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85" r:id="rId5"/>
    <p:sldMasterId id="2147483711" r:id="rId6"/>
  </p:sldMasterIdLst>
  <p:notesMasterIdLst>
    <p:notesMasterId r:id="rId51"/>
  </p:notesMasterIdLst>
  <p:handoutMasterIdLst>
    <p:handoutMasterId r:id="rId52"/>
  </p:handoutMasterIdLst>
  <p:sldIdLst>
    <p:sldId id="305" r:id="rId7"/>
    <p:sldId id="306" r:id="rId8"/>
    <p:sldId id="256" r:id="rId9"/>
    <p:sldId id="362" r:id="rId10"/>
    <p:sldId id="408" r:id="rId11"/>
    <p:sldId id="364" r:id="rId12"/>
    <p:sldId id="424" r:id="rId13"/>
    <p:sldId id="411" r:id="rId14"/>
    <p:sldId id="425" r:id="rId15"/>
    <p:sldId id="363" r:id="rId16"/>
    <p:sldId id="359" r:id="rId17"/>
    <p:sldId id="357" r:id="rId18"/>
    <p:sldId id="366" r:id="rId19"/>
    <p:sldId id="426" r:id="rId20"/>
    <p:sldId id="367" r:id="rId21"/>
    <p:sldId id="370" r:id="rId22"/>
    <p:sldId id="369" r:id="rId23"/>
    <p:sldId id="412" r:id="rId24"/>
    <p:sldId id="349" r:id="rId25"/>
    <p:sldId id="413" r:id="rId26"/>
    <p:sldId id="421" r:id="rId27"/>
    <p:sldId id="294" r:id="rId28"/>
    <p:sldId id="368" r:id="rId29"/>
    <p:sldId id="387" r:id="rId30"/>
    <p:sldId id="373" r:id="rId31"/>
    <p:sldId id="414" r:id="rId32"/>
    <p:sldId id="401" r:id="rId33"/>
    <p:sldId id="365" r:id="rId34"/>
    <p:sldId id="427" r:id="rId35"/>
    <p:sldId id="407" r:id="rId36"/>
    <p:sldId id="428" r:id="rId37"/>
    <p:sldId id="402" r:id="rId38"/>
    <p:sldId id="429" r:id="rId39"/>
    <p:sldId id="415" r:id="rId40"/>
    <p:sldId id="416" r:id="rId41"/>
    <p:sldId id="430" r:id="rId42"/>
    <p:sldId id="403" r:id="rId43"/>
    <p:sldId id="371" r:id="rId44"/>
    <p:sldId id="372" r:id="rId45"/>
    <p:sldId id="422" r:id="rId46"/>
    <p:sldId id="350" r:id="rId47"/>
    <p:sldId id="423" r:id="rId48"/>
    <p:sldId id="319" r:id="rId49"/>
    <p:sldId id="293" r:id="rId50"/>
  </p:sldIdLst>
  <p:sldSz cx="12192000" cy="6858000"/>
  <p:notesSz cx="6858000" cy="9144000"/>
  <p:embeddedFontLst>
    <p:embeddedFont>
      <p:font typeface="CocogoosePro Light"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E3E8CB-F5BA-41D8-BF85-29F92D60BED5}">
          <p14:sldIdLst>
            <p14:sldId id="305"/>
            <p14:sldId id="306"/>
            <p14:sldId id="256"/>
            <p14:sldId id="362"/>
            <p14:sldId id="408"/>
            <p14:sldId id="364"/>
            <p14:sldId id="424"/>
            <p14:sldId id="411"/>
            <p14:sldId id="425"/>
            <p14:sldId id="363"/>
            <p14:sldId id="359"/>
            <p14:sldId id="357"/>
            <p14:sldId id="366"/>
            <p14:sldId id="426"/>
            <p14:sldId id="367"/>
            <p14:sldId id="370"/>
            <p14:sldId id="369"/>
            <p14:sldId id="412"/>
            <p14:sldId id="349"/>
            <p14:sldId id="413"/>
            <p14:sldId id="421"/>
            <p14:sldId id="294"/>
            <p14:sldId id="368"/>
            <p14:sldId id="387"/>
            <p14:sldId id="373"/>
            <p14:sldId id="414"/>
            <p14:sldId id="401"/>
            <p14:sldId id="365"/>
            <p14:sldId id="427"/>
            <p14:sldId id="407"/>
            <p14:sldId id="428"/>
            <p14:sldId id="402"/>
            <p14:sldId id="429"/>
            <p14:sldId id="415"/>
            <p14:sldId id="416"/>
            <p14:sldId id="430"/>
            <p14:sldId id="403"/>
            <p14:sldId id="371"/>
            <p14:sldId id="372"/>
            <p14:sldId id="422"/>
            <p14:sldId id="350"/>
            <p14:sldId id="423"/>
            <p14:sldId id="319"/>
            <p14:sldId id="293"/>
          </p14:sldIdLst>
        </p14:section>
      </p14:sectionLst>
    </p:ext>
    <p:ext uri="{EFAFB233-063F-42B5-8137-9DF3F51BA10A}">
      <p15:sldGuideLst xmlns:p15="http://schemas.microsoft.com/office/powerpoint/2012/main">
        <p15:guide id="1" orient="horz" pos="300" userDrawn="1">
          <p15:clr>
            <a:srgbClr val="A4A3A4"/>
          </p15:clr>
        </p15:guide>
        <p15:guide id="2" pos="1413" userDrawn="1">
          <p15:clr>
            <a:srgbClr val="A4A3A4"/>
          </p15:clr>
        </p15:guide>
        <p15:guide id="3" pos="1164" userDrawn="1">
          <p15:clr>
            <a:srgbClr val="A4A3A4"/>
          </p15:clr>
        </p15:guide>
        <p15:guide id="4" pos="7106" userDrawn="1">
          <p15:clr>
            <a:srgbClr val="A4A3A4"/>
          </p15:clr>
        </p15:guide>
        <p15:guide id="5" pos="733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8496857-FB03-F93B-B27A-19E099C30BAF}" name="Mine De Klerk" initials="MK" userId="S::mine.deklerk@eduvos.com::7f00eef4-94d2-484c-bbda-9fdd90e048ee" providerId="AD"/>
  <p188:author id="{8F74E08B-299F-7D37-A55D-5DFAF226F53D}" name="Muleka Phumudzo Nengwani" initials="MN" userId="S::muleka.nengwani@eduvos.com::3f630472-c5c8-4fe9-b1a4-ae050017506f" providerId="AD"/>
  <p188:author id="{81595F96-804E-123D-9B53-E32C2BD2C2BC}" name="Mine De Klerk" initials="" userId="S::Mine.DeKlerk@EDUVOS.COM::7f00eef4-94d2-484c-bbda-9fdd90e048ee" providerId="AD"/>
  <p188:author id="{E52F9B9B-96ED-1159-D443-3D543B05FC02}" name="Ricky Dunningham" initials="RD" userId="S::richard.dunningham@eduvos.com::a3fc4bdd-6897-4a69-beba-491c7b5405b3" providerId="AD"/>
  <p188:author id="{1A3189A1-3655-B6D5-D14A-98AD48D3786A}" name="Denise Wilson" initials="DW" userId="S::denise.wilson@eduvos.com::7939129f-fc71-4fda-b9a4-c630b57277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6E6E6"/>
    <a:srgbClr val="B10000"/>
    <a:srgbClr val="003818"/>
    <a:srgbClr val="E8233C"/>
    <a:srgbClr val="ED4F63"/>
    <a:srgbClr val="F17B8A"/>
    <a:srgbClr val="7C8B66"/>
    <a:srgbClr val="F1EBE8"/>
    <a:srgbClr val="8A9D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7" autoAdjust="0"/>
    <p:restoredTop sz="86581" autoAdjust="0"/>
  </p:normalViewPr>
  <p:slideViewPr>
    <p:cSldViewPr snapToGrid="0" showGuides="1">
      <p:cViewPr varScale="1">
        <p:scale>
          <a:sx n="69" d="100"/>
          <a:sy n="69" d="100"/>
        </p:scale>
        <p:origin x="600" y="72"/>
      </p:cViewPr>
      <p:guideLst>
        <p:guide orient="horz" pos="300"/>
        <p:guide pos="1413"/>
        <p:guide pos="1164"/>
        <p:guide pos="7106"/>
        <p:guide pos="7333"/>
      </p:guideLst>
    </p:cSldViewPr>
  </p:slideViewPr>
  <p:notesTextViewPr>
    <p:cViewPr>
      <p:scale>
        <a:sx n="1" d="1"/>
        <a:sy n="1" d="1"/>
      </p:scale>
      <p:origin x="0" y="0"/>
    </p:cViewPr>
  </p:notesText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font" Target="fonts/font1.fntdata"/><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E8E81B-C646-EEDA-7E4D-D365E04129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C68E798D-9D3E-492C-B57B-0404691F65A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92EAFF-A529-4EF7-88BA-13622F03D8B1}" type="datetimeFigureOut">
              <a:rPr lang="en-ZA" smtClean="0"/>
              <a:t>2025/08/19</a:t>
            </a:fld>
            <a:endParaRPr lang="en-ZA"/>
          </a:p>
        </p:txBody>
      </p:sp>
      <p:sp>
        <p:nvSpPr>
          <p:cNvPr id="4" name="Footer Placeholder 3">
            <a:extLst>
              <a:ext uri="{FF2B5EF4-FFF2-40B4-BE49-F238E27FC236}">
                <a16:creationId xmlns:a16="http://schemas.microsoft.com/office/drawing/2014/main" id="{9AD49CEC-764D-8D69-D688-92AB456CC2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a:extLst>
              <a:ext uri="{FF2B5EF4-FFF2-40B4-BE49-F238E27FC236}">
                <a16:creationId xmlns:a16="http://schemas.microsoft.com/office/drawing/2014/main" id="{5CABF8A1-7B28-EC78-3D5D-17F2086B792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35EDC6-F820-4D17-A2B1-5B1801B24589}" type="slidenum">
              <a:rPr lang="en-ZA" smtClean="0"/>
              <a:t>‹#›</a:t>
            </a:fld>
            <a:endParaRPr lang="en-ZA"/>
          </a:p>
        </p:txBody>
      </p:sp>
    </p:spTree>
    <p:extLst>
      <p:ext uri="{BB962C8B-B14F-4D97-AF65-F5344CB8AC3E}">
        <p14:creationId xmlns:p14="http://schemas.microsoft.com/office/powerpoint/2010/main" val="1559167589"/>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5:57:40.780"/>
    </inkml:context>
    <inkml:brush xml:id="br0">
      <inkml:brushProperty name="width" value="0.05" units="cm"/>
      <inkml:brushProperty name="height" value="0.05" units="cm"/>
    </inkml:brush>
  </inkml:definitions>
  <inkml:trace contextRef="#ctx0" brushRef="#br0">3119 863 4913,'0'0'800,"-332"-199"-568,101 81-168,-53-7 136,-1 11 80,0 22-16,21 13 161,33 19-121,21 17-144,14 11-8,-103 32-152,49 0 0,-1 7-1305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25.841"/>
    </inkml:context>
    <inkml:brush xml:id="br0">
      <inkml:brushProperty name="width" value="0.035" units="cm"/>
      <inkml:brushProperty name="height" value="0.035" units="cm"/>
    </inkml:brush>
  </inkml:definitions>
  <inkml:trace contextRef="#ctx0" brushRef="#br0">48 86 1688,'0'0'16915,"0"-13"-15647,0-28-551,0 9 2221,5 33-3108,9 0-1014,-14-1 1135,0 0-1,1 1 1,-1-1 0,0 0-1,0 0 1,0 1 0,1-1 0,-1 0-1,0 0 1,0 1 0,0-1-1,0 0 1,0 1 0,0-1-1,0 0 1,0 1 0,0-1 0,0 0-1,0 1 1,0-1 0,0 0-1,0 1 1,0-1 0,0 0-1,0 1 1,0-1 0,0 0 0,0 0-1,-1 1 1,1-1 0,0 0-1,0 1 1,0-1 0,0 0-1,-1 0 1,1 1 0,0-1 0,0 0-1,-1 0 1,1 0 0,0 1-1,0-1 1,-1 0 0,1 0-1,0 0 1,-1 0 0,1 1 0,-25 12-4731,-14-2-940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9.801"/>
    </inkml:context>
    <inkml:brush xml:id="br0">
      <inkml:brushProperty name="width" value="0.035" units="cm"/>
      <inkml:brushProperty name="height" value="0.035" units="cm"/>
    </inkml:brush>
  </inkml:definitions>
  <inkml:trace contextRef="#ctx0" brushRef="#br0">0 176 2513,'0'0'10946,"65"-16"-9444,200-51-616,-172 39-418,-60 10-114,-24 12-286,-8 6-60,0-1-1,0 0 1,0 0 0,1 0 0,-1 0 0,0 0-1,0 0 1,0 0 0,0 0 0,-1 0-1,1 0 1,0 0 0,0-1 0,-1 1 0,1 0-1,-1-1 1,1 1 0,-1 0 0,1-1-1,-1 1 1,0-1 0,0 1 0,0-1 0,0 1-1,0 0 1,0-1 0,0-2 0,0 4-9,-2-1-8,1 1 0,0-1 0,-1 1 0,1-1 0,-1 1 0,1-1 0,0 1 0,-1 0 0,1 0 0,-1 0 0,1 0 0,-1 0 0,1 0 0,-1 0 0,-1 1 0,-1-1-9,-11 0 2,7-1 9,0 1 0,0 0 1,-1 1-1,1-1 0,0 2 0,0-1 0,0 1 0,0 1 0,-13 5 1,-114 65 1,122-64 9,-1 0 0,1 0 1,1 2-1,0 0 1,0 0-1,1 1 1,-14 19-1,23-26 11,-1 0 0,1 0 0,0 0 0,0 1 0,0-1 0,1 0 0,-2 9 0,3-12-7,-1-1 1,1 1-1,0-1 1,0 1-1,0 0 1,0-1-1,0 1 1,0 0-1,0-1 1,1 1-1,-1-1 1,1 1-1,-1-1 1,1 1-1,-1 0 0,1-1 1,0 0-1,0 1 1,0-1-1,0 0 1,0 1-1,0-1 1,0 0-1,0 0 1,0 0-1,1 0 1,-1 0-1,0 0 1,1 0-1,-1 0 1,3 1-1,17 2 29,1-1-1,0 0 1,0-2-1,-1 0 1,28-3 0,3 1-8,9 0-324,116-17 1,-139 10-1287,0 0-1,-1-3 1,0-1 0,41-19 0,-49 16-2165</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0.506"/>
    </inkml:context>
    <inkml:brush xml:id="br0">
      <inkml:brushProperty name="width" value="0.035" units="cm"/>
      <inkml:brushProperty name="height" value="0.035" units="cm"/>
    </inkml:brush>
  </inkml:definitions>
  <inkml:trace contextRef="#ctx0" brushRef="#br0">183 246 6129,'0'0'10476,"38"-25"-9656,118-78 39,-146 97-635,0-1 0,-1 0 0,13-14 0,-21 20-172,0 0 0,-1 0-1,1 0 1,-1 0 0,1 0 0,-1 0 0,1 0 0,-1 0 0,1 0-1,-1 0 1,0 0 0,0 0 0,0 0 0,1 0 0,-1-1-1,0 1 1,0 0 0,0 0 0,-1-1 0,1-6 330,0 8-369,0-1 1,-1 0-1,1 0 1,0 0-1,0 1 1,0-1-1,-1 0 0,1 1 1,-1-1-1,1 0 1,0 0-1,-1 1 1,1-1-1,-1 1 0,1-1 1,-1 0-1,0 1 1,1-1-1,-1 1 1,0 0-1,1-1 0,-1 1 1,0-1-1,1 1 1,-1 0-1,0 0 1,0-1-1,1 1 0,-1 0 1,0 0-1,0 0 1,0 0-1,1 0 0,-1 0 1,0 0-1,0 0 1,0 0-1,1 0 1,-1 0-1,0 1 0,0-1 1,-1 1-1,-40 11-80,41-11 83,-45 18-7,0 2 1,2 3-1,1 1 1,-65 50 0,99-68-26,1-1 1,0 1 0,1 1 0,0 0 0,-11 14 0,15-18 10,1 2 0,-1-1 0,1 0 0,0 0 1,0 1-1,0-1 0,1 1 0,0 0 1,0 0-1,0-1 0,1 10 0,7-14 116,21-3-46,1 0 0,-1-2 0,0-1 0,0-1 0,-1-1 0,35-15 0,-16 4-12,-1-2-1,68-41 1,-89 46 161,-1-2 1,-2 0-1,1-1 0,-2-1 0,0-1 0,19-27 1,1 4 498,-42 51-738,0 0 1,-1 0-1,-5 12 0,0-9 31,1 0-1,1 0 0,0 0 1,0 0-1,1 1 0,1 0 1,0 0-1,0 1 0,1-1 1,1 1-1,-2 21 0,4-13 3,-1-15-1,0-1 0,1 1 0,0 0-1,0 0 1,1 0 0,-1 0 0,1 0 0,0 0 0,1-1 0,0 1 0,0 0 0,0-1 0,0 0 0,1 1 0,0-1 0,5 7 0,2-2 6,1 0-1,0-1 1,1-1 0,-1 0 0,2 0 0,-1-1-1,1-1 1,0 0 0,0-1 0,1 0 0,23 5-1,0-3 61,1-2 0,-1-1-1,50-1 1,-30-1-20,54-2 48,-100 0-129,0-1-1,0-1 1,-1 0-1,1 0 1,0-1-1,-1-1 1,14-6 0,-22 10-39,0-1 1,-1 0 0,1 0-1,0 0 1,-1 0 0,1 0 0,-1-1-1,1 1 1,-1 0 0,1-1 0,-1 1-1,0-1 1,0 1 0,0-1 0,0 0-1,0 1 1,0-1 0,0 0 0,-1 0-1,1 0 1,0 0 0,-1 0-1,0 1 1,1-4 0,-2 3-135,1 0 1,-1-1-1,1 1 0,-1 0 0,0 0 1,0 0-1,0-1 0,0 1 1,0 0-1,-1 1 0,1-1 1,-1 0-1,1 0 0,-1 0 0,0 1 1,1-1-1,-1 1 0,0 0 1,0-1-1,0 1 0,-3-1 1,-56-24-5908</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1.723"/>
    </inkml:context>
    <inkml:brush xml:id="br0">
      <inkml:brushProperty name="width" value="0.035" units="cm"/>
      <inkml:brushProperty name="height" value="0.035" units="cm"/>
    </inkml:brush>
  </inkml:definitions>
  <inkml:trace contextRef="#ctx0" brushRef="#br0">1 94 5777,'0'0'2457,"16"-7"-2064,7-1-2,-12 4 89,-1 0 0,0 0 0,0-1 0,0 0 0,0-1-1,10-8 1,-13 10 155,-1 0 0,1 1 0,0-1 0,0 2 0,13-5 0,15-5 1985,-35 12-2593,0 0 1,1 0 0,-1 0-1,0 0 1,1 0-1,-1 0 1,1 0 0,-1 0-1,0 0 1,1 0 0,-1 1-1,0-1 1,1 0-1,-1 0 1,0 0 0,0 1-1,1-1 1,-1 0 0,0 0-1,1 1 1,-1-1-1,0 0 1,0 1 0,0-1-1,1 0 1,-1 1 0,0-1-1,0 0 1,0 1-1,0-1 1,0 0 0,0 1-1,0-1 1,1 0 0,-1 1-1,0-1 1,0 1-1,0-1 1,-1 0 0,1 1-1,0-1 1,0 0 0,0 1-1,0-1 1,0 1-1,0 30 33,-1-19 119,1-1-103,-4 126 662,2-115-653,-1 0 0,-1-1 0,-1 1 0,-10 26 0,13-44-72,-4 14 86,-1 0-1,-1 0 1,0-1-1,-1 0 1,-18 24-1,26-113-1301,0 18-957,-1 34 881,1-1 0,2 0-1,0 1 1,1-1 0,1 1 0,8-33 0,9 9-3050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2.004"/>
    </inkml:context>
    <inkml:brush xml:id="br0">
      <inkml:brushProperty name="width" value="0.035" units="cm"/>
      <inkml:brushProperty name="height" value="0.035" units="cm"/>
    </inkml:brush>
  </inkml:definitions>
  <inkml:trace contextRef="#ctx0" brushRef="#br0">1 131 3041,'0'0'9895,"16"-5"-9053,43-13 1914,69-10-1,-21 11-713,131-39-1,-225 50-2976,-37 6-3493,-132 29-2297,80-10 1690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2.253"/>
    </inkml:context>
    <inkml:brush xml:id="br0">
      <inkml:brushProperty name="width" value="0.035" units="cm"/>
      <inkml:brushProperty name="height" value="0.035" units="cm"/>
    </inkml:brush>
  </inkml:definitions>
  <inkml:trace contextRef="#ctx0" brushRef="#br0">1 47 5169,'0'0'12859,"305"-7"-12203,-258-7-328,-6 3-208,-21 4-120,-13 3-120,-7 1-672,-27 3-3409,-28 0 960,1 0-656</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2.487"/>
    </inkml:context>
    <inkml:brush xml:id="br0">
      <inkml:brushProperty name="width" value="0.035" units="cm"/>
      <inkml:brushProperty name="height" value="0.035" units="cm"/>
    </inkml:brush>
  </inkml:definitions>
  <inkml:trace contextRef="#ctx0" brushRef="#br0">173 0 5753,'-142'121'2261,"138"-118"-2032,1 0 1,-1 0-1,1 1 1,0-1-1,0 1 1,0 0-1,-4 6 1,7-9-198,0-1 1,0 0 0,0 1 0,0-1 0,0 0 0,0 1 0,-1-1-1,1 0 1,1 1 0,-1-1 0,0 0 0,0 1 0,0-1-1,0 0 1,0 1 0,0-1 0,0 0 0,0 0 0,0 1 0,1-1-1,-1 0 1,0 1 0,0-1 0,0 0 0,0 0 0,1 1 0,-1-1-1,0 0 1,0 0 0,1 0 0,-1 1 0,0-1 0,1 0-1,-1 0 1,0 0 0,0 0 0,1 1 0,2 0 258,9 5 191,1 0 0,-1-1 1,1-1-1,0 0 0,1-1 0,23 3 0,-27-4-276,52 5 857,0-2 0,80-5-1,-65-1-463,-65 2-595,0-1-1,0-1 0,-1 0 1,1-1-1,-1 0 0,1 0 1,21-8-1,-33 10-138,1-1 1,0 1-1,0 0 1,0-1-1,0 1 0,-1 0 1,1-1-1,0 1 0,0-1 1,-1 1-1,1-1 1,0 1-1,-1-1 0,1 0 1,-1 1-1,1-1 1,0 0-1,-1 1 0,0-1 1,1 0-1,-1 0 1,1 0-1,-1 1 0,0-1 1,0 0-1,1 0 0,-1 0 1,0 0-1,0 0 1,0 1-1,0-1 0,0 0 1,0 0-1,0 0 1,-1-2-1,1 3 67,0-7-3856</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2.954"/>
    </inkml:context>
    <inkml:brush xml:id="br0">
      <inkml:brushProperty name="width" value="0.035" units="cm"/>
      <inkml:brushProperty name="height" value="0.035" units="cm"/>
    </inkml:brush>
  </inkml:definitions>
  <inkml:trace contextRef="#ctx0" brushRef="#br0">2 0 7058,'0'0'9450,"0"4"-9377,0 7-10,-1-4-17,1 0 0,0 0 0,0 0 0,1 0 0,0 0 0,0-1 0,0 1 0,1 0 0,0-1 0,5 11 0,0-6 126,0-1-1,1 0 1,0 0-1,0-1 1,1 0-1,0 0 1,1-1-1,0-1 0,11 8 1,-4-6-21,0 0 1,0-1-1,1 0 1,0-2-1,24 6 1,9-3 23,0-1 0,1-3 0,72-2 0,-104-2-135,-16 0-54,1-1 0,-1 0 0,0 0 0,0 0 0,0 0 0,0 0 0,0-1 0,6-1 0,-9 1-197,-1-1-1,1 1 0,-1-1 1,0 1-1,0-1 0,0 1 0,0-1 1,0 1-1,0-1 0,0 0 1,0 1-1,-1 0 0,1-1 0,0 1 1,-1-1-1,0 1 0,1-1 1,-1 1-1,-1-2 0,-27-15-4021,-11 3-847</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3.065"/>
    </inkml:context>
    <inkml:brush xml:id="br0">
      <inkml:brushProperty name="width" value="0.035" units="cm"/>
      <inkml:brushProperty name="height" value="0.035" units="cm"/>
    </inkml:brush>
  </inkml:definitions>
  <inkml:trace contextRef="#ctx0" brushRef="#br0">1 0 7482</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3.273"/>
    </inkml:context>
    <inkml:brush xml:id="br0">
      <inkml:brushProperty name="width" value="0.035" units="cm"/>
      <inkml:brushProperty name="height" value="0.035" units="cm"/>
    </inkml:brush>
  </inkml:definitions>
  <inkml:trace contextRef="#ctx0" brushRef="#br0">1 72 7482,'367'-59'2485,"-294"47"1800,-75 14-3815,-88 84 1665,-16 19-367,90-87-1599,2 0 0,0 1 0,1 1 0,-16 33-1,-11 35-657,39-88 92,1 6-375,8-4-2607,31-2 152,9 0-2665</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3.733"/>
    </inkml:context>
    <inkml:brush xml:id="br0">
      <inkml:brushProperty name="width" value="0.035" units="cm"/>
      <inkml:brushProperty name="height" value="0.035" units="cm"/>
    </inkml:brush>
  </inkml:definitions>
  <inkml:trace contextRef="#ctx0" brushRef="#br0">75 79 7514,'0'0'11525,"14"-13"-10493,40-39-217,-40 39-258,-15 27-495,0-1-1,-1 1 0,0 0 1,-1 0-1,-8 21 0,-31 64-77,9-24 40,18-33 1,3-1 0,2 2 0,1-1 0,2 1 0,2 1 0,2 71 0,3-114-23,0 0 0,0 0 0,0 0 0,0 1 0,1-1 0,-1 0-1,0 0 1,1 0 0,-1 0 0,1 0 0,-1 0 0,1 0 0,-1 0 0,1 0 0,0 0 0,0 0 0,-1-1-1,1 1 1,0 0 0,0 0 0,0-1 0,1 2 0,1-1 1,1 1 0,-1 0-1,0-1 1,1 0 0,0 0 0,-1 0 0,5 1-1,12 0-8,-1-1-1,22-2 1,-23 1-17,7 1-116,-8 0-176,0-1 0,0 0 1,29-6-1,-43 6 128,1-1 0,-1 1 0,0-1 0,0 0 0,0 0 0,0 0 0,0-1 1,0 1-1,0-1 0,-1 1 0,1-1 0,0 0 0,-1 0 0,0-1 0,1 1 1,-1 0-1,0-1 0,0 1 0,0-1 0,0 0 0,-1 1 0,1-1 0,-1 0 1,0 0-1,1 0 0,0-4 0,0-52-4689,-2 40 2380,0-14-4842</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3.964"/>
    </inkml:context>
    <inkml:brush xml:id="br0">
      <inkml:brushProperty name="width" value="0.035" units="cm"/>
      <inkml:brushProperty name="height" value="0.035" units="cm"/>
    </inkml:brush>
  </inkml:definitions>
  <inkml:trace contextRef="#ctx0" brushRef="#br0">1 7 8770,'0'0'9826,"305"-7"-9338,-265 7-192,-6 0-88,-7 0-144,-13 0-56,-1 0-8,-6 0-1384</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0.440"/>
    </inkml:context>
    <inkml:brush xml:id="br0">
      <inkml:brushProperty name="width" value="0.035" units="cm"/>
      <inkml:brushProperty name="height" value="0.035" units="cm"/>
    </inkml:brush>
  </inkml:definitions>
  <inkml:trace contextRef="#ctx0" brushRef="#br0">360 682 24,'0'0'11182,"23"-19"-10621,68-60 8,-87 75-463,0 1 0,0-1 0,-1 0 0,0 0 0,1 0 1,3-7-1,-7 10-52,0 0 1,1 0-1,-1 0 1,0 0-1,0 0 1,1 0-1,-1 0 1,0 0-1,0 0 1,0 0-1,0-1 1,0 1 0,-1 0-1,1 0 1,0-1-1,-2-8 263,-1 9-293,0 0 0,0 0 0,0 0-1,-1 0 1,1 1 0,0 0 0,0-1-1,-1 1 1,1 0 0,0 1-1,-4 0 1,0-1 1,-12 1-23,1 0-1,0 2 1,0 0 0,0 1-1,0 1 1,0 1 0,1 0 0,-29 16-1,9-1 8,1 1 0,-57 47-1,89-67-3,-10 10-5,0 0-1,-20 22 1,31-30 13,-1 0 0,1 0 0,1 0 0,-1 1-1,0-1 1,1 1 0,0 0 0,0 0 0,1-1 0,-1 1 0,1 0 0,0 1 0,0-1 0,1 6 0,8-11 191,18-1-7,1-2 1,-1-1 0,0-1 0,47-15 0,104-46 319,-175 65-515,61-25 122,0-3 0,-2-2 0,105-72 0,-143 86-98,-2 0-1,0-2 0,-1 0 1,-1-1-1,0-1 0,-2-1 0,-1-1 1,0 0-1,-2-1 0,-1 0 1,-1-1-1,13-38 0,-12 22-23,-7 17 3,2 0 1,13-28-1,6-9 60,-26 54-80,-1 6-121,-1 6 127,0 0-1,0-1 1,-1 1-1,0 0 1,0-1-1,0 1 1,0-1-1,0 0 1,-1 1-1,0-1 1,0 0-1,0-1 1,-1 1-1,1-1 1,-1 1-1,-4 2 1,-15 17 1,0 5 33,0 0 1,2 1-1,-26 48 1,38-59 0,1 0-1,1 1 1,0 0-1,1 0 1,1 1 0,1-1-1,-3 39 1,4-2 9,7 87 0,-3-136-32,0 0-1,0 0 0,1 1 1,0-1-1,1 0 1,-1 0-1,1-1 0,0 1 1,1-1-1,0 1 0,0-1 1,0 0-1,1 0 0,5 5 1,-2-4 8,0-1 1,0 0 0,1 0-1,-1 0 1,2-1 0,-1-1-1,0 1 1,20 5 0,8-2 23,0-1 0,1-2 1,-1-1-1,51-3 0,-84-1-34,30 1 12,378-7 36,-380 4-221,-1-2 0,1-1 0,-1-1-1,45-16 1,-70 20-347,0-1 0,1 1 1,-1-1-1,10-7 0,-15 9 141,0 0 1,0 0-1,0 0 1,0-1-1,0 1 0,0-1 1,0 1-1,0-1 0,0 1 1,-1-1-1,1 1 1,0-3-1,-1 4 310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4.605"/>
    </inkml:context>
    <inkml:brush xml:id="br0">
      <inkml:brushProperty name="width" value="0.035" units="cm"/>
      <inkml:brushProperty name="height" value="0.035" units="cm"/>
    </inkml:brush>
  </inkml:definitions>
  <inkml:trace contextRef="#ctx0" brushRef="#br0">1 100 6769,'360'-53'2028,"-303"43"-1365,-48 10 760,-10 1-785,-2 6-150,1 1-1,-1-1 1,1 1-1,0-1 1,-1 13-1,-1 4 217,-5 39 263,2 0 0,3 121-1,4-135-864,0-49 227,11-26 1549,31-23-1707,-14 17-130,46-68 0,-61 78-39,137-208 59,-148 228-101,0 0 0,1 1-1,-1-1 1,0 0 0,0 1 0,1 0 0,-1 0-1,1-1 1,-1 1 0,1 1 0,-1-1-1,1 0 1,-1 1 0,1-1 0,0 1 0,0 0-1,-1 0 1,1 0 0,3 0 0,54 9 196,-50-7-192,38 4 259,2-1 0,92-5 0,-64-1-55,-74 1-303,31-2 453,-34 2-404,0 0 0,0-1 0,0 1 0,0 0 0,0 0 0,0 0 0,0-1 0,0 1 0,-1 0 0,1-1 0,0 1 0,0-1 0,0 1 0,0-1 0,-1 1 0,1-1 0,0 1 0,-1-1 0,1 0 0,0 0 0,-1 1 0,1-1 0,-1 0 0,1 0 0,-1 0 0,1 1 0,-1-1 0,0 0 0,1 0 0,-1-1 0,-4 1-2793,-21 1-2342,-14 0-1951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7.022"/>
    </inkml:context>
    <inkml:brush xml:id="br0">
      <inkml:brushProperty name="width" value="0.035" units="cm"/>
      <inkml:brushProperty name="height" value="0.035" units="cm"/>
    </inkml:brush>
  </inkml:definitions>
  <inkml:trace contextRef="#ctx0" brushRef="#br0">402 158 4297,'0'0'10061,"3"-22"-9544,11-65-91,-12 74-173,0-16 1195,-3 23-302,-3 6-1097,-5 1-43,0 0-1,0 0 1,0 1 0,0 1-1,1 0 1,-1 0-1,1 0 1,-13 8-1,-67 44 90,69-42-64,9-7-13,-97 71 181,94-67-177,1 1-1,0 1 0,1 0 0,0 1 0,-15 24 0,23-32-19,0 0 0,1 0-1,0 0 1,0 0-1,1 0 1,-1 1-1,1-1 1,0 1 0,1-1-1,-1 1 1,1-1-1,0 1 1,0-1-1,1 1 1,1 6 0,-2-12 0,0 1 0,1-1 0,-1 1 0,0-1 0,0 0 0,1 1 0,-1-1 0,0 1 0,1-1 0,-1 0 0,0 0 0,1 1 0,-1-1 0,1 0 0,-1 1 0,0-1 0,1 0 0,-1 0 0,1 0 0,-1 1 0,1-1 0,-1 0 0,1 0 0,-1 0 0,1 0 0,-1 0 0,1 0 0,15 2 61,0-1 1,0 0-1,1-1 1,-1-1-1,0 0 1,0-2-1,0 1 1,-1-2-1,1 0 1,28-12-1,2-8 44,0-1-1,-2-2 1,-1-2-1,-2-2 1,0-2-1,38-41 1,-50 41-51,-27 30-4,0 1-1,0-1 1,0 0-1,-1 0 1,1 0-1,-1 0 1,1 0-1,-1 0 1,0 0-1,1-6 1,-2 9-40,0 0 1,0 0-1,1 1 1,-1-1-1,0 0 0,0 0 1,0 0-1,0 0 1,0 0-1,1 0 1,-1 0-1,0 0 0,0 1 1,0-1-1,0 0 1,0 0-1,1 0 1,-1 0-1,0 0 0,0 0 1,0 0-1,1 0 1,-1 0-1,0 0 1,0 0-1,0 0 0,1 0 1,-8 9-11,1-1-1,-1 0 1,-1 0 0,0 0 0,0-1-1,-15 11 1,-23 22 46,37-31-42,1 0 1,0 0-1,0 1 0,1 0 1,0 0-1,1 1 1,0-1-1,1 1 0,0 1 1,1-1-1,0 1 1,1 0-1,0 0 0,1 0 1,0 0-1,1 0 0,0 0 1,3 25-1,-1-35 0,0 1 0,0-1 0,0 0-1,1 1 1,-1-1 0,1 0 0,0 0 0,0 0 0,0 0-1,0 0 1,0-1 0,0 1 0,0-1 0,0 1-1,0-1 1,1 0 0,-1 0 0,1 0 0,-1 0-1,1 0 1,-1 0 0,4 0 0,8 3 13,0-1 1,23 2-1,-10-3-754,1-1 0,39-4-1,-53-2-2257,0-10-2145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7.504"/>
    </inkml:context>
    <inkml:brush xml:id="br0">
      <inkml:brushProperty name="width" value="0.035" units="cm"/>
      <inkml:brushProperty name="height" value="0.035" units="cm"/>
    </inkml:brush>
  </inkml:definitions>
  <inkml:trace contextRef="#ctx0" brushRef="#br0">361 26 6241,'0'0'9850,"-1"-4"-8751,-4-13-18,4 13 1630,-19 5-2586,12 1-120,1 0 0,1 0 0,-1 1 0,0 0 0,1 0 0,-1 1 1,-7 5-1,-44 36 26,35-26-12,-1 0 10,1 1 0,0 0-1,2 2 1,-26 33 0,41-47-10,0 1 1,0 0-1,1 1 0,0-1 1,1 1-1,0 0 0,0 0 1,1 1-1,0-1 0,1 1 1,0-1-1,1 1 0,0 0 1,1-1-1,2 20 0,-2-27-13,1-1 0,0 0-1,0 1 1,0-1 0,0 0-1,1 0 1,-1 0 0,1 0-1,-1 0 1,1 0 0,0 0-1,-1-1 1,1 1 0,0-1-1,0 1 1,0-1 0,1 1-1,-1-1 1,0 0 0,0 0-1,1 0 1,-1-1 0,0 1-1,4 0 1,6 2 28,1 0 0,-1-1 0,19 0 0,-10-1-53,-3 0 68,1 0 0,-1-1 0,22-4 0,-35 4-139,0-1 0,0 0-1,0-1 1,0 1-1,0-1 1,-1 0 0,1-1-1,0 1 1,-1-1-1,0 0 1,1 0 0,-1 0-1,0 0 1,-1-1 0,1 1-1,3-6 1,0-3-1025,0 0 1,-1 0 0,8-24 0,-13 33 798,13-32-4519</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7.642"/>
    </inkml:context>
    <inkml:brush xml:id="br0">
      <inkml:brushProperty name="width" value="0.035" units="cm"/>
      <inkml:brushProperty name="height" value="0.035" units="cm"/>
    </inkml:brush>
  </inkml:definitions>
  <inkml:trace contextRef="#ctx0" brushRef="#br0">1 1 8058</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7.874"/>
    </inkml:context>
    <inkml:brush xml:id="br0">
      <inkml:brushProperty name="width" value="0.035" units="cm"/>
      <inkml:brushProperty name="height" value="0.035" units="cm"/>
    </inkml:brush>
  </inkml:definitions>
  <inkml:trace contextRef="#ctx0" brushRef="#br0">1 240 8058,'266'-194'2339,"-206"152"-493,-59 42-1700,-1 0-1,1-1 1,0 1 0,0-1 0,-1 1 0,1 0 0,0 0 0,0-1 0,-1 1 0,1 0 0,0 0 0,0 0-1,-1 0 1,1 0 0,0 0 0,0 0 0,0 0 0,-1 0 0,1 0 0,0 0 0,0 1 0,-1-1 0,1 0-1,0 0 1,0 1 0,-1-1 0,1 1 0,0-1 0,-1 0 0,1 1 0,0-1 0,0 2 0,0 0 62,-1 1 1,1-1 0,-1 1 0,0-1-1,1 1 1,-1-1 0,0 1 0,-1 4-1,0 10-183,1 23 575,2 2-295,-3 0 0,-1-1 1,-3 1-1,-9 42 0,6-55-291,-1 0 0,-2-1 0,-1 0 1,0-1-1,-3 0 0,-24 36 0,29-40-200,10-23 144,0 1 0,-1-1 0,1 1 0,0-1 0,0 1 0,0-1 0,0 1-1,0-1 1,0 0 0,0 1 0,0-1 0,0 1 0,0-1 0,0 1 0,1-1 0,-1 1 0,0-1 0,0 0-1,0 1 1,1-1 0,-1 1 0,0-1 0,0 0 0,1 1 0,-1-1 0,0 0 0,1 1 0,-1-1 0,0 0 0,1 1-1,-1-1 1,0 0 0,1 0 0,-1 1 0,1-1 0,-1 0 0,1 0 0,-1 0 0,0 0 0,1 0 0,-1 0-1,1 0 1,-1 0 0,1 0 0,0 0 0,2 0-91,1 1-257,0-1 1,-1 0-1,1 0 0,0 0 0,0 0 1,0-1-1,-1 1 0,1-1 1,0 0-1,0 0 0,-1-1 0,1 1 1,-1-1-1,1 1 0,-1-1 1,0 0-1,0-1 0,4-3 0,9-18-4471</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8.109"/>
    </inkml:context>
    <inkml:brush xml:id="br0">
      <inkml:brushProperty name="width" value="0.035" units="cm"/>
      <inkml:brushProperty name="height" value="0.035" units="cm"/>
    </inkml:brush>
  </inkml:definitions>
  <inkml:trace contextRef="#ctx0" brushRef="#br0">1 68 7538,'0'0'10498,"352"-60"-10074,-331 56-200,-8 4-136,1 0-88,-14-3-1104</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8.422"/>
    </inkml:context>
    <inkml:brush xml:id="br0">
      <inkml:brushProperty name="width" value="0.035" units="cm"/>
      <inkml:brushProperty name="height" value="0.035" units="cm"/>
    </inkml:brush>
  </inkml:definitions>
  <inkml:trace contextRef="#ctx0" brushRef="#br0">1 136 7194,'401'-112'2946,"-320"89"1303,-81 23-4185,1 0-1,-1 0 1,0 0-1,0 0 0,0 0 1,1 0-1,-1 0 1,0 0-1,0 0 0,0 0 1,1 0-1,-1 0 1,0 0-1,0 0 0,0 0 1,1 0-1,-1 0 1,0 0-1,0 0 0,0 0 1,0 1-1,1-1 0,-1 0 1,0 0-1,0 0 1,0 0-1,0 0 0,0 1 1,0-1-1,1 0 1,-1 0-1,0 0 0,0 0 1,0 1-1,0-1 1,0 0-1,0 0 0,0 0 1,0 1-1,0-1 1,0 0-1,0 0 0,0 0 1,0 1-1,0-1 0,0 0 1,0 0-1,0 0 1,0 0-1,0 1 0,0 268 3326,0-89-9029,0-186 775</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8.750"/>
    </inkml:context>
    <inkml:brush xml:id="br0">
      <inkml:brushProperty name="width" value="0.035" units="cm"/>
      <inkml:brushProperty name="height" value="0.035" units="cm"/>
    </inkml:brush>
  </inkml:definitions>
  <inkml:trace contextRef="#ctx0" brushRef="#br0">0 43 10322,'0'0'10578,"48"-43"-10514,-42 43-224,1 18-2872,-7 18 575,0-8-415,0 1-1481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9.231"/>
    </inkml:context>
    <inkml:brush xml:id="br0">
      <inkml:brushProperty name="width" value="0.035" units="cm"/>
      <inkml:brushProperty name="height" value="0.035" units="cm"/>
    </inkml:brush>
  </inkml:definitions>
  <inkml:trace contextRef="#ctx0" brushRef="#br0">184 168 4217,'0'0'10121,"4"-16"-8865,1-3-897,-4 11-204,1 0-1,0-1 0,1 2 0,0-1 0,0 0 0,0 0 1,1 1-1,5-8 0,-7 13-60,-2 0-1,1 0 1,0 0 0,0 0 0,0 0-1,-1 0 1,1 0 0,-1 0 0,0 0-1,0 0 1,0 0 0,0 0-1,0-4 1,1-16 1623,-12 22-1681,0 1-29,0 0 0,0 1 1,0 1-1,1-1 0,-1 2 1,1 0-1,-1 0 0,1 1 1,1 0-1,-1 0 0,-16 14 0,20-15 8,0 1 0,0-1 0,0 1 0,1 1-1,-1-1 1,2 1 0,-1 0 0,0 0-1,1 1 1,0-1 0,1 1 0,0 0-1,0 0 1,0 0 0,1 0 0,0 0-1,0 1 1,-1 12 0,3-18-7,-1-1 0,1 1 0,0 0 0,0-1 0,0 1 0,0 0 0,1-1 0,-1 1 0,0-1 0,1 1 0,-1-1 0,1 1 0,-1 0 0,1-1 0,0 0 0,0 1 0,-1-1 0,1 1 1,0-1-1,0 0 0,2 2 0,0-2 30,0 0 1,0 0-1,0-1 1,0 1-1,0-1 1,0 1-1,0-1 1,0 0 0,6-1-1,-2 1 7,7 0 47,1 0 1,-1-1-1,0-1 1,1-1-1,-1 0 1,-1 0 0,21-9-1,-27 9-359,0-1-1,0 0 1,0 0-1,0-1 0,-1 0 1,1 0-1,-1 0 1,0-1-1,-1 0 1,0 0-1,0 0 1,0-1-1,0 1 0,5-14 1,12-42-7125,-14 34 2037</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39.905"/>
    </inkml:context>
    <inkml:brush xml:id="br0">
      <inkml:brushProperty name="width" value="0.035" units="cm"/>
      <inkml:brushProperty name="height" value="0.035" units="cm"/>
    </inkml:brush>
  </inkml:definitions>
  <inkml:trace contextRef="#ctx0" brushRef="#br0">1 30 3473,'0'0'11748,"0"10"-10448,0 102 2404,0 172-649,22-300-1919,181-140-872,-161 120-270,-2-3 0,58-70-1,-88 96 8,-4 5 2,-1 0 0,2 1 0,-1 0 0,1 0 0,0 0 0,0 1 1,8-6-1,-14 12-10,0-1 0,0 1 0,0-1 0,0 1 0,0-1 1,0 1-1,0 0 0,0-1 0,0 1 0,0 0 0,1 0 1,-1 0-1,0 0 0,0 0 0,0 0 0,0 0 0,0 0 0,0 1 1,0-1-1,0 0 0,0 1 0,0-1 0,0 0 0,0 1 1,0-1-1,0 1 0,0 0 0,0-1 0,0 1 0,0 0 1,-1-1-1,1 1 0,0 0 0,0 1 0,2 2 3,-1 0 0,1 0 0,-1 1 0,-1-1 1,4 9-1,-4-7 3,4 17 1,0 0 0,-2 0 0,-1 0 1,-1 1-1,-2 26 0,1-21 5,0 191 198,0-219 13,0-3-551,0-2-121,1 0-1,-1 0 1,0 0-1,0 0 1,-1 0-1,1 0 1,-1 1-1,0-1 1,0 0-1,0 0 1,-1 1 0,1-1-1,-1 1 1,0-1-1,0 1 1,0 0-1,0-1 1,-1 1-1,1 0 1,-5-4-1,-32-25-6996</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2.735"/>
    </inkml:context>
    <inkml:brush xml:id="br0">
      <inkml:brushProperty name="width" value="0.035" units="cm"/>
      <inkml:brushProperty name="height" value="0.035" units="cm"/>
    </inkml:brush>
  </inkml:definitions>
  <inkml:trace contextRef="#ctx0" brushRef="#br0">0 111 2497,'0'0'9534,"16"-18"-8592,47-56-315,-47 56 1158,3 24 104,-16-1-1827,-1 1-1,-1-1 0,1 0 1,-1 1-1,0-1 0,0 1 1,-1-1-1,1 1 0,-1 0 1,0-1-1,-1 1 0,-1 6 0,1 12 55,1 461 230,0-483-345,0-1-1,0 1 1,0-1-1,0 0 1,0 1-1,0-1 1,1 1-1,-1-1 1,0 0 0,1 1-1,-1-1 1,1 0-1,0 1 1,-1-1-1,1 0 1,0 0-1,0 1 1,0-1-1,0 0 1,0 0-1,0 0 1,0 0-1,0 0 1,0 0-1,0-1 1,0 1-1,1 0 1,-1-1 0,3 2-1,1-1-16,1 0 1,-1 0-1,1-1 1,-1 0-1,1 0 0,7-1 1,5 1-129,-16 0 72,0 0 0,0 0 0,0 0 0,0 0 0,0 0 1,0-1-1,0 1 0,0 0 0,0-1 0,0 0 0,0 1 0,-1-1 0,1 0 1,0 0-1,0 0 0,-1 0 0,1 0 0,-1 0 0,3-3 0,-2 1-258,-1 0-1,1 0 0,-1 0 1,0 0-1,0 0 0,-1 0 1,1 0-1,0 0 1,-1 0-1,0 0 0,0 0 1,0-5-1,0-23-3779</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41.875"/>
    </inkml:context>
    <inkml:brush xml:id="br0">
      <inkml:brushProperty name="width" value="0.035" units="cm"/>
      <inkml:brushProperty name="height" value="0.035" units="cm"/>
    </inkml:brush>
  </inkml:definitions>
  <inkml:trace contextRef="#ctx0" brushRef="#br0">34 1 6585,'0'0'4529,"-7"0"-4529,-6 0-2144,-1 0-2105</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42.111"/>
    </inkml:context>
    <inkml:brush xml:id="br0">
      <inkml:brushProperty name="width" value="0.035" units="cm"/>
      <inkml:brushProperty name="height" value="0.035" units="cm"/>
    </inkml:brush>
  </inkml:definitions>
  <inkml:trace contextRef="#ctx0" brushRef="#br0">0 1 328</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42.438"/>
    </inkml:context>
    <inkml:brush xml:id="br0">
      <inkml:brushProperty name="width" value="0.035" units="cm"/>
      <inkml:brushProperty name="height" value="0.035" units="cm"/>
    </inkml:brush>
  </inkml:definitions>
  <inkml:trace contextRef="#ctx0" brushRef="#br0">191 146 328,'113'7'6621,"-112"-7"-6483,0 0 0,0 0-1,0 0 1,0 0 0,0 0-1,0 0 1,0 0 0,0 0-1,0 0 1,0 0 0,0-1-1,0 1 1,0 0 0,0-1-1,0 1 1,0-1 0,0 1-1,0-1 1,-1 1 0,1-1-1,0 0 1,0 1 0,-1-1-1,1 0 1,1-1 0,-3-15 1294,0 12-906,1-69 1425,-1 72-1782,0-1 1,0 0-1,0 1 0,0 0 1,0-1-1,0 1 1,-1 0-1,1-1 1,-1 1-1,0 0 1,0 0-1,0 0 0,0 0 1,0 1-1,0-1 1,0 1-1,0-1 1,-1 1-1,1 0 0,-5-2 1,3 2-72,0 0 0,0 0 0,0 1 0,0 0 0,-1-1 1,1 1-1,0 1 0,0-1 0,-5 2 0,-1-1-31,-3 1-56,0 0-1,0 2 1,0-1-1,0 2 1,1 0 0,0 0-1,0 1 1,0 0-1,1 1 1,0 1 0,0-1-1,1 2 1,0 0-1,0 0 1,1 0 0,0 1-1,-12 19 1,18-24-6,1 1-1,0-1 1,0 1 0,0 0 0,1 0 0,0 0-1,0 0 1,0 0 0,1 0 0,0 0-1,0 7 1,0-5 20,1-7-20,-1-1 1,0 1-1,0 0 0,1 0 0,-1 0 0,0 0 0,1 0 0,-1-1 0,1 1 0,-1 0 0,1 0 0,0-1 0,-1 1 0,1 0 0,0-1 0,-1 1 0,1 0 0,0-1 0,0 1 0,-1-1 0,1 0 0,0 1 0,0-1 0,0 1 0,0-1 0,0 0 0,0 0 0,-1 0 0,3 1 0,31 2 70,-29-3-58,14 1 14,-1 0 21,1 0-1,33-4 1,-46 2-54,-1 0 0,0 0 0,1-1 0,-1 0 0,0 0 0,0 0 0,0-1 0,0 1 0,0-1 1,0 0-1,-1-1 0,0 1 0,6-7 0,-2 2-374,-1-1 0,0 0 0,-1 0 0,0 0 0,0-1 0,7-19 0,-11 26 60,-1 1 0,0-1 0,0 0 0,0 0 0,0 1 0,-1-1 0,1 0 0,-1 0 0,0 0 0,0 0 0,0 0 0,0 0 0,0 0 0,-1 0 0,1 0 0,-1 0 0,0 1 0,0-1 0,0 0 0,0 0 0,0 1 0,-1-1 0,1 1 0,-1-1 0,1 1 0,-1 0 0,0-1 0,0 1 0,0 0 0,0 0 0,-4-2 0,-31-15-2866</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42.702"/>
    </inkml:context>
    <inkml:brush xml:id="br0">
      <inkml:brushProperty name="width" value="0.035" units="cm"/>
      <inkml:brushProperty name="height" value="0.035" units="cm"/>
    </inkml:brush>
  </inkml:definitions>
  <inkml:trace contextRef="#ctx0" brushRef="#br0">217 0 1072,'0'0'11427,"-7"3"-8305,2 6-2443,0 0 1,0 0 0,-5 13-1,-6 13 190,-14 15-83,14-25-332,-24 56 0,23-39-239,2 1-1,2 1 1,2 0 0,1 0-1,3 1 1,-3 83 0,10-59-1051,18-72-1562,20-16-510,8-8-2233</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43.216"/>
    </inkml:context>
    <inkml:brush xml:id="br0">
      <inkml:brushProperty name="width" value="0.035" units="cm"/>
      <inkml:brushProperty name="height" value="0.035" units="cm"/>
    </inkml:brush>
  </inkml:definitions>
  <inkml:trace contextRef="#ctx0" brushRef="#br0">1 43 4561,'0'0'10744,"0"0"-10727,0-1 0,0 1 0,0 0 0,0 0 0,0 0 0,0 0 0,0 0 0,0 0 0,0 0 0,0-1 0,0 1 0,0 0 0,0 0 1,1 0-1,-1 0 0,0 0 0,0 0 0,0 0 0,0 0 0,0 0 0,0 0 0,0 0 0,1 0 0,-1 0 0,0 0 0,0 0 0,0 0 0,0-1 1,0 1-1,0 0 0,1 0 0,-1 1 0,0-1 0,0 0 0,0 0 0,0 0 0,0 0 0,0 0 0,1 0 0,-1 0 0,0 0 0,0 0 0,0 0 1,0 0-1,0 0 0,0 0 0,0 0 0,0 0 0,1 0 0,-1 1 0,0-1 0,0 0 0,0 0 0,0 0 0,0 0 0,0 0 0,0 0 0,0 0 1,0 1-1,0-1 0,0 0 0,0 0 0,0 0 0,0 0 0,0 0 0,0 0 0,0 1 0,0-1 0,5 25 419,-1-1 1,-2 1-1,0 0 0,-2 1 1,-3 28-1,1 10 48,2-41-288,0 10-318,0-24 596,1-10 784,3-7-1231,0-1 0,0 1 0,1 0 1,0 0-1,0 1 0,1 0 0,0 0 0,0 0 0,1 1 1,7-7-1,7-8-5,3-2-7,1 1-1,1 1 1,1 1-1,0 1 1,2 1-1,47-21 1,-37 22-11,0 2-1,0 2 1,1 1 0,75-10-1,-114 22-150,-1 0 0,1 0-1,0 0 1,-1 0-1,1 0 1,-1 0 0,1 0-1,-1 1 1,0-1-1,1 0 1,-1 0 0,1 1-1,-1-1 1,1 0-1,-1 1 1,0-1 0,1 1-1,-1-1 1,1 0-1,-1 1 1,0-1 0,0 1-1,1-1 1,-1 1-1,0-1 1,0 1 0,0-1-1,1 1 1,-1-1-1,0 1 1,0-1 0,0 1-1,0-1 1,0 1-1,0-1 1,0 1 0,0-1-1,0 1 1,0 0-1,-1-1 1,1 1 0,0-1-1,0 1 1,0-1-1,-1 0 1,1 1 0,-1 4-1095,1 10-3386</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43.683"/>
    </inkml:context>
    <inkml:brush xml:id="br0">
      <inkml:brushProperty name="width" value="0.035" units="cm"/>
      <inkml:brushProperty name="height" value="0.035" units="cm"/>
    </inkml:brush>
  </inkml:definitions>
  <inkml:trace contextRef="#ctx0" brushRef="#br0">238 198 4809,'0'0'9474,"28"-15"-8416,87-48-162,-109 60-799,-2 0 1,1 0-1,0 0 1,-1-1-1,1 0 1,-1 0-1,6-7 1,-9 9-33,0 0 0,0 0-1,0 0 1,0 0 0,0 0 0,-1 0 0,1-1 0,-1 1 0,1 0 0,-1-4 0,1-4 203,1-33 973,-3 43-1231,0-1 0,1 1 1,-1-1-1,0 1 0,0 0 0,1-1 0,-1 1 0,0 0 0,0-1 1,0 1-1,1 0 0,-1 0 0,0 0 0,0 0 0,0 0 0,0 0 1,0 0-1,1 0 0,-1 0 0,0 0 0,-1 1 0,-2-1 15,-13 0-14,1 0-1,-1 2 1,1 0-1,-1 0 0,1 2 1,0 0-1,0 1 1,1 0-1,-1 2 1,1 0-1,0 0 1,-21 16-1,14-9 9,1 2 0,0 0-1,2 2 1,-22 23 0,34-34-25,1 1 1,0 0 0,1 0-1,0 1 1,0-1 0,1 1-1,0 0 1,0 0 0,1 0-1,0 1 1,1-1 0,0 1-1,1 0 1,-1 13 0,2-22 8,1 0 0,0-1 0,-1 1 1,1-1-1,0 1 0,0-1 0,-1 0 1,1 1-1,0-1 0,0 0 0,-1 1 1,1-1-1,0 0 0,0 0 0,0 0 1,0 0-1,0 0 0,-1 0 0,1 0 0,0 0 1,0 0-1,0 0 0,0 0 0,1-1 1,0 1 13,17-1-13,0-1 1,-1 0-1,0-2 0,0 0 0,0-1 0,0-1 0,0-1 1,-1 0-1,-1-1 0,1-1 0,-1-1 0,-1 0 0,1-1 1,-2 0-1,23-24 0,2-16-1770,-9 10-3406,-16 26 581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44.119"/>
    </inkml:context>
    <inkml:brush xml:id="br0">
      <inkml:brushProperty name="width" value="0.035" units="cm"/>
      <inkml:brushProperty name="height" value="0.035" units="cm"/>
    </inkml:brush>
  </inkml:definitions>
  <inkml:trace contextRef="#ctx0" brushRef="#br0">448 54 6977,'0'0'11855,"7"-9"-11211,20-27-329,-27 36-313,0 0 1,0 0-1,0 0 1,0 0 0,1-1-1,-1 1 1,0 0-1,0 0 1,0 0-1,0-1 1,0 1-1,0 0 1,0 0-1,0 0 1,0-1-1,0 1 1,0 0-1,0 0 1,0-1-1,0 1 1,0 0-1,0 0 1,0 0-1,0-1 1,0 1 0,0 0-1,0 0 1,0 0-1,0-1 1,0 1-1,0 0 1,0 0-1,-1 0 1,1-1-1,0 1 1,0 0-1,0 0 1,0 0-1,0 0 1,-1 0-1,1-1 1,0 1-1,0 0 1,0 0-1,-1 0 1,1 0-1,0 0 1,0 0 0,0 0-1,-1 0 1,1 0-1,0 0 1,0 0-1,0 0 1,-1 0-1,1 0 1,0 0-1,0 0 1,-1 0-1,-15-1 8,13 1 8,-17 2 9,1 0 0,-1 1 1,1 0-1,-1 2 0,1 0 1,1 2-1,-1 0 0,-31 17 1,16-5 26,1 1 1,0 3-1,-45 39 1,71-56-43,1-1 1,0 1 0,0 0-1,0 1 1,1-1-1,0 1 1,0 1 0,1-1-1,0 0 1,0 1-1,1 0 1,0 0 0,0 0-1,1 0 1,0 0-1,0 1 1,1-1 0,0 1-1,0 8 1,2-15-11,-1-1 1,0 1-1,0-1 1,1 0 0,-1 1-1,1-1 1,0 0-1,-1 0 1,1 0-1,0 1 1,-1-1 0,1 0-1,0 0 1,0 0-1,0 0 1,0 0-1,0 0 1,0-1 0,1 1-1,-1 0 1,0 0-1,0-1 1,0 1-1,1-1 1,-1 1 0,0-1-1,1 1 1,2-1-1,47 7 73,-40-6-60,257 3-130,-251-6-342,0 1 0,1-2 0,-1-1 0,0 0 0,0-1 0,0-1 0,-1 0 0,25-14 0,-21 11-724,34-16-3714</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44.227"/>
    </inkml:context>
    <inkml:brush xml:id="br0">
      <inkml:brushProperty name="width" value="0.035" units="cm"/>
      <inkml:brushProperty name="height" value="0.035" units="cm"/>
    </inkml:brush>
  </inkml:definitions>
  <inkml:trace contextRef="#ctx0" brushRef="#br0">1 1 432</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44.523"/>
    </inkml:context>
    <inkml:brush xml:id="br0">
      <inkml:brushProperty name="width" value="0.035" units="cm"/>
      <inkml:brushProperty name="height" value="0.035" units="cm"/>
    </inkml:brush>
  </inkml:definitions>
  <inkml:trace contextRef="#ctx0" brushRef="#br0">1 4 432,'175'145'6524,"-140"-115"-3438,-29-30-1219,9-1-1241,1-1-1,-1-1 1,0 0 0,1 0-1,-1-2 1,25-11 0,-15 6-192,-2-2 1,1-1-1,29-23 1,-50 34-363,0-1 1,0 1-1,-1-1 1,1 1 0,-1-1-1,1 0 1,-1 0 0,0-1-1,0 1 1,-1 0 0,1-1-1,-1 1 1,1-1 0,-1 1-1,0-1 1,0 1 0,-1-1-1,1 0 1,-1 0 0,0-5-1,-12 7 132,-10 4-183,1 0-1,0 1 1,0 1-1,0 1 1,0 1-1,1 0 1,0 2-1,0 0 1,1 2-1,0 0 1,0 1-1,2 1 0,-19 15 1,32-24-13,0 0 0,1 1 0,-1-1 0,1 1 0,0 0 0,0 0-1,1 0 1,-1 0 0,1 0 0,0 1 0,0-1 0,0 1 0,0-1 0,1 1 0,0 0 0,0 0 0,0 0 0,1-1 0,0 9 0,0-10 0,0-1 0,1 1 0,-1-1 0,1 0 0,-1 1 0,1-1 1,0 0-1,0 1 0,0-1 0,0 0 0,1 0 0,-1 0 0,1 0 0,-1 0 1,1 0-1,-1-1 0,1 1 0,0-1 0,0 1 0,0-1 0,0 1 0,0-1 1,0 0-1,3 1 0,8 4 17,-1-1 1,1-1-1,17 4 0,-16-5-9,34 8 37,0-2 0,86 4-1,100-14-792,-218 0 138,-1-1 0,0-1 0,0-1 0,0 0 0,0-1 0,-1 0-1,1-1 1,16-10 0,-26 13 189,37-18-4477</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44.957"/>
    </inkml:context>
    <inkml:brush xml:id="br0">
      <inkml:brushProperty name="width" value="0.035" units="cm"/>
      <inkml:brushProperty name="height" value="0.035" units="cm"/>
    </inkml:brush>
  </inkml:definitions>
  <inkml:trace contextRef="#ctx0" brushRef="#br0">312 14 6305,'0'0'10957,"-3"-2"-10513,-4 0-370,0-1-1,1 1 0,-1 1 0,0-1 0,0 1 0,-1 1 0,1-1 0,0 1 0,0 1 0,-8 0 0,2 0-12,0 1 0,0 1 0,1 0 0,-22 8 0,30-10-56,-1 1-1,0 1 1,1-1 0,-1 1 0,1-1 0,0 1 0,0 1 0,0-1 0,-7 7 0,9-6-18,0-1 0,1 0 0,-1 1 0,1-1-1,-1 1 1,1-1 0,0 1 0,0 0 0,1-1 0,-1 1 0,1 0 0,0 0 0,0 4 0,0-4 18,0-1 0,-1 0-1,2 1 1,-1-1 0,0 1-1,1-1 1,0 0 0,0 1-1,0-1 1,0 0 0,0 0-1,0 0 1,1 0 0,0 0-1,0 0 1,-1 0 0,2 0-1,-1-1 1,0 1 0,0-1-1,1 1 1,0-1 0,-1 0-1,1 0 1,5 3 0,13 9 29,-11-8-21,0 0 1,-1 1-1,17 16 1,-24-20-10,1 1 0,-1-1 0,1 0 0,-1 1 0,0-1 0,-1 1 0,1 0 0,0-1 0,-1 1 0,0 0 0,0 0 0,0 0 0,0 0 0,-1 0 0,0 6 0,1 7-2,-3 23 74,2-38-72,0 0 0,-1 0 0,0-1 0,1 1-1,-1 0 1,0 0 0,0 0 0,0-1 0,0 1 0,0 0 0,0-1 0,-1 1-1,1-1 1,0 1 0,-1-1 0,0 0 0,-2 2 0,-4 1 4,1 0 0,-1-1 0,0 0 0,0-1 0,0 0 0,-1 0 0,-12 1 0,-63 0 166,65-3-103,19 0-74,-1 0 0,0 0 0,1 0 0,-1 0 0,1 0 0,-1 0 0,1 0 0,-1 0 0,1 0 0,-1 0 0,1-1 0,-1 1 0,0 0 0,1 0 0,-1-1 0,1 1 0,0 0 1,-1 0-1,1-1 0,-1 1 0,1-1 0,-1 1 0,1 0 0,0-1 0,-1 1 0,1-1 0,0 1 0,-1-1 0,1 1 0,0-1 0,0 1 0,0-1 0,-1 1 0,1-2 0,4-22-542,-1 18 286,0 0 0,0 0 0,1 0 0,0 0 0,0 1 0,1 0 0,0 0 0,-1 0 1,2 0-1,-1 1 0,0 0 0,1 0 0,0 0 0,10-4 0,51-31-4538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2.972"/>
    </inkml:context>
    <inkml:brush xml:id="br0">
      <inkml:brushProperty name="width" value="0.035" units="cm"/>
      <inkml:brushProperty name="height" value="0.035" units="cm"/>
    </inkml:brush>
  </inkml:definitions>
  <inkml:trace contextRef="#ctx0" brushRef="#br0">1 168 3817,'0'0'11002,"346"-29"-10482,-258 15-112,-7-4 96,0 4-31,-6-4-265,-1 0-208,-19 4-80,-1-4-1225,-13 7-927,-14-3-2633</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45.360"/>
    </inkml:context>
    <inkml:brush xml:id="br0">
      <inkml:brushProperty name="width" value="0.035" units="cm"/>
      <inkml:brushProperty name="height" value="0.035" units="cm"/>
    </inkml:brush>
  </inkml:definitions>
  <inkml:trace contextRef="#ctx0" brushRef="#br0">787 29 7314,'0'0'12333,"1"-5"-11832,4-14-278,-6 19-216,1 0 0,0-1 0,-1 1 0,1-1 0,0 1 1,-1 0-1,1-1 0,-1 1 0,1 0 0,0 0 0,-1-1 0,1 1 0,-1 0 0,1 0 0,-1 0 0,1 0 1,-1-1-1,1 1 0,-1 0 0,1 0 0,-1 0 0,1 0 0,-1 0 0,1 0 0,-1 0 0,0 1 0,-18-1-24,18 0 27,-2 0-14,0 0 0,0 0 0,0 1 0,0 0 0,1-1 0,-1 1 1,0 0-1,0 0 0,1 1 0,-1-1 0,1 0 0,-1 1 0,1 0 0,0-1 0,-1 1 0,1 0 0,0 0 0,0 0 0,0 1 0,1-1 1,-1 0-1,0 1 0,1-1 0,0 1 0,-1-1 0,1 1 0,0 0 0,0 0 0,0 4 0,-3 7 3,2 0 0,0 1 0,0-1 0,1 23 0,1-33 12,1 0 1,-1 0-1,1 0 0,0 0 0,0 0 0,0-1 0,0 1 0,1 0 0,-1-1 0,1 1 0,0-1 0,3 4 0,34 37 97,1 1 278,-37-42-310,-1 1 0,0-1-1,0 1 1,0 0 0,-1-1-1,1 1 1,-1 0 0,0 0-1,0 0 1,-1 0 0,1 0-1,0 5 1,-1-7-35,0 0-1,0 0 1,-1-1 0,1 1-1,0 0 1,-1 0 0,1 0-1,-1-1 1,1 1-1,-1 0 1,0-1 0,0 1-1,0 0 1,0-1 0,0 1-1,0-1 1,0 0 0,0 1-1,0-1 1,-1 0 0,1 0-1,-1 0 1,1 0-1,-1 0 1,1 0 0,-4 1-1,-2 1 26,0-1-1,-1 0 0,1 0 1,-1-1-1,-8 0 1,0 1 39,-130 13-894,-252-9-1,369-7-804,-36-6 1,-1-12-4799</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13.935"/>
    </inkml:context>
    <inkml:brush xml:id="br0">
      <inkml:brushProperty name="width" value="0.035" units="cm"/>
      <inkml:brushProperty name="height" value="0.035" units="cm"/>
    </inkml:brush>
  </inkml:definitions>
  <inkml:trace contextRef="#ctx0" brushRef="#br0">20 58 4841,'0'0'8331,"0"0"-8060,0-1 0,0 0 0,0 0 0,0 1 0,0-1 0,0 0-1,-1 1 1,1-1 0,0 0 0,0 1 0,-1-1 0,1 1 0,0-1 0,-1 0 0,1 1 0,-1-1-1,1 1 1,0-1 0,-1 1 0,0-1 0,1 1 0,-2-1 0,-9 1 4521,35 0-3116,60 0-941,226-4 693,-218-1-1018,127-25-1,-197 26 1450,-7 3-6048,-15 1 4084,0 0-1,0 0 1,1 0-1,-1 0 1,0 0-1,0 0 1,0 0 0,0 0-1,0 0 1,0 0-1,0 0 1,0 0-1,1 0 1,-1 0-1,0 0 1,0 0-1,0 0 1,0 0-1,0 0 1,0 0-1,0 0 1,0 0-1,1 0 1,-1 0 0,0 0-1,1 2-2109,-1-2 2110,0 0-1,0 0 1,0 1-1,0-1 1,0 0-1,0 0 1,0 0-1,0 0 1,0 0-1,0 0 1,0 0-1,-1 0 1,1 1-1,0-1 1,0 0-317,-17 11-6035,10-7 2226</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16.771"/>
    </inkml:context>
    <inkml:brush xml:id="br0">
      <inkml:brushProperty name="width" value="0.035" units="cm"/>
      <inkml:brushProperty name="height" value="0.035" units="cm"/>
    </inkml:brush>
  </inkml:definitions>
  <inkml:trace contextRef="#ctx0" brushRef="#br0">605 45 5673,'0'0'7254,"0"-6"-6411,0-27 1649,-4 32-2174,0 0 0,0 0 1,0 1-1,0-1 0,0 1 0,-6 0 0,-43 0-325,-2-1 411,-78 9 0,113-5-265,1 0-1,0 2 1,0 0-1,0 1 1,1 1 0,-1 1-1,-27 17 1,35-19-81,0 2 0,1-1-1,0 1 1,0 1 0,0 0 0,1 0-1,1 1 1,0 0 0,0 0 0,1 1-1,0 0 1,1 0 0,0 0 0,1 1-1,0 0 1,1 0 0,0 1 0,1-1-1,0 1 1,1 0 0,1 0 0,0 25-1,0-29 75,1-8-110,0 0 0,0 0 0,0-1 0,-1 1 0,1 0 0,0 0 0,0 0 0,0 0-1,0 0 1,0 0 0,1 0 0,-1-1 0,0 1 0,0 0 0,0 0 0,1 0 0,-1 0 0,1 0-1,-1-1 1,0 1 0,1 0 0,-1 0 0,1-1 0,0 1 0,-1 0 0,1-1 0,0 1-1,-1-1 1,1 1 0,0-1 0,-1 1 0,1-1 0,0 1 0,0-1 0,0 0 0,0 1 0,-1-1-1,1 0 1,0 0 0,0 0 0,0 1 0,1-1 0,42 4 346,0-1 0,58-5-1,-29 1-253,-13 1-121,77-11-1,-110 7-1696,39-12 0,-44 9-1859,-1-1 1,27-15-1,-26 10-4712</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17.285"/>
    </inkml:context>
    <inkml:brush xml:id="br0">
      <inkml:brushProperty name="width" value="0.035" units="cm"/>
      <inkml:brushProperty name="height" value="0.035" units="cm"/>
    </inkml:brush>
  </inkml:definitions>
  <inkml:trace contextRef="#ctx0" brushRef="#br0">238 169 6129,'0'0'9306,"11"-10"-8607,36-30-92,-45 38-476,1 0 0,-1-1 1,1 1-1,-1-1 0,0 1 0,0-1 1,0 0-1,0 0 0,0 0 1,-1 0-1,1 0 0,-1 0 0,0 0 1,0-1-1,0 1 0,0 0 0,-1-1 1,1 1-1,-1-1 0,0 1 0,0 0 1,-1-5-1,1-4 271,-1 10-392,0 0 0,0 1 1,0-1-1,0 0 0,0 1 1,0 0-1,0-1 1,-1 1-1,1 0 0,-1-1 1,1 1-1,-1 0 0,1 0 1,-1 0-1,0 1 0,1-1 1,-1 0-1,0 0 1,0 1-1,1-1 0,-1 1 1,0 0-1,0-1 0,-2 1 1,-52-7 27,36 7-38,4 0-3,0 0-1,-23 4 0,33-3 4,0 1-1,0-1 0,0 1 1,0 1-1,1-1 0,-1 1 1,0 0-1,1 1 0,-8 5 1,7-4 0,0 0 0,1 0 0,-1 1 0,1 0 0,0 0 1,1 0-1,-1 1 0,1-1 0,1 1 0,-1 0 0,-3 12 0,3-5 6,1 0-1,0 0 1,1 0-1,1 0 1,0 21-1,1-33-1,0-1-1,0 0 1,1 1-1,-1-1 1,0 0-1,1 1 1,-1-1-1,1 0 1,0 0-1,-1 1 1,1-1-1,0 0 1,0 0-1,-1 0 1,1 0-1,0 0 1,0 0-1,0 0 1,0 0-1,1-1 1,-1 1-1,0 0 1,0-1-1,0 1 0,1-1 1,-1 1-1,0-1 1,0 1-1,1-1 1,-1 0-1,0 0 1,3 1-1,7 0 65,1-1 0,-1 1 0,13-3 0,-5 2 105,-8-1-151,-1 0-1,0 0 1,0-1-1,0 0 1,0 0-1,0-1 1,0-1-1,0 1 0,-1-2 1,0 1-1,0-1 1,17-13-1,7-3-845,86-60-7118,-89 55 2354</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17.394"/>
    </inkml:context>
    <inkml:brush xml:id="br0">
      <inkml:brushProperty name="width" value="0.035" units="cm"/>
      <inkml:brushProperty name="height" value="0.035" units="cm"/>
    </inkml:brush>
  </inkml:definitions>
  <inkml:trace contextRef="#ctx0" brushRef="#br0">0 0 7218</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17.877"/>
    </inkml:context>
    <inkml:brush xml:id="br0">
      <inkml:brushProperty name="width" value="0.035" units="cm"/>
      <inkml:brushProperty name="height" value="0.035" units="cm"/>
    </inkml:brush>
  </inkml:definitions>
  <inkml:trace contextRef="#ctx0" brushRef="#br0">0 245 7218,'288'-205'2999,"-230"166"1946,-58 52-4332,-1 24 554,0-10 209,2 1 1,5 43-1,-4-18-307,-2-32-810,0-20-59,5-2-71,1 0-1,0 0 0,-1-1 0,1 0 1,-1 0-1,1 0 0,-1-1 0,0 1 1,0-1-1,0-1 0,0 1 0,0-1 1,6-6-1,11-7-54,31-22-71,-4 2-125,78-43 0,-126 79 90,1-1 0,1 1 1,-1 0-1,0 0 0,0 0 0,0 0 1,0 1-1,1-1 0,-1 1 0,0-1 1,1 1-1,-1 0 0,0 0 0,1 0 1,3 0-1,-5 1 16,0 0 0,1 0 1,-1 0-1,0 0 0,0 0 0,0 0 1,0 0-1,0 0 0,0 0 1,0 1-1,-1-1 0,1 0 0,0 1 1,-1-1-1,1 0 0,-1 1 0,1-1 1,-1 1-1,1-1 0,-1 0 1,0 1-1,0-1 0,0 3 0,4 48-21,-2 68 0,-2-69-494,0-51-72,10 0-894,-1-2 742,1 1 1,0-1-1,0-1 1,-1 1 0,1-2-1,-1 1 1,0-1-1,0-1 1,-1 0-1,10-6 1,-4 3-943,27-17-2903</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18.311"/>
    </inkml:context>
    <inkml:brush xml:id="br0">
      <inkml:brushProperty name="width" value="0.035" units="cm"/>
      <inkml:brushProperty name="height" value="0.035" units="cm"/>
    </inkml:brush>
  </inkml:definitions>
  <inkml:trace contextRef="#ctx0" brushRef="#br0">1 1 6345,'0'0'12032,"7"3"-11994,-5-1-29,1-1-1,-1 1 1,1-1 0,-1 1 0,0 0 0,0 0 0,1 0 0,-1 0 0,-1 0 0,1 0 0,0 1 0,0-1 0,1 4-1,-1 0 17,0-1-1,-1 0 1,1 1-1,-1-1 0,-1 1 1,1-1-1,-1 1 0,0 5 1,2 52 302,-1-19 403,-5 54 1,-2-66-536,0 12 71,6-44 307,8 0-384,0-1 1,0 0-1,1-1 0,-1 0 1,0 0-1,0-1 1,8-4-1,55-30-202,-39 20 112,36-20-174,-3-3 0,0-3-1,108-95 1,-171 135-1059,8-6 1941</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18.775"/>
    </inkml:context>
    <inkml:brush xml:id="br0">
      <inkml:brushProperty name="width" value="0.035" units="cm"/>
      <inkml:brushProperty name="height" value="0.035" units="cm"/>
    </inkml:brush>
  </inkml:definitions>
  <inkml:trace contextRef="#ctx0" brushRef="#br0">117 150 5537,'0'0'8782,"20"-1"-7667,60-5-267,-75 5-771,-1 1 1,1-1-1,0 0 0,0 0 0,-1-1 1,1 1-1,-1-1 0,1 0 0,-1 0 0,0-1 1,0 1-1,0-1 0,0 0 0,0 0 1,6-7-1,-4 4 131,-1 2-116,0-1-1,0 1 1,-1-1-1,0 0 0,0 0 1,0 0-1,0-1 0,-1 1 1,0-1-1,0 0 0,-1 0 1,1 0-1,-1 0 0,-1 0 1,3-12-1,-4 17-204,-14 2 108,0 0 1,0 1-1,1 1 1,-1 1-1,1 0 1,0 0-1,0 1 1,0 1-1,1 0 1,-1 1-1,-14 10 1,8-3 23,0 1 1,1 0-1,1 1 1,0 1-1,-25 34 0,34-40-17,1-1 0,1 2-1,0-1 1,-7 18-1,11-23 7,0 0 1,0-1-1,1 1 0,0 0 0,0 0 1,1 0-1,-1 0 0,1 0 0,1 0 0,-1-1 1,1 1-1,1 8 0,0-12-1,-1 1 1,1-1-1,0 1 0,-1-1 0,1 0 1,0 1-1,0-1 0,1 0 1,-1 0-1,0-1 0,1 1 0,-1 0 1,1-1-1,-1 0 0,1 1 0,0-1 1,0 0-1,-1 0 0,1-1 1,6 2-1,-4-1 8,20 5 35,0-2-1,0-1 1,0-1-1,0-1 1,35-3-1,-2 0-35,-39 1-171,0 0 0,-1-2 0,1 0 0,-1-2 0,0 0 1,0 0-1,0-2 0,27-14 0,-7 0-2708,-1-1 0,54-44 1,-41 23-4541</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19.258"/>
    </inkml:context>
    <inkml:brush xml:id="br0">
      <inkml:brushProperty name="width" value="0.035" units="cm"/>
      <inkml:brushProperty name="height" value="0.035" units="cm"/>
    </inkml:brush>
  </inkml:definitions>
  <inkml:trace contextRef="#ctx0" brushRef="#br0">53 18 4673,'0'0'10188,"-2"8"-9404,-3 14 121,-3 42 0,6-38-92,-1 0 0,-11 38 0,-5-4 424,19-62 590,0-2-1731,1 1 0,-1-1 0,1 1 0,-1-1 0,1 1-1,0 0 1,0-1 0,3-4 0,12-16-90,2 2 0,0 0 0,1 1 0,35-30 0,-41 41-45,0 0 0,0 1 0,1 1-1,0 0 1,1 1 0,0 0 0,0 1 0,0 1 0,27-6 0,-23 9-239,1 1 1,0 1-1,-1 1 1,34 5-1,25 0-2557,-77-6 2649,0 0 0,0 0-1,0 0 1,0-1 0,0 1-1,0 0 1,0-1 0,0 1-1,0-1 1,-1 1 0,1-1-1,0 1 1,0-1 0,0 0-1,-1 1 1,1-1-1,0 0 1,-1 0 0,1 0-1,0 1 1,-1-1 0,1 0-1,-1 0 1,0 0 0,1 0-1,-1 0 1,0 0 0,1 0-1,-1 0 1,0 0 0,0 0-1,0-1 1,0 1-17,2-14-4528</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19.850"/>
    </inkml:context>
    <inkml:brush xml:id="br0">
      <inkml:brushProperty name="width" value="0.035" units="cm"/>
      <inkml:brushProperty name="height" value="0.035" units="cm"/>
    </inkml:brush>
  </inkml:definitions>
  <inkml:trace contextRef="#ctx0" brushRef="#br0">170 77 7602,'0'0'12684,"16"-14"-11967,47-41-333,-51 47-263,-7 10-93,-6 10-64,1-11 45,-1 11 3,1-1 0,-2 0 0,0 0 0,0 0 0,-1-1 0,0 1 0,-1 0 0,-8 15 1,-5 5 105,-29 40 1,10-18 65,13-16-115,2 0 0,1 2-1,-14 43 1,25-57-65,1 1-1,2 1 1,0-1 0,2 1-1,1 0 1,1 27-1,3 21 45,-1-73-47,0-1-1,1 1 0,-1-1 1,1 1-1,-1-1 0,1 1 1,0-1-1,-1 1 0,1-1 1,0 0-1,0 1 0,0-1 0,0 0 1,0 0-1,0 0 0,1 0 1,-1 0-1,0 0 0,1 0 1,-1 0-1,0 0 0,1-1 1,-1 1-1,1 0 0,-1-1 0,1 1 1,2-1-1,4 2 9,1-1 0,-1 0 0,0-1-1,10-1 1,-7 1 10,13 0-32,5 1 52,57-7 0,-77 4-183,1 0-1,-1-1 1,0 1 0,0-2 0,0 1 0,0-1 0,0-1 0,-1 0 0,14-10 0,-19 13-110,0-1 0,-1 1 0,1-1 0,-1 0 0,0 0-1,0 0 1,0 0 0,0 0 0,0-1 0,-1 1 0,1 0 0,-1-1 0,0 1-1,1-7 1,-1 8 18,-1 0-1,0 0 1,0 0-1,0 0 1,0 0 0,0 0-1,0 0 1,-1 0-1,1 0 1,-1 0-1,1 0 1,-1 0-1,0 0 1,0 0-1,1 1 1,-1-1-1,-1 0 1,1 1-1,0-1 1,0 0 0,-1 1-1,1-1 1,0 1-1,-1 0 1,0 0-1,1-1 1,-4-1-1,-13-4-539,0 0-1,-1 0 0,0 2 0,-28-5 1,24 6 920,-1-2 1,-34-12-1,57 18 10,0-1-1,1 1 1,-1 0 0,0 0-1,0 0 1,1-1 0,-1 1-1,0 0 1,1-1 0,-1 1-1,0-1 1,1 1-1,-1 0 1,0-1 0,1 0-1,-1 1 1,1-1 0,-1 1-1,1-1 1,-1 0 0,1 1-1,0-1 1,-1 0-1,1 1 1,0-1 0,0 0-1,-1 0 1,1 1 0,0-1-1,0 0 1,0 0 0,0 1-1,0-1 1,0 0-1,0 0 1,0 1 0,0-1-1,0 0 1,0 0 0,1 1-1,-1-1 1,1-1 0,0 0 129,0 0 1,1 1 0,-1-1 0,1 1 0,0-1-1,-1 1 1,1-1 0,0 1 0,0 0 0,0 0 0,0 0-1,0 0 1,0 0 0,4-1 0,232-46 4554,-89 22-3578,-96 14-1692,54-10 1647,-71 18-4417,1 2-3738</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3.405"/>
    </inkml:context>
    <inkml:brush xml:id="br0">
      <inkml:brushProperty name="width" value="0.035" units="cm"/>
      <inkml:brushProperty name="height" value="0.035" units="cm"/>
    </inkml:brush>
  </inkml:definitions>
  <inkml:trace contextRef="#ctx0" brushRef="#br0">1 1 2705,'0'0'14776,"8"0"-14237,24 3-343,-31-3-195,0 1 0,0-1 1,0 0-1,0 1 0,-1 0 0,1-1 0,0 1 1,0-1-1,-1 1 0,1 0 0,-1 0 0,1-1 1,0 1-1,-1 0 0,1 0 0,-1 0 1,0-1-1,1 1 0,-1 0 0,0 0 0,1 0 1,-1 0-1,0 0 0,0 1 0,0 25-5,0-17 7,1 71 38,1-34-28,-2-1 1,-2 1-1,-12 70 0,12-102 2,-1-1 1,2 1 0,0 24-1,1-38 232,1-1-237,1-1 0,-1 1 0,1-1 1,0 0-1,-1 0 0,1 1 0,-1-1 0,1 0 0,-1 0 1,0 0-1,3-3 0,5-2-1,24-13-17,2 2 1,45-17 0,-60 27-194,0 1 1,1 1-1,-1 1 0,1 1 1,36-2-1,-55 5 182,-1 1-1,1-1 1,-1 0-1,0 0 1,1 1-1,-1-1 0,1 1 1,-1-1-1,0 1 1,1 0-1,-1-1 1,0 1-1,0 0 1,0 0-1,0 0 1,1 0-1,-1 0 1,0 0-1,-1 0 1,1 0-1,0 0 1,0 1-1,0-1 1,-1 0-1,1 0 1,-1 1-1,1-1 1,-1 1-1,1-1 1,-1 3-1,2 5 29,-1-1 0,0 1 0,-1 17-1,0-19-35,0 6 30,0-1 0,1 1 0,0-1 0,1 1 0,7 22 0,-8-31-19,1-1 0,-1 1 0,1 0 0,0-1 0,0 1 0,1-1 0,-1 0-1,1 0 1,-1 0 0,1 0 0,0 0 0,0 0 0,1-1 0,-1 0 0,0 1-1,1-1 1,-1 0 0,1-1 0,0 1 0,0-1 0,-1 1 0,6 0 0,6 1-468,1-1 1,-1-1 0,1 0-1,30-2 1,2-1-1332,12 2-1219</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0.892"/>
    </inkml:context>
    <inkml:brush xml:id="br0">
      <inkml:brushProperty name="width" value="0.035" units="cm"/>
      <inkml:brushProperty name="height" value="0.035" units="cm"/>
    </inkml:brush>
  </inkml:definitions>
  <inkml:trace contextRef="#ctx0" brushRef="#br0">448 521 6121,'0'0'10124,"4"-22"-9139,9-67 26,-9 62-119,-4 26-318,-3 1-399,-4 1-173,0 1 0,-1 0 0,1 0 0,0 0 1,0 1-1,0 0 0,0 1 0,1 0 0,-13 8 1,1 0 1,-26 14 5,-111 70 16,128-77-20,0 1 0,2 2 1,-32 32-1,54-50-18,0 0 0,0 0-1,0 0 1,1 0 0,-1 1 0,1-1 0,0 1-1,0-1 1,0 1 0,1 0 0,0 0 0,0 0 0,0 0-1,0 0 1,1 0 0,0 7 0,1-11 15,0 0 1,0-1-1,0 1 0,0 0 1,0-1-1,0 1 1,0-1-1,0 0 0,0 1 1,0-1-1,1 0 1,-1 0-1,0 1 0,0-1 1,0 0-1,0 0 0,0 0 1,1-1-1,-1 1 1,0 0-1,1-1 0,5 1 27,17-1 57,0-2 0,0 0-1,0-2 1,0 0-1,-1-2 1,1-1 0,-2 0-1,1-2 1,-1 0 0,-1-2-1,23-16 1,1-3-20,-2-2 1,-2-2 0,-1-2-1,37-44 1,-25 24-69,-9 11-1,57-79 0,-77 92 27,-7 11 62,0-1 0,-2-1 0,-1 0 0,20-49 0,-33 71 10,0 1-84,0 1 1,0 0-1,0 0 0,0-1 0,0 1 0,0 0 0,0-1 0,0 1 0,0 0 0,0-1 0,0 1 1,0 0-1,0-1 0,0 1 0,0 0 0,0 0 0,0-1 0,0 1 0,1 0 0,-1 0 0,0-1 0,0 1 1,0 0-1,1 0 0,-1-1 0,0 1 0,0 0 0,0 0 0,1 0 0,-1-1 0,0 1 0,1 0 1,-1 0-1,0 0 0,0 0 0,1 0 0,-1 0 0,0 0 0,1 0 0,-1-1 0,1 1 0,-1 7-130,-3-1 117,0-1 0,0 1 0,0-1 0,0 1 0,-1-1 1,0 0-1,0-1 0,-1 1 0,1-1 0,-7 5 0,-16 18 7,13-10 32,1 0 1,1 1 0,1 1 0,0 0-1,1 0 1,1 1 0,1 0 0,-6 25-1,6-11 135,1 0 0,2 1 0,1 0-1,1 44 1,3-76-161,0 0 0,0 0 0,0-1 0,0 1 0,0 0 0,0-1-1,1 1 1,-1 0 0,1-1 0,0 1 0,-1-1 0,1 1 0,1-1 0,-1 1 0,0-1 0,1 0 0,-1 1 0,1-1 0,-1 0 0,1 0-1,0 0 1,0 0 0,0 0 0,0-1 0,0 1 0,1-1 0,-1 1 0,0-1 0,1 0 0,-1 0 0,1 0 0,-1 0 0,1 0 0,0-1 0,3 1-1,23 7 26,0-2-1,1-2 1,0 0-1,36-1 1,54-6-6256,-92 0 187</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1.530"/>
    </inkml:context>
    <inkml:brush xml:id="br0">
      <inkml:brushProperty name="width" value="0.035" units="cm"/>
      <inkml:brushProperty name="height" value="0.035" units="cm"/>
    </inkml:brush>
  </inkml:definitions>
  <inkml:trace contextRef="#ctx0" brushRef="#br0">367 203 6465,'0'0'10448,"9"-14"-9467,-3 5-811,0 1 45,0 0 1,0-1-1,-1 1 1,0-1-1,0-1 1,-1 1-1,0-1 0,-1 1 1,0-1-1,3-20 1,-6-13 465,-4 42-691,0 0 0,1 0-1,-1 1 1,0-1 0,0 1-1,0 0 1,1 0 0,-1 0 0,-5 1-1,2-1 13,-5 1-1,-1 1 0,1 0 1,0 0-1,0 2 0,0-1 0,0 2 0,1-1 1,-1 2-1,-11 6 0,-10 8 12,-49 39-1,64-45 0,1 1 1,1 0-1,-19 24 0,28-30-3,1 0 0,-1 0-1,2 1 1,-1 0 0,1 1 0,1-1 0,0 1-1,-3 12 1,7-22 9,-1-1 1,1 1-1,0-1 0,0 0 1,0 1-1,0-1 0,0 1 0,0-1 1,0 1-1,0-1 0,0 1 1,0-1-1,0 1 0,0-1 0,0 1 1,0-1-1,0 1 0,0-1 0,1 1 1,-1-1-1,0 1 0,0-1 1,0 1-1,1-1 0,-1 0 0,0 1 1,1-1-1,-1 0 0,0 1 0,1-1 1,-1 0-1,1 1 0,-1-1 1,0 0-1,1 1 0,-1-1 0,1 0 1,-1 0-1,1 0 0,23 0 811,-13-1-791,11-1 131,1-2 1,-1 0-1,0-1 0,0-1 1,0-1-1,37-19 1,-13 3-58,83-56 1,-106 61-94,-2-1 0,1 0 0,35-45 1,-10 10 91,-44 50-126,-4 17-16,0 0-1,-1-1 0,-1 1 1,0-1-1,0 0 0,-2 1 1,1-2-1,-1 1 0,-1 0 1,-7 11-1,-9 19 11,11-19 24,1 0 0,2 1 1,0 0-1,1 0 0,2 0 0,0 1 1,2 0-1,-1 35 0,4-53-3,-1-5 0,1-1 0,0 1 1,0 0-1,0-1 0,0 1 0,0-1 1,0 1-1,0-1 0,0 1 0,0-1 1,1 1-1,-1-1 0,1 1 1,-1-1-1,1 1 0,-1-1 0,1 1 1,0-1-1,0 0 0,0 0 0,0 1 1,0-1-1,0 0 0,0 0 1,0 0-1,0 0 0,1 0 0,-1 0 1,0 0-1,3 1 0,16 2 14,-1-1-1,1-1 0,0 0 1,0-1-1,32-4 0,-20 2-42,-11-1-200,0 0 0,0-1 0,-1-2 0,1 0 0,-1-1 0,-1-1 1,1 0-1,-1-2 0,0 0 0,-1-2 0,25-17 0,12-14-3629,-2-2 0,52-57 0,-44 40-4773</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1.810"/>
    </inkml:context>
    <inkml:brush xml:id="br0">
      <inkml:brushProperty name="width" value="0.035" units="cm"/>
      <inkml:brushProperty name="height" value="0.035" units="cm"/>
    </inkml:brush>
  </inkml:definitions>
  <inkml:trace contextRef="#ctx0" brushRef="#br0">0 0 7042,'0'0'11394,"0"27"-10471,0 157 257,0 346-1327,0-529 86,0-1 0,0 1 0,0-1 0,1 1 0,-1-1 0,0 1-1,0-1 1,0 1 0,1-1 0,-1 1 0,0-1 0,1 1 0,-1-1-1,0 1 1,1-1 0,-1 0 0,0 1 0,1-1 0,-1 0 0,1 1-1,-1-1 1,1 0 0,-1 1 0,1-1 0,-1 0 0,1 0 0,-1 0-1,1 1 1,-1-1 0,1 0 0,-1 0 0,1 0 0,0 0-1,24 0-1856,-15 0 738,17 0-3041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2.026"/>
    </inkml:context>
    <inkml:brush xml:id="br0">
      <inkml:brushProperty name="width" value="0.035" units="cm"/>
      <inkml:brushProperty name="height" value="0.035" units="cm"/>
    </inkml:brush>
  </inkml:definitions>
  <inkml:trace contextRef="#ctx0" brushRef="#br0">0 46 9314,'0'0'9746,"366"0"-9554,-291-3-96,-1-8-40,-13 0-56,-13 4-40,-8 0-848,-12 4-1096,-15-1-3242</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2.620"/>
    </inkml:context>
    <inkml:brush xml:id="br0">
      <inkml:brushProperty name="width" value="0.035" units="cm"/>
      <inkml:brushProperty name="height" value="0.035" units="cm"/>
    </inkml:brush>
  </inkml:definitions>
  <inkml:trace contextRef="#ctx0" brushRef="#br0">314 127 6785,'0'0'12420,"22"-14"-12006,63-46 91,-82 59-445,-1-1 0,0 0 0,0 0 1,0 0-1,0 0 0,0 0 0,0 0 0,0-1 0,-1 1 0,3-5 0,-5-9 801,0 9-380,1 6-305,-2 1-182,0-1-1,0 1 0,0 0 1,1 0-1,-1 0 0,0 0 1,0 0-1,0 0 0,0 1 1,0-1-1,1 0 0,-3 2 1,0-2-5,-16 6 12,0 0 0,1 2 1,-1 0-1,1 1 0,-21 14 0,-89 62 40,122-79-42,-17 10 5,-42 33-1,61-45-2,1 0 0,-1 1 0,0 0 0,1 0-1,0 0 1,1 0 0,-1 1 0,1 0 0,-4 9 0,6-15 13,0 1 1,1 0-1,0 0 1,-1-1-1,1 1 1,0 0-1,-1 0 1,1 0-1,0 0 0,0 0 1,0-1-1,0 1 1,-1 0-1,1 0 1,0 0-1,1 0 1,-1 0-1,0 0 1,0 0-1,0 0 1,1-1-1,-1 1 1,0 0-1,1 0 0,-1 0 1,0-1-1,1 1 1,-1 0-1,1 0 1,0-1-1,-1 1 1,1 0-1,-1-1 1,1 1-1,0-1 1,0 1-1,0 0 1,3 0 107,0 0 0,0-1 1,0 1-1,0-1 1,0 0-1,0 0 1,6-1-1,1 1-122,13-3 107,0 0-1,0-1 0,-1-2 1,1 0-1,-1-2 0,28-12 0,131-75 311,-176 91-382,86-55 348,-84 53-266,0-1-1,0 1 0,-1-1 1,0-1-1,0 1 0,0-1 1,-1 0-1,7-14 0,-11 18-2,-9 8-237,-10 7 81,-23 16 5,2 2 0,-46 45 0,74-65 40,1 2 0,-1-1 0,2 1 0,0 1 0,0 0 0,1 0 0,0 0 0,1 1 0,1 0 0,0 0-1,1 0 1,-6 28 0,8 35 8,2-54 1,0-18-10,0-1 1,0 1-1,1 0 1,-1 0-1,1-1 0,0 1 1,0 0-1,0-1 1,1 1-1,-1-1 0,1 1 1,0-1-1,0 0 1,0 0-1,0 0 0,4 4 1,-2-3 8,1 0 0,0-1 0,-1 1 0,1-1 0,1 0 0,-1-1-1,0 1 1,0-1 0,11 3 0,7-1 40,1 0-1,-1-1 1,1-1-1,28-2 0,-39 0-31,5 0-268,-10 1 272,0 0 1,0-1 0,0 0 0,0-1 0,9-1 0,-17 1-113,1 1-1,0 0 1,0 0 0,0-1 0,0 1 0,0-1 0,-1 1-1,1-1 1,0 1 0,0-1 0,-1 1 0,1-1 0,0 0 0,-1 1-1,1-1 1,0 0 0,-1 1 0,1-1 0,0-2 0,-1 2-184,0 0 1,0-1 0,1 1 0,-1-1 0,0 1 0,-1-1 0,1 1 0,0-1-1,0 1 1,-1 0 0,1-1 0,-1 1 0,1 0 0,-1-1 0,1 1-1,-3-3 1,-19-21-7841</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4.091"/>
    </inkml:context>
    <inkml:brush xml:id="br0">
      <inkml:brushProperty name="width" value="0.035" units="cm"/>
      <inkml:brushProperty name="height" value="0.035" units="cm"/>
    </inkml:brush>
  </inkml:definitions>
  <inkml:trace contextRef="#ctx0" brushRef="#br0">0 79 9938,'0'0'11069,"1"-13"-10675,5-39-154,-6 52-238,0-1 0,0 1 0,0-1 0,0 1 0,-1-1 0,1 1 0,0 0 1,0-1-1,1 1 0,-1-1 0,0 1 0,0-1 0,0 1 0,0 0 0,0-1 0,0 1 1,0-1-1,1 1 0,-1 0 0,0-1 0,0 1 0,1-1 0,-1 1 0,0 0 0,0 0 1,1-1-1,-1 1 0,0 0 0,1-1 0,-1 1 0,1 0 0,-1 0 0,0 0 0,1-1 1,-1 1-1,1 0 0,-1 0 0,0 0 0,1 0 0,-1 0 0,1 0 0,-1 0 0,1 0 1,-1 0-1,1 0 0,-1 0 0,0 0 0,1 0 0,-1 0 0,1 0 0,-1 0 1,0 1-1,2-1 0,10 13 4,-4 2 128,-1 0 0,-1 1 1,-1 0-1,0 0 0,-1 0 1,4 34-1,-3-23 81,2 13 3,-1 1 1,1 53 0,-7-87 225,3 22-2090,-3-28 1526,0 0 1,1-1 0,-1 1-1,1 0 1,-1-1-1,1 1 1,-1-1-1,1 1 1,-1-1 0,1 1-1,0-1 1,-1 1-1,1-1 1,0 1-1,-1-1 1,1 0 0,0 1-1,-1-1 1,1 0-1,0 0 1,0 0-1,-1 0 1,1 1 0,0-1-1,0 0 1,-1 0-1,1 0 1,0 0-1,0-1 1,-1 1 0,1 0-1,0 0 1,1-1-1,14-7-2778,3-11-2487</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4.632"/>
    </inkml:context>
    <inkml:brush xml:id="br0">
      <inkml:brushProperty name="width" value="0.035" units="cm"/>
      <inkml:brushProperty name="height" value="0.035" units="cm"/>
    </inkml:brush>
  </inkml:definitions>
  <inkml:trace contextRef="#ctx0" brushRef="#br0">74 15 6265,'0'0'12471,"0"-3"-12214,0 1-145,0 10 88,-1 28 364,0-22-355,0 0 1,-1 0-1,0 0 1,-5 15-1,-12 14 249,8-20-136,1 1-1,-9 35 0,22-57 1930,9-8-1465,19-17-1093,-16 12 515,83-59-303,121-65-1,-206 128 10,0 0 0,1 2 0,-1-1 0,1 2 0,0 0 0,1 0 0,-1 2 0,1-1 0,15 1 0,-29 2 74,-1 0 0,1 0 0,-1 1 0,0-1 0,1 0 0,-1 0 0,1 1 0,-1-1 0,1 0 0,-1 0 0,0 1 0,1-1 0,-1 1 1,0-1-1,1 0 0,-1 1 0,0-1 0,0 1 0,1-1 0,-1 0 0,0 1 0,0-1 0,0 1 0,0-1 0,0 1 0,1-1 0,-1 1 0,0-1 0,0 1 0,0-1 0,0 2 0,-1 21 4,1-15-10,0 254-1189,0-262 501,0-7-4882,3-14 895,14-4-432</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4.945"/>
    </inkml:context>
    <inkml:brush xml:id="br0">
      <inkml:brushProperty name="width" value="0.035" units="cm"/>
      <inkml:brushProperty name="height" value="0.035" units="cm"/>
    </inkml:brush>
  </inkml:definitions>
  <inkml:trace contextRef="#ctx0" brushRef="#br0">163 0 8194,'0'0'8200,"-2"12"-7686,-2 6-207,-1-1 0,0 0 0,-2 0 0,-10 22 0,-4 0 180,2 1 0,2 1 1,1 0-1,3 2 0,1-1 1,-11 83-1,21-50-692,3-53-4607,-1-64-2120,0 17 1316</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5.128"/>
    </inkml:context>
    <inkml:brush xml:id="br0">
      <inkml:brushProperty name="width" value="0.035" units="cm"/>
      <inkml:brushProperty name="height" value="0.035" units="cm"/>
    </inkml:brush>
  </inkml:definitions>
  <inkml:trace contextRef="#ctx0" brushRef="#br0">1 26 6241,'0'0'13827,"230"-25"-13683,-169 25-88,-13 0-56,-8 0-8,-6 0-496,-7 0-688,7 0-704,0 0-817,-7 0-1664</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5.513"/>
    </inkml:context>
    <inkml:brush xml:id="br0">
      <inkml:brushProperty name="width" value="0.035" units="cm"/>
      <inkml:brushProperty name="height" value="0.035" units="cm"/>
    </inkml:brush>
  </inkml:definitions>
  <inkml:trace contextRef="#ctx0" brushRef="#br0">237 144 6601,'0'0'10267,"13"-15"-9781,38-48 13,-26 25 542,-23 35-816,-2 1 0,1 0 0,0 0 0,0-1 0,-1 1 0,1-1-1,-1 1 1,0 0 0,0-3 0,-4 4-35,-8 2-186,0 1 0,0 0 0,0 1 0,0 0 0,1 0 0,-1 2 0,1-1 1,0 1-1,0 1 0,1 0 0,0 1 0,-11 8 0,2 0 6,1 1 0,0 0 0,1 1 0,0 1 0,-17 27 0,27-36-9,2 0 0,-1 0 0,1 1 0,1 0 1,0 0-1,0 0 0,1 1 0,0-1 0,1 1 0,0 0 0,1-1 0,-1 21 1,8-29 55,18-2 40,1-1 0,-1-2-1,0 0 1,1-2 0,-2 0 0,1-2 0,-1 0-1,0-2 1,0-1 0,-1 0 0,-1-2 0,0 0 0,0-2-1,28-23 1,-47 35-107,1-1 0,0 1 0,-1-1 0,0 0 0,0 0 0,1 0 0,-2 0 0,1 0 0,0 0 0,-1-1 0,1 1 0,-1 0 0,0-1 0,0 1 0,0-1 0,-1 0 0,1 1 0,-1-1 0,0 1 0,0-1 0,-1-7 0,1 11-38,0-1-1,0 0 1,0 0 0,0 0-1,0 0 1,0 0 0,0 0-1,-1 0 1,1 0 0,0 0-1,-1 1 1,1-1 0,0 0-1,-1 0 1,1 0 0,-1 1-1,1-1 1,-1 0 0,0 0-1,1 1 1,-1-1-1,0 1 1,1-1 0,-1 0-1,0 1 1,-1-1 0,-30-6-1108,25 6 923,-170-9-7882,100 9-1033</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3.966"/>
    </inkml:context>
    <inkml:brush xml:id="br0">
      <inkml:brushProperty name="width" value="0.035" units="cm"/>
      <inkml:brushProperty name="height" value="0.035" units="cm"/>
    </inkml:brush>
  </inkml:definitions>
  <inkml:trace contextRef="#ctx0" brushRef="#br0">374 104 3321,'0'0'9332,"-4"-10"-8622,-11-29-347,14 38-353,0-1 0,-1 1 0,1 0 0,0-1 0,0 1 0,-1 0 1,1 0-1,0 0 0,-1 0 0,1 0 0,-1 0 0,1 1 1,-1-1-1,0 0 0,1 1 0,-1-1 0,0 1 0,1 0 0,-1-1 1,0 1-1,1 0 0,-3 0 0,-35 4-23,38-4 15,-5 2-1,0 0-1,0 0 1,0 1-1,0-1 0,1 1 1,-1 0-1,1 1 1,-8 5-1,-39 40 9,27-25-7,-2 0-8,13-13-5,0 1 1,1 0-1,0 1 1,1 1-1,1 0 0,0 0 1,-14 26-1,25-40 10,0 1-1,-1-1 0,1 0 1,0 1-1,0-1 0,0 0 1,0 1-1,-1-1 1,1 1-1,0-1 0,0 0 1,0 1-1,0-1 0,0 1 1,0-1-1,0 0 0,0 1 1,0-1-1,0 1 1,0-1-1,0 1 0,0-1 1,0 0-1,1 1 0,-1-1 1,0 0-1,0 1 0,0-1 1,1 1-1,-1-1 0,0 0 1,0 0-1,1 1 1,-1-1-1,0 0 0,0 1 1,1-1-1,16 2 37,-13-2-14,11-1 52,-1-1 0,1 0 1,-1-1-1,1-1 1,-1 0-1,23-10 0,87-47 336,-100 48-382,91-54 227,-102 59-171,-2-1 1,1-1-1,-1 1 1,0-2-1,-1 1 1,-1-1-1,9-13 1,-17 20 89,-16 24-206,3-6 7,-46 61-17,51-65 36,0 1 0,1-1 1,1 1-1,-1 1 0,-4 16 0,8-8-154,1-20 156,1 1 0,0-1-1,0 0 1,0 1 0,0-1 0,0 0 0,0 0-1,0 1 1,0-1 0,0 0 0,0 0 0,0 1-1,0-1 1,1 0 0,-1 1 0,0-1 0,0 0-1,0 0 1,0 1 0,0-1 0,0 0 0,1 0-1,-1 0 1,0 1 0,0-1 0,0 0-1,1 0 1,-1 0 0,0 0 0,0 1 0,0-1-1,1 0 1,-1 0 0,0 0 0,0 0 0,1 0-1,-1 0 1,0 0 0,1 0 0,-1 1 0,10 0 6,0-1 1,-1 0-1,1 0 1,0-1-1,-1 0 0,1 0 1,-1-1-1,1-1 1,-1 0-1,0 0 1,15-7-1,11-7 51,52-35 0,-73 42-53,0 0-1,-1-1 1,0 0-1,-1-1 1,12-14 0,22-40-3125,-32 37-748</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30.756"/>
    </inkml:context>
    <inkml:brush xml:id="br0">
      <inkml:brushProperty name="width" value="0.035" units="cm"/>
      <inkml:brushProperty name="height" value="0.035" units="cm"/>
    </inkml:brush>
  </inkml:definitions>
  <inkml:trace contextRef="#ctx0" brushRef="#br0">339 189 7042,'0'0'11625,"-2"-31"-10140,-2-6-1017,0 2 598,1-50 0,2 94-1073,0 0 1,-1 0 0,0 0 0,0 0 0,-1 0-1,-4 9 1,-8 32 23,2 32 48,-4 128 1,17 84 19,2-127-53,-2-156-32,0 2 0,0 1 0,-1 0 0,-4 22 0,3-30 0,1-1 0,-1 0 0,0 0 0,-1 0-1,1-1 1,-1 1 0,0 0 0,0-1 0,-1 0 0,1 0 0,-1 0 0,-6 5 0,6-6-5,0-1 0,0 0 0,0 0 0,0 0 0,0 0 1,-1-1-1,1 0 0,0 0 0,-1 0 0,1 0 0,-1-1 1,1 1-1,-7-2 0,1 1 23,-1 0 0,1-1 0,-1-1 0,-16-4 0,22 5-10,1-1 0,0 1 1,0-1-1,0 0 0,0-1 0,0 1 0,0-1 0,1 1 0,-1-1 0,1 0 0,0 0 0,0-1 1,0 1-1,0-1 0,0 1 0,-3-8 0,3 4-3,0-1 1,0 1-1,1-1 1,0 0-1,0 0 1,1 1-1,0-1 0,0-16 1,1 20-11,1-1-1,-1 1 1,1-1 0,0 1-1,0-1 1,0 1 0,1 0-1,0-1 1,0 1-1,0 0 1,0 0 0,0 0-1,4-4 1,0 1-23,0 0-1,1 1 1,-1-1-1,1 1 1,1 1-1,8-6 1,11-4-119,0 1 0,57-20 0,26-1 112,1 5 0,1 4 0,1 6 0,117-6 0,-220 25 210,0-1 0,0 0-1,0-1 1,0 0 0,-1 0-1,1-1 1,16-9 0,-22 10-143,1 0 1,0 0 0,-1 0 0,1-1 0,-1 1-1,0-1 1,0 0 0,0-1 0,-1 1-1,0 0 1,1-1 0,-2 0 0,1 0 0,0 0-1,2-8 1,-2-22 50,-3 34-85,0 1 1,0-1 0,0 0 0,0 0 0,0 0 0,0 0-1,0 0 1,-1 1 0,1-1 0,0 0 0,-1 0 0,1 0-1,0 1 1,-1-1 0,1 0 0,-1 1 0,0-1 0,1 0-1,-1 1 1,1-1 0,-1 0 0,0 1 0,1-1-1,-1 1 1,0-1 0,0 1 0,1 0 0,-1-1 0,0 1-1,0 0 1,0 0 0,0-1 0,1 1 0,-3 0 0,-14 0-14,0 1 0,0 0 0,1 2 0,-1 0 0,0 0 0,1 2 0,0 0 0,0 1 0,0 0 0,1 2 0,0 0 0,-22 15 0,21-12-6,1 2 0,-1 0 1,-20 23-1,32-31 2,0 0-1,0 0 1,0 1 0,0-1 0,1 1-1,0 0 1,0 0 0,1 0-1,0 0 1,0 1 0,0-1 0,1 1-1,0-1 1,-1 9 0,2 0-61,-1-12 61,1 0 0,0 1 0,0-1 1,0 1-1,1-1 0,-1 0 0,2 6 0,-1-8 18,0 0 1,-1 0-1,1 0 0,0 0 0,0 0 0,0 0 1,0 0-1,0 0 0,0 0 0,0 0 0,0 0 0,0 0 1,0-1-1,0 1 0,1-1 0,-1 1 0,0-1 0,1 1 1,-1-1-1,0 0 0,1 1 0,1-1 0,20 3 56,1-1 0,-1 0 0,0-2 0,44-5 0,-61 3-50,1 0 1,-1-1-1,0 1 0,0-1 0,0 0 1,0-1-1,-1 0 0,1 1 0,-1-2 1,0 1-1,0-1 0,0 1 0,-1-1 1,5-7-1,4-5-304,-2-1 0,0 0 1,10-23-1,-18 36 34,-1-1 0,0 1 0,-1-1 0,1 0 0,-1 0 1,1-7-1,-1-21-8307,-1 26-1511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31.402"/>
    </inkml:context>
    <inkml:brush xml:id="br0">
      <inkml:brushProperty name="width" value="0.035" units="cm"/>
      <inkml:brushProperty name="height" value="0.035" units="cm"/>
    </inkml:brush>
  </inkml:definitions>
  <inkml:trace contextRef="#ctx0" brushRef="#br0">13 105 8666,'0'0'12811,"7"-8"-12010,-1 1-546,0-1 111,0 0 0,1 0 1,0 0-1,1 1 0,12-10 1,-19 17-187,-1 7-243,0 8 61,-1 0-1,-1 0 1,0 0 0,0 0-1,-2-1 1,0 1 0,-7 16-1,1-4 9,-7 34-1,-6 15 16,18-71 721,8-15-286,37-36-315,-30 36-134,0-1 0,14-19 1,6-22 14,-16 26 7,30-40 1,-39 59-37,1 1 0,0 0 0,0-1 0,1 2 0,-1-1 0,1 1 0,1 0 0,-1 0 0,1 1 0,8-4 0,4 2-80,-1 0 0,1 1 1,0 1-1,0 0 1,21 0-1,106 4-1015,-76 1 94,-69-1-74,-13 0-4702,-12 0 1225</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32.305"/>
    </inkml:context>
    <inkml:brush xml:id="br0">
      <inkml:brushProperty name="width" value="0.035" units="cm"/>
      <inkml:brushProperty name="height" value="0.035" units="cm"/>
    </inkml:brush>
  </inkml:definitions>
  <inkml:trace contextRef="#ctx0" brushRef="#br0">1 185 5497,'0'0'13148,"4"-4"-11618,19-16-843,1 2 1,1 0-1,0 2 1,28-14-1,14-9-8,2 0 406,-68 38-1089,-1 5-80,0 7 81,-1-1 0,-1 1-1,0-1 1,0 0 0,-1 1-1,0-1 1,0 0 0,-1-1 0,-1 1-1,0-1 1,0 0 0,-7 10-1,-112 152 31,92-129-20,46-55 475,1 0 0,0 1 1,26-14-1,79-48-636,-114 70 211,113-65-146,153-64-1,-272 133 78,1-1-1,0 1 0,-1 0 0,1 0 0,-1-1 0,1 1 0,0 0 0,-1 0 0,1 0 1,0 0-1,-1 0 0,1 0 0,0 0 0,-1 0 0,1 0 0,0 0 0,-1 0 1,1 0-1,0 0 0,-1 1 0,1-1 0,-1 0 0,1 0 0,0 1 0,-1-1 1,1 0-1,-1 1 0,1-1 0,-1 1 0,1-1 0,-1 1 0,1-1 0,-1 1 0,0-1 1,1 1-1,-1-1 0,0 1 0,1 0 0,-1-1 0,0 1 0,0-1 0,1 1 1,-1 0-1,0-1 0,0 1 0,0 0 0,0-1 0,0 2 0,0 43-74,-2-26 7,2-12 66,0 1 0,-1-1 0,0 0 0,-1 1 0,1-1 0,-1 0 0,-1 0 0,0 0 0,0 0 1,0 0-1,-6 8 0,-2 0-3,0 0 0,-2 0 1,-17 16-1,16-13 4,12-16 12,0 1 0,0 0 0,0 0-1,0-1 1,0 1 0,0-1 0,-5 4 0,1-5 9,5-1 149,4-2-34,64-39-93,1 3 0,145-58 0,-91 45-46,52-19-50,-174 70 64,1 0 0,-1 0 1,0 0-1,1 0 1,-1 0-1,0 0 0,0 0 1,1 0-1,-1 0 1,0 0-1,1 0 1,-1 0-1,0 0 0,0 0 1,1 0-1,-1 0 1,0 1-1,0-1 0,1 0 1,-1 0-1,0 0 1,0 0-1,1 0 0,-1 1 1,0-1-1,0 0 1,0 0-1,1 0 1,-1 1-1,0-1 0,0 0 1,0 0-1,0 1 1,0-1-1,1 0 0,-1 0 1,0 1-1,2 15-131,-7 16-67,-4-14 176,0-1 0,-1 0-1,-18 24 1,-13 22-148,31-49 47,1 0 1,-15 15-1,-14 20-1236,36-46 1184,12-4-1981,23-10-1567,39-18 1,-16 4-2074</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32.955"/>
    </inkml:context>
    <inkml:brush xml:id="br0">
      <inkml:brushProperty name="width" value="0.035" units="cm"/>
      <inkml:brushProperty name="height" value="0.035" units="cm"/>
    </inkml:brush>
  </inkml:definitions>
  <inkml:trace contextRef="#ctx0" brushRef="#br0">224 147 7922,'0'0'8539,"13"-9"-7622,0 0-676,12-6 537,-1-1 1,30-27-1,-41 31-252,-10 10-354,-1 0-1,1 0 1,0 0-1,0 0 1,-1-1-1,0 1 1,1-1-1,-1 0 1,0 0-1,0 0 1,0 0-1,-1 0 0,3-6 1,-4 8-112,-18 4-312,-12 7 253,0 2 0,0 1 0,1 2 0,1 0 0,1 2 0,0 1 0,1 1 0,1 1 0,1 2 0,-25 28 0,43-45-5,1 0 0,0 1 0,0 0 0,1 0 0,0 0 0,0 1 0,0-1 0,1 1 0,0 0 0,0 0 0,0 0 0,1 0 1,0 0-1,1 1 0,0-1 0,-1 10 0,25-16 273,-10-2-237,0-1-1,-1 0 0,1-1 1,0 0-1,-1-1 1,1 0-1,-1-1 0,-1 0 1,13-8-1,100-68 126,-116 76-141,13-12 152,0-1 0,-1-1 0,-1-1 0,29-38 0,-46 55-156,9-5 0,-10 18-357,-2-4 338,0 0 1,-1 0-1,0-1 0,0 1 1,0-1-1,-1 1 1,0-1-1,0 0 0,0 0 1,0 0-1,-1 0 1,0-1-1,0 0 1,-5 5-1,-14 18 4,11-12 4,-12 17 5,-35 56 1,53-77-6,0 0 0,1 1 0,0-1-1,1 1 1,1 0 0,0 0 0,0 0 0,1 1 0,0 20 0,2-14-2,0-19 1,0 1-1,-1-1 1,1 0 0,0 1 0,0-1-1,0 1 1,0-1 0,0 0 0,0 1 0,1-1-1,-1 0 1,0 1 0,0-1 0,0 0-1,0 1 1,0-1 0,0 0 0,1 1 0,-1-1-1,0 0 1,0 1 0,1-1 0,-1 0-1,0 1 1,0-1 0,1 0 0,-1 0 0,0 0-1,1 1 1,6 0-6,1 1-1,-1-2 1,1 1-1,-1-1 1,0 0-1,1-1 1,7-1-1,-3 1-44,5-1-230,0-1 1,-1-1-1,1 0 0,-1-2 0,0 1 0,0-2 0,18-10 0,101-70-4981,-117 74 4179,51-37-3913</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33.282"/>
    </inkml:context>
    <inkml:brush xml:id="br0">
      <inkml:brushProperty name="width" value="0.035" units="cm"/>
      <inkml:brushProperty name="height" value="0.035" units="cm"/>
    </inkml:brush>
  </inkml:definitions>
  <inkml:trace contextRef="#ctx0" brushRef="#br0">224 1 9282,'0'0'9850,"0"11"-9650,0-9-197,0 16 221,0-1-1,-1 1 1,-1 0-1,-1-1 0,0 1 1,-10 27-1,-53 93 814,38-87-769,4 1 1,-25 73-1,42-102-237,0-3-10,2 0-1,0 0 1,1 1 0,-3 35 0,32-55 108,-18-1-129,14 1-8,0-2 0,25-4 1,-40 4-150,0 0 0,1-1 0,-1 0 0,0 0 0,0 0 0,0-1 0,-1 0 1,1 0-1,-1-1 0,1 1 0,8-9 0,-12 10-64,0-1-1,0 1 1,0-1-1,0 0 1,-1 0-1,1 0 1,-1 0-1,0 0 1,0 0-1,0 0 1,0 0 0,0 0-1,-1 0 1,1-5-1,-3-45-5438,1 45 3876,-5-25-6677</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33.481"/>
    </inkml:context>
    <inkml:brush xml:id="br0">
      <inkml:brushProperty name="width" value="0.035" units="cm"/>
      <inkml:brushProperty name="height" value="0.035" units="cm"/>
    </inkml:brush>
  </inkml:definitions>
  <inkml:trace contextRef="#ctx0" brushRef="#br0">0 50 7258,'0'0'16835,"434"-14"-16595,-326 7-88,-19 0-80,-28 0-72,-14-1 0,-20 5-736,-27-1-880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7.063"/>
    </inkml:context>
    <inkml:brush xml:id="br0">
      <inkml:brushProperty name="width" value="0.035" units="cm"/>
      <inkml:brushProperty name="height" value="0.035" units="cm"/>
    </inkml:brush>
  </inkml:definitions>
  <inkml:trace contextRef="#ctx0" brushRef="#br0">312 18 5881,'0'0'8686,"-21"0"-8503,-72 5-34,85-3-118,-1 0 0,1 0-1,0 1 1,0 1 0,0-1 0,1 1 0,-1 1-1,1-1 1,0 1 0,0 0 0,1 1-1,0 0 1,0 0 0,0 0 0,0 1-1,-5 8 1,8-11-11,-4 5 63,-1 2-1,1-1 1,1 1 0,0 0-1,1 0 1,0 0 0,1 1 0,-4 12-1,4-3 162,0 0-1,2 1 0,-1 38 1,4-60-196,-1 1 0,1-1 0,0 1 0,-1-1 0,1 1-1,-1-1 1,1 0 0,0 1 0,-1-1 0,1 0 0,0 1 0,0-1 0,-1 0 0,1 0 0,0 0 0,0 0 0,-1 0 0,1 0 0,0 0 0,0 0 0,-1 0 0,1 0 0,0 0 0,1-1 0,3 1 189,12-1 6,0-1 1,-1 0-1,1-1 1,-1-1-1,1 0 1,28-13-1,-2-3-36,49-30 0,-64 34-127,-1-2 0,-1-1 0,-1 0 0,-1-2 0,-1-1 0,0-1 0,33-46 0,-17 30 21,-39 96-153,-12-6 45,9-42 9,0 0-1,1 0 0,0 0 0,0 0 0,0 12 0,2 64-67,0-85 53,1 1 1,-1 0 0,0 0-1,0 0 1,1-1 0,-1 1 0,0 0-1,1 0 1,-1-1 0,1 1-1,-1 0 1,1-1 0,-1 1 0,1-1-1,0 1 1,-1-1 0,1 1 0,0-1-1,-1 1 1,1-1 0,0 1-1,-1-1 1,1 0 0,0 1 0,0-1-1,-1 0 1,1 0 0,0 0-1,0 0 1,1 0 0,29 3-306,-24-3 200,-7 0 110,124 1-3225,-40-11-1906,-10-9-1552</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7.943"/>
    </inkml:context>
    <inkml:brush xml:id="br0">
      <inkml:brushProperty name="width" value="0.035" units="cm"/>
      <inkml:brushProperty name="height" value="0.035" units="cm"/>
    </inkml:brush>
  </inkml:definitions>
  <inkml:trace contextRef="#ctx0" brushRef="#br0">396 95 2937,'0'0'13149,"10"-11"-12217,32-35 50,-40 45-865,-1-1 1,0 1 0,1 0-1,-1-1 1,0 1-1,0-1 1,0 1 0,0-1-1,0 1 1,0-1-1,0 0 1,-1 0-1,1 1 1,0-1 0,-1-2-1,0 3-97,-1 0-1,1 1 1,-1-1 0,1 1-1,-1-1 1,0 1-1,1-1 1,-1 1 0,0-1-1,0 1 1,0-1-1,1 1 1,-1 0 0,0 0-1,0-1 1,0 1-1,1 0 1,-1 0-1,0 0 1,0 0 0,0 0-1,0 0 1,0 0-1,0 0 1,-41-2 39,0 1-1,1 3 1,-62 8-1,89-7-66,0-1-1,1 2 1,-1 0-1,1 0 1,0 1-1,0 1 1,1 0-1,-1 1 1,1 0-1,1 1 1,0 0-1,0 1 1,0 0-1,-13 16 1,21-22-25,1 1 0,0-1 0,1 0 1,-1 1-1,1 0 0,-1-1 0,1 1 1,0 0-1,0-1 0,0 7 0,1-8 26,-1 0 0,1-1-1,0 1 1,0 0-1,0-1 1,1 1-1,-1 0 1,0-1 0,0 1-1,1 0 1,-1-1-1,1 1 1,0-1-1,-1 1 1,1-1 0,0 1-1,0-1 1,0 0-1,0 1 1,0-1 0,0 0-1,1 0 1,-1 1-1,0-1 1,0 0-1,1 0 1,1 0 0,13 5 28,1 0 0,33 6 0,-38-11-15,0 2 1,1 0-1,-1 0 0,0 1 0,-1 0 0,1 1 0,-1 0 1,0 1-1,11 8 0,-19-11-6,0 0 0,-1 1 0,0-1 0,1 0 1,-1 1-1,-1-1 0,1 1 0,0 0 0,-1 0 0,0-1 0,0 1 0,0 0 0,0 0 1,-1 0-1,1 0 0,-1 0 0,0 0 0,-1 5 0,1-4 1,0 1 0,-1-1 0,0 0 0,0 0 1,0 1-1,-1-1 0,1 0 0,-1 0 0,0 0 0,-1-1 0,1 1 0,-1-1 0,-4 6 0,-13 7 10,0 0-1,-1-1 0,-1-2 0,0 0 1,-1-1-1,-33 12 0,55-24 7,-1 0-1,1 0 0,-1-1 1,1 1-1,-1-1 0,0 1 0,1-1 1,-1 0-1,1 0 0,-1 1 1,0-1-1,1 0 0,-3-1 1,4 1 1,-1 0 1,1 0 0,0 0-1,-1-1 1,1 1 0,0 0-1,-1 0 1,1-1 0,0 1 0,-1 0-1,1-1 1,0 1 0,-1 0-1,1-1 1,0 1 0,0 0-1,0-1 1,-1 1 0,1-1-1,0 1 1,0 0 0,0-1 0,0 1-1,0-1 1,0 1 0,0 0-1,0-1 1,0 1 0,0-1-1,0 0 1,0-2 14,1-1 0,0 1 0,0-1 1,0 1-1,1 0 0,-1-1 0,1 1 0,-1 0 0,1 0 0,4-4 1,11-12-48,0 2 1,2 0 0,0 0-1,23-13 1,-16 11-51,16-11 31,2 1 0,1 3 0,69-29 0,152-40-245,-260 93 270,-5 1 3,1 0 0,-1 1 0,0 0 0,1-1 0,-1 1 0,0 0 0,1-1 0,-1 1 0,1 0 1,-1 0-1,0 0 0,1 0 0,-1 1 0,3-1 0,-4 32-119,0-21 126,0 0 1,0 0-1,-1-1 0,0 1 1,-1 0-1,0-1 1,-1 0-1,0 1 0,-7 15 1,9-25-3,-3 6 5,1 1 0,-1 0 1,1-1-1,1 1 0,-1 0 0,1 0 0,1 1 0,-2 15 0,3-23 90,2-1-79,16 0-454,0-1 1,22-4-1,-32 3-437,0 0 0,1 0 0,-1-1-1,0 0 1,0 0 0,12-8 0,9-11-5319</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8.471"/>
    </inkml:context>
    <inkml:brush xml:id="br0">
      <inkml:brushProperty name="width" value="0.035" units="cm"/>
      <inkml:brushProperty name="height" value="0.035" units="cm"/>
    </inkml:brush>
  </inkml:definitions>
  <inkml:trace contextRef="#ctx0" brushRef="#br0">54 0 9130,'0'0'10170,"0"3"-10114,1 14 73,-1 2 68,0 0 1,-1 0-1,-1 0 1,0-1-1,-7 25 1,0-18 102,1 1-1,1 0 1,1 1 0,2 0 0,-3 49 0,12-78 135,29-19-278,42-32 1,34-21-344,-102 70 161,23-15-84,0 2 0,1 1 0,1 2 0,0 0 0,68-15 0,-100 29 100,-1 0-1,1 0 1,0 0-1,-1 0 1,1 0-1,0 0 0,-1 1 1,1-1-1,0 0 1,-1 0-1,1 1 1,-1-1-1,1 0 1,-1 1-1,1-1 1,-1 0-1,1 1 1,-1-1-1,1 1 1,-1-1-1,1 1 1,-1-1-1,1 1 1,-1 0-1,0-1 1,0 1-1,1-1 1,-1 1-1,0 0 0,0-1 1,1 1-1,-1 0 1,0-1-1,0 1 1,0 0-1,0-1 1,0 1-1,0 1 1,-1 37-8,1-25-8,0 91-283,0-104 258,0-1 0,0 0-1,0 1 1,0-1 0,1 1 0,-1-1 0,0 0 0,0 1 0,1-1 0,-1 0 0,0 1 0,0-1 0,1 0 0,-1 1 0,0-1 0,1 0 0,-1 0 0,0 1 0,1-1-1,-1 0 1,1 0 0,-1 0 0,0 1 0,1-1 0,-1 0 0,1 0 0,-1 0 0,1 0 0,-1 0 0,0 0 0,2 0 0,20 1-1085,-15-1 634,95-2-6966,-55-4-388</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9.097"/>
    </inkml:context>
    <inkml:brush xml:id="br0">
      <inkml:brushProperty name="width" value="0.035" units="cm"/>
      <inkml:brushProperty name="height" value="0.035" units="cm"/>
    </inkml:brush>
  </inkml:definitions>
  <inkml:trace contextRef="#ctx0" brushRef="#br0">246 154 4505,'0'0'11152,"17"-9"-10508,54-29-97,-67 36-384,0 0 1,0 0 0,-1-1-1,1 1 1,0-1 0,-1 1 0,0-1-1,0 0 1,0-1 0,0 1-1,0 0 1,0-1 0,-1 0-1,0 1 1,0-1 0,0 0 0,0 0-1,0 0 1,-1 0 0,0-1-1,0 1 1,0 0 0,0-1-1,-1 1 1,1 0 0,-1-1 0,-1-7-1,-6 12-40,-11-1-143,0 2 0,0 0 0,0 1 0,0 1 0,0 1 0,0 0 0,1 1 0,0 1 0,-18 9 0,13-4-65,1 1 0,0 2 1,1 0-1,1 1 0,0 1 0,-29 32 0,46-45 63,-1 0-1,1 1 1,0-1-1,0 1 1,0-1-1,0 1 1,1 0-1,-1 0 1,1 0-1,0-1 1,0 1-1,1 0 1,-1 1 0,1-1-1,0 0 1,0 0-1,1 5 1,-1-7 14,0-1 9,0-1 0,0 0-1,0 1 1,0-1 0,0 1-1,1-1 1,-1 0 0,0 1 0,0-1-1,0 0 1,1 1 0,-1-1-1,0 0 1,1 1 0,-1-1-1,0 0 1,1 0 0,-1 1-1,0-1 1,1 0 0,-1 0-1,0 0 1,1 0 0,-1 1-1,1-1 1,-1 0 0,0 0-1,1 0 1,-1 0 0,1 0 0,-1 0-1,1 0 1,18 0 36,-12 0-21,2 0-2,7 1 17,1-1 1,-1-1 0,0-1-1,1 0 1,-1-1-1,30-9 1,-4-7 103,-1-2 1,0-2-1,-2-2 0,48-39 0,-71 48 108,-15 14-138,1 0-1,-1 0 1,1 0-1,-1 1 1,1-1 0,0 0-1,0 1 1,0-1 0,0 1-1,0 0 1,0 0 0,0 0-1,1 0 1,3-1 0,-5 2-167,-1 3-82,1 69 144,0-10 11,-8 80 1,5-123-9,-1 0 0,-1 0 1,-1-1-1,0 1 1,-2-1-1,0 0 1,-1-1-1,-15 26 1,8-21 5,0-2 0,-2 1 1,0-2-1,-23 20 0,31-31-56,0 0-1,-1-1 1,0 0-1,0 0 1,-1-1-1,0 0 1,0-1-1,-1-1 1,1 0-1,-23 5 0,32-8-1,1-1 0,-1 1 0,0-1-1,1 1 1,-1-1 0,0 0-1,1 0 1,-1 0 0,0 0-1,0 0 1,1-1 0,-1 1-1,0 0 1,1-1 0,-1 1-1,0-1 1,1 0 0,-1 1-1,1-1 1,-1 0 0,1 0-1,0 0 1,-1 0 0,1 0-1,-3-3 1,2-1-221,0 0 0,1 0 0,-1 0 0,1 0 1,0 0-1,1-1 0,-1 1 0,1-9 0,-1 6 23,0-16-1484,0-1 0,1 0 0,6-36 0,17-10-4473</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4.244"/>
    </inkml:context>
    <inkml:brush xml:id="br0">
      <inkml:brushProperty name="width" value="0.035" units="cm"/>
      <inkml:brushProperty name="height" value="0.035" units="cm"/>
    </inkml:brush>
  </inkml:definitions>
  <inkml:trace contextRef="#ctx0" brushRef="#br0">1 1 1488,'0'0'16042,"9"11"-15939,-8-10-101,4 5 10,-1-1 0,1 1 0,-1 0-1,-1 0 1,1 1 0,-1-1 0,0 1-1,0-1 1,-1 1 0,0 0 0,0 0-1,-1 0 1,0 0 0,1 14 0,-2 415 388,14-334-3265,-22-100-2314,5-2 3946,-20 0-5606</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29.700"/>
    </inkml:context>
    <inkml:brush xml:id="br0">
      <inkml:brushProperty name="width" value="0.035" units="cm"/>
      <inkml:brushProperty name="height" value="0.035" units="cm"/>
    </inkml:brush>
  </inkml:definitions>
  <inkml:trace contextRef="#ctx0" brushRef="#br0">41 9 7802,'0'0'10705,"0"-6"-10145,0 3-511,0 6 246,0 13-172,1 30 125,-2 0 0,-2 0 0,-14 69 0,9-73-113,2-1 0,2 1 0,2 75 0,2-116-134,5-1 302,14 1-173,0-2 1,0 0-1,-1-1 0,1-1 1,-1-1-1,0 0 1,0-2-1,19-7 0,-2-4-39,66-42-1,-89 51-75,0-1 1,-1-1-1,0 1 0,0-2 1,-1 0-1,-1 0 0,0-1 1,11-18-1,-18 27-3,-1 0 1,1-1-1,-1 1 0,0-1 1,0 1-1,0-1 0,-1 1 0,1-1 1,-1 0-1,0 1 0,-1-6 0,1 2 4,0 7-111,-18 4-39,-2 9 138,0 1 0,1 0 0,1 1 0,0 1 0,1 1 0,0 0 0,2 2 0,0 0 1,1 0-1,1 1 0,-19 38 0,29-48-5,0 0 0,0 0 0,1 1 1,0-1-1,1 1 0,0-1 0,2 17 0,-1-25 4,0 0 0,0-1 0,1 1 0,-1-1 0,1 1 0,-1-1 0,1 1 0,0-1 0,-1 1 0,1-1 0,0 1-1,0-1 1,0 0 0,0 1 0,0-1 0,0 0 0,1 0 0,-1 0 0,0 0 0,0 0 0,1 0 0,-1 0 0,1-1 0,-1 1 0,1 0 0,-1-1 0,1 1 0,-1-1-1,3 1 1,6 1 17,1 0-1,0 0 1,14 0-1,-18-2-17,7 1 0,22 2 1,0-2 0,0-1 0,36-6 0,-69 6-105,1-1 0,-1-1 0,0 1 0,0 0 0,0-1 0,0 0 0,0 1 1,0-1-1,-1 0 0,1-1 0,0 1 0,-1 0 0,0-1 0,1 1 1,1-5-1,16-25-3910,-11 7-3484</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39.395"/>
    </inkml:context>
    <inkml:brush xml:id="br0">
      <inkml:brushProperty name="width" value="0.035" units="cm"/>
      <inkml:brushProperty name="height" value="0.035" units="cm"/>
    </inkml:brush>
  </inkml:definitions>
  <inkml:trace contextRef="#ctx0" brushRef="#br0">484 50 6481,'0'0'8178,"-5"-8"-7355,-14-23-131,18 30-648,0 0 1,0 0-1,0 0 0,0 1 0,0-1 0,0 0 1,0 1-1,0-1 0,0 0 0,0 1 0,-1-1 1,1 1-1,0 0 0,0-1 0,-1 1 1,1 0-1,0 0 0,-1 0 0,1 0 0,0 0 1,0 0-1,-1 0 0,1 1 0,-2-1 0,-4 1-19,-22-2 8,-1 2 1,1 0 0,0 2 0,0 1 0,-47 13-1,53-9-12,-1 1-1,1 1 0,1 2 0,0 0 1,-32 23-1,51-33-22,1 1 1,-1-1-1,1 1 1,-1 0-1,1-1 0,0 1 1,0 1-1,0-1 1,0 0-1,1 0 1,-1 1-1,1-1 1,0 1-1,0-1 1,0 1-1,1-1 0,-1 1 1,1 0-1,0-1 1,0 1-1,0-1 1,0 1-1,1 0 1,1 6-1,-2-10 6,0 1 0,1-1 0,-1 1 0,0-1 0,1 1 0,-1-1 0,0 1 1,1-1-1,-1 0 0,1 1 0,-1-1 0,0 1 0,1-1 0,-1 0 0,1 0 0,-1 1 0,1-1 0,0 0 0,-1 0 0,1 1 0,-1-1 0,1 0 0,0 0 0,13 3 58,-1-1 0,1-1 0,-1 0 0,17-1 0,-16 0-31,-1 0 0,1 1 0,0 0 0,-1 1-1,17 5 1,-28-7-38,0 1 0,-1 0 0,1 0 0,0 0 0,-1 0 1,1 0-1,-1 0 0,1 0 0,-1 1 0,0-1 0,1 1 0,-1-1 0,0 1 0,0-1 0,0 1 0,0-1 0,0 1 0,0 0 0,0 0 0,-1-1 0,1 1 0,-1 0 1,1 3-1,0 4-32,0 0 1,-1 0 0,-1 18 0,1 18 37,6-6-24,-22-35-31,-11-1 98,-1-1-1,-35-3 1,23 1-59,40-2-37,-1 0 1,1 0-1,-1 0 0,1 0 1,0 0-1,0 0 1,0 0-1,0 0 0,0 0 1,0 0-1,0 0 1,1 0-1,-1 1 0,1-1 1,0-2-1,2 1 24,1 1 0,-1 0-1,0 0 1,1 0 0,-1 0-1,1 0 1,-1 1 0,1-1 0,0 1-1,0 0 1,0 0 0,0 1-1,6-1 1,7-2-42,247-37-321,-119 20 307,-125 17 128,0-1-1,-1 0 1,35-14-1,-44 14 175,-1-1 1,0 0-1,0 0 1,0-1-1,0-1 1,-1 1-1,0-1 1,13-16-1,2-1 159,-17 19-341,-1 0-1,0 0 0,0 0 0,-1-1 1,1 0-1,-1 0 0,-1 0 1,4-7-1,-7 13-18,1-1 0,-1 1 0,0-1 0,1 1 1,-1-1-1,0 1 0,0-1 0,0 0 0,1 1 0,-1-1 0,0 1 0,0-1 0,0 0 0,0 1 0,0-1 1,0 1-1,0-1 0,0 0 0,-1 1 0,1-1 0,0 1 0,0-1 0,0 0 0,-1 1 0,1-1 1,0 1-1,-1-1 0,-13 2 65,-18 17-110,32-17 46,-9 5-8,0 0-1,1 1 0,0 1 1,0-1-1,1 1 0,-1 0 1,2 1-1,-1 0 0,2 0 1,-10 19-1,9-15 1,2 1-1,0 0 1,0 0 0,1 0 0,1 0 0,1 0-1,-1 25 1,2-38 2,1-1 0,-1 1 0,0 0 0,0-1 0,0 1-1,0 0 1,1-1 0,-1 1 0,0 0 0,0-1 0,1 1 0,-1-1-1,1 1 1,-1-1 0,0 1 0,1-1 0,-1 1 0,1-1 0,-1 1 0,1-1-1,0 0 1,-1 1 0,1-1 0,0 1 0,24 5 281,40-7 300,-43 0-364,-13 1-170,-1 0 0,0-1-1,1-1 1,-1 1 0,0-1 0,0-1-1,0 1 1,0-1 0,-1-1-1,1 1 1,-1-2 0,0 1-1,0-1 1,0 1 0,-1-2-1,1 1 1,6-9 0,30-29 78,48-64 0,-77 90-125,-12 13-16,-2 4 4,0-1 1,0 0-1,1 0 0,-1 0 0,0 1 1,1-1-1,-1 0 0,1 0 1,-1 1-1,1-1 0,-1 0 1,1 1-1,-1-1 0,1 1 1,0-1-1,-1 1 0,1-1 1,0 1-1,-1-1 0,1 1 1,1-1-1,-2 10-99,1-4 97,-1 0 1,0-1-1,0 1 0,-1 0 1,1-1-1,-1 1 1,0-1-1,0 1 1,0-1-1,-1 0 1,0 1-1,0-1 0,0 0 1,0 0-1,-1 0 1,1 0-1,-6 5 1,-7 9-2,-6 6 7,1 0 0,-31 52 0,50-75 0,0 1-1,0 0 0,0-1 1,1 1-1,-1 0 1,1-1-1,-1 1 1,1 0-1,-1 0 1,1 0-1,0 0 1,0 0-1,0-1 1,0 4-1,1-4 6,-1 0 0,0-1 0,1 1 0,-1 0 0,1 0 0,-1-1 0,1 1 0,-1 0 0,1 0 0,-1-1 0,1 1 0,0-1 0,-1 1 0,1-1 0,0 1 0,0-1 0,-1 1 0,1-1 0,0 1 0,0-1-1,1 1 1,6 0 54,0 0-1,-1 0 0,1-1 0,0 0 0,14-2 1,5 1-18,11 1-2,-1-2 0,0-1 0,45-11 0,-64 10-21,-1 0-1,0-2 1,-1 0 0,1-1-1,-1-1 1,0-1-1,-1 0 1,0-1 0,15-12-1,-13 8 33,-6 5-33,0-1-1,0 1 0,-1-2 0,0 1 0,15-22 1,-13 13-19,-9 16 1,-1-1 0,0 1 1,0 0-1,0-1 0,0 1 0,-1-1 0,1 1 1,-1-1-1,0 0 0,0 1 0,0-1 0,0 0 1,-1-6-1,3-9-315,-15 38 188,-4 3 141,-3 2 5,-28 47-1,42-62-15,0 1-1,1-1 0,1 1 0,0-1 0,0 1 1,0 0-1,2 0 0,-1 0 0,0 16 1,2-10-5,0-12 3,0-1-1,-1 0 1,1 1-1,1-1 1,-1 0-1,0 1 1,1-1-1,0 0 1,2 6-1,-2-8-1,0 1-1,1-1 0,-1 1 0,1-1 0,0 0 0,-1 0 0,1 1 1,0-1-1,0 0 0,-1-1 0,1 1 0,0 0 0,0 0 0,0-1 1,0 1-1,0-1 0,0 0 0,4 1 0,7 1-467,-1-1-1,0 0 0,1-1 1,-1 0-1,1 0 1,19-5-1,-26 4-141,0-1 0,0 0 0,0 0 0,0-1 0,-1 0 0,1 0 1,-1 0-1,0-1 0,0 1 0,0-1 0,0 0 0,-1-1 0,1 1 0,5-10 0,7-18-4570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39.629"/>
    </inkml:context>
    <inkml:brush xml:id="br0">
      <inkml:brushProperty name="width" value="0.035" units="cm"/>
      <inkml:brushProperty name="height" value="0.035" units="cm"/>
    </inkml:brush>
  </inkml:definitions>
  <inkml:trace contextRef="#ctx0" brushRef="#br0">1 22 10082,'0'0'9954,"13"-21"-9954,15 21-8,-1 14-8,0 0-584,-7 4-792,-6 11-449,-1-4-2095,-6-4-2546</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0.143"/>
    </inkml:context>
    <inkml:brush xml:id="br0">
      <inkml:brushProperty name="width" value="0.035" units="cm"/>
      <inkml:brushProperty name="height" value="0.035" units="cm"/>
    </inkml:brush>
  </inkml:definitions>
  <inkml:trace contextRef="#ctx0" brushRef="#br0">89 376 6305,'0'0'7999,"7"-31"-7346,24-101 59,-28 120-498,0 1 0,1-1 0,0 1 0,1 0 0,0 0 0,10-14 0,3-6 724,-17 30-894,3-8 443,0 1 1,0-1 0,-1 1 0,0-1 0,0 0 0,-1-1 0,1-10-1,-3 20-392,0-1-87,0 1 1,0 0 0,0 0 0,0 0-1,0 0 1,0 0 0,0-1-1,0 1 1,0 0 0,0 0 0,0 0-1,0 0 1,0 0 0,0-1 0,0 1-1,0 0 1,0 0 0,0 0 0,0 0-1,1 0 1,-1-1 0,0 1 0,0 0-1,0 0 1,0 0 0,0 0 0,0 0-1,0 0 1,1 0 0,-1-1 0,0 1-1,0 0 1,0 0 0,0 0 0,0 0-1,0 0 1,1 0 0,-1 0 0,0 0-1,0 0 1,0 0 0,0 0 0,1 0-1,-1 0 1,0 0 0,0 0 0,0 0-1,0 0 1,0 0 0,1 0-1,-1 0 1,0 0 0,0 0 0,0 0-1,0 0 1,0 0 0,1 1 0,-1-1-1,0 0 1,1 0-19,-2 2-4,1 0 1,-1 0 0,1 0 0,-1 0 0,1 1-1,0-1 1,0 0 0,0 0 0,0 0 0,1 4 0,-1-3 14,0-1 1,0 1 0,0-1-1,0 1 1,0-1 0,0 1-1,0-1 1,-1 1 0,1-1-1,-2 4 1,-5 5 7,0 0 1,-15 18-1,-5 6 25,-7 14-10,8-14 11,-26 49-1,46-73-32,1 0 0,0 1 0,0-1 0,1 1 1,1 0-1,0 0 0,1 1 0,0-1 0,0 14 0,2-14-4,0-7 1,0 0 0,0 0 0,0-1 1,0 1-1,1 0 0,0 0 0,0-1 0,2 7 1,-2-9 0,0-1 1,1 1-1,-1 0 1,1-1 0,-1 0-1,1 1 1,-1-1 0,1 0-1,0 0 1,0 0 0,-1 0-1,1 0 1,0 0-1,0 0 1,0 0 0,0-1-1,0 1 1,0-1 0,0 0-1,0 0 1,0 0 0,4 0-1,139 2 47,-142-2-113,0 0-1,0-1 1,-1 1-1,1 0 1,0-1 0,0 1-1,0-1 1,0 0 0,0 0-1,0 0 1,-1-1 0,1 1-1,0 0 1,-1-1 0,0 0-1,1 0 1,-1 1 0,3-5-1,-3 4-266,-1 0 0,1 0-1,-1-1 1,0 1 0,0 0 0,0-1-1,-1 1 1,1-1 0,0 1 0,-1-1-1,0 0 1,1 1 0,-1-1 0,0 1-1,0-1 1,-1 0 0,1 1-1,-1-1 1,1 1 0,-1-1 0,-1-4-1,-10-11-4424</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0.237"/>
    </inkml:context>
    <inkml:brush xml:id="br0">
      <inkml:brushProperty name="width" value="0.035" units="cm"/>
      <inkml:brushProperty name="height" value="0.035" units="cm"/>
    </inkml:brush>
  </inkml:definitions>
  <inkml:trace contextRef="#ctx0" brushRef="#br0">0 0 5233</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0.344"/>
    </inkml:context>
    <inkml:brush xml:id="br0">
      <inkml:brushProperty name="width" value="0.035" units="cm"/>
      <inkml:brushProperty name="height" value="0.035" units="cm"/>
    </inkml:brush>
  </inkml:definitions>
  <inkml:trace contextRef="#ctx0" brushRef="#br0">14 93 5233,'-13'-46'7330,"13"35"-4602,34 0-1183,13 1-185,14 3-560,-7 3-488,-13 1-232,-7 3-72,-14 0-8,1 0-128,-1 0-448,0 0-576,21 0-593,0 0-2103,-7 0-3018</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0.953"/>
    </inkml:context>
    <inkml:brush xml:id="br0">
      <inkml:brushProperty name="width" value="0.035" units="cm"/>
      <inkml:brushProperty name="height" value="0.035" units="cm"/>
    </inkml:brush>
  </inkml:definitions>
  <inkml:trace contextRef="#ctx0" brushRef="#br0">231 196 7882,'0'0'7807,"6"-23"-6826,3-10-595,1 0 319,5-40 1,-14 39 1386,-11 37-2167,-2 3 72,0 0 0,0 1 0,1 1 0,0 0 0,1 0 0,-11 12 0,-58 65 6,74-79-2,-1 2-4,-12 11 11,-19 31 0,34-45-14,-1 1 1,1 0 0,0 0 0,0 0-1,1 0 1,0 0 0,0 0 0,0 1-1,1-1 1,-1 13 0,2-18 5,0 0 1,-1 0-1,1 1 1,0-1-1,0 0 1,1 0-1,-1 0 1,0 0-1,0 1 1,1-1-1,-1 0 1,0 0-1,1 0 1,-1 0-1,1 0 1,-1 0-1,1 0 1,0 0 0,0 0-1,-1 0 1,1 0-1,0 0 1,1 1-1,0-2 19,1 1-1,-1 0 1,1-1-1,-1 1 1,0-1 0,1 0-1,-1 0 1,1 0-1,3 0 1,4 0 11,4 0 29,-1 0-4,1 0 0,0 0 0,-1-2 0,1 1 0,-1-2 0,1 0 0,13-4 0,1-4 68,-1-1 0,0-1 1,-1-1-1,-1-1 1,0-1-1,-1-2 0,-1 0 1,0-2-1,-2 0 1,26-31-1,-38 39-41,-7 9-56,0 0 0,0 0 1,0 0-1,1 0 0,0 0 1,-1 0-1,7-4 0,-8 7-79,-1 3-266,0 182 242,0-184 66,0 1 0,0-1 1,0 0-1,0 0 0,1 1 0,-1-1 1,0 0-1,1 0 0,-1 0 1,1 1-1,-1-1 0,1 0 0,0 0 1,-1 0-1,1 0 0,0 0 1,0 0-1,0 0 0,-1 0 0,1-1 1,0 1-1,0 0 0,0 0 1,1-1-1,-1 1 0,0 0 0,0-1 1,0 0-1,0 1 0,1-1 1,-1 1-1,0-1 0,3 0 0,4 1-87,0-1-1,0 0 0,0 0 0,11-2 0,-9 1-90,10-2-980,0-1 1,-1-1 0,0-1 0,0 0-1,34-17 1,-50 21 864,40-19-4577</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1.481"/>
    </inkml:context>
    <inkml:brush xml:id="br0">
      <inkml:brushProperty name="width" value="0.035" units="cm"/>
      <inkml:brushProperty name="height" value="0.035" units="cm"/>
    </inkml:brush>
  </inkml:definitions>
  <inkml:trace contextRef="#ctx0" brushRef="#br0">225 51 5737,'0'0'10045,"3"-11"-9394,10-23-383,-8 28-91,-8 30 85,-3 0 124,-14 35 0,-1 0 197,-23 69 210,-65 127 0,80-192-739,27-58-46,0-1 0,0 0 0,1 1 1,-1-1-1,1 1 0,0 0 0,0-1 0,1 1 0,-1 5 0,1-9 110,37-3 282,0-2 0,0-1 0,69-20 1,-17 4-355,-29 8-281,1 2-1,107-4 1,-167 28-232,0-7 461,-2 0 0,1 1 0,0-1 0,-1 0 0,-1 0 0,1 0 0,-1 0 0,0 0 0,0 0 0,0-1 0,-1 1 0,0 0 0,0-1 0,0 0 0,-1 0 0,0 0 0,0 0 0,0-1 0,-1 1 0,1-1 0,-9 5 0,3-1-2,-1-1 0,-1 0 0,1-1 0,-1 0 0,0-1 0,-1-1 0,1 1 0,-26 3 0,14-4 24,0-2 0,0-1 0,0-1 0,-26-3 0,41 2-15,-1 0 0,0-1 0,0-1 0,-16-5 0,23 7-84,0 0 0,0-1 0,0 1 0,0-1 1,0 1-1,1-1 0,-1 0 0,1 0 0,-1 0 0,1 0 0,0-1 0,0 1 0,0-1 0,0 1 0,0-1 0,0 1 0,1-1 1,-1 0-1,-1-5 0,1-41-2733,2 34 1147,0-14-3227</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2.135"/>
    </inkml:context>
    <inkml:brush xml:id="br0">
      <inkml:brushProperty name="width" value="0.035" units="cm"/>
      <inkml:brushProperty name="height" value="0.035" units="cm"/>
    </inkml:brush>
  </inkml:definitions>
  <inkml:trace contextRef="#ctx0" brushRef="#br0">102 107 7906,'0'0'11387,"30"-18"-10237,87-53-408,-88 53-406,-32 35-275,-16 20-29,-27 41-1,-1 1-14,-74 165 56,100-199-53,17-37-16,1 0 0,0 0 0,0 0 0,1 1 0,0-1 0,1 1-1,-1-1 1,2 1 0,-1 0 0,2 9 0,-1-17 1,0 0 0,0 0 0,1 0 0,-1 0 1,1 0-1,-1-1 0,1 1 0,-1 0 0,1 0 0,0 0 0,-1-1 0,1 1 0,0 0 1,0 0-1,0-1 0,-1 1 0,1-1 0,0 1 0,0-1 0,0 1 0,0-1 0,0 0 1,0 1-1,0-1 0,0 0 0,0 0 0,0 1 0,0-1 0,1 0 0,37 3 22,-33-3-15,27 2 97,0-2-1,46-5 1,-67 3-79,-1 0 0,0-1 0,0 0-1,0-1 1,0 0 0,-1-1 0,0 0 0,0 0 0,0-1 0,14-12 0,-18 14-22,-1-1 0,1 1 0,-1-2 1,0 1-1,0 0 0,-1-1 0,0 0 0,0 0 1,0 0-1,-1 0 0,0-1 0,0 0 0,0 1 1,-1-1-1,0 0 0,0 0 0,-1 0 0,0 0 1,0 0-1,-1-14 0,0 21-85,-3 2-202,-12 8 277,1 1 1,0 1-1,1 0 0,1 1 1,-16 19-1,23-25 12,0 0 0,0 1 0,1 0 0,0 0 0,0 0-1,1 1 1,0 0 0,0-1 0,1 1 0,0 0 0,1 0 0,-1 16-1,2-24-5,1 0 0,-1-1 0,1 1 0,-1 0-1,1 0 1,-1-1 0,1 1 0,0 0 0,-1-1-1,1 1 1,0-1 0,0 1 0,-1-1 0,1 1-1,0-1 1,0 1 0,0-1 0,0 0 0,-1 0-1,1 1 1,0-1 0,0 0 0,0 0 0,0 0-1,0 0 1,0 0 0,0 0 0,1 0-1,35 0 47,-30 0-41,165-8-926,-146 4-1907,0 0 0,34-12 0,-18 1-7286</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3.222"/>
    </inkml:context>
    <inkml:brush xml:id="br0">
      <inkml:brushProperty name="width" value="0.035" units="cm"/>
      <inkml:brushProperty name="height" value="0.035" units="cm"/>
    </inkml:brush>
  </inkml:definitions>
  <inkml:trace contextRef="#ctx0" brushRef="#br0">327 128 8362,'0'0'11002,"0"-18"-10419,0-81 1100,0 98-1658,0 1 1,0-1-1,0 1 1,-1-1-1,1 1 1,0-1-1,0 1 1,0-1-1,-1 1 1,1 0-1,0-1 1,0 1-1,-1-1 1,1 1 0,0 0-1,-1-1 1,1 1-1,-1 0 1,1 0-1,0-1 1,-1 1-1,1 0 1,-1 0-1,1-1 1,-1 1-1,1 0 1,0 0-1,-1 0 1,1 0-1,-1 0 1,1 0-1,-1 0 1,1 0-1,-1 0 1,1 0-1,-1 0 1,1 0-1,-1 0 1,1 0-1,-1 0 1,1 0-1,-1 1 1,1-1-1,0 0 1,-1 0-1,0 1 1,-24 13-330,8 4 294,0 1 1,1 1 0,1 1-1,2 0 1,0 1 0,1 1-1,1-1 1,1 2 0,1 0-1,-11 46 1,8-12 44,2 1 1,3 1-1,1 92 1,6-115-34,-6 45 0,5-73 1,-1 1-1,0-1 0,0 1 0,-1-1 0,0 0 0,0 0 0,-1 0 0,-1 0 0,-10 16 0,14-24 0,1-1 1,-1 1-1,0 0 0,0 0 1,0 0-1,0-1 0,1 1 1,-1 0-1,0-1 1,0 1-1,0-1 0,-1 1 1,1-1-1,0 1 0,0-1 1,0 0-1,0 0 1,0 1-1,0-1 0,-1 0 1,1 0-1,0 0 0,0 0 1,0-1-1,0 1 1,0 0-1,-1 0 0,1-1 1,0 1-1,-1-1 0,0 0 17,1 1-14,0 0 0,1-1 1,-1 1-1,0-1 0,0 1 1,0-1-1,1 1 0,-1-1 0,0 1 1,1-1-1,-1 0 0,1 1 1,-1-1-1,1 0 0,-1 0 0,1 1 1,-1-1-1,1 0 0,-1 0 1,1 0-1,0 0 0,0 0 1,-1 1-1,1-1 0,0-2 0,0-28 53,1 17-41,-2 2-11,1 7-18,0 0 0,-1 1-1,2-1 1,-1 0 0,0 0-1,1 0 1,0 0-1,0 0 1,1 1 0,-1-1-1,1 1 1,0-1 0,4-6-1,4-1-43,0 1-1,1 1 0,0 0 1,1 0-1,21-13 0,76-38-412,-70 41 376,1 3 1,1 1-1,1 1 1,0 3-1,1 1 1,0 3-1,0 1 1,76-2 0,-82 11 83,-26-1 90,-1 0 0,0-1 0,1 0 0,-1-1 1,0 0-1,14-3 0,-22 3-79,1 0 1,-1 0-1,0 0 1,1 0-1,-1-1 1,0 1-1,0-1 1,0 0-1,0 1 1,0-1-1,0 0 1,-1 0-1,1 0 1,0 0-1,-1 0 0,0-1 1,1 1-1,-1 0 1,0-1-1,0 1 1,0-1-1,-1 1 1,1-1-1,-1 1 1,1-1-1,-1 1 1,0-1-1,0 0 1,0 1-1,0-3 1,-1 3-26,1 0 0,-1 0 0,1 0 0,-1 0 0,0 1 0,1-1 0,-1 0 0,0 1 1,0-1-1,0 1 0,0-1 0,-1 1 0,1-1 0,0 1 0,-1 0 0,1-1 0,0 1 0,-1 0 1,0 0-1,1 0 0,-1 0 0,0 0 0,1 1 0,-1-1 0,0 0 0,0 1 0,-2-1 0,-10-3-33,0 1 0,-22-2 0,24 4 4,5 0 34,1 0-1,-1 1 0,1 0 1,0 1-1,-1-1 0,1 1 1,0 0-1,-1 1 1,1-1-1,0 1 0,0 1 1,0-1-1,0 1 0,1 0 1,-1 0-1,1 1 1,0-1-1,0 1 0,0 0 1,0 1-1,1-1 0,-1 1 1,1 0-1,-4 7 1,1-2 14,1 1 0,0 0 0,1 0 0,1 0 0,-1 1 0,2 0 0,-1-1 1,2 1-1,0 1 0,0-1 0,0 19 0,2 12-11,6-40 29,13-2 39,-1 0 1,1-2 0,-1-1-1,0 0 1,1-1 0,-1-1-1,0 0 1,-1-2 0,27-11-1,-30 11-40,0-1-1,-1 0 0,0-1 1,0 0-1,-1-1 1,0-1-1,0 0 0,-1 0 1,-1-1-1,0 0 0,0-1 1,11-19-1,-18 26-315,-1-1-1,0 0 0,0 0 1,0 0-1,-1 0 1,0 0-1,0 0 0,0 0 1,-1-1-1,0-10 1,0 17 176,-1-8-3276,-5 4-2017</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4.430"/>
    </inkml:context>
    <inkml:brush xml:id="br0">
      <inkml:brushProperty name="width" value="0.035" units="cm"/>
      <inkml:brushProperty name="height" value="0.035" units="cm"/>
    </inkml:brush>
  </inkml:definitions>
  <inkml:trace contextRef="#ctx0" brushRef="#br0">1 104 2665,'0'0'16491,"359"-47"-16171,-251 40-240,-6 0-80,-14-4 0,-13 4-240,-21 0-768,-27-4-1313,-7 4-2224</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3.811"/>
    </inkml:context>
    <inkml:brush xml:id="br0">
      <inkml:brushProperty name="width" value="0.035" units="cm"/>
      <inkml:brushProperty name="height" value="0.035" units="cm"/>
    </inkml:brush>
  </inkml:definitions>
  <inkml:trace contextRef="#ctx0" brushRef="#br0">1 139 7162,'0'0'11146,"21"-21"-10254,99-90 1035,-120 111-1892,1-1 0,-1 1 0,0 0 0,1-1 0,-1 1 0,0-1 0,1 1 0,-1 0 0,0-1 0,1 1 0,-1 0 0,1-1 0,-1 1-1,1 0 1,-1-1 0,1 1 0,-1 0 0,1 0 0,-1 0 0,1 0 0,-1 0 0,1-1 0,-1 1 0,1 0 0,-1 0 0,1 0 0,-1 0 0,1 0 0,-1 1 0,1-1 0,0 0 0,-1 0 0,1 0-1,-1 0 1,1 1 0,-1-1 0,1 0 0,-1 0 0,0 1 0,1-1 0,-1 0 0,1 1 0,-1-1 0,0 0 0,1 1 0,-1-1 0,0 1 0,1-1 0,-1 1 0,0-1 0,0 1 0,1-1 0,-1 1-1,0-1 1,0 1 0,0-1 0,0 1 0,0-1 0,1 1 0,-1-1 0,0 1 0,0-1 0,0 1 0,-1-1 0,1 2 0,0 49-428,-1-33 574,1-7-182,0 15 22,-5 39 1,4-55-17,-1 0 1,-1 0 0,0-1-1,0 1 1,-1-1 0,0 0-1,-6 10 1,-12 8-37,-3 4 638,42-34 485,-3-3-1040,-1-1 0,0 0-1,-1-1 1,0 0-1,0-1 1,12-12-1,0-1 43,37-47-1,-40 41-97,-12 15-6,0 2 0,19-20 0,-24 27 6,0 1 0,0 0 0,0 0 0,1 0 0,-1 1 0,1-1 0,0 1 0,0 0 0,0 0 0,0 1 0,10-2 0,33-3-1262,71 1 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4.707"/>
    </inkml:context>
    <inkml:brush xml:id="br0">
      <inkml:brushProperty name="width" value="0.035" units="cm"/>
      <inkml:brushProperty name="height" value="0.035" units="cm"/>
    </inkml:brush>
  </inkml:definitions>
  <inkml:trace contextRef="#ctx0" brushRef="#br0">340 166 4721,'0'0'6577,"9"-3"-5510,4-1-478,1-1-1,-1 0 0,0-1 0,-1-1 1,1 0-1,-1 0 0,-1-1 1,13-11-1,-21 16-488,1 0 1,-2 0-1,1 0 1,0-1-1,0 1 1,-1-1-1,0 1 1,0-1-1,0 0 1,0 0-1,-1 0 1,1 0-1,-1 0 1,0 0-1,0-1 1,0 1-1,-1 0 1,0 0-1,0-6 1,0 9-97,0 1 1,-1-1 0,1 1 0,0-1-1,-1 0 1,1 1 0,-1-1 0,1 1-1,0-1 1,-1 1 0,0-1 0,1 1-1,-1-1 1,1 1 0,-1 0 0,1-1 0,-1 1-1,0 0 1,1 0 0,-1-1 0,0 1-1,1 0 1,-1 0 0,0 0 0,1 0-1,-1 0 1,0 0 0,0 0 0,-23-2 71,24 2-69,-27 0 40,15-1-42,1 0-1,-1 1 0,0 1 1,0 0-1,1 0 0,-1 1 0,0 1 1,1 0-1,0 1 0,-15 6 1,7 0-5,1 2 1,0 0-1,1 1 0,-25 25 1,36-33-1,1 1 1,0 0-1,0 0 1,0 1-1,1-1 1,0 1-1,0 0 0,1 0 1,0 0-1,0 1 1,1-1-1,0 1 1,0-1-1,1 1 1,-1 13-1,1-5 3,2 20-9,-1-35 6,1 0 0,-1 1 1,0-1-1,1 0 0,-1 0 1,1 0-1,0 0 0,-1 0 1,1 0-1,0 0 0,0 0 1,0 0-1,-1 0 0,1 0 1,0 0-1,0 0 0,0-1 1,0 1-1,1 0 1,-1-1-1,0 1 0,0-1 1,0 1-1,2 0 0,11 1 24,1 0 0,-1 0 0,0-2 0,26-1 0,-2 0-2,-22 1-11,1-1 1,0-1 0,0-1 0,-1-1 0,27-8-1,-33 8-186,0 1-1,0-2 1,-1 0-1,0 0 1,0 0-1,0-1 1,0-1-1,-1 1 0,0-2 1,9-8-1,-15 13-156,0-1-1,0 1 1,0 0-1,-1 0 1,1-1 0,-1 1-1,0-1 1,1 1-1,-2-1 1,1 0-1,0 1 1,-1-1-1,1 0 1,-1 0-1,-1-4 1,1 5 117,0 1 0,0-1 1,-1 1-1,1 0 0,-1-1 1,0 1-1,0 0 0,0-1 0,0 1 1,0 0-1,0 0 0,-1 0 0,1 0 1,-1 0-1,1 0 0,-1 0 0,0 0 1,0 1-1,1-1 0,-1 1 1,0-1-1,-1 1 0,-1-1 0,-59-22-1301,30 12 2050,-35-17-1,67 28-293,0 1 0,1-1 0,-1 1 0,0-1 1,1 0-1,-1 0 0,0 1 0,1-1 0,-1 0 0,1 0 0,-1 0 0,1 1 0,-1-1 1,1 0-1,0 0 0,-1 0 0,1 0 0,0 0 0,0 0 0,0 0 0,0 0 1,0 0-1,0 0 0,0 0 0,0 0 0,0 0 0,1-1 0,-1-5 3838,-9 9-2941,2 3-1073,0 0 0,1 1-1,-1 0 1,1 0 0,1 0-1,-1 1 1,1 0-1,-5 8 1,-11 14 184,-16 18 198,2 2 0,-49 93 0,68-111-372,2 2 0,1 0 0,1 1 0,2 0-1,-11 69 1,20-59-744,8-43-11,7-1 18,1-1 0,-1-1-1,0 0 1,1-1-1,-1-1 1,0 0-1,-1 0 1,1-2 0,-1 0-1,15-8 1,27-18-4530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5.237"/>
    </inkml:context>
    <inkml:brush xml:id="br0">
      <inkml:brushProperty name="width" value="0.035" units="cm"/>
      <inkml:brushProperty name="height" value="0.035" units="cm"/>
    </inkml:brush>
  </inkml:definitions>
  <inkml:trace contextRef="#ctx0" brushRef="#br0">48 3 408,'0'0'17673,"8"0"-17517,-6-1-153,-1 1 0,1-1 0,-1 1 0,0 0 0,1 0 0,-1 0 0,1 0 0,-1 0 0,1 0 0,-1 0 0,1 0 0,-1 0 0,1 1 0,-1-1 0,0 1 0,1-1 0,-1 1 0,0-1 0,1 1 0,-1 0 0,0 0 0,0 0 0,0-1 0,1 1 0,-1 0 0,0 0 0,0 1 0,0-1 0,-1 0 0,1 0 0,0 0 0,0 1 0,-1-1 0,1 0 0,-1 1 0,1-1 0,-1 1 0,1-1 0,-1 0 0,0 1 0,0-1 0,1 1 0,-2 1 0,3 120 207,-4-111-144,0 1 0,-1-1 1,0 0-1,-1 0 1,0 0-1,-1 0 0,0-1 1,0 0-1,-2 0 1,-8 12-1,-11 22 119,5-9 968,21-37-1063,0-1-1,0 1 1,0 0 0,1-1-1,-1 1 1,0 0 0,1 0-1,-1-1 1,1 1 0,-1 0-1,1 0 1,0 0 0,-1 0-1,1-1 1,0 1 0,0 0-1,0 0 1,1-1-1,22-17-112,-17 15 162,275-174 176,-223 137-309,-44 30-2,0-1-1,19-9 1,-33 20-168,-1 1-1,1-1 1,-1 1 0,1-1-1,0 1 1,-1 0-1,1-1 1,0 1 0,-1 0-1,1-1 1,0 1-1,-1 0 1,1 0 0,0-1-1,-1 1 1,1 0-1,0 0 1,0 0 0,-1 0-1,1 0 1,0 0-1,0 0 1,-1 0 0,1 1-1,0-1 1,-1 0-1,1 0 1,0 1 0,-1-1-1,1 0 1,0 1-1,-1-1 1,1 0 0,0 1-1,-1-1 1,1 1 0,-1-1-1,1 1 1,0 0-1,1 20-2133,-2-19 1434,5 13-3146</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5.764"/>
    </inkml:context>
    <inkml:brush xml:id="br0">
      <inkml:brushProperty name="width" value="0.035" units="cm"/>
      <inkml:brushProperty name="height" value="0.035" units="cm"/>
    </inkml:brush>
  </inkml:definitions>
  <inkml:trace contextRef="#ctx0" brushRef="#br0">244 189 4481,'0'0'11574,"32"-22"-10283,97-72-193,-88 60-448,-31 19-51,-7 10-404,-2 3-109,0-6 199,-1 1 20,-18 5-311,5 4 9,0-1 0,0 1 0,0 1 0,0 1-1,1-1 1,-1 2 0,1 0 0,-21 12 0,-96 65 64,107-67-63,1-1 26,5-4-26,1 0 0,0 1 0,1 0 0,0 2 0,1-1 0,0 2 0,-15 19-1,26-30-15,2-2 0,-1 0-1,0 0 1,0 1 0,1-1-1,-1 0 1,1 0 0,-1 1 0,1-1-1,0 0 1,0 1 0,-1-1-1,1 0 1,0 1 0,0-1-1,0 2 1,18-2 128,-2-2-70,0-1 0,-1 0 0,1-1 0,-1 0 1,0-2-1,0 1 0,28-14 0,-17 4 60,-1 0 0,0-1 0,34-29 1,-54 40-82,-1 0-1,1 0 1,-1 0 0,0 0 0,-1-1 0,1 0 0,-1 0 0,0 0 0,0 0 0,0 0 0,-1 0 0,2-7 0,-1 0-724,-1 0 0,0-1-1,-1 1 1,0-21 0,-14 32-6889,5-2 1796</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6.763"/>
    </inkml:context>
    <inkml:brush xml:id="br0">
      <inkml:brushProperty name="width" value="0.035" units="cm"/>
      <inkml:brushProperty name="height" value="0.035" units="cm"/>
    </inkml:brush>
  </inkml:definitions>
  <inkml:trace contextRef="#ctx0" brushRef="#br0">407 79 6345,'0'0'11192,"7"-12"-10410,20-39-138,-20 36-291,-7 15-257,-2 0-64,-4 0-15,0 1-1,1 0 1,-1 0-1,1 1 1,0-1-1,-1 1 1,1 0 0,0 1-1,0 0 1,-9 6-1,-50 41 51,35-25-18,-59 42 47,-53 43-18,133-104-82,1 1 1,1-1-1,-1 1 0,-5 9 0,9-12 0,1-1 0,1 1-1,-1 0 1,0-1 0,1 1-1,0 0 1,0 0 0,0 0-1,0 0 1,1 0 0,-1 8 0,2-11 6,0 0 0,-1 0 0,1 0 0,0 0 0,0 0 0,-1 0 0,1-1 0,0 1 0,0 0 0,0 0 0,0-1 0,0 1 0,0 0 0,0-1 0,1 1 0,-1-1 1,0 0-1,0 1 0,0-1 0,0 0 0,1 0 0,-1 1 0,0-1 0,0 0 0,1 0 0,-1 0 0,1-1 0,6 2 9,65 7-502,1-4 1,114-6 0,-168 0-63,0 0 0,0-1 1,0-1-1,20-7 0,-21 4-1775,35-17-1,-16-1-2284</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6.870"/>
    </inkml:context>
    <inkml:brush xml:id="br0">
      <inkml:brushProperty name="width" value="0.035" units="cm"/>
      <inkml:brushProperty name="height" value="0.035" units="cm"/>
    </inkml:brush>
  </inkml:definitions>
  <inkml:trace contextRef="#ctx0" brushRef="#br0">0 1 9522</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7.180"/>
    </inkml:context>
    <inkml:brush xml:id="br0">
      <inkml:brushProperty name="width" value="0.035" units="cm"/>
      <inkml:brushProperty name="height" value="0.035" units="cm"/>
    </inkml:brush>
  </inkml:definitions>
  <inkml:trace contextRef="#ctx0" brushRef="#br0">0 83 9522,'277'91'2995,"-229"-78"-1973,-36-14-222,-11 1-727,19-9 942,1 1 0,29-8 0,-22 8-139,37-16-1,-58 21-607,1-1 0,-1 0-1,0 0 1,0-1 0,0 0 0,-1 0 0,1-1-1,-1 1 1,7-10 0,-1 1 298,-9 11-451,-1 1 0,1-1 0,-1 0 0,1 0 0,-1 0 0,0 0 0,0 0 0,0-1 0,-1 1 0,1-1 0,-1 1 0,0-1 0,1-4 0,-2 7-63,-3 1-202,-8 2 134,1 0 1,0 0 0,0 2-1,0-1 1,0 1 0,0 0-1,1 1 1,0 0 0,-10 8-1,-6 1-8,-112 68-114,120-71 101,0 2-1,0 0 1,2 1-1,-1 1 1,-18 24 0,31-36 27,1 0 0,0 1 0,0 0 0,1-1 0,-1 1 0,1 0 0,-1 0 0,1-1 0,1 1 0,-1 0 0,0 0 0,1 0 0,0 0 0,0 0 0,1 6 0,-1-1 7,0-8 3,0 1 1,0-1 0,1 0-1,-1 0 1,1 0-1,-1 0 1,1 1-1,0-1 1,-1 0-1,1 0 1,0 0-1,0 0 1,-1-1-1,1 1 1,0 0-1,0 0 1,0 0-1,0-1 1,0 1-1,0 0 1,1-1-1,-1 1 1,0-1-1,0 0 1,0 1-1,0-1 1,1 0-1,-1 1 1,0-1-1,0 0 1,2 0-1,47 2 52,-40-2-35,17 0-1,123-4 103,-126 1-185,0 0 0,0-2 0,0 0-1,26-11 1,79-38-2955,-49 12-3576,-44 20-406</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7.599"/>
    </inkml:context>
    <inkml:brush xml:id="br0">
      <inkml:brushProperty name="width" value="0.035" units="cm"/>
      <inkml:brushProperty name="height" value="0.035" units="cm"/>
    </inkml:brush>
  </inkml:definitions>
  <inkml:trace contextRef="#ctx0" brushRef="#br0">401 76 6361,'0'0'12959,"-9"-14"-12790,4 7-150,2 1-8,-1 1 0,0-1 0,0 1 0,0 0-1,-1 0 1,-4-4 0,6 8-8,1-1-1,0 0 1,0 1-1,-1 0 0,1 0 1,-1 0-1,1 0 1,-1 0-1,0 0 1,1 1-1,-1-1 0,0 1 1,1-1-1,-1 1 1,0 0-1,0 0 0,1 1 1,-1-1-1,0 1 1,1-1-1,-6 2 1,-9 5-7,0-1 0,1 2 0,0 0 0,0 1 1,1 1-1,0 1 0,1-1 0,0 2 0,1 0 1,0 1-1,1 0 0,-18 25 0,26-30-43,1 0-1,-1 0 0,2 0 1,-1 1-1,1-1 1,0 1-1,1-1 1,0 1-1,0 0 1,1 0-1,1 12 0,-1-19 45,0 0 0,0 1 0,1-1 0,-1 0 0,1 0 0,0 1 0,0-1 0,-1 0 0,1 0 0,1 0 0,-1 0 0,0 0 0,0 0 0,1 0 0,-1 0 0,1-1-1,0 1 1,-1-1 0,1 1 0,0-1 0,0 1 0,0-1 0,3 1 0,6 4 25,1-1 0,0 0 0,17 3 0,17 8 69,-45-14-78,0 0 1,0-1-1,0 1 1,0 0-1,0 0 1,0 0-1,-1 0 1,1-1 0,-1 1-1,1 0 1,-1 0-1,0 0 1,1 0-1,-1 0 1,0 0-1,0 0 1,-1 0-1,1 0 1,0 0-1,-1 0 1,1 0-1,-1 0 1,0 0 0,1 0-1,-1 0 1,-2 2-1,-11 5 37,0-1-1,-1 0 1,0-1 0,0 0-1,0-1 1,-27 6 0,24-7 1,16-4-47,-5 1 2,0 1 0,-1-1 0,1-1 0,-1 1 0,-8-1 0,15-1-149,1-1-412,8-8-666,32-13-1358,13-3-1872</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8.067"/>
    </inkml:context>
    <inkml:brush xml:id="br0">
      <inkml:brushProperty name="width" value="0.035" units="cm"/>
      <inkml:brushProperty name="height" value="0.035" units="cm"/>
    </inkml:brush>
  </inkml:definitions>
  <inkml:trace contextRef="#ctx0" brushRef="#br0">292 43 7722,'0'0'9956,"5"-7"-9099,13-22-265,-14 22-311,-7 10-230,-53 42-40,31-26 1,1 1 0,-30 31-1,50-46-18,2 0 0,-1 0 0,0 0-1,1 0 1,0 0 0,0 1-1,1-1 1,0 0 0,0 1 0,0-1-1,0 1 1,1 0 0,0-1-1,0 1 1,2 10 0,-2 7 29,1-19-16,-1 1 1,1-1-1,0 0 1,1 0-1,-1 1 0,1-1 1,0 0-1,0 0 1,3 4-1,6 16 67,-2-12 42,3 7 197,-11-18-305,-1 0 1,0 0-1,0-1 0,0 1 0,-1 0 1,1 0-1,0 0 0,0-1 0,0 1 1,0 0-1,-1 0 0,1-1 1,0 1-1,-1 0 0,1-1 0,-1 1 1,1 0-1,-1-1 0,1 1 0,-1-1 1,1 1-1,-1-1 0,1 1 0,-1-1 1,0 1-1,1-1 0,-1 1 1,0-1-1,0 0 0,-1 1 0,-12 5 46,-1-1-1,0-1 1,0 0-1,-1-1 1,-15 2-1,-32 6 45,61-10-135,14-12-581,0 1 0,1 1 0,1 0 1,-1 0-1,2 2 0,27-12 0,5-3-1668,22-14-2482</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8.193"/>
    </inkml:context>
    <inkml:brush xml:id="br0">
      <inkml:brushProperty name="width" value="0.035" units="cm"/>
      <inkml:brushProperty name="height" value="0.035" units="cm"/>
    </inkml:brush>
  </inkml:definitions>
  <inkml:trace contextRef="#ctx0" brushRef="#br0">0 1 5417</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9.949"/>
    </inkml:context>
    <inkml:brush xml:id="br0">
      <inkml:brushProperty name="width" value="0.035" units="cm"/>
      <inkml:brushProperty name="height" value="0.035" units="cm"/>
    </inkml:brush>
  </inkml:definitions>
  <inkml:trace contextRef="#ctx0" brushRef="#br0">1 94 1536,'0'0'10576,"14"-14"-9326,46-43-178,-36 36 443,-15 20-31,-1 2 1249,-8 27-2529,1-16-188,0-1 1,-2 1-1,1 0 0,-1-1 0,-1 1 0,0-1 1,0 1-1,-2-1 0,-8 22 0,-3-3-15,6-17-2,2 1-1,-1 1 1,2-1 0,0 1-1,1 0 1,0 1-1,1-1 1,1 1-1,-2 25 1,5-38-10,0-1-9,-1 0 1,1 0-1,0 0 1,0 0-1,1 0 1,-1 0-1,0 0 1,1 0 0,-1 0-1,1-1 1,1 4-1,-1-4 8,0 0 0,0 0 1,1 0-1,-1-1 0,1 1 0,-1-1 0,0 1 0,1-1 0,-1 1 0,1-1 1,-1 0-1,1 1 0,-1-1 0,1 0 0,0 0 0,1 0 0,6 0-13,1 1-244,0 0 0,0-1 0,1 0 0,-1 0 0,0-1 0,0-1 0,0 0-1,0 0 1,-1-1 0,1 0 0,10-5 0,-1-5-1800,-1-1 0,31-32 1,-19 13-2095</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8.351"/>
    </inkml:context>
    <inkml:brush xml:id="br0">
      <inkml:brushProperty name="width" value="0.035" units="cm"/>
      <inkml:brushProperty name="height" value="0.035" units="cm"/>
    </inkml:brush>
  </inkml:definitions>
  <inkml:trace contextRef="#ctx0" brushRef="#br0">0 101 5417,'397'-52'3948,"-319"38"-2034,-77 15-1870,-1-1 0,0 0 0,0 0 0,1 0 0,-1 0 0,0 0 0,1 0 0,-1 0 0,0 0 0,1 0-1,-1 0 1,0 0 0,1 0 0,-1 0 0,0 0 0,1 0 0,-1 0 0,0 0 0,0-1 0,1 1 0,-1 0-1,0 0 1,0 0 0,1 0 0,-1-1 0,0 1 0,0 0 0,1 0 0,-1 0 0,0-1 0,0 1 0,0 0-1,1 0 1,-1-1 0,0 1 0,0 0 0,0-1 0,0 1 0,0 0 0,0-1 0,0 1 0,1-1 0,2-6 1622,-1 6-1297,1-1 293,0 0 0,0-1 1,1 1-1,-1 0 0,1 1 0,-1-1 0,1 0 0,0 1 0,-1 0 0,6-1 0,-7 10-196,-2 12-398,1-7-27,-1 0 0,0 1 0,-1-1 0,0 0 0,-1 0 0,-1 1 0,0-1 0,-1-1 0,-6 16 0,-8 1-33,-2-1-1,-1-1 1,-1-1-1,-1 0 0,-46 38 1,57-54-54,5-1-332,9-4-506,21-4-681,-11-2 450,1 0 1,-1-1 0,0-1-1,0 0 1,0 0 0,22-10-1,15-14-4901</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9.407"/>
    </inkml:context>
    <inkml:brush xml:id="br0">
      <inkml:brushProperty name="width" value="0.035" units="cm"/>
      <inkml:brushProperty name="height" value="0.035" units="cm"/>
    </inkml:brush>
  </inkml:definitions>
  <inkml:trace contextRef="#ctx0" brushRef="#br0">115 7 8738,'0'0'13155,"1"2"-12906,1 3-205,-1 0 0,1 0 1,-1-1-1,0 1 0,-1 0 0,1 0 0,-1 0 0,0 0 0,0 1 1,-2 7-1,2 9 57,-1-11-71,0-1 0,0 1 0,-1-1 0,0 0 0,-1 0 0,0 0 0,-8 17 0,-41 66 30,7-13-43,74-98 1409,38-27-1476,2 4 0,1 2 1,2 3-1,2 4 0,97-29 0,-162 58 1,-1 1-23,0-1 0,0 1-1,0 0 1,1 1 0,-1-1 0,1 2 0,15 0-1,-24 16-433,-1-11 487,1 1 0,-1 0 0,0-1 0,0 1 0,0 0 0,-1-1 1,0 0-1,0 1 0,-1-1 0,-5 9 0,-2 2-19,-1-2-1,-15 15 1,-7 11-321,-47 67-2720,79-106 2932,0 0 0,0 0 1,1 0-1,-1 0 0,0 0 1,1 0-1,-1 0 0,1 0 0,0 0 1,-1 0-1,1 1 0,0-1 1,-1 0-1,1 0 0,0 0 0,0 0 1,0 1-1,0 0 0,1-1 6,0 0-1,0 0 0,1 0 1,-1-1-1,0 1 0,0 0 1,0-1-1,1 1 0,-1-1 0,0 0 1,1 1-1,-1-1 0,0 0 1,1 0-1,-1 0 0,0 0 1,1 0-1,-1 0 0,3-1 1,4 1-54,39 1-1306,0-3 0,50-8 1,-82 7 1319,-1 0 0,1-1 1,-1 0-1,1-1 1,-1-1-1,-1 0 0,1-1 1,-1 0-1,0-1 1,-1-1-1,13-11 0,-7 2 1089,0-1 0,-1 0-1,-2-2 1,0 0-1,-1 0 1,-1-2-1,-1 1 1,-1-2-1,14-43 1,-20 55-408,-3 8-212,-1-1 1,1 1-1,-1 0 0,0-1 0,0 1 0,0-8 1,-1 11 437,-6 1-612,-10 1-48,1 0 0,-1 1 0,0 1 0,1 0 0,0 1-1,-1 1 1,2 0 0,-1 1 0,1 1 0,-26 15 0,7-2 14,1 1 0,-50 43-1,69-52-72,0 1 0,0 0 0,2 1-1,0 0 1,0 1 0,1 0 0,1 0 0,-8 19-1,16-32-4,0 0 1,0 0-1,1 0 0,-1 0 0,1 0 0,-1 0 0,1 1 0,0-1 0,0 0 1,0 3-1,0-4 17,0-1-1,0 1 1,1 0 0,-1-1 0,0 1-1,0 0 1,1-1 0,-1 1 0,0-1-1,1 1 1,-1 0 0,1-1 0,-1 1 0,1-1-1,-1 1 1,1-1 0,-1 0 0,1 1-1,0-1 1,-1 1 0,2-1 0,2 1 103,0 0 0,1 0 1,-1 0-1,0-1 0,1 0 1,-1 0-1,9-1 0,8 1-35,0-1 25,0-1 1,-1-1-1,1 0 1,-1-2-1,24-8 0,97-44 88,-106 41 83,0-2 1,-1-2 0,-1-1 0,0-1 0,-2-2 0,46-45 0,-77 69-280,0 0 0,0 0 1,0-1-1,0 1 1,0 0-1,1 0 0,-1 0 1,0 0-1,0-1 0,0 1 1,0 0-1,1 0 1,-1 0-1,0 0 0,0 0 1,0 0-1,1-1 1,-1 1-1,0 0 0,0 0 1,1 0-1,-1 0 1,0 0-1,0 0 0,1 0 1,-1 0-1,0 0 1,0 0-1,0 0 0,1 0 1,-1 0-1,0 0 0,0 0 1,1 0-1,-1 0 1,0 1-1,0-1 0,0 0 1,1 0-1,-1 0 1,0 0-1,0 0 0,0 0 1,1 1-1,-1-1 1,0 0-1,0 0 0,0 0 1,0 0-1,0 1 1,0-1-1,1 0 0,3 21 53,-3 42-115,-2-46 89,1 305 303,1-314-328,-1 1 1,-1-1-1,0 1 0,0-1 1,-1 0-1,1 0 1,-2 1-1,1-1 0,-1 0 1,-1-1-1,1 1 1,-1-1-1,-1 1 0,1-1 1,-1 0-1,-1-1 1,1 1-1,-1-1 0,-10 8 1,-7 5-13,-2-1 0,0-2-1,-1 0 1,0-2 0,-1-1 0,-1-1 0,0-1 0,0-1 0,-44 8 0,5-6-736,-2-2 1,1-4-1,-72-2 0,130-4 526,-1-1-1,0 0 0,1 0 0,-1-1 0,1 0 0,-1-1 0,1 0 0,0-1 0,0 0 0,-10-6 0,1-2-923,1-1 0,1 0 0,-29-29 0,-10-15-5015</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49.593"/>
    </inkml:context>
    <inkml:brush xml:id="br0">
      <inkml:brushProperty name="width" value="0.035" units="cm"/>
      <inkml:brushProperty name="height" value="0.035" units="cm"/>
    </inkml:brush>
  </inkml:definitions>
  <inkml:trace contextRef="#ctx0" brushRef="#br0">0 0 13899,'0'0'7746,"68"11"-18605</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2.632"/>
    </inkml:context>
    <inkml:brush xml:id="br0">
      <inkml:brushProperty name="width" value="0.035" units="cm"/>
      <inkml:brushProperty name="height" value="0.035" units="cm"/>
    </inkml:brush>
  </inkml:definitions>
  <inkml:trace contextRef="#ctx0" brushRef="#br0">116 65 7218,'0'0'5570,"0"-8"-4930,0-48 1579,0 56-1807,0 0-322,-1 0 0,1 0-1,0 0 1,0 0 0,-1 0-1,1 0 1,0 0 0,0 0-1,-1 0 1,1 0-1,0 0 1,0 0 0,0 0-1,-1 0 1,1 0 0,0 0-1,0 0 1,-1 1 0,1-1-1,0 0 1,0 0-1,0 0 1,0 0 0,-1 1-1,1-1 1,0 0 0,0 0-1,0 0 1,0 1 0,0-1-1,-1 0 1,1 0-1,0 0 1,0 1 0,0-1-1,0 0 1,0 0 0,0 1-1,0-1 1,0 0 0,0 1-1,-2 45 299,-1 0-1,-3 0 0,-1 0 1,-3-1-1,-30 86 1,31-102-348,0 0 1,2 1-1,2-1 1,0 1 0,2 0-1,1 32 1,2-61-476,1-5-1240,6-16 149,1 0 0,0 1 0,19-30-1,9-17-3273,-15 16 191</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3.020"/>
    </inkml:context>
    <inkml:brush xml:id="br0">
      <inkml:brushProperty name="width" value="0.035" units="cm"/>
      <inkml:brushProperty name="height" value="0.035" units="cm"/>
    </inkml:brush>
  </inkml:definitions>
  <inkml:trace contextRef="#ctx0" brushRef="#br0">1 81 7586,'0'0'10437,"54"-14"-9643,172-38-96,-138 37-289,-48 17-91,-23-1-220,-14 0-82,1-1 0,-1 1 0,1 0-1,-1 0 1,1 0 0,-1 0 0,1 1-1,-1-1 1,0 1 0,0 0 0,0 0-1,0 0 1,0 0 0,0 0 0,0 1-1,-1-1 1,1 1 0,-1 0 0,0 0 0,0 0-1,0 0 1,0 0 0,0 0 0,-1 1-1,0-1 1,1 1 0,-1-1 0,1 6-1,1 9 44,0 1-1,-1-1 1,-1 1-1,-2 26 0,0-18 54,1-23-102,-1 1 0,0-1 0,0 1 0,0-1 0,-1 0 0,1 1 0,-1-1 0,0 0 0,0 0 0,-1 0 0,1-1 0,-1 1 0,0 0 0,0-1 0,0 0 0,0 0 0,0 0 0,-1 0 0,-4 3 0,-11 7 13,-1-1 1,-32 15 0,35-19-19,-9 5-47,-7 5-88,-2-1-1,0-2 1,0-1-1,-69 15 1,85-28-321,14-6-196,6 4 579,0-1 0,0 1 0,0-1-1,0 1 1,0-1 0,0 1 0,1 0 0,-1-1 0,1 1-1,-1 0 1,1 0 0,-1 0 0,4-1 0,21-12-632,0 2 1,45-14-1,-39 15 42,63-21-2427,-6 5-1482</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4.051"/>
    </inkml:context>
    <inkml:brush xml:id="br0">
      <inkml:brushProperty name="width" value="0.035" units="cm"/>
      <inkml:brushProperty name="height" value="0.035" units="cm"/>
    </inkml:brush>
  </inkml:definitions>
  <inkml:trace contextRef="#ctx0" brushRef="#br0">190 498 6313,'0'0'11041,"27"-18"-10152,86-61-100,-104 73-649,-1 1-1,-1-1 0,1-1 1,-1 1-1,-1-1 1,1 0-1,-1-1 1,0 0-1,0 0 1,-1 0-1,-1 0 0,1-1 1,-1 0-1,0 0 1,2-10-1,-1 4 141,-1 3 2,-1 0 1,0 0-1,-1 0 0,0 0 0,-1-1 0,-1-17 0,-17 30-432,9 1 126,0 1 1,0 0-1,0 0 0,1 1 1,-1 0-1,1 0 1,-10 6-1,-54 36-80,47-29 90,-16 11 8,-68 60 0,95-75-3,0 1 0,1 0 0,0 1 0,1 1 1,0 0-1,2 0 0,-1 1 0,-6 18 0,13-26 1,1 0 0,0 0 0,1 0-1,0 0 1,0 0 0,2 15 0,-1-15 17,0-7 130,6-1 159,5-1-237,-1 0 0,0 0 0,0-1 0,0-1-1,0 0 1,12-5 0,64-31 56,-45 19-77,6-3 0,75-49 0,-100 57 1,-1-1 1,-1-1 0,0-1-1,-1 0 1,20-27 0,-38 39-30,-1 6-12,0 0 1,0-1-1,0 1 0,0 0 1,0-1-1,0 1 1,0 0-1,0-1 1,0 1-1,0 0 1,0-1-1,0 1 1,1 0-1,-1-1 1,0 1-1,0 0 1,0-1-1,0 1 0,1 0 1,-1 0-1,0-1 1,0 1-1,1 0 1,-1 0-1,0-1 1,0 1-1,1 0 1,-1 0-1,0 0 1,1-1-1,-1 1 1,0 0-1,0 0 0,1 0 1,-1 0-1,1 0 1,0 0-56,-2 9 29,0 1 0,-1-1 1,0 1-1,0-1 0,-1 0 0,-1 0 0,1 0 0,-1 0 0,-1-1 0,0 1 1,-11 14-1,8-12 28,1 0 0,0 1 1,1 0-1,0 0 1,-6 21-1,9-17 0,1 1 0,0 1 0,1-1 0,1 19 0,0-13 11,1-22-10,-1-1 1,0 1-1,1 0 1,-1-1-1,1 1 1,-1-1 0,0 1-1,1-1 1,-1 0-1,1 1 1,-1-1-1,1 1 1,0-1-1,-1 0 1,1 1-1,-1-1 1,1 0-1,0 0 1,-1 0-1,1 1 1,-1-1 0,1 0-1,0 0 1,-1 0-1,1 0 1,0 0-1,-1 0 1,2 0-1,28-1 53,-20 1-28,14-1-7,1-1 0,-1-1-1,1-1 1,-1-2 0,0 0-1,-1-1 1,0-1 0,0-2-1,-1 0 1,0-1-1,0-2 1,-2 0 0,1-1-1,-2-1 1,0 0 0,-1-2-1,0 0 1,19-25 0,10-14-14,-3-2 0,60-102 0,-32 40-12,-67 116-191,-6 12 118,-5 17 46,1-14 31,0-1 0,-1 0 0,-1 0 0,-9 12 1,-7 11 3,0 4 1,2 1 0,-22 55 1,34-69-2,1 0 1,1 0-1,1 1 0,1 0 1,-2 36-1,7-49-5,-2 9 8,2-1 0,0 1 0,4 26 0,-3-42-3,0 1-1,0-1 0,1 0 0,0 1 0,0-1 0,0 0 0,1 0 0,-1 0 0,1-1 0,0 1 0,1 0 0,-1-1 0,1 0 0,0 0 0,0 0 0,9 6 1,-2-3 6,2 0 1,-1-1 0,1 0-1,0-1 1,0 0 0,0-1 0,1-1-1,20 3 1,10-2 3,58-1 0,-84-3-34,-16 0-41,0 0 1,0 0-1,0 0 1,-1 0 0,1 0-1,0-1 1,0 1-1,0-1 1,-1 1 0,1-1-1,0 0 1,0 1-1,-1-1 1,1 0 0,0 0-1,-1 0 1,1 0-1,-1-1 1,0 1 0,1 0-1,-1-1 1,0 1-1,0-1 1,0 1 0,0-1-1,0 1 1,0-1-1,0 0 1,1-3 0,-1-3-737,1 1 0,-1-1 0,0 0 0,-1 0 1,-1-14-1,1 5-650,-4-20-2731,-13 1-190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4.252"/>
    </inkml:context>
    <inkml:brush xml:id="br0">
      <inkml:brushProperty name="width" value="0.035" units="cm"/>
      <inkml:brushProperty name="height" value="0.035" units="cm"/>
    </inkml:brush>
  </inkml:definitions>
  <inkml:trace contextRef="#ctx0" brushRef="#br0">1 22 6953,'0'0'13587,"142"-15"-13042,-88 12-217,-13-1-208,0 4-64,-1 0-48,-6 0-8,7 0-360,6 0-785,21 0-1199,-14 0-2369,-20 7-1329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4.849"/>
    </inkml:context>
    <inkml:brush xml:id="br0">
      <inkml:brushProperty name="width" value="0.035" units="cm"/>
      <inkml:brushProperty name="height" value="0.035" units="cm"/>
    </inkml:brush>
  </inkml:definitions>
  <inkml:trace contextRef="#ctx0" brushRef="#br0">177 215 6489,'0'0'10116,"10"-14"-9293,32-44 40,-39 53-697,-1 0 1,1 0 0,-1 0 0,0 0 0,0-1 0,0 1 0,-1-1 0,0 1-1,0-1 1,-1 1 0,1-1 0,-1 1 0,0-1 0,-1 0 0,-1-8 0,1-11 743,1 3-108,-5 22-912,-2 1 106,0 0 0,0 1-1,0 0 1,1 0-1,-1 1 1,1 0-1,-1 0 1,1 1-1,0-1 1,0 1-1,0 1 1,-9 8-1,-4 4 4,1 1 0,-23 29 0,34-38 5,-1 1-1,1 0 1,1 0-1,0 0 1,0 1-1,1 0 1,0 0-1,1 0 1,1 1-1,-1-1 1,2 1-1,0 0 1,-1 19-1,3-31 75,2-1-11,1 1 1,-1-1-1,1 1 1,0-1-1,0 1 1,-1 0-1,1 0 1,0 0-1,3 1 1,18-2 177,-6-6-139,-1-1 0,1 0 0,-1-2 0,-1 0 0,28-22 0,-13 10-48,166-109 18,-169 110-70,-22 20-32,-5 1-115,-2 4 121,0 0 0,0 0 0,0 0 0,-1-1 0,1 1-1,-1 0 1,0-1 0,0 1 0,-1-1 0,1 0-1,0 1 1,-5 2 0,-12 22 26,13-14-2,0 0-1,2 0 0,-1 1 0,2-1 1,0 1-1,1 0 0,0 0 0,1 0 0,1-1 1,0 1-1,5 24 0,-5-37-3,1 0 0,0-1 0,0 1 0,-1 0 0,1-1 0,1 1 0,-1 0 0,0-1 0,0 1 0,1-1 0,-1 0 0,1 1 0,-1-1 0,1 0 0,-1 0 0,1 0 0,0 0 0,-1 0 0,1 0 0,0-1 0,0 1 0,0 0 0,0-1 0,0 0 0,-1 1 0,1-1 0,3 0 0,1 2 0,37 5-362,1-2-1,-1-1 1,78-5-1,-50 0-326,-56 2-200,0-2 1,-1 0-1,1-1 0,0-1 1,19-5-1,7-6-4579</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5.475"/>
    </inkml:context>
    <inkml:brush xml:id="br0">
      <inkml:brushProperty name="width" value="0.035" units="cm"/>
      <inkml:brushProperty name="height" value="0.035" units="cm"/>
    </inkml:brush>
  </inkml:definitions>
  <inkml:trace contextRef="#ctx0" brushRef="#br0">27 228 7682,'0'0'10250,"4"-32"-9138,-1-6-773,-1 3 116,2 0 0,9-35-1,-8 53 553,-5 17-993,0 0-1,0 0 1,0 0-1,0 0 1,0 0 0,0 0-1,0 0 1,0 0 0,0 0-1,0 1 1,0-1-1,0 0 1,0 0 0,0 0-1,0 0 1,0 0 0,0 0-1,0 0 1,0 0-1,0 0 1,0 0 0,0 0-1,0 0 1,0 0-1,0 0 1,0 1 0,1-1-1,-1 0 1,0 0 0,0 0-1,0 0 1,0 0-1,0 0 1,0 0 0,0 0-1,0 0 1,0 0 0,0 0-1,0 0 1,0 0-1,0 0 1,0 0 0,1 0-1,-1 0 1,0 0 0,0 0-1,0 0 1,0 0-1,0 0 1,0 0 0,0 0-1,0 0 1,0 0-1,0 0 1,0 0 0,0 0-1,1 32 552,-1-23-702,0 49 595,-12 104 0,-7-66-236,-10 78-114,28-93-396,1-80 254,0 0 1,0-1-1,0 1 0,1 0 1,-1-1-1,0 1 0,0 0 1,0-1-1,1 1 1,-1-1-1,0 1 0,0-1 1,1 1-1,-1 0 0,1-1 1,-1 1-1,1-1 1,-1 0-1,0 1 0,1-1 1,0 1-1,-1-1 0,1 0 1,-1 1-1,1-1 1,-1 0-1,1 1 0,0-1 1,-1 0-1,1 0 0,-1 0 1,2 0-1,24 1-552,-18-1 399,-4 0-29,-1 0 0,1 0 0,0-1 0,0 1 0,0-1 0,0 0 1,0 0-1,-1 0 0,1 0 0,0-1 0,-1 1 0,1-1 0,-1 0 0,1 0 1,-1-1-1,0 1 0,4-4 0,-4 1-398,1 1 0,-1-1-1,0 0 1,0 0 0,-1 0 0,1-1 0,-1 1 0,0-1-1,-1 1 1,1-1 0,0-7 0,0-27-5274</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5.584"/>
    </inkml:context>
    <inkml:brush xml:id="br0">
      <inkml:brushProperty name="width" value="0.035" units="cm"/>
      <inkml:brushProperty name="height" value="0.035" units="cm"/>
    </inkml:brush>
  </inkml:definitions>
  <inkml:trace contextRef="#ctx0" brushRef="#br0">0 0 8090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0.477"/>
    </inkml:context>
    <inkml:brush xml:id="br0">
      <inkml:brushProperty name="width" value="0.035" units="cm"/>
      <inkml:brushProperty name="height" value="0.035" units="cm"/>
    </inkml:brush>
  </inkml:definitions>
  <inkml:trace contextRef="#ctx0" brushRef="#br0">1 16 2529,'0'0'13968,"5"-4"-13645,2-1-278,-6 4-41,-1 1 0,1-1 0,-1 1 0,1-1 0,-1 1-1,1-1 1,-1 1 0,1-1 0,0 1 0,-1 0 0,1-1 0,0 1 0,-1 0 0,1 0 0,0 0 0,-1-1 0,1 1 0,0 0 0,1 0 0,-1 1 21,0 0 0,0 0 0,-1 0-1,1 1 1,0-1 0,0 0 0,-1 0 0,1 1 0,0-1 0,-1 0 0,0 1 0,1-1 0,-1 1 0,0-1-1,1 2 1,13 51 786,-4-21-576,-2 1 1,-1-1 0,-1 2-1,1 40 1,-7-4-163,0-69 318,6-21 17,1 4-403,0 1-1,0 1 1,1-1-1,1 1 1,1 0-1,-1 1 1,2 0 0,0 1-1,0 0 1,25-18-1,-18 17-45,0 0 0,0 2-1,1 0 1,0 1 0,1 1 0,0 0-1,32-6 1,-41 11-68,-1 2 1,1-1-1,0 2 1,-1-1-1,1 1 0,14 3 1,-24-3 90,-1 0-1,1 1 1,0-1 0,-1 0 0,1 1 0,-1-1 0,1 1-1,-1-1 1,0 1 0,1-1 0,-1 1 0,1-1 0,-1 1-1,0-1 1,1 1 0,-1 0 0,0-1 0,0 1 0,0 0-1,1-1 1,-1 1 0,0 0 0,0-1 0,0 1 0,0 0-1,0 0 1,0 25-44,-1-18 15,1 152-108,0-158 81,0 0-1,-1 0 1,1 0 0,0 0 0,-1 0 0,0 0-1,0 0 1,1 0 0,-1 0 0,0 0 0,-1 0-1,1 0 1,0 0 0,0-1 0,-1 1-1,1 0 1,-1-1 0,1 1 0,-1-1 0,0 0-1,0 0 1,0 0 0,-3 2 0,-4 1-525,0 0 0,0-1 0,-18 5 0,18-6 128,-33 7-3272,1-7-3954</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5.709"/>
    </inkml:context>
    <inkml:brush xml:id="br0">
      <inkml:brushProperty name="width" value="0.035" units="cm"/>
      <inkml:brushProperty name="height" value="0.035" units="cm"/>
    </inkml:brush>
  </inkml:definitions>
  <inkml:trace contextRef="#ctx0" brushRef="#br0">143 82 8090,'-118'68'4035,"94"-54"-1856,28-14-369,288-8 3293,-216 2-4866,141-30 0,-212 35-337,8-2 26,1-1 0,-1 0 1,14-7-1,-25 10-188,0 0 1,0 0-1,0 0 0,1 0 0,-1 0 0,0-1 1,0 1-1,0-1 0,-1 0 0,1 1 0,0-1 1,-1 0-1,1 0 0,-1 0 0,0 0 0,1 0 1,-1-1-1,0 1 0,0 0 0,0-1 0,-1 1 1,1 0-1,-1-1 0,1-2 0,-1-27-7873,0 21 3039</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6.143"/>
    </inkml:context>
    <inkml:brush xml:id="br0">
      <inkml:brushProperty name="width" value="0.035" units="cm"/>
      <inkml:brushProperty name="height" value="0.035" units="cm"/>
    </inkml:brush>
  </inkml:definitions>
  <inkml:trace contextRef="#ctx0" brushRef="#br0">102 42 1672,'0'0'17336,"4"-8"-16313,9-25-348,-9 101-64,-7-36-523,-1 0 0,-1-1 1,-2 0-1,-1 0 1,-14 35-1,-3 15 104,6-25-127,13-41-46,1-1-1,0 1 1,1-1 0,1 1 0,-3 26 0,6-39 190,26-6 1102,142-70-865,-80 31-456,-45 24-24,-16 5-83,1 2 0,37-10 0,-63 21-125,-2 157-1101,0-155 1001,11-1-609,1-1 118,-1-1 0,0 0 0,1-1 0,-1 0-1,0-1 1,-1 0 0,1 0 0,-1-1 0,13-8 0,-15 8-314,34-17-5508</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6.720"/>
    </inkml:context>
    <inkml:brush xml:id="br0">
      <inkml:brushProperty name="width" value="0.035" units="cm"/>
      <inkml:brushProperty name="height" value="0.035" units="cm"/>
    </inkml:brush>
  </inkml:definitions>
  <inkml:trace contextRef="#ctx0" brushRef="#br0">238 147 8482,'0'0'9284,"12"-18"-8469,38-55-43,-35 44-50,-16 16-99,0 0-159,1 12-552,-7 3-83,-12 4 164,1 1-1,1 1 1,-1 1-1,2 0 1,-1 1-1,-17 14 1,-3 5 12,-49 49-1,81-74-11,1 0 0,0 1-1,1-1 1,-1 1-1,1 0 1,0 1 0,0-1-1,1 0 1,-1 1-1,1-1 1,0 1-1,1 0 1,0 0 0,-1 0-1,1 11 1,1-16 9,0-1 0,0 1 0,0-1 0,0 0 0,0 1 0,0-1 1,0 1-1,1-1 0,-1 0 0,0 1 0,0-1 0,0 1 0,1-1 0,-1 0 1,0 1-1,0-1 0,1 0 0,-1 1 0,0-1 0,1 0 0,-1 0 0,0 1 0,1-1 1,-1 0-1,1 0 0,-1 0 0,0 1 0,1-1 0,-1 0 0,1 0 0,-1 0 1,0 0-1,1 0 0,-1 0 0,1 0 0,-1 0 0,1 0 0,-1 0 0,0 0 0,1 0 1,-1 0-1,1 0 0,-1-1 0,1 1 0,-1 0 0,4 0 29,8-2 27,0 1 1,0-1 0,-1-1-1,1 0 1,0-1 0,-1 0-1,0 0 1,0-2-1,12-7 1,17-11 71,39-32-1,-53 37-84,-9 8-14,-1-1-1,0 0 0,-1-2 1,0 0-1,-1 0 0,14-20 1,-79 119-237,40-69 224,1 0 0,0 1 0,2 1 0,0-1 0,1 1 0,0 1 0,2-1-1,0 1 1,1 0 0,1 0 0,-1 25 0,9-43 67,15-1-94,-1 0 0,1-2 0,-1-1-1,1 0 1,-1-1 0,0-1 0,-1-1 0,1-1-1,-1 0 1,-1-2 0,1 0 0,22-15-1,-9 1-1719,-2-2 0,0-1 0,42-47 0,-71 72 1655,43-50-5289</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6.997"/>
    </inkml:context>
    <inkml:brush xml:id="br0">
      <inkml:brushProperty name="width" value="0.035" units="cm"/>
      <inkml:brushProperty name="height" value="0.035" units="cm"/>
    </inkml:brush>
  </inkml:definitions>
  <inkml:trace contextRef="#ctx0" brushRef="#br0">75 0 5569,'0'0'14601,"0"9"-14425,0 14-23,1 14 67,-2 0 1,-1 0 0,-11 51 0,-6-18 18,9-38-178,1 1-1,2 0 0,1 1 1,-3 53-1,9-6-258,1-79 174,0-1 0,-1 0 0,1 0 0,0 0 0,0 0 0,0 0 0,0 0 0,0 0 1,0 0-1,0 0 0,0 0 0,0 0 0,0-1 0,1 1 0,-1 0 0,0-1 0,0 1 1,1-1-1,-1 1 0,0-1 0,1 0 0,-1 0 0,0 0 0,1 1 0,-1-1 0,1 0 1,-1-1-1,2 1 0,-1 0-153,-1 0 1,1 1 0,-1-1 0,1 0-1,0 0 1,-1-1 0,1 1-1,-1 0 1,1 0 0,-1-1-1,1 1 1,-1-1 0,0 1 0,1-1-1,-1 1 1,1-1 0,-1 0-1,0 0 1,0 0 0,1 0-1,-1 0 1,0 0 0,0 0 0,0 0-1,0 0 1,0-1 0,1-1-1,-1-20-4147,-1-2-1494</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7.139"/>
    </inkml:context>
    <inkml:brush xml:id="br0">
      <inkml:brushProperty name="width" value="0.035" units="cm"/>
      <inkml:brushProperty name="height" value="0.035" units="cm"/>
    </inkml:brush>
  </inkml:definitions>
  <inkml:trace contextRef="#ctx0" brushRef="#br0">0 61 8890,'0'0'11242,"373"-57"-11242,-312 53-24,27 4-1296,-13 0-2409,-14 0-2712</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8.179"/>
    </inkml:context>
    <inkml:brush xml:id="br0">
      <inkml:brushProperty name="width" value="0.035" units="cm"/>
      <inkml:brushProperty name="height" value="0.035" units="cm"/>
    </inkml:brush>
  </inkml:definitions>
  <inkml:trace contextRef="#ctx0" brushRef="#br0">372 212 7154,'0'0'10811,"-5"-24"-9761,-14-76-205,19 97-766,-1-1-1,1 1 0,-1-1 1,0 1-1,1-1 1,-2 1-1,1 0 0,0 0 1,-1-1-1,1 1 1,-1 0-1,0 0 0,0 0 1,-3-2-1,-5-8 408,9 11-428,-1 0 0,1 0 1,-1 1-1,1-1 0,-1 0 0,0 1 0,0-1 1,0 1-1,0 0 0,0 0 0,0 0 0,-1 0 1,1 0-1,0 0 0,0 0 0,-1 1 0,1-1 1,0 1-1,-1 0 0,1 0 0,-4 0 1,3-1-65,0 1 1,-1 1-1,1-1 1,0 0-1,0 1 1,0-1 0,0 1-1,0 0 1,0 0-1,0 1 1,0-1-1,0 0 1,0 1-1,1 0 1,-1-1 0,-2 4-1,-10 11 29,0 2 0,1 0 0,1 1 0,1 0 0,1 0 0,1 1 0,0 1 0,2 0 0,0 0 0,1 1 0,2 0 0,0 0 0,1 0 0,1 1 0,0 35 0,3 379 431,-27-436-493,25-1 33,0 0-1,0-1 1,0 1-1,0-1 1,0 0-1,0 1 1,0-1-1,0 0 1,1 0-1,-1 0 1,0 0 0,1-1-1,-1 1 1,0 0-1,1-1 1,-1 1-1,1-1 1,0 0-1,0 1 1,-1-1-1,1 0 1,0 0 0,1 0-1,-1 1 1,0-1-1,0 0 1,1 0-1,-1 0 1,1 0-1,-1-3 1,1 1-11,-1 0 1,0 0-1,1 0 1,0 0-1,0 0 0,0 0 1,0 0-1,1-1 1,0 1-1,0 0 1,0 0-1,0 0 0,0 1 1,1-1-1,2-5 1,2 3-17,0 0 0,0 0 0,0 0 0,1 1 1,0 0-1,0 0 0,0 1 0,12-6 0,72-27-267,-77 31 266,63-23-149,2 4 1,1 3-1,137-19 0,-154 36 117,117 5-1,-176 1-52,0-1 1,0 1-1,0 0 1,-1 0-1,1 1 0,0-1 1,0 1-1,-1-1 1,1 1-1,3 3 0,24 9-7021,-24-13 3365</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8.835"/>
    </inkml:context>
    <inkml:brush xml:id="br0">
      <inkml:brushProperty name="width" value="0.035" units="cm"/>
      <inkml:brushProperty name="height" value="0.035" units="cm"/>
    </inkml:brush>
  </inkml:definitions>
  <inkml:trace contextRef="#ctx0" brushRef="#br0">258 146 3673,'0'0'12944,"14"-14"-11748,40-46 24,-52 58-1096,0 1 0,-1-1 0,1 0 0,-1 0 0,1 0 0,-1-1 0,0 1 0,0 0 0,0 0 0,0-1 0,0 1 0,0 0 0,-1-1 0,1 1 0,-1-1 0,0 1 0,0-4 0,1-4 526,1-9 969,-27 22-1751,1 5 75,1 1 0,0 2 0,0 0 0,2 1 1,-1 1-1,1 1 0,1 1 0,1 1 0,0 1 0,1 1 0,1 0 0,1 1 0,-23 34 0,36-48 47,1 0 0,0-1 0,0 1 0,0 0 0,0 0 0,1 1 1,0-1-1,0 0 0,1 0 0,-1 0 0,1 1 0,1 7 0,-1-5-4,0-8 16,0 1 0,0-1 0,0 0 0,0 0 0,0 1 0,0-1 0,0 0 0,0 0 0,0 0 0,0 1 0,0-1 0,0 0 0,0 0 0,0 0 0,0 1-1,0-1 1,0 0 0,1 0 0,-1 0 0,0 0 0,0 1 0,0-1 0,0 0 0,0 0 0,1 0 0,-1 0 0,0 0 0,0 1 0,0-1 0,1 0 0,-1 0 0,0 0 0,0 0 0,0 0 0,1 0 0,-1 0 0,0 0 0,0 0 0,0 0-1,1 0 1,-1 0 0,0 0 0,0 0 0,0 0 0,1 0 0,-1 0 0,0 0 0,0 0 0,0 0 0,1 0 0,-1 0 0,0 0 0,0-1 0,1 1 0,4 0 33,19 0 65,0-1-1,0-1 1,0 0 0,-1-2-1,1-1 1,-1-1 0,42-17-1,-30 7 129,-1-1 0,62-42-1,-82 48-152,0 0-1,0-1 0,-1 0 1,-1-1-1,0 0 0,0-1 1,-2-1-1,14-23 1,-10 3-33,-13 31-4,-1 3-42,-1 14-252,-3-2 250,-1 0 0,0 0 0,-1-1 0,0 0 0,0 0 0,-1 0 1,-1-1-1,-9 9 0,-12 19 35,18-21-25,0 1-1,1 1 1,-14 32 0,21-42-4,0 0-1,1 0 0,0 0 0,0 0 1,1 1-1,0-1 0,0 1 0,1-1 0,0 1 1,0-1-1,3 14 0,-2-20 1,0-1 1,0 1-1,0-1 0,0 1 0,0-1 1,1 0-1,-1 0 0,0 1 0,0-1 1,1 0-1,-1 0 0,1 0 0,-1 0 0,1 0 1,0-1-1,-1 1 0,1 0 0,0-1 1,-1 1-1,1-1 0,0 0 0,0 1 1,0-1-1,3 0 0,3 1 1,19 5-418,0-2 0,0-2 0,1 0 0,-1-1 0,53-7 0,-73 4 118,0 0 0,0 0 0,0-1 1,-1 0-1,1 0 0,-1 0 0,1-1 0,-1 0 0,0-1 0,0 1 0,6-8 1,7-7-1964,28-38 1,-29 34 225,17-21-2839</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9.241"/>
    </inkml:context>
    <inkml:brush xml:id="br0">
      <inkml:brushProperty name="width" value="0.035" units="cm"/>
      <inkml:brushProperty name="height" value="0.035" units="cm"/>
    </inkml:brush>
  </inkml:definitions>
  <inkml:trace contextRef="#ctx0" brushRef="#br0">88 1 9154,'0'0'13440,"0"9"-13411,0 7 37,-1-1-1,-1 0 0,0 1 0,-1-1 0,-1 0 0,-1 0 0,0-1 0,0 1 0,-9 14 0,6-13-59,1 0 0,0 0-1,2 1 1,0 0-1,0 0 1,2 0 0,0 0-1,-1 35 1,5-52-9,-1 1 0,0 0 0,1-1 0,-1 1-1,1 0 1,-1-1 0,1 1 0,-1 0 0,1-1 0,0 1 0,-1-1 0,1 1 0,-1-1 0,1 1-1,0-1 1,0 0 0,-1 1 0,1-1 0,0 0 0,0 1 0,0-1 0,-1 0 0,1 0-1,0 0 1,0 0 0,0 0 0,-1 0 0,3 0 0,31 1-194,-27-2 100,12 2-110,-14-1-3,1 1-1,0-1 1,0 0-1,0-1 1,0 1 0,0-1-1,0 0 1,-1-1-1,1 1 1,0-1-1,-1 0 1,1-1-1,-1 1 1,0-1-1,9-6 1,8-9-2130,0 0 0,23-27 0,-15 5-3534</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19.460"/>
    </inkml:context>
    <inkml:brush xml:id="br0">
      <inkml:brushProperty name="width" value="0.035" units="cm"/>
      <inkml:brushProperty name="height" value="0.035" units="cm"/>
    </inkml:brush>
  </inkml:definitions>
  <inkml:trace contextRef="#ctx0" brushRef="#br0">0 46 6689,'0'0'16268,"109"-46"-16268,-102 57-680,-7 17-536,0 19-1009,0-8-648,0-7-2248</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20.035"/>
    </inkml:context>
    <inkml:brush xml:id="br0">
      <inkml:brushProperty name="width" value="0.035" units="cm"/>
      <inkml:brushProperty name="height" value="0.035" units="cm"/>
    </inkml:brush>
  </inkml:definitions>
  <inkml:trace contextRef="#ctx0" brushRef="#br0">81 14 7682,'0'0'10184,"4"-2"-9571,-3 0-574,0 2-13,-1-1 1,1 0-1,0 1 1,-1-1-1,1 0 1,-1 1-1,1-1 1,0 1-1,0-1 1,-1 1-1,1-1 1,0 1 0,0-1-1,-1 1 1,1 0-1,0 0 1,0-1-1,0 1 1,0 0-1,0 0 1,-1 0-1,1 0 1,0 0-1,0 0 1,0 0-1,0 0 1,0 0-1,0 1 1,-1-1 0,1 0-1,0 0 1,0 1-1,0-1 1,-1 1-1,1-1 1,0 0-1,0 1 1,-1 0-1,1-1 1,0 1-1,-1-1 1,1 1-1,-1 0 1,1-1-1,-1 1 1,1 0-1,-1 0 1,1 0 0,3 18 207,-1 0-1,-1 0 1,-1 0 0,-1 0 0,0 0 0,-5 33 0,0-28-81,-1-1 1,-1 0-1,0 0 0,-2-1 0,-19 35 0,17-37-100,1 1 0,1 0 0,1 0 0,1 1 0,1 0 0,-7 41 0,12 54 88,1-115-139,0 0 0,0 0 0,1 0 0,-1 0 0,1 0-1,-1 1 1,1-1 0,-1 0 0,1 0 0,0-1 0,0 1 0,0 0 0,0 0 0,1 0-1,-1-1 1,0 1 0,1-1 0,-1 1 0,1-1 0,0 1 0,-1-1 0,1 0-1,0 0 1,0 0 0,0 0 0,-1 0 0,1 0 0,0 0 0,0-1 0,1 1-1,-1-1 1,2 1 0,10 1-21,0-1 0,0 0 0,0-1 0,15-1-1,-1 0-238,-20 1-46,0-1 0,0 0 0,0 0 0,0 0 0,0-1 0,0-1 0,0 1 0,-1-1 0,10-5 0,-6 2-1523,-1-1 0,20-15 1,-1-7-5190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23.970"/>
    </inkml:context>
    <inkml:brush xml:id="br0">
      <inkml:brushProperty name="width" value="0.035" units="cm"/>
      <inkml:brushProperty name="height" value="0.035" units="cm"/>
    </inkml:brush>
  </inkml:definitions>
  <inkml:trace contextRef="#ctx0" brushRef="#br0">803 104 1880,'0'0'5618,"-4"0"-5214,4 0-345,-1 0 0,0 0 0,1-1 0,-1 1 0,0 0 0,1 0 0,-1 0 0,0 0 0,1-1 0,-1 1 0,0 0 0,1 0 0,-1-1 0,0 1 1,1-1-1,-1 1 0,1 0 0,-1-1 0,1 1 0,-1-1 0,1 1 0,-1-1 0,1 0 0,0 1 0,-1-1 0,1 1 0,0-1 0,-1 0 0,1 1 0,0-1 0,0 0 1,0 1-1,0-1 0,0 0 0,-1 1 0,1-1 0,0 0 0,0 0 0,1 1 0,-1-1 0,0 0 0,0 1 0,0-1 0,0 0 0,1 1 0,-1-1 0,0 0 0,0 1 1,1-1-1,-1 1 0,1-1 0,-1 1 0,0-1 0,1 0 0,-1 1 0,1 0 0,-1-1 0,1 1 0,0-1 0,-1 1 0,1 0 0,-1-1 0,1 1 0,0 0 0,-1-1 0,2 1 1,-1-2 154,0 1 1,0-1 0,0 0 0,0 0 0,0 0 0,0 1 0,0-1 0,-1 0 0,1 0 0,-1 0 0,1 0-1,-1-1 1,0 1 0,0 0 0,0 0 0,0 0 0,0 0 0,0 0 0,-1 0 0,0-2 0,1-8 306,-1 11-517,0 0-1,0 0 1,0 1 0,0-1 0,0 0-1,0 0 1,0 0 0,0 1 0,0-1-1,0 0 1,0 1 0,0-1 0,-1 1-1,1 0 1,0-1 0,0 1 0,-1 0-1,1 0 1,-2 0 0,-29-5 22,-216 5 245,224 2-248,0 1 0,0 1 0,0 1 1,1 1-1,-1 1 0,2 2 0,-1 0 0,1 1 0,0 1 1,1 1-1,1 1 0,0 1 0,-26 23 0,28-16 6,1 0-1,1 2 1,1-1-1,1 2 1,1 0-1,1 0 1,1 1-1,1 1 1,-8 33-1,14-43 39,0 0 0,1 0 0,1 1-1,1-1 1,0 0 0,1 1-1,0-1 1,4 19 0,-3-31-37,1 0 1,0 0 0,0-1 0,0 1-1,0-1 1,0 1 0,1-1 0,-1 0-1,1 1 1,0-1 0,0-1 0,0 1 0,0 0-1,1-1 1,-1 0 0,1 1 0,-1-1-1,1-1 1,6 3 0,-4-1 7,20 10 120,1-1 1,1-2-1,0-1 1,0-1-1,1-1 0,43 4 1,177-2 1065,-210-9-954,-6-1-233,1-2 0,-1-1 0,-1-2 0,53-15-1,-83 20-134,-1 1 1,1 0-1,-1-1 0,1 1 0,-1-1 0,1 1 0,-1-1 0,1 0 0,-1 0 0,0 0 0,0 0 1,1 0-1,-1 0 0,0 0 0,0 0 0,0 0 0,1-2 0,1-17-4908,-3 9-19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0.707"/>
    </inkml:context>
    <inkml:brush xml:id="br0">
      <inkml:brushProperty name="width" value="0.035" units="cm"/>
      <inkml:brushProperty name="height" value="0.035" units="cm"/>
    </inkml:brush>
  </inkml:definitions>
  <inkml:trace contextRef="#ctx0" brushRef="#br0">1 25 1584,'0'0'16900,"210"-25"-18844,-183 47-761,7-11-2032</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20.502"/>
    </inkml:context>
    <inkml:brush xml:id="br0">
      <inkml:brushProperty name="width" value="0.035" units="cm"/>
      <inkml:brushProperty name="height" value="0.035" units="cm"/>
    </inkml:brush>
  </inkml:definitions>
  <inkml:trace contextRef="#ctx0" brushRef="#br0">936 66 10234,'0'0'12396,"13"-9"-11780,37-27-120,-37 24-254,-18 9-168,3 3-67,-21-3 40,0 1-1,-41 2 0,25 1-89,33-1 0,1 1 0,-1-1 1,1 1-1,-1 0 0,1 1 0,-1 0 0,1-1 0,0 2 0,0-1 0,0 1 1,0-1-1,0 1 0,0 1 0,1-1 0,-1 1 0,1-1 0,0 1 0,0 1 1,1-1-1,-1 0 0,1 1 0,0 0 0,0 0 0,0 0 0,-2 8 0,0-1-14,0 1-1,1 0 0,1 0 0,0 0 1,1 0-1,0 1 0,1-1 0,1 1 1,2 25-1,-1-32 69,1-1 0,0 0 0,0 0 0,0 0 0,1 0 0,0 0 0,0 0 0,1-1 1,4 7-1,-5-8 22,1 0-1,-1 1 1,0 0 0,-1 0 0,1 0 0,-1 0 0,0 0 0,0 1 0,0-1 0,-1 1 0,0-1 0,1 7 0,-1 4 143,-1 16 294,-1-31-450,1 0 0,0 0 0,0 0 0,0 0 0,-1 0 0,1 0-1,0 0 1,-1 0 0,1 0 0,-1 0 0,1-1 0,-1 1 0,0 0 0,1 0 0,-1-1 0,0 1 0,1 0 0,-1-1-1,0 1 1,0 0 0,0-1 0,0 1 0,1-1 0,-1 0 0,-2 1 0,-27 5 92,1-2 0,-1-2 0,0 0 0,-32-4 0,12 2-131,-70 1-428,-154-4-4582,195-7-1155,26-3-6245</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24.538"/>
    </inkml:context>
    <inkml:brush xml:id="br0">
      <inkml:brushProperty name="width" value="0.035" units="cm"/>
      <inkml:brushProperty name="height" value="0.035" units="cm"/>
    </inkml:brush>
  </inkml:definitions>
  <inkml:trace contextRef="#ctx0" brushRef="#br0">286 210 9314,'0'0'8657,"11"-28"-8137,39-89 44,-49 113-492,0 1 0,1-1 0,0 1 0,0 0 0,0-1 0,0 1 0,0 0 0,1 0 0,-1 0 0,1 1 0,0-1 0,0 1 0,0-1 0,0 1 0,0 0 1,6-3-1,11-8 1499,-43 21-709,-17 18-851,2 3 0,1 1 0,1 1 0,2 2 0,-39 49 1,50-52-8,1 2 1,1 0 0,-21 48-1,37-69-8,1 1 0,0-1 0,1 1 0,0 0 0,1 0-1,1 0 1,0 1 0,0-1 0,2 16 0,-1-25 4,0-1 1,0 0 0,0 0 0,1-1 1,-1 1-1,0 0 0,1 0 0,-1 0 0,1 0 0,0 0 1,0-1-1,-1 1 0,1 0 0,0 0 0,1-1 0,-1 1 1,0-1-1,0 1 0,1-1 0,1 2 0,0-1 5,1 0 0,-1 1 1,1-1-1,0-1 0,-1 1 0,1-1 0,0 1 0,7 0 0,8 1 23,0-1-1,0-1 1,23-1-1,-23 0-15,27 0-19,-24 2-127,0-2-1,0-1 0,0 0 0,0-2 1,30-7-1,-49 9 30,-1 1 0,1-1 0,0 0-1,-1 0 1,1 0 0,-1-1 0,0 1 0,1-1 0,-1 1-1,0-1 1,0 0 0,0 0 0,0 0 0,0 0 0,0 0-1,-1 0 1,1 0 0,2-5 0,-3 1-642,1 0 0,-1 0 0,1 0 0,-2-1 0,1 1 0,-1 0 0,0-8 0,0-18-4475</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24.649"/>
    </inkml:context>
    <inkml:brush xml:id="br0">
      <inkml:brushProperty name="width" value="0.035" units="cm"/>
      <inkml:brushProperty name="height" value="0.035" units="cm"/>
    </inkml:brush>
  </inkml:definitions>
  <inkml:trace contextRef="#ctx0" brushRef="#br0">1 0 9538</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24.754"/>
    </inkml:context>
    <inkml:brush xml:id="br0">
      <inkml:brushProperty name="width" value="0.035" units="cm"/>
      <inkml:brushProperty name="height" value="0.035" units="cm"/>
    </inkml:brush>
  </inkml:definitions>
  <inkml:trace contextRef="#ctx0" brushRef="#br0">130 0 9538,'-129'118'5145,"129"-129"-3465,20-3 665,28-4-265,-1 0-751,7 4-529,-6 0-352,-7 3-192,-8 4-248,-12 7-8,6 0-392,14 0-632,-1 0-921,42 0-999,-15 0-1745,-12 11-2393</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25.204"/>
    </inkml:context>
    <inkml:brush xml:id="br0">
      <inkml:brushProperty name="width" value="0.035" units="cm"/>
      <inkml:brushProperty name="height" value="0.035" units="cm"/>
    </inkml:brush>
  </inkml:definitions>
  <inkml:trace contextRef="#ctx0" brushRef="#br0">300 147 6873,'0'0'9999,"-6"-21"-9195,-17-64 91,23 83-789,0 0 0,-1-1 1,1 1-1,-1 0 0,0 0 1,1 0-1,-1 0 0,0 0 1,0 0-1,-1 0 0,1 0 1,0 0-1,-1 0 0,1 1 1,-1-1-1,1 0 0,-5-2 1,4 4-78,1-1 0,-1 1 1,0-1-1,0 1 0,0 0 0,0 0 1,0 0-1,0 0 0,0 0 0,0 0 1,0 1-1,0-1 0,-1 1 1,-9 1-118,3 1 87,-1-1-1,1 1 1,0 1-1,0 0 0,0 0 1,0 1-1,0 0 1,1 0-1,0 1 1,0 0-1,1 1 1,0-1-1,0 1 1,0 1-1,1-1 1,-10 17-1,8-12-67,0 1 1,1-1-1,1 2 0,0-1 0,0 1 1,2-1-1,0 1 0,0 1 0,1-1 1,1 0-1,-1 16 0,3-23 11,0-6 58,0 0 0,0 1 0,0-1 1,0 0-1,0 1 0,0-1 0,0 0 0,0 1 0,1-1 0,-1 0 0,0 0 0,1 1 1,-1-1-1,2 2 0,-1-2 14,1 0 1,0-1 0,-1 1-1,1-1 1,0 1-1,-1-1 1,1 1 0,0-1-1,0 0 1,-1 0-1,1 0 1,0 0 0,2-1-1,7 1 54,1-1 0,-1-1 0,1 0-1,-1-1 1,0 0 0,21-9 0,66-37 341,-61 29-345,-13 8-71,-6 3-127,0-1-1,0-1 1,18-14-1,-34 23 39,-1 1-1,1 0 0,0-1 1,-1 1-1,0-1 1,1 1-1,-1-1 1,0 0-1,0 0 1,0 1-1,0-1 1,0 0-1,0 0 1,0 0-1,0-3 1,0-20-3679,-1 22 3166,0-11-3864</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26.506"/>
    </inkml:context>
    <inkml:brush xml:id="br0">
      <inkml:brushProperty name="width" value="0.035" units="cm"/>
      <inkml:brushProperty name="height" value="0.035" units="cm"/>
    </inkml:brush>
  </inkml:definitions>
  <inkml:trace contextRef="#ctx0" brushRef="#br0">129 140 7074,'0'0'14212,"4"-23"-13495,14-68-182,-15 77-411,-4 14-115,1-1-1,0 1 1,0 0-1,0-1 1,0 1 0,0 0-1,0-1 1,0 1-1,0-1 1,0 1 0,0 0-1,0-1 1,0 1-1,0 0 1,0-1-1,0 1 1,1 0 0,-1-1-1,0 1 1,0 0-1,0-1 1,0 1-1,1 0 1,-1 0 0,0-1-1,0 1 1,1 0-1,-1 0 1,0-1 0,0 1-1,1 0 1,-1 0-1,0 0 1,1-1-1,-1 1 1,0 0 0,1 0-1,-1 0 1,0 0-1,1 0 1,-1 0-1,0 0 1,1 0 0,1 7-219,-2 7 209,-1 0-1,0 0 0,-1 0 1,-1 0-1,0 0 1,0 0-1,-2-1 0,0 0 1,-7 16-1,3-12 10,-6 14 8,-1-1 0,-1-1 1,-2 0-1,-32 38 1,198-208 1889,-119 118-1964,0 2 1,2 1-1,61-31 1,84-23-502,-174 74 544,-1-1-1,1 1 0,-1 0 1,1 0-1,-1 0 0,1-1 1,-1 1-1,1 0 1,0 0-1,-1 0 0,1 0 1,-1 0-1,1 0 1,-1 0-1,1 0 0,-1 0 1,1 0-1,0 1 0,-1-1 1,1 0-1,-1 0 1,1 0-1,-1 1 0,1-1 1,-1 0-1,1 1 1,-1-1-1,1 1 0,6 18-127,-7 37 221,-1-38-124,1 9 25,1-21 17,0 1-1,0 0 0,-1 0 0,-1 0 1,1 0-1,-1 0 0,0 0 0,0 0 1,-1 0-1,0-1 0,0 1 0,-1-1 1,0 1-1,-6 9 0,-24 14-36,27-25 3,-1 0 1,2 0-1,-1 1 0,-9 11 1,15-17 35,0 0 0,0 0 0,0 0 0,1 0 0,-1 0 0,0 0 0,0 0 0,0 0 0,0 0 0,0 0 0,0 0 0,0 0 0,0 0 0,1 0 0,-1 0 0,0 0 0,0 0 0,0 0 0,0 0 0,0 0 0,0 0 0,0 0 0,0 0 0,1 0 0,-1 0 0,0 0 0,0 0 0,0 0 0,0 0 0,0 0 0,0 0 0,0 1 0,0-1 0,0 0 0,0 0 0,0 0 0,0 0 0,1 0 0,-1 0 0,0 0 0,0 0 0,0 0 0,0 1 0,0-1 0,0 0 0,0 0 0,0 0 0,0 0 0,0 0 0,0 0 0,0 0 0,0 1 0,15-9 37,-10 5-40,333-146 30,-228 104-41,-51 19-55,-21 9-2,70-22 1,-108 39 49,1 1 0,-1-1 0,1 0 0,-1 1 0,1-1 1,-1 0-1,1 1 0,-1-1 0,1 1 0,-1-1 0,0 1 0,1-1 0,-1 1 1,0-1-1,1 1 0,-1-1 0,0 1 0,0-1 0,1 1 0,-1 0 0,0-1 1,0 1-1,0-1 0,0 1 0,0 0 0,0-1 0,0 1 0,0-1 0,0 1 1,0 0-1,0-1 0,0 1 0,-1-1 0,1 2 0,-4 26-46,-28 51-21,24-64 87,1 0 1,1 0-1,0 1 1,1 0-1,1 0 1,1 0-1,0 1 1,-1 18-1,4-35 5,0 1-1,0-1 1,1 1 0,-1-1-1,0 0 1,0 1-1,0-1 1,0 1 0,1-1-1,-1 0 1,0 1 0,0-1-1,1 0 1,-1 1 0,0-1-1,0 0 1,1 0 0,-1 1-1,0-1 1,1 0-1,-1 0 1,1 1 0,-1-1-1,0 0 1,1 0 0,-1 0-1,1 0 1,-1 0 0,0 0-1,1 0 1,-1 0 0,1 0-1,19 1 46,-13-2-27,27 2 27,0-2 0,0-2 0,-1-1 0,0-1 0,59-18 0,-49 8 23,-1-1 1,-1-3-1,-1-1 1,-1-1-1,0-3 1,36-29-1,-73 52-51,0-1-1,-1 1 1,1-1 0,-1 0-1,1 1 1,-1-1-1,1 0 1,-1 0 0,0 0-1,0 0 1,0 0-1,0-1 1,0 1 0,-1 0-1,1 0 1,0 0 0,-1-1-1,0 1 1,0 0-1,0-5 1,0 7 140,-4 1-370,-18 7 206,0 2 0,1 0 0,1 1 0,0 1 0,0 0 0,1 2 0,1 0 0,-25 25 0,40-36-1,1 0 1,-1 0-1,1 0 0,-1 1 1,1-1-1,0 1 1,0 0-1,0-1 1,1 1-1,-1 0 1,1 0-1,0 0 1,0 0-1,0 0 1,1 0-1,-1 0 0,1 0 1,0 0-1,1 8 1,0-11 6,-1 1 1,1-1-1,0 0 1,0 0-1,-1 0 1,1 0-1,0 0 1,0 0-1,0 0 1,0 0-1,0 0 1,0 0-1,1-1 1,-1 1-1,0 0 1,0-1-1,1 1 1,-1-1-1,0 1 1,0-1-1,1 0 1,-1 1-1,0-1 1,1 0-1,1 0 1,44 5 61,-41-4-56,163 0-654,-98-1-3393,-48 0-816</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27.316"/>
    </inkml:context>
    <inkml:brush xml:id="br0">
      <inkml:brushProperty name="width" value="0.035" units="cm"/>
      <inkml:brushProperty name="height" value="0.035" units="cm"/>
    </inkml:brush>
  </inkml:definitions>
  <inkml:trace contextRef="#ctx0" brushRef="#br0">71 179 6617,'0'0'7751,"35"-23"-6936,107-69-25,-102 59-69,-39 32-692,-1 1 1,0-1-1,1 1 0,-1 0 1,0-1-1,1 1 0,-1-1 1,0 1-1,0-1 0,0 1 0,0 0 1,1-1-1,-1 1 0,0-1 1,0 1-1,0-1 0,0 1 1,0-1-1,0 1 0,0-1 1,0 1-1,0-1 0,0 1 0,-1-1 1,1 1-1,0-1 0,0 1 1,-1-1-1,-1-8 730,2 9-729,0 0 1,0-1-1,0 1 1,0 0-1,0 0 1,0-1-1,0 1 1,0 0-1,0-1 1,0 1-1,0 0 1,0 0-1,-1-1 1,1 1-1,0 0 1,0 0-1,0-1 1,0 1-1,-1 0 1,1 0-1,0 0 1,0-1-1,0 1 1,-1 0-1,1 0 1,0 0-1,0 0 1,-1 0-1,1-1 1,0 1 0,-1 0-1,1 0 1,0 0-1,0 0 1,-1 0-1,1 0 1,-16 3 192,-15 11-385,29-13 229,-20 11-40,1 1 0,1 0-1,0 2 1,1 0 0,0 2-1,2 0 1,0 0 0,0 2-1,2 0 1,-18 30 0,31-44-14,0-1 0,0 1 0,1 0 0,-1-1 0,1 1 0,1 0 0,-2 8 0,2-12 3,0 1 1,0 0-1,0-1 1,0 1-1,0-1 1,0 1-1,0-1 1,1 1-1,-1-1 1,0 1-1,1-1 0,-1 1 1,1-1-1,0 1 1,-1-1-1,1 0 1,0 1-1,0-1 1,0 0-1,0 1 0,0-1 1,0 0-1,0 0 1,1 0-1,-1 0 1,0 0-1,1-1 1,1 2-1,18 3 173,1-2 0,1 0 0,-1-1 0,0-1 0,25-3 0,-5 1-89,-27 1-236,1-1 1,0 0 0,-1-1 0,1-1-1,-1-1 1,0 0 0,0-1-1,0 0 1,-1-1 0,0-1 0,0-1-1,0 0 1,-1 0 0,0-1-1,15-15 1,7-8-2499,-7 3-2057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27.707"/>
    </inkml:context>
    <inkml:brush xml:id="br0">
      <inkml:brushProperty name="width" value="0.035" units="cm"/>
      <inkml:brushProperty name="height" value="0.035" units="cm"/>
    </inkml:brush>
  </inkml:definitions>
  <inkml:trace contextRef="#ctx0" brushRef="#br0">96 8 8914,'0'0'12164,"3"-3"-11949,-3 2-215,0 1 1,1 0-1,-1-1 1,0 1-1,0 0 1,0 0-1,1 0 1,-1-1 0,0 1-1,1 0 1,-1 0-1,0 0 1,0-1-1,1 1 1,-1 0-1,0 0 1,1 0 0,-1 0-1,0 0 1,1 0-1,-1 0 1,0 0-1,1 0 1,-1 0-1,0 0 1,1 0 0,-1 0-1,0 0 1,1 0-1,-1 0 1,0 0-1,1 0 1,-1 1-1,0-1 1,1 0 0,-1 0-1,0 0 1,0 0-1,1 1 1,-1-1-1,0 0 1,6 20 20,-6 47 68,-1-38 4,1-22-75,1 14 50,-1-1 0,-1 1 0,-1-1 0,-1 0 1,0 1-1,-11 29 0,-9 10-24,-38 111 31,58-157-91,0 0 1,1 0-1,1 0 1,1 27-1,0-27-52,0-13-65,0-1 67,1 0 0,-1 0 0,1 0 0,-1 0 0,1 0 0,0-1 0,-1 1 0,1 0 0,-1 0 0,1 0 0,-1-1 0,1 1 0,-1 0 0,1-1 0,-1 1 1,0 0-1,1-1 0,-1 1 0,1-1 0,-1 1 0,0-1 0,1 1 0,-1-1 0,0 1 0,0-1 0,1 1 0,-1-1 0,0 1 0,0-1 0,0 1 0,1-2 0,-1-19-1229,0 15 769,0-22-2761,0 2-1474</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27.892"/>
    </inkml:context>
    <inkml:brush xml:id="br0">
      <inkml:brushProperty name="width" value="0.035" units="cm"/>
      <inkml:brushProperty name="height" value="0.035" units="cm"/>
    </inkml:brush>
  </inkml:definitions>
  <inkml:trace contextRef="#ctx0" brushRef="#br0">1 75 9946,'0'0'11963,"311"-57"-11715,-263 50-128,-7 3-120,-14 4-8,-14-3-656,1-1-1137,-7 4-2888</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2.027"/>
    </inkml:context>
    <inkml:brush xml:id="br0">
      <inkml:brushProperty name="width" value="0.035" units="cm"/>
      <inkml:brushProperty name="height" value="0.035" units="cm"/>
    </inkml:brush>
  </inkml:definitions>
  <inkml:trace contextRef="#ctx0" brushRef="#br0">76 242 4945,'0'0'7488,"0"-1"-7405,0 1 1,0-1-1,0 1 0,1-1 0,-1 1 0,0-1 0,0 1 0,0 0 0,1-1 0,-1 1 0,0-1 0,1 1 1,-1-1-1,0 1 0,1 0 0,-1-1 0,1 1 0,-1 0 0,0-1 0,1 1 0,-1 0 0,1 0 1,-1-1-1,1 1 0,0 0 0,108-35 3601,10-4-1244,-103 33-2236,0-2 0,-1 1-1,0-2 1,-1 0 0,18-14 0,-29 20-198,0-1 1,0 1 0,0-1 0,0 1-1,0-1 1,-1 0 0,0 0 0,0 0-1,0-1 1,0 1 0,0 0 0,-1-1-1,0 1 1,0-1 0,0 0-1,-1 1 1,1-1 0,-1-7 0,-6 9-49,-26-1-100,0 2-1,0 2 0,-36 3 1,52-1 103,0 1 1,1 0 0,-1 1 0,1 0-1,0 1 1,0 1 0,1 1 0,-23 13 0,26-14 30,0 2 0,0-1 1,1 1-1,0 1 0,1 0 1,0 0-1,0 1 0,1 0 0,0 0 1,1 1-1,-7 12 0,12-17 9,0 0-1,1 0 0,0 0 0,-1 0 0,2 0 1,-1 0-1,1 0 0,0 9 0,0-8 8,0-6-5,0 0 1,0 0-1,0 0 1,1 0-1,-1-1 1,0 1-1,0 0 1,0 0-1,1 0 1,-1 0-1,0 0 1,1 0-1,-1-1 1,1 1-1,-1 0 1,1 0-1,-1-1 0,1 1 1,0 0-1,-1-1 1,1 1-1,0-1 1,1 2-1,24 6 61,-23-8-55,42 7 63,1-3 0,88-2 1,-74-3-73,-44 1-68,0 0 0,0-2 0,0 0 0,0-1-1,-1 0 1,1-2 0,26-10 0,-24 7-906,-1-2 0,0 0-1,22-17 1,-11 5-2826,-1 1-1215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1.839"/>
    </inkml:context>
    <inkml:brush xml:id="br0">
      <inkml:brushProperty name="width" value="0.035" units="cm"/>
      <inkml:brushProperty name="height" value="0.035" units="cm"/>
    </inkml:brush>
  </inkml:definitions>
  <inkml:trace contextRef="#ctx0" brushRef="#br0">909 576 2985,'0'0'8600,"7"-22"-7470,25-72 29,-30 89-943,0 0 0,-1 1 0,0-1 0,0 0 1,0 0-1,0 0 0,-1 0 0,1 0 0,-2-9 1,0 1 344,1 12-555,0 1 0,0 0 1,0 0-1,0-1 0,0 1 0,0 0 0,0-1 1,0 1-1,0 0 0,0-1 0,-1 1 0,1 0 1,0 0-1,0-1 0,0 1 0,0 0 0,0 0 1,-1-1-1,1 1 0,0 0 0,0 0 1,0 0-1,-1-1 0,1 1 0,0 0 0,0 0 1,-1 0-1,1 0 0,0-1 0,-1 1 0,1 0 1,0 0-1,0 0 0,-1 0 0,1 0 1,0 0-1,-1 0 0,1 0 0,0 0 0,-1 0 1,-25-4 7,0 2 1,0 0 0,0 2 0,0 1 0,0 1 0,0 1-1,-29 8 1,18 0-15,1 1-1,1 2 0,-48 25 0,-99 68-215,83-47-261,52-33-93,3 1 0,-72 58 0,113-84 542,1 0 0,-1 0 0,1 0 0,0 0 0,0 0 0,0 1-1,0-1 1,0 1 0,0-1 0,1 1 0,-1 0 0,1 0 0,0 0-1,0-1 1,0 1 0,0 0 0,0 0 0,0 6 0,1-9 11,0 1 0,0-1 1,0 1-1,0-1 1,0 1-1,0-1 0,0 1 1,1-1-1,-1 1 1,0-1-1,0 0 1,0 1-1,0-1 0,1 1 1,-1-1-1,0 1 1,0-1-1,1 0 0,-1 1 1,0-1-1,1 0 1,-1 1-1,1-1 0,-1 0 1,0 1-1,1-1 1,-1 0-1,1 0 0,-1 0 1,1 1-1,0-1 1,20 1-23,-8-2-6,31-1 84,0-2-1,-1-2 1,1-2 0,-1-1 0,58-22-1,208-101 1861,-250 103-1389,-2-3-1,-1-1 1,55-45-1,-88 59-385,0-2 0,-1 0-1,-1-1 1,0-1 0,-2-1-1,-1-1 1,-2-1 0,25-48-1,17-75 2,-32 80-87,-26 69-39,0 0-1,0 0 1,0 0-1,0 1 1,0-1 0,0 0-1,0 0 1,0 0-1,1 0 1,-1 0 0,0 0-1,0 0 1,0 0-1,0 0 1,0 0 0,0 0-1,0 0 1,0 0 0,1 0-1,-1 0 1,0 0-1,0 0 1,0 0 0,0 0-1,0 0 1,0 0-1,0 0 1,0 0 0,0 0-1,1 0 1,-1 0-1,0 0 1,0 0 0,0 0-1,0 0 1,0 0-1,0-1 1,0 1 0,0 0-1,0 0 1,0 0-1,0 0 1,1 0 0,-1 0-1,0 0 1,0 0-1,0 0 1,0 0 0,0-1-1,0 1 1,0 0-1,0 0 1,0 0 0,0 0-1,0 0 1,0 0-1,0 0 1,0 0 0,0-1-1,0 1 1,0 0-1,0 0 1,0 0 0,0 0-1,0 0 1,0 0-1,0 0 1,0-1 0,1 13-31,-3 19 25,-1-22 7,-1 0 0,0 0 0,-1-1-1,1 0 1,-2 0 0,-9 12 0,-9 15 0,8-8 2,2 0 0,1 1 0,2 0 0,0 1-1,-11 51 1,14-32 3,1 0 1,0 92-1,7-135-2,0 0 1,0 0 0,1 0 0,-1 0-1,1 0 1,0 0 0,1 0-1,-1 0 1,1 0 0,0-1-1,4 9 1,-4-11 18,1 1 0,-1 0 0,1-1 0,-1 0 0,1 1 0,0-1 0,0 0 0,0 0 0,0 0 0,0-1 0,0 1 0,1-1 0,-1 0 0,0 0 0,1 0 0,-1 0 0,7 0 0,31 3 588,81-5-1,-50 0-543,-59 0-64,1-1 1,-1 0-1,0 0 0,0-2 0,0 1 0,0-2 0,-1 0 0,1 0 0,-1-1 0,-1 0 0,1-1 0,-1-1 0,0 0 0,14-13 0,-2-1 7,-1-1-1,-1 0 0,-1-2 0,34-54 0,-49 69-11,0-1 0,-1 0 0,-1 0-1,1 0 1,-2 0 0,1-1-1,-2 1 1,0-1 0,0 1 0,-1-1-1,-1-13 1,1 17-24,0 7-184,-3 2 159,-1-1 1,1 1-1,-1 0 1,1 0-1,-1 0 0,1 1 1,0-1-1,0 1 1,0 0-1,0 0 0,0 0 1,0 0-1,0 0 0,1 1 1,-1-1-1,-3 5 1,-3 4 49,0 1 1,-12 19-1,13-18-22,1 0-1,0 1 1,1 0-1,1-1 1,0 2-1,1-1 1,0 1-1,1-1 0,1 1 1,0 0-1,1 22 1,1-36 13,1 1 1,-1-1 0,0 0 0,1 1-1,-1-1 1,1 0 0,0 0 0,-1 1-1,1-1 1,0 0 0,0 0 0,0 0-1,0 0 1,0 0 0,0 0 0,0 0-1,0 0 1,0 0 0,1 0-1,-1-1 1,0 1 0,1 0 0,-1-1-1,0 1 1,1-1 0,-1 0 0,0 1-1,3-1 1,46 7-60,-43-6 28,87 0-3464,-85-2 271,-2-5-2004</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2.305"/>
    </inkml:context>
    <inkml:brush xml:id="br0">
      <inkml:brushProperty name="width" value="0.035" units="cm"/>
      <inkml:brushProperty name="height" value="0.035" units="cm"/>
    </inkml:brush>
  </inkml:definitions>
  <inkml:trace contextRef="#ctx0" brushRef="#br0">1 1 536,'0'0'21358,"17"0"-20970,-5 0-338,2-1-14,0 1 1,0 1-1,0 0 1,0 1-1,-1 0 1,23 8-1,209 88 42,-241-96-479,0-1 0,-1-1 1,1 1-1,0-1 0,0 1 0,8-1 0,-8 0-1151,-2-15-11242</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2.572"/>
    </inkml:context>
    <inkml:brush xml:id="br0">
      <inkml:brushProperty name="width" value="0.035" units="cm"/>
      <inkml:brushProperty name="height" value="0.035" units="cm"/>
    </inkml:brush>
  </inkml:definitions>
  <inkml:trace contextRef="#ctx0" brushRef="#br0">10 78 9218,'361'-54'3578,"-297"43"-2320,-55 8-246,-9 2-891,0 1 1,0-1-1,0 1 1,-1 0-1,1-1 1,0 1-1,0 0 0,0-1 1,0 1-1,0 0 1,0-1-1,0 1 1,-1 0-1,1-1 0,0 1 1,0 0-1,0-1 1,-1 1-1,1 0 1,0 0-1,-1-1 0,1 1 1,0 0-1,0 0 1,-1 0-1,1-1 1,0 1-1,-1 0 1,1 0-1,0 0 0,-1 0 1,1 0-1,-1 0 1,1 0-1,0 0 1,-1 0-1,1 0 0,0 0 1,-1 0-1,-22 6 650,-20 16-1187,-9 13 568,-93 80 0,121-92-207,0 1 0,2 1-1,1 1 1,1 0 0,-24 44 0,30-34-1499,14-35 1388,0 1 0,-1-1 1,1 0-1,0 0 0,0 0 1,-1 0-1,1 1 0,0-1 1,0 0-1,1 0 0,-1 0 1,0 1-1,0-1 1,0 0-1,1 0 0,-1 0 1,1 0-1,-1 0 0,1 0 1,-1 0-1,1 0 0,-1 0 1,1 0-1,0 0 0,0 0 1,0 0-1,-1 0 0,1 0 1,0-1-1,2 2 1,27 4-3675</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3.349"/>
    </inkml:context>
    <inkml:brush xml:id="br0">
      <inkml:brushProperty name="width" value="0.035" units="cm"/>
      <inkml:brushProperty name="height" value="0.035" units="cm"/>
    </inkml:brush>
  </inkml:definitions>
  <inkml:trace contextRef="#ctx0" brushRef="#br0">380 193 6209,'0'0'7721,"5"-23"-6700,13-72 114,-13 47 440,-6 37-1103,1 10-451,0 0-1,0 0 1,-1 0 0,1 1-1,0-1 1,-1 0 0,1 1-1,0-1 1,-1 0-1,1 1 1,-1-1 0,1 0-1,-1 1 1,0-1 0,1 1-1,-1-1 1,0 1 0,1-1-1,-1 1 1,0-1-1,1 1 1,-1 0 0,0 0-1,0-1 1,0 1 0,1 0-1,-1 0 1,0 0-1,0 0 1,0 0 0,1 0-1,-2 0 1,-36-1-31,26 2 41,2 0-32,0 0 1,0 1 0,1 0-1,-1 1 1,0 0-1,1 1 1,0 0 0,0 0-1,0 1 1,-14 10-1,2 0 1,0 1-1,1 0 1,-18 21-1,32-31-2,0 1 1,0-1-1,1 1 0,0 0 1,0 1-1,0-1 0,1 1 1,0 0-1,1 0 0,0 0 1,0 0-1,0 1 0,1-1 1,1 1-1,-1 0 0,1-1 1,1 16-1,0-17 4,0-7 0,-1 1 1,1 0 0,0 0-1,0 0 1,0 0 0,-1-1-1,1 1 1,0 0-1,0 0 1,0 0 0,1 0-1,-1 0 1,0 0-1,0-1 1,0 1 0,1 0-1,-1 0 1,0 0-1,1-1 1,-1 1 0,1 0-1,-1 0 1,1-1-1,-1 1 1,1 0 0,-1-1-1,1 1 1,0-1 0,-1 1-1,1 0 1,0-1-1,-1 0 1,1 1 0,0-1-1,0 1 1,0-1-1,-1 0 1,1 0 0,0 1-1,0-1 1,0 0-1,0 0 1,0 0 0,-1 0-1,1 0 1,0 0 0,0 0-1,0 0 1,1-1-1,29 3 66,0-1-1,59-7 0,-81 5-150,0-1 1,0 0-1,0 0 0,-1-1 1,1 0-1,-1 0 0,1-1 1,-1 0-1,0-1 0,0 1 1,-1-2-1,0 1 0,0-1 1,11-11-1,-14 11-455,-1 1 0,0-1 0,0 0 1,-1 0-1,0 0 0,0 0 0,0-1 0,-1 1 0,0 0 0,0-1 0,0 1 0,-1-1 0,0 1 0,-2-11 1,2-1-852,0 15 1111,0 0-1,0 0 1,-1 0-1,1 0 0,-1 0 1,0 0-1,0 0 1,0 0-1,0 0 0,0 0 1,0 0-1,-1 0 0,0 1 1,1-1-1,-1 1 1,-3-3-1,-1-1 329,0 1 1,-1-1-1,0 1 1,-10-5-1,9 6 1212,1-1-1,-1 0 1,1 0-1,-7-8 1,13 13-1026,1-1-1,-1 1 1,1 0 0,-1-1 0,1 1 0,-1-1-1,1 1 1,-1 0 0,0-1 0,1 1-1,-1 0 1,0 0 0,1-1 0,-1 1 0,0 0-1,1 0 1,-1 0 0,0 0 0,1 0-1,-2 0 1,-12 7 967,-8 17-923,22-23-170,-20 25 304,1 1-1,2 1 1,0 0 0,2 1-1,2 1 1,-13 36 0,11-14-91,-66 184 37,80-233-535,0-1-1,0 1 1,0 0-1,0 0 1,1 0-1,-1 0 1,1 0-1,0 6 1,20-9-2958,29-3 428,10-15-1483</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3.800"/>
    </inkml:context>
    <inkml:brush xml:id="br0">
      <inkml:brushProperty name="width" value="0.035" units="cm"/>
      <inkml:brushProperty name="height" value="0.035" units="cm"/>
    </inkml:brush>
  </inkml:definitions>
  <inkml:trace contextRef="#ctx0" brushRef="#br0">27 161 8386,'0'0'9170,"24"-2"-8491,79-3 103,-79 4-264,0-2-1,0-1 0,-1 0 0,41-14 0,-50 13-402,-1-1 0,1-1 0,-1 0 0,0 0-1,-1-2 1,0 1 0,17-16 0,-26 21-128,-1 1 0,0 0 0,1-1 0,-1 1 0,0-1 0,0 0 0,0 0-1,-1 0 1,1 0 0,-1 0 0,1 0 0,-1 0 0,0 0 0,0-1 0,0-3 0,-1 6-249,-6 2 182,0 0-1,0 0 0,0-1 0,0 0 0,-6-1 0,-29 3-14,0 10 67,0 1 0,1 3 0,1 1 0,-53 32 0,79-42 19,0 1-1,1 0 1,0 1 0,0 0-1,-11 13 1,19-18 6,0 1 0,0-1 0,1 1 0,-1 0 0,1 0 0,0 0 0,1 1 0,-1-1 0,1 1 0,0-1 0,1 1 0,-1 0 0,1 0 0,0 0 0,0 8 0,1-12 4,0-1-1,0 0 1,1 0-1,-1 0 1,0 0-1,0 0 1,1 0-1,-1 0 1,1 0-1,-1 0 1,1 0-1,-1 0 1,1 0-1,0 0 1,-1 0-1,1-1 1,0 1-1,0 0 1,-1 0-1,1-1 1,0 1-1,0 0 1,0-1-1,0 1 1,0-1-1,0 1 1,0-1-1,0 0 1,0 1-1,0-1 1,0 0-1,2 0 1,44 1-59,-29-2-21,51 2-687,83-3-4113,-89-7-757</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4.141"/>
    </inkml:context>
    <inkml:brush xml:id="br0">
      <inkml:brushProperty name="width" value="0.035" units="cm"/>
      <inkml:brushProperty name="height" value="0.035" units="cm"/>
    </inkml:brush>
  </inkml:definitions>
  <inkml:trace contextRef="#ctx0" brushRef="#br0">313 46 7074,'0'0'9822,"3"-8"-9461,11-22-262,-12 23-76,-7 8-1,-18 7 8,1 2 1,-1 1-1,2 0 1,0 2-1,-30 23 0,26-17 5,1 2 0,1 1 0,-41 48-1,60-64-33,1-1-1,-1 1 0,1 0 0,0 0 0,1 1 0,-1-1 0,1 1 0,0-1 0,1 1 0,0-1 0,0 1 1,0 0-1,1 0 0,1 12 0,-1-18 0,0 0 0,1 0 0,-1 0 0,1 0 0,-1 0 0,1 0 0,-1 0 0,1 0 0,0 0 0,-1 0 0,1 0 0,0 0 0,0 0 0,0 0 0,-1-1 0,1 1 0,0 0 0,0-1 0,0 1 0,0-1 0,0 1 0,1-1 1,-1 1-1,0-1 0,0 0 0,0 0 0,0 1 0,0-1 0,3 0 0,42 3 4,-37-2-3,31 0-120,60-5 0,-87 3-202,0-1 0,-1-1 0,1 0 0,-1-1 0,1 0 0,-1-1 0,0 0 0,16-10 0,14-15-2685,-7-2-1798</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4.250"/>
    </inkml:context>
    <inkml:brush xml:id="br0">
      <inkml:brushProperty name="width" value="0.035" units="cm"/>
      <inkml:brushProperty name="height" value="0.035" units="cm"/>
    </inkml:brush>
  </inkml:definitions>
  <inkml:trace contextRef="#ctx0" brushRef="#br0">1 0 6769</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4.438"/>
    </inkml:context>
    <inkml:brush xml:id="br0">
      <inkml:brushProperty name="width" value="0.035" units="cm"/>
      <inkml:brushProperty name="height" value="0.035" units="cm"/>
    </inkml:brush>
  </inkml:definitions>
  <inkml:trace contextRef="#ctx0" brushRef="#br0">1 191 6769,'329'-150'4559,"-239"111"-329,-90 39-4152,0 0-1,1 0 1,-1-1-1,1 1 1,-1 0 0,0 0-1,1 0 1,-1 0 0,1-1-1,-1 1 1,0 0-1,1 0 1,-1 0 0,1 0-1,-1 0 1,1 0 0,-1 0-1,0 0 1,1 0-1,-1 1 1,1-1 0,-1 0-1,0 0 1,1 0 0,-1 0-1,1 1 1,-1-1-1,0 0 1,1 0 0,-1 1-1,0-1 1,1 0-1,-1 0 1,0 1 0,0-1-1,1 1 1,-1-1 0,0 0-1,0 1 1,1-1-1,-1 1 1,0 20 233,-1-9-224,2 2-31,-2 1-1,0 0 0,0-1 1,-2 1-1,0-1 1,0 0-1,-1 1 0,-10 20 1,-5 7-18,-18 51-1,31-73-42,1 1 0,1-1 0,1 1 0,0-1 0,1 24 0,1-31 20,3 9-152,-1-21 119,-1 0 0,1-1 0,0 1 0,-1 0 0,1-1 0,0 1 0,0-1 0,-1 1 0,1-1 0,0 1 0,0-1 0,0 0-1,-1 1 1,1-1 0,0 0 0,0 0 0,0 1 0,0-1 0,0 0 0,0 0 0,0 0 0,0 0 0,-1 0 0,3 0 0,18 0-509,-14 1-3,0-1 0,1 1 0,-1-2-1,14-1 1,-19 1 215,0 1 0,0-1-1,0 0 1,-1 1-1,1-1 1,0 0 0,0 0-1,-1 0 1,1-1-1,0 1 1,-1 0 0,1-1-1,-1 1 1,1 0-1,-1-1 1,0 0 0,0 1-1,0-1 1,0 0-1,0 0 1,0 1 0,1-4-1,5-16-5006</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4.642"/>
    </inkml:context>
    <inkml:brush xml:id="br0">
      <inkml:brushProperty name="width" value="0.035" units="cm"/>
      <inkml:brushProperty name="height" value="0.035" units="cm"/>
    </inkml:brush>
  </inkml:definitions>
  <inkml:trace contextRef="#ctx0" brushRef="#br0">0 96 5521,'0'0'13846,"39"-11"-13374,126-38-93,-140 42-208,2 1 1,-1 2 0,42-3 0,-12 3 37,15-3-89,-56 6-3364,1 1-3456</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5.247"/>
    </inkml:context>
    <inkml:brush xml:id="br0">
      <inkml:brushProperty name="width" value="0.035" units="cm"/>
      <inkml:brushProperty name="height" value="0.035" units="cm"/>
    </inkml:brush>
  </inkml:definitions>
  <inkml:trace contextRef="#ctx0" brushRef="#br0">258 132 280,'0'0'15566,"25"-12"-14954,76-41-16,-98 52-496,1-1 0,-1 0-1,1-1 1,-1 1 0,0 0 0,0-1-1,0 0 1,0 0 0,4-5-1,-7 7-17,1-1 0,-1 1 0,1-1 0,-1 1 1,1-1-1,-1 1 0,0-1 0,0 1 0,0-1 0,0 1 0,0-1 0,0 1 0,0-1 0,-1-1 0,0-10 555,-5 12-690,-11 2 51,1 1 0,-1 1 0,0 1 0,1 0 0,-1 1 0,1 0 1,1 2-1,-1 0 0,-16 10 0,-2 3 4,1 2-1,-59 49 1,80-61-4,1 2 0,-17 18 0,25-26 1,0 0 1,0 0-1,1 0 0,0 0 1,0 0-1,0 0 0,0 1 1,1-1-1,-1 1 1,1-1-1,0 1 0,0 8 1,1-6-15,-1-5 20,1-1 0,0 0 0,0 1 0,0-1 0,0 0 0,0 1 0,0-1 0,1 1-1,-1-1 1,0 0 0,1 1 0,-1-1 0,1 0 0,0 2 0,1-2 7,-1 0 0,1-1 0,0 1 0,-1-1 0,1 1 0,0-1 0,-1 1 0,1-1 0,0 0 0,-1 0 1,1 0-1,0 0 0,2-1 0,16 2 47,0-2 1,0-1 0,0 0-1,-1-2 1,1 0 0,-1-1 0,0-1-1,24-10 1,9-9 13,-2-2-1,0-2 0,-2-3 1,-1-1-1,59-55 1,-94 73-49,-10 12-13,0 1 0,0-1 0,0 1 1,0 0-1,0 0 0,1 0 0,-1 0 0,4-2 0,-8 17-106,0-3 92,-1-1 0,-1 0 0,0 0 1,0-1-1,-1 1 0,-10 15 0,9-18 3,2 1 1,-1 0-1,1 1 1,0-1-1,0 1 1,1-1-1,0 1 1,1 0-1,-1 0 1,1 0-1,-1 15 1,3 52-3,0-73 2,0 0-1,1-1 1,-1 1-1,0-1 1,1 1-1,-1 0 1,1-1 0,0 1-1,-1-1 1,1 1-1,0-1 1,0 1-1,0-1 1,0 0-1,0 0 1,0 1-1,1-1 1,-1 0 0,3 2-1,1 0-15,0 0 1,0 0-1,0-1 1,0 1-1,12 2 0,0-1-252,1 0-1,-1-1 0,19 0 1,-18-2-322,-3 0-417,0 0 1,1-1 0,-1-1 0,21-4-1,-1-9-2899</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5.574"/>
    </inkml:context>
    <inkml:brush xml:id="br0">
      <inkml:brushProperty name="width" value="0.035" units="cm"/>
      <inkml:brushProperty name="height" value="0.035" units="cm"/>
    </inkml:brush>
  </inkml:definitions>
  <inkml:trace contextRef="#ctx0" brushRef="#br0">96 0 8706,'0'0'10209,"3"15"-9510,-1-4-569,3 7 143,-1 0-1,-2 1 1,2 33 0,-3 23 379,-3 94-8,-1-147-792,0-1-1,-2-1 0,0 1 1,-2-1-1,-15 36 0,20-54-164,1-1 0,-1 0 0,1 0 0,-1 0 0,1 0 0,-1 0 0,0 0-1,1 0 1,-1 0 0,0-1 0,0 1 0,1-1 0,-1 1 0,0-1 0,0 0 0,0 1 0,0-1 0,0 0-1,0 0 1,0-1 0,1 1 0,-3-1 0,-3 1-1362,-13 0-3630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2.025"/>
    </inkml:context>
    <inkml:brush xml:id="br0">
      <inkml:brushProperty name="width" value="0.035" units="cm"/>
      <inkml:brushProperty name="height" value="0.035" units="cm"/>
    </inkml:brush>
  </inkml:definitions>
  <inkml:trace contextRef="#ctx0" brushRef="#br0">0 93 1632,'0'0'15532,"170"-93"-16621,-170 108-1383,-21 10 63,1-4-3928</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5.805"/>
    </inkml:context>
    <inkml:brush xml:id="br0">
      <inkml:brushProperty name="width" value="0.035" units="cm"/>
      <inkml:brushProperty name="height" value="0.035" units="cm"/>
    </inkml:brush>
  </inkml:definitions>
  <inkml:trace contextRef="#ctx0" brushRef="#br0">0 57 9234,'0'0'11178,"394"-18"-10185,-313 11-401,-13-4-296,-1 4-200,-19 0-96,-14 4-32,-21-1-768</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6.104"/>
    </inkml:context>
    <inkml:brush xml:id="br0">
      <inkml:brushProperty name="width" value="0.035" units="cm"/>
      <inkml:brushProperty name="height" value="0.035" units="cm"/>
    </inkml:brush>
  </inkml:definitions>
  <inkml:trace contextRef="#ctx0" brushRef="#br0">0 33 8738,'0'0'12331,"22"-6"-11614,65-17-298,-66 19-303,-16 9-19,-3 18 111,0 0-1,-1 0 1,-3 28 0,0 2-109,2 50-938,6-102 135,49 0-1150,93-4-5076,-66-9 662</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6.479"/>
    </inkml:context>
    <inkml:brush xml:id="br0">
      <inkml:brushProperty name="width" value="0.035" units="cm"/>
      <inkml:brushProperty name="height" value="0.035" units="cm"/>
    </inkml:brush>
  </inkml:definitions>
  <inkml:trace contextRef="#ctx0" brushRef="#br0">448 202 7154,'0'0'7462,"6"-16"-6428,0-1-679,3-9 611,17-33 0,-24 53-653,0 1 0,-1-1 0,0 0-1,0 0 1,0 0 0,-1 0 0,1 0 0,-2-10-1,1 2 195,0 14-504,0-1 0,0 1-1,0 0 1,0 0 0,0 0 0,0 0 0,0-1-1,0 1 1,0 0 0,0 0 0,0 0-1,0 0 1,-1 0 0,1-1 0,0 1-1,0 0 1,0 0 0,0 0 0,0 0-1,0 0 1,0 0 0,0-1 0,0 1-1,-1 0 1,1 0 0,0 0 0,0 0-1,0 0 1,0 0 0,0 0 0,-1 0-1,1 0 1,0 0 0,0 0 0,0 0-1,0-1 1,0 1 0,-1 0 0,1 0-1,0 0 1,0 0 0,0 0 0,0 0-1,-1 1 1,-17-3-6,1 2 1,-1 0-1,0 1 0,1 1 0,-1 1 0,1 0 0,0 2 0,-25 8 1,2 3-19,0 1 1,-50 31 0,85-46 18,-17 12 0,0 0-1,-23 19 0,41-30 5,-1 0 0,1 1 0,1-1-1,-1 1 1,1 0 0,-1 0 0,1 1 0,0-1-1,0 1 1,1-1 0,0 1 0,-1 0-1,2 0 1,-1 0 0,0 0 0,1 0-1,-1 7 1,2-9-1,2 3 27,11-3 22,127 1-357,-98-4-125,-24 0-135,0-1 0,-1-1 0,1 0-1,0-2 1,-1 0 0,1 0 0,-1-2 0,-1 0-1,22-11 1,11-8-3826</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7.001"/>
    </inkml:context>
    <inkml:brush xml:id="br0">
      <inkml:brushProperty name="width" value="0.035" units="cm"/>
      <inkml:brushProperty name="height" value="0.035" units="cm"/>
    </inkml:brush>
  </inkml:definitions>
  <inkml:trace contextRef="#ctx0" brushRef="#br0">299 0 9178,'0'0'7862,"-15"18"-7406,-93 111 520,-53 51 763,160-178-1709,-1-1 1,1 1 0,0-1-1,0 1 1,-1 0-1,1 0 1,0-1-1,1 1 1,-1 0-1,0 0 1,0 0-1,1 0 1,-1 0-1,1 0 1,-1 4 1319,7-12 255,170-101-1010,-107 67-562,94-44-49,-136 73-53,0 1 0,1 1 0,0 1 0,36-5-1,-63 13 58,0 0-1,0 0 1,-1 0-1,1 0 1,0 0 0,0 1-1,0-1 1,0 0-1,0 0 1,-1 0-1,1 1 1,0-1-1,0 1 1,0-1-1,-1 0 1,1 1-1,0-1 1,-1 1-1,1 0 1,0-1-1,-1 1 1,1-1-1,-1 1 1,1 0-1,-1 0 1,1-1-1,-1 1 1,1 0-1,-1 0 1,0 0-1,0-1 1,1 1-1,-1 0 1,0 0-1,0 0 1,0 0-1,0 0 1,1 41 53,-1-29-62,0-2 24,0-4-9,1 0-1,-1 0 1,0 0 0,-1 0 0,1-1 0,-1 1-1,-1 0 1,1 0 0,-1 0 0,-1-1 0,1 1-1,-1-1 1,0 0 0,0 0 0,-6 7 0,-12 13-667,-44 40 0,55-55-742,11-5-1748,22-4-691,-22-2 3899,38 0-4554</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7.364"/>
    </inkml:context>
    <inkml:brush xml:id="br0">
      <inkml:brushProperty name="width" value="0.035" units="cm"/>
      <inkml:brushProperty name="height" value="0.035" units="cm"/>
    </inkml:brush>
  </inkml:definitions>
  <inkml:trace contextRef="#ctx0" brushRef="#br0">848 40 8162,'0'0'9626,"1"-6"-9365,4-20-143,-5 25-116,0 1 0,0 0 0,0 0 0,0 0 0,0 0-1,0 0 1,0 0 0,1-1 0,-1 1 0,0 0 0,0 0 0,0 0 0,0 0 0,0-1 0,0 1 0,0 0 0,0 0 0,0 0 0,0 0 0,0-1 0,0 1 0,0 0 0,0 0 0,0 0 0,0-1 0,0 1 0,0 0 0,0 0 0,0 0 0,-1 0 0,1 0 0,0-1 0,0 1 0,0 0 0,0 0 0,0 0 0,0 0 0,0 0 0,-1-1 0,1 1 0,0 0 0,0 0 0,0 0 0,0 0 0,0 0 0,-1 0 0,1 0 0,0 0 0,0 0 0,0 0 0,0 0 0,-1 0 0,1 0 0,0 0 0,0 0 0,0 0 0,-1 0 0,1 0 0,0 0 0,0 0 0,0 0 0,0 0 0,-1 0 0,1 0 0,-11 1 83,0-1 0,-1 2 0,1 0 0,0 0 0,-16 6 0,21-6-65,0 1 0,0-1-1,1 1 1,-1 0-1,1 0 1,0 0 0,0 1-1,0 0 1,0 0 0,1 0-1,0 0 1,-7 9-1,9-9-18,1 0-1,-1 0 1,1 0 0,-1 0-1,1 0 1,0 0-1,1 0 1,-1 0-1,1 8 1,0-7 1,-1-1 1,1 1 0,-1 0-1,0-1 1,0 1 0,0-1-1,0 1 1,-4 7 0,-4 3 108,-1-1 1,0 0-1,0-1 1,-2 0-1,1 0 1,-2-2-1,0 1 0,0-1 1,-1-1-1,0-1 1,0 0-1,-1 0 1,-1-2-1,1 0 1,-23 7-1,3-5-501,-1-1 0,1-1 0,-1-3 0,-1 0 0,1-3 0,-41-2 0,56 0-1791,-39-7 0,-10-14-5688</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7.553"/>
    </inkml:context>
    <inkml:brush xml:id="br0">
      <inkml:brushProperty name="width" value="0.035" units="cm"/>
      <inkml:brushProperty name="height" value="0.035" units="cm"/>
    </inkml:brush>
  </inkml:definitions>
  <inkml:trace contextRef="#ctx0" brushRef="#br0">149 0 14819,'0'0'7402,"-149"39"-21037</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8.544"/>
    </inkml:context>
    <inkml:brush xml:id="br0">
      <inkml:brushProperty name="width" value="0.035" units="cm"/>
      <inkml:brushProperty name="height" value="0.035" units="cm"/>
    </inkml:brush>
  </inkml:definitions>
  <inkml:trace contextRef="#ctx0" brushRef="#br0">1 111 10506,'0'0'10358,"11"-18"-9464,36-54-52,-32 52-170,-13 19 77,-2 5-610,1 19-99,2 1 0,1-1 0,13 45 0,5 21-11,-1 51 10,-20-135-66,0 0-1,0 0 1,0-1 0,1 1 0,-1 0 0,1-1-1,0 1 1,0-1 0,1 0 0,-1 0 0,1 1-1,0-2 1,0 1 0,0 0 0,1-1-1,-1 1 1,1-1 0,6 4 0,-7-5-235,1 0 1,0-1-1,-1 1 0,1-1 1,0 1-1,0-1 1,0-1-1,0 1 1,0 0-1,0-1 0,0 0 1,0 0-1,1 0 1,-1-1-1,7-1 1,3-2-866,0 0 1,-1-1 0,0-1 0,0 0-1,23-16 1,17-13-3440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8.980"/>
    </inkml:context>
    <inkml:brush xml:id="br0">
      <inkml:brushProperty name="width" value="0.035" units="cm"/>
      <inkml:brushProperty name="height" value="0.035" units="cm"/>
    </inkml:brush>
  </inkml:definitions>
  <inkml:trace contextRef="#ctx0" brushRef="#br0">393 22 3913,'0'0'17905,"0"-3"-17409,0 2-491,0 0 0,0 1 0,1-1 0,-1 0 1,0 1-1,-1-1 0,1 0 0,0 1 0,0-1 0,0 0 0,0 1 0,0-1 0,-1 1 0,1-1 0,0 0 0,-1 1 1,1-1-1,0 1 0,-1-1 0,1 1 0,-1-1 0,1 1 0,-1-1 0,0 0 0,-20-1-8,11 2 31,3-1-113,-1 1 0,0 1 0,1-1 1,-1 1-1,-10 3 0,16-3 37,1-1 1,-1 1-1,0 0 0,1-1 1,-1 1-1,1 0 0,0 0 1,-1 0-1,1 0 0,0 0 1,-1 1-1,1-1 0,0 0 1,0 1-1,0-1 0,0 1 1,0-1-1,0 1 0,1-1 1,-1 1-1,0-1 0,1 1 1,-1 0-1,1-1 0,0 1 1,-1 0-1,1 0 0,0-1 1,0 4-1,0 7-341,0-6 354,-1-1-1,1 1 1,0-1-1,0 1 1,1-1-1,0 0 1,0 1-1,0-1 1,1 0-1,0 0 1,-1 1-1,2-1 1,-1-1-1,6 9 1,-5-9 106,0 1 0,0 0 1,0-1-1,-1 1 1,0 0-1,1 1 1,-2-1-1,1 0 1,-1 0-1,1 1 0,-2-1 1,1 1-1,0 10 1,-2-15-54,1-1 0,0 1 0,-1 0 0,1-1 0,-1 1 0,1 0 0,-1-1-1,1 1 1,-1-1 0,1 1 0,-1-1 0,1 1 0,-1-1 0,0 0 0,1 1 0,-1-1 0,0 0 0,1 1 0,-1-1 0,0 0 0,0 0 0,1 0 0,-1 1 0,0-1 0,0 0 0,0 0 0,-27 3 140,23-3-92,-56 6-103,-1-3 0,-74-5 1,136 2 7,0 0 0,-1 0 0,1 0 1,-1 0-1,1 0 0,0 0 0,-1 0 1,1-1-1,0 1 0,-1 0 0,1 0 1,0 0-1,-1 0 0,1 0 0,0-1 1,0 1-1,-1 0 0,1 0 0,0 0 1,-1-1-1,1 1 0,0 0 0,0-1 1,0 1-1,-1 0 0,1 0 0,0-1 1,0 1-1,0 0 0,0-1 0,0 1 1,-1 0-1,1-1 0,0 1 1,0 0-1,0-1 0,0 0 0,0-2-279,0 1-1,0-1 1,0 0-1,0 0 1,0 0-1,1 0 1,-1 0-1,1 0 1,0 0-1,0 0 1,0 0-1,0 1 1,0-1-1,1 0 1,-1 1-1,1-1 1,-1 1-1,1 0 1,0-1-1,0 1 1,4-3 0,43-27-5976</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39.690"/>
    </inkml:context>
    <inkml:brush xml:id="br0">
      <inkml:brushProperty name="width" value="0.035" units="cm"/>
      <inkml:brushProperty name="height" value="0.035" units="cm"/>
    </inkml:brush>
  </inkml:definitions>
  <inkml:trace contextRef="#ctx0" brushRef="#br0">1 318 8546,'0'0'11061,"29"-34"-10561,93-107 143,-103 119-461,1-1 621,0-2 1,28-43-1,-43 64-657,-4 4-168,-1 9-176,-2 3 196,1 1 0,-2-1 1,0 0-1,-1-1 1,0 1-1,0-1 0,-1 1 1,-1-1-1,0-1 1,-9 14-1,8-14 4,0 1-1,0 1 1,1-1-1,1 1 1,0 0 0,1 0-1,0 1 1,0-1-1,2 1 1,-3 18 0,6-19 353,0-14 590,6-14-780,9-1-163,-1 1 1,2 0-1,0 1 0,1 1 0,0 0 0,1 2 0,23-12 1,-21 10-27,1 2 0,0 1 0,1 1 0,0 0 0,0 2 0,1 1 0,0 1 1,1 1-1,-1 0 0,43 0 0,107 11-144,-103-4-3855,-39-3-1232,-12 1 239</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40.111"/>
    </inkml:context>
    <inkml:brush xml:id="br0">
      <inkml:brushProperty name="width" value="0.035" units="cm"/>
      <inkml:brushProperty name="height" value="0.035" units="cm"/>
    </inkml:brush>
  </inkml:definitions>
  <inkml:trace contextRef="#ctx0" brushRef="#br0">83 150 880,'0'0'12715,"16"7"-11650,-9-3-951,59 21 933,-59-23-881,0 0 0,0-1 0,1 0 0,-1 0 0,1-1 0,-1 1 0,1-2 0,-1 1 0,14-3 0,-3-4 72,-2 0-1,1-1 1,-1-1-1,0-1 1,-1 0-1,0 0 1,-1-2-1,0 0 1,22-24-1,-24 23-206,-9 10-29,1 0 0,-1 0-1,0 0 1,-1 0 0,1 0-1,-1-1 1,1 1 0,-1-1-1,0 1 1,0-1 0,-1 0 0,1 0-1,1-7 1,-18 11-234,-6 1 232,0 1 1,1 1-1,-1 2 1,0 0-1,1 0 1,0 2-1,-24 12 0,8-2-1,1 1-1,1 2 0,-35 28 0,51-35-2,2 1-1,-18 18 1,30-29 1,1 1 0,0 0 0,-1 0-1,1 0 1,1 0 0,-1 1 0,1-1-1,0 1 1,0 0 0,0-1 0,0 1-1,1 0 1,0 0 0,-1 9 0,2-5 3,-1-7 3,1-1-1,0 0 0,-1 0 0,1 0 1,0 1-1,0-1 0,0 0 0,0 0 1,0 0-1,1 1 0,-1-1 0,0 0 1,0 0-1,1 0 0,-1 0 0,1 1 1,-1-1-1,1 0 0,-1 0 0,1 0 1,0 0-1,-1 0 0,1 0 0,0 0 1,0-1-1,0 1 0,0 0 0,0 0 1,0-1-1,0 1 0,0 0 0,0-1 0,0 1 1,0-1-1,0 1 0,0-1 0,0 0 1,1 0-1,-1 1 0,0-1 0,0 0 1,2 0-1,44 4-27,0-1-1,68-7 1,-90 3-186,-1-2 0,0-1 0,0-1 0,38-13 0,-13-1-1912,47-25 0,-40 15-2449</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2.679"/>
    </inkml:context>
    <inkml:brush xml:id="br0">
      <inkml:brushProperty name="width" value="0.035" units="cm"/>
      <inkml:brushProperty name="height" value="0.035" units="cm"/>
    </inkml:brush>
  </inkml:definitions>
  <inkml:trace contextRef="#ctx0" brushRef="#br0">410 265 2905,'0'0'12393,"30"-32"-11926,92-101-157,-116 127-279,0-1-1,-1 0 0,-1 0 0,6-9 0,-10 15-23,1 0-1,-1 0 1,0 0 0,1 0-1,-1 0 1,0 0 0,0 0 0,0 0-1,0 0 1,0 0 0,0 0 0,0-1-1,0 1 1,0 0 0,-1-1-1,0-7 27,1 8-40,0 0-1,0-1 1,0 1-1,0 0 1,0 0-1,0-1 1,0 1 0,0 0-1,0 0 1,-1 0-1,1-1 1,-1 1-1,1 0 1,-1 0-1,1 0 1,-1 0 0,0-1-1,-20-2-184,20 4 193,-13 1-15,1 0 0,-1 1 0,1 0 1,0 1-1,0 0 0,0 1 0,-21 10 0,-2 4 22,-42 27 0,54-30-16,-67 47-45,79-53-66,1 0 0,1 1 0,0 0-1,0 0 1,-14 21 0,22-28 30,1-1 0,-1 1 1,0 0-1,1 0 0,0-1 0,0 1 0,0 0 1,0 0-1,0 0 0,0 0 0,0 4 0,1-6 83,0-1-1,0 0 0,0 0 1,0 0-1,0 1 0,1-1 1,-1 0-1,0 0 0,0 0 1,0 1-1,0-1 0,0 0 1,0 0-1,0 0 0,0 1 1,0-1-1,0 0 0,1 0 1,-1 0-1,0 0 0,0 0 1,0 1-1,0-1 0,1 0 1,-1 0-1,0 0 0,0 0 1,0 0-1,0 0 0,1 0 1,-1 0-1,0 0 0,0 1 1,0-1-1,1 0 0,-1 0 1,0 0-1,0 0 0,0 0 1,1 0-1,-1 0 0,0 0 1,0-1-1,0 1 0,1 0 1,-1 0-1,0 0 0,9 0 57,0 0 0,-1-1 0,1 0 0,0 0 0,-1-1-1,1-1 1,-1 1 0,14-7 0,72-39 479,-55 27-298,243-147 1800,-240 141-1850,-21 15 3,-20 12-200,-1 12-89,1 109 119,-3 148 41,0-248-52,-1 1 1,-1-1-1,0 0 0,-2 0 0,0-1 1,-1 1-1,-1-1 0,-1-1 1,-12 19-1,11-22-10,0 0-1,-1-1 1,-1 0-1,-1 0 1,0-2 0,0 0-1,-1 0 1,-1-1 0,0-1-1,-26 14 1,30-20 0,-1 0-1,0-1 1,0 0 0,0-1-1,0-1 1,-1 0 0,-20 1-1,-5-2-9,-45-6 0,67 4 0,0-1 0,1 0 0,-1-2 0,1 1 0,0-2 0,0 0 0,0-1 0,1-1 0,-1 0 0,-13-9 0,25 13-135,0 0-1,0 0 1,0 0 0,0 0-1,0 0 1,1 0 0,-1-1 0,1 1-1,0-1 1,0 0 0,1 1-1,-1-1 1,1 0 0,-1 0-1,1 0 1,0 0 0,1 0-1,-1-1 1,1 1 0,0 0 0,0 0-1,0 0 1,0 0 0,1-1-1,0 1 1,-1 0 0,2 0-1,-1 0 1,0 0 0,1 0-1,0 1 1,0-1 0,3-4 0,2-1-1056,0 1 1,1 0 0,16-14-1</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40.497"/>
    </inkml:context>
    <inkml:brush xml:id="br0">
      <inkml:brushProperty name="width" value="0.035" units="cm"/>
      <inkml:brushProperty name="height" value="0.035" units="cm"/>
    </inkml:brush>
  </inkml:definitions>
  <inkml:trace contextRef="#ctx0" brushRef="#br0">339 116 2777,'0'0'14563,"10"-19"-13082,31-55-202,-27 53 220,-14 21-1485,0 0-1,0 0 0,0 0 0,1 0 1,-1 0-1,0-1 0,0 1 1,0 0-1,0 0 0,0 0 1,1 0-1,-1 0 0,0 0 1,0 0-1,0 0 0,0 0 1,1-1-1,-1 1 0,0 0 1,0 0-1,0 0 0,0 0 1,1 0-1,-1 0 0,0 0 0,0 0 1,0 0-1,1 0 0,-1 0 1,0 0-1,0 1 0,0-1 1,0 0-1,1 0 0,-1 0 1,0 0-1,0 0 0,0 0 1,0 0-1,1 0 0,-1 1 1,0-1-1,0 0 0,3 19-6,-3-18 0,1 89-18,-3 117 21,0-195-6,0-1-1,-1 1 1,-1 0-1,0-1 1,0 0 0,-1 0-1,0 0 1,-1-1-1,0 1 1,-1-1-1,0-1 1,0 1 0,-1-1-1,-16 13 1,13-11-23,-1-1 0,0-1 0,0 0 0,-1 0 0,-1-2 0,1 1 0,-1-2 0,0 0 0,-1 0 1,1-2-1,-18 4 0,21-6-196,0-1 1,0 0 0,0 0-1,-11-2 1,19 1 117,0-1 0,0 1 0,0-1 0,1 1 0,-1-1 0,0 0 0,1 0 1,-1 0-1,1 0 0,-1 0 0,1-1 0,-1 1 0,1-1 0,0 0 0,0 1 0,-1-1 0,1 0 0,1 0 0,-1-1 0,-3-4 0,1-4-554,0 0 0,0-1 0,1 0 0,1 0-1,0 0 1,-1-16 0,2-22-3570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40.686"/>
    </inkml:context>
    <inkml:brush xml:id="br0">
      <inkml:brushProperty name="width" value="0.035" units="cm"/>
      <inkml:brushProperty name="height" value="0.035" units="cm"/>
    </inkml:brush>
  </inkml:definitions>
  <inkml:trace contextRef="#ctx0" brushRef="#br0">1 33 8546,'0'0'10538,"169"-32"-12522,-169 68-577,0-8-504,0 4-1448</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41.060"/>
    </inkml:context>
    <inkml:brush xml:id="br0">
      <inkml:brushProperty name="width" value="0.035" units="cm"/>
      <inkml:brushProperty name="height" value="0.035" units="cm"/>
    </inkml:brush>
  </inkml:definitions>
  <inkml:trace contextRef="#ctx0" brushRef="#br0">1 101 5329,'0'0'10956,"28"3"-9849,91 9-120,-114-11-896,0-1 1,0 0 0,0 0 0,1 0 0,-1-1 0,0 0 0,0 0-1,0 0 1,0 0 0,0-1 0,0 0 0,-1 0 0,8-4-1,1-1 217,2-1 68,-1-1 0,0 0-1,-1-1 1,0-1 0,0 0-1,19-22 1,-31 32-277,-20 6-183,0 2 61,0 1 0,0 0-1,1 1 1,1 1-1,-1 0 1,1 2 0,-17 15-1,29-23 29,0 1-1,0 0 1,0 0-1,1 0 1,0 0-1,0 1 1,1-1-1,-1 1 1,1 0-1,0 0 1,1 0-1,0 1 1,0-1-1,0 0 1,1 1-1,-1 0 1,2-1-1,-1 1 1,1 0-1,0 7 1,0-13-3,1 0 0,-1 1-1,0-1 1,1 0 0,-1 0 0,1 0 0,-1 0 0,1 0-1,-1 0 1,1 0 0,0 0 0,-1-1 0,1 1 0,0 0 0,0 0-1,0-1 1,0 1 0,0 0 0,0-1 0,0 1 0,0-1-1,0 1 1,0-1 0,0 1 0,0-1 0,0 0 0,0 1 0,2-1-1,39 6-1,-32-5 1,71 4-2353,127-8-1,-122-6-2612,-15-5-2311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41.465"/>
    </inkml:context>
    <inkml:brush xml:id="br0">
      <inkml:brushProperty name="width" value="0.035" units="cm"/>
      <inkml:brushProperty name="height" value="0.035" units="cm"/>
    </inkml:brush>
  </inkml:definitions>
  <inkml:trace contextRef="#ctx0" brushRef="#br0">245 136 6185,'0'0'12130,"32"-22"-10817,94-69-215,-94 69-475,-43 22-377,0 2-243,1 1 0,0-1-1,0 1 1,0 1 0,0 0-1,1 1 1,0-1 0,-15 11-1,-75 60 45,62-45-36,-56 46 1,81-65-3,0 1 0,0 1 0,1 0 0,-17 27 0,25-34-9,0 0 0,1 0 0,0 0-1,0 0 1,1 0 0,0 0 0,0 0 0,0 1 0,1-1 0,-1 0 0,2 7-1,-1-11 2,0 0 0,0-1 0,0 0 0,1 0 0,-1 1 0,0-1 0,1 0 0,-1 0 1,1 0-1,-1 1 0,1-1 0,-1 0 0,1 0 0,0 0 0,-1 0 0,1 0 0,0 0 1,0 0-1,0 0 0,0-1 0,0 1 0,0 0 0,0 0 0,0-1 0,0 1 0,1-1 1,-1 1-1,0-1 0,0 1 0,0-1 0,3 1 0,44 3 21,-37-4-24,1 0 16,147 1-408,-131-3-2,-1-1 0,0-1 0,47-13 0,-46 8-339,-2 0 1,1-2 0,-2-1-1,1-1 1,-2-2-1,0 0 1,0-1 0,-2-1-1,35-35 1,-7-6-2407,-9 4-1356</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41.761"/>
    </inkml:context>
    <inkml:brush xml:id="br0">
      <inkml:brushProperty name="width" value="0.035" units="cm"/>
      <inkml:brushProperty name="height" value="0.035" units="cm"/>
    </inkml:brush>
  </inkml:definitions>
  <inkml:trace contextRef="#ctx0" brushRef="#br0">123 67 6601,'0'0'14121,"15"-12"-13234,49-35-394,-64 46-485,0 1-1,1-1 1,-1 1 0,1-1 0,-1 1-1,1-1 1,-1 1 0,1 0-1,-1-1 1,1 1 0,-1 0 0,1-1-1,-1 1 1,1 0 0,-1 0-1,1-1 1,0 1 0,-1 0 0,1 0-1,0 0 1,-1 0 0,1 0-1,0 0 1,-1 0 0,1 0-1,-1 0 1,1 0 0,1 0 0,-3 11-31,0-9 43,1 19-1,-1-1 0,-1 0 0,-1 0 0,-1 0 0,-1-1 0,0 1 0,-2-1 0,0 0 0,-14 24 0,-15 26 20,-68 149 43,99-200-74,0 0-1,1 0 1,1 0 0,0 0-1,2 0 1,1 37-1,0-47-9,0-7-1,0 0 0,0 0 0,0 1 0,0-1 0,0 0 0,1 0 0,-1 0 0,1 0 0,-1 0 0,0 0 0,1 0-1,0 0 1,-1 0 0,1 0 0,0 0 0,-1 0 0,1 0 0,0 0 0,0-1 0,0 1 0,0 0 0,1 0 0,1 1-15,1 0 0,-1-1 0,1 0 0,-1 0 0,0 0 0,1 0 0,5 1 0,7-1-383,-1-1 0,25-2-1,-37 2 257,-1 0 60,-1 0-1,0 0 1,0 0 0,0 0 0,0-1 0,0 1-1,0 0 1,0-1 0,1 1 0,-1-1-1,0 1 1,0-1 0,-1 0 0,1 1 0,0-1-1,0 0 1,0 0 0,0 1 0,0-1 0,-1 0-1,1 0 1,0 0 0,-1 0 0,1 0-1,-1 0 1,1 0 0,0-2 0,2-33-3298,-3 28 2253,0-21-3603</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41.932"/>
    </inkml:context>
    <inkml:brush xml:id="br0">
      <inkml:brushProperty name="width" value="0.035" units="cm"/>
      <inkml:brushProperty name="height" value="0.035" units="cm"/>
    </inkml:brush>
  </inkml:definitions>
  <inkml:trace contextRef="#ctx0" brushRef="#br0">0 71 7602,'0'0'13194,"407"-39"-12970,-332 32-111,-8 0-113,-12 3-345,-15 1-703,-13-4-1168,-6 3-2633</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42.321"/>
    </inkml:context>
    <inkml:brush xml:id="br0">
      <inkml:brushProperty name="width" value="0.035" units="cm"/>
      <inkml:brushProperty name="height" value="0.035" units="cm"/>
    </inkml:brush>
  </inkml:definitions>
  <inkml:trace contextRef="#ctx0" brushRef="#br0">1 162 7562,'0'0'9867,"53"-3"-9089,170-11-44,-208 13-611,0 0 0,-1-1 0,1 0-1,0-1 1,-1-1 0,1 0-1,14-7 1,-11 3 92,-14 6-171,7-2 137,0-1-1,0 0 1,0 0 0,12-10-1,-20 13-155,0 0-1,-1-1 1,0 1-1,1 0 0,-1-1 1,0 1-1,0-1 0,0 0 1,-1 0-1,1 0 0,-1 0 1,0 0-1,1 0 0,-1 0 1,-1 0-1,1-1 0,0 1 1,-1 0-1,1 0 0,-1-4 1,-1 6-31,1 0 1,0 1 0,-1-1 0,1 1 0,-1-1-1,1 0 1,-1 1 0,1-1 0,-1 1 0,0-1-1,1 1 1,-1 0 0,0-1 0,1 1 0,-1 0-1,0-1 1,1 1 0,-1 0 0,0 0 0,1-1-1,-1 1 1,0 0 0,0 0 0,1 0 0,-1 0-1,0 0 1,0 0 0,1 0 0,-1 1 0,0-1-1,-1 0 1,-24 4 13,20-2-7,1 0-1,-1 1 1,0 0-1,1 0 1,0 0 0,-1 1-1,1 0 1,1 0-1,-1 0 1,1 0 0,-1 1-1,1 0 1,0 0-1,1 0 1,-1 0 0,-3 8-1,3-3 7,0 0 0,0 0 0,1 1 0,0-1 0,1 1 0,0-1 0,1 1 0,0 17 0,1-24 1,-1 0-1,2 0 0,-1 0 0,0 0 1,1-1-1,0 1 0,0 0 0,0 0 1,0-1-1,0 1 0,1-1 0,0 1 1,2 4-1,1-3-16,0 0 1,0-1-1,0 1 0,1-1 1,0 0-1,10 6 1,-5-5-571,1 0 1,-1-1-1,1 0 1,0-1-1,0 0 1,0-1-1,1 0 0,-1-1 1,0-1-1,23-1 1,-27 1 29,39 0-4145</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43.012"/>
    </inkml:context>
    <inkml:brush xml:id="br0">
      <inkml:brushProperty name="width" value="0.035" units="cm"/>
      <inkml:brushProperty name="height" value="0.035" units="cm"/>
    </inkml:brush>
  </inkml:definitions>
  <inkml:trace contextRef="#ctx0" brushRef="#br0">238 617 3137,'0'0'14103,"17"-15"-13118,52-49-123,-67 62-778,0 1 1,0-1-1,0 0 1,0 0 0,0 0-1,0 0 1,-1 0-1,1 0 1,-1 0-1,0-1 1,1 1-1,-1-1 1,0 1-1,0-1 1,-1 1 0,1-1-1,0 1 1,-1-1-1,0 0 1,0 1-1,1-1 1,-2 0-1,1 1 1,0-1 0,0 0-1,-2-2 1,1-10 408,1 14-478,0 1 0,-1-1 0,1 1 0,0-1 0,0 1-1,0 0 1,0-1 0,0 1 0,0-1 0,-1 1 0,1 0 0,0-1-1,0 1 1,0 0 0,-1-1 0,1 1 0,0 0 0,-1-1 0,1 1-1,0 0 1,-1 0 0,1-1 0,0 1 0,-1 0 0,1 0 0,-1 0-1,1-1 1,0 1 0,-1 0 0,1 0 0,-1 0 0,-19 0 43,-20 9-125,14 0 60,0 1 0,0 1 1,2 2-1,0 0 0,0 2 0,1 0 0,-38 34 0,57-45 3,0-1-1,0 1 1,1 0-1,0 0 1,0 0-1,0 0 0,0 0 1,0 1-1,1 0 1,0-1-1,0 1 0,0 0 1,1 0-1,-1 0 1,0 8-1,26-12 165,-7-1-118,0-1 0,1-1 1,-1 0-1,0-2 0,0 0 0,0-1 0,-1 0 1,0-2-1,0 0 0,18-10 0,27-16 297,-2-2 0,89-71-1,-117 81-154,-2-2 0,-1 0-1,-2-2 1,0-2 0,-2 0-1,23-40 1,-12 5 218,-22 40-99,1 1-1,31-44 1,-43 66-245,-2 3-42,0-1-1,0 0 1,1 1 0,-1-1 0,0 0-1,0 1 1,1-1 0,-1 1-1,1-1 1,-1 1 0,1-1-1,-1 1 1,1-1 0,-1 1-1,1-1 1,-1 1 0,1-1-1,-1 1 1,1 0 0,0-1-1,-1 1 1,1 0 0,1-1-1,-1 6-136,-1 0 105,-1 0 0,0-1 0,0 1 0,0-1-1,0 1 1,-1-1 0,1 1 0,-1-1 0,0 0 0,-5 7 0,-32 41 35,21-30-28,-16 21 15,2 2 0,-27 51 0,47-75-16,2 1 0,0 0 0,2 0 0,1 1 0,0 0 0,2 1 0,-4 31 0,9-54 9,-2 19-12,1 0-1,0 0 1,3 22 0,-1-36 12,0 0 0,0 0 0,1 0 0,0-1 1,0 1-1,0 0 0,0-1 0,1 0 0,0 1 0,0-1 0,1 0 1,-1-1-1,1 1 0,8 7 0,0-2 2,0-1-1,1-1 1,0 0 0,0-1-1,1 0 1,-1-1 0,2 0-1,-1-1 1,1-1 0,20 4-1,-1-3-48,-1-2 0,1-1 0,54-4 0,-85 2 0,-1 0 0,1 0 0,-1 0 0,1 0 1,-1 0-1,1-1 0,-1 0 0,1 1 0,-1-1 1,0 0-1,1 0 0,-1 0 0,0-1 0,0 1 1,0 0-1,0-1 0,0 1 0,0-1 0,0 0 1,0 0-1,-1 0 0,1 0 0,0 0 0,1-3 1,-1-2-622,0 0 1,0 0-1,-1-1 1,0 1-1,0 0 1,-1 0-1,-1-11 1,1-29-7264</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04.294"/>
    </inkml:context>
    <inkml:brush xml:id="br0">
      <inkml:brushProperty name="width" value="0.035" units="cm"/>
      <inkml:brushProperty name="height" value="0.035" units="cm"/>
    </inkml:brush>
  </inkml:definitions>
  <inkml:trace contextRef="#ctx0" brushRef="#br0">285 52 2128,'0'0'5959,"0"-7"-5720,0 5-230,1 0 0,-1 1 1,0-1-1,-1 0 0,1 0 0,0 0 1,0 0-1,-1 0 0,1 0 1,-1 0-1,0 1 0,-1-5 0,0 5 0,0-1-1,0 1 1,1 0-1,-1 0 1,0-1-1,0 1 1,-1 0-1,1 1 1,0-1-1,0 0 1,0 0-1,0 1 1,-1 0-1,-2-1 1,-10-1 609,0 1 0,-1 1 0,-14 1 1,-4 0 511,24 1-527,-1-1 0,0 2 0,1-1 0,0 1 0,-17 8 0,-16 4 1835,30-6 116,13-3 659,11-4-1122,581 12-415,-546-14-1569,3 1-33,0-2-1,83-12 1,-96 5-75,-12 3-1333,-47 6-2884,-78 0-2755,58 2 1750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04.885"/>
    </inkml:context>
    <inkml:brush xml:id="br0">
      <inkml:brushProperty name="width" value="0.035" units="cm"/>
      <inkml:brushProperty name="height" value="0.035" units="cm"/>
    </inkml:brush>
  </inkml:definitions>
  <inkml:trace contextRef="#ctx0" brushRef="#br0">1 36 5457,'0'0'10678,"0"-4"-9779,0-27 6436,1 43-7008,3 2-147,1 0 0,0-1-1,1 1 1,0-1 0,12 16 0,-11-18-122,0 0 0,-1 0 0,-1 0 1,1 1-1,-2 0 0,0 0 0,0 1 1,2 13-1,-4 97 214,-3-61-4810,18-62 841,-6 1 2837,34-4-4841,-23-5-1385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3.037"/>
    </inkml:context>
    <inkml:brush xml:id="br0">
      <inkml:brushProperty name="width" value="0.035" units="cm"/>
      <inkml:brushProperty name="height" value="0.035" units="cm"/>
    </inkml:brush>
  </inkml:definitions>
  <inkml:trace contextRef="#ctx0" brushRef="#br0">1 18 3545,'0'0'13947,"9"-3"-12582,27-9-434,-35 11-908,0 1 0,0 0 0,0-1 0,0 1 0,0 0 0,0 0-1,0-1 1,0 1 0,0 0 0,1 0 0,-1 0 0,0 0 0,0 1 0,0-1 0,0 0-1,0 0 1,0 1 0,0-1 0,0 1 0,0-1 0,0 1 0,0-1 0,0 1 0,0-1-1,-1 1 1,1 0 0,0-1 0,0 1 0,-1 0 0,1 0 0,0 0 0,-1 0 0,1 0-1,0-1 1,-1 1 0,0 0 0,1 2 0,1 2-47,-1 0 0,1 0 0,-1 1 0,-1-1 0,1 9 0,0-7 89,3 62-87,-4-48-43,1-1 1,1 1 0,0-1 0,2 0-1,10 33 1,-12-43-782,1-1 0,-2 1 1,0 0-1,0-1 0,0 1 0,-2 13 0,1-7-3012,0-7-2781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05.707"/>
    </inkml:context>
    <inkml:brush xml:id="br0">
      <inkml:brushProperty name="width" value="0.035" units="cm"/>
      <inkml:brushProperty name="height" value="0.035" units="cm"/>
    </inkml:brush>
  </inkml:definitions>
  <inkml:trace contextRef="#ctx0" brushRef="#br0">1 93 4849,'0'0'16093,"0"12"-15025,1 3-779,0 0-1,2 0 1,0 0-1,6 18 1,-5-18-145,0-1 1,-1 1 0,-1 0-1,2 20 1,-3-17 878,2-37 535,2-4-1637,1 6 79,1 0 1,1 0 0,1 1 0,0 0-1,13-16 1,4-2-8,34-33 0,-59 64-5,1 1 0,1 0-1,-1 0 1,0 0 0,1 0 0,-1 0-1,1 0 1,-1 0 0,1 1-1,0 0 1,0-1 0,-1 1 0,6-1-1,-7 2-175,27 0-483,52 7 753,-67-7-109,105-4 129,-102 3-427,0-2 0,0 0-1,0-1 1,25-9 0,-40 12 31,6-2-1397</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06.592"/>
    </inkml:context>
    <inkml:brush xml:id="br0">
      <inkml:brushProperty name="width" value="0.035" units="cm"/>
      <inkml:brushProperty name="height" value="0.035" units="cm"/>
    </inkml:brush>
  </inkml:definitions>
  <inkml:trace contextRef="#ctx0" brushRef="#br0">184 168 3713,'0'0'10782,"6"0"-9660,-4 0-1113,1 0 178,0 0 1,-1 0-1,1 0 0,0 0 1,-1 0-1,1-1 1,-1 1-1,1-1 0,-1 0 1,1 0-1,-1 0 0,1 0 1,-1 0-1,0 0 1,1-1-1,-1 1 0,0-1 1,0 0-1,0 0 0,0 1 1,1-4-1,3-2 73,0-1-1,-1 0 1,0 0-1,-1-1 1,1 0-1,-2 0 1,1 0-1,-1 0 1,1-10-1,-2-8 239,-39 26-711,28 1 205,0 1 1,0 1 0,0-1 0,1 1 0,-1 1 0,0 0 0,1 0 0,-1 1 0,1 0 0,0 0 0,0 1 0,1-1 0,-1 2-1,1-1 1,0 1 0,1 1 0,-9 8 0,0 4 1,0 0-1,1 1 1,1 1-1,1 0 0,-13 31 1,23-46 16,1-1 0,-1 0 0,1 0 0,0 1 0,0-1 1,1 1-1,0-1 0,0 7 0,0-6 14,0-5 116,22-1 125,-15-1-225,-1 1 1,1-1-1,0-1 0,0 1 1,0-1-1,-1 0 0,1-1 1,-1 0-1,0 0 0,0 0 1,9-6-1,6-7 57,34-31 0,-23 18-95,-2 1 65,-1-1 1,-2-1-1,35-49 0,-55 59 200,-6 18-157,-1 10-125,0 16 5,1-10 17,-1 1 0,0 0 1,-1 0-1,-1-1 0,-1 1 0,-6 21 0,4-18-5,0 0 1,1 1-1,1-1 0,1 1 1,1 0-1,1 32 1,0-39 0,0-10 1,1-1-1,-1 0 1,1 0-1,-1 1 1,1-1 0,-1 0-1,1 0 1,0 0 0,0 0-1,0 0 1,-1 0 0,1 0-1,0 0 1,0 0-1,0 0 1,0 0 0,0-1-1,1 1 1,-1 0 0,0-1-1,0 1 1,0-1 0,1 1-1,-1-1 1,0 0 0,0 0-1,1 1 1,-1-1-1,0 0 1,3 0 0,49 2 195,-43-2-146,10 0 63,0-1-1,1-1 1,-1 0-1,0-2 0,34-10 1,-45 11-591,0-1 1,0 0 0,0-1-1,-1 0 1,15-11-1,-17 11-735,-1 0 0,1 0 0,-1-1 0,0 0 0,-1 0 0,1-1 0,-1 1 0,4-9 0,0-7-7246</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07.354"/>
    </inkml:context>
    <inkml:brush xml:id="br0">
      <inkml:brushProperty name="width" value="0.035" units="cm"/>
      <inkml:brushProperty name="height" value="0.035" units="cm"/>
    </inkml:brush>
  </inkml:definitions>
  <inkml:trace contextRef="#ctx0" brushRef="#br0">60 53 7634,'0'0'8858,"0"-5"-7952,0-14 480,0 39 344,0 45-715,0-50-878,1 0-17,-1 0 0,0 0 0,-1 1 0,-1-1 0,-1-1 0,0 1 0,-8 24 0,5-25-31,0-1 0,1 2-1,0-1 1,2 0 0,-1 1 0,2 0-1,0 0 1,0 17 0,0-30 506,0-7 497,1 4-1059,1 0-1,0 0 1,0 0-1,-1 0 1,1 0-1,0 0 1,0 0-1,0 0 1,0 0-1,0 0 0,1 0 1,-1 0-1,0 0 1,0 0-1,1 0 1,0-2-1,49-71 44,-23 9-83,-21 48-13,0 0-1,2 0 1,0 0-1,19-28 1,-16 31-11,1 0 0,0 1 0,1 1 0,0 0 0,1 0 0,1 1 1,0 1-1,0 1 0,1 0 0,0 1 0,28-10 0,-42 17 18,-1 1-1,0-1 1,1 1 0,-1-1 0,0 1-1,1 0 1,-1 0 0,0-1-1,1 1 1,-1 0 0,1 0-1,-1 1 1,0-1 0,1 0 0,-1 0-1,1 1 1,-1-1 0,0 1-1,1-1 1,-1 1 0,0-1-1,0 1 1,0 0 0,1 0 0,-1-1-1,0 1 1,2 2 0,0 2-22,1 0 0,-1 0 1,0 0-1,0 0 1,3 9-1,1 0 51,3 8-9,-1-1 0,-1 1 0,-1 1 0,-1-1 0,-1 1 0,-1 0-1,-1 0 1,-1 1 0,-2 38 0,0-36-12,0-25 241,5-1-290,-1-1 0,1 0 1,-1 0-1,0 0 0,0 0 0,1-1 1,-1 0-1,0 0 0,0 0 0,4-3 1,40-30-2362,-26 17 636,12-7-2542,-6 3-1823</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08.053"/>
    </inkml:context>
    <inkml:brush xml:id="br0">
      <inkml:brushProperty name="width" value="0.035" units="cm"/>
      <inkml:brushProperty name="height" value="0.035" units="cm"/>
    </inkml:brush>
  </inkml:definitions>
  <inkml:trace contextRef="#ctx0" brushRef="#br0">617 86 7394,'0'0'6046,"-6"-10"-5638,-18-30 214,22 37-373,0 1 0,-1 0 1,1 1-1,0-1 0,-1 0 0,1 1 1,-1-1-1,1 1 0,-1 0 0,0 0 1,1 0-1,-1 0 0,0 0 1,-5 0-1,-14-5 2310,16 4-2426,0 0-1,0 1 0,-1 0 1,1 0-1,0 1 1,-1-1-1,1 2 0,0-1 1,-8 2-1,-13-1-65,4 0-65,1 1-1,-1 1 1,1 1-1,0 1 1,-32 11-1,20-3-5,0 1 1,-52 31-1,75-39-26,0 1 0,0 1 1,1 0-1,-1 0 0,-9 11 1,17-15 17,0 1 0,0-1 0,0 0 0,0 1 0,0-1 0,1 1 1,0 0-1,0 0 0,1 0 0,-1 0 0,1 0 0,0 0 0,0 0 0,1 0 1,-1 7-1,2-11 12,-1-1 1,0 1-1,1 0 0,-1 0 1,1-1-1,0 1 1,-1 0-1,1-1 1,-1 1-1,1-1 0,0 1 1,-1-1-1,1 1 1,0-1-1,0 1 1,-1-1-1,1 0 0,0 1 1,0-1-1,0 0 1,0 0-1,-1 0 1,1 0-1,0 1 0,0-1 1,0 0-1,0 0 1,0-1-1,-1 1 1,1 0-1,1 0 1,5 0 11,172 4 190,-120-4-184,-56 0-19,-1 0-1,1 0 1,0 0 0,-1 1-1,1-1 1,-1 1-1,1 0 1,-1 0-1,1 0 1,-1 0-1,1 0 1,-1 0-1,0 1 1,0-1-1,0 1 1,0-1 0,0 1-1,0 0 1,0 0-1,0 0 1,-1 0-1,1 0 1,-1 0-1,1 1 1,-1-1-1,0 0 1,0 1-1,0-1 1,1 4 0,0 5 8,1 0 1,-1 0 0,-1 1 0,0-1-1,-1 15 1,0-24-6,-1-1 0,1 1 0,-1-1 0,0 1 0,1-1 0,-1 0 0,0 1 0,0-1 0,0 0 0,0 0 0,0 1 0,0-1 0,-1 0 0,1 0 0,0 0 0,0 0 0,-1 0 0,1-1 0,-1 1 0,1 0 0,-1-1 0,1 1 0,-2 0 0,-44 13 83,40-12-78,-9 2-2,-3 1 14,0 0-1,0-1 1,-1-1 0,-31 1 0,45-4-28,-2 0-107,-1 0-1,1 0 1,0-1-1,-17-4 1,24 5 33,-1-1-1,1 1 1,-1-1 0,0 0 0,1 1 0,-1-1 0,1 0 0,0 0 0,-1 0-1,1 0 1,0 0 0,-1-1 0,1 1 0,0 0 0,0-1 0,0 1 0,0 0 0,0-1-1,1 1 1,-1-1 0,0 1 0,1-1 0,-1 0 0,1 1 0,-1-1 0,1 0-1,0 1 1,0-1 0,0-3 0,0-16-2277,0 2-2205</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08.988"/>
    </inkml:context>
    <inkml:brush xml:id="br0">
      <inkml:brushProperty name="width" value="0.035" units="cm"/>
      <inkml:brushProperty name="height" value="0.035" units="cm"/>
    </inkml:brush>
  </inkml:definitions>
  <inkml:trace contextRef="#ctx0" brushRef="#br0">673 142 6969,'0'0'7374,"-11"-11"-6542,-5-3-213,1 0 0,1-2 0,-17-22-1,28 34-468,0 0 0,-1 1 0,1-1-1,-1 1 1,0 0 0,1 0-1,-2 0 1,1 0 0,0 1-1,0 0 1,-1 0 0,1 0 0,-1 0-1,0 1 1,1 0 0,-8-2-1,-6 1-112,0 1-1,0 1 1,-20 1 0,22 0-23,6 0-13,0 1-1,0 0 0,0 1 0,0 0 1,1 0-1,-1 1 0,1 0 1,0 1-1,-14 9 0,4-1 7,1 0 0,1 2 0,-20 20 0,29-26 5,0 0-1,1 1 0,1-1 1,-1 1-1,2 1 1,-1-1-1,1 1 1,1 0-1,0 0 1,1 0-1,-4 20 1,3 5 11,1-1 0,2 54 0,2-43 25,-1-29-14,1 0 0,1 0 1,0 0-1,1-1 0,1 1 1,10 25-1,-6-13-19,-1-1 0,-2 2 0,-1-1 0,-1 0-1,-1 1 1,-3 34 0,1-50 9,-1-10-21,1 1 0,-1-1 0,-1 1 0,1-1 0,-1 1 1,0-1-1,0 0 0,0 1 0,0-1 0,-1 0 0,1 0 0,-1-1 1,0 1-1,0-1 0,-1 1 0,1-1 0,-1 0 0,0 0 0,1-1 0,-1 1 1,0-1-1,-1 0 0,1 0 0,0 0 0,-9 2 0,11-4 36,1 0-1,0 0 1,0 0 0,0 0-1,0 0 1,-1 0-1,1 0 1,0-1 0,0 1-1,0 0 1,0-1-1,0 1 1,-1-1 0,1 1-1,0-1 1,0 0-1,0 1 1,1-1 0,-1 0-1,0 0 1,0 0-1,0 0 1,0 0 0,0-1-1,-21-34-19,10 15 3,6 12-91,2 0 0,-1-1 1,1 1-1,1-1 1,0 1-1,0-1 0,1 0 1,0 0-1,0 0 0,1 0 1,1-1-1,1-19 1,-1 27 50,1 0 1,0 0 0,0 0 0,0 0 0,0 0-1,0 0 1,1 0 0,-1 1 0,1-1 0,0 0 0,-1 1-1,1-1 1,1 1 0,-1 0 0,0 0 0,0 0-1,1 0 1,-1 0 0,1 0 0,0 0 0,0 1 0,3-2-1,13-6-35,0 1 0,26-8-1,-30 11 25,97-29 198,167-28 0,-266 59-122,1 1 1,-1 1 0,1 1-1,-1 0 1,1 0 0,-1 2-1,20 3 1,-24-2-1664,0-1-1,0 2 1,13 6 0,-18-10-2524,7 0-1153</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09.537"/>
    </inkml:context>
    <inkml:brush xml:id="br0">
      <inkml:brushProperty name="width" value="0.035" units="cm"/>
      <inkml:brushProperty name="height" value="0.035" units="cm"/>
    </inkml:brush>
  </inkml:definitions>
  <inkml:trace contextRef="#ctx0" brushRef="#br0">278 133 6585,'0'0'9485,"17"-8"-8497,52-24 7,-67 31-911,0 0-1,0-1 1,0 1-1,0 0 1,0 0 0,0-1-1,0 0 1,0 1-1,-1-1 1,1 0-1,-1 0 1,1 1-1,-1-1 1,0 0 0,0-1-1,0 1 1,0 0-1,0 0 1,0 0-1,0-1 1,-1 1-1,1 0 1,-1-1 0,0 1-1,0 0 1,0-1-1,0 1 1,0 0-1,0-1 1,0 1-1,-2-5 1,0-8 567,2 15-643,0-1 0,0 1 1,0-1-1,0 0 0,-1 1 0,1-1 1,0 1-1,-1-1 0,1 1 0,0-1 1,-1 1-1,1 0 0,-1-1 0,1 1 1,0-1-1,-1 1 0,1 0 0,-1-1 1,1 1-1,-1 0 0,1 0 0,-1-1 1,0 1-1,1 0 0,-1 0 1,1 0-1,-1 0 0,1 0 0,-1 0 1,0-1-1,1 1 0,-2 1 0,-27-1-83,17 0 90,-2 1-14,0 0 0,1 1 0,-1 1-1,1 0 1,-1 1 0,1 0 0,0 1 0,1 1 0,-1 0 0,1 1 0,0 0 0,0 0-1,1 1 1,-10 10 0,1-2-3,0 0 0,-32 36-1,47-46 3,1 0 0,-1 0 0,1 0 0,0 1 0,1 0 0,-1-1 0,2 1 0,-1 0 0,1 1 0,0-1 1,0 0-1,1 1 0,-1-1 0,1 9 0,1-15 3,0 1 0,0-1 0,1 0 0,-1 0 1,0 1-1,0-1 0,1 0 0,-1 0 0,0 0 0,1 1 1,-1-1-1,1 0 0,0 0 0,-1 0 0,1 0 1,0 0-1,0 0 0,0 0 0,0 0 0,-1 0 0,1-1 1,0 1-1,1 0 0,-1 0 0,0-1 0,0 1 1,0-1-1,0 1 0,0-1 0,1 1 0,-1-1 0,3 0 1,4 1 52,0 0 1,0-1-1,1 0 1,10-1 0,4 0 195,-14 0-181,-1 1 1,1-1-1,-1-1 1,1 1-1,-1-1 1,0-1-1,1 0 1,-1 0-1,-1-1 1,1 1-1,0-2 1,9-6-1,4-6-219,0 0-1,28-33 1,-47 48 123,31-36-1290,-23 25-86,1 1 0,1 0 1,19-16-1,2 6-3703</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10.246"/>
    </inkml:context>
    <inkml:brush xml:id="br0">
      <inkml:brushProperty name="width" value="0.035" units="cm"/>
      <inkml:brushProperty name="height" value="0.035" units="cm"/>
    </inkml:brush>
  </inkml:definitions>
  <inkml:trace contextRef="#ctx0" brushRef="#br0">1 1 9098,'0'0'8026,"0"23"-6442,0 335 4553,1-361-6072,1-1 0,-1 1-1,1 0 1,0 0 0,0 0-1,1 0 1,-1 0 0,0 1-1,1-1 1,0 1 0,-1-1-1,5-1 1,1-4 9,8-10-64,0 0 0,-2-2-1,0 0 1,-2 0 0,0-1-1,-1-1 1,10-27 0,-6 17-21,-10 23-34,0 0 0,-1 0-1,0-1 1,-1 1-1,1-1 1,-2 0 0,3-16-1,-5 25-113,7 16-998,-3-13 1167,0 1 0,0-1 0,0 0 0,0 0 0,0-1 1,1 1-1,-1-1 0,1 0 0,-1 0 0,1 0 0,4 0 0,58-2 297,-33 0-270,9 2-126,-11-1-183,1 0 1,-1-2-1,36-6 0,-58 6-14</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11.219"/>
    </inkml:context>
    <inkml:brush xml:id="br0">
      <inkml:brushProperty name="width" value="0.035" units="cm"/>
      <inkml:brushProperty name="height" value="0.035" units="cm"/>
    </inkml:brush>
  </inkml:definitions>
  <inkml:trace contextRef="#ctx0" brushRef="#br0">8 143 9218,'0'0'9905,"13"-15"-9222,6-6-427,-3 5 109,-1-2 0,15-21 1,-24 29 145,-6 8-438,0 1 0,1 0-1,-1 0 1,0 0 0,1-1-1,0 1 1,-1 0 0,1 0-1,0 0 1,-1 0 0,1 0-1,0 0 1,0 0 0,0 0-1,0 0 1,0 1-1,0-1 1,0 0 0,0 1-1,0-1 1,0 0 0,1 1-1,-1 0 1,0-1 0,2 0-1,-3 12-226,0-9 152,0 6 8,0-1-1,0 1 1,-1 0 0,0 0 0,0 0 0,-1-1 0,0 1 0,0-1 0,-4 9 0,-17 36 14,15-31 0,-2 0-1,0-1 1,0 0-1,-2-1 1,-29 37 1690,41-59-1302,0-1-388,1 1 0,0-1-1,-1 0 1,2 1-1,-1-1 1,0 1-1,1-1 1,-1 1-1,1-1 1,0 1-1,0 0 1,5-6-1,37-37 9,-22 25-3,2-2-41,0 1 0,2 1 0,0 2 0,1 0 0,1 2 0,1 1 0,0 2 0,34-13 0,-63 27 7,0 0 1,0 0-1,1 0 0,-1 0 0,0 0 1,0 0-1,0 0 0,1 0 0,-1 0 1,0 0-1,0 0 0,1 0 0,-1 0 1,0 0-1,0 0 0,0 1 0,1-1 1,-1 0-1,0 0 0,0 0 0,0 0 1,0 0-1,1 1 0,-1-1 0,0 0 1,0 0-1,0 0 0,0 0 1,0 1-1,1-1 0,-1 0 0,0 0 1,0 0-1,0 1 0,0-1 0,0 0 1,0 0-1,0 1 0,3 15-92,-3 24 157,0-31-93,0 4 28,0 5-5,0 0-1,-4 21 0,2-32 16,1 0-1,-2 0 1,1 0-1,-1 0 0,1 0 1,-2-1-1,1 1 1,-7 8-1,2-3 3,-1 0 1,0 0-1,-1-1 0,0 0 1,0-1-1,-2 0 0,-21 14 1,32-23 286,1-3-267,1 0 0,-1 0 0,1-1 0,0 1-1,-1 0 1,1 0 0,0 0 0,0 0 0,0 0-1,1 0 1,-1 1 0,0-1 0,1 0 0,-1 1-1,4-4 1,31-23-46,-22 18 52,81-55-2,193-100 1,-288 165-28,2-1 3,-2 8-278,1 0 273,-1 1 0,0-1 0,0 0 0,-1 1 1,0-1-1,0 0 0,0 0 0,-1 0 0,0 0 0,-1 0 0,0 0 0,0-1 1,0 1-1,-6 7 0,-79 87-25,42-62-1579,13-18-2812,18-13-1135</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33.915"/>
    </inkml:context>
    <inkml:brush xml:id="br0">
      <inkml:brushProperty name="width" value="0.035" units="cm"/>
      <inkml:brushProperty name="height" value="0.035" units="cm"/>
    </inkml:brush>
  </inkml:definitions>
  <inkml:trace contextRef="#ctx0" brushRef="#br0">103 55 3913,'0'0'12390,"-16"-7"-11897,-69-32 846,84 31 5714,1 762-5793,1-758-1359,0 1 1,1-1-1,0 0 0,-1 1 0,1 0 0,1-1 0,-1 1 0,0 0 0,1 0 0,5-6 0,6-7-877,-6 3-669,0 0 0,0-1 1,-1 0-1,-1-1 0,-1 0 0,5-16 1,-8 25 842,11-37-5690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35.063"/>
    </inkml:context>
    <inkml:brush xml:id="br0">
      <inkml:brushProperty name="width" value="0.035" units="cm"/>
      <inkml:brushProperty name="height" value="0.035" units="cm"/>
    </inkml:brush>
  </inkml:definitions>
  <inkml:trace contextRef="#ctx0" brushRef="#br0">143 27 9570,'0'0'9113,"67"-5"-8588,209-14-207,-256 17-275,0 2 0,0 0 1,25 5-1,-41-4-29,0 0 0,-1 0-1,1 0 1,-1 1 0,1 0 0,-1-1 0,0 2-1,0-1 1,0 0 0,0 0 0,3 4-1,-5-5-6,2 2 1,-1 0 0,1-1 0,-1 1 0,0 1 1,0-1-1,0 0 0,-1 0 0,1 1 0,-1-1 0,0 1 0,0-1 0,0 1 1,0 0-1,-1-1 0,1 1 0,-1 0 0,0-1 0,0 1 0,0 0 1,-2 4-1,2 8 58,-1-13-46,1 0-1,-1-1 0,0 1 0,0 0 1,0-1-1,0 1 0,-1-1 0,1 1 1,-1-1-1,0 0 0,1 1 0,-1-1 1,0 0-1,0 0 0,-1 0 0,1-1 0,0 1 1,0 0-1,-4 1 0,-60 32 205,50-27-191,-448 180 29,390-160 4,72-27 323,23-2 186,1-1 1,27-6-1,-32 4-558,0 1 0,0 1 1,1 1-1,30 1 1,-47 0-23,1 1 1,-1-1-1,1 1 1,-1 0-1,1-1 1,-1 1-1,0 0 1,1 0-1,-1 0 1,0 0-1,1 0 1,-1 0-1,0 0 1,0 1-1,0-1 1,0 0-1,0 1 1,0-1-1,-1 1 1,1-1-1,0 0 1,-1 1-1,1 0 1,-1-1-1,1 1 1,-1 2-1,7 50-4,-6-39 1,-1-8 7,1-1 0,0 0 1,0 1-1,1-1 0,0 0 1,0 0-1,0 0 0,1 0 0,0 0 1,0 0-1,6 8 0,-6-11 18,0 0-1,0 0 1,1 0 0,-1-1-1,0 1 1,1-1-1,0 0 1,-1 0 0,1 0-1,0-1 1,0 1-1,0-1 1,0 0 0,1 0-1,-1 0 1,0-1-1,0 1 1,8-1 0,-10 0 5,11 1 121,-1-1 0,1 0-1,0-1 1,0-1 0,0 0 0,0 0 0,-1-1 0,1-1 0,-1 0-1,16-8 1,11-8-89,-1-3-1,45-34 0,-68 45-43,0-1-1,-1 0 1,-1-1 0,0 0 0,-1-1-1,-1-1 1,19-32 0,-18 27 14,-9 17 30,0 1 0,-1-1 1,0 0-1,0-1 0,0 1 0,0 0 0,0 0 0,-1-1 0,1-5 0,-2 10-35,0 7-513,-1 0 489,0 1-1,-1-1 1,0 0-1,-1 1 1,0-1 0,0 0-1,0 0 1,-1-1-1,0 1 1,0-1-1,-8 9 1,-12 22 4,9-11 5,1 1 0,-11 30 0,20-43-5,0 0 0,2 1 0,0 0 0,0-1 0,2 1 0,-1 18 0,2-32 2,0 0 0,0 0-1,0 0 1,0 0 0,0 0-1,0 0 1,0 0 0,0-1 0,0 1-1,1 0 1,-1 0 0,0 0 0,0 0-1,1 0 1,-1 0 0,1 0 0,-1-1-1,1 1 1,-1 0 0,2 1 0,19 0 137,-12-2-77,6-1 34,-1 0 0,0-1 0,0-1 0,0 0 0,0-1 1,-1 0-1,21-11 0,7-5 20,41-27 0,-70 38-104,1 1 0,-1-2 0,-1 1 0,0-2-1,0 0 1,-1 0 0,0 0 0,8-14 0,-13 16-43,1 0-1,-1-1 1,-1 0 0,1 0-1,-2 0 1,1 0-1,-2-1 1,1 1-1,-1-1 1,-1 1-1,1-14 1,-1 64-61,0-19 89,-1 1 0,-1-1 0,0 0 0,-7 32 0,2-26-106,1 0 1,1 0-1,1 0 1,2 34 0,1-61 77,0 1 1,0-1-1,0 1 1,0-1 0,0 0-1,0 1 1,1-1-1,-1 1 1,0-1-1,0 0 1,1 1 0,-1-1-1,0 0 1,0 1-1,1-1 1,-1 0-1,0 1 1,1-1-1,-1 0 1,0 0 0,1 1-1,-1-1 1,1 0-1,-1 0 1,0 0-1,1 1 1,-1-1 0,1 0-1,-1 0 1,1 0-1,-1 0 1,1 0-1,20 1-921,-15-1 671,10 0-135,16 0-837,42-5 0,-61 3 814,0 0 1,-1-1-1,0-1 0,0 0 0,0 0 0,21-13 0,-10 4-821,0-1 0,-2-2 0,0 0 0,27-27 0,-10-10-3927</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3.458"/>
    </inkml:context>
    <inkml:brush xml:id="br0">
      <inkml:brushProperty name="width" value="0.035" units="cm"/>
      <inkml:brushProperty name="height" value="0.035" units="cm"/>
    </inkml:brush>
  </inkml:definitions>
  <inkml:trace contextRef="#ctx0" brushRef="#br0">1 0 3609,'0'0'11413,"3"4"-10734,3 6-484,0 0 0,0 1 0,-1 0 0,-1 0 0,1 0 0,-2 1 0,4 19 0,2 1-42,15 50 115,13 87-1,-36-158-255,2 0-1,-1 0 1,1 0-1,8 15 0,-9-21-35,0-1 0,0 0 0,1 0 0,-1 0 0,1 0 0,0-1 0,0 1 0,1-1 0,-1 1 0,1-1 0,0 0 0,7 4 0,-9-6-1116</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35.372"/>
    </inkml:context>
    <inkml:brush xml:id="br0">
      <inkml:brushProperty name="width" value="0.035" units="cm"/>
      <inkml:brushProperty name="height" value="0.035" units="cm"/>
    </inkml:brush>
  </inkml:definitions>
  <inkml:trace contextRef="#ctx0" brushRef="#br0">82 1 9690,'0'0'11036,"0"12"-10984,1 50 8,-4 152 388,-2-185-392,-2-1-1,0 0 1,-13 28 0,12-34-46,0 0-1,2 0 1,0 0 0,1 1 0,-2 41-1,7 7-730,0-41-6733,2-36 4199,9-9-2337</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35.746"/>
    </inkml:context>
    <inkml:brush xml:id="br0">
      <inkml:brushProperty name="width" value="0.035" units="cm"/>
      <inkml:brushProperty name="height" value="0.035" units="cm"/>
    </inkml:brush>
  </inkml:definitions>
  <inkml:trace contextRef="#ctx0" brushRef="#br0">0 235 6545,'0'0'10783,"29"-4"-9931,88-17-183,-109 20-540,0-1 0,-1 0 0,1 0 0,0-1 0,-1 0 0,0 0 0,0-1 0,0 0 0,0 0 0,0 0 0,11-11 0,-13 9-52,-1 0 1,1 0-1,-1 0 0,0-1 1,0 0-1,-1 1 1,0-1-1,0 0 1,2-9-1,-3 6 40,0 0-1,0 0 1,-1 0-1,-1 0 1,0-14-1,0 10 327,-5 13-363,-4 2-92,0 1-1,0-1 1,1 2 0,-1-1 0,0 1-1,1 0 1,0 1 0,-1 0 0,2 0 0,-1 1-1,0 0 1,-8 8 0,0 0 17,1 0 0,0 1 0,1 1 0,-19 26 0,27-32-3,0 1-1,1-1 0,1 1 0,-1 1 1,1-1-1,1 1 0,0-1 0,1 1 1,0 0-1,0 0 0,1 0 0,0 0 1,2 17-1,-1-26-1,1 1 1,-1-1-1,1 0 1,-1 1-1,1-1 1,0 0-1,0 0 1,0 0-1,0 0 1,0 1-1,0-2 1,0 1-1,1 0 1,-1 0-1,1 0 1,-1-1-1,1 1 1,0 0-1,0-1 1,0 0-1,0 1 1,0-1-1,0 0 1,0 0 0,0 0-1,0 0 1,5 0-1,6 3 14,0-1 1,1 0-1,22 1 1,49 1 47,111-9 1,-164 1-369,-1-1 1,0-2-1,0 0 0,0-2 1,-1-2-1,-1-1 0,30-15 1,-29 11-1631,0-2-1,-1-1 1,40-33 0,-33 21-2146</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36.134"/>
    </inkml:context>
    <inkml:brush xml:id="br0">
      <inkml:brushProperty name="width" value="0.035" units="cm"/>
      <inkml:brushProperty name="height" value="0.035" units="cm"/>
    </inkml:brush>
  </inkml:definitions>
  <inkml:trace contextRef="#ctx0" brushRef="#br0">75 155 5305,'0'0'12000,"13"-22"-10200,36-66-255,-47 86-1361,0-1 1,-1 0 0,0 0 0,1 0-1,-1 0 1,0-1 0,-1 1 0,1 0-1,0-4 1,-1 6-158,0 1 0,0-1-1,0 1 1,0-1 0,0 1-1,0 0 1,-1-1 0,1 1 0,0-1-1,0 1 1,0 0 0,-1-1-1,1 1 1,0 0 0,0-1 0,-1 1-1,1 0 1,0-1 0,0 1-1,-1 0 1,1-1 0,0 1-1,-1 0 1,1 0 0,-1-1 0,1 1-1,0 0 1,-1 0 0,1 0-1,-1 0 1,1 0 0,0 0 0,-1-1-1,0 1 1,-3 1-3,1-1 0,-1 1-1,1 0 1,-1-1 0,1 1 0,0 1 0,-1-1 0,-2 2-1,5-2-48,-4 1 9,0 0 0,1 1 0,0 0 1,-1 0-1,1 0 0,1 0 0,-1 1 0,0-1 0,1 1 0,-1 0 1,1 0-1,0 0 0,1 1 0,-1-1 0,1 0 0,-3 9 0,1-2-61,2 0-1,-1 0 0,1 1 1,1 0-1,0-1 0,1 14 1,0-23 76,1 0 1,-1 0-1,1 0 0,-1 0 1,1 0-1,0 0 1,0 0-1,0 0 1,0 0-1,0-1 1,0 1-1,0 0 1,1-1-1,-1 1 1,1-1-1,-1 1 1,3 1-1,39 26 35,-4-2 3,-36-23-35,0 0 1,0 0-1,-1 0 1,1 0-1,-1 0 1,0 1-1,0-1 1,0 1-1,0-1 0,-1 1 1,0 0-1,0-1 1,1 8-1,-1-1 19,-1 0 0,0 0 0,0 1 0,-5 21 0,4-31-19,0 0 1,0 1 0,0-1 0,-1 0 0,1 0 0,-1 0 0,1 0 0,-1 0 0,0 0 0,0-1-1,0 1 1,0 0 0,0-1 0,0 0 0,-1 1 0,1-1 0,0 0 0,-4 1 0,-52 17-17,47-16 18,-37 4-1340,165-67-4540,-24 21 165</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37.082"/>
    </inkml:context>
    <inkml:brush xml:id="br0">
      <inkml:brushProperty name="width" value="0.035" units="cm"/>
      <inkml:brushProperty name="height" value="0.035" units="cm"/>
    </inkml:brush>
  </inkml:definitions>
  <inkml:trace contextRef="#ctx0" brushRef="#br0">584 159 6129,'0'0'9504,"-5"-10"-8543,1 2-598,1 0 0,-1-1-1,2 1 1,-1-1 0,1 0 0,0 0-1,0-17 1,2 23-290,-1 0 0,1 1-1,0-1 1,-1 0 0,1 1-1,-1-1 1,0 1 0,0-1 0,0 1-1,0-1 1,0 1 0,-1 0-1,1 0 1,-1-1 0,1 1 0,-1 0-1,0 0 1,0 0 0,0 1-1,0-1 1,0 0 0,0 1 0,0 0-1,-1-1 1,1 1 0,-1 0-1,1 0 1,-1 0 0,1 0 0,-1 1-1,1-1 1,-1 1 0,0-1-1,1 1 1,-5 0 0,-5 0-70,0 0 0,0 0 0,0 1 1,0 1-1,0 0 0,0 0 0,-11 5 0,-22 10-6,1 2 1,0 2-1,2 2 0,-42 30 0,71-44-18,0 1 1,1 0 0,0 1-1,0 0 1,-13 18-1,21-23-2,-1 0 0,1 0 0,0 1 0,1 0-1,0-1 1,0 1 0,0 0 0,1 1-1,0-1 1,0 0 0,1 1 0,-1 14 0,2-22 29,0 1 1,0 0-1,0-1 1,0 1 0,1 0-1,-1-1 1,0 1-1,0-1 1,1 1 0,-1 0-1,0-1 1,1 1-1,-1-1 1,1 1 0,-1-1-1,1 1 1,-1-1-1,1 1 1,-1-1 0,1 0-1,-1 1 1,1-1-1,0 0 1,-1 0 0,1 1-1,-1-1 1,1 0-1,0 0 1,-1 0 0,1 0-1,0 1 1,-1-1-1,1 0 1,0 0-1,0-1 1,31-1 346,-24 1-271,16-2 115,-1-2 1,0 0 0,-1-2-1,30-12 1,89-47 395,-71 31-451,-43 24-77,-1-2-1,-1-1 1,0-2 0,-1 0 0,-1-1-1,36-34 1,-59 59-552,-10 12 465,-37 29-4,29-31 30,-29 35 0,43-48-10,0 1 0,1-1 1,0 0-1,0 1 0,0 0 1,1-1-1,0 1 0,0 0 1,0 0-1,1 0 0,0 1 0,-1 8 1,3-14-3,-1 0 1,0 0 0,0 0-1,0 0 1,1 0 0,-1 0-1,1 0 1,-1 0 0,0 0-1,1 0 1,0 0-1,-1 0 1,1 0 0,0 0-1,-1-1 1,1 1 0,0 0-1,0 0 1,0-1 0,-1 1-1,1-1 1,0 1-1,0-1 1,0 1 0,0-1-1,0 1 1,0-1 0,0 0-1,0 0 1,0 1 0,0-1-1,2 0 1,43 1-70,-32-2 31,17 2-478,-1-1 0,0-2-1,0-1 1,1-2 0,57-15-1,-54 6-1208,0-1 0,-1-1 0,0-2 0,43-32 0,-28 14-1516</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37.550"/>
    </inkml:context>
    <inkml:brush xml:id="br0">
      <inkml:brushProperty name="width" value="0.035" units="cm"/>
      <inkml:brushProperty name="height" value="0.035" units="cm"/>
    </inkml:brush>
  </inkml:definitions>
  <inkml:trace contextRef="#ctx0" brushRef="#br0">75 1 5449,'0'0'7974,"-2"2"-6885,-4 5-580,1 0 0,1 0 0,-1 1 0,1-1 0,1 1 0,-1 0-1,1 0 1,-3 14 0,-13 74 1184,18-87-1596,-12 44 2370,26-59-824,270-118-1430,-275 120-224,13-1-67,-20 5-83,-1 7-281,0 153-1079,16-159 988,73-4-975,-68 2 220,-1-2-1,0 0 1,1-1 0,28-11 0,3-5-2558,-15 1 472</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38.180"/>
    </inkml:context>
    <inkml:brush xml:id="br0">
      <inkml:brushProperty name="width" value="0.035" units="cm"/>
      <inkml:brushProperty name="height" value="0.035" units="cm"/>
    </inkml:brush>
  </inkml:definitions>
  <inkml:trace contextRef="#ctx0" brushRef="#br0">332 653 6313,'0'0'9000,"5"-11"-8170,-1 0-382,0 0-1,0 0 1,-1 0 0,-1-1-1,0 0 1,1-19-1,-2 29-376,-1 1 1,0 0-1,0-1 0,0 1 0,0 0 1,0-1-1,0 1 0,0 0 1,-1-1-1,1 1 0,0 0 0,-1-1 1,1 1-1,-1 0 0,1 0 0,-1 0 1,0-1-1,0 1 0,1 0 0,-1 0 1,0 0-1,-2-1 0,0 1-68,1 0-1,-1 0 0,0 1 1,0 0-1,0-1 1,1 1-1,-1 0 1,0 0-1,-5 1 0,-5 0-1,0 1-8,0 0 0,1 0 0,-1 1 0,1 1 0,-1 0 0,1 1 0,1 0 0,-1 1 0,1 1 0,0-1 0,-17 14 0,12-6-58,0 0 0,0 0 1,1 2-1,1 0 0,1 0 1,-16 27-1,25-37 22,1 0-1,0 0 0,1 0 1,-1 1-1,1-1 1,1 1-1,-1 0 1,1-1-1,0 1 1,0 14-1,1-21 47,0 0-1,1 1 1,-1-1 0,0 0-1,0 1 1,0-1 0,1 0-1,-1 0 1,0 1-1,0-1 1,1 0 0,-1 1-1,0-1 1,0 0-1,1 0 1,-1 0 0,0 1-1,1-1 1,-1 0-1,0 0 1,1 0 0,-1 0-1,0 0 1,1 0-1,-1 0 1,1 1 0,-1-1-1,0 0 1,1 0 0,-1 0-1,0 0 1,1-1-1,-1 1 1,0 0 0,1 0-1,-1 0 1,1 0-1,0-1 1,4 1 43,10-1 56,0-1 0,0 0 1,0-1-1,-1-1 0,1 0 0,-1-1 0,0 0 0,15-9 0,10-7 129,54-39 1,-57 33-147,-2-2-1,0-1 1,-2-1 0,46-60-1,91-153 214,-77 106-259,-45 63 86,-44 62 574,-4 25-417,1-8-289,0 1 1,-1-1-1,0 1 1,0-1 0,0 1-1,-1-1 1,0 0-1,1 1 1,-1-1 0,-1 0-1,-2 4 1,-37 44 16,21-27-10,-22 29 27,3 1 0,2 2 0,-37 75 0,60-101-25,1 1 1,2 0-1,1 0 1,1 2-1,2-1 1,2 1 0,1 0-1,-2 47 1,7-78-7,0-1 1,0 0 0,1 1 0,-1-1-1,0 1 1,1-1 0,-1 0-1,1 0 1,0 1 0,0-1 0,0 0-1,0 0 1,0 0 0,1 0 0,-1 0-1,0 0 1,1 0 0,0 0-1,-1 0 1,1-1 0,0 1 0,0-1-1,0 1 1,0-1 0,0 0-1,0 0 1,0 0 0,1 0 0,-1 0-1,4 1 1,6 0 14,1 0 1,-1-1-1,1 0 0,23-1 0,-14-1-25,24 2 13,-8 0-408,1-2 0,-1-1 1,0-1-1,47-12 0,121-59-4776,-122 39-35</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39.049"/>
    </inkml:context>
    <inkml:brush xml:id="br0">
      <inkml:brushProperty name="width" value="0.035" units="cm"/>
      <inkml:brushProperty name="height" value="0.035" units="cm"/>
    </inkml:brush>
  </inkml:definitions>
  <inkml:trace contextRef="#ctx0" brushRef="#br0">117 624 1280,'0'0'14405,"11"-31"-13660,39-103-31,-37 103-153,22-39 1,-27 54-162,0 1 1,8-22-1,46-144 3222,-61 178-3511,-1 2-86,0 0-1,0 0 1,0 0 0,1 1 0,-1-1-1,0 0 1,1 0 0,-1 0 0,0 0 0,1 0-1,-1 1 1,1-1 0,-1 0 0,1 0-1,0 1 1,-1-1 0,1 0 0,0 1-1,0-1 1,-1 1 0,1-1 0,0 1-1,0-1 1,0 1 0,-1-1 0,1 1-1,0 0 1,0 0 0,1-1 0,-1 6-108,-1 5 61,1 10 24,-1 1 0,-1-1 0,-1 1 0,-1-1 0,0 0 0,-10 29 0,-96 181 193,70-155-150,21-42-37,-2 0 0,-1-2-1,-2 0 1,-49 51 0,58-64 18,12-17 180,1-2 274,7-8-312,7-5-54,1 1-1,20-15 1,16-15-70,2-12-126,-2-2 0,-3-2 0,-2-2 0,-3-3 0,-3 0 0,45-101 0,-4 8 42,-79 156 37,-1 0 1,1 0 0,-1-1 0,1 1-1,0 0 1,0 0 0,-1 0 0,1 0-1,0 1 1,0-1 0,0 0 0,0 0 0,0 0-1,0 1 1,2-2 0,-3 2-4,1 0 0,-1 0 1,1 0-1,-1 0 0,0 0 1,1 1-1,-1-1 0,1 0 0,-1 0 1,0 0-1,1 0 0,-1 1 1,1-1-1,-1 0 0,0 0 1,1 1-1,-1-1 0,0 0 0,0 0 1,1 1-1,-1-1 0,0 0 1,1 1-1,-1-1 0,0 0 1,0 1-1,0-1 0,1 1 0,9 40-170,-10-37 208,6 50-36,-2 77 0,-1-26 12,-1 139 65,-3-128-90,1-115-48,0-17-2625,0 4 1654,-3-43-6981,-8 20-523</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39.254"/>
    </inkml:context>
    <inkml:brush xml:id="br0">
      <inkml:brushProperty name="width" value="0.035" units="cm"/>
      <inkml:brushProperty name="height" value="0.035" units="cm"/>
    </inkml:brush>
  </inkml:definitions>
  <inkml:trace contextRef="#ctx0" brushRef="#br0">0 58 8026,'0'0'8490,"353"10"-8106,-258-10-136,-21 0 128,-6-10-192,-20-1-104,-8 0-80,1-3-296,-7 3-1177,-14 1-3200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39.703"/>
    </inkml:context>
    <inkml:brush xml:id="br0">
      <inkml:brushProperty name="width" value="0.035" units="cm"/>
      <inkml:brushProperty name="height" value="0.035" units="cm"/>
    </inkml:brush>
  </inkml:definitions>
  <inkml:trace contextRef="#ctx0" brushRef="#br0">258 282 8010,'0'0'7923,"0"-30"-6788,0-99-179,-1 121-747,1 0 0,1 0 0,-1 0 0,1 0 0,1 0 0,0 0 0,3-11 0,-3 15-65,0 1-1,0 0 1,0 0-1,1 0 0,-1 0 1,1 0-1,0 0 0,0 1 1,6-5-1,-3 2 89,-5 4-176,0 0 1,0 1-1,0-1 0,0 0 1,0 1-1,0-1 0,0 0 1,0 1-1,0-1 0,0 1 1,0 0-1,0-1 0,0 1 0,1 0 1,-1-1-1,0 1 0,0 0 1,2 0-1,-2 1-36,-1-1 1,1 0-1,-1 1 0,1-1 0,-1 0 1,1 1-1,-1-1 0,1 1 0,-1-1 1,0 1-1,1-1 0,-1 1 0,0-1 1,1 1-1,-1 0 0,0-1 0,0 1 1,0-1-1,1 1 0,-1 0 0,0-1 0,0 1 1,0 0-1,0 0 0,0 7-1,0 0 0,-1 1-1,0-1 1,-3 12 0,-1-3-2,-1 0 0,-1-1 0,0 0-1,-1-1 1,-1 0 0,-16 21 0,-6 13 11,-23 39 12,5 2 0,-63 157 0,108-233-50,0 0-1,1 1 0,1-1 1,0 1-1,1 0 0,1 19 1,0-33 6,0 1 0,1-1 0,-1 1 0,0-1 0,0 0 1,1 1-1,-1-1 0,1 0 0,-1 1 0,1-1 0,-1 0 0,1 0 1,0 1-1,0-1 0,0 0 0,0 0 0,0 0 0,0 0 1,0 0-1,0 0 0,0 0 0,0-1 0,0 1 0,0 0 0,1 0 1,-1-1-1,0 1 0,1-1 0,-1 1 0,0-1 0,1 0 1,1 1-1,6 0 4,-1 0 0,1-1 0,0 0 0,10-1 0,-2 1-39,13 1-127,-20 0-55,0-1-1,-1 0 0,1 0 1,0-1-1,0 0 0,-1-1 1,19-5-1,0-6-2358,49-34 0,-29 16-2801</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40.419"/>
    </inkml:context>
    <inkml:brush xml:id="br0">
      <inkml:brushProperty name="width" value="0.035" units="cm"/>
      <inkml:brushProperty name="height" value="0.035" units="cm"/>
    </inkml:brush>
  </inkml:definitions>
  <inkml:trace contextRef="#ctx0" brushRef="#br0">212 317 3529,'0'0'8539,"0"-3"-6701,1-3-1531,-1-1 0,1 0 0,1 0 0,-1 0 1,1 1-1,0-1 0,0 0 0,1 1 0,0 0 1,0 0-1,1 0 0,0 0 0,0 0 0,0 1 1,0-1-1,11-8 0,-4 2-22,0-1-1,-1-1 1,9-16-1,-15 23-209,-1 1 0,0-1-1,0 0 1,-1 0 0,0 0 0,0 0-1,0 0 1,-1-1 0,0-11 0,-1 12 28,1 6-100,-1 0 0,0 1 0,0-1 0,0 1 0,0-1 0,0 1 0,0-1 0,0 1 0,0-1 0,0 1 0,0-1 0,0 1 0,0-1-1,0 1 1,0-1 0,-1 1 0,1-1 0,0 1 0,0-1 0,-1 1 0,1-1 0,0 1 0,-1-1 0,1 1 0,0 0 0,-1-1 0,1 1 0,0-1 0,-1 1 0,1 0 0,-1 0 0,1-1 0,-1 1 0,1 0-1,-1 0 1,1-1 0,-1 1 0,1 0 0,-1 0 0,1 0 0,-1 0 0,1 0 0,-1 0 0,1 0 0,-1 0 0,1 0 0,-1 0 0,0 0 0,1 0 0,-1 0 0,1 0 0,-1 1 0,0-1 0,-11 1 0,-1 1 1,0 0 0,1 1 0,0 0-1,0 1 1,0 0 0,0 1 0,0 0-1,1 1 1,0 0 0,-18 14 0,11-7-5,1 1 1,1 1 0,0 0-1,1 1 1,0 1 0,-13 20-1,23-28 2,0 0 1,1-1-1,0 1 0,0 1 0,1-1 1,0 0-1,0 1 0,1 0 0,1-1 1,0 1-1,0 0 0,1 0 0,0 11 1,6-20 131,13-3-3,0 0 0,-1-1 0,1-1 0,-1 0 1,0-2-1,0 0 0,0-1 0,22-12 0,6-6 46,80-58 0,-89 55-136,0-2 1,-3-1-1,34-38 0,-47 35 218,-20 31-210,-1 2-74,0 21-339,0-13 349,-2 8 17,-1 1 0,0-1 0,-1 0 0,0 0 0,-1 0 0,-1-1 1,-14 24-1,-8 25 30,-21 104 10,3-10 24,38-135-64,-1 0 1,-2 0-1,0-1 0,-25 36 0,15-30-23,0-2 0,-2-1 0,-37 32 0,48-46 12,-2 0 0,1 0 1,-2-1-1,1-1 0,-1 0 0,0-1 0,-1-1 1,-28 8-1,43-13 1,0-1-1,0 0 1,0 1 0,0-1-1,0 0 1,0 0-1,0 1 1,0-1 0,0 0-1,0 0 1,0 0 0,0 0-1,-1-1 1,1 1 0,0 0-1,0 0 1,0-1 0,0 1-1,0 0 1,0-1 0,0 1-1,0-1 1,0 1-1,0-1 1,1 0 0,-1 1-1,0-1 1,0 0 0,0 0-1,1 0 1,-1 1 0,-1-3-1,1-1-106,0-1-1,1 1 0,-1-1 0,1 1 1,0-1-1,0 1 0,1-6 1,-1-12-461,0 14 103,1-1 0,0 1-1,0-1 1,1 1 0,-1 0 0,2 0 0,-1-1 0,1 2 0,1-1-1,-1 0 1,1 1 0,1-1 0,-1 1 0,10-10 0,33-43-5478</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3.674"/>
    </inkml:context>
    <inkml:brush xml:id="br0">
      <inkml:brushProperty name="width" value="0.035" units="cm"/>
      <inkml:brushProperty name="height" value="0.035" units="cm"/>
    </inkml:brush>
  </inkml:definitions>
  <inkml:trace contextRef="#ctx0" brushRef="#br0">1 143 4353,'0'0'11154,"407"-93"-10938,-326 79-88,-6 0-48,-21 3-8,-7 4-72,-20 4-128,-6 3-976,-8 0-1320,1 0-3386</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40.872"/>
    </inkml:context>
    <inkml:brush xml:id="br0">
      <inkml:brushProperty name="width" value="0.035" units="cm"/>
      <inkml:brushProperty name="height" value="0.035" units="cm"/>
    </inkml:brush>
  </inkml:definitions>
  <inkml:trace contextRef="#ctx0" brushRef="#br0">225 208 7034,'0'0'8369,"11"-31"-7818,34-97-53,-33 85 102,-12 43-589,0 0 1,0-1-1,0 1 0,0 0 0,0 0 0,-1-1 0,1 1 0,0 0 0,0 0 1,0-1-1,0 1 0,-1 0 0,1 0 0,0 0 0,0-1 0,0 1 0,-1 0 1,1 0-1,0 0 0,0 0 0,-1-1 0,1 1 0,0 0 0,0 0 0,-1 0 1,1 0-1,0 0 0,-1 0 0,1 0 0,0 0 0,0 0 0,-1 0 0,1 0 1,0 0-1,-1 0 0,1 0 0,0 0 0,0 0 0,-1 0 0,1 0 0,0 1 1,0-1-1,-1 0 0,1 0 0,0 0 0,0 0 0,-1 0 0,1 1 0,0-1 1,0 0-1,0 0 0,-1 0 0,1 1 0,-15 5 5,0 1-1,1 1 1,0 0 0,0 1-1,1 1 1,0 0 0,-12 12 0,-1 3 16,1 1 0,-26 37 1,45-54-25,-1 0-1,1 0 1,1 0 0,0 1-1,0 0 1,1 0 0,0 0 0,1 0-1,0 1 1,1-1 0,0 1 0,0 0-1,1-1 1,1 13 0,0-22 25,1-1 0,-1 1 0,1-1 0,0 1 0,-1-1 0,1 1 0,-1-1-1,1 0 1,0 1 0,-1-1 0,1 0 0,0 0 0,0 1 0,-1-1 0,1 0 0,0 0 0,-1 0 0,1 0 0,0 0 0,0 0 0,-1 0 0,2 0 0,24-1 622,-20 1-390,6-1-149,-2 0 0,1-1 0,0-1 0,0 1 0,-1-2 0,1 1 0,-1-2 0,0 1 0,0-1 0,-1-1 0,13-9 0,3-3-194,0-2 0,38-41 0,-45 40-950,-1 0-1,19-32 1,-20 28-637,6-8-2763</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41.026"/>
    </inkml:context>
    <inkml:brush xml:id="br0">
      <inkml:brushProperty name="width" value="0.035" units="cm"/>
      <inkml:brushProperty name="height" value="0.035" units="cm"/>
    </inkml:brush>
  </inkml:definitions>
  <inkml:trace contextRef="#ctx0" brushRef="#br0">1 0 7586</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41.400"/>
    </inkml:context>
    <inkml:brush xml:id="br0">
      <inkml:brushProperty name="width" value="0.035" units="cm"/>
      <inkml:brushProperty name="height" value="0.035" units="cm"/>
    </inkml:brush>
  </inkml:definitions>
  <inkml:trace contextRef="#ctx0" brushRef="#br0">1 214 7586,'310'-130'4010,"-248"104"-1574,-62 21 848,2-11-1907,-1 14-1266,0 0-1,0 0 1,1 0-1,-1 0 0,1 0 1,0 1-1,0-1 1,-1 0-1,1 1 1,0 0-1,0-1 1,0 1-1,0 0 0,3-1 1,-1 0 158,0 0 1,1 0-1,-1 1 0,0 0 1,0 0-1,8-2 0,-11 14-77,-1 234 277,-1-233-447,0 0 1,-1-1 0,0 1-1,-1 0 1,0-1-1,-1 0 1,0 0 0,-1 0-1,-6 11 1,8-16 1462,4-10-1249,1 0-1,-1 0 1,1 0 0,0 1-1,0-1 1,3-4-1,114-126-141,-105 118-299,0 1-1,1 1 1,0 0 0,1 1 0,1 0 0,0 2 0,1 0 0,0 1 0,1 0 0,0 2-1,0 0 1,1 1 0,0 1 0,39-6 0,69-8-3712,-85 16-431,1 3-4552</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41.802"/>
    </inkml:context>
    <inkml:brush xml:id="br0">
      <inkml:brushProperty name="width" value="0.035" units="cm"/>
      <inkml:brushProperty name="height" value="0.035" units="cm"/>
    </inkml:brush>
  </inkml:definitions>
  <inkml:trace contextRef="#ctx0" brushRef="#br0">1 217 5705,'0'0'12526,"18"-15"-11401,106-88 688,-22 4 1214,-102 100-3026,0-1-1,-1 0 1,1 0 0,0 0 0,0 0 0,0 1-1,0-1 1,0 0 0,0 0 0,0 0 0,0 1-1,0-1 1,0 0 0,0 0 0,0 0 0,0 1-1,1-1 1,-1 0 0,0 0 0,0 0-1,0 0 1,0 1 0,0-1 0,0 0 0,0 0-1,0 0 1,1 0 0,-1 1 0,0-1 0,0 0-1,0 0 1,0 0 0,1 0 0,-1 0 0,0 0-1,0 0 1,0 0 0,0 0 0,1 1 0,-1-1-1,0 0 1,0 0 0,0 0 0,1 0 0,-1 0-1,0 0 1,0 0 0,0 0 0,1 0-1,-1 0 1,0 0 0,0-1 0,0 1 0,0 0-1,1 0 1,-1 0 0,0 0 0,0 0 0,1 0-1,-2 1 1,2 10-6,-1 0 0,-1 1 0,0-1 0,-1 0 0,0 0 1,0 0-1,-1 0 0,-8 17 0,-45 106 34,50-115-45,1 1 0,0-1 0,2 1 0,0-1 0,1 27 0,2 19-448,4-65 391,10 0 55,-4 1-137,-1-1 0,1 0 0,0 0 0,-1-1 0,1 0 0,-1-1 0,1 0-1,-1 0 1,0-1 0,0 0 0,0-1 0,16-9 0,-8-1-1107,1-1-1,-2 0 1,0-2 0,-1 0-1,-1-1 1,0 0 0,-1-1-1,18-38 1,-2 3-3618</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42.131"/>
    </inkml:context>
    <inkml:brush xml:id="br0">
      <inkml:brushProperty name="width" value="0.035" units="cm"/>
      <inkml:brushProperty name="height" value="0.035" units="cm"/>
    </inkml:brush>
  </inkml:definitions>
  <inkml:trace contextRef="#ctx0" brushRef="#br0">231 1 10642,'0'0'7175,"-4"30"-6640,1 10-362,-1 5 52,-2 0 1,-12 45-1,-67 168 712,15-58-380,59-152-489,2 1-1,2 0 1,2 0-1,3 84 0,2-132-223,0-4-3347,-1-13-222,-5-4-1185</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42.335"/>
    </inkml:context>
    <inkml:brush xml:id="br0">
      <inkml:brushProperty name="width" value="0.035" units="cm"/>
      <inkml:brushProperty name="height" value="0.035" units="cm"/>
    </inkml:brush>
  </inkml:definitions>
  <inkml:trace contextRef="#ctx0" brushRef="#br0">1 225 10906,'0'0'9034,"373"-82"-8730,-319 68-56,-20 0-136,0 3-112,-14-3-192,0-1-984,1-13-904,-1 3-2201,-6 3-1400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42.849"/>
    </inkml:context>
    <inkml:brush xml:id="br0">
      <inkml:brushProperty name="width" value="0.035" units="cm"/>
      <inkml:brushProperty name="height" value="0.035" units="cm"/>
    </inkml:brush>
  </inkml:definitions>
  <inkml:trace contextRef="#ctx0" brushRef="#br0">394 52 2833,'0'0'18273,"6"-11"-17694,21-28-319,-26 39-260,-1 0 1,0 0-1,0 0 1,0 0 0,0-1-1,0 1 1,0 0-1,0 0 1,0 0-1,0 0 1,0 0-1,0 0 1,1 0 0,-1 0-1,0 0 1,0 0-1,0 0 1,0 0-1,0 0 1,0 0 0,0 0-1,0 0 1,1 0-1,-1 0 1,0 0-1,0 0 1,0 0 0,0 0-1,0 0 1,0 0-1,0 0 1,0 0-1,0 0 1,1 0 0,-1 0-1,0 0 1,0 0-1,0 0 1,0 0-1,0 1 1,0-1-1,0 0 1,0 0 0,0 0-1,0 0 1,0 0-1,0 0 1,0 0-1,1 0 1,-1 0 0,0 0-1,0 1 1,0-1-1,0 0 1,0 0-1,0 0 1,0 0 0,0 0-1,2 12 7,-2 21-10,0-27 10,0 10 2,-2 0 1,0 0-1,-1 0 0,-1 0 1,0 0-1,-1-1 1,-10 23-1,-61 101 191,52-98-89,1-1-72,-2-1-1,-1-1 0,-2-1 0,-53 53 0,55-65-33,15-13 4,0-1 0,-1-1-1,0 0 1,-25 16-1,37-26 7,0 0 0,0 0 0,0 0 0,0 0 0,-1 0 0,1 1 0,0-1 0,0 0 0,0 0-1,0 0 1,0 0 0,-1 0 0,1 0 0,0 0 0,0 0 0,0 0 0,0 0 0,-1 0 0,1 0 0,0 0 0,0 0 0,0 0 0,0 0 0,-1 0-1,1 0 1,0 0 0,0 0 0,0 0 0,0 0 0,-1 0 0,1 0 0,0 0 0,0-1 0,0 1 0,0 0 0,0 0 0,0 0 0,-1 0 0,1 0-1,0 0 1,0 0 0,0-1 0,0 1 0,0 0 0,0 0 0,0 0 0,0 0 0,0-1 0,0 1 0,-1 0 0,1 0 0,0 0 0,0 0 0,0-1-1,0 1 1,0 0 0,0 0 0,0 0 0,0 0 0,0-1 0,1 1 0,-1 0 0,0 0 0,0 0 0,7-15 426,7 3-410,0 0 1,0 1-1,1 1 0,31-16 0,73-29-61,-80 38 3,-27 10-37,1 1 0,0 1 1,1 0-1,-1 0 1,1 2-1,0-1 0,24-1 1,-37 5 41,0 1 1,-1-1 0,1 1 0,-1-1 0,1 1-1,-1-1 1,1 1 0,-1-1 0,1 1-1,-1 0 1,0-1 0,1 1 0,-1 0-1,0-1 1,0 1 0,1 0 0,-1-1-1,0 1 1,0 0 0,0 0 0,0-1-1,0 1 1,0 0 0,0 0 0,0-1-1,0 2 1,-1 28 61,1-21-78,0 0 14,0 0 1,0 0 0,-1 0 0,0-1-1,-1 1 1,0 0 0,0 0 0,-1-1 0,0 0-1,-1 1 1,-5 8 0,2 3-2756,20-28-2810,4-3 4894,27-15-3216,-2-5-2103</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43.973"/>
    </inkml:context>
    <inkml:brush xml:id="br0">
      <inkml:brushProperty name="width" value="0.035" units="cm"/>
      <inkml:brushProperty name="height" value="0.035" units="cm"/>
    </inkml:brush>
  </inkml:definitions>
  <inkml:trace contextRef="#ctx0" brushRef="#br0">164 101 8466,'0'0'11556,"33"-16"-10742,10-3-574,90-45 810,-132 63-667,-1 9-378,-1-3-6,0 0-1,0 0 0,0 0 1,0 0-1,-1 0 0,0 0 1,0 0-1,0 0 1,-1-1-1,1 1 0,-1-1 1,-4 4-1,-47 54 44,41-48-22,-194 177 78,148-141-43,49-43-26,8-6 90,6-8 494,31-26-495,1 1 0,67-46 0,93-45-173,-166 105 69,8-6-39,-16 9 6,1 1 0,0 2-1,0 0 1,45-15 0,-66 27-20,-2 12-232,0 0 164,-1 0 0,-4 23 0,3-29 110,0-1-1,0 1 0,-1-1 0,1 1 1,-1-1-1,0 0 0,-1 0 0,1-1 1,-9 9-1,-40 39 11,-71 53-1,159-127 435,42-20 0,-36 21-397,160-81-42,-193 97-17,-7 4-1,0 0-1,-1 0 0,1 0 0,0 1 0,0-1 1,0 0-1,0 1 0,0-1 0,0 1 0,0 0 1,3 0-1,-5 16-373,-1-5 355,-1 0 0,0 0 0,0 0 0,-1 0 0,-1-1 0,0 1 0,-1-1 0,1 0 0,-2-1 0,0 1 0,-12 15 0,2 0-451,14-22 308,-6 10-185,5-8-200,1-7-530,3 0 934,-1 0 0,1 0 0,0-1 0,0 1-1,0 0 1,0 0 0,0 0 0,0 0 0,0 0 0,1 0 0,-1 0 0,1 0-1,-1 0 1,1 1 0,0-1 0,0 1 0,0-1 0,0 1 0,3-2 0,51-26-2214,-39 21 1393,231-87-2254,-71 31 6311,-156 55-2536,-9 5-52,-1 0-1,1-2 1,13-8 0,-25 14-423,1 0 0,-1 0 1,0 0-1,0 0 0,0 0 0,0 0 1,1 0-1,-1 0 0,0 0 0,0 0 1,0 0-1,0 0 0,0-1 0,1 1 1,-1 0-1,0 0 0,0 0 0,0 0 1,0 0-1,0 0 0,0-1 0,1 1 1,-1 0-1,0 0 0,0 0 0,0 0 1,0-1-1,0 1 0,0 0 0,0 0 1,0 0-1,0-1 0,0 1 0,0 0 1,0 0-1,0 0 0,0 0 0,0-1 1,0 1-1,0 0 0,0 0 0,0 0 1,0 0-1,0-1 0,-1 1 0,1 0 0,0 0 1,0 0-1,0 0 0,0-1 1,-13-2 866,-24 3-1655,31 0 1063,-7 0-342,0 2 0,0-1 0,-1 2 0,2 0 0,-1 0 0,0 2 0,1-1 0,0 1-1,0 1 1,0 0 0,0 1 0,1 0 0,0 1 0,-18 17 0,25-20-9,0 0 0,0 0 0,1 1 1,0-1-1,0 1 0,0 0 0,1 0 1,0 0-1,0 0 0,0 0 0,1 0 0,-1 11 1,0 9 89,3 47 1,0-32 217,-2-36-292,1-1 0,-1 0 0,0 0 0,0 1 0,-1-1 0,1 0 0,-1 0 0,0 0-1,0-1 1,0 1 0,-1 0 0,1-1 0,-1 1 0,0-1 0,0 0 0,0 0 0,0 0 0,-1 0 0,1-1 0,-6 4 0,-8 4 3,0 0 0,-1-2 0,-24 10 0,2-3-234,-1-2 0,-64 12 0,-192 13-4570,166-30-668</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44.267"/>
    </inkml:context>
    <inkml:brush xml:id="br0">
      <inkml:brushProperty name="width" value="0.035" units="cm"/>
      <inkml:brushProperty name="height" value="0.035" units="cm"/>
    </inkml:brush>
  </inkml:definitions>
  <inkml:trace contextRef="#ctx0" brushRef="#br0">0 143 13955,'0'0'12907,"271"-143"-13011,-277 157-2977,-69 18 416,7 0-3296,7-7-4673</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1.414"/>
    </inkml:context>
    <inkml:brush xml:id="br0">
      <inkml:brushProperty name="width" value="0.035" units="cm"/>
      <inkml:brushProperty name="height" value="0.035" units="cm"/>
    </inkml:brush>
  </inkml:definitions>
  <inkml:trace contextRef="#ctx0" brushRef="#br0">653 229 7466,'0'0'7463,"-1"-16"-6927,-5-54-60,5 61-108,0 1 1,-1-1-1,0 1 0,0-1 1,-1 1-1,0 0 1,-1 0-1,1 0 1,-2 0-1,1 1 1,-1 0-1,0 0 0,-1 0 1,-9-10-1,13 16-320,0-1 1,0 1-1,0-1 0,0 1 0,0 0 0,0 0 1,-1 0-1,1 0 0,0 0 0,-1 0 1,1 1-1,0-1 0,-1 1 0,-3-1 0,-37 2-197,27 0 162,0 1-24,1 0 0,-1 1 0,1 1-1,0 0 1,0 1 0,0 1 0,0 1 0,-25 14 0,0 5-20,-62 50-1,69-49-25,-41 44 1,65-61 31,0 0 1,1 0 0,1 0 0,0 1-1,0 0 1,1 0 0,0 1 0,1 0 0,-5 16-1,10-25 22,-3 24-3,3-26 9,0 0 1,0 0-1,0-1 0,0 1 1,1 0-1,-1-1 0,0 1 1,1 0-1,-1-1 0,1 1 0,-1-1 1,0 1-1,1 0 0,-1-1 1,1 1-1,0-1 0,-1 0 1,1 1-1,-1-1 0,1 1 1,0-1-1,-1 0 0,1 1 1,0-1-1,-1 0 0,1 0 0,0 0 1,0 0-1,-1 1 0,1-1 1,0 0-1,-1 0 0,1 0 1,1-1-1,16 0 51,0-1 0,0 0 0,0-2 0,-1 0 0,1-1-1,-1-1 1,0-1 0,-1 0 0,27-16 0,-18 8-22,-1-1 0,-1-1-1,-1-1 1,0-1 0,29-34-1,-33 30 8,-1-1-1,14-27 1,20-29 51,-46 74-85,-3 4-17,-3 22-262,2-12 255,-1 313 132,-1-319-105,1 0 0,0 1 0,1-1 1,-1 1-1,0-1 0,1 1 0,-1-1 0,1 0 0,0 1 0,-1-1 0,1 0 0,0 0 1,1 0-1,-1 0 0,0 1 0,1-1 0,-1-1 0,1 1 0,-1 0 0,1 0 1,0-1-1,2 3 0,1-2 26,1 1 0,-1-1 0,1 0 0,0 0 0,-1 0 0,1-1 0,0 0 0,8 0 1,9 2 39,43-1 1,-58-2-214,0-1-1,0 0 1,0 0-1,0-1 1,0 0 0,-1 0-1,1-1 1,-1 0 0,14-8-1,83-63-5830,-57 35 679</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4.327"/>
    </inkml:context>
    <inkml:brush xml:id="br0">
      <inkml:brushProperty name="width" value="0.035" units="cm"/>
      <inkml:brushProperty name="height" value="0.035" units="cm"/>
    </inkml:brush>
  </inkml:definitions>
  <inkml:trace contextRef="#ctx0" brushRef="#br0">355 168 2897,'0'0'8232,"6"-19"-7598,5-8-325,-3 10 315,-2 0 0,9-35 0,-15 51-552,1 0-1,-1 0 1,1 0-1,-1 0 1,0 0 0,0 0-1,1 0 1,-1 0-1,0 0 1,0-1-1,0 1 1,0 0-1,0 0 1,-1 0-1,1 0 1,0 0-1,0 0 1,-1 0-1,1-1 1,-1 1-1,1 0 1,-1 0 0,1 0-1,-1 1 1,1-1-1,-1 0 1,0 0-1,-1-1 1,-1 1 112,0 0 0,1 0 0,-1 0 0,0 1 1,0 0-1,0-1 0,0 1 0,1 0 0,-5 1 1,-3-1-90,-6 1-95,0 0 0,0 2-1,0 0 1,0 1 0,0 0 0,1 1 0,0 1 0,0 1 0,0 0-1,1 1 1,-17 11 0,17-9 0,0 0 0,0 1 0,1 1 0,1 0 0,0 1 0,1 0 0,0 0 0,1 2 0,0-1 0,-10 22 1,11-5-8,8-30 10,1-1 0,0 1 1,0 0-1,0-1 1,-1 1-1,1 0 0,0-1 1,0 1-1,0 0 1,0 0-1,0-1 0,0 1 1,0 0-1,1-1 0,-1 1 1,0 0-1,0-1 1,0 1-1,1 0 0,-1-1 1,0 1-1,1 0 1,-1-1-1,0 1 0,1-1 1,-1 1-1,1 0 0,-1-1 1,1 0-1,-1 1 1,1-1-1,0 1 0,-1-1 1,1 0-1,0 1 1,-1-1-1,1 0 0,0 1 1,-1-1-1,1 0 0,0 0 1,1 0-1,19 0 54,6 1-25,0-2 1,1 0-1,47-11 1,-19-2-31,77-31-1,-106 34 76,0-2 1,-1 0-1,0-2 0,42-32 0,-65 45 2,0 0-1,-1 0 0,1-1 0,-1 1 0,1-1 1,-1 0-1,0 0 0,0 0 0,0 0 1,0 0-1,-1 0 0,1 0 0,-1-1 0,0 1 1,0-1-1,0 1 0,0-1 0,0 1 1,-1-1-1,0 1 0,0-1 0,0-7 0,0 11 28,-9 18-146,-12 11 39,14-22 3,1 0-1,1 1 1,-1-1-1,2 1 1,-1 0 0,1 1-1,0-1 1,0 1-1,1 0 1,0 0-1,1 0 1,0 0 0,-1 15-1,2-1 1,1-15 0,-1 1 1,2 0-1,-1-1 0,4 17 1,-3-23-3,0 1 0,0 0 1,0-1-1,0 1 0,0-1 1,1 0-1,-1 1 0,1-1 1,0 0-1,-1 0 0,1 0 1,0 0-1,0 0 0,1 0 0,-1-1 1,0 1-1,1-1 0,-1 1 1,3 0-1,10 3 14,1-1 0,-1-1-1,1 0 1,-1-1 0,1-1-1,0 0 1,0-1 0,-1-1 0,20-3-1,-33 4-27,-1 0 0,0 0 0,0 0-1,1-1 1,-1 1 0,0 0 0,0 0-1,0-1 1,0 1 0,1-1 0,-1 1-1,0-1 1,0 0 0,0 1-1,0-1 1,0 0 0,0 0 0,0 1-1,-1-1 1,1 0 0,0 0 0,1-2-1,1-26-2247,-3 20 1053,0-13-3637</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1.892"/>
    </inkml:context>
    <inkml:brush xml:id="br0">
      <inkml:brushProperty name="width" value="0.035" units="cm"/>
      <inkml:brushProperty name="height" value="0.035" units="cm"/>
    </inkml:brush>
  </inkml:definitions>
  <inkml:trace contextRef="#ctx0" brushRef="#br0">0 0 7178,'0'0'9358,"0"9"-8128,0 324 4670,1-345-5269,4-1-601,0 1 0,1 0-1,1 0 1,0 0 0,12-16-1,-8 12-25,3-4-5,1 1 1,1 0 0,1 1-1,0 1 1,1 1 0,1 0 0,1 1-1,0 1 1,33-17 0,-44 28-181,-1 0 0,1 1 0,0 0 0,0 0 0,0 1 0,0 0 0,0 1 0,0 0-1,17 2 1,2-1-2572,-25-1 293,-3 10-3181,0-2 2536</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2.002"/>
    </inkml:context>
    <inkml:brush xml:id="br0">
      <inkml:brushProperty name="width" value="0.035" units="cm"/>
      <inkml:brushProperty name="height" value="0.035" units="cm"/>
    </inkml:brush>
  </inkml:definitions>
  <inkml:trace contextRef="#ctx0" brushRef="#br0">0 0 5025</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2.299"/>
    </inkml:context>
    <inkml:brush xml:id="br0">
      <inkml:brushProperty name="width" value="0.035" units="cm"/>
      <inkml:brushProperty name="height" value="0.035" units="cm"/>
    </inkml:brush>
  </inkml:definitions>
  <inkml:trace contextRef="#ctx0" brushRef="#br0">0 0 5025,'328'134'2946,"-263"-107"4329,-30-29-3058,-33 2-4125,0-1 0,-1 0 0,1 0-1,0 0 1,-1 0 0,1 0 0,-1 0 0,1 0 0,-1-1 0,1 1 0,-1-1 0,0 1 0,0-1 0,0 1-1,0-1 1,0 0 0,1-2 0,8-35 408,-9 35-374,-1 0 1,1 0 0,0 0-1,0 1 1,0-1 0,1 0-1,-1 0 1,1 1 0,0-1 0,2-3-1,-16 24-129,0 0-1,1 1 1,0 0-1,2 0 0,-15 40 1,21-46 3,1 0 0,0 0 0,1 0 0,0 1 0,2 23 0,-1-9 0,0-26 0,1 0 0,-1 1 0,0-1-1,1 0 1,-1 0 0,1 0 0,-1 0 0,1 0 0,0 1 0,-1-1 0,1 0 0,0 0-1,0-1 1,0 1 0,0 0 0,0 0 0,0 0 0,0 0 0,0-1 0,0 1-1,0-1 1,0 1 0,0-1 0,0 1 0,1-1 0,-1 1 0,0-1 0,0 0 0,3 0-1,44 5-3,-40-5 4,186-1-888,-146-2-1245,89-17-1,-44-2-3223,-5 1-3679</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3.060"/>
    </inkml:context>
    <inkml:brush xml:id="br0">
      <inkml:brushProperty name="width" value="0.035" units="cm"/>
      <inkml:brushProperty name="height" value="0.035" units="cm"/>
    </inkml:brush>
  </inkml:definitions>
  <inkml:trace contextRef="#ctx0" brushRef="#br0">312 343 9418,'0'0'9670,"17"-32"-8987,53-101-40,-14 23 1205,-54 106-1713,0 0 0,0 0-1,0 0 1,-1-1 0,0 1 0,0 0 0,0-1-1,0 1 1,0-1 0,-1 0 0,0 1 0,0-1-1,-1-4 1,1 8-264,-8 2 111,-1 0 0,1 1 1,0 0-1,-1 1 0,1-1 1,0 2-1,-12 6 0,1-1 14,-41 17 34,-77 47 0,120-62-79,0 0 0,0 1 0,1 1 0,0 1-1,1 0 1,1 1 0,1 1 0,-21 29 0,32-42 3,0 1 1,0-1-1,1 1 1,-1 0-1,1-1 1,0 1 0,0 0-1,0 0 1,0 0-1,1 0 1,-1 0-1,2 8 1,11-12 374,-1-1-259,-1-1 0,1 0-1,-1-1 1,0-1 0,0 1-1,11-7 1,62-35 154,-46 23-158,214-134 354,-240 147-381,-9 7-13,1-1 0,-1 1 0,0 0 0,1 0-1,-1 1 1,1-1 0,0 1 0,0-1-1,5-1 1,-8 7-172,-1 6 130,0 0 1,-1-1 0,0 1 0,-1-1 0,0 1 0,-8 15 0,6-14 18,1 0 1,0 1 0,1 0-1,-4 22 1,5 57-64,2-90 60,0 1 1,0-1 0,1 0-1,-1 0 1,0 1 0,0-1 0,1 0-1,-1 0 1,0 0 0,1 0 0,-1 0-1,1 0 1,0 0 0,-1 1 0,1-1-1,0-1 1,-1 1 0,1 0-1,0 0 1,0 0 0,0 0 0,0-1-1,0 1 1,0 0 0,0-1 0,0 1-1,0-1 1,0 1 0,2 0-1,37 3 26,-30-3-27,79 0-129,154-15-1,-190 6-1285,59-17-1,-75 14-1280,0-1 0,43-22 0,-42 12-3425</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3.480"/>
    </inkml:context>
    <inkml:brush xml:id="br0">
      <inkml:brushProperty name="width" value="0.035" units="cm"/>
      <inkml:brushProperty name="height" value="0.035" units="cm"/>
    </inkml:brush>
  </inkml:definitions>
  <inkml:trace contextRef="#ctx0" brushRef="#br0">336 162 8858,'0'0'10203,"10"-22"-9852,26-67 13,-26 59 132,-10 22 54,-1 1 58,-1 6-593,0 0-1,0 0 1,0 1-1,0-1 1,0 1 0,1-1-1,-1 1 1,0 0 0,0 0-1,0 0 1,0 0 0,0 0-1,-4 1 1,1-1 3,-5 0-21,-2-1 1,0 1 0,0 1-1,0 0 1,0 0 0,0 1 0,0 1-1,0 0 1,-17 7 0,0 3-115,-53 34 1,71-39 48,1-1 0,0 2 1,0-1-1,0 1 0,2 1 1,-1 0-1,-13 20 0,19-24 37,0 0-1,1-1 1,0 1-1,0 1 1,-2 10 0,4-16 26,-1 0 1,1 0 0,-1 0 0,1 0 0,0 1-1,0-1 1,0 0 0,0 0 0,0 0 0,0 1-1,0-1 1,0 0 0,0 0 0,1 0 0,-1 1-1,0-1 1,1 0 0,-1 0 0,1 0 0,-1 0 0,1 0-1,0 0 1,-1 0 0,1 0 0,0 0 0,0 0-1,0 0 1,0 0 0,0-1 0,0 1 0,0 0-1,0-1 1,0 1 0,0 0 0,0-1 0,0 0-1,0 1 1,1 0 0,32 1 73,55-3 1,-68 0-50,-9 0-3,0 0 0,-1 0 0,1-2 0,0 1 0,15-7 0,-21 7-76,0-1 1,0 1-1,0-1 1,-1-1-1,1 1 1,-1-1-1,0 0 1,0 0-1,0-1 1,0 1-1,5-8 1,-9 10-234,0-1 1,1 1-1,-1-1 1,0 1 0,0-1-1,-1 0 1,1 1-1,-1-1 1,1 0 0,-1 1-1,0-1 1,0 0-1,0 0 1,-1-4 0,1-6-2791,0-5-2053</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3.587"/>
    </inkml:context>
    <inkml:brush xml:id="br0">
      <inkml:brushProperty name="width" value="0.035" units="cm"/>
      <inkml:brushProperty name="height" value="0.035" units="cm"/>
    </inkml:brush>
  </inkml:definitions>
  <inkml:trace contextRef="#ctx0" brushRef="#br0">0 0 7706</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3.772"/>
    </inkml:context>
    <inkml:brush xml:id="br0">
      <inkml:brushProperty name="width" value="0.035" units="cm"/>
      <inkml:brushProperty name="height" value="0.035" units="cm"/>
    </inkml:brush>
  </inkml:definitions>
  <inkml:trace contextRef="#ctx0" brushRef="#br0">523 179 7706,'-28'-55'1457,"-37"-60"3358,52 107 797,-4 8-4433,-18 14-1518,15 0 363,0 2 1,1 0-1,1 1 1,-25 29 0,31-33 18,-18 24 126,1 2-1,2 0 1,1 2-1,3 1 0,1 1 1,2 1-1,-19 62 0,34-87-145,1 0-1,1 1 1,1 0-1,0-1 0,2 39 1,1-27-102,-1-31 68,0 1-1,0-1 0,0 1 0,0 0 0,0-1 0,0 1 1,0 0-1,1-1 0,-1 1 0,0-1 0,1 1 0,-1-1 1,0 1-1,1-1 0,-1 1 0,0-1 0,1 1 0,-1-1 1,1 1-1,-1-1 0,1 0 0,-1 1 0,1-1 0,0 0 0,-1 1 1,1-1-1,-1 0 0,1 0 0,-1 0 0,1 1 0,0-1 1,0 0-1,25 1-306,-17-2 222,18 2-885,1-2 0,-1-1-1,0-2 1,0 0 0,33-11-1,14-6-4379</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4.289"/>
    </inkml:context>
    <inkml:brush xml:id="br0">
      <inkml:brushProperty name="width" value="0.035" units="cm"/>
      <inkml:brushProperty name="height" value="0.035" units="cm"/>
    </inkml:brush>
  </inkml:definitions>
  <inkml:trace contextRef="#ctx0" brushRef="#br0">278 166 6449,'0'0'10025,"7"-20"-9627,20-63 106,-25 79-264,-1 1 1,1-1-1,-1 0 0,0 0 1,0 0-1,-1 1 1,1-1-1,-1 0 1,0 0-1,-1-7 1,0-1 464,-19 12-612,15 0-96,-6-1-14,-1 1 0,1 0 0,0 1 0,0 0 0,0 0 0,0 2 1,0-1-1,0 1 0,-20 9 0,12-1-33,-1 0-1,2 2 0,-29 23 1,42-32 32,0 1 1,0-1-1,0 1 0,1 0 0,0 0 1,0 1-1,0-1 0,1 1 1,0 0-1,0 0 0,0 0 1,1 0-1,0 0 0,0 1 1,0-1-1,0 12 0,2 35-55,0-53 77,0 1 1,0-1-1,1 1 0,-1-1 1,0 1-1,1-1 0,-1 1 1,1-1-1,-1 1 0,1-1 1,-1 1-1,1-1 1,-1 0-1,1 1 0,-1-1 1,1 0-1,-1 1 0,1-1 1,-1 0-1,1 0 0,0 0 1,-1 1-1,1-1 0,0 0 1,-1 0-1,1 0 0,-1 0 1,1 0-1,1-1 0,28 1 53,-19 0-33,11 0-3,-1-1 1,0-1-1,1 0 1,36-11 0,-48 10-34,-1 0 0,1-1 1,-1 0-1,0-1 0,0 0 0,0 0 1,-1-1-1,0-1 0,0 1 1,0-1-1,-1 0 0,11-13 1,-14 14-220,-1 1 1,1-1 0,-1 0 0,0 0 0,-1 0-1,1 0 1,-1-1 0,0 1 0,1-12-1,-2 11-841,0 0 1,-1 0-1,0 0 0,-1 0 0,-1-11 0,-4 1-4479</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4.396"/>
    </inkml:context>
    <inkml:brush xml:id="br0">
      <inkml:brushProperty name="width" value="0.035" units="cm"/>
      <inkml:brushProperty name="height" value="0.035" units="cm"/>
    </inkml:brush>
  </inkml:definitions>
  <inkml:trace contextRef="#ctx0" brushRef="#br0">0 1 3569</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4.580"/>
    </inkml:context>
    <inkml:brush xml:id="br0">
      <inkml:brushProperty name="width" value="0.035" units="cm"/>
      <inkml:brushProperty name="height" value="0.035" units="cm"/>
    </inkml:brush>
  </inkml:definitions>
  <inkml:trace contextRef="#ctx0" brushRef="#br0">490 215 3569,'-118'-179'5844,"93"144"-3094,23 35-2471,1 0 1,-1 1 0,1-1 0,-1 1 0,1-1 0,-1 1 0,1 0 0,-1-1-1,1 1 1,-1 0 0,1 0 0,0 0 0,0 0 0,-1 0 0,1 0-1,0 0 1,0 1 0,0-1 0,-1 3 0,-19 34-287,9-16 671,-153 307 2340,109-207-2820,-4 0-196,59-122-53,1 0 1,-1 1 0,1-1-1,0 1 1,-1-1 0,1 1-1,0-1 1,0 1 0,-1-1 0,1 1-1,0-1 1,0 1 0,0-1-1,-1 1 1,1 0 0,0-1-1,0 1 1,0-1 0,0 1 0,0-1-1,0 1 1,0 0 0,1-1-1,-1 1 1,0-1 0,0 1-1,0-1 1,0 1 0,1-1 0,-1 1-1,0-1 1,1 1 0,-1-1-1,1 1 1,21 3-4626,15-4 480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4.857"/>
    </inkml:context>
    <inkml:brush xml:id="br0">
      <inkml:brushProperty name="width" value="0.035" units="cm"/>
      <inkml:brushProperty name="height" value="0.035" units="cm"/>
    </inkml:brush>
  </inkml:definitions>
  <inkml:trace contextRef="#ctx0" brushRef="#br0">28 27 2721,'0'0'12089,"7"-7"-11902,-5 5-177,20-15 70,-22 17-78,0 0 0,0 0 0,1 0 0,-1 0 0,0 0 0,0 0 0,0 0 0,1 0 0,-1 0 0,0 0 0,0 0 0,1 0 0,-1 0 0,0 0 0,0 0 0,1 0 0,-1 0 0,0 0 0,0 0 0,0 0 0,1 0 0,-1 0 0,0 1 0,0-1 0,0 0 0,1 0 0,-1 0 0,0 0 0,0 1 0,0-1 0,0 0 0,1 0 0,-1 0 0,0 1 0,0-1 0,0 0 0,0 0 0,0 21 129,-28 108 767,17-87-571,2 1 0,2 0 0,-3 65 0,10 55-119,-1-158-185,1-1 0,0 0 0,1 0 1,-1 0-1,1 0 0,0 1 0,0-1 1,0 0-1,0 0 0,1 0 0,-1-1 0,1 1 1,0 0-1,0 0 0,1-1 0,-1 0 1,1 1-1,0-1 0,-1 0 0,2 0 0,-1 0 1,0-1-1,0 1 0,1-1 0,-1 0 1,1 0-1,0 0 0,0 0 0,0-1 0,0 1 1,0-1-1,0 0 0,4 0 0,19 4 90,0-2 1,0-1-1,0-1 0,0-1 0,31-4 0,-37-4-2063,-14-5-2228,-6-4-2893</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5.315"/>
    </inkml:context>
    <inkml:brush xml:id="br0">
      <inkml:brushProperty name="width" value="0.035" units="cm"/>
      <inkml:brushProperty name="height" value="0.035" units="cm"/>
    </inkml:brush>
  </inkml:definitions>
  <inkml:trace contextRef="#ctx0" brushRef="#br0">136 123 7786,'0'0'11369,"26"-21"-10641,78-62-325,-82 66-261,-15 16-113,-10 8-23,3 11 94,1-5-22,-1 0 0,-1 0-1,0-1 1,0 1 0,-1 0-1,-1-1 1,-6 21 0,-21 27 286,-67 98 0,64-108-288,1 2 0,-36 82 0,65-126-52,0 0 1,1 0-1,-1 0 1,2 0 0,-1 0-1,0 16 1,2-23 121,2-1 251,18 0-263,0-2 0,-1-1 0,0 0 0,0-1 0,0-1 0,0-1 0,0-1 0,-1 0 0,18-11 0,-10 3-108,-1 0 0,0-2 1,-2-1-1,0-1 0,29-31 0,-41 37 8,0 0-1,-1-1 1,11-23-1,-13 22-1,1 1-1,0 0 1,16-18-1,-25 32-35,0 0 0,0 0 0,0 0 0,1 0 0,-1 0 0,0 0 0,0 0 0,0 0 0,0 0-1,0-1 1,0 1 0,0 0 0,0 0 0,0 0 0,1 0 0,-1 0 0,0 0 0,0 0 0,0 0 0,0 0 0,0 0 0,0 0 0,0 0-1,1 0 1,-1 0 0,0 0 0,0 0 0,0 0 0,0 0 0,0 0 0,0 0 0,0 0 0,1 0 0,-1 0 0,0 0 0,0 1-1,0-1 1,0 0 0,0 0 0,0 0 0,0 0 0,0 0 0,0 0 0,0 0 0,1 0 0,-1 0 0,0 0 0,0 0 0,0 1-1,0-1 1,0 0 0,0 0 0,0 0 0,0 0 0,0 0 0,0 0 0,0 0 0,0 1 0,0-1 0,0 0 0,0 0 0,1 14-90,-5 17 67,-37 54-9,0-5 31,36-66-43,1-1 0,0 1 1,1-1-1,1 1 1,0 0-1,1 0 1,1 22-1,13-35-148,0-1-105,0-1 0,1 0 0,-1 0 0,0-2-1,-1 1 1,1-2 0,0 0 0,-1 0 0,0-1-1,0-1 1,0 0 0,19-14 0,-7 1-2712,26-27 0,-37 34 993,22-22-5184</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5.501"/>
    </inkml:context>
    <inkml:brush xml:id="br0">
      <inkml:brushProperty name="width" value="0.035" units="cm"/>
      <inkml:brushProperty name="height" value="0.035" units="cm"/>
    </inkml:brush>
  </inkml:definitions>
  <inkml:trace contextRef="#ctx0" brushRef="#br0">1 133 3065,'0'0'18196,"129"-132"-17492,-123 132-704,-6 3-2609,7 26 529,-7-4-2761,7 0-3113</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5.943"/>
    </inkml:context>
    <inkml:brush xml:id="br0">
      <inkml:brushProperty name="width" value="0.035" units="cm"/>
      <inkml:brushProperty name="height" value="0.035" units="cm"/>
    </inkml:brush>
  </inkml:definitions>
  <inkml:trace contextRef="#ctx0" brushRef="#br0">1 193 8242,'0'0'9063,"34"-16"-7855,107-49 47,-119 54-485,36-23 0,-18-2 771,-32 28-1272,-8 7-231,1 0 1,0 1-1,-1-1 0,1 0 0,0 0 1,-1 1-1,1-1 0,-1 0 0,1 0 0,-1 0 1,1 1-1,-1-1 0,1 0 0,-1 0 1,0 0-1,0 0 0,1 0 0,-1 0 1,0 0-1,0 0 0,0 0 0,0 0 1,0-1-1,0 1-40,-6 1-202,1 1 164,0 0 0,0 0 1,0 0-1,0 1 1,0-1-1,1 1 1,-1 0-1,-7 5 0,2-2-3,-4 2 30,0 0-1,1 2 1,0-1-1,1 2 1,0-1-1,0 2 1,-10 12-1,16-17 12,1 0 0,0 1 0,0 0 0,1 0 0,0 0 0,0 1 0,0-1 0,1 1 0,0 0 0,1 0 0,0 0 0,0 0 0,1 0 0,-1 13 0,2-4-1,1 25-1,0-40 4,-1 0 0,1 0 1,0 0-1,0 0 0,-1 0 0,1 0 1,1 0-1,-1 0 0,0 0 0,0-1 1,1 1-1,-1 0 0,1-1 0,-1 1 1,1-1-1,3 3 0,4 0 5,0 1 1,0-1-1,0-1 0,1 0 1,0 0-1,-1-1 0,1 0 1,0-1-1,11 1 0,99-3-47,-80-1-97,-24 1-179,-1-1 1,1 0-1,-1-1 1,0-1-1,0 0 1,-1-1-1,1-1 0,15-8 1,-13 4-1839,0 0 0,-1-1 0,20-16-1,-14 5-5104</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56.656"/>
    </inkml:context>
    <inkml:brush xml:id="br0">
      <inkml:brushProperty name="width" value="0.035" units="cm"/>
      <inkml:brushProperty name="height" value="0.035" units="cm"/>
    </inkml:brush>
  </inkml:definitions>
  <inkml:trace contextRef="#ctx0" brushRef="#br0">319 634 8362,'0'0'8083,"0"-11"-7259,0-110 3742,-16 121-4499,2 1-74,1 1 0,-1 0 1,1 1-1,-1 1 0,1 0 0,0 1 0,1 0 1,-1 1-1,1 0 0,0 1 0,-14 10 0,14-9 3,0 1 0,1 1-1,-1 0 1,2 0 0,0 1-1,0 1 1,1-1 0,0 1-1,1 1 1,-9 17 0,14-23-6,1 1-1,-1-1 1,2 1 0,-1-1 0,1 1 0,0 0 0,0-1 0,1 12 0,13-19 210,2-4-136,-1 0 1,1 0-1,-1-1 0,0-1 1,0-1-1,-1 0 1,25-17-1,88-76 458,-98 76-353,2-2 45,-2-3 0,-1 0-1,-1-1 1,42-66 0,66-148 260,-87 154-389,-32 54 103,-11 23 53,-5 15 34,-6 10-283,0 0 1,-1 0-1,0-1 0,-1-1 1,-19 20-1,-17 19 9,19-15 4,2 1-1,1 0 1,-30 66 0,42-75-2,1 0 0,1 1-1,2 0 1,1 1 0,0-1 0,-1 44-1,7-69-1,-2 22 1,2 0 1,0 0-1,5 26 0,-4-43 9,1 0 1,0 0 0,0 0 0,0 0 0,1-1 0,0 1-1,0-1 1,0 0 0,1 0 0,0 0 0,1 0 0,-1-1-1,1 0 1,10 9 0,-6-7 50,0-1 0,0-1 0,0 0 0,1 0 0,0-1-1,0 0 1,0-1 0,0 0 0,0 0 0,20 1 0,5-1 239,66-3 1,-100 0-300,24-2 75,0 0 1,0-2 0,-1 0 0,1-2-1,36-13 1,-49 14-310,0-1 0,0 0 0,0-1 0,-1 0 1,11-9-1,-15 10-426,-1 1 1,0-2-1,0 1 1,0-1-1,-1 0 1,0 0-1,0 0 0,5-13 1,0-16-8736</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07.955"/>
    </inkml:context>
    <inkml:brush xml:id="br0">
      <inkml:brushProperty name="width" value="0.035" units="cm"/>
      <inkml:brushProperty name="height" value="0.035" units="cm"/>
    </inkml:brush>
  </inkml:definitions>
  <inkml:trace contextRef="#ctx0" brushRef="#br0">482 58 9338,'0'0'6945,"-4"-10"-6554,-14-28-48,13 29-15,-11 10-211,11 1-79,0 1-1,0 0 0,-1 0 0,2 0 0,-1 0 0,0 1 0,1 0 0,0 0 0,0 0 1,0 1-1,-4 4 0,-14 15 318,-167 173 1172,163-166-1432,2 0 0,2 2 0,0 1 0,-29 65 1,45-84-74,2-1 0,0 1 0,1 0 0,0 0 0,1 0 0,1 0 0,0 0 0,2 18 0,-1-24 0,0-7-7,0 1 1,0-1-1,1 1 0,-1-1 1,1 0-1,-1 1 1,1-1-1,0 1 0,0-1 1,0 0-1,0 0 0,0 0 1,0 0-1,1 0 1,-1 0-1,1 0 0,0 0 1,1 2-1,2-1 27,-1 0 0,0 0 0,0-1 0,1 1-1,0-1 1,-1 0 0,1 0 0,7 1 0,10 1 136,0 0 1,0-2-1,28 0 1,-42-2-134,33 1 65,0-2 0,62-9 1,-85 7-249,0-1 0,0-1 0,0-1 0,-1-1 0,1 0 0,-2-1 0,1-1 0,15-11 0,-26 17-159,-1-1 0,0-1-1,0 1 1,0-1 0,0 0-1,0 0 1,-1 0 0,0-1-1,5-9 1,-6 9-550,-1 0 0,0 1 0,0-1 0,0-1 0,-1 1 0,2-10 0,-2-17-5925</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08.174"/>
    </inkml:context>
    <inkml:brush xml:id="br0">
      <inkml:brushProperty name="width" value="0.035" units="cm"/>
      <inkml:brushProperty name="height" value="0.035" units="cm"/>
    </inkml:brush>
  </inkml:definitions>
  <inkml:trace contextRef="#ctx0" brushRef="#br0">0 22 9994,'0'0'10714,"264"-14"-10714,-236 14-152,-8-4-688,0 4-560,28 0-384,-14-4-1313,0 4-3016</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08.623"/>
    </inkml:context>
    <inkml:brush xml:id="br0">
      <inkml:brushProperty name="width" value="0.035" units="cm"/>
      <inkml:brushProperty name="height" value="0.035" units="cm"/>
    </inkml:brush>
  </inkml:definitions>
  <inkml:trace contextRef="#ctx0" brushRef="#br0">286 131 7194,'0'0'8708,"4"-19"-8467,14-61 281,-17 79-390,-1-1-1,1 0 1,-1 1 0,1-1-1,-1 0 1,0 0 0,0 1-1,1-1 1,-1 0 0,-1 0-1,1 1 1,0-1 0,0 0-1,-1 1 1,0-4 0,0 5-74,1 0 0,-1-1 0,1 1 0,-1 0 0,1 0 0,-1 0 0,1 0 0,-1 0 1,0 0-1,1 0 0,-1 0 0,1 0 0,-1 0 0,1 0 0,-1 0 0,1 0 0,-1 1 1,0-1-1,1 0 0,-1 0 0,1 1 0,-1-1 0,0 1 0,-5 1-452,-7 3 402,1 0 0,0 1 0,0 0-1,1 1 1,-1 0 0,1 1 0,1 0-1,-13 14 1,-76 85 10,88-95-18,2-1 5,0 0 0,0 1 0,2 0-1,-1 1 1,1-1 0,-5 16 0,11-21 8,1-6 75,6-1 75,10 0-128,0-1 1,0-1-1,0-1 1,0 0 0,0-1-1,0 0 1,-1-1-1,0-1 1,0-1 0,0 0-1,-1-1 1,0 0-1,0-1 1,-1-1 0,18-17-1,-17 14-637,-1-1-1,11-16 1,-19 23-717,-1 1 1,0-1-1,-1 0 0,5-11 1,-1-1-5576</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09.092"/>
    </inkml:context>
    <inkml:brush xml:id="br0">
      <inkml:brushProperty name="width" value="0.035" units="cm"/>
      <inkml:brushProperty name="height" value="0.035" units="cm"/>
    </inkml:brush>
  </inkml:definitions>
  <inkml:trace contextRef="#ctx0" brushRef="#br0">204 268 6617,'0'0'10233,"17"-31"-8303,57-95-427,-71 120-1380,1 0-1,-1 0 1,1 1 0,1-1-1,-1 1 1,1 0 0,0 0 0,0 0-1,0 1 1,1 0 0,0 0-1,7-4 1,2-1 128,-4 2-30,-4 3 26,-1 0 0,1 0 0,0 0 0,0 1 0,9-3 0,-15 7-234,-1 0 1,0 1-1,1-1 0,-1 1 1,0-1-1,0 0 1,0 1-1,0-1 1,0 0-1,0 1 1,0-1-1,-1 1 0,0 1 1,-4 11-15,0-1 1,-1 0-1,-1 0 1,0-1-1,0 0 1,-2 0-1,1 0 0,-19 17 1,1 2 1,-55 64 7,-65 86 21,131-159-27,1 0 0,1 1 1,1 1-1,1 0 0,1 0 1,-11 43-1,18-54-18,1 0 1,0 0-1,1 15 0,1-27 15,0 0-1,0 0 0,0 0 0,1 0 0,-1 0 0,0 0 0,1 0 0,-1 0 0,0 0 0,1 0 0,-1 0 0,1 0 0,0 0 0,-1-1 0,1 1 0,0 0 1,-1 0-1,1-1 0,0 1 0,0 0 0,0-1 0,0 1 0,-1-1 0,1 1 0,0-1 0,0 1 0,0-1 0,0 0 0,0 1 0,0-1 0,0 0 1,2 0-1,37 1-9,-28-1-9,13 0-39,-9 1-224,0-1 0,1-1-1,-1 0 1,0-1 0,18-4-1,-31 5 95,0-1 0,1 1-1,-1 0 1,0-1-1,1 1 1,-1-1 0,0 0-1,0 0 1,0-1-1,-1 1 1,1 0 0,-1-1-1,1 0 1,-1 0-1,0 1 1,0-1 0,0 0-1,0-1 1,0 1-1,-1 0 1,0-1 0,1 1-1,-1 0 1,0-1-1,-1 1 1,1-1 0,0-7-1,0-31-3695,-1 2-830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09.280"/>
    </inkml:context>
    <inkml:brush xml:id="br0">
      <inkml:brushProperty name="width" value="0.035" units="cm"/>
      <inkml:brushProperty name="height" value="0.035" units="cm"/>
    </inkml:brush>
  </inkml:definitions>
  <inkml:trace contextRef="#ctx0" brushRef="#br0">1 161 3041,'0'0'16395,"373"-92"-16291,-312 81-56,-7 0-48,-13 0-536,-1-3-968,-13 3-1137,-6 1-2856</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09.996"/>
    </inkml:context>
    <inkml:brush xml:id="br0">
      <inkml:brushProperty name="width" value="0.035" units="cm"/>
      <inkml:brushProperty name="height" value="0.035" units="cm"/>
    </inkml:brush>
  </inkml:definitions>
  <inkml:trace contextRef="#ctx0" brushRef="#br0">251 14 104,'0'0'18592,"0"-3"-18455,0-7-123,-2 19 5,-4 22 54,-3-5 135,-2 1-1,-1-1 1,-25 38 0,12-19 132,-7 10-44,13-23-176,1 1 0,-26 67 0,35-75-72,3-10 0,1 0 0,1 0 0,0 0 0,1 0 0,-1 24 0,9-39 577,22-2-457,-1-2-1,0-1 0,0-1 0,36-13 0,-18 5-136,160-46-658,-166 49 676,-1-2 0,69-35 0,-94 42 8,0-1 0,-1-1 1,20-17-1,-26 21-29,-1 0 0,0-1-1,1 0 1,-2 0 0,1 0 0,0 0 0,-1 0-1,0-1 1,0 1 0,2-9 0,-4-18 485,-6 31-637,-8 2 121,0 0-1,0 1 0,0 1 1,0 0-1,1 0 0,-1 2 1,1-1-1,-17 10 0,14-6 8,0 1-1,0 1 0,1 0 0,1 0 0,-1 1 0,-12 16 1,22-23 12,1 1 0,-1 0 1,1 0-1,1 0 1,-1 0-1,1 1 0,0-1 1,0 1-1,0-1 1,1 1-1,0 0 0,0 0 1,1 0-1,-1-1 1,1 1-1,1 11 0,0-16 7,-1 1 0,1 0-1,-1-1 1,1 1 0,0-1-1,-1 1 1,1-1 0,0 0-1,0 1 1,0-1 0,0 0-1,0 0 1,0 1 0,1-1-1,-1 0 1,0 0 0,1 0-1,-1-1 1,0 1 0,1 0-1,-1 0 1,1-1 0,-1 1 0,1-1-1,0 1 1,-1-1 0,4 1-1,56 7 291,-47-6-208,199 5 456,-172-7-516,-33 0 81,-1 0-1,1-1 0,-1 0 1,1 0-1,13-5 0,-19 6-272,0-1 0,1 0 0,-1 0 0,0-1 0,0 1-1,0 0 1,-1-1 0,1 1 0,3-3 0,-4 2-417,0 1 0,0-1 0,-1 1 1,1-1-1,0 1 0,0-1 0,-1 1 0,1-1 1,-1 1-1,1-1 0,-1 0 0,0 1 0,0-1 1,1-2-1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5.818"/>
    </inkml:context>
    <inkml:brush xml:id="br0">
      <inkml:brushProperty name="width" value="0.035" units="cm"/>
      <inkml:brushProperty name="height" value="0.035" units="cm"/>
    </inkml:brush>
  </inkml:definitions>
  <inkml:trace contextRef="#ctx0" brushRef="#br0">518 95 2817,'0'0'6600,"3"-10"-5713,8-30 71,-10 39-833,-1-1-1,1 0 1,0 1-1,0-1 1,0 1-1,0-1 1,0 1-1,1-1 0,-1 1 1,0 0-1,1 0 1,-1-1-1,1 1 1,-1 0-1,3-1 1,-3 2-12,-1 0 0,1-1 1,0 1-1,0-1 1,-1 1-1,1-1 0,0 1 1,-1-1-1,1 1 1,0-1-1,-1 0 0,1 1 1,-1-1-1,1 0 1,-1 1-1,1-1 0,-1 0 1,0 0-1,1 0 1,-1 1-1,0-1 0,0 0 1,1 0-1,-1 0 1,0 0-1,0 1 0,0-2 1,-7 1 107,-34 1-174,-6-2-32,0 3 0,-1 2 0,1 2 0,-60 13 0,84-11 1,-9 1 3,-36 16 1,60-20-20,1-1 1,-1 1 0,0 0 0,1 1 0,0 0 0,0 0 0,1 1 0,-1-1 0,-8 12 0,12-13-1,1 0 1,0 1-1,0-1 1,0 1-1,0-1 1,1 1-1,0 0 1,-1 0-1,2-1 1,-1 1 0,0 8-1,1-10 1,0-1 0,0 1 0,0 0 0,0-1 0,1 1 0,-1 0 0,1-1 1,0 1-1,-1-1 0,1 1 0,0-1 0,0 0 0,1 1 0,-1-1 0,0 0 0,1 0 0,-1 1 0,1-1 0,0 0 0,0-1 0,0 1 0,4 3 0,7 1 15,1 0 0,0-1 0,0-1 0,0 0 0,0-1 0,18 2 0,94 2 60,-32-3-4,-88-4-70,89 12 31,-85-10-26,0 0 0,0 0 0,0 1 0,-1 1 0,1 0 0,17 10 0,-25-13-7,-1 1 0,1 0 0,0 0 0,-1 0 1,1 0-1,-1 0 0,0 1 0,0-1 0,0 0 0,0 1 0,0-1 0,0 0 0,-1 1 0,1-1 0,-1 1 0,1-1 0,-1 1 0,0-1 0,0 1 0,0-1 0,-1 1 0,1 0 0,0-1 0,-1 0 0,0 1 0,0-1 0,1 1 0,-1-1 0,-1 0 0,1 1 0,0-1 1,0 0-1,-1 0 0,0 0 0,-2 3 0,-11 4 5,0 0 0,-1-1 1,0-1-1,0-1 0,-1 0 1,0-1-1,0 0 0,-34 3 1,-9-2 17,-75-4 0,94-2-23,39 0-18,0 0-1,0 0 0,0 0 0,0 0 0,0 0 0,0 0 1,0-1-1,0 1 0,0-1 0,0 1 0,0-1 0,1 0 1,-1 0-1,0 0 0,0 0 0,1 0 0,-1 0 1,0 0-1,1-1 0,-3-1 0,3 0-195,-1 0-1,1 0 0,0 0 1,0 1-1,0-1 1,1 0-1,-1 0 1,1 0-1,-1 0 1,1 0-1,1-6 0,-2 8 81,1 0 0,0 0 0,0-1 0,0 1 0,0 0 0,1 0 0,-1 0 0,0 0 0,0 0 0,1 0 0,-1-1 0,1 1 0,-1 0 0,1 0-1,-1 0 1,1 0 0,-1 0 0,2-1 0,32-16-4013</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1.532"/>
    </inkml:context>
    <inkml:brush xml:id="br0">
      <inkml:brushProperty name="width" value="0.035" units="cm"/>
      <inkml:brushProperty name="height" value="0.035" units="cm"/>
    </inkml:brush>
  </inkml:definitions>
  <inkml:trace contextRef="#ctx0" brushRef="#br0">0 147 10058,'0'0'7067,"39"0"-6786,119-4 94,-101 0 19,-37-4-6,-9 2-212,1 0 52,-1 0-1,0-1 1,18-14 0,-25 17-171,1 0 0,-1 1 0,0-1 0,0-1 0,0 1 0,-1-1 0,0 1 0,1-1-1,-2 0 1,5-10 0,-6 14-61,-1 0 0,0 1 0,1-1-1,-1 0 1,0 1 0,0-1 0,0 0-1,1 0 1,-1 1 0,0-1-1,0 0 1,0 0 0,0 1 0,0-1-1,0 0 1,-1 0 0,1 1 0,0-1-1,0 0 1,0 0 0,-1 1 0,1-1-1,0 0 1,-1 1 0,1-1 0,-1 1-1,1-1 1,-1 0 0,1 1 0,-1-1-1,1 1 1,-1-1 0,1 1 0,-2-1-1,-28-1-140,17 2 177,-4 1-42,0 0 0,0 1 1,1 0-1,-1 2 0,1 0 0,0 1 1,0 0-1,0 1 0,1 1 1,0 1-1,-28 18 0,35-20 14,-1 1 0,1 0 0,0 0 0,1 0 0,-1 1 0,1 0 0,1 1 0,0 0 0,0 0 0,1 0 0,0 0 0,0 1 0,1 0 0,1 0 0,0 0 1,0 0-1,1 1 0,0-1 0,0 1 0,1 12 0,1 76 153,0-97-148,0 0 0,1-1 1,-1 1-1,0-1 0,1 1 0,0-1 0,-1 1 1,1-1-1,0 1 0,0-1 0,-1 1 0,1-1 1,0 0-1,0 0 0,1 1 0,-1-1 0,0 0 1,0 0-1,1 0 0,-1 0 0,0 0 0,1-1 1,-1 1-1,1 0 0,-1-1 0,1 1 1,-1-1-1,1 1 0,2-1 0,8 3 72,0-1 1,0 0-1,13-1 0,-20-1-39,57 3 339,99-9 0,-127 2-404,1-2-1,-1-1 1,0-2 0,47-18-1,-43 11-946,59-36 0,-14-4-4697,-48 31 641</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2.136"/>
    </inkml:context>
    <inkml:brush xml:id="br0">
      <inkml:brushProperty name="width" value="0.035" units="cm"/>
      <inkml:brushProperty name="height" value="0.035" units="cm"/>
    </inkml:brush>
  </inkml:definitions>
  <inkml:trace contextRef="#ctx0" brushRef="#br0">0 1 8426,'0'0'11301,"20"14"-10400,7 6-643,-5-4-38,1 0 1,0-1-1,33 14 0,2 0 76,1-3-1,1-3 1,93 23-1,-91-38-3192,-56-8 2290,-1 0 0,1 0 0,-1 0-1,1-1 1,-1 1 0,1-1 0,-1-1-1,11-3 1,-2-7-5186</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2.448"/>
    </inkml:context>
    <inkml:brush xml:id="br0">
      <inkml:brushProperty name="width" value="0.035" units="cm"/>
      <inkml:brushProperty name="height" value="0.035" units="cm"/>
    </inkml:brush>
  </inkml:definitions>
  <inkml:trace contextRef="#ctx0" brushRef="#br0">184 0 9338,'0'0'9629,"-10"7"-9588,2-2-18,1 0 0,-1 0 0,1 1 0,1 0 0,-1 0 0,1 1 1,0 0-1,0 0 0,-6 11 0,-3 9 54,1 0 0,1 0 0,2 2 1,0-1-1,2 1 0,1 1 0,2-1 1,1 1-1,1 1 0,0 31 0,4-62-160,0 1-1,-1 0 0,1 0 0,0 0 1,0 0-1,1 0 0,-1 0 0,0-1 1,0 1-1,0 0 0,1 0 0,-1 0 1,0 0-1,1-1 0,-1 1 0,0 0 1,1 0-1,-1-1 0,1 1 1,-1 0-1,1-1 0,0 1 0,-1 0 1,1-1-1,1 2 0,22-1-2957,-10-2 1379,13 1-3344</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2.871"/>
    </inkml:context>
    <inkml:brush xml:id="br0">
      <inkml:brushProperty name="width" value="0.035" units="cm"/>
      <inkml:brushProperty name="height" value="0.035" units="cm"/>
    </inkml:brush>
  </inkml:definitions>
  <inkml:trace contextRef="#ctx0" brushRef="#br0">151 0 8194,'0'0'8355,"0"8"-7908,-1 5-205,0 1 0,-1-1 0,-1 0 0,0 0 1,-5 14-1,-30 70 1227,33-84-1343,-12 25 74,2 0-1,2 1 1,1 1-1,2 0 1,2 0 0,2 1-1,-2 41 1,8-71-169,0-9-30,0 1 0,0 0 0,0-1-1,0 1 1,0-1 0,1 1 0,-1-1-1,1 0 1,0 3 0,0-4-3,0 0 0,-1 0 0,1 0 0,0-1 1,0 1-1,0 0 0,0-1 0,0 1 0,0 0 0,0-1 0,0 1 1,0-1-1,0 0 0,0 1 0,0-1 0,0 0 0,0 0 0,0 0 1,0 1-1,1-1 0,-1 0 0,0-1 0,2 1 0,13 0-650,0-2 0,0 0-1,0 0 1,0-2 0,-1 0 0,1 0-1,-1-2 1,19-9 0,8-3-3999</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3.107"/>
    </inkml:context>
    <inkml:brush xml:id="br0">
      <inkml:brushProperty name="width" value="0.035" units="cm"/>
      <inkml:brushProperty name="height" value="0.035" units="cm"/>
    </inkml:brush>
  </inkml:definitions>
  <inkml:trace contextRef="#ctx0" brushRef="#br0">1 54 9554,'0'0'9074,"352"-42"-8970,-304 35-104,-14 3 0,0 4-48,-14 0-720,-6 0-424,-8 0-1385</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3.630"/>
    </inkml:context>
    <inkml:brush xml:id="br0">
      <inkml:brushProperty name="width" value="0.035" units="cm"/>
      <inkml:brushProperty name="height" value="0.035" units="cm"/>
    </inkml:brush>
  </inkml:definitions>
  <inkml:trace contextRef="#ctx0" brushRef="#br0">83 52 9938,'0'0'6568,"-4"6"-6506,-4 6 31,1 0 1,0 1 0,1 0-1,1 1 1,0-1 0,1 1-1,0 0 1,-3 26 0,1 6 795,1 72 0,-1-85-512,5-33-346,1 0 1,0 0-1,0 1 1,0-1 0,0 0-1,0 0 1,-1 0 0,1 0-1,0 0 1,0 0 0,0 0-1,0 0 1,-1 0-1,1 0 1,0 0 0,0 0-1,0 0 1,-1 0 0,1 0-1,0 0 1,0 0 0,0 0-1,0 0 1,-1 0-1,1 0 1,0 0 0,0 0-1,0 0 1,0 0 0,-1 0-1,1 0 1,0 0 0,0 0-1,0-1 1,0 1-1,-1 0 1,1 0 0,0 0-1,0 0 1,0 0 0,0 0-1,0-1 1,0 1 0,0 0-1,0 0 1,0 0-1,-1 0 1,1-1 0,0 1-1,0 0 1,0 0 0,0 0-1,0-1 1,0 1 0,0 0-1,0 0 1,0 0 0,0 0-1,0-1 1,0 1-1,0 0 1,0 0 0,1 0-1,-1-1 1,0-8 53,-1 2-70,1 1 0,-1-1 0,2 0 0,-1 1 0,1-1 0,0 1 0,0-1 0,1 1 0,0 0 0,0-1 0,0 1 0,1 0 0,0 0 0,0 0 0,7-9 0,7-4-43,1 1 0,1 1 0,1 1 0,32-21 0,95-49-352,-38 24-144,-103 59 86,0 0-1,0 1 1,0-1-1,1 1 1,-1 0-1,1 1 1,-1-1 0,1 1-1,11 0 1,64 6-5148,-41-1 2531,-13-4-1678</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4.374"/>
    </inkml:context>
    <inkml:brush xml:id="br0">
      <inkml:brushProperty name="width" value="0.035" units="cm"/>
      <inkml:brushProperty name="height" value="0.035" units="cm"/>
    </inkml:brush>
  </inkml:definitions>
  <inkml:trace contextRef="#ctx0" brushRef="#br0">388 157 4601,'0'0'12696,"0"-7"-12264,0-142 2962,-17 148-3515,1 2 91,1 1 0,0 1 0,0 0 1,0 1-1,1 0 0,-1 1 0,1 1 0,0 0 1,1 1-1,-1 1 0,-22 16 0,13-6 31,1 0 0,0 1 0,2 2 0,0 0 0,-24 34 0,41-51 1,0 0 0,0 1 1,1-1-1,0 1 0,0 0 1,0 0-1,1-1 0,-1 1 1,1 0-1,0 1 0,1-1 0,-1 0 1,1 0-1,0 5 0,18-9 302,-4-2-244,0-1 0,0 0-1,0-1 1,0 0-1,-1-1 1,0-1 0,22-10-1,91-55 54,-104 57-89,16-11 158,-1-2 0,65-58 1,-89 67 133,-9 13-210,-11 19-167,0-4 59,-1 0 0,0-1 0,-18 19 0,-9 11 7,32-36-7,-8 10 5,1 1 1,-10 16-1,18-25-17,-1 0-1,0 0 1,1 0 0,0 0 0,1 1 0,0-1-1,0 1 1,0-1 0,0 8 0,1-12-6,1-1 0,-1 0 0,0 0 0,1 0 0,-1-1 0,1 1 1,-1 0-1,1 0 0,0 0 0,-1 0 0,1 0 0,0-1 0,-1 1 0,1 0 0,0 0 1,0-1-1,0 1 0,0-1 0,0 1 0,-1-1 0,1 1 0,0-1 0,0 0 0,0 1 0,1-1 1,-1 0-1,0 0 0,0 0 0,0 1 0,0-1 0,2-1 0,45 2-398,-34-1 99,17 0-353,2 0-1285,0-1 0,64-9-1,-48-1-2439</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4.760"/>
    </inkml:context>
    <inkml:brush xml:id="br0">
      <inkml:brushProperty name="width" value="0.035" units="cm"/>
      <inkml:brushProperty name="height" value="0.035" units="cm"/>
    </inkml:brush>
  </inkml:definitions>
  <inkml:trace contextRef="#ctx0" brushRef="#br0">375 44 7666,'0'0'8212,"-3"-7"-7626,2 4-558,-1 1 0,1 0 0,0 0 0,-1-1 0,1 1 0,-1 0 0,1 1 0,-1-1 0,0 0 1,0 0-1,0 1 0,0-1 0,0 1 0,0-1 0,-3 0 0,1 1-4,0-1-1,0 2 0,0-1 1,0 0-1,0 1 1,0 0-1,-1 0 1,1 0-1,0 0 0,0 1 1,-7 1-1,0 1 35,0 1 0,0 0 1,0 0-1,1 1 0,0 1 0,0 0 0,-13 10 0,-61 55 335,71-59-322,1 1 0,0 0 0,1 1 1,0 0-1,-9 18 0,16-25-3,1-1-1,-1 1 1,2 0 0,-1 0 0,1 0-1,0 0 1,0 0 0,1 0-1,0 1 1,0-1 0,0 1 0,1-1-1,1 1 1,1 13 0,-2-20-61,1-1 0,-1 1 0,0 0-1,0-1 1,1 1 0,-1 0 0,1-1 0,-1 1 0,0-1 0,1 1 0,-1-1 0,1 1-1,-1-1 1,1 1 0,-1-1 0,1 1 0,0-1 0,-1 0 0,1 1 0,0-1 0,-1 0-1,1 0 1,1 1 0,19 4 34,0 0-1,1-2 0,-1-1 1,1 0-1,0-2 0,29-2 1,0 1-28,-49 1-12,25 1-220,0-1 0,0-1-1,0-2 1,0-1 0,0-1 0,33-10 0,85-50-5623,-95 36 86</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5.057"/>
    </inkml:context>
    <inkml:brush xml:id="br0">
      <inkml:brushProperty name="width" value="0.035" units="cm"/>
      <inkml:brushProperty name="height" value="0.035" units="cm"/>
    </inkml:brush>
  </inkml:definitions>
  <inkml:trace contextRef="#ctx0" brushRef="#br0">123 0 6265,'0'0'12918,"1"2"-12857,1 3-40,0 1 1,-1-1-1,0 1 0,0 0 0,0-1 0,-1 1 1,1 0-1,-2 0 0,1-1 0,-1 8 0,0 10 44,-1-5 9,0 0 0,-1-1 0,-1 1 0,0 0 0,-1-1 0,-1 0 0,-13 24 0,7-12 46,-13 44 1,13-19-688,-9 69-1,21-115-119,-1 0 1,0-1-1,-1 1 1,0-1-1,0 0 0,-3 8 1,4-13-1573</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5.291"/>
    </inkml:context>
    <inkml:brush xml:id="br0">
      <inkml:brushProperty name="width" value="0.035" units="cm"/>
      <inkml:brushProperty name="height" value="0.035" units="cm"/>
    </inkml:brush>
  </inkml:definitions>
  <inkml:trace contextRef="#ctx0" brushRef="#br0">0 40 8970,'0'0'11410,"325"-29"-11410,-277 22 0,-7 4-456,-14 3-944,-14 0-360,-6 0-1241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24.948"/>
    </inkml:context>
    <inkml:brush xml:id="br0">
      <inkml:brushProperty name="width" value="0.035" units="cm"/>
      <inkml:brushProperty name="height" value="0.035" units="cm"/>
    </inkml:brush>
  </inkml:definitions>
  <inkml:trace contextRef="#ctx0" brushRef="#br0">2 162 2921,'0'0'8836,"0"-19"-8048,0-61-90,-1 78-644,1 0 1,0 1 0,0-1-1,0 0 1,0 0-1,0 1 1,0-1 0,0 0-1,0 0 1,0 1 0,1-1-1,-1 0 1,1 1-1,0-1 1,-1 1 0,3-4-1,-1-2 1141,32-5 2059,-24 7-2756,-9 4-446,0 1 1,1-1 0,-1 0-1,0 0 1,0 1-1,1-1 1,-1 1-1,0-1 1,0 1-1,1 0 1,-1-1-1,1 1 1,-1 0 0,0 0-1,1 0 1,-1 0-1,1 0 1,-1 0-1,0 1 1,1-1-1,-1 0 1,0 1-1,1-1 1,-1 1 0,0-1-1,1 1 1,-1 0-1,0-1 1,0 1-1,0 0 1,0 0-1,0 0 1,2 1-1,4 8-65,1-1-1,-2 1 1,0 0-1,0 0 1,0 0-1,-1 1 1,-1 0-1,0 0 1,-1 0-1,0 1 1,0-1-1,1 18 1,0 19 20,-5 85-1,0-62-8,1-58 3,0 16 4,0 0 0,-2 0 0,0-1 0,-14 54 0,14-75 13,0 1-1,1-1 1,0 1 0,0 0 0,0 12-1,1-20 390,8-1-290,0-1-1,0 0 1,0-1-1,0 1 1,-1-2-1,1 1 1,-1-1-1,0 0 1,0-1-1,-1 1 0,8-7 1,7-4-8,48-35-42,-45 31-157,0 1 0,1 2 0,1 0 1,1 1-1,47-18 0,-66 31-18,1 0 1,0 0-1,0 1 0,0 0 0,0 1 1,0 0-1,0 0 0,13 3 0,-17-2 52,0 0 1,0 0-1,0 0 0,0 1 0,-1 0 0,1 0 0,0 0 1,-1 0-1,0 1 0,1 0 0,-1 0 0,0 0 1,-1 1-1,1-1 0,5 7 0,12 23-518,-16-24 355,0-1 0,0 0 0,1 0-1,0 0 1,1 0 0,7 6 0,-11-13-196,0 0 0,1 0 1,-1 0-1,0 0 1,1 0-1,-1-1 1,0 0-1,1 0 0,-1 0 1,0 0-1,1 0 1,-1-1-1,0 1 1,5-3-1,13-5-3699</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6.390"/>
    </inkml:context>
    <inkml:brush xml:id="br0">
      <inkml:brushProperty name="width" value="0.035" units="cm"/>
      <inkml:brushProperty name="height" value="0.035" units="cm"/>
    </inkml:brush>
  </inkml:definitions>
  <inkml:trace contextRef="#ctx0" brushRef="#br0">204 228 1672,'0'0'5579,"25"-5"-4478,78-16-80,-97 20-858,1-1 0,-1 1 0,0-1-1,0-1 1,0 1 0,0-1 0,0 0 0,0 0 0,-1 0 0,8-7 0,4-3 515,-1 3 37,-8 5-199,1-1-1,-1 0 0,11-10 1,-17 14-366,0-1 1,0 1 0,0 0-1,-1-1 1,1 1-1,-1-1 1,1 0-1,-1 1 1,0-1 0,0 0-1,0 0 1,0 0-1,-1 0 1,1 0 0,-1 1-1,0-5 1,1 5-116,-1 0 0,0 0 0,0 0 0,0 0 0,0 0 0,-1 0 0,1 0 0,-1 0 0,1 0 0,-1 0 0,1 0 0,-1 0 0,0 1 0,0-1 0,0 0 1,0 0-1,0 1 0,0-1 0,-2-1 0,-1 1-16,1 0 0,-1 0 1,0 1-1,0-1 0,0 1 1,0 0-1,0 0 0,-7-1 1,-9-2-15,0 1 1,0 1 0,0 1 0,-1 1 0,1 0 0,0 2 0,-1 0-1,1 1 1,0 1 0,1 1 0,-1 1 0,1 1 0,0 0 0,1 2 0,-1 0-1,2 1 1,-1 0 0,2 2 0,-27 22 0,40-31-10,-1 1 0,1 0 0,0-1 0,0 1 0,1 0 0,-1 1 0,1-1 0,0 0 0,0 1 0,0-1 0,1 1 0,-2 5 0,1 2-14,1 1 0,0 0 0,1 13 0,0-15 13,0-10 3,0 1 0,0 0 0,0 0 0,0 0 1,1-1-1,-1 1 0,1 0 0,-1 0 1,1-1-1,0 1 0,-1 0 0,1-1 0,0 1 1,0-1-1,0 1 0,0-1 0,1 1 1,-1-1-1,0 0 0,1 1 0,-1-1 1,0 0-1,1 0 0,0 0 0,-1 0 0,1-1 1,-1 1-1,1 0 0,0-1 0,2 2 1,6 0 10,-1-1 0,1 0 0,-1 0 0,17-1 0,-14 0 17,12 0 4,5 1-5,0-1-1,1-2 1,-1-1-1,0-1 0,38-10 1,-64 13-29,24-7-41,-1-2 0,0 0 0,37-21 0,-41 11-995,-21 19 948,-1 0 0,0 1 1,1-1-1,-1 0 0,0 1 1,1-1-1,-1 0 0,0 0 1,0 1-1,1-1 0,-1 0 0,0 0 1,0 1-1,0-1 0,0 0 1,0 0-1,0 1 0,-1-1 1,1 0-1,0 0 0,0 0 1,0 1-1,-1-1 0,1 0 1,0 1-1,-1-1 0,1 0 1,-1 1-1,1-1 0,-1 0 1,1 1-1,-1-1 0,1 1 1,-1-1-1,1 1 0,-1-1 1,0 1-1,1-1 0,-1 1 1,0 0-1,0-1 0,-23-9-1807,0 2-1,-46-11 1,8 4-1035</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5.693"/>
    </inkml:context>
    <inkml:brush xml:id="br0">
      <inkml:brushProperty name="width" value="0.035" units="cm"/>
      <inkml:brushProperty name="height" value="0.035" units="cm"/>
    </inkml:brush>
  </inkml:definitions>
  <inkml:trace contextRef="#ctx0" brushRef="#br0">0 100 6633,'322'50'2976,"-255"-40"-1069,-48-10-1313,0-2 1,1 0 0,-1-2-1,0 0 1,-1-1 0,1 0-1,-1-2 1,0 0-1,0-1 1,-1-1 0,0-1-1,-1 0 1,0-1 0,0-1-1,23-23 1,-38 34-545,0 0 0,0-1-1,-1 1 1,1 0 0,0 0 0,-1 0 0,1 0 0,0 0-1,-1-1 1,0 1 0,1 0 0,-1-1 0,0 1 0,1 0 0,-1-1-1,0 1 1,0 0 0,0-1 0,0 1 0,-1-2 0,1 2-141,-19 8-47,7-2 135,-13 5 6,0 2 1,0 1-1,-35 24 1,49-30 1,1 1 0,0 0 0,0 1 0,0 0 0,1 1 0,1 0 0,0 0 0,0 1 0,-12 22 0,18-28-4,1 0 1,-1 0 0,1 0-1,0 0 1,1 0 0,-1 0-1,1 0 1,0 6 0,0-9-1,0-1 1,1 0 0,-1 0 0,1 0 0,-1-1 0,1 1 0,-1 0 0,1 0 0,0 0 0,-1-1 0,1 1 0,0 0 0,-1-1 0,1 1 0,0 0 0,0-1 0,0 1 0,0-1 0,0 1 0,0-1 0,-1 0 0,1 1 0,0-1 0,0 0 1,0 0-1,0 0 0,0 0 0,2 0 0,35 4 31,-31-4-27,255 3-3477,-255-3 3265,81-5-3394,-11-7-582</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6.379"/>
    </inkml:context>
    <inkml:brush xml:id="br0">
      <inkml:brushProperty name="width" value="0.035" units="cm"/>
      <inkml:brushProperty name="height" value="0.035" units="cm"/>
    </inkml:brush>
  </inkml:definitions>
  <inkml:trace contextRef="#ctx0" brushRef="#br0">583 461 4441,'0'0'11988,"3"-20"-11135,1-4-591,-1 7 75,-1 1 1,0-35-1,-2 51-319,0-1-1,-1 0 1,1 1-1,0-1 1,-1 0-1,1 1 1,-1-1-1,1 0 1,0 1 0,-1-1-1,1 1 1,-1-1-1,0 1 1,1-1-1,-1 1 1,1 0 0,-1-1-1,0 1 1,1 0-1,-1-1 1,0 1-1,1 0 1,-1 0-1,0-1 1,1 1 0,-1 0-1,0 0 1,0 0-1,1 0 1,-1 0-1,-1 0 1,-32 1-100,24-1 122,-17 1-38,1 2 0,0 0-1,0 2 1,0 1 0,1 1-1,0 1 1,-31 15 0,7 0 6,1 2 0,-69 49 1,108-68-10,1 0-1,0 1 1,1-1 0,0 2 0,-13 15 0,17-19 1,0 1 1,0 0 0,1 0-1,-1 0 1,1 0 0,0 0-1,1 1 1,0-1 0,-1 0-1,2 1 1,-1-1-1,0 9 1,2-13 2,-1-1 0,1 1-1,-1 0 1,0-1 0,1 1-1,-1-1 1,1 1 0,-1-1 0,1 1-1,-1-1 1,1 1 0,0-1 0,-1 1-1,1-1 1,0 1 0,-1-1-1,1 0 1,0 0 0,-1 1 0,1-1-1,0 0 1,0 0 0,-1 0 0,1 0-1,0 0 1,0 0 0,-1 0-1,1 0 1,0 0 0,0 0 0,-1 0-1,1 0 1,0-1 0,0 1 0,0 0-1,7-1 20,11 2 12,0-1-1,0-1 1,0-1-1,0 0 1,0-2-1,0 0 1,20-8-1,41-23 109,-2-5-1,-2-2 0,-2-4 1,118-95-1,-172 124-131,-1-1-1,-1-1 1,-1 0 0,23-33-1,-31 38 47,0-1 1,-1 1-1,-1-1 0,0 0 1,-2-1-1,1 0 0,-2 0 0,4-18 1,1 5 403,-8 27-179,-9 16-274,-5 2-6,0 1 0,-1-2 0,-19 17-1,-11 11 45,12-8-23,4-6 40,-39 53 1,60-71-38,0 0-1,0 1 1,1-1-1,1 1 1,0 0-1,1 1 1,0-1-1,1 1 1,-2 15-1,3-16-1,1 0 0,0 0 0,1 0 0,1-1 0,0 1 0,0 0 0,1 0 0,5 15 0,-4-19-16,1 0-1,0 0 1,0 0 0,0 0 0,1-1-1,1 0 1,-1 0 0,1 0 0,0-1 0,0 0-1,13 9 1,-3-3-5,0-1 0,1 0 0,0-2-1,1 0 1,0 0 0,1-2 0,0 0 0,0-2-1,0 0 1,0-1 0,1-1 0,0 0 0,26-1-1,-34-2-176,0-1 0,0 0-1,-1-1 1,1 0-1,-1-1 1,22-8-1,-6-1-2381,36-23-1,-60 34 2317,59-38-7984</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7.260"/>
    </inkml:context>
    <inkml:brush xml:id="br0">
      <inkml:brushProperty name="width" value="0.035" units="cm"/>
      <inkml:brushProperty name="height" value="0.035" units="cm"/>
    </inkml:brush>
  </inkml:definitions>
  <inkml:trace contextRef="#ctx0" brushRef="#br0">617 527 7362,'0'0'8721,"2"-27"-7719,3-118 1611,-6 145-2592,1-1 1,-1 1 0,0-1 0,1 1 0,-1 0-1,0-1 1,0 1 0,0 0 0,0-1 0,1 1-1,-1 0 1,0 0 0,0 0 0,0 0 0,0 0-1,0 0 1,1 0 0,-1 0 0,0 0 0,0 0-1,-1 1 1,-4-1 27,-21 1-24,0 2 1,1 0 0,-1 2 0,1 1 0,0 1 0,-29 12 0,7 1-9,0 2 1,-54 34-1,79-41-10,1 0-1,1 1 1,-28 28-1,41-37 1,1 0 1,1 1-1,-1 0 0,1 0 1,1 0-1,-1 1 0,1 0 0,1 0 1,0 0-1,0 1 0,-4 18 0,7 8 16,6-36 154,16 0-38,-1-2-1,0 0 0,0-2 0,0 0 0,0-1 0,0-1 1,-1-1-1,0-1 0,21-12 0,35-21-56,-1-3 0,96-77 0,123-126-80,-243 203 6,95-101 374,-108 105 399,-37 46-776,-1 0 1,-1 0-1,1-1 0,-1 1 1,0 0-1,-3 6 0,-123 182 46,90-134-40,7-13 1,-27 57 0,51-88-6,0-1 0,1 1-1,1 0 1,1 1 0,0-1 0,1 1-1,0 0 1,1 19 0,1-21-7,1-11 2,0-1 0,0 1-1,0-1 1,0 1 0,0-1-1,1 0 1,1 6 0,-1-8-1,-1 0 0,1 0 0,0 0 1,0 0-1,-1 0 0,1 0 0,0 0 0,0 0 0,0 0 1,1 0-1,-1 0 0,0-1 0,0 1 0,0 0 1,0-1-1,1 1 0,-1-1 0,0 1 0,1-1 1,-1 0-1,0 1 0,3-1 0,16 2-445,0 0 1,0-2-1,0 0 0,1-1 0,-1-1 1,0-1-1,-1-1 0,1 0 0,-1-2 0,0 0 1,30-14-1,20-15-4055,-7 2-1858</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7.949"/>
    </inkml:context>
    <inkml:brush xml:id="br0">
      <inkml:brushProperty name="width" value="0.035" units="cm"/>
      <inkml:brushProperty name="height" value="0.035" units="cm"/>
    </inkml:brush>
  </inkml:definitions>
  <inkml:trace contextRef="#ctx0" brushRef="#br0">455 183 3329,'0'0'12486,"5"-12"-11353,3-5-690,-1 2 175,0 0-1,13-19 1,-18 30-436,1-1 0,-1 1 0,-1-1 0,1 1-1,-1-1 1,0 0 0,0 0 0,0 0 0,-1 0 0,0 1 0,1-1 0,-2-7-1,1 2 166,-1 9-349,0 1 0,1-1-1,-1 1 1,0-1 0,0 1-1,1-1 1,-1 1 0,0 0-1,0 0 1,0-1 0,1 1-1,-1 0 1,0 0-1,0 0 1,0 0 0,0 0-1,0 0 1,1 0 0,-1 0-1,0 0 1,-1 1 0,-3-1-11,-13 0-23,1 1-1,-1 1 1,1 1 0,0 0-1,0 1 1,0 1-1,0 0 1,0 2-1,1 0 1,1 0-1,-27 18 1,10-5 10,1 1 0,-52 48 0,68-54 22,0 0 0,2 1 0,0 0 0,0 1 0,2 0 1,-17 34-1,26-46 6,0-1-1,1 1 1,-1 0 0,1-1 0,1 1 0,-1 0 0,0 0 0,1 0 0,1 5 0,-1-8 1,5 1 89,9-2-33,-1-2-1,1 0 1,0 0-1,-1-1 0,1-1 1,-1 0-1,0-1 1,0 0-1,0-1 0,-1-1 1,21-12-1,9-7 104,76-62-1,-70 43-111,-1-1-1,54-70 0,-99 112-48,0 1 15,-1 0-5,1 0 0,-1 0 1,0 1-1,1-1 0,-1 0 0,1 1 0,-1-1 0,1 1 0,0 0 0,0 0 1,0 0-1,0 0 0,0 0 0,0 0 0,4-1 0,-5 2-11,-4 3-176,-3 6 172,-1-1-1,-1 0 0,1 0 1,-1-1-1,-15 11 0,-16 15 3,6-1 7,-52 67 1,75-86-1,2 0 1,-1 0 0,2 1 0,-1 0 0,2 0 0,0 0-1,1 1 1,0 0 0,-3 19 0,7-28-3,1-5-2,0 0 0,-1 0-1,1 0 1,-1 0 0,1 0-1,0 0 1,0 0 0,0 0 0,-1 0-1,1 0 1,0 0 0,0 0-1,1 1 1,-1-1 0,0 0 0,0 0-1,1 0 1,-1 0 0,0 0-1,1 0 1,-1 0 0,1 0 0,-1 0-1,1 0 1,-1 0 0,1 0-1,0 0 1,0-1 0,-1 1 0,1 0-1,0 0 1,0-1 0,0 1-1,0 0 1,0-1 0,0 1 0,0-1-1,0 0 1,0 1 0,0-1-1,0 0 1,0 1 0,2-1 0,18 3 20,1 0 0,0-2 0,1-1 0,-1 0 0,0-2 0,0-1 0,40-9 0,-45 7-311,-1-1 1,1-1-1,-1 0 0,0-1 0,-1-1 0,1 0 0,-2-1 1,1-1-1,-2 0 0,23-24 0,64-85-6735,-58 66 1376</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8.229"/>
    </inkml:context>
    <inkml:brush xml:id="br0">
      <inkml:brushProperty name="width" value="0.035" units="cm"/>
      <inkml:brushProperty name="height" value="0.035" units="cm"/>
    </inkml:brush>
  </inkml:definitions>
  <inkml:trace contextRef="#ctx0" brushRef="#br0">156 1 10522,'0'0'9657,"0"16"-9049,1 8-420,0 1 75,-1 1-1,0 0 0,-2-1 0,-8 40 0,-1-37-110,-1 1 1,-1-1-1,-18 28 0,18-36-122,2 0-1,0 1 1,2 0 0,0 1-1,1 0 1,-9 40-1,16-11-223,1-50-273,0-11-2170,0-9-326,0-6-2059</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8.427"/>
    </inkml:context>
    <inkml:brush xml:id="br0">
      <inkml:brushProperty name="width" value="0.035" units="cm"/>
      <inkml:brushProperty name="height" value="0.035" units="cm"/>
    </inkml:brush>
  </inkml:definitions>
  <inkml:trace contextRef="#ctx0" brushRef="#br0">0 104 1536,'0'0'21197,"366"-75"-21069,-278 68-80,-6-3-32,-21 6-16,-14 1-72,-20-1-408,-13 4-712</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8.923"/>
    </inkml:context>
    <inkml:brush xml:id="br0">
      <inkml:brushProperty name="width" value="0.035" units="cm"/>
      <inkml:brushProperty name="height" value="0.035" units="cm"/>
    </inkml:brush>
  </inkml:definitions>
  <inkml:trace contextRef="#ctx0" brushRef="#br0">329 162 6569,'0'0'13077,"15"-12"-11901,2-1-858,-2 2 27,0 0 0,-1-1 0,0-1-1,-1 0 1,12-16 0,-13 17 37,-10 11-291,0-1-1,0 0 1,0 0-1,0 0 1,-1 0-1,1 0 1,0 0-1,-1 0 1,0 0-1,1-1 1,-1 1-1,1-5 1,-2 7-87,-1-1-1,1 1 1,0 0 0,-1-1 0,1 1-1,-1 0 1,1-1 0,-1 1 0,0 0-1,1-1 1,-1 1 0,1 0 0,-1 0-1,1 0 1,-1 0 0,0 0 0,1 0-1,-1 0 1,1 0 0,-1 0 0,0 0-1,1 0 1,-1 0 0,1 0 0,-1 0-1,0 1 1,-4-1-4,-13 1-10,1 1 0,-1 1 0,1 1 0,0 1-1,0 0 1,0 1 0,-21 11 0,-5 4 14,-65 44 0,105-63-5,-23 15 22,-47 42 0,68-55-23,0 0 1,0 1-1,1 0 0,0 0 0,0 0 0,0 1 1,0-1-1,1 1 0,0 0 0,0 0 0,1 0 1,-1 0-1,1 0 0,1 1 0,-1-1 0,0 8 1,2-6-5,-1-6 7,1-1 1,-1 0-1,1 0 0,0 1 1,-1-1-1,1 0 0,0 1 1,0-1-1,0 0 0,0 1 1,0-1-1,1 0 0,-1 1 1,0-1-1,1 0 0,-1 0 1,0 1-1,1-1 0,-1 0 1,1 0-1,0 0 1,0 0-1,-1 0 0,1 0 1,0 0-1,0 0 0,0 0 1,0 0-1,0 0 0,0 0 1,0-1-1,2 2 0,21 2 25,0-1-1,0-1 0,0-1 1,0-1-1,0-1 0,0-2 1,0 0-1,0-1 0,0-2 1,26-9-1,-7-2 40,48-25 0,-73 32-56,0-1 1,-1-1-1,0 0 0,-1-1 0,15-15 0,-27 23-4,0 0-1,0 0 0,-1 0 0,1 0 0,2-9 0,-5 13-51,0 0 0,0-1-1,-1 1 1,1-1 0,-1 1-1,1-1 1,-1 1 0,1-1-1,-1 0 1,0 1 0,0-1 0,0 1-1,0-1 1,0 0 0,0 1-1,-1-1 1,1 1 0,0-1 0,-1 0-1,1 1 1,-1-1 0,0 1-1,1-1 1,-1 1 0,0 0-1,-1-3 1,-4 1-505,-1-1-1,1 1 1,0 1-1,-1-1 1,1 1 0,-1 0-1,0 1 1,0-1-1,-7 1 1,5-1-433,-39-5-5681</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9.673"/>
    </inkml:context>
    <inkml:brush xml:id="br0">
      <inkml:brushProperty name="width" value="0.035" units="cm"/>
      <inkml:brushProperty name="height" value="0.035" units="cm"/>
    </inkml:brush>
  </inkml:definitions>
  <inkml:trace contextRef="#ctx0" brushRef="#br0">150 125 6265,'0'0'10919,"4"-22"-9634,14-67-86,-14 75 1054,-5 26-1888,-7 28-541,-5-12 308,-32 48-1,28-49 131,-26 54 0,34-61-216,1 0 1,1 1-1,0 0 1,2 0-1,1 1 1,0 0-1,0 25 1,4 11 29,0-57-74,0 0 0,0 0 0,0 0 0,0 0 0,1 0 0,-1 0 0,0 0 0,1 0 0,-1 0 0,1 0-1,-1 0 1,1 0 0,0 0 0,-1 0 0,1 0 0,0 0 0,-1 0 0,1-1 0,0 1 0,0 0 0,0-1 0,0 1 0,0-1 0,0 1 0,0-1 0,0 1 0,0-1 0,0 1 0,0-1 0,0 0 0,0 0-1,2 1 1,43 0 84,-32-1-55,21 0-100,5 1 151,0-2 0,58-9 0,-87 8-279,1 0 0,-1-1 0,0 0 0,0-1-1,0-1 1,-1 1 0,1-2 0,-1 1 0,-1-2 0,1 1 0,-1-1-1,0 0 1,11-12 0,-18 17-61,0 0 0,0-1 1,0 1-1,0-1 0,0 1 0,-1-1 0,1 0 1,-1 1-1,0-1 0,1 0 0,-1 0 0,-1 0 0,1 0 1,0 0-1,-1 0 0,1-1 0,-1 1 0,0 0 0,0 0 1,0 0-1,-1 0 0,1 0 0,-2-4 0,1 3-55,-1 1 0,0-1 0,0 1 0,0 0 1,-1 0-1,1 0 0,0 0 0,-1 0 0,0 0 0,0 1 0,0-1 0,0 1 0,0 0 0,-1 0 0,1 0 0,0 0 0,-6-1 0,-51-17-3640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9.766"/>
    </inkml:context>
    <inkml:brush xml:id="br0">
      <inkml:brushProperty name="width" value="0.035" units="cm"/>
      <inkml:brushProperty name="height" value="0.035" units="cm"/>
    </inkml:brush>
  </inkml:definitions>
  <inkml:trace contextRef="#ctx0" brushRef="#br0">1 1 224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19.873"/>
    </inkml:context>
    <inkml:brush xml:id="br0">
      <inkml:brushProperty name="width" value="0.035" units="cm"/>
      <inkml:brushProperty name="height" value="0.035" units="cm"/>
    </inkml:brush>
  </inkml:definitions>
  <inkml:trace contextRef="#ctx0" brushRef="#br0">157 1 224,'-156'167'10554,"163"-167"-7801,33-7 7,21 4-311,7-4-513,13-1-663,1 1-481,-8-3-104,-6 2-208,-14 1-336,-13 4-128,-21 3-16,-6 0-856,0 0-1529,-1 0-3152,1 0-3393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6.500"/>
    </inkml:context>
    <inkml:brush xml:id="br0">
      <inkml:brushProperty name="width" value="0.035" units="cm"/>
      <inkml:brushProperty name="height" value="0.035" units="cm"/>
    </inkml:brush>
  </inkml:definitions>
  <inkml:trace contextRef="#ctx0" brushRef="#br0">0 1 2937</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20.277"/>
    </inkml:context>
    <inkml:brush xml:id="br0">
      <inkml:brushProperty name="width" value="0.035" units="cm"/>
      <inkml:brushProperty name="height" value="0.035" units="cm"/>
    </inkml:brush>
  </inkml:definitions>
  <inkml:trace contextRef="#ctx0" brushRef="#br0">415 193 8650,'0'0'9058,"12"-28"-8001,38-85-98,-36 78-207,-14 26-76,-1 2 127,-24 7-473,5 0-329,0 2 1,0 1-1,0 1 1,1 0-1,0 1 1,0 1-1,-34 17 1,19-6 1,1 1 0,0 2 0,-37 31 0,57-40-6,0 0 1,0 1-1,-18 23 1,27-30 2,0 0 1,1 0-1,-1 0 1,1 1-1,1-1 1,-1 1-1,1 0 1,0 0-1,0 0 1,1 0-1,-1 0 1,2 1 0,-1 5-1,0-3 17,1-6-12,0 1 1,0-1-1,0 0 0,0 0 1,1 0-1,-1 0 1,1 0-1,0 1 0,1 2 1,-1-4-4,0-1 1,1 1 0,-1-1 0,0 0-1,1 0 1,-1 1 0,1-1 0,0 0-1,-1 0 1,1-1 0,0 1 0,0 0-1,-1 0 1,1-1 0,0 1 0,0-1-1,0 0 1,2 1 0,24 3 115,0-1 0,1-1 0,-1-1 0,1-1 0,-1-2 0,1-1 0,-1-1 0,0-2 0,0 0 0,-1-2 0,0-1 0,0-1 0,49-27 0,-61 28-55,-2 0 1,1 0-1,-1-1 0,-1-1 0,16-17 1,-24 24-178,0 0 0,-1 0 0,0-1 0,0 1 0,0-1 0,0 0 1,-1 1-1,0-1 0,0-1 0,0 1 0,0 0 0,-1 0 0,0-1 1,0 1-1,-1 0 0,1-1 0,-1 1 0,0-1 0,-2-8 0,2 12-83,-1 0 0,1 0 0,-1 0 0,0 0 0,0 0 0,0 1-1,0-1 1,0 0 0,0 1 0,0-1 0,-1 1 0,1-1 0,0 1-1,-1-1 1,1 1 0,-1 0 0,0 0 0,-2-1 0,-33-11-4160,27 10 2716,-45-12-10103</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29.761"/>
    </inkml:context>
    <inkml:brush xml:id="br0">
      <inkml:brushProperty name="width" value="0.035" units="cm"/>
      <inkml:brushProperty name="height" value="0.035" units="cm"/>
    </inkml:brush>
  </inkml:definitions>
  <inkml:trace contextRef="#ctx0" brushRef="#br0">598 646 5921,'0'0'9478,"6"-33"-6020,-5 24-3214,-2 1-1,1 0 0,-1-1 0,0 1 1,-1 0-1,-4-15 0,5 20-227,0 1 1,-1 0-1,1-1 0,0 1 0,-1 0 0,0-1 1,0 1-1,1 0 0,-1 0 0,0 1 1,-1-1-1,1 0 0,0 1 0,0-1 1,-1 1-1,1 0 0,-1-1 0,1 1 0,-1 0 1,0 1-1,1-1 0,-1 0 0,0 1 1,-4-1-1,-11 0-28,0 0 0,0 1 1,1 1-1,-1 0 0,0 2 0,1 0 0,0 0 1,-1 2-1,2 0 0,-33 15 0,20-5 7,1 1 0,1 1-1,0 2 1,1 0-1,-37 37 1,52-45 2,0 2 0,0-1 0,1 1 0,1 1 1,0-1-1,1 2 0,0-1 0,1 1 0,1 0 1,0 1-1,1-1 0,-5 32 0,9-3-48,2-44 54,-1 1 0,1-1 0,-1 0 0,1 1 0,-1-1 0,1 1 0,0-1 0,-1 0 0,1 1 0,0-1 0,0 0 0,-1 0 0,1 1 0,0-1 0,-1 0 0,1 0 0,0 0 0,0 0 0,-1 0 0,1 0 0,0 0 0,0 0 0,-1-1 0,2 1 0,3 0 17,19 0 63,-12 1-65,0-1 1,0 0 0,0-1-1,0 0 1,-1-1 0,1 0-1,0 0 1,-1-2 0,13-4 0,29-20 4,-1-2 0,-2-2 0,-2-3 0,0-1 0,-3-3 0,-1-1 0,-2-2 0,-2-3 0,-2 0 0,-2-3 0,57-98 0,-48 61-31,-24 43 3,1 1 0,2 2 0,1 0 1,40-45-1,-61 79 4,-2 3 1,-1 0 0,0 1 0,0-1-1,1 1 1,-1-1 0,1 1 0,0 0 0,-1-1 0,1 1 0,0 0 0,0 0 0,-1 0 0,1 0 0,0 0 0,4 0 0,-5 1-86,0 5 69,0 0 0,-1 1 1,1-1-1,-1 1 0,-1-1 1,1 1-1,-1-1 1,0 0-1,0 1 0,-2 6 1,-9 15 21,0 0 0,-19 28 0,8-13 25,-20 39-25,-89 155 0,108-199 1,-31 64 0,48-86-6,1 1-1,1-1 1,0 1 0,1 0-1,0 0 1,2 1-1,-2 26 1,3-19 0,1-16 8,-1 0 0,1-1 0,0 1-1,1-1 1,2 12 0,-3-18-5,1 0 0,-1 0 0,1-1 1,0 1-1,-1 0 0,1-1 1,0 1-1,0-1 0,-1 1 1,1-1-1,0 1 0,0-1 0,0 1 1,0-1-1,0 0 0,-1 0 1,1 1-1,0-1 0,0 0 1,0 0-1,0 0 0,2 0 1,28-1 104,-21 1-62,10 0-20,0 0-1,0-1 1,0-1 0,0-1-1,0-1 1,0-1-1,-1 0 1,0-2-1,0 0 1,20-10 0,-19 6-21,0 0 1,-1-2 0,0 0-1,-1-1 1,30-29 0,-41 35-9,-1 0 1,1 0-1,-1 0 0,-1 0 1,0-1-1,0 0 0,-1-1 1,0 1-1,0 0 0,-1-1 1,0 0-1,-1 0 1,0 0-1,-1 0 0,1-15 1,-2-25-180,-23 53 69,13 2 111,-1 1-1,1 0 1,0 1 0,1-1 0,0 2 0,0 0-1,0 0 1,-10 13 0,7-7-2,1 1-1,0 0 1,1 0 0,-15 33 0,23-41 6,0-1 0,0 1 0,1 0 0,0 0 1,0 0-1,1 0 0,0 14 0,0-9 5,1-10-5,-1-1 1,0 1 0,1-1 0,-1 0 0,1 1 0,0-1-1,-1 0 1,1 1 0,0-1 0,0 0 0,0 0-1,0 0 1,0 0 0,0 0 0,0 0 0,0 0 0,0 0-1,1 0 1,-1 0 0,0-1 0,1 1 0,-1 0 0,0-1-1,1 1 1,-1-1 0,1 0 0,-1 1 0,0-1-1,1 0 1,1 0 0,56 4 28,-48-4-23,39 2 22,-11 1-121,1-3 0,0-1 0,71-11 0,-95 8-440,0-2 1,-1 0-1,0 0 1,0-2 0,-1 1-1,21-16 1,36-32-6197,-48 33 995</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0.295"/>
    </inkml:context>
    <inkml:brush xml:id="br0">
      <inkml:brushProperty name="width" value="0.035" units="cm"/>
      <inkml:brushProperty name="height" value="0.035" units="cm"/>
    </inkml:brush>
  </inkml:definitions>
  <inkml:trace contextRef="#ctx0" brushRef="#br0">158 0 9354,'0'0'7118,"-5"13"-6636,-23 78 594,-16 46 583,36-116-1419,0-1 0,-2 0 0,0-1 0,-20 27-1,30-46-200,0 0-1,0 0 0,0 1 0,0-1 0,0 0 0,0 0 0,0 1 0,0-1 0,0 0 0,0 0 0,-1 1 0,1-1 0,0 0 0,0 0 0,0 0 0,0 1 0,-1-1 0,1 0 0,0 0 0,0 0 0,-1 0 0,1 1 0,0-1 1,0 0-1,-1 0 0,1 0 0,0 0 0,0 0 0,-1 0 0,1 0 0,0 0 0,0 0 0,-1 0 0,1 0 0,0 0 0,0 0 0,-1 0 0,1 0 0,0 0 0,-1 0 0,1 0 0,0 0 0,0 0 0,-1 0 0,1 0 0,0-1 1,0 1-1,0 0 0,-1 0 0,1 0 0,0 0 0,0-1 0,0 1 0,-1 0 0,1 0 0,0 0 0,0-1 0,0 1 0,0 0 0,-1-1 0,-2-26 479,3 19-514,1 0-1,0 0 1,0 0 0,0 0 0,1 0-1,4-10 1,2 6 22,1-1 1,0 2-1,1-1 0,0 1 1,1 1-1,12-10 0,76-51 78,-87 63-95,1 2 1,0 0-1,1 0 0,-1 1 1,1 1-1,0 0 0,1 1 1,25-3-1,9 3-872,63 5-1,-34 0-5106,-64-2 417,-1 0-4196</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0.685"/>
    </inkml:context>
    <inkml:brush xml:id="br0">
      <inkml:brushProperty name="width" value="0.035" units="cm"/>
      <inkml:brushProperty name="height" value="0.035" units="cm"/>
    </inkml:brush>
  </inkml:definitions>
  <inkml:trace contextRef="#ctx0" brushRef="#br0">1 207 8090,'0'0'12882,"23"-21"-11771,141-135 1378,-134 126-1246,-34 54-1753,-1-13 488,0-1-1,-1 0 0,0-1 1,-1 1-1,0-1 0,-13 12 1,-13 18-16,20-20 16,0 0 0,1 1 0,-10 21 0,18-30-51,0 0 0,0 0 0,1 1 0,0-1 0,1 1 0,0 0 0,1 19 0,0-30 54,1 0 1,0 0-1,0 0 0,0 0 0,0 0 0,0 0 1,0 0-1,1 0 0,-1 0 0,0 0 0,0 0 1,1 0-1,-1 0 0,1 0 0,-1 0 0,1 0 0,-1-1 1,1 1-1,-1 0 0,1 0 0,0 0 0,1 0 1,21 2-279,-20-3 277,-1 0-9,10 1-342,1-2 1,-1 1 0,18-4-1,-26 3 133,-1-1 0,1 1 0,0-1 0,0 1-1,-1-1 1,1 0 0,-1 0 0,1-1 0,-1 1-1,0-1 1,0 0 0,0 1 0,3-6 0,15-18-3070,-7-2-1593</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0.922"/>
    </inkml:context>
    <inkml:brush xml:id="br0">
      <inkml:brushProperty name="width" value="0.035" units="cm"/>
      <inkml:brushProperty name="height" value="0.035" units="cm"/>
    </inkml:brush>
  </inkml:definitions>
  <inkml:trace contextRef="#ctx0" brushRef="#br0">34 94 9098,'0'0'13171,"88"-93"-13171,-88 111-928,0 17 375,0 8-543,0 7-288,0 3 0,-20 5-617,-21 13-487,7-14-441,7-7-3656</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1.569"/>
    </inkml:context>
    <inkml:brush xml:id="br0">
      <inkml:brushProperty name="width" value="0.035" units="cm"/>
      <inkml:brushProperty name="height" value="0.035" units="cm"/>
    </inkml:brush>
  </inkml:definitions>
  <inkml:trace contextRef="#ctx0" brushRef="#br0">1 373 6433,'0'0'12882,"8"-13"-12005,7-11-391,1 0 0,1 2 0,22-24-1,90-72 1285,-105 100-1567,0 0 1,1 2 0,50-24 0,-68 36-166,18-5 40,-22 8-117,-3 17-257,0 3 158,1-12 91,-1-1 1,0 0-1,0 0 0,0 1 1,-1-1-1,0 0 0,0 0 0,-1 0 1,0 0-1,0 0 0,-3 6 0,-9 9-185,-1-1 0,-30 32-1,4-4-274,20-22 220,-3 2-69,-33 53 0,51-64 431,12-10 598,22-5 395,-23-2-1141,19-3 742,43-12-1,-35 8-583,11-5-25,0-1 0,-1-2 0,-1-2 0,43-24 0,148-100 166,-178 106-248,21-18 32,-54 36-11,1 1 0,1 1 0,33-16-1,-36 26-2993,-18 19-2299,-2-6 5263,0 13-4377,0-2-887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2.007"/>
    </inkml:context>
    <inkml:brush xml:id="br0">
      <inkml:brushProperty name="width" value="0.035" units="cm"/>
      <inkml:brushProperty name="height" value="0.035" units="cm"/>
    </inkml:brush>
  </inkml:definitions>
  <inkml:trace contextRef="#ctx0" brushRef="#br0">37 232 7538,'0'0'10563,"35"-16"-9643,110-55-115,-126 62-451,-1-1 0,23-16 0,-23 13 15,-10 8-151,-1 0 1,0 0-1,0 0 1,6-8-1,-11 11-119,0-1-1,0 1 0,0-1 0,0 0 1,0 0-1,-1 0 0,0 0 0,1 0 0,-1 0 1,0 0-1,0 0 0,-1 0 0,1-1 1,-1 1-1,0-5 0,-12 7-246,0 2 119,0 1 0,0 0 0,0 1 0,1 0 0,-1 1 0,1 0 0,0 1 0,0 0 0,-15 10 0,-95 69-136,107-73 144,1 0-1,0 1 0,0 1 1,-18 23-1,28-31 14,0-1 0,0 0-1,0 1 1,0 0 0,1 0 0,0 0-1,0 0 1,0 0 0,1 0 0,0 0-1,0 0 1,0 0 0,0 1 0,1-1-1,0 0 1,0 1 0,1-1 0,-1 0-1,1 1 1,2 5 0,-2-8 8,1-1-1,-1 0 1,1 0 0,-1 0-1,1 0 1,0 0 0,0 0-1,0 0 1,0 0 0,0-1-1,1 1 1,-1-1 0,0 0-1,1 0 1,-1 0 0,1 0 0,-1 0-1,5 1 1,49 8 6,-25-8-2,38-1 0,-26-2-77,-38 1-30,0 0 0,0 0 1,-1 0-1,1-1 0,0 0 1,0 0-1,0 0 0,0-1 1,-1 1-1,1-1 0,-1 0 1,1 0-1,-1-1 0,0 1 1,6-6-1,-5 3-510,0 0-1,-1 0 0,0-1 1,0 1-1,0-1 1,5-10-1,4-10-4529</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3.001"/>
    </inkml:context>
    <inkml:brush xml:id="br0">
      <inkml:brushProperty name="width" value="0.035" units="cm"/>
      <inkml:brushProperty name="height" value="0.035" units="cm"/>
    </inkml:brush>
  </inkml:definitions>
  <inkml:trace contextRef="#ctx0" brushRef="#br0">0 143 9778,'0'0'9635,"16"-24"-9090,47-71-91,-47 71 725,-7 27-220,-6 2-936,1-1 0,-2 1-1,1 0 1,-1 0 0,1 1 0,-1-1-1,-1 0 1,3 12 0,5 14 18,67 197 69,-18-46-138,-57-180 40,0-1 0,-1 1 0,1-1-1,0 1 1,-1-1 0,1 0 0,0 1-1,0-1 1,0 0 0,0 0 0,1 0-1,-1 0 1,0 0 0,0 0 0,1 0 0,-1 0-1,0 0 1,1 0 0,-1-1 0,1 1-1,-1-1 1,1 1 0,0-1 0,-1 1-1,1-1 1,-1 0 0,1 0 0,-1 0-1,1 0 1,0 0 0,-1 0 0,1 0 0,-1-1-1,3 0 1,4-1 68,-1 0 1,0 0-1,0-1 0,0 0 0,12-8 1,11-8-48,-1-1 0,-1-2-1,-1-1 1,-1-1 0,-1-1 0,-2-1 0,0-1 0,-2-1 0,0-1 0,-3 0 0,17-35-1,-35 64-46,0 0 0,0 0 0,0 0 0,0 0 0,0 0-1,0 0 1,0 0 0,0 0 0,0 0 0,0 0 0,0 1-1,0-1 1,0 0 0,0 0 0,0 0 0,0 0 0,0 0-1,0 0 1,0 0 0,0 0 0,0 0 0,0 0-1,1 0 1,-1 0 0,0 1 0,0-1 0,0 0 0,0 0-1,0 0 1,0 0 0,0 0 0,0 0 0,0 0 0,0 0-1,0 0 1,0 0 0,0 0 0,0 0 0,1 0-1,-1 0 1,0 0 0,0 0 0,0 0 0,0 0 0,0 0-1,0 0 1,0 0 0,0 0 0,0 0 0,0 0 0,0 0-1,1 0 1,-1 0 0,0 0 0,0 0 0,0 0 0,0 0-1,0 0 1,2 15-213,-1 21 216,0-19 12,0 0-1,2 0 1,0 0 0,1-1 0,0 1 0,2-1 0,0 0 0,0 0 0,14 22 0,-18-34 3,0 0 0,0-1 0,0 1 0,0-1 0,1 0 1,0 1-1,-1-1 0,1 0 0,0-1 0,1 1 0,-1 0 0,0-1 0,1 0 0,-1 0 0,1 0 1,0 0-1,0 0 0,-1-1 0,1 0 0,0 0 0,0 0 0,1 0 0,-1-1 0,0 1 0,0-1 1,0 0-1,0 0 0,0-1 0,0 1 0,0-1 0,1 0 0,-1 0 0,-1 0 0,1 0 0,0-1 1,0 0-1,0 0 0,-1 0 0,5-3 0,19-13 77,0-2 0,-1-1 0,-2-1 0,0-1 1,34-42-1,-52 59-81,-1-1-1,0 1 1,-1-1 0,0 0 0,0-1 0,0 1 0,-1-1-1,0 1 1,0-1 0,-1 0 0,0 0 0,0 0-1,-1 0 1,1-14 0,5-48-3215,-7 70 3053,0-1 0,1 1 0,-1-1 1,0 1-1,1-1 0,-1 1 0,1 0 0,-1-1 1,1 1-1,-1 0 0,1-1 0,-1 1 0,1 0 1,-1 0-1,1-1 0,-1 1 0,1 0 0,0 0 1,-1 0-1,1 0 0,-1 0 0,1 0 0,-1 0 1,1 0-1,0 0 0,-1 0 0,1 0 0,-1 0 1,1 0-1,0 1 0,4-1-1078,14 0-3628</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3.436"/>
    </inkml:context>
    <inkml:brush xml:id="br0">
      <inkml:brushProperty name="width" value="0.035" units="cm"/>
      <inkml:brushProperty name="height" value="0.035" units="cm"/>
    </inkml:brush>
  </inkml:definitions>
  <inkml:trace contextRef="#ctx0" brushRef="#br0">1 218 6617,'0'0'9088,"3"-31"-8232,12-92-13,-15 117-631,0 1 0,1 0 0,0 0 0,0-1 0,1 1 0,-1 0 1,6-9-1,-5 1 2778,-2 20-2944,-6 359 180,5-359-228,1-1-1,1 0 1,-1 1-1,1-1 1,0 0-1,1 1 1,0-1-1,-1 0 1,5 7-1,-4-10-12,0 1 1,0-1-1,0-1 0,1 1 1,-1 0-1,1-1 0,0 1 1,0-1-1,0 0 0,0 1 1,0-2-1,0 1 0,1 0 1,-1-1-1,1 1 0,-1-1 1,5 1-1,4 1-279,2 0 1,-1-1-1,0-1 0,0 0 1,1 0-1,-1-1 0,0-1 1,0-1-1,1 0 1,-1 0-1,0-1 0,19-8 1,-15 5-960,-1-2 1,1 0-1,-2 0 1,1-2 0,13-11-1,22-25-8553</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3.750"/>
    </inkml:context>
    <inkml:brush xml:id="br0">
      <inkml:brushProperty name="width" value="0.035" units="cm"/>
      <inkml:brushProperty name="height" value="0.035" units="cm"/>
    </inkml:brush>
  </inkml:definitions>
  <inkml:trace contextRef="#ctx0" brushRef="#br0">0 0 2817,'0'0'16520,"6"16"-16206,-1-3-251,8 22 270,-1 0 0,-1 1 1,9 65-1,-18 103 568,-3-110-2382,1-93 133,1-8-2430,4-14-754,-4-1-1532</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6.686"/>
    </inkml:context>
    <inkml:brush xml:id="br0">
      <inkml:brushProperty name="width" value="0.035" units="cm"/>
      <inkml:brushProperty name="height" value="0.035" units="cm"/>
    </inkml:brush>
  </inkml:definitions>
  <inkml:trace contextRef="#ctx0" brushRef="#br0">251 186 2937,'-73'-140'1809,"56"106"1092,17 28-342,2 0 1731,-3 9-4106,0 0-1,1 0 1,-1 0-1,1-1 0,0 1 1,0 0-1,-1 0 0,2 0 1,-1 0-1,1 4 1,0-3-146,-1-1 1,0 1-1,0 0 1,0-1 0,0 1-1,0 0 1,-1-1-1,0 5 1,-26 43 472,20-38-345,-1 1 0,-7 19 0,-8 34 122,2 1-1,4 1 0,2 1 0,4 0 0,-5 121 1,16-141-166,0-50-119,1 1 0,-1-1 0,0 0 0,0 1 0,0-1 0,0 1 0,0-1 0,1 1 0,-1-1 0,0 0 1,0 1-1,1-1 0,-1 1 0,0-1 0,1 0 0,-1 1 0,0-1 0,1 0 0,-1 0 0,1 1 0,-1-1 0,0 0 0,1 0 0,-1 1 0,1-1 0,-1 0 0,1 0 0,-1 0 0,1 0 0,-1 0 0,1 0 0,-1 0 0,1 0 0,23 0-185,-14-1 17,-2 1-314,1-1 1,-1 0-1,1-1 0,-1 0 0,0 0 1,0-1-1,1 0 0,-2 0 0,9-5 0,25-16-4987</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4.713"/>
    </inkml:context>
    <inkml:brush xml:id="br0">
      <inkml:brushProperty name="width" value="0.035" units="cm"/>
      <inkml:brushProperty name="height" value="0.035" units="cm"/>
    </inkml:brush>
  </inkml:definitions>
  <inkml:trace contextRef="#ctx0" brushRef="#br0">21 106 3833,'0'0'11450,"-4"-13"-10551,-1-1-513,3 8-129,0 0 0,0 0 1,0 0-1,1-1 0,0 1 1,0 0-1,1-12 1,0 17-117,0 0 1,0 0-1,1 0 1,-1 0-1,0 0 1,1 0 0,-1 0-1,1 1 1,0-1-1,-1 0 1,1 0-1,0 0 1,-1 1-1,1-1 1,0 0-1,1 0 1,-2 1-105,0-1 0,0 1 0,0 0 0,0 0 0,1 0 0,-1 0-1,0-1 1,0 1 0,0 0 0,0 0 0,1 0 0,-1 0 0,0 0 0,0 0 0,1-1 0,-1 1 0,0 0 0,0 0-1,0 0 1,1 0 0,-1 0 0,0 0 0,0 0 0,1 0 0,-1 0 0,0 0 0,0 0 0,1 0 0,-1 0 0,0 0-1,0 0 1,1 0 0,-1 1 0,0-1 0,0 0 0,0 0 0,1 0 0,-1 0 0,0 0 0,0 0 0,0 1 0,0-1-1,1 0 1,-1 0 0,0 0 0,0 1 0,0-1 0,0 0 0,0 0 0,1 0 0,-1 1 0,0-1 0,0 0 0,0 0-1,0 1 1,0-1 0,0 0 0,0 0 0,0 0 0,0 1 0,0-1 0,0 0 0,0 1 0,7 194 743,-7 128 492,0-322-1271,0 0 1,1-1-1,-1 1 0,1-1 1,-1 1-1,1-1 0,0 1 0,-1-1 1,1 1-1,-1-1 0,1 1 0,0-1 1,-1 0-1,1 1 0,0-1 1,0 0-1,-1 0 0,1 1 0,0-1 1,0 0-1,-1 0 0,1 0 1,0 0-1,0 0 0,-1 0 0,2 0 1,29 0-50,-25 0-10,86 0-3307,-30 0-3178,-27 0-164</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5.774"/>
    </inkml:context>
    <inkml:brush xml:id="br0">
      <inkml:brushProperty name="width" value="0.035" units="cm"/>
      <inkml:brushProperty name="height" value="0.035" units="cm"/>
    </inkml:brush>
  </inkml:definitions>
  <inkml:trace contextRef="#ctx0" brushRef="#br0">0 22 8834,'0'0'15649,"4"-3"-15291,9-12-159,-9 12-183,5 3-3251,19 1 143,41 7 1,-40-4 560,26 1-3254</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2.893"/>
    </inkml:context>
    <inkml:brush xml:id="br0">
      <inkml:brushProperty name="width" value="0.035" units="cm"/>
      <inkml:brushProperty name="height" value="0.035" units="cm"/>
    </inkml:brush>
  </inkml:definitions>
  <inkml:trace contextRef="#ctx0" brushRef="#br0">374 739 4761,'0'0'5717,"0"-19"-4499,0-116 2740,0 122-3105,1 1-1,1-1 1,0 0 0,1 1-1,8-24 1,-11 36-835,0-1 0,1 1 0,-1 0-1,0-1 1,0 1 0,0 0 0,0-1 0,1 1 0,-1 0 0,0-1 0,0 1 0,0 0 0,0-1 0,0 1 0,0-1 0,0 1-1,0 0 1,0-1 0,0 1 0,0-1 0,0 1 0,0 0 0,0-1 0,-1 1 0,1 0 0,0-1 0,0 1 0,0 0 0,0-1-1,-1 1 1,1 0 0,0-1 0,0 1 0,-1 0 0,1 0 0,0-1 0,-1 1 0,1 0 0,0 0 0,-1-1 0,1 1 0,0 0-1,-1 0 1,1 0 0,0 0 0,-1 0 0,1 0 0,0-1 0,-1 1 0,-24 4 9,-2 5-30,0 1 1,0 2 0,1 1 0,1 0 0,0 2 0,1 1-1,1 1 1,0 1 0,1 1 0,-27 31 0,42-42 3,1 0 0,0 0 0,0 1 0,0 0 0,1 0 0,1 0 0,-1 1 0,2 0 0,-1-1 0,1 1 1,1 0-1,0 1 0,0-1 0,1 0 0,0 13 0,1-23 0,0 0 1,0 1-1,0-1 1,0 0-1,0 0 0,0 0 1,0 0-1,0 1 0,0-1 1,0 0-1,0 0 1,0 0-1,0 0 0,0 1 1,1-1-1,-1 0 1,0 0-1,0 0 0,0 0 1,0 0-1,0 1 1,0-1-1,0 0 0,1 0 1,-1 0-1,0 0 1,0 0-1,0 0 0,0 0 1,1 0-1,-1 0 0,0 0 1,0 0-1,0 0 1,0 1-1,1-1 0,-1 0 1,0 0-1,0 0 1,0 0-1,1-1 0,-1 1 1,0 0-1,0 0 1,0 0-1,21 1 113,-1-1-1,0-1 1,0-1 0,-1-1-1,1 0 1,0-1 0,-1-2 0,0 0-1,0-1 1,32-16 0,3-7 50,0-3 1,58-46-1,-68 45-114,-3-2-1,0-2 0,69-85 0,-60 55-43,79-141-1,-109 177 6,-15 26 8,0-1 0,-1 0 1,0 0-1,0 0 0,0 0 0,-1-1 1,0 0-1,-1 0 0,0 1 0,0-1 1,1-9-1,-3 17-75,0 5-64,-1 2 110,0 0 1,0 0-1,-1 0 1,0-1 0,0 1-1,0-1 1,-1 1-1,0-1 1,0 0-1,-6 8 1,-49 65 19,24-35-14,-108 174 72,127-189-81,0 0-1,2 1 0,2 0 0,0 1 1,-11 62-1,19-28 3,4-64 12,-1 0-1,0 0 1,0 0 0,1 0-1,-1 0 1,0 0-1,1 0 1,-1 0 0,1 0-1,-1 0 1,1 0-1,0 0 1,-1 0 0,1-1-1,0 1 1,0 0 0,-1 0-1,1-1 1,0 1-1,0-1 1,0 1 0,0-1-1,0 1 1,0-1 0,0 1-1,0-1 1,0 0-1,0 1 1,0-1 0,0 0-1,0 0 1,2 0 0,46 1 51,-33-2-25,11 2-28,0-1 1,1-1-1,-1-2 0,0-1 1,50-14-1,-28 0-1165,62-34 0,-13-2-3149,-73 41 2664,26-17-3526</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3.842"/>
    </inkml:context>
    <inkml:brush xml:id="br0">
      <inkml:brushProperty name="width" value="0.035" units="cm"/>
      <inkml:brushProperty name="height" value="0.035" units="cm"/>
    </inkml:brush>
  </inkml:definitions>
  <inkml:trace contextRef="#ctx0" brushRef="#br0">355 382 5841,'0'0'10863,"-1"-10"-10310,-1 0-335,1 7-132,0-1 0,0 1 1,1 0-1,-1-1 0,1 1 0,0-1 0,0 1 0,1-1 0,-1 1 0,1-1 0,-1 1 0,1 0 0,0-1 1,2-3-1,-2 3 256,1-1 0,-1 1 1,0-1-1,0 1 1,-1-1-1,1 0 0,-1 1 1,0-7-1,0 4 208,-18 12-717,-24 19 137,1 2-1,2 1 0,1 2 0,1 2 0,2 1 0,-60 70 0,94-100 40,-11 13-32,12-14 28,-1-1 0,1 0-1,0 1 1,0-1 0,-1 0 0,1 1-1,0-1 1,0 0 0,-1 1 0,1-1-1,0 1 1,0-1 0,0 0 0,0 1-1,0-1 1,0 1 0,0-1 0,-1 1-1,1-1 1,0 0 0,1 1 0,-1-1-1,0 1 1,0-1 0,0 1 0,0-1-1,0 0 1,0 1 0,0-1 0,1 1 0,-1-1-1,0 1 1,2-1 47,1 0 1,-1 1-1,0-1 0,0 0 0,0-1 1,0 1-1,0 0 0,0-1 1,0 1-1,0-1 0,0 1 0,0-1 1,2-1-1,3 0 56,33-15 35,-1-2 0,-1-2 0,54-37 0,-75 47-115,36-23 131,-1-3 0,59-54-1,-77 52 255,-32 38-457,-6 21-265,-2-8 299,-1 0-1,-1-1 1,0 0-1,0-1 0,-1 1 1,-17 14-1,-7 9 4,19-19 1,-8 10 2,0 0 0,-28 46 0,45-63-9,0 1 0,1-1 0,0 1-1,1 0 1,0 1 0,0-1 0,1 0 0,0 1-1,0-1 1,1 1 0,1 0 0,-1-1 0,3 16-1,-2-23 14,1-1-1,-1 1 0,1-1 1,-1 1-1,1-1 0,-1 0 1,1 1-1,0-1 0,0 0 0,0 0 1,0 1-1,0-1 0,0 0 1,0 0-1,0 0 0,0 0 1,1 0-1,-1-1 0,0 1 0,1 0 1,-1-1-1,0 1 0,1 0 1,-1-1-1,1 0 0,-1 1 1,1-1-1,1 0 0,7 2 9,0-1-1,1-1 1,12-1-1,-6 1 10,8-1 17,0-1 1,0-2-1,0 0 0,0-2 0,-1-1 1,43-17-1,-6-3 47,79-49 0,-82 41-37,-1-3-1,89-77 1,-120 92-37,-2-2-1,0 0 1,-2-2 0,-1 0-1,-2-1 1,0-1-1,19-41 1,-29 47 5,-6 15 13,0 0 1,1 1-1,-1-1 0,1 1 0,1 0 1,7-9-1,-8 13 4,-5 16-207,-4-3 175,0 0 1,-1-1 0,0 0 0,-1 0 0,0 0 0,0-1-1,-1 0 1,-12 11 0,-10 9 4,-176 210 29,194-224-33,2 1 1,0 0-1,0 0 1,1 1-1,1 0 1,1 1-1,1 0 1,0 0-1,1 0 1,0 1-1,2-1 1,0 1-1,0 29 1,3-46 1,0 0 0,0 0 0,0 1 0,0-1 0,0 0 0,1 0 0,-1 0 0,0 0 0,1 0 0,-1 0 0,1 0 0,0 0 0,-1 0 0,1 0 0,0 0 0,-1 0 0,1 0 1,0-1-1,0 1 0,0 0 0,0 0 0,-1-1 0,1 1 0,2 0 0,1 1 3,0-1 0,-1 0 1,1 1-1,0-2 0,0 1 0,0 0 1,6-1-1,6 1-9,1-2 1,26-4-1,-31 3-163,-1-1-1,1 0 0,-1-1 1,0 0-1,0 0 0,0-1 1,-1-1-1,0 0 0,0 0 1,0-1-1,-1 0 0,0-1 1,13-13-1,-15 12-819,0 0 0,0-1 0,-1 1 0,0-1 0,-1 0 0,0-1 0,0 1 0,4-19 1,-1-7-4296</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4.057"/>
    </inkml:context>
    <inkml:brush xml:id="br0">
      <inkml:brushProperty name="width" value="0.035" units="cm"/>
      <inkml:brushProperty name="height" value="0.035" units="cm"/>
    </inkml:brush>
  </inkml:definitions>
  <inkml:trace contextRef="#ctx0" brushRef="#br0">1 29 1488,'0'0'19556,"373"0"-19331,-292 0-105,-13 0-120,-21-4-152,-20-3-1017,-20 0-1511,0-4-4514</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8.360"/>
    </inkml:context>
    <inkml:brush xml:id="br0">
      <inkml:brushProperty name="width" value="0.035" units="cm"/>
      <inkml:brushProperty name="height" value="0.035" units="cm"/>
    </inkml:brush>
  </inkml:definitions>
  <inkml:trace contextRef="#ctx0" brushRef="#br0">428 91 2865,'0'0'10811,"3"-13"-10375,11-40 108,-14 36 4965,-9 9-3841,-19 9-2781,20 0 1655,-9-1-540,0 1 0,1 0 0,-1 1 1,1 1-1,0 0 0,-1 1 0,2 1 0,-1 1 1,0 0-1,-17 11 0,9-4 0,0 1 1,-40 31-1,54-36-12,1-1 1,0 2-1,0-1 0,1 1 0,0 0 0,0 1 0,1 0 0,-7 15 1,12-21 10,0 1 1,1 0 0,-1-1-1,1 1 1,0 0 0,1 0-1,0-1 1,0 9 0,0-9 5,0-5 2,0 1-1,0-1 1,0 1-1,1 0 1,-1-1-1,0 1 1,1-1 0,-1 1-1,0-1 1,1 1-1,-1-1 1,0 1-1,1-1 1,-1 1-1,1-1 1,-1 0-1,1 1 1,-1-1-1,1 0 1,-1 1 0,1-1-1,-1 0 1,1 0-1,0 1 1,-1-1-1,1 0 1,-1 0-1,1 0 1,0 0-1,-1 0 1,2 0-1,24 1 405,-20-2-255,10 2 68,0-2 0,-1 0 1,1-1-1,-1 0 0,0-2 0,0 0 0,0 0 0,0-1 0,24-12 0,-10 2-188,0 0 0,-1-2-1,0-1 1,-2-1 0,0-1 0,-1-2 0,-1 0 0,-1-2 0,29-38 0,-48 54-58,5-8 118,-7 14-203,-5 9-224,-1 0 328,0 0 0,0-1 0,-1 1 1,0-1-1,0 0 0,-11 10 0,-14 15 8,18-16-6,-7 7 1,-27 44 0,42-59 2,0 1 0,0 1 0,0-1 0,1 0 0,0 1 0,1-1 0,0 1 0,0 0 0,1 0 0,0 10 0,7-16 62,35-1-33,1-2 0,-1-1 0,0-3 0,-1-1 1,1-2-1,-1-2 0,0-1 0,-1-3 0,47-20 1,-81 31-143,-1 0 0,0 0 0,1-1 0,-1 1 0,0-1 1,0 0-1,-1 0 0,1 0 0,-1 0 0,6-8 0,-7 8-413,0-1-1,0 1 1,0-1-1,-1 0 1,1 0-1,-1 1 1,0-1-1,0-6 1,1-15-5858</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9.032"/>
    </inkml:context>
    <inkml:brush xml:id="br0">
      <inkml:brushProperty name="width" value="0.035" units="cm"/>
      <inkml:brushProperty name="height" value="0.035" units="cm"/>
    </inkml:brush>
  </inkml:definitions>
  <inkml:trace contextRef="#ctx0" brushRef="#br0">14 417 7618,'0'0'8600,"6"-33"-7730,20-106-89,-20 114-177,1 0-1,12-28 1,-1 1 688,-15 38-631,1 0-1,-2 0 1,0 0-1,0-19 1,-2 32-529,0 9-282,1 2 148,-2 1-1,1 0 1,-1-1-1,-1 1 1,1-1-1,-2 1 0,0-1 1,0 0-1,-5 11 1,1-6 4,-7 13 4,1 0 0,1 2 1,2-1-1,0 1 0,3 1 0,-6 39 0,12 55-14,1-122 5,0-1 0,0 1 0,0-1 0,1 1 0,-1 0 0,1-1 0,0 0 0,0 1 0,0-1 0,0 1 0,0-1 0,0 0 0,1 0 0,-1 0 0,1 0 0,0 0 0,-1 0 0,3 2 0,1-1-14,-1 1 0,1-1 0,-1-1-1,1 1 1,0-1 0,0 0 0,0 0 0,7 2 0,7 0-555,0-1-1,0-1 1,37 1 0,-55-4 427,0 1 0,0 0 0,-1-1 1,1 1-1,0-1 0,0 1 1,0-1-1,0 0 0,-1 1 0,1-1 1,0 0-1,0 0 0,-1 0 1,1 1-1,-1-1 0,1 0 0,-1 0 1,1 0-1,-1 0 0,1 0 0,-1 0 1,0 0-1,0 0 0,1 0 1,-1 0-1,0 0 0,0 0 0,0 0 1,0 0-1,0 0 0,0 0 1,-1-2-1,-3-39-4481,-7 13 29</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9.128"/>
    </inkml:context>
    <inkml:brush xml:id="br0">
      <inkml:brushProperty name="width" value="0.035" units="cm"/>
      <inkml:brushProperty name="height" value="0.035" units="cm"/>
    </inkml:brush>
  </inkml:definitions>
  <inkml:trace contextRef="#ctx0" brushRef="#br0">0 0 9826</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9.283"/>
    </inkml:context>
    <inkml:brush xml:id="br0">
      <inkml:brushProperty name="width" value="0.035" units="cm"/>
      <inkml:brushProperty name="height" value="0.035" units="cm"/>
    </inkml:brush>
  </inkml:definitions>
  <inkml:trace contextRef="#ctx0" brushRef="#br0">4 300 9826,'-1'-12'1016,"0"7"-489,0 1 1,1-1-1,0 0 1,0 1-1,0-1 1,2-8-1,-2 11-375,1 0 1,0 1 0,0-1-1,0 0 1,-1 1-1,2-1 1,-1 1-1,0-1 1,0 1 0,0-1-1,1 1 1,-1 0-1,1 0 1,-1 0-1,1 0 1,-1 0 0,1 0-1,0 0 1,-1 0-1,1 0 1,3 0-1,74-22 2859,151-25-1,-153 36-2978,0-4 1,100-34-1,-173 49-256,-2 0 202,0 1 0,-1-1 1,1 0-1,0 1 1,-1-1-1,1 0 1,-1 0-1,1 0 0,-1 0 1,0 0-1,2-2 1,1-13-6694,-3 14 6321,0 1 0,-1-1 0,1 1 0,0-1 0,0 1 0,0-1-1,0 1 1,0-1 0,0 1 0,1 0 0,-1 0 0,0 0 0,1 0 0,2-2-1,3-4-1673,1-3-1897</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39.780"/>
    </inkml:context>
    <inkml:brush xml:id="br0">
      <inkml:brushProperty name="width" value="0.035" units="cm"/>
      <inkml:brushProperty name="height" value="0.035" units="cm"/>
    </inkml:brush>
  </inkml:definitions>
  <inkml:trace contextRef="#ctx0" brushRef="#br0">60 63 1800,'0'0'17536,"1"-11"-15994,4-29-249,-4 30 516,-1 10-1807,0 0 0,0 0 1,0 0-1,0-1 0,0 1 0,1 0 1,-1 0-1,0 0 0,0 0 1,0 0-1,0 0 0,0 0 0,1 0 1,-1 0-1,0 0 0,0 0 0,0 0 1,0 0-1,0 0 0,1 0 0,-1 0 1,0 0-1,0 0 0,0 0 1,0 0-1,0 0 0,1 0 0,-1 0 1,0 0-1,0 0 0,0 0 0,0 1 1,0-1-1,1 0 0,-1 0 1,0 0-1,0 0 0,0 0 0,0 0 1,0 0-1,0 1 0,0-1 0,0 0 1,0 0-1,1 0 0,-1 0 1,0 0-1,0 1 0,0-1 0,0 0 1,0 0-1,0 0 0,0 0 0,0 0 1,0 1-1,0-1 0,0 0 1,0 0-1,0 0 0,0 0 0,0 1 1,-1-1-1,1 0 0,2 11 11,-1 0 0,0 1 0,-1-1 0,-1 19 0,-1 6 36,3 32 80,-5 121 66,2-166-191,-1-1 0,-1 1 0,-1-1 0,-1 0 0,-1 0 0,-10 22 0,1-22-14,6-9 39,21-19 456,14-11-475,0 2 0,1 1 1,0 1-1,1 1 0,1 1 0,46-11 1,-73 22-30,1 0 0,-1-1 0,0 1 1,1 0-1,-1 0 0,1 0 0,-1 0 1,1 0-1,-1 0 0,1 1 0,-1-1 1,1 0-1,-1 1 0,0-1 0,1 1 1,-1-1-1,0 1 0,0 0 0,1 0 0,1 1 1,15 23-391,-5-4-714,-5-7-156,-7-12 960,0 0 0,0 0 1,0 0-1,0 0 0,0 0 0,0 0 0,1 0 1,-1 0-1,1-1 0,-1 1 0,1-1 0,-1 1 1,1-1-1,0 0 0,0 1 0,0-1 1,0 0-1,0 0 0,0 0 0,0-1 0,4 2 1,82-1-6227,-46-4-851</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7.183"/>
    </inkml:context>
    <inkml:brush xml:id="br0">
      <inkml:brushProperty name="width" value="0.035" units="cm"/>
      <inkml:brushProperty name="height" value="0.035" units="cm"/>
    </inkml:brush>
  </inkml:definitions>
  <inkml:trace contextRef="#ctx0" brushRef="#br0">509 69 3265,'0'0'10866,"0"-11"-10106,0-34-66,-2 33 58,-3 12-723,3 1 65,-21 0 120,-1 1 0,1 1 1,-1 1-1,1 2 1,1 0-1,-1 1 1,-37 18-1,28-9-122,2 0-1,0 3 0,0 0 1,-43 38-1,63-47-77,-1 0 0,1 0 0,-16 24 0,23-29-12,-1 0 0,2 0 0,-1 1 1,0-1-1,1 1 0,0 0 0,1 0 1,-1 0-1,1 0 0,0 0 0,0 9 1,1-12 8,-1 0 1,1 0-1,0 0 1,1 0-1,-1 0 1,0 0-1,1-1 1,0 1-1,-1 0 1,3 4-1,-2-6-2,1 0-1,-1 0 0,1 0 0,-1 0 0,1 0 0,0 0 0,-1 0 0,1 0 0,0-1 0,0 1 0,-1-1 0,1 1 0,0-1 1,0 0-1,0 1 0,3-1 0,143 4 157,-105-4-173,-24 0-206,-1-1 0,1 0 0,-1-2 0,0 0 0,0-1 0,0-1 0,0 0 0,-1-1 0,24-12 0,-38 15-165,0 1 1,0 0 0,0 0-1,0-1 1,0 0 0,0 1 0,-1-1-1,1 0 1,-1 0 0,0-1-1,0 1 1,0 0 0,0-1-1,-1 1 1,0-1 0,1 0-1,-1 1 1,0-1 0,-1 0 0,2-5-1,3-10-2727</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0.391"/>
    </inkml:context>
    <inkml:brush xml:id="br0">
      <inkml:brushProperty name="width" value="0.035" units="cm"/>
      <inkml:brushProperty name="height" value="0.035" units="cm"/>
    </inkml:brush>
  </inkml:definitions>
  <inkml:trace contextRef="#ctx0" brushRef="#br0">299 193 4425,'0'0'9061,"11"-16"-7945,30-50-188,-37 61-611,-1 0 1,-1 0-1,1 0 1,-1 0-1,0 0 1,0 0-1,0 0 1,-1-1-1,0 1 1,0-1-1,0 1 1,-1-1-1,1 1 1,-1-1-1,-1-5 1,0-8 1094,-4 18-1191,-3 1-227,-1 2 0,1-1 0,0 1 0,-1 0 0,1 1-1,0 0 1,0 1 0,-8 3 0,-66 42-3,62-37 4,-10 7 8,-39 33-1,59-44-3,0 1 0,1 0 1,0 0-1,1 1 0,0 0 0,1 1 1,-9 15-1,15-23 0,-1 0-1,1 1 1,0-1 0,0 1 0,0-1 0,1 1-1,-1-1 1,1 1 0,0-1 0,0 5 0,0-7 2,11 0 221,2-2-183,0-1-1,0 0 0,-1 0 1,0-2-1,1 1 0,-1-2 1,0 1-1,-1-2 0,1 1 1,10-9-1,7-5 20,0-1 0,42-39-1,-16-3 121,-16 17 270,-38 42-438,-2 11-30,0 0-1,-1 0 0,0 0 0,0 0 0,-1 0 1,0 0-1,0-1 0,-1 1 0,0-1 0,0 0 1,-1 0-1,-9 11 0,5-6 22,0 1 0,-12 26 1,16-26-7,1 1 0,0 0 1,1 0-1,1 0 0,0 0 1,0 0-1,2 24 0,1-37 5,-1-1 1,0 1-1,1 0 0,-1-1 0,0 1 0,1-1 0,-1 0 0,1 1 1,-1-1-1,1 1 0,-1-1 0,1 0 0,0 1 0,-1-1 0,1 0 1,-1 0-1,1 1 0,0-1 0,-1 0 0,1 0 0,-1 0 0,1 0 0,0 0 1,-1 0-1,1 0 0,0 0 0,-1 0 0,2 0 0,27 0-7,-19-1-24,6 2-532,1-1 1,0-1 0,0-1 0,-1 0 0,1-1-1,-1-1 1,1 0 0,17-8 0,13-10-3198,-5 0-1038</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1.214"/>
    </inkml:context>
    <inkml:brush xml:id="br0">
      <inkml:brushProperty name="width" value="0.035" units="cm"/>
      <inkml:brushProperty name="height" value="0.035" units="cm"/>
    </inkml:brush>
  </inkml:definitions>
  <inkml:trace contextRef="#ctx0" brushRef="#br0">109 161 6385,'0'0'9394,"0"-21"-8637,1-67 64,-1 84-673,1 1 0,-1-1 0,0 0-1,1 1 1,0-1 0,0 0 0,0 1 0,0-1 0,3-5-1,-3 9-21,-1-1-1,0 0 0,1 1 1,-1-1-1,1 1 0,-1-1 0,1 0 1,0 1-1,-1-1 0,1 1 0,0 0 1,-1-1-1,1 1 0,0-1 0,-1 1 1,1 0-1,0 0 0,0-1 0,-1 1 1,1 0-1,1 0 0,-1 0 779,-1 3-701,0 9-139,0-1 0,-1 1 1,-1-1-1,0 1 0,0-1 0,-1 1 0,-1-1 0,0 0 1,-10 20-1,-1 1 141,3 1 0,-13 48 0,1-2-2,18-60-192,0 1-1,1-1 0,1 1 0,2 0 1,-2 39-1,4-58-12,0-1-1,0 1 1,0 0 0,0-1-1,0 1 1,0-1 0,0 1-1,1 0 1,-1-1 0,0 1-1,0-1 1,1 1 0,-1-1-1,0 1 1,1-1 0,-1 1 0,0-1-1,1 1 1,-1-1 0,1 1-1,-1-1 1,1 0 0,-1 1-1,1-1 1,-1 0 0,1 1-1,-1-1 1,1 0 0,-1 0-1,1 1 1,1-1 0,20 1-69,-14-1 26,11 0-137,-6 0-196,0 0 0,0 0 0,0-1 1,16-4-1,-26 4 110,0 1-1,0-1 1,-1 0 0,1 0-1,0 0 1,-1-1 0,1 1 0,-1-1-1,0 1 1,1-1 0,-1 0-1,0 0 1,0 0 0,0 0-1,0 0 1,0 0 0,-1-1-1,1 1 1,-1-1 0,1 1 0,-1-1-1,0 0 1,0 1 0,1-6-1,0-20-4162,-2 2-972</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1.323"/>
    </inkml:context>
    <inkml:brush xml:id="br0">
      <inkml:brushProperty name="width" value="0.035" units="cm"/>
      <inkml:brushProperty name="height" value="0.035" units="cm"/>
    </inkml:brush>
  </inkml:definitions>
  <inkml:trace contextRef="#ctx0" brushRef="#br0">0 0 9674</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1.430"/>
    </inkml:context>
    <inkml:brush xml:id="br0">
      <inkml:brushProperty name="width" value="0.035" units="cm"/>
      <inkml:brushProperty name="height" value="0.035" units="cm"/>
    </inkml:brush>
  </inkml:definitions>
  <inkml:trace contextRef="#ctx0" brushRef="#br0">95 0 9674,'-95'143'5481,"122"-154"-3568,14-3-89,20 0-304,0-1-695,0 5-473,0 3-160,-13-1-72,-14 5-104,-7 3-16,-14 0-56,1 0-576,-1-4-849,-6 4-1591,0-7-3650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6.792"/>
    </inkml:context>
    <inkml:brush xml:id="br0">
      <inkml:brushProperty name="width" value="0.035" units="cm"/>
      <inkml:brushProperty name="height" value="0.035" units="cm"/>
    </inkml:brush>
  </inkml:definitions>
  <inkml:trace contextRef="#ctx0" brushRef="#br0">82 202 5313,'0'0'7623,"0"-26"-6564,0-132 2200,0 157-3195,0 1-1,0-1 0,1 0 0,-1 1 1,0-1-1,0 1 0,0-1 0,0 0 1,0 1-1,0-1 0,0 1 0,0-1 1,0 0-1,0 1 0,0-1 0,-1 1 0,1-1 1,0 1-1,0-1 0,-1 0 0,1 1 1,0-1-1,-1 1 0,1-1 0,0 1 1,-1 0-1,1-1 0,-1 1 0,0-1 1,-9 15 219,-8 31-447,13-20 341,0-1 1,2 1-1,0 43 1,-2 15 420,-16 190 97,15-240 796,6-37-722,0-2-730,2-1-1,-1 1 0,1 0 0,0-1 0,0 1 0,1 0 1,0 0-1,0 0 0,0 1 0,1-1 0,0 1 0,0-1 0,0 1 1,1 1-1,8-9 0,4-2-58,1 1-1,0 0 1,32-17 0,-22 17-151,1 1 0,0 2 0,1 1 0,1 1 1,-1 1-1,1 2 0,1 1 0,-1 2 0,39 0 0,-68 2 160,0 1-1,-1 0 1,1 0-1,0 0 1,0 0-1,0 1 1,0-1-1,0 0 1,0 1-1,-1-1 1,1 1-1,0 0 1,0 0-1,-1-1 0,1 1 1,-1 0-1,1 0 1,-1 1-1,1-1 1,-1 0-1,1 0 1,-1 1-1,0-1 1,0 1-1,0-1 1,0 1-1,0-1 1,1 3-1,0 2-5,-1 0 0,0 1-1,0-1 1,-1 0 0,0 1 0,0-1 0,-1 7-1,1 9 26,0-15-9,0-1 0,0 0 0,-1 1 0,0-1-1,0 0 1,0 0 0,-1 0 0,0 0 0,0 0-1,0 0 1,-1 0 0,0-1 0,0 1 0,-1-1-1,1 0 1,-1 0 0,0 0 0,0 0 0,-6 4-1,-4 3-9,-1-1-1,0-1 1,-1 0-1,0-1 0,-1-1 1,-24 9-1,30-12-13,-1-2-1,0 1 1,0-2-1,0 0 1,-1 0-1,1-1 1,0 0-1,-1-1 1,1-1-1,-21-3 1,30 4-124,0-1 0,0 0 0,1 0 0,-1 0-1,0-1 1,1 1 0,-1-1 0,1 1 0,0-1 0,-1 0 0,1 0 0,0 0 0,0 0-1,0 0 1,0 0 0,1-1 0,-1 1 0,1 0 0,-1-1 0,1 0 0,0 1 0,0-1 0,0 0-1,0 1 1,0-1 0,1 0 0,-1 0 0,1 0 0,0 0 0,0 0 0,0 1 0,0-1 0,0 0-1,1 0 1,-1 0 0,1 0 0,0 0 0,0 1 0,0-1 0,0 0 0,0 1 0,1-1-1,-1 1 1,1-1 0,-1 1 0,1 0 0,0 0 0,0-1 0,0 1 0,3-1 0,5-3-586,0 0 0,1 1 0,0 0 0,15-3 1,59-18-2645</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7.211"/>
    </inkml:context>
    <inkml:brush xml:id="br0">
      <inkml:brushProperty name="width" value="0.035" units="cm"/>
      <inkml:brushProperty name="height" value="0.035" units="cm"/>
    </inkml:brush>
  </inkml:definitions>
  <inkml:trace contextRef="#ctx0" brushRef="#br0">16 199 7042,'0'0'10426,"31"-2"-9417,102-10-162,-121 11-706,0 0-1,-1-1 1,1 0-1,-1-1 1,0-1-1,0 0 1,0 0-1,0-1 1,10-6 0,-3 2 81,-11 4-27,1 1-1,0-1 0,-1 0 0,0 0 0,0-1 1,10-11-1,-14 14-83,0-1 1,0 0 0,-1 0 0,1 0-1,-1 0 1,0 0 0,-1-1 0,1 1-1,-1 0 1,1-1 0,-1 0 0,-1 1-1,1-1 1,0-7 0,-1 11-108,-1 0 0,1 0 0,0 0 0,-1 0 0,1 0 0,0 0 0,-1 0 0,1 0 0,-1 0 0,1 1 0,-1-1 0,0 0 1,1 0-1,-1 0 0,0 1 0,0-1 0,1 0 0,-1 1 0,0-1 0,0 1 0,0-1 0,0 1 0,0-1 0,0 1 0,0 0 0,0-1 0,0 1 0,0 0 0,0 0 0,0 0 1,0 0-1,0 0 0,0 0 0,0 0 0,-1 0 0,-47 4-33,42-4 38,-11 4-26,1 0-1,-1 1 0,1 0 0,0 2 0,-20 10 0,-77 50-29,106-62 34,0 1-1,1 0 1,0 0 0,0 1 0,1 0 0,-1 0-1,1 0 1,-6 12 0,9-14 9,1-1 0,-1 1 0,1 0 0,0 0 0,1 0 1,-1 0-1,1 0 0,0 1 0,1-1 0,-1 0 0,1 1 0,0-1 0,0 0 0,0 1 0,1-1 0,1 6 0,-1-9 5,0 0-1,-1 0 0,1 0 1,0 0-1,1 0 1,-1 0-1,0 0 0,0 0 1,1 0-1,-1-1 0,1 1 1,-1 0-1,1-1 0,0 1 1,0-1-1,3 2 0,34 13 1,-36-15-1,28 7 5,-1 0 0,2-3 1,46 4-1,98-5-368,-132-4 137,1-3-820,1-1 1,-1-3-1,-1-1 1,61-20-1,-51 13-1401,27-6-2265</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7.770"/>
    </inkml:context>
    <inkml:brush xml:id="br0">
      <inkml:brushProperty name="width" value="0.035" units="cm"/>
      <inkml:brushProperty name="height" value="0.035" units="cm"/>
    </inkml:brush>
  </inkml:definitions>
  <inkml:trace contextRef="#ctx0" brushRef="#br0">342 150 7434,'0'0'14149,"15"-21"-13158,44-63-105,-51 72-733,-6 11-101,-1 0-1,0 0 1,0 0 0,0 0-1,0-1 1,-1 1-1,1 0 1,0 0 0,0-1-1,-1 1 1,1-1-1,-1 1 1,1 0 0,-1-1-1,1-1 1,-1 0 94,-5 0 181,-23 0-322,0 2 0,-1 1 0,1 1 0,0 2-1,-48 9 1,58-7-133,-1 1 1,1 1-1,0 0 0,1 1 0,0 1 0,0 0 0,1 2 0,0 0 0,-23 21 0,37-29 72,-1 0-1,1 0 0,0 0 0,1 0 1,-1 1-1,0-1 0,1 1 1,0-1-1,0 1 0,0-1 0,0 1 1,1 0-1,-1 0 0,1 6 0,0-8 43,0 1-1,0-1 0,0 1 0,1-1 1,-1 0-1,1 1 0,-1-1 0,1 0 0,0 1 1,0-1-1,0 0 0,0 0 0,0 0 1,0 0-1,1 0 0,-1 0 0,1 0 0,-1 0 1,1 0-1,0-1 0,0 1 0,0-1 1,3 3-1,23 7 12,0-2 0,1-1 0,0 0 0,44 4 0,-43-8 8,1 1 0,-1 2-1,-1 1 1,43 17 0,-68-23-3,0-1-1,-1 1 1,1 0-1,-1 0 1,0 1-1,1-1 1,-1 1-1,0-1 1,0 1-1,-1 0 1,1 0 0,-1 0-1,4 6 1,-4-4 7,0 0 0,-1 1 0,1-1 0,-1 1 0,0-1 1,0 1-1,-1 0 0,0 9 0,0-12-2,-1 0 1,1 0-1,-1 0 0,0-1 1,1 1-1,-1 0 0,0-1 0,-1 1 1,1 0-1,0-1 0,-1 0 1,1 1-1,-1-1 0,0 0 0,0 0 1,0 0-1,0 0 0,0 0 1,0 0-1,-1 0 0,1-1 0,-1 1 1,-4 1-1,-6 3 58,-1 0-1,0-1 1,-19 4 0,26-7-29,-29 5 84,0 0 0,0-3 1,-71 0-1,107-4-156,-1 0 0,0 1 0,1-1 0,-1 0 0,1 0 0,-1-1 0,0 1 0,1 0 0,-1 0 0,1 0 0,-1 0 0,1 0 0,-1-1 0,0 1-1,1 0 1,-1 0 0,1-1 0,-1 1 0,1 0 0,-1-1 0,1 1 0,0-1 0,-1 1 0,1-1 0,-1 1 0,1-1 0,0 1 0,-1-1 0,1 1 0,0-1 0,0 1 0,-1-1 0,1 1 0,0-1 0,0 1 0,0-2 0,0 0-102,0-1 0,0 1 0,1 0 0,-1 0 0,1-1 0,0 1 0,-1 0 0,1 0 0,0 0 0,0 0 0,2-3 0,9-9-678,0 0-1,1 1 1,1 1-1,0 0 1,0 0-1,1 1 1,19-9-1,53-34-3605</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8.083"/>
    </inkml:context>
    <inkml:brush xml:id="br0">
      <inkml:brushProperty name="width" value="0.035" units="cm"/>
      <inkml:brushProperty name="height" value="0.035" units="cm"/>
    </inkml:brush>
  </inkml:definitions>
  <inkml:trace contextRef="#ctx0" brushRef="#br0">96 1 9098,'0'0'9999,"0"4"-9888,-3 24 228,0-1 0,-1 0 0,-2 0 0,-1 0 0,-1-1 0,-13 29 0,6-13-74,8-18-181,0 0 1,2 0-1,1 0 1,1 1-1,1 43 1,3-68-92,0 1 1,0 0-1,0-1 1,0 1 0,0-1-1,1 1 1,-1-1-1,0 0 1,0 1-1,0-1 1,1 0 0,-1 0-1,0 0 1,0 0-1,1 0 1,-1 0-1,0 0 1,2-1-1,0 1-41,15 0-343,-10 1-180,-1-1-1,1 0 1,0 0-1,13-3 1,-20 2 295,1 1 0,0-1 0,-1 1 0,1-1 0,-1 0 0,1 1 0,-1-1-1,1 0 1,-1 0 0,0 0 0,1 0 0,-1 0 0,0-1 0,0 1 0,0 0 0,0-1 0,0 1 0,0 0-1,0-1 1,0 1 0,-1-1 0,1 1 0,0-1 0,-1 0 0,0 1 0,1-4 0,0-16-5163</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8.298"/>
    </inkml:context>
    <inkml:brush xml:id="br0">
      <inkml:brushProperty name="width" value="0.035" units="cm"/>
      <inkml:brushProperty name="height" value="0.035" units="cm"/>
    </inkml:brush>
  </inkml:definitions>
  <inkml:trace contextRef="#ctx0" brushRef="#br0">0 89 8514,'0'0'11706,"353"-57"-11474,-272 50 0,-13-3-152,-14 2-80,-13 1-8,-14 7-600,-14 0-960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8.712"/>
    </inkml:context>
    <inkml:brush xml:id="br0">
      <inkml:brushProperty name="width" value="0.035" units="cm"/>
      <inkml:brushProperty name="height" value="0.035" units="cm"/>
    </inkml:brush>
  </inkml:definitions>
  <inkml:trace contextRef="#ctx0" brushRef="#br0">238 179 7738,'0'0'9651,"8"-21"-9190,24-62 153,-30 78-455,-1 1-1,1 0 1,-1 0 0,0-1 0,0 1-1,0-1 1,-1 1 0,1-1-1,-1 1 1,0-1 0,-1-5 0,0-5 1406,1 14-1025,-18 11-708,-21 11 132,-69 49 0,96-61 17,0 1-1,1 0 1,0 0 0,1 1 0,0 0 0,1 1 0,0 0-1,0 1 1,-10 22 0,17-30-15,0 0 0,1 0 0,0 0 0,0 0 0,0 0 0,1 0-1,0 0 1,0 5 0,0-9 34,1-1 0,-1 1-1,1-1 1,0 1-1,-1-1 1,1 0 0,-1 1-1,1-1 1,0 0 0,-1 1-1,1-1 1,0 0-1,0 0 1,-1 1 0,1-1-1,0 0 1,-1 0-1,1 0 1,0 0 0,0 0-1,-1 0 1,2-1 0,25 1 30,-20 0-24,6-1 4,1-1 0,0 0 0,0-1 0,-1 0 0,0-1 0,0-1-1,0 0 1,22-12 0,-12 4-161,-1-1 0,0-1 0,36-33 1,-44 35-1591,-1-1 0,21-30 1,-25 30-693,11-8-2671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7.292"/>
    </inkml:context>
    <inkml:brush xml:id="br0">
      <inkml:brushProperty name="width" value="0.035" units="cm"/>
      <inkml:brushProperty name="height" value="0.035" units="cm"/>
    </inkml:brush>
  </inkml:definitions>
  <inkml:trace contextRef="#ctx0" brushRef="#br0">0 0 4913</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8.839"/>
    </inkml:context>
    <inkml:brush xml:id="br0">
      <inkml:brushProperty name="width" value="0.035" units="cm"/>
      <inkml:brushProperty name="height" value="0.035" units="cm"/>
    </inkml:brush>
  </inkml:definitions>
  <inkml:trace contextRef="#ctx0" brushRef="#br0">0 1 7882</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9.239"/>
    </inkml:context>
    <inkml:brush xml:id="br0">
      <inkml:brushProperty name="width" value="0.035" units="cm"/>
      <inkml:brushProperty name="height" value="0.035" units="cm"/>
    </inkml:brush>
  </inkml:definitions>
  <inkml:trace contextRef="#ctx0" brushRef="#br0">0 242 7882,'356'-197'3627,"-285"158"-324,-71 49-2931,-1 1 0,0-1 0,0 0-1,-1 0 1,0 0 0,-1 0-1,0-1 1,-1 1 0,0-1-1,0 1 1,-1-1 0,-11 15-1,-15 37 346,20-37-611,1-8 337,10-16-420,0 0-1,0 0 1,0 0 0,0 0-1,0 0 1,0 0 0,0 0-1,-1 0 1,1 0 0,0 0-1,0 0 1,0 0 0,0 1-1,0-1 1,0 0 0,0 0-1,0 0 1,0 0 0,-1 0-1,1 0 1,0 0-1,0 0 1,0 0 0,0 0-1,0 0 1,0 0 0,0 0-1,0 0 1,-1 0 0,1 0-1,0 0 1,0 0 0,0-1-1,0 1 1,0 0 0,0 0-1,0 0 1,0 0 0,0 0-1,-1 0 1,1 0 0,0 0-1,0 0 1,0 0-1,0 0 1,0 0 0,0-1-1,0 1 1,0 0 0,0 0-1,0 0 1,0 0 0,0 0-1,0 0 1,0 0 0,0 0-1,0-1 1,0 1 0,0 0-1,0-2 37,0 1-1,0-1 0,1 0 1,-1 1-1,0-1 1,1 0-1,0 1 0,-1-1 1,1 1-1,0-1 1,0 1-1,0-1 0,0 1 1,0 0-1,2-3 1,16-13 50,0 2 0,28-18 1,-8 5-84,10-10-8,38-26 28,-80 60-85,0 0 0,0 1 0,1 0 0,-1 1-1,1 0 1,0 0 0,0 0 0,13 0 0,68 2-1542,-41 2-1087,4-2-6359,-44 0 4594</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49.689"/>
    </inkml:context>
    <inkml:brush xml:id="br0">
      <inkml:brushProperty name="width" value="0.035" units="cm"/>
      <inkml:brushProperty name="height" value="0.035" units="cm"/>
    </inkml:brush>
  </inkml:definitions>
  <inkml:trace contextRef="#ctx0" brushRef="#br0">0 147 5553,'0'0'11519,"43"-6"-10734,136-22 29,-164 26-616,0-2 0,22-7 1,-7-8 397,-18 10-338,-7 6-135,29-24 787,-32 25-836,-1 0-1,1 1 1,-1-1-1,1 0 0,-1 0 1,0 0-1,0 0 1,0 0-1,0 0 1,0 0-1,-1 0 1,1-1-1,0 1 1,-1 0-1,1-4 1,-1 4-20,-6 2-95,-6 0 38,-1 1 0,1 0 1,-1 0-1,1 1 0,0 1 0,0 0 0,0 1 0,0 0 0,1 0 1,0 2-1,-1-1 0,2 1 0,-1 1 0,-14 11 0,15-9-12,0 0-1,0 0 0,1 1 0,-14 18 0,19-22 17,1-1 1,0 1-1,0 0 1,0-1-1,1 1 1,0 1 0,0-1-1,1 0 1,-1 0-1,1 1 1,0 11-1,1-16 2,-1 0 0,1 1-1,0-1 1,0 1 0,0-1 0,1 0 0,-1 1 0,1-1-1,-1 0 1,1 1 0,0-1 0,-1 0 0,1 0-1,1 0 1,-1 0 0,0 0 0,2 3 0,0-4-1,0 1 0,0-1 1,0 1-1,1-1 0,-1 0 1,0 0-1,1-1 0,-1 1 1,1-1-1,-1 1 0,6-1 1,175 4-644,-133-5-248,-33 1 235,-1-1 0,0-1 0,0-1 0,0 0 0,17-7 0,41-17-5632,-26 6-3107</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0.320"/>
    </inkml:context>
    <inkml:brush xml:id="br0">
      <inkml:brushProperty name="width" value="0.035" units="cm"/>
      <inkml:brushProperty name="height" value="0.035" units="cm"/>
    </inkml:brush>
  </inkml:definitions>
  <inkml:trace contextRef="#ctx0" brushRef="#br0">326 455 7642,'0'0'9251,"18"-12"-7700,55-35-221,-70 45-1213,-1 1 0,0-1 0,0 0 0,0 1 0,0-1 0,0 0 1,0 0-1,0 0 0,-1-1 0,1 1 0,1-4 0,-3-15 1412,-1 11-816,-3 9-637,-15 0-108,1 1 0,0 1 0,0 0-1,0 1 1,-1 1 0,2 1 0,-1 1 0,0 0 0,-25 12 0,17-4-44,1 1 1,1 1 0,0 1 0,1 1 0,1 1 0,0 1-1,-27 31 1,48-48 65,-1 0-1,0 0 0,1 0 1,0 1-1,-1-1 1,1 0-1,0 1 1,0-1-1,0 1 0,1-1 1,-1 1-1,0-1 1,1 1-1,0 3 0,-1-5 10,1-1-1,0 0 1,0 1-1,0-1 0,0 0 1,0 1-1,0-1 0,0 0 1,0 1-1,1-1 0,-1 0 1,0 1-1,0-1 0,0 0 1,0 1-1,0-1 0,0 0 1,1 0-1,-1 1 1,0-1-1,0 0 0,0 1 1,1-1-1,-1 0 0,0 0 1,0 0-1,1 1 0,-1-1 1,0 0-1,1 0 0,-1 0 1,0 0-1,1 1 0,7 0 15,1 1-1,-1-1 1,0 0-1,1-1 0,-1 0 1,0-1-1,1 0 1,-1 0-1,0 0 0,14-5 1,13-6 32,36-16 0,-69 28-42,90-42 76,155-93 1,-193 100 139,-2-3-1,-1-1 1,88-92-1,-121 110-37,-1 0 0,0-2 0,18-32 1,-46 64-101,1 0 0,-1-1 1,-14 9-1,-31 22-93,52-36 12,-150 128 4,137-115-1,1 2 0,0 0 0,2 0 0,0 1 0,1 1 0,-15 31 0,22-37 5,2 0-1,-1 1 1,2-1-1,0 1 1,0-1-1,1 17 1,1-22-7,1 0 1,0 0 0,0-1-1,1 1 1,0 0-1,1-1 1,0 1 0,0-1-1,1 0 1,0 0 0,8 15-1,-4-14 7,0 0 1,1 0-1,0-1 0,0 0 0,1-1 0,0 0 1,1 0-1,0-1 0,0 0 0,0 0 0,0-1 0,22 7 1,-10-6 7,1 0 1,0-1-1,0-1 1,0-1-1,35 0 1,-43-3-113,3 1 98,1-1 1,-1-1 0,0-1 0,27-6 0,-39 6-287,0 0 0,0 0 1,0-1-1,-1 0 1,1 0-1,-1-1 1,0 1-1,1-1 1,-2 0-1,1 0 1,0-1-1,-1 0 0,0 0 1,0 0-1,0 0 1,4-8-1,9-30-7173</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1.589"/>
    </inkml:context>
    <inkml:brush xml:id="br0">
      <inkml:brushProperty name="width" value="0.035" units="cm"/>
      <inkml:brushProperty name="height" value="0.035" units="cm"/>
    </inkml:brush>
  </inkml:definitions>
  <inkml:trace contextRef="#ctx0" brushRef="#br0">0 134 4841,'0'0'16296,"12"-17"-15579,64-90 734,-65 98-390,-7 13-320,-8 26-535,-10 5-156,10-25-46,0 1-1,0-1 1,1 0-1,0 1 1,1 0 0,1 0-1,-2 15 1,3-9 12,0-8 5,-1-1-1,2 0 0,-1 1 1,1-1-1,4 16 1,-4-22-21,0 0 1,0 1-1,0-1 0,0 0 1,0 0-1,1 0 1,-1 0-1,1 0 1,-1 0-1,1 0 0,0-1 1,0 1-1,0-1 1,0 1-1,0-1 0,0 0 1,0 1-1,0-1 1,1 0-1,-1-1 0,0 1 1,1 0-1,-1-1 1,1 1-1,2-1 0,18 4-342,1-2-1,34-1 0,-52-1-218,1 0-1,0-1 0,-1 0 0,1 0 0,-1 0 0,0-1 0,1 0 0,-1 0 0,0 0 0,0-1 0,0 0 0,0-1 0,9-6 0,5-11-4578</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2.084"/>
    </inkml:context>
    <inkml:brush xml:id="br0">
      <inkml:brushProperty name="width" value="0.035" units="cm"/>
      <inkml:brushProperty name="height" value="0.035" units="cm"/>
    </inkml:brush>
  </inkml:definitions>
  <inkml:trace contextRef="#ctx0" brushRef="#br0">0 4 8666,'0'0'11246,"0"0"-11242,0 0-1,0 0 0,0 0 0,0-1 1,0 1-1,0 0 0,0 0 0,1 0 1,-1 0-1,0 0 0,0-1 1,0 1-1,0 0 0,0 0 0,0 0 1,0 0-1,0 0 0,0-1 0,0 1 1,1 0-1,-1 0 0,0 0 1,0 0-1,0 0 0,0 0 0,0 0 1,0 0-1,1 0 0,-1 0 0,0 0 1,0 0-1,0-1 0,0 1 1,0 0-1,1 0 0,-1 0 0,0 0 1,0 0-1,0 0 0,0 0 0,0 0 1,1 0-1,-1 1 0,0-1 1,0 0-1,0 0 0,0 0 0,0 0 1,1 0-1,-1 0 0,0 0 0,0 0 1,0 0-1,0 0 0,0 0 1,0 1-1,0-1 0,1 0 0,-1 0 1,0 0-1,0 0 0,0 0 0,0 0 1,0 1-1,0-1 0,3 5 29,-1-1-1,0 1 1,0 0-1,-1 0 1,1 0-1,-1 0 1,0 1-1,0 9 1,-1 49 533,-1-32-232,1 99 532,0-130-88,2-5-115,4-5-584,0 0-1,1 0 1,1 1-1,-1 0 0,10-7 1,11-12-57,-19 17-1,21-22-166,1 2-1,43-33 0,-64 55 57,0 1 0,1 1-1,0-1 1,0 2 0,1 0-1,-1 0 1,1 1 0,0 0-1,0 1 1,1 0 0,-1 1-1,20 0 1,-29 2 85,1 1 0,-1 0 0,0 0 0,0 0 0,1 0 0,-1 0 0,0 1 0,0 0 0,0-1 0,-1 1 0,1 0 0,0 1-1,-1-1 1,1 0 0,-1 1 0,0-1 0,0 1 0,0 0 0,0 0 0,0-1 0,0 1 0,-1 1 0,0-1 0,2 6 0,3 5 3,-1 1 1,-1 0 0,0 0-1,1 18 1,1 49-1035,-6-46-5131,-4-33 2780,-13-3-1298</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2.302"/>
    </inkml:context>
    <inkml:brush xml:id="br0">
      <inkml:brushProperty name="width" value="0.035" units="cm"/>
      <inkml:brushProperty name="height" value="0.035" units="cm"/>
    </inkml:brush>
  </inkml:definitions>
  <inkml:trace contextRef="#ctx0" brushRef="#br0">0 1 6793,'0'0'12243,"298"0"-13307,-277 21-1017,-1-3-2840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3.062"/>
    </inkml:context>
    <inkml:brush xml:id="br0">
      <inkml:brushProperty name="width" value="0.035" units="cm"/>
      <inkml:brushProperty name="height" value="0.035" units="cm"/>
    </inkml:brush>
  </inkml:definitions>
  <inkml:trace contextRef="#ctx0" brushRef="#br0">231 179 6857,'0'0'5887,"6"0"-5760,-4-1-160,1 1 174,0 0 0,-1 0 0,1 0 0,-1-1 0,1 1 0,0-1 0,-1 0 0,1 0 1,-1 0-1,1 0 0,-1 0 0,0 0 0,0-1 0,1 1 0,-1-1 0,0 0 1,0 1-1,0-1 0,-1 0 0,1 0 0,2-3 0,4-9 604,-3 8-538,-1 0 1,0 0 0,0-1-1,0 0 1,-1 0 0,0 0-1,0 0 1,-1-1-1,0 1 1,0-1 0,-1 1-1,0-1 1,0-9 0,-1 17-176,-1-1 0,1 0 0,0 0 0,-1 1-1,1-1 1,-1 0 0,0 0 0,1 1 0,-1-1 0,1 1 0,-1-1 0,0 0 0,1 1 0,-1-1 0,0 1 0,0 0 0,0-1 0,1 1 0,-1 0 0,0-1 0,0 1 0,0 0 0,0 0 0,0 0 0,1 0 0,-1-1 0,0 1 0,0 1 0,0-1 0,0 0 0,0 0 0,-1 0 0,-35 5-110,25-2 80,0 2-1,1-1 1,-1 2-1,1-1 0,0 2 1,-16 11-1,-58 52 16,74-60-14,0 1 0,0 0 0,1 1 0,-14 21 0,20-26 3,0 0 1,0 0-1,1 0 0,0 1 1,1-1-1,-1 1 1,1 0-1,1-1 0,0 1 1,-1 15-1,20-22 549,-7-2-433,0 0 0,-1-1 0,1 0 0,-1-1 0,1 0 0,-1 0 0,12-6 0,72-41 320,-66 34-324,40-22 252,-2-3 0,119-100 0,-185 141-369,0 0 0,0-1 0,0 1 0,0 0-1,0 0 1,0 0 0,0-1 0,0 1 0,1 0 0,-1 0 0,0 0 0,0-1 0,0 1 0,0 0 0,0 0 0,1 0 0,-1 0 0,0-1 0,0 1 0,0 0-1,1 0 1,-1 0 0,0 0 0,0 0 0,0 0 0,1 0 0,-1 0 0,0-1 0,0 1 0,0 0 0,1 0 0,-1 0 0,0 0 0,0 0 0,1 0 0,-1 0 0,0 0-1,0 0 1,0 1 0,1-1 0,-1 0 0,0 0 0,0 0 0,1 0 0,-1 0 0,0 0 0,0 0 0,0 0 0,1 1 0,-7 14-46,-2-1 43,-1 0 0,0-1 0,-14 14 0,16-20-4,1 1 0,-1 0 0,1 0 1,0 0-1,1 1 0,0 0 0,0 0 0,1 0 1,0 1-1,1-1 0,0 1 0,-3 15 0,5 53-179,1-77 180,0-1-1,0 1 1,0-1-1,0 1 1,0-1 0,0 1-1,1-1 1,-1 1-1,0-1 1,0 1 0,1-1-1,-1 0 1,0 1-1,0-1 1,1 1-1,-1-1 1,0 0 0,1 1-1,-1-1 1,1 1-1,-1-1 1,1 0 0,-1 0-1,0 1 1,1-1-1,-1 0 1,1 0 0,-1 0-1,1 1 1,-1-1-1,1 0 1,0 0-1,22 0-98,-15 0 27,20-1-692,0 0-1,0-2 1,0-1-1,31-9 1,51-25-6372,-40 9-3408</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3.826"/>
    </inkml:context>
    <inkml:brush xml:id="br0">
      <inkml:brushProperty name="width" value="0.035" units="cm"/>
      <inkml:brushProperty name="height" value="0.035" units="cm"/>
    </inkml:brush>
  </inkml:definitions>
  <inkml:trace contextRef="#ctx0" brushRef="#br0">523 474 5881,'0'0'12760,"0"-12"-12249,0-118 941,-1 128-1429,1 1-1,0-1 0,-1 1 1,1 0-1,0-1 1,-1 1-1,0 0 0,1-1 1,-1 1-1,0 0 0,0 0 1,1 0-1,-1 0 0,0 0 1,0 0-1,0 0 0,0 0 1,-1 0-1,1 0 0,0 0 1,0 0-1,0 1 1,-1-1-1,1 1 0,0-1 1,-1 1-1,1-1 0,0 1 1,-1 0-1,1 0 0,-1-1 1,-2 1-1,-9-1-7,0 1 1,-23 1-1,15 0 8,5 0-26,-1 0 1,1 2-1,0 0 0,0 1 0,0 0 1,1 2-1,-28 12 0,11-1-2,0 1-1,-42 31 1,62-41 0,1 2 0,0-1 0,0 2 0,0-1 0,-13 19 0,20-23 6,0 1-1,1-1 0,-1 1 1,1 0-1,0 0 0,1 0 0,0 0 1,0 0-1,0 1 0,1-1 1,0 0-1,1 10 0,-1-15 1,1-1-1,0 1 1,0-1-1,0 1 0,0-1 1,0 0-1,1 1 1,-1-1-1,0 1 1,1-1-1,-1 1 1,1-1-1,-1 0 1,1 1-1,-1-1 0,3 2 1,-2-2 3,1 0 1,-1-1-1,1 1 1,-1-1-1,1 1 1,0-1 0,-1 0-1,1 0 1,-1 1-1,1-1 1,0 0-1,2-1 1,2 1 6,6 1 29,0-1 0,0 0 1,1-1-1,-1-1 0,0 0 0,0 0 1,0-1-1,0-1 0,-1 0 1,1 0-1,-1-1 0,20-12 1,4-9 24,-1 0 0,-1-2 0,-2-2 0,0-1 0,-3-1 1,0-2-1,-2 0 0,-2-2 0,-1-1 0,-2 0 0,-1-2 1,-2 0-1,24-80 0,-41 112-65,-1 5 4,0 0 0,0 0 0,1 1 0,-1-1 0,0 0 0,1 0 0,-1 0 0,1 0 0,0 1 0,0-1 0,0 0 0,0 0 0,0 1 0,0-1 0,0 1 0,0-1 0,1 1 0,-1 0 0,3-3 0,-3 18-169,-1-6 161,-1 0 1,0 0-1,-1-1 1,0 1 0,0-1-1,0 1 1,-1-1 0,-4 9-1,-37 58-13,20-36-10,7-9 37,1 0 0,-14 39 0,25-52-12,0 0-1,0 0 1,2 1-1,0 0 1,1 0 0,0 20-1,2 67 13,0-102-12,0 0 1,0 0-1,1 0 1,-1 0-1,0 0 1,1 0-1,0 0 1,-1-1-1,1 1 1,0 0-1,0 0 1,0 0-1,0-1 1,0 1-1,1 0 1,-1-1-1,0 1 1,1-1-1,-1 0 1,1 1-1,-1-1 1,1 0-1,0 0 1,0 0-1,-1 0 1,1 0-1,0-1 1,0 1-1,0 0 1,0-1-1,2 1 1,8 1-45,0 0 0,0-1 1,0 0-1,14-2 0,-10 1-96,1 0-113,11 1-1146,1-2 0,-1 0 0,1-2 0,48-12 0,-8-5-5002</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4.420"/>
    </inkml:context>
    <inkml:brush xml:id="br0">
      <inkml:brushProperty name="width" value="0.035" units="cm"/>
      <inkml:brushProperty name="height" value="0.035" units="cm"/>
    </inkml:brush>
  </inkml:definitions>
  <inkml:trace contextRef="#ctx0" brushRef="#br0">387 171 7138,'0'0'9892,"4"-26"-9300,9-80-49,-11 71 506,-2 35-1034,0 0-1,0-1 0,0 1 0,0 0 1,0 0-1,0 0 0,-1-1 0,1 1 1,0 0-1,0 0 0,0 0 0,0 0 1,0-1-1,-1 1 0,1 0 1,0 0-1,0 0 0,0 0 0,-1 0 1,1 0-1,0 0 0,0 0 0,0 0 1,-1-1-1,1 1 0,0 0 0,0 0 1,-1 0-1,1 0 0,0 0 0,0 0 1,0 1-1,-1-1 0,1 0 0,0 0 1,0 0-1,0 0 0,-1 0 0,1 0 1,0 0-1,0 0 0,0 0 0,-1 0 1,1 1-1,0-1 0,0 0 0,-10 3-158,-7 0 156,-1 2 0,1 0 0,0 0 0,1 2 0,-1 0 0,1 1 0,-21 14 0,-8 8 4,-52 43 0,87-64-12,-1 0 0,2 1 0,-1 0 0,-13 20 0,19-24-11,0 0 0,1 0-1,0 0 1,1 0 0,-1 0 0,1 1 0,1-1-1,-1 1 1,1 0 0,0-1 0,0 11 0,1-16 6,0-1 1,0 0-1,0 1 1,0-1-1,0 0 1,0 1-1,0-1 1,0 0-1,0 1 1,0-1-1,0 0 1,0 1-1,0-1 1,0 0 0,1 0-1,-1 1 1,0-1-1,0 0 1,0 1-1,1-1 1,-1 0-1,0 0 1,0 0-1,0 1 1,1-1-1,-1 0 1,0 0-1,1 0 1,-1 1-1,0-1 1,0 0 0,1 0-1,0 0 1,6 2 28,1-1 0,0 0 1,0-1-1,0 0 1,0 0-1,0-1 0,0 0 1,0 0-1,0-1 1,0 0-1,-1 0 1,1-1-1,-1 0 0,1 0 1,-1-1-1,9-6 1,14-8 43,-2-2-1,38-33 1,-48 35-31,0-1 0,29-39 0,-35 41 120,0 1 1,1 1 0,1 0-1,1 0 1,19-14 0,-32 27-87,10-1 179,-11 8-319,-3 7 62,1 0 0,-2 0 0,0 0 0,0 0 0,-1 0 1,0-1-1,-1 0 0,-10 18 0,9-18 8,0 1 0,0-1 0,1 1 0,1 1 0,0-1 0,1 1-1,0-1 1,-2 24 0,5 17 11,0-53-15,0 0 0,0 0 0,0 0-1,0 0 1,0 1 0,0-1-1,0 0 1,0 0 0,0 0 0,1 0-1,-1 1 1,0-1 0,0 0-1,0 0 1,0 0 0,0 0 0,0 1-1,0-1 1,0 0 0,1 0 0,-1 0-1,0 0 1,0 0 0,0 0-1,0 0 1,0 1 0,1-1 0,-1 0-1,0 0 1,0 0 0,0 0 0,0 0-1,1 0 1,-1 0 0,0 0-1,0 0 1,0 0 0,0 0 0,1 0-1,-1 0 1,0 0 0,0 0-1,0 0 1,0 0 0,1 0 0,14 1-256,0 0 1,0-2-1,-1 1 1,1-2-1,0 0 1,0 0-1,17-7 1,-12 3-1461,0-2-1,28-14 1,0-6-3394</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7.634"/>
    </inkml:context>
    <inkml:brush xml:id="br0">
      <inkml:brushProperty name="width" value="0.035" units="cm"/>
      <inkml:brushProperty name="height" value="0.035" units="cm"/>
    </inkml:brush>
  </inkml:definitions>
  <inkml:trace contextRef="#ctx0" brushRef="#br0">11 23 4913,'-11'101'2545,"11"-87"-617,4-11-1186,4-10-439,-6 6 39,165-87 4532,-101 51-3349,-63 36-1350,7-5 356,-8 5-365,-5 5-183,-54 51 8,33-33 14,1 1 1,-32 39-1,49-53 2,0-1 0,1 0 0,0 1 1,1 0-1,0 0 0,0 1 0,1-1 0,0 1 0,1 0 0,0 0 0,0 0 0,0 17 1,2-22-1,0 0 5,-1 0-1,2 0 1,-1 0 0,0 0-1,1 0 1,0 0-1,0-1 1,2 7-1,-2-9-4,1 0 1,-1-1-1,1 1 0,-1 0 1,1-1-1,0 1 0,0-1 1,-1 0-1,1 0 0,0 1 1,0-1-1,0 0 0,0 0 1,1-1-1,-1 1 0,0 0 1,0-1-1,0 0 0,1 1 1,3-1-1,49 5 167,1-3 0,75-5 1,-110 1-213,1 0 1,-1-1 0,0-2-1,0 0 1,0-1 0,0-1-1,21-10 1,-23 7-1215,-1 0 0,19-14 1,-10 5-2856</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4.716"/>
    </inkml:context>
    <inkml:brush xml:id="br0">
      <inkml:brushProperty name="width" value="0.035" units="cm"/>
      <inkml:brushProperty name="height" value="0.035" units="cm"/>
    </inkml:brush>
  </inkml:definitions>
  <inkml:trace contextRef="#ctx0" brushRef="#br0">109 0 9034,'0'0'9881,"0"9"-9697,0 190 1587,-1-186-1727,-1 1-1,-1-1 1,0 0 0,-1 0 0,0 0 0,-1 0 0,0 0 0,-1-1-1,-1 0 1,-13 18 0,-20 45-37,38-72-152,1 0 0,0 1 0,0-1-1,0 1 1,0-1 0,1 1 0,-1 0-1,1 3 1,4-6-2359,19-2 179,4-2-1648</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4.936"/>
    </inkml:context>
    <inkml:brush xml:id="br0">
      <inkml:brushProperty name="width" value="0.035" units="cm"/>
      <inkml:brushProperty name="height" value="0.035" units="cm"/>
    </inkml:brush>
  </inkml:definitions>
  <inkml:trace contextRef="#ctx0" brushRef="#br0">0 79 6649,'0'0'14740,"326"-57"-14732,-252 50-8,-13 3-144,-13-3-569,-8 4-735,-6 3-456,-13 0-2193,-15 0-2129</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5.481"/>
    </inkml:context>
    <inkml:brush xml:id="br0">
      <inkml:brushProperty name="width" value="0.035" units="cm"/>
      <inkml:brushProperty name="height" value="0.035" units="cm"/>
    </inkml:brush>
  </inkml:definitions>
  <inkml:trace contextRef="#ctx0" brushRef="#br0">340 82 10354,'0'0'8751,"-3"-12"-8632,-6-39 73,9 50-173,-1 0 0,1 0 0,0 0 0,-1 0 0,0 0 0,1 0 0,-1 0 0,0 0-1,1 0 1,-1 0 0,0 0 0,0 0 0,0 1 0,0-1 0,0 0 0,0 1 0,0-1 0,0 1 0,0-1 0,0 1-1,0-1 1,0 1 0,0 0 0,0-1 0,0 1 0,-1 0 0,1 0 0,0 0 0,0 0 0,0 0 0,0 0 0,-1 0 0,1 1-1,0-1 1,0 0 0,0 1 0,-2 0 0,-4 0 24,-3-1-33,1 2 0,-1-1 0,0 1 0,1 1 0,-1 0 0,1 0 0,0 1 0,0 0 0,-14 9 0,3-1-6,0 2 1,-32 29-1,38-30-10,-26 31 1,37-40 9,-1 0 1,1 1-1,1-1 1,-1 1-1,0-1 1,1 1 0,0 0-1,0 0 1,1 0-1,0 0 1,-1 0-1,1 9 1,1-14 168,4 1-106,1-1 0,0 0-1,0 0 1,-1 0 0,1-1 0,0 1-1,-1-1 1,1 0 0,0-1-1,-1 1 1,1-1 0,4-2-1,-7 3-34,50-22 293,-2-2 0,-1-3 0,-2-1 0,60-49 0,-87 67 143,-19 11-522,-1 13-216,-1-6 242,0 0-1,0 0 1,-1 0 0,0 0 0,0 0 0,0 0 0,-7 12 0,4-9 23,1 0 0,0 0-1,-4 18 1,5-10 7,0 0-1,2 0 0,0 1 1,1-1-1,2 21 0,-1-37-4,-1-1 1,1 1-1,0-1 0,-1 0 0,1 1 0,0-1 0,0 0 0,0 0 1,0 0-1,0 1 0,0-1 0,0 0 0,0 0 0,1 0 1,-1-1-1,0 1 0,0 0 0,1 0 0,-1-1 0,1 1 1,-1-1-1,1 1 0,-1-1 0,1 1 0,-1-1 0,1 0 0,1 0 1,51 2-33,-40-3 21,-1 2-157,0-1 0,0 0 0,0-1 1,0-1-1,-1 0 0,1-1 0,-1 0 0,1-1 0,-1 0 0,0-1 0,0 0 0,19-13 0,34-36-2793,-23 12-1903,0-1-4325</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6.623"/>
    </inkml:context>
    <inkml:brush xml:id="br0">
      <inkml:brushProperty name="width" value="0.035" units="cm"/>
      <inkml:brushProperty name="height" value="0.035" units="cm"/>
    </inkml:brush>
  </inkml:definitions>
  <inkml:trace contextRef="#ctx0" brushRef="#br0">122 207 6409,'0'0'10159,"-3"-13"-9054,-9-51 1073,7 6 3168,5 57-4935,0 9-727,-2 8 313,0 0 1,-1 0-1,-1 0 1,-1 0-1,0-1 1,-1 0-1,-16 29 0,12-25 2,1 1 0,1 0 0,-11 43 0,16-44-150,1 1-1,0 35 1,8-55 179,4-1-14,-1 0 0,0 0 0,0-1 0,1-1 0,-1 1-1,0-2 1,-1 1 0,10-6 0,72-43-16,-72 41 13,27-19 9,-1-2 0,-1-1 0,-2-3 0,-1-1 0,44-55 0,-78 86-23,-4 5 1,-1 0 1,0-1-1,0 1 1,0 0-1,0 0 1,0 0-1,0-1 1,0 1 0,-1 0-1,1-1 1,0 1-1,-1-1 1,1 1-1,-1-1 1,1 1-1,-1-4 1,0 5-159,-1 6-518,-2 2 621,0 0 0,-1-1 0,0 0 0,0 0 0,-9 12 0,-16 26-21,25-36 14,1 1 0,-1 0 0,2 0 0,-1 0-1,1 0 1,1 0 0,0 1 0,0-1 0,2 20 0,2-29 75,0 0 0,0 0 0,0 0 1,-1 0-1,1-1 0,0 1 0,0-1 1,0 0-1,1 0 0,-1 0 0,5-1 1,1 0 26,2 1-18,1-1 0,-1 0 1,0-1-1,0 0 0,1-1 0,-1 0 0,-1-1 1,1 0-1,-1-1 0,1 0 0,-1-1 0,-1 0 1,12-9-1,7-6-23,-1-2 0,-1-1 0,-1-1 0,34-45 1,-35 42-674,7-4-1879,-29 30 2068,0 0 1,1 0 0,-1 1-1,0-1 1,1 0 0,-1 1 0,1 0-1,0-1 1,0 1 0,-1 0-1,7-1 1,-7 11-4527,4 7 1324</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7.274"/>
    </inkml:context>
    <inkml:brush xml:id="br0">
      <inkml:brushProperty name="width" value="0.035" units="cm"/>
      <inkml:brushProperty name="height" value="0.035" units="cm"/>
    </inkml:brush>
  </inkml:definitions>
  <inkml:trace contextRef="#ctx0" brushRef="#br0">272 184 6905,'0'0'8458,"20"-17"-7543,62-50 35,-56 39-43,-22 12 187,-2 5-316,1-15 641,-3 26-1403,0-1 0,0 0-1,0 1 1,0-1 0,0 0 0,0 1 0,0-1-1,0 0 1,-1 1 0,1-1 0,0 0 0,0 1 0,0-1-1,-1 1 1,1-1 0,0 0 0,-1 1 0,1-1-1,0 1 1,-1-1 0,1 1 0,-1-1 0,1 1-1,-1 0 1,1-1 0,-1 1 0,1-1 0,-1 1-1,0 0 1,1 0 0,-1-1 0,1 1 0,-2 0-1,-13-1-27,0 1-1,0 0 0,0 1 1,0 1-1,0 0 0,0 1 1,0 1-1,1 0 0,0 1 1,-1 1-1,-14 8 0,7 0 8,1 2 0,1 0 0,0 1 0,1 2 0,1 0 0,1 0 0,-22 34 0,35-47 5,0-1 1,1 1-1,0 0 0,0 0 0,1 1 0,0-1 0,0 0 0,0 1 0,1 0 0,0-1 0,0 1 0,0 0 1,2 11-1,4-15 1,7-1 14,0-1-1,0 0 1,0-1-1,0-1 1,0 0-1,0-1 1,-1 0-1,1 0 1,0-1 0,-1-1-1,22-10 1,-12 1 42,-1-2 0,0 0 1,-1-2-1,-1 0 0,26-31 1,-6-2 152,34-56 0,-72 106-209,0 0 0,0 0-1,0-1 1,0 1 0,0 0 0,0 0 0,0 0 0,0-1 0,0 1 0,0 0-1,0 0 1,0-1 0,1 1 0,-1 0 0,0 0 0,0 0 0,0 0 0,0-1-1,0 1 1,1 0 0,-1 0 0,0 0 0,0 0 0,0-1 0,1 1 0,-1 0-1,0 0 1,0 0 0,0 0 0,1 0 0,-1 0 0,0 0 0,0 0 0,1 0-1,-1 0 1,0 0 0,0 0 0,1 0 0,-1 0 0,0 0 0,0 0 0,1 0-1,-1 0 1,0 0 0,0 0 0,0 0 0,1 0 0,-1 0 0,0 1 0,0-1-1,0 0 1,1 0 0,-1 0 0,0 1 0,5 19 76,-5 45 65,-1-47-125,1 96-2359,7-115 688,6-3-404,0-1-1,0 0 0,23-13 0,4-9-6034</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7.694"/>
    </inkml:context>
    <inkml:brush xml:id="br0">
      <inkml:brushProperty name="width" value="0.035" units="cm"/>
      <inkml:brushProperty name="height" value="0.035" units="cm"/>
    </inkml:brush>
  </inkml:definitions>
  <inkml:trace contextRef="#ctx0" brushRef="#br0">115 1 8770,'0'0'9170,"0"5"-8721,0 1-300,0 1-1,-1 0 0,1-1 0,-1 1 1,0 0-1,-1-1 0,1 1 0,-1-1 1,-1 0-1,1 1 0,-7 9 0,-8 12 45,2 0 0,1 1-1,1 1 1,1 0 0,-10 41 0,29-80 333,0 0 1,0 0 0,1 1 0,0 0 0,0 1 0,10-7 0,81-64-729,-78 62 168,2 1 0,0 1 1,0 1-1,1 1 1,0 1-1,1 1 0,44-11 1,-47 16-771,0 2 0,0 1 1,25 0-1,-20 2-6301,-19 0 1357</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7.807"/>
    </inkml:context>
    <inkml:brush xml:id="br0">
      <inkml:brushProperty name="width" value="0.035" units="cm"/>
      <inkml:brushProperty name="height" value="0.035" units="cm"/>
    </inkml:brush>
  </inkml:definitions>
  <inkml:trace contextRef="#ctx0" brushRef="#br0">1 1 7618</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8.083"/>
    </inkml:context>
    <inkml:brush xml:id="br0">
      <inkml:brushProperty name="width" value="0.035" units="cm"/>
      <inkml:brushProperty name="height" value="0.035" units="cm"/>
    </inkml:brush>
  </inkml:definitions>
  <inkml:trace contextRef="#ctx0" brushRef="#br0">1 1 7618,'254'157'3006,"-209"-129"-1796,-35-24-144,2-4-111,6 1-365,-1-2 0,1 1-1,0-2 1,-1 0-1,1-2 1,22-6 0,-12-1 145,45-24 0,-64 30-491,-1 0-1,1 0 1,-1-1-1,0-1 1,-1 1-1,0-1 1,0-1-1,11-14 1,-18 22-238,0 0 1,1 0-1,-1-1 1,0 1-1,0 0 1,0 0-1,0 0 1,0 0-1,0 0 1,0-1 0,0 1-1,0 0 1,1 0-1,-1 0 1,0 0-1,0-1 1,0 1-1,0 0 1,0 0-1,0 0 1,0-1-1,0 1 1,0 0 0,0 0-1,0 0 1,-1 0-1,1-1 1,0 1-1,0 0 1,0 0-1,0 0 1,0 0-1,0-1 1,0 1-1,0 0 1,0 0 0,0 0-1,-1 0 1,1 0-1,0 0 1,0-1-1,0 1 1,0 0-1,0 0 1,-1 0-1,1 0 1,0 0-1,0 0 1,0 0 0,0 0-1,-1 0 1,1 0-1,-12-1-65,9 1 81,-10 1-33,0-1 0,0 2 0,0 0-1,1 0 1,-1 1 0,0 1 0,1 0 0,0 1 0,0 0-1,0 1 1,1 0 0,0 1 0,0 0 0,0 1 0,1 0 0,0 1-1,1 0 1,0 0 0,0 1 0,1 0 0,-14 22 0,20-26 6,-1 0 1,1-1 0,0 1-1,1 0 1,-1 0 0,1 0-1,0 0 1,1 0-1,-1 0 1,2 12 0,-1-13-4,0-3 8,1 0-1,-1-1 1,1 1 0,0 0 0,0 0 0,-1-1 0,1 1 0,0 0 0,1-1 0,-1 1 0,0-1 0,0 1 0,1-1 0,-1 0 0,1 1-1,-1-1 1,1 0 0,-1 0 0,1 0 0,0 0 0,-1 0 0,1-1 0,0 1 0,0 0 0,0-1 0,0 1 0,0-1 0,0 0 0,1 1-1,13 1 19,1 1 0,21-1 0,-34-2-12,37 2-156,0-3 0,50-6 1,-71 4-623,0-2 0,23-7-1,-28 6-664,1 0 0,-2-1-1,20-11 1,-5-4-3652</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8.675"/>
    </inkml:context>
    <inkml:brush xml:id="br0">
      <inkml:brushProperty name="width" value="0.035" units="cm"/>
      <inkml:brushProperty name="height" value="0.035" units="cm"/>
    </inkml:brush>
  </inkml:definitions>
  <inkml:trace contextRef="#ctx0" brushRef="#br0">143 65 5353,'0'0'16446,"12"-11"-15760,44-43 5,-56 75-591,0-15-91,0 2 3,0 33 104,-5 40 0,3-66-83,-1-1 0,0 1-1,-1-1 1,-1 0 0,0-1 0,-10 20-1,-36 58 68,-33 66-34,72-135-63,9-18 5,0 0 0,1 1 0,-1 0 0,1-1 0,0 1 0,1 0 1,-1 0-1,1 0 0,-1 6 0,2-10 211,11-2-36,0-1 0,0 0 1,0-1-1,0 0 0,-1-1 1,1 0-1,13-7 1,6-3-103,55-21-1,-1 0-475,103-28-1,-185 62 284,-1 38-399,0-22 505,-1 1 0,0 0 0,-1 0 1,-6 26-1,7-42-7,0 1 1,0-1 0,0 1-1,-1-1 1,1 0-1,0 1 1,0-1 0,0 1-1,0-1 1,0 1-1,0-1 1,0 0 0,0 1-1,0-1 1,0 1-1,0-1 1,0 1 0,0-1-1,0 1 1,1-1-1,-1 0 1,0 1 0,0-1-1,0 1 1,1-1-1,-1 0 1,0 1 0,0-1-1,1 0 1,-1 1-1,0-1 1,1 0 0,-1 0-1,0 1 1,1-1-1,-1 0 1,1 0 0,-1 1-1,0-1 1,1 0-1,-1 0 1,1 0 0,21-1-973,-16 0 876,18-3-1374,0-2-1,0 0 1,40-18 0,-14 5-2840,6-2-3189</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9.047"/>
    </inkml:context>
    <inkml:brush xml:id="br0">
      <inkml:brushProperty name="width" value="0.035" units="cm"/>
      <inkml:brushProperty name="height" value="0.035" units="cm"/>
    </inkml:brush>
  </inkml:definitions>
  <inkml:trace contextRef="#ctx0" brushRef="#br0">279 261 7154,'0'0'9488,"6"-18"-8680,18-58-1,-19 64-378,-2 0-1,1-1 1,-2 0-1,0 0 1,0 0-1,-1 0 1,-2-25-1,0 6 765,1 32-1188,0 0-1,0-1 0,0 1 1,0 0-1,0 0 0,0-1 1,0 1-1,0 0 0,0 0 1,0 0-1,0-1 1,0 1-1,0 0 0,0 0 1,-1-1-1,1 1 0,0 0 1,0 0-1,0 0 0,0 0 1,-1-1-1,1 1 0,0 0 1,0 0-1,0 0 1,-1 0-1,1 0 0,0 0 1,0-1-1,-1 1 0,1 0 1,0 0-1,0 0 0,-1 0 1,1 0-1,0 0 1,0 0-1,-1 0 0,1 0 1,0 0-1,-11-1-11,1 1 0,0 0 0,-1 0 0,1 1 0,0 1 0,0-1 0,0 2 0,0-1 0,0 1 0,0 1 0,0 0 0,-11 7 0,-3 2-8,0 1 1,0 2 0,-31 28 0,50-41 14,1 1 0,0 0-1,0 0 1,1 0 0,-1 0 0,1 1 0,0 0 0,0-1-1,0 1 1,-2 6 0,3-3 7,0 1 0,0-1-1,1 0 1,0 1 0,1 16 0,0-24-6,0 0 1,0-1 0,0 1-1,0 0 1,0-1 0,0 1-1,0 0 1,1-1 0,-1 1 0,0 0-1,0-1 1,1 1 0,-1 0-1,0-1 1,1 1 0,-1-1-1,0 1 1,1 0 0,-1-1 0,1 1-1,-1-1 1,1 0 0,-1 1-1,1-1 1,-1 1 0,1-1-1,0 0 1,-1 1 0,2-1-1,21 2 1,-15-2 2,20 0-72,-7 0-110,-1 0 0,24-4 0,-35 3-177,0-1 0,-1-1 0,1 1 0,-1-2 0,0 1 0,0-1 0,0 0 0,10-7 0,-9 5-1133,0-1 0,0 0 0,0-1 1,13-15-1,-1-2-5655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8.022"/>
    </inkml:context>
    <inkml:brush xml:id="br0">
      <inkml:brushProperty name="width" value="0.035" units="cm"/>
      <inkml:brushProperty name="height" value="0.035" units="cm"/>
    </inkml:brush>
  </inkml:definitions>
  <inkml:trace contextRef="#ctx0" brushRef="#br0">367 64 3345,'0'0'12904,"6"-10"-12160,3-3-586,16-28 255,-31 41-343,-19 2-37,1 1 0,0 1 0,0 1-1,1 2 1,0 0 0,0 1 0,0 1-1,1 1 1,0 1 0,1 1-1,0 1 1,-21 18 0,35-25-25,0 0-1,0 0 1,1 1 0,0-1-1,0 1 1,0 1 0,1-1-1,0 1 1,1 0 0,0 0-1,0 1 1,1-1 0,0 1-1,0 0 1,1 0 0,0 0-1,0 0 1,1 0 0,0 0 0,2 18-1,-1-25-2,0 1 1,0-1-1,1 0 0,-1 0 0,1 0 0,0 0 0,0 0 0,0 0 1,0 0-1,0 0 0,0 0 0,0-1 0,0 1 0,1 0 1,-1-1-1,1 1 0,-1-1 0,1 1 0,0-1 0,-1 0 1,1 1-1,0-1 0,0 0 0,0 0 0,0 0 0,0-1 0,0 1 1,0 0-1,0-1 0,0 0 0,4 1 0,11 1 17,-1 0-1,1-1 0,22-2 1,-17 1-5,36 1-69,51 0-34,-98-1-273,0-1 0,0-1 0,-1 0 0,1 0 0,-1-1 0,0 0 0,14-7 0,6-9-2660,-9-2-1039</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59.173"/>
    </inkml:context>
    <inkml:brush xml:id="br0">
      <inkml:brushProperty name="width" value="0.035" units="cm"/>
      <inkml:brushProperty name="height" value="0.035" units="cm"/>
    </inkml:brush>
  </inkml:definitions>
  <inkml:trace contextRef="#ctx0" brushRef="#br0">1 0 8058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00.299"/>
    </inkml:context>
    <inkml:brush xml:id="br0">
      <inkml:brushProperty name="width" value="0.035" units="cm"/>
      <inkml:brushProperty name="height" value="0.035" units="cm"/>
    </inkml:brush>
  </inkml:definitions>
  <inkml:trace contextRef="#ctx0" brushRef="#br0">1 314 8058,'85'-80'2790,"-66"60"147,-19 15-2571,-2 2 175,2-1-359,1 1 0,0 0 0,0-1 0,0 1 0,0 0 0,0 0 0,1 0 0,0 0 0,-1 0-1,1 0 1,0 0 0,1 1 0,-1-1 0,0 1 0,4-4 0,48-38 1304,-35 30-789,9-11 130,-19 17-280,-1 0-1,2 1 1,17-12 0,-27 19-544,0 0 1,1 0-1,-1 0 1,0 0-1,0 0 1,1 0 0,-1 0-1,0 0 1,1 0-1,-1 0 1,0 0 0,0 0-1,1 0 1,-1 1-1,0-1 1,0 0 0,1 0-1,-1 0 1,0 0-1,0 0 1,1 1 0,-1-1-1,0 0 1,0 0-1,1 0 1,-1 1 0,0-1-1,0 0 1,0 0-1,0 1 1,0-1-1,1 0 1,-1 0 0,0 1-1,0-1 1,0 0-1,0 1 1,0-1 0,0 0-1,0 0 1,0 1-1,0-1 1,0 0 0,0 1-1,0-1 1,0 0-1,0 0 1,0 1 0,0-1-1,0 0 1,-1 1-1,1-1 1,0 0-1,0 0 1,0 1 0,-1-1-1,-4 21 22,-7-7-17,0 0 1,-1 0-1,-26 20 1,13-12 5,9-6-11,0 0 1,2 0-1,-15 20 1,25-30 0,1 1-1,0 1 1,0-1 0,0 0-1,1 1 1,0 0-1,1 0 1,-1 0 0,2 0-1,-1 0 1,1 0 0,0 13-1,5-20 129,4-2-101,0 0-1,0-1 1,0 0-1,-1 0 1,1 0-1,0-1 0,-1-1 1,14-7-1,59-42 62,-78 51-91,242-175 194,-217 161-162,-20 13-22,-1-1-1,0 0 0,0 0 0,9-8 0,-14 9-21,-1 2-62,0 5-42,0 3 112,-1-1-1,0 1 1,0-1 0,-1 0-1,1 1 1,-1-1-1,-1 0 1,1 0 0,-4 6-1,-36 53-6,9-17-11,-7 25-225,39-72 205,1-1-1,0 0 0,0 0 0,0 0 0,0 1 0,0-1 1,0 0-1,0 0 0,-1 0 0,1 1 0,0-1 0,0 0 1,0 0-1,0 0 0,0 1 0,0-1 0,0 0 1,0 0-1,0 1 0,0-1 0,0 0 0,0 0 0,0 0 1,0 1-1,0-1 0,1 0 0,-1 0 0,0 0 1,0 1-1,0-1 0,0 0 0,0 0 0,0 0 0,0 0 1,1 1-1,-1-1 0,0 0 0,0 0 0,0 0 0,1 0 1,-1 0-1,0 1 0,0-1 0,0 0 0,0 0 1,1 0-1,-1 0 0,14 0-1942,-7 0 1826,18 0-1317,-1-2 0,0 0 0,0-2 0,0 0 0,40-13 0,-46 10 1177,0-1 1,0 0-1,0-1 1,25-19-1,-21 13 1682,-1-2 0,0 0 0,-1-2 1,-1 0-1,33-43 0,-50 57-989,0 1 0,0-1 0,0 1 1,0-1-1,-1 1 0,1-1 0,-1 0 1,0 0-1,-1 0 0,1 0 1,-1 0-1,0 0 0,-1-5 0,1 3 14,-32 7-473,29-1 56,0 1 0,0 1-1,1-1 1,-1 0 0,0 1 0,1-1-1,-1 1 1,1 0 0,-1-1 0,1 1-1,-1 1 1,1-1 0,-1 0-1,1 1 1,0-1 0,0 1 0,0-1-1,0 1 1,0 0 0,0 0 0,0 0-1,1 0 1,-1 1 0,1-1-1,-1 0 1,1 1 0,0-1 0,0 0-1,0 1 1,0 0 0,0 2 0,-2 9-18,1 0 1,1 0 0,0 0-1,3 27 1,-1-9 31,-1-21-1,2-1 0,-1 1 0,1 0 0,6 15 0,-5-15-1,0 0 0,0 0 1,-1 0-1,1 18 1,-3-28-5,0 0 1,0 0-1,0 0 1,0 0-1,0 0 1,0 0-1,0 0 1,0 0-1,0 0 1,-1 0-1,1 0 1,0 0-1,-1 0 1,1 0-1,-1 0 1,1 0-1,-1 0 1,0 0-1,1 0 1,-1 0-1,0 0 1,-1 1-1,-22 0 124,10-3 26,14 1-147,-1 0 1,1 0 0,-1-1-1,1 1 1,-1 0-1,1-1 1,-1 1-1,1-1 1,-1 1-1,1-1 1,-1 1-1,1 0 1,0-1-1,-1 0 1,1 1-1,0-1 1,-1 1 0,1-1-1,0 1 1,0-1-1,-1 0 1,1 1-1,0-1 1,0 1-1,0-1 1,0 0-1,0 1 1,0-1-1,0-1 1,0 1-13,0-1-1,0 1 1,0 0 0,0-1-1,0 1 1,0-1 0,1 1 0,-1-1-1,1 1 1,-1 0 0,1-1-1,-1 1 1,1 0 0,1-3 0,3 1-25,0-1 0,1 1 0,-1 0 1,1 1-1,0 0 0,0-1 1,0 2-1,0-1 0,0 1 1,7-1-1,-4 0 3,195-28-125,-130 22 233,-1-4 0,87-24 0,-160 36-72,29-11 159,-28 11-148,1-1 0,-1 1 0,0-1 0,0 1 0,0-1-1,1 1 1,-1-1 0,0 0 0,0 0 0,0 0 0,0 1 0,0-1 0,-1 0-1,1 0 1,0 0 0,0 0 0,0-1 0,-1 1 0,2-1 0,-3 1-15,0 0 0,0 1 0,1 0 1,-1-1-1,0 1 0,0-1 0,1 1 1,-1 0-1,0 0 0,0-1 1,0 1-1,0 0 0,0 0 0,1 0 1,-1 0-1,0 0 0,0 0 0,0 0 1,0 0-1,0 0 0,-1 1 1,-3-1-4,-42-1 1,6 0-4,-66 7 0,94-4 4,1 0 0,-1 1 1,1 0-1,-1 1 0,1 0 0,1 1 0,-1 1 0,1 0 0,-19 12 0,28-16 4,0-1-1,-1 1 0,1 0 0,0 0 1,0 0-1,0 1 0,1-1 1,-1 0-1,0 1 0,1-1 0,0 1 1,-1 0-1,1-1 0,0 1 1,0 0-1,1 0 0,-1-1 0,0 1 1,1 0-1,0 0 0,0 0 1,0 0-1,0 0 0,0 0 0,0 0 1,1-1-1,0 4 0,0-5 0,-1-1 0,0 1 0,1-1 1,-1 1-1,0-1 0,1 1 0,-1-1 0,1 1 0,-1-1 0,1 0 0,-1 1 0,1-1 0,0 0 0,-1 1 0,1-1 0,-1 0 0,1 0 0,0 1 0,-1-1 1,1 0-1,1 0 0,28 6-80,0-2 1,1-1 0,0-2-1,0-1 1,46-5 0,-73 5-177,-1-1 1,0 1 0,1-1 0,-1 0 0,0 0 0,1 0-1,-1 0 1,0 0 0,0-1 0,0 1 0,0-1 0,0 0-1,-1 0 1,1 0 0,0 0 0,-1-1 0,5-4 0,2-15-5703</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06.016"/>
    </inkml:context>
    <inkml:brush xml:id="br0">
      <inkml:brushProperty name="width" value="0.05" units="cm"/>
      <inkml:brushProperty name="height" value="0.05" units="cm"/>
      <inkml:brushProperty name="color" value="#AE198D"/>
      <inkml:brushProperty name="inkEffects" value="galaxy"/>
      <inkml:brushProperty name="anchorX" value="-4136.57178"/>
      <inkml:brushProperty name="anchorY" value="-5050.4585"/>
      <inkml:brushProperty name="scaleFactor" value="0.5"/>
    </inkml:brush>
  </inkml:definitions>
  <inkml:trace contextRef="#ctx0" brushRef="#br0">320 176 6553,'0'0'5744,"-1"0"-5606,-3 0 215,-3 1 119,-2 0 104,-3 1-233,1-1-68,0 0-111,1 0 32,3-1 15,1 1 1,3-1-44,2 0-116,0 0 217,0-1 124,-2 1 224,-2 0-45,-1 0 157,-3 0-53,1 0 14,0 0-327,1 0-39,-5 0 7771,12-1-8033,0-3-56,0-4 20,0-2-30,0-2 7,0-2-3,0-2 19,0 0-25,0 0 9,0 1 6,1 2-2,1 2-8,-1 3 11,2 2-3,-1 1-8,0 0 2,1 1 8,-1 0-11,0 0 3,-1 0 18,0 2-25,0 0 9,-1 1-50,0 0-23,0 1-25,-1 0-84,1 0 193,0 0-29,0 0 15,0 1 137,0-1-141,2 0-2,-1 0-1,0 0 8,1 2 7,-2 3-1,1 5 1,-1 2 65,0 4-83,0 1 120,0 0-82,0 3-20,0 0 100,0 0-42,0 2-22,0 1 37,0 2 43,-1 2-21,-2 1-8,-3 2 3,-2 0-20,0 1-14,-2 0 12,0 0 4,0 0 45,1 0-12,-1 2-2,1 0 12,1 1-5,3-2 12,2-1 15,1-1-69,1-4 87,1-2-56,-3-2-39,-1-1 49,-2 0-9,-3 0-63,-2 2 58,-1 0-123,0 1 53,1-2 46,1 0-91,3-2 31,0-1 82,3 0-120,1-1 162,1-1-123,1 1 76,1 1-105,0 1 38,1 1 51,-1 1-17,0 1-66,1 1 31,-1-1-32,0 0 16,0 0-5,0-1 1,0-1 0,0-1 46,0-1-59,0 0 20,0-1 67,0 0-95,0 0 88,0 1-83,0 0 136,0 1-152,0-1 57,0 0 29,0-2-22,0 0-28,0-3 0,0-1 118,0-2-156,0 1 88,0-1-74,0 1 0,1 1 18,2 0-9,1 1 3,1-1 0,1-1 0,0-3 0,-2-2 0,-1-2 9,-2-2 63,0-1 20,0-1-104,-1-1 91,-1 0-87,1-1 15,8-3-2737,14-13 437,14-14-1745,17-12-2785,-5 2-11513</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07.361"/>
    </inkml:context>
    <inkml:brush xml:id="br0">
      <inkml:brushProperty name="width" value="0.05" units="cm"/>
      <inkml:brushProperty name="height" value="0.05" units="cm"/>
      <inkml:brushProperty name="color" value="#AE198D"/>
      <inkml:brushProperty name="inkEffects" value="galaxy"/>
      <inkml:brushProperty name="anchorX" value="-3003.40601"/>
      <inkml:brushProperty name="anchorY" value="-5403.23291"/>
      <inkml:brushProperty name="scaleFactor" value="0.5"/>
    </inkml:brush>
  </inkml:definitions>
  <inkml:trace contextRef="#ctx0" brushRef="#br0">130 76 5297,'0'0'8689,"-9"-14"-7600,-1-1-13,-1 1 242,2 1-230,1 3 14,1 1 7214,7 12-8132,3 3-80,1 6 52,3 4-62,1 4-4,0 5-36,2 3 82,-1 3-64,0 1-16,0 0 71,-3 2-62,-1-1 58,-2 2-7,-2 0 12,0 1 64,-1 2-8,-3 2 16,-4 1-67,-3 1-73,-4 0 8,1-1-20,-1-2-45,1-3 58,3-4 37,1-2-57,3-3 59,3-2-27,1-1 55,1-1-42,1-2 4,0 1 9,-1-1-107,0 1 105,0-1-63,-1 0-29,0 1 56,-1 1-66,-1 0 85,0 1-44,1 0-32,-1 0 11,1 0-7,1 0 0,-1 0 37,1-1-48,-1 0 54,0-2-7,0 0-53,0-3 17,0 0 1,2-3-2,0-2 57,0-2-26,1-2-26,0-1 75,0-1-52,0 0-30,0 0 10,0 2-7,0 0 46,1 2-68,-1 3 22,0 2 1,0 2-12,0 0 14,0 0-4,0-2 1,0-2 47,0-5-61,0-2 68,0-3 35,0-2 131,0-2-4,0 0-109,1-1-121,2 0 29,1 1-23,1-1 0,0 1 0,-1 0 0,-2 0 0,0 0 0,-1 0-121,-1-11-7842,-3-1-104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10.176"/>
    </inkml:context>
    <inkml:brush xml:id="br0">
      <inkml:brushProperty name="width" value="0.05" units="cm"/>
      <inkml:brushProperty name="height" value="0.05" units="cm"/>
      <inkml:brushProperty name="color" value="#AE198D"/>
      <inkml:brushProperty name="inkEffects" value="galaxy"/>
      <inkml:brushProperty name="anchorX" value="-1880.32971"/>
      <inkml:brushProperty name="anchorY" value="-5838.78125"/>
      <inkml:brushProperty name="scaleFactor" value="0.5"/>
    </inkml:brush>
  </inkml:definitions>
  <inkml:trace contextRef="#ctx0" brushRef="#br0">267 272 4889,'0'0'6291,"2"4"-6215,1 2-67,0 2 64,-1 0-71,0 0 58,0 0 1,2 0 168,-1-2 413,-1-2 5,0 0 24,-1-2 102,0 0-165,-1 1-200,0-1-116,0 1-90,0 1-98,0 2-14,1 1-43,3 1-22,2 1-25,0-1 98,0-2-116,-1-1 113,-2-1 228,-1-1 29,-1 0-17,0-1 67,-1 1-44,5 6 7550,-5-11-7621,0-3-148,0-5 103,0-4-184,0-5 115,0-3-66,0-5 26,-1-2 59,-2-3-222,-2-2 142,-3 1-126,-2 1 89,-1 1-18,-1 3-59,1 2 19,0 5-18,0 4 2,3 5 27,1 4-36,2 3-7,0 3 11,2 1-14,0 2-34,2-1 65,0 1-30,1-1-55,0 0 92,0-1-40,-1 0-146,-1-1 213,-2 1-6,-3-1 62,0 0-128,-1 0 33,-2 0-24,0 1 10,-3 0-3,-1 0-111,-2 1 153,1 0-69,0 0-15,3 0 65,1 0-22,1 0 64,2 0-72,1 0-32,-1 0 64,0 0-24,0 0-2,0 0 13,2 0-70,2 0 2,1 0 80,2 0-27,0 2 86,1 1-86,0 4 20,2 4 3,2 3 71,3 1 63,4 3 34,3 0-11,2 3-28,0 1-28,0 1-14,1 1 1,-1 1-50,3 1 23,0 1 0,2 3 55,2 2 50,4 1-131,1 1 99,2 0-42,1 0 29,1-3 40,-1-1-104,-3-2 24,-3-3-104,-3-2 35,-3-1-26,-3-2 60,-3-1-63,0-1 11,-2-1 6,-2-1-14,1-1 4,-2-2 18,2 0-15,1 0 155,-1 0-110,1 1-44,0 1 118,2 1-144,-1-1 127,1-2-56,1-1 110,-2-2-142,-1-3 84,-3-2-37,-2-2 27,-3 0-44,-1-1-42,0 1 112,1 0-148,0 1 55,3 2-28,2 0 5,-1 0-49,1 1 60,-2-1-10,-1 0 50,0-1-58,-2-2 76,-1-1-89,1-1 84,-1-1 67,-1 0 0,1 0-57,-2 0-72,1 0 18,-1 0-14,0-1 0,0 1-10,-1 0-43,1 0 58,0 0-29,0 0-28,0 0 47,0 0-7,0 0 19,0 0-17,0 1-92,0 0 92,0 2-3,2 0 4,-1 1-46,0 0 60,2-1 74,-1 0-114,0-1 115,-1-1 3,0 0-103,0-1 35,0 0 115,2 0-176,3-1 58,4-3-11,6-4 7,7-5-20,7-6 16,7-6-15,6-4 5,5-4-2,4-2 0,-1-2 0,-1 0 0,-3-1 0,-2 1 9,-5-1 72,-3 2-103,-4 0-13,-4 2 39,-4 3-8,-4 3-53,-4 5 63,-4 4-30,-3 6 19,-3 5-70,-3 2 95,-2 3 7,-1 2-38,-2 1 17,2-1-16,0 0 13,3-2-4,1-2 10,3-2-12,3-2 5,2-2-2,2-1 0,0 0 0,0-1-10,-1-1 13,-1 1-14,-1-1-23,0 2 24,-1 0 10,-2 0-12,1 0 6,0 1 7,0-1-2,1-1 1,-1 1 9,1-1-12,-2 2 23,1 1-25,-2 2 17,-1 2-15,-3 0 5,-1 2-2,-2 0 0,1 1-10,0-1 4,0 0-2,2-2 0,0-1-47,2 0 51,-1-1-8,-1 0-7,0 1 23,-1 1-16,-1 1-69,-1 2 94,0 1-97,0 1 48,-1 1-24,-1 1-887,1-1 999,0-1-60,0 0 16,0 1-92,0-1-41,0 1 44,-1 0-49,-6 0 98,-7 0 28,-6 0-13,-8 0-55,-7 2 27,-7 2-3,-6 3 54,-6 3-23,-4 3-55,-4 1 92,0 3-31,-1 2 2,2 0 2,0 1-1,2 1 0,2 1 0,4 1-56,4 1 63,5 0-68,7-1 85,7 0-26,7-1 10,4-2 10,3-1-13,2-3 14,2-3 42,1-3-58,1-2 10,3-1 6,2-3 5,3-2 73,0-1-113,2 0 37,0-1-13,0-1 0,1 1 0,-1 0 0,0-1 0,1 1 0,-1 0 0,0 0 10,0 0-13</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10.755"/>
    </inkml:context>
    <inkml:brush xml:id="br0">
      <inkml:brushProperty name="width" value="0.05" units="cm"/>
      <inkml:brushProperty name="height" value="0.05" units="cm"/>
      <inkml:brushProperty name="color" value="#AE198D"/>
      <inkml:brushProperty name="inkEffects" value="galaxy"/>
      <inkml:brushProperty name="anchorX" value="-3350.50122"/>
      <inkml:brushProperty name="anchorY" value="-6995.58545"/>
      <inkml:brushProperty name="scaleFactor" value="0.5"/>
    </inkml:brush>
  </inkml:definitions>
  <inkml:trace contextRef="#ctx0" brushRef="#br0">320 67 8810,'0'0'7608,"0"-1"-7274,0-1 14,0 1 33,0-1 974,-2 0-621,1 1-116,-2 0-75,-1-1-55,-2-1-73,-3 0-128,-2-1-37,-4 0 9,-4-1-124,-5 0-145,-7-1 36,-6 0-222,-5 1-299,-1-1 8,2 2-218,9 1-1329</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33.273"/>
    </inkml:context>
    <inkml:brush xml:id="br0">
      <inkml:brushProperty name="width" value="0.035" units="cm"/>
      <inkml:brushProperty name="height" value="0.035" units="cm"/>
    </inkml:brush>
  </inkml:definitions>
  <inkml:trace contextRef="#ctx0" brushRef="#br0">4149 83 1616,'0'0'5758,"-18"-2"-4584,-55-6-104,55 3 189,17-1-300,1 6-950,0-1 1,0 1 0,0 0-1,0 0 1,1 0-1,-1 0 1,0 0-1,0-1 1,0 1-1,0 0 1,0 0 0,0 0-1,0 0 1,0 0-1,0-1 1,0 1-1,0 0 1,0 0-1,-1 0 1,1 0 0,0 0-1,0-1 1,0 1-1,0 0 1,0 0-1,0 0 1,0 0-1,0 0 1,0 0 0,0-1-1,-1 1 1,1 0-1,0 0 1,0 0-1,0 0 1,0 0-1,0 0 1,0 0-1,-1 0 1,1 0 0,0 0-1,0 0 1,0 0-1,0 0 1,0-1-1,-1 1 1,1 0-1,0 0 1,0 0 0,0 0-1,0 1 1,0-1-1,-1 0 1,1 0-1,0 0 1,0 0-1,0 0 1,0 0 0,0 0-1,-1 0 1,1 0-1,0 0 1,0 0-1,0 0 1,0 0-1,0 1 1,-54-5 2647,53 4-1473,-19-3-576,-55-7-588,-55-8 685,-146-1 0,-951 16 576,1161 5-1227,-105 17 1,-63 26 257,211-40-279,-387 91 704,181-49-733,-46 13 672,235-46-625,1 1-1,0 2 1,-47 28 0,-102 76 225,144-90-157,-20 16-68,2 2 0,2 4 0,-71 80 0,118-119-44,1 0 0,0 1 1,-14 26-1,22-33 35,0 0 0,0 1 0,1-1 0,0 1 0,1 0 0,0 0 0,0 0 0,1 0 0,-1 15 0,2 328 892,1-349-909,-1 1 0,1-1 1,0 0-1,0 0 1,0 0-1,0 1 0,0-1 1,1 0-1,-1 0 0,1-1 1,0 1-1,0 0 1,0-1-1,0 1 0,1-1 1,-1 1-1,1-1 1,-1 0-1,1 0 0,4 2 1,10 6 139,0 0 1,27 10 0,-13-6 19,62 29 178,100 31 1,102 17 25,-122-39-405,-71-24 43,0-5-1,122 12 1,212 0-4,-219-21-1,290 12 9,-254-16-20,-119 1-3,155 31 0,-182-25 98,152 3 1,113-19 443,-175-3-50,-163 2-440,703 28 200,-384-16-250,-69-6 6,212 16 24,-145-15 8,-260-7 76,-50-2-96,-1-1 0,1-2-1,43-12 1,122-39 78,-137 35-96,-25 5 26,-2-1-1,0-2 0,-1-2 1,46-31-1,-70 40-17,0 0-1,-1-2 0,-1 0 0,22-24 1,46-72 54,-46 63-67,-29 37-4,0 1 0,0-1-1,-1 0 1,0-1 0,0 1 0,-1-2 0,-1 1 0,0 0 0,-1-1 0,0 0-1,0 0 1,1-13 0,13-253 7,-17 175-137,-1 99 117,-1 1 0,1-1 1,-1 1-1,0 0 0,0-1 0,0 1 1,-1 0-1,1-1 0,-1 1 0,0 0 1,0 0-1,0 0 0,0 1 0,-1-1 1,1 0-1,0 1 0,-1 0 0,-3-3 1,-9-6-26,0 1 0,-22-12 0,22 14 8,-98-53-64,-3 4-1,-3 6 1,-178-52 0,-286-26-278,464 106 329,-215-57-9,-100-17-20,251 78-300,-269 8 1,360 11 256,-108-1-448,-248 3-3553,362 5 780,16 3-2129</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18.595"/>
    </inkml:context>
    <inkml:brush xml:id="br0">
      <inkml:brushProperty name="width" value="0.035" units="cm"/>
      <inkml:brushProperty name="height" value="0.035" units="cm"/>
    </inkml:brush>
  </inkml:definitions>
  <inkml:trace contextRef="#ctx0" brushRef="#br0">84 35 6849,'0'0'10404,"-10"-5"-9604,-30-17-220,19 14 1421,21 8-1935,-1 0 0,1 0 0,-1 0 0,1 0 0,-1 0 0,1 0 0,0 1 0,-1-1 0,1 0 0,-1 0 0,1 0 0,0 0 0,-1 1 0,1-1 0,0 0 0,-1 0 0,1 0 0,0 1 0,-1-1 0,1 0 0,0 1 0,-1-1 0,1 0 0,0 1 0,-1 0 0,1 1 122,-1 1 1,1-1-1,-1 1 1,1-1-1,0 1 1,0 0-1,0-1 1,0 1-1,1 3 1,0 6-291,0-2 236,0-1 0,1 1 0,0 0 1,1-1-1,0 1 0,8 16 0,-6-16-81,-1-1 1,-1 1-1,0 0 0,0 0 1,-1 0-1,0 0 0,1 11 1,-2 85 205,-2 116 6,22-238-2069,139-110-11502,-118 93 7850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19.172"/>
    </inkml:context>
    <inkml:brush xml:id="br0">
      <inkml:brushProperty name="width" value="0.035" units="cm"/>
      <inkml:brushProperty name="height" value="0.035" units="cm"/>
    </inkml:brush>
  </inkml:definitions>
  <inkml:trace contextRef="#ctx0" brushRef="#br0">0 34 7586,'0'0'8757,"0"-5"-8087,0 4-606,0 0 0,0 0 0,0 0 0,1 0 0,-1 0 0,0 0 0,0 0 0,1 0 0,-1 0 0,0 1 0,1-1 0,-1 0 0,1 0 0,-1 0 0,1 0 0,-1 0 0,1 1 0,0-1 0,0 0 1,-1 0-1,1 1 0,0-1 0,0 1 0,0-1 0,-1 1 0,1-1 0,0 1 0,0-1 0,0 1 0,2-1 0,41-3 1722,-15 4-1138,-9 0-418,1 0-1,36 5 0,-50-3-231,1 0-1,-1 0 1,0 1-1,1 0 1,-1 0 0,0 0-1,-1 1 1,1 0 0,-1 1-1,0-1 1,6 6-1,-4-2 6,0 1 0,-1-1 0,-1 1 0,1 0 0,-2 1 0,1-1 0,-1 1 0,-1 1 0,1-1 0,-2 0 0,1 1 0,-2 0 0,3 14 0,0 16 50,-3-1 1,-2 55-1,0-43-59,-1-49 4,1 0 0,0 0 0,-1-1 0,1 1 0,-1 0 0,0-1-1,0 1 1,0 0 0,0-1 0,-1 1 0,1-1 0,-1 0-1,1 1 1,-1-1 0,0 0 0,0 0 0,0 0 0,0 0-1,0 0 1,-1-1 0,-3 3 0,-5 3 21,-2-1-1,1 0 1,-17 5-1,0 0-13,17-6-84,0-1 0,0-1-1,-1 0 1,1 0-1,-1-1 1,1-1 0,-1 0-1,0-1 1,1-1-1,-20-2 1,31 3-3,-1 0 0,0 0 0,1-1 0,-1 1 0,1-1 1,-1 1-1,1-1 0,0 1 0,-1-1 0,1 0 0,0 0 0,-1 1 0,1-1 0,0 0 0,0 0 0,0 0 1,-1-1-1,1 1 0,0 0 0,1 0 0,-1 0 0,0-1 0,0 1 0,0-3 0,-1 0-416,1-1-1,1 0 1,-1 1-1,1-1 1,-1 0-1,2-6 1,-1 0-824,0-11-3503</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19.962"/>
    </inkml:context>
    <inkml:brush xml:id="br0">
      <inkml:brushProperty name="width" value="0.035" units="cm"/>
      <inkml:brushProperty name="height" value="0.035" units="cm"/>
    </inkml:brush>
  </inkml:definitions>
  <inkml:trace contextRef="#ctx0" brushRef="#br0">374 189 6737,'0'0'10088,"-5"-18"-9349,-14-59 52,-1 24 1084,19 50-1618,-1-1 0,1 1 0,-1-1 0,1 0 1,0 1-1,0-1 0,0 0 0,1 1 0,-1-6 0,-21 9-266,17 1-9,0-1 1,0 1 0,0 0-1,1 1 1,-1-1 0,0 1-1,1 0 1,0 0 0,-1 0-1,-4 4 1,-44 32 10,36-24-25,-2 3-26,0 2 0,1 0 1,1 1-1,0 1 0,2 1 0,1 0 0,0 0 0,2 2 0,-11 27 0,21-36-39,19-15 318,-6-2-158,0 0-1,-1-1 1,1 0-1,0-1 1,-1 0-1,0-1 1,0 0-1,0 0 1,15-12-1,81-70 379,-104 85-436,29-25 219,-2-2 0,0-2-1,42-58 1,-71 89-228,0 0 0,0 0 1,0 0-1,0 0 0,0 0 0,1 0 0,-1 0 1,0 0-1,0 0 0,0 0 0,0 0 0,0 0 0,0 0 1,0 0-1,0 0 0,0 0 0,0 0 0,0 0 0,0 0 1,0 0-1,0 0 0,0 0 0,0 0 0,1 0 0,-6 13-39,-11 19 27,-16 16 19,14-21 14,-25 47 0,38-63-22,0 0-1,1 0 0,1 0 0,0 1 0,0-1 0,1 1 0,1-1 0,-1 17 0,2-27 6,0 1-1,0 1 1,0-1-1,0 0 1,0 0-1,0 1 1,1-1-1,-1 0 1,1 0 0,-1 0-1,2 3 1,-1-4 1,0 0 0,0 0-1,0 0 1,1 0 0,-1 0 0,0-1 0,0 1 0,1 0 0,-1-1 0,1 1 0,-1-1 0,0 0 0,1 1 0,-1-1 0,1 0 0,-1 0 0,1 0 0,1 0-1,75 4 96,89-8 0,-149 3-206,0 0-1,0-2 0,0 0 0,0-1 0,-1-1 0,31-12 0,-47 16-11,1 0 0,0 1 0,0-1 0,-1 0 0,1 0-1,0 0 1,-1-1 0,1 1 0,-1 0 0,0 0 0,1-1 0,-1 1-1,0-1 1,0 1 0,0-1 0,0 0 0,0 1 0,0-1-1,1-4 1,0-21-7712,-2 16 1462</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8.129"/>
    </inkml:context>
    <inkml:brush xml:id="br0">
      <inkml:brushProperty name="width" value="0.035" units="cm"/>
      <inkml:brushProperty name="height" value="0.035" units="cm"/>
    </inkml:brush>
  </inkml:definitions>
  <inkml:trace contextRef="#ctx0" brushRef="#br0">1 0 3633</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1.589"/>
    </inkml:context>
    <inkml:brush xml:id="br0">
      <inkml:brushProperty name="width" value="0.035" units="cm"/>
      <inkml:brushProperty name="height" value="0.035" units="cm"/>
    </inkml:brush>
  </inkml:definitions>
  <inkml:trace contextRef="#ctx0" brushRef="#br0">163 262 4065,'0'0'7281,"-1"-28"-6850,-5-85-21,5 103-227,0-1 1,-1 1 0,0-1 0,0 1 0,-5-11 0,6 18 192,0-1 0,0 1 1,0-1-1,0 1 1,0-1-1,1 0 0,0 1 1,-1-1-1,2 0 1,-1 1-1,1-5 0,-3 8-306,1 0-1,0 0 1,0 0-1,-1 0 0,1 0 1,0 0-1,-1 0 0,1 0 1,0 1-1,0-1 0,0 0 1,-1 1-1,1-1 0,0 1 1,0-1-1,0 1 0,0 0 1,0 0-1,0-1 0,0 1 1,-2 1-1,-3 14 211,0 0 1,1 0-1,-7 34 0,2-6-3,-1 6-47,-6 20-12,8-45-146,1 1 0,1-1 0,1 1 0,2 0 0,-3 49 0,7-73-66,0-1 0,0 0 0,0 0 0,1 0 0,-1 0 0,0 0 0,1 0 1,-1 0-1,0 0 0,1 0 0,-1 0 0,1 0 0,0 0 0,-1 0 0,1 0 0,0 0 0,-1-1 0,1 1 0,0 0 0,0 0 0,0-1 1,0 1-1,0-1 0,0 1 0,0-1 0,0 1 0,2 0 0,31 5 112,-26-5-95,199 7 303,-184-8-386,-21-1-28,-1 1 0,0-1 0,1 0 0,-1 1 0,0-1 0,0 0-1,0 0 1,0 0 0,0 0 0,0 0 0,0 0 0,0 0-1,0 0 1,0 0 0,0-1 0,-1 1 0,1 0 0,0 0 0,-1-1-1,1 1 1,-1-1 0,0 1 0,1 0 0,-1-1 0,0 1 0,0-1-1,0 1 1,0 0 0,0-4 0,0-2-1093,1-1 0,-2 1-1,1 0 1,-1-1 0,-1-7 0,-10-10-5066</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1.682"/>
    </inkml:context>
    <inkml:brush xml:id="br0">
      <inkml:brushProperty name="width" value="0.035" units="cm"/>
      <inkml:brushProperty name="height" value="0.035" units="cm"/>
    </inkml:brush>
  </inkml:definitions>
  <inkml:trace contextRef="#ctx0" brushRef="#br0">1 1 9130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1.804"/>
    </inkml:context>
    <inkml:brush xml:id="br0">
      <inkml:brushProperty name="width" value="0.035" units="cm"/>
      <inkml:brushProperty name="height" value="0.035" units="cm"/>
    </inkml:brush>
  </inkml:definitions>
  <inkml:trace contextRef="#ctx0" brushRef="#br0">136 33 9130,'-136'17'4457,"163"-20"-2785,14-4 329,13 0 63,0-1-744,7 1-631,-13 0-417,-1 4-176,-13-1-56,-7 4-40,-6-4-304,-15 4-585,1 0-1007,0 0-913</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2.629"/>
    </inkml:context>
    <inkml:brush xml:id="br0">
      <inkml:brushProperty name="width" value="0.035" units="cm"/>
      <inkml:brushProperty name="height" value="0.035" units="cm"/>
    </inkml:brush>
  </inkml:definitions>
  <inkml:trace contextRef="#ctx0" brushRef="#br0">258 166 7762,'0'0'10470,"10"-21"-9422,0 2-739,37-91 1580,-47 110-1859,0 0 0,0-1 0,1 1 0,-1 0 0,0-1 0,0 1 0,0-1 1,0 1-1,0-1 0,0 1 0,1 0 0,-1-1 0,0 1 0,0-1 0,0 1 0,-1-1 0,1 1 0,0 0 0,0-1 0,0 1 1,0-1-1,0 1 0,0-1 0,-1 1 0,1 0 0,0-1 0,0 1 0,-1 0 0,1-1 0,0 1 0,0 0 0,-1-1 0,1 1 1,0 0-1,-1 0 0,1-1 0,0 1 0,-1 0 0,1 0 0,-1-1 0,1 1 0,0 0 0,-1 0 0,1 0 0,-2 0 0,-22 0-179,16 1 221,-1-1-78,1 1 0,-1 1 0,0 0 0,1 0 0,0 1 0,-1 0 0,1 0 1,0 1-1,0 0 0,1 0 0,-1 1 0,1 0 0,0 0 0,0 1 0,-8 8 1,-3 5 9,1 0 1,1 1-1,-27 44 1,35-52-5,1 1 0,0 1 0,1-1 0,0 1 0,1 0 0,1 0 0,0 0 0,1 1 0,1-1 0,0 1 0,1 29 0,1-43 3,0-1 1,0 1 0,1-1-1,-1 1 1,1-1 0,-1 1-1,0-1 1,1 0 0,-1 1-1,1-1 1,-1 1 0,1-1-1,-1 0 1,1 0 0,-1 1-1,1-1 1,0 0 0,-1 0-1,1 1 1,-1-1 0,1 0 0,0 0-1,-1 0 1,1 0 0,-1 0-1,1 0 1,0 0 0,0 0-1,28-1 276,-18 1-119,-2-1-103,0 0 1,0 0-1,0-1 1,0-1-1,0 0 0,0 0 1,0 0-1,-1-1 1,0-1-1,0 1 1,0-1-1,11-9 0,2-3-20,-1-1-1,-1-1 0,19-24 0,-26 28 14,-2 0 0,0 0 0,9-17 0,-15 24 32,0-1 1,-1 1-1,0 0 1,0-1-1,-1 0 1,0 0 0,0 1-1,0-10 1,-2 17-61,0 0 0,0 0 0,0 0 0,0 0 0,0 1 0,0-1 0,0 0 0,0 0 0,0 0 0,0 0 0,1 1 0,-1-1 0,0 0 0,1 0 0,-1 0 0,0 1 0,1-1 0,-1 0 0,1 1 0,-1-1 0,1 0 0,0 1 0,-1-1 0,1 1 0,0-1 0,-1 1 0,1-1 0,0 1 0,0-1 0,0 1 1,1 0 11,-2 9-449,0 263 502,0-268-86,0-1-1,0 1 1,1 0 0,-1-1-1,1 1 1,0-1 0,0 1-1,1-1 1,-1 0-1,1 0 1,0 1 0,-1-1-1,1 0 1,1 0 0,-1-1-1,0 1 1,1 0-1,-1-1 1,1 1 0,0-1-1,0 0 1,0 0 0,0 0-1,0 0 1,0-1-1,0 1 1,1-1 0,-1 0-1,1 0 1,5 1 0,10 2 33,1-1 0,0 0 0,0-2 0,26-1 0,-30 0-2,14 0-41,0-2 0,0-1 0,0-1 0,-1-2 0,0-1 0,0-1 1,52-22-1,-76 28-49,-1 0 0,1 0 0,-1 0 0,1 0 0,-1-1 0,0 0 0,0 0 0,0 0 0,-1-1 0,5-4 0,-6 5-460,0-1 0,0 0-1,-1 0 1,1 0 0,-1 0 0,0-1-1,0 1 1,0 0 0,-1 0 0,1-1-1,-1 1 1,-1-6 0,1-19-7668</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5.137"/>
    </inkml:context>
    <inkml:brush xml:id="br0">
      <inkml:brushProperty name="width" value="0.035" units="cm"/>
      <inkml:brushProperty name="height" value="0.035" units="cm"/>
    </inkml:brush>
  </inkml:definitions>
  <inkml:trace contextRef="#ctx0" brushRef="#br0">4 229 5193,'0'0'5185,"0"-9"-4347,0-95 3752,0-11 3936,0 115-8183,0 6-567,-1 87 157,-1-9 102,13 116-1,-11-197-32,0-1 0,0 0 0,0 1-1,1-1 1,-1 0 0,1 1 0,-1-1-1,1 0 1,0 0 0,0 0 0,0 1-1,0-1 1,1 0 0,-1 0 0,0-1 0,1 1-1,-1 0 1,1 0 0,0-1 0,0 1-1,-1-1 1,1 1 0,0-1 0,0 0-1,0 0 1,1 0 0,-1 0 0,0 0-1,0 0 1,0-1 0,1 1 0,-1-1 0,0 1-1,1-1 1,-1 0 0,0 0 0,1 0-1,-1 0 1,1-1 0,-1 1 0,4-2-1,3 0 22,0-1 1,0 0-1,-1 0 0,1-1 0,-1-1 0,0 1 0,0-1 0,14-12 0,36-36-3,-3-4 1,84-109-1,-129 154-14,0 1 0,1 0 0,19-15 0,-24 22-19,-5 3-82,-1 12-452,0 274 300,21-285 359,-10 0-81,11 1 29,40-6 0,-54 3-46,0 1 1,0-2 0,0 1 0,0-1-1,0 0 1,-1-1 0,0 0-1,10-6 1,-5-1 4,0 1-1,-1-2 0,0 1 1,-1-2-1,0 1 1,-1-1-1,0-1 1,-1 1-1,-1-1 0,9-26 1,-13 34-81,-2-1 0,1 0 0,-1 1 0,0-1 0,0 0 0,-1 0 0,0-13 0,-1 5-1457,13 22-6196,-4 12 4614,-7-17 2504,6 20-4338</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5.870"/>
    </inkml:context>
    <inkml:brush xml:id="br0">
      <inkml:brushProperty name="width" value="0.035" units="cm"/>
      <inkml:brushProperty name="height" value="0.035" units="cm"/>
    </inkml:brush>
  </inkml:definitions>
  <inkml:trace contextRef="#ctx0" brushRef="#br0">287 249 5817,'0'0'5804,"8"-17"-5137,23-53 284,-29 66-775,0 0 1,-1-1 0,1 1-1,-1 0 1,0-1-1,0 1 1,-1-1-1,0 0 1,1 1-1,-1-1 1,-2-6 0,1-5 463,1 13-541,0 1-1,-1 0 0,1-1 1,-1 1-1,0 0 1,0 0-1,0 0 1,0 0-1,0 0 1,0 0-1,0 0 0,-1 0 1,1 0-1,-1 0 1,-3-2-1,-33-26 939,21 17-395,13 12-622,0-1-1,-1 1 1,1 0 0,0 1-1,0-1 1,-1 1 0,1-1-1,0 1 1,0 1 0,-1-1-1,-6 2 1,0-1-6,3 0-8,0 1 0,1 0 0,0 0 0,-1 0 0,1 1 0,0 1 0,0-1 0,0 1 0,1 0 0,-1 1 0,-9 8 0,5-3 10,0 0 1,1 0 0,0 1 0,0 1 0,-10 17 0,15-19 1,2-1 0,-1 0 0,1 1 0,1 0 0,-1 0 0,2 0 0,-1 0 0,2 0 0,-1 0 0,1 0 0,2 10 0,-2 5 9,0-24-22,1 1 1,-1-1-1,0 0 1,1 0-1,-1 0 1,1 1-1,-1-1 1,1 0-1,0 0 1,0 0 0,-1 0-1,1 0 1,0 0-1,0 0 1,0 0-1,0-1 1,0 1-1,0 0 1,0 0-1,0-1 1,0 1-1,1-1 1,-1 1 0,0-1-1,0 1 1,0-1-1,1 0 1,-1 0-1,0 1 1,0-1-1,3 0 1,52 1 1124,-41-1-454,-9-1-610,-1 0 1,1-1 0,0 1 0,-1-1 0,1 0 0,-1 0-1,0-1 1,0 1 0,0-1 0,0-1 0,0 1 0,0 0-1,-1-1 1,7-8 0,4-3-16,-1-1 1,21-30-1,-28 35-38,-1-1 0,0 0 1,0-1-1,-1 1 0,-1-1 0,0 0 1,-1 0-1,0-1 0,-1 1 0,-1 0 0,0-22 1,-1 35-132,0 3-206,-1 11 315,0 0 1,-2 0-1,0 0 0,-8 25 0,5-21 18,1 1-1,-4 27 1,8 28 103,1-73-108,0 1 1,0-1-1,1 0 0,-1 1 1,0-1-1,1 0 1,-1 0-1,1 0 1,-1 1-1,1-1 1,0 0-1,0 0 1,-1 0-1,1 0 1,0 0-1,0 0 1,0 0-1,0 0 1,0-1-1,0 1 1,0 0-1,0 0 1,1-1-1,-1 1 1,0-1-1,0 1 0,2-1 1,39 9 79,-33-8-63,32 5-117,1-1 0,-1-3 0,1-1 0,53-6 0,-83 3-508,0-1 0,0 0 0,-1 0 0,0-1 0,0-1-1,17-9 1,14-11-4366</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6.491"/>
    </inkml:context>
    <inkml:brush xml:id="br0">
      <inkml:brushProperty name="width" value="0.035" units="cm"/>
      <inkml:brushProperty name="height" value="0.035" units="cm"/>
    </inkml:brush>
  </inkml:definitions>
  <inkml:trace contextRef="#ctx0" brushRef="#br0">102 29 10042,'0'0'7999,"0"-5"-6965,0-14-65,0 14 930,0 12-1695,-1 5-200,-1 0 0,-1 0 0,0 0 0,0-1 0,-1 1 0,-1-1 0,-6 13 0,3-6 48,-12 36-1,12 1 23,8-47-63,0 0 0,-1 0 0,0 0-1,0-1 1,-1 1 0,0 0 0,0-1 0,-1 1 0,0-1-1,0 0 1,-1 0 0,-7 10 0,10-16 1404,2-7-1334,0-1 1,0 1 0,1 0-1,0-1 1,0 1 0,1 0 0,-1 0-1,1 1 1,0-1 0,1 0-1,0 1 1,-1 0 0,2 0-1,-1 0 1,6-5 0,21-28-41,37-82-31,-47 81-5,-20 37-32,1 1-1,-1-1 1,1 0 0,-1 1 0,1-1-1,0 1 1,0 0 0,-1-1 0,1 1 0,0 0-1,0 0 1,0 0 0,1 0 0,-1 1 0,0-1-1,0 0 1,0 1 0,1 0 0,-1-1 0,3 1-1,55 1-1169,-32 1 1040,108-9-2486,-46-4-6855,-81 11 4643</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6.929"/>
    </inkml:context>
    <inkml:brush xml:id="br0">
      <inkml:brushProperty name="width" value="0.035" units="cm"/>
      <inkml:brushProperty name="height" value="0.035" units="cm"/>
    </inkml:brush>
  </inkml:definitions>
  <inkml:trace contextRef="#ctx0" brushRef="#br0">98 171 4961,'0'0'12265,"10"-11"-11881,32-38-92,-38 44-52,0-1 0,0 0-1,0-1 1,-1 1 0,0 0-1,0-1 1,-1 0-1,0 0 1,0 0 0,0 0-1,-1 0 1,0 0-1,0 0 1,-1-12 0,-10 21-282,1 0 41,0 1 0,1 0 0,0 1 0,0 0-1,0 1 1,0-1 0,1 2 0,0-1 0,-10 9 0,3 0 2,1 0 1,0 0 0,-17 24 0,28-34 5,0 0-1,0 0 1,0 1-1,0-1 0,1 0 1,-1 1-1,1-1 1,0 1-1,1-1 1,-1 1-1,1 0 0,0-1 1,0 1-1,0 0 1,1-1-1,1 7 1,-2-10-1,1 0 0,0 0 1,-1 1-1,1-1 0,0 0 1,0 0-1,0 0 0,0 0 1,0 0-1,0 0 0,0 0 1,0 0-1,0-1 1,0 1-1,0 0 0,1-1 1,-1 1-1,0 0 0,1-1 1,-1 0-1,2 1 0,34 5 47,-30-6-40,46 4-416,1-2 0,54-5 1,-101 2-360,-1 0 1,0 0 0,0-1 0,0 0-1,10-5 1,5-3-3835</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7.722"/>
    </inkml:context>
    <inkml:brush xml:id="br0">
      <inkml:brushProperty name="width" value="0.035" units="cm"/>
      <inkml:brushProperty name="height" value="0.035" units="cm"/>
    </inkml:brush>
  </inkml:definitions>
  <inkml:trace contextRef="#ctx0" brushRef="#br0">218 347 3545,'0'0'7873,"-3"-31"-6808,-1-9-666,0-7 487,1-49 1,17-36 5801,-14 132-6690,0 0 0,1 0 0,-1 0-1,0 0 1,1 0 0,-1 1 0,0-1 0,1 0-1,-1 0 1,0 0 0,1 0 0,-1 1-1,0-1 1,0 0 0,1 0 0,-1 1 0,0-1-1,0 0 1,0 0 0,1 1 0,-1-1 0,0 0-1,0 1 1,0-1 0,0 0 0,0 1 0,1-1-1,-1 0 1,0 1 0,0-1 0,0 0-1,0 1 1,0-1 0,0 0 0,0 1 0,0-1-1,-1 1 1,2 12 47,-1 0 0,-1 1 0,-1-1 1,0 0-1,0 0 0,-1 0 0,-1-1 0,0 1 0,-7 13 0,-40 79 470,20-38-394,-61 95 0,87-154-79,3-6-5,0 0 0,1 0 0,-1 0 0,1 1 1,-1-1-1,1 0 0,0 1 0,0-1 0,0 1 0,1 0 0,-1-1 0,0 6 1,19-15 1018,92-55-809,-47 25-295,96-42 1,-157 78 24,0 1 1,0-1-1,-1 0 0,1 1 1,0 0-1,0-1 0,0 1 1,0 0-1,0 0 0,0 0 1,0 0-1,0 0 0,0 0 1,0 1-1,0-1 0,0 1 1,0-1-1,0 1 0,0 0 1,-1 0-1,1-1 0,0 1 1,-1 1-1,1-1 0,0 0 1,-1 0-1,1 1 0,-1-1 1,0 0-1,1 1 1,-1 0-1,0-1 0,0 1 1,1 2-1,4 7-10,-1 0 0,-1 1 1,0-1-1,4 21 0,2 4-96,-8-30 78,1 0-1,-1 0 0,1 0 0,0 0 1,1 0-1,0 0 0,5 6 1,-6-9 29,-1-1 1,1 0-1,0 0 1,0-1 0,0 1-1,0 0 1,0-1-1,0 0 1,0 0 0,0 0-1,1 0 1,-1 0-1,0 0 1,1-1 0,-1 0-1,1 0 1,3 0-1,7 0-463,0-2-1,0 1 0,1-2 0,-1 1 1,0-2-1,-1 0 0,1-1 0,-1 0 1,0-1-1,0-1 0,17-11 0,24-11-4758</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8.186"/>
    </inkml:context>
    <inkml:brush xml:id="br0">
      <inkml:brushProperty name="width" value="0.035" units="cm"/>
      <inkml:brushProperty name="height" value="0.035" units="cm"/>
    </inkml:brush>
  </inkml:definitions>
  <inkml:trace contextRef="#ctx0" brushRef="#br0">299 187 6569,'0'0'9146,"4"-14"-8057,1-14-47,0 0 1,1-50 0,-5 76-980,-1 1 0,0-1 0,0 1 0,0-1 0,0 0 0,0 1 0,-1-1 0,1 1 0,0-1 0,-1 1-1,1-1 1,-1 1 0,1-1 0,-1 1 0,0-1 0,0 1 0,0 0 0,0-1 0,-1 0 0,0 1-29,0 0-1,0 0 1,-1 0 0,1 0-1,0 1 1,-1-1 0,1 1-1,0 0 1,-1 0 0,1 0 0,-5 0-1,-2-1-30,0 1 0,0 0 0,0 0 0,0 1 0,1 0-1,-1 1 1,0 0 0,1 0 0,-1 1 0,1 0 0,0 1 0,0-1-1,-9 7 1,6-3-3,0 1-1,0 0 0,1 0 0,0 2 0,0-1 1,1 1-1,0 0 0,1 1 0,1 0 1,-1 0-1,2 1 0,-1 0 0,2 0 1,0 0-1,0 1 0,1 0 0,1 0 1,0 0-1,0 0 0,0 25 0,7-37-13,4 0 2,0-1 0,-1-1 0,1 1 0,-1-1 1,1 0-1,-1-1 0,0 0 0,1 0 0,-1-1 0,0 0 1,0 0-1,-1 0 0,9-6 0,19-17-514,95-67-5468,-88 67 501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38.422"/>
    </inkml:context>
    <inkml:brush xml:id="br0">
      <inkml:brushProperty name="width" value="0.035" units="cm"/>
      <inkml:brushProperty name="height" value="0.035" units="cm"/>
    </inkml:brush>
  </inkml:definitions>
  <inkml:trace contextRef="#ctx0" brushRef="#br0">1 54 3633,'175'128'2750,"-171"-125"-2544,1 0 1,0 0-1,0-1 0,0 1 1,0-1-1,1 0 1,-1 0-1,10 1 0,-13-3-102,0 0-1,0 0 1,0 0-1,0 0 1,0-1-1,0 1 1,0-1-1,0 0 1,0 1-1,0-1 1,0 0-1,-1 0 1,3-1-1,10-5 530,58-16 1136,-44 16-1100,-1-1 0,0-2 0,-1-1 1,48-27-1,-70 35-539,0 1 0,-1-1 0,1 0 0,-1 0-1,0-1 1,0 1 0,0-1 0,0 1 0,-1-1 0,1 0 0,-1 0 0,0 0 0,0 0 0,0-1 0,-1 1 0,0 0 0,0-1 0,0 1 0,0-1 0,0 1 0,-1-8 0,-5 11-81,-12 2-52,-1 1-1,0 1 1,1 0-1,0 1 1,-1 1-1,2 1 1,-1 1 0,-23 12-1,19-8 6,0 2 0,0 0 0,1 1 0,1 1-1,-33 34 1,44-41 8,1 1 0,-1 0 0,2 0-1,-1 1 1,1 0 0,1 0 0,0 0 0,0 1 0,1 0-1,0 0 1,1 0 0,0 0 0,1 1 0,0-1-1,1 1 1,0 14 0,1-25-7,0 0 0,0 0 1,0 0-1,0 0 0,0 0 0,1 0 1,-1 0-1,0 0 0,0 0 0,1 0 1,-1 0-1,1 0 0,-1 0 1,1 0-1,-1 0 0,1 0 0,-1 0 1,1-1-1,0 1 0,-1 0 0,1 0 1,0-1-1,0 1 0,1 0 0,30 7 106,-29-7-99,53 5 244,112-3 1,-91-4-191,50 2-168,128-2 456,-185-3-1509,108-18 1,-125 8-2785</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8.345"/>
    </inkml:context>
    <inkml:brush xml:id="br0">
      <inkml:brushProperty name="width" value="0.035" units="cm"/>
      <inkml:brushProperty name="height" value="0.035" units="cm"/>
    </inkml:brush>
  </inkml:definitions>
  <inkml:trace contextRef="#ctx0" brushRef="#br0">0 0 8530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8.810"/>
    </inkml:context>
    <inkml:brush xml:id="br0">
      <inkml:brushProperty name="width" value="0.035" units="cm"/>
      <inkml:brushProperty name="height" value="0.035" units="cm"/>
    </inkml:brush>
  </inkml:definitions>
  <inkml:trace contextRef="#ctx0" brushRef="#br0">0 277 8530,'141'-60'3825,"-138"59"-3682,-1 0 0,1 0 1,-1-1-1,1 1 0,-1-1 1,0 0-1,0 0 0,0 0 1,0 0-1,0 0 0,2-2 1,-4 3-61,1-1 0,-1 1 0,0 0 0,1 0 1,-1 0-1,0 0 0,0 0 0,0 0 0,0 0 0,0-1 1,0 1-1,0 0 0,0 0 0,-1-2 0,1-8 690,2 4-512,0 0-1,0 0 1,1 0 0,0 1-1,0-1 1,1 1-1,0-1 1,0 1-1,0 0 1,1 1-1,0-1 1,0 1-1,0 0 1,8-5-1,-5 3 153,-1 0-1,0-1 1,0 0-1,0 0 0,-1 0 1,7-13-1,-15 31-109,2-5-274,-1 0-1,0 0 1,0 0-1,-1-1 1,0 1-1,1-1 1,-4 7-1,-54 71-29,42-62 1,2 1 0,0 0 0,1 1 0,2 1 0,0 0 0,-16 46 0,28-69 15,0 1 0,0-1 1,0 0-1,-1 0 0,1 0 1,0 1-1,0-1 0,0 0 1,0 0-1,0 0 0,0 1 1,0-1-1,0 0 0,0 0 1,0 0-1,0 1 0,0-1 1,0 0-1,0 0 0,1 0 1,-1 1-1,0-1 0,0 0 1,0 0-1,0 0 0,0 0 1,0 1-1,0-1 0,1 0 1,-1 0-1,0 0 0,0 0 1,0 1-1,0-1 0,0 0 1,1 0-1,-1 0 0,0 0 1,0 0-1,0 0 0,1 0 1,-1 0-1,0 0 0,0 0 1,0 0-1,1 0 0,-1 0 1,16-3 324,21-15-160,-33 16-125,37-21-4,0-2 1,-2-1 0,-1-2 0,-1-1 0,-1-2 0,55-63-1,-89 92-49,-1 1-2,-1 1 0,1 0-1,-1-1 1,1 1 0,-1-1 0,0 1 0,1-1 0,-1 1 0,0-1 0,1 0 0,-1 1 0,0-1 0,0 1 0,0-1 0,1 0 0,-1 1 0,0-1-1,0 0 1,0 0 0,0 0-81,0 5-43,-1 11 100,-1-1-1,0 0 1,-1 1 0,-1-1 0,-10 26-1,-6 22-40,17-46-18,0-1 0,2 0 0,0 1-1,1 15 1,0-21-6,0-9 73,0 0 1,0 1-1,0-1 0,0 0 1,0 1-1,0-1 1,1 0-1,-1 0 0,0 1 1,1-1-1,-1 0 1,1 0-1,-1 1 0,1-1 1,0 0-1,0 0 1,-1 0-1,1 0 0,0 0 1,0 0-1,0 0 1,0 0-1,0-1 0,0 1 1,0 0-1,1-1 1,-1 1-1,0 0 1,0-1-1,1 1 0,1-1 1,4 2-50,0-2 1,0 1 0,0-1-1,0 0 1,8-1-1,7 0-168,-6 0-180,-1 0-1,1-1 1,0 0-1,-1-1 1,26-9 0,69-36-4353,-84 36 3094,36-18-3493</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29.574"/>
    </inkml:context>
    <inkml:brush xml:id="br0">
      <inkml:brushProperty name="width" value="0.035" units="cm"/>
      <inkml:brushProperty name="height" value="0.035" units="cm"/>
    </inkml:brush>
  </inkml:definitions>
  <inkml:trace contextRef="#ctx0" brushRef="#br0">311 112 8122,'0'0'12174,"-5"-17"-11375,-13-51-155,18 67-632,0 0-1,0 0 1,-1-1-1,1 1 1,-1 0 0,1 0-1,-1-1 1,1 1-1,-1 0 1,0 0-1,1 0 1,-1 0-1,0 0 1,0 0-1,0 0 1,0 0-1,0 0 1,0 1 0,0-1-1,0 0 1,0 0-1,0 1 1,0-1-1,-1 1 1,1-1-1,0 1 1,0 0-1,-1-1 1,1 1-1,0 0 1,0 0-1,-1 0 1,1 0 0,0 0-1,-1 0 1,1 0-1,0 0 1,-1 1-1,1-1 1,0 0-1,-2 1 1,-8 1-49,2-2-17,-1 0 1,1 1-1,-1 1 0,1-1 0,0 1 0,-1 1 0,1 0 0,-15 7 0,19-7 21,0-1 0,0 2 0,0-1 0,1 0 0,0 1 0,-1 0 1,1 0-1,0 0 0,1 0 0,-1 1 0,1-1 0,0 1 0,0 0 0,1 0 0,-1 0 0,-2 9 0,3-3-61,0 1 0,1-1 0,0 1 0,1 0-1,2 21 1,0 4 88,-2 119 30,0-155 80,-27-2 177,13 1-265,13 0-26,0 0 0,0 0 0,0 0 0,0 0 0,0 0 0,0 0-1,0 0 1,0-1 0,0 1 0,0 0 0,0-1 0,0 1-1,0-1 1,0 1 0,1-1 0,-1 1 0,0-1 0,0 0-1,0 1 1,1-1 0,-1 0 0,0 0 0,1 0 0,-1 1-1,1-1 1,-1 0 0,1 0 0,-1 0 0,1 0 0,-1 0-1,1 0 1,0 0 0,0 0 0,-1 0 0,1 0 0,0 0 0,0-1-1,1 0-7,-1 0 0,1 1 0,-1-1 0,1 1 0,0-1-1,0 1 1,0-1 0,0 1 0,0 0 0,0-1 0,0 1 0,0 0 0,0 0-1,1 0 1,-1 0 0,0 0 0,1 0 0,-1 0 0,1 0 0,-1 0-1,1 1 1,-1-1 0,2 0 0,41-10-9,75-10 1,13-2 392,-113 18-126,-1 0 0,0-1 0,-1-1 1,33-18-1,-46 23-137,-1 0 0,0 0 0,0 0 0,0 0 0,0 0 0,0-1 0,0 1 0,-1-1 0,1 0 0,-1 0 0,0 0 0,0 0 0,0 0 0,0 0 0,-1-1 0,1 1 0,-1-1 0,0 1 0,0-1 0,0 0 0,0 1 0,0-5 0,-15 8-27,0-1-83,-1 2 0,1 0 0,0 0-1,-1 2 1,1 0 0,0 0 0,0 1-1,-21 10 1,23-8 6,-8 3-4,1 1 0,0 1 0,-22 17 0,37-25-2,0 1 0,0-1 0,0 1 0,0 0-1,1 0 1,-1 0 0,1 0 0,0 1 0,1-1-1,-1 1 1,1 0 0,0 0 0,0 0 0,0 0 0,0 0-1,1 0 1,0 0 0,0 11 0,0-14 6,1 0 1,0 0 0,0 0-1,0 0 1,0 1 0,1-1-1,-1 0 1,0 0 0,1 0-1,-1 0 1,1 0-1,0 0 1,0 0 0,0-1-1,1 3 1,0-3 1,0 1 0,0-1 1,0 0-1,0-1 0,0 1 0,0 0 0,1 0 0,-1-1 1,0 0-1,0 1 0,1-1 0,-1 0 0,4 0 0,29 2-142,67-5-1,-91 1-311,-1 1 0,1-1 0,-1-1 0,0 0 0,0-1 0,0 1 0,0-2 0,-1 0 0,1 0 0,13-11 0,0-5-4400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36.828"/>
    </inkml:context>
    <inkml:brush xml:id="br0">
      <inkml:brushProperty name="width" value="0.035" units="cm"/>
      <inkml:brushProperty name="height" value="0.035" units="cm"/>
    </inkml:brush>
  </inkml:definitions>
  <inkml:trace contextRef="#ctx0" brushRef="#br0">0 353 6009,'0'0'8011,"0"-3"-7260,0-19 5704,15 22-4464,-10 0-1941,1-1-1,-1 1 1,1 1 0,-1-1-1,0 1 1,1 0 0,-1 0 0,0 0-1,0 1 1,1 0 0,-1 0-1,-1 0 1,1 1 0,0-1 0,0 1-1,-1 0 1,0 1 0,0-1-1,0 1 1,0 0 0,5 6 0,-3-2-16,-1 1 1,0 0-1,-1 1 1,0-1-1,0 1 1,-1 0-1,0 0 1,2 16 0,-1 7 83,0 44 1,0 2 365,9 31 130,6 126-5,-19-11 87,1-218-662,0 0 0,0 0 0,1 0 0,0 0 0,0-1 0,1 1 1,-1 0-1,6 8 0,11 30 143,-5 11-104,-12-42-58,1 1 0,1-1 0,1 1 0,0-1 0,0 0-1,11 18 1,5 3 171,6 12 111,-20-37-291,0 1 0,0 0 0,7 16 0,-11-19-2,1 0 0,0-1 0,0 1 0,1-1 0,0 0 1,0 0-1,1 0 0,0-1 0,13 12 0,16 1 54,-27-15-42,0 0-1,-1 0 1,1 0 0,-1 1-1,0 1 1,0-1-1,8 9 1,-12-11-13,0 0 0,1 0 0,-1-1 0,1 1-1,0-1 1,0 0 0,0 0 0,0 0 0,0-1 0,1 1 0,-1-1-1,0 0 1,8 0 0,65 5 75,-62-6-55,300 1 104,-5 0-35,-43 23-87,-103-6 0,59-2 14,65 6-25,-29 18-9,25 2 55,101 2 14,118 9 307,-121-34-320,-269-11-35,48 1 4,-146-9-10,608 25-32,-202-1 33,-10-2-3,-276-4 18,-22-3-115,136 2-1,-220-17 103,-1-1 0,1-2-1,48-10 1,44-14-28,-53 13 35,-1-2-1,124-49 1,82-72-61,-235 117 55,103-52 86,-64 15-20,-51 41-29,0-1 0,-2-1-1,31-29 1,-12 10-36,-31 25-4,-1 0 0,0-1 0,-1-1-1,0 1 1,-1-2 0,0 1 0,-1-1 0,7-19-1,25-44 1,-34 67-4,-2 0-1,1 0 0,-1-1 0,-1 1 0,0-1 1,-1 0-1,0 0 0,-1 0 0,0 0 0,-1 0 1,-2-13-1,2 2-5,5-41-1,-1 33 12,0-37-1,-5 47 0,2 1 0,1-1 0,0 1 0,2 0-1,8-31 1,-7 33-2,0 0 0,-2-1 0,0 1-1,-1-1 1,-1 1 0,-3-31-1,1 27 1,1 0 0,1 0-1,1 0 1,7-31-1,-5 31-76,0-1 0,-1 0 0,-1 0-1,-2-32 1,0 48 71,-1 5-19,1 1 1,-1-1-1,0 0 1,0 1-1,0-1 1,0 1-1,0 0 1,0-1-1,-1 1 1,1 0 0,0 0-1,-1 0 1,1-1-1,-4 0 1,-3-5 21,-14-11-50,17 14 65,0 1 1,0-1 0,1-1-1,-8-8 1,5 5-22,-1 1 1,0 0-1,0 0 0,0 0 0,-1 1 0,0 0 1,0 1-1,-1 0 0,1 0 0,-1 1 1,-10-3-1,12 3 12,1-1-1,0 1 1,1-1 0,-1-1 0,1 1 0,0-1 0,1 0-1,-1 0 1,-5-9 0,-22-22 13,13 21-100,-32-22-1,31 24-5,-28-25 1,37 29 16,0 1 0,-1 0 0,0 1 0,0 0-1,-1 1 1,0 1 0,0 0 0,0 1 0,-1 0 0,0 2 0,0-1 0,0 2 0,-17-2 0,-199-35-2974,77 5-1742,145 32 4388,-105-23-5660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38.090"/>
    </inkml:context>
    <inkml:brush xml:id="br0">
      <inkml:brushProperty name="width" value="0.035" units="cm"/>
      <inkml:brushProperty name="height" value="0.035" units="cm"/>
    </inkml:brush>
  </inkml:definitions>
  <inkml:trace contextRef="#ctx0" brushRef="#br0">2149 353 6065,'0'0'7254,"0"0"-7238,0-1 1,0 1-1,0-1 1,0 1-1,0-1 1,0 0-1,0 1 0,0-1 1,-1 1-1,1-1 1,0 1-1,0-1 1,0 1-1,-1-1 1,1 1-1,0-1 0,-1 1 1,1-1-1,-1 1 1,1-1-1,0 1 1,-1 0-1,1-1 1,-1 1-1,1-1 0,-1 1 1,1 0-1,-1 0 1,0-1-1,-9 1 263,-1 0-1,1-1 1,0 0-1,0-1 0,0 0 1,0-1-1,0 0 1,1 0-1,-1-1 0,1-1 1,0 1-1,-15-11 1,5 3-114,-1 2 1,0 0-1,0 1 1,-1 2-1,0 0 1,-1 0-1,-26-3 1,-163-10 122,44 6-151,68 0 86,-35-3 144,-256-67 1,324 65-527,-1 4-1,-126-13 1,-132 16-2556,236 13 604,23 8-2026</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42.488"/>
    </inkml:context>
    <inkml:brush xml:id="br0">
      <inkml:brushProperty name="width" value="0.035" units="cm"/>
      <inkml:brushProperty name="height" value="0.035" units="cm"/>
    </inkml:brush>
  </inkml:definitions>
  <inkml:trace contextRef="#ctx0" brushRef="#br0">159 43 8834,'0'0'7512,"-6"-5"-6882,-23-19 885,23 22-899,1-1 0,0 1 0,-1 1 0,0-1 1,-5 0-1,6 0-152,4 2-379,1 1 0,0-1 1,-1 0-1,1 0 0,0 0 1,0 0-1,-1 0 0,1 0 1,0 0-1,0 0 0,-1 0 1,1 1-1,0-1 0,0 0 1,-1 0-1,1 0 0,0 0 1,0 1-1,0-1 0,-1 0 1,1 0-1,0 1 0,0-1 1,0 0-1,0 0 0,0 1 1,0-1-1,-1 0 0,1 0 1,0 1-1,0-1 0,0 0 1,0 1-1,0-1 0,-3 20 808,3 31-1360,1-36 887,-1 2-327,-1 0 0,0 0 0,-1 0 0,-1 0 0,0 0 0,-8 20 0,-23 34 203,33-67-276,0-1-1,0 1 1,0 0-1,0 0 1,0-1 0,1 1-1,-1 0 1,2 7-1,-1-9 33,-1-2-52,0 1 0,0 0 0,1 0-1,-1 0 1,0 0 0,1 0 0,-1 0-1,1 0 1,-1 0 0,1 0 0,0 0 0,-1 0-1,1 0 1,0 0 0,0 0 0,0 0 0,0 0-1,0 1 1,0-1 0,0 0 0,0 2-1,0 37-87,1-30 112,-2 16-28,0-19 2,1 1 0,-1-1-1,2 0 1,-1 1 0,1-1 0,0 1-1,0-1 1,3 8 0,-3-14-11,0 0 1,0 0-1,0-1 0,-1 1 0,1 0 1,0-1-1,0 1 0,0-1 1,0 1-1,0-1 0,0 1 1,0-1-1,0 0 0,0 1 1,0-1-1,0 0 0,0 0 1,0 0-1,1 0 0,-1 0 1,0 0-1,2 0 0,0-1-93,1 1-1,-1 0 1,1-1-1,-1 0 1,0 0 0,1 0-1,-1 0 1,5-3-1,54-44-3407,-39 30 1178,23-18-3535</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43.047"/>
    </inkml:context>
    <inkml:brush xml:id="br0">
      <inkml:brushProperty name="width" value="0.035" units="cm"/>
      <inkml:brushProperty name="height" value="0.035" units="cm"/>
    </inkml:brush>
  </inkml:definitions>
  <inkml:trace contextRef="#ctx0" brushRef="#br0">163 0 8186,'0'0'7016,"-25"0"-4520,15 3 4539,7 0-7011,1 0-1,-1 1 1,1-1-1,0 0 1,0 1-1,0-1 1,1 1-1,-1 0 1,-1 6-1,-10 44 334,7-26-161,-10 33 179,4-19-199,2 0 0,2 1-1,2 0 1,-2 45 0,8-47 110,0-27-730,0-22-2415,0 7 2503,0-1-1,0 1 1,0-1-1,0 1 1,-1 0-1,1-1 1,-1 1-1,1-1 1,-1 1-1,1 0 0,-1-1 1,0 1-1,1 0 1,-1 0-1,0-1 1,0 1-1,0 0 1,0 0-1,-2-2 1,-11-8-5302</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43.626"/>
    </inkml:context>
    <inkml:brush xml:id="br0">
      <inkml:brushProperty name="width" value="0.035" units="cm"/>
      <inkml:brushProperty name="height" value="0.035" units="cm"/>
    </inkml:brush>
  </inkml:definitions>
  <inkml:trace contextRef="#ctx0" brushRef="#br0">75 7 6705,'0'0'7154,"-12"-1"-5940,-38-4-228,38 4 492,33 15-13230,-9-10 8952</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43.846"/>
    </inkml:context>
    <inkml:brush xml:id="br0">
      <inkml:brushProperty name="width" value="0.035" units="cm"/>
      <inkml:brushProperty name="height" value="0.035" units="cm"/>
    </inkml:brush>
  </inkml:definitions>
  <inkml:trace contextRef="#ctx0" brushRef="#br0">0 0 2721</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44.918"/>
    </inkml:context>
    <inkml:brush xml:id="br0">
      <inkml:brushProperty name="width" value="0.035" units="cm"/>
      <inkml:brushProperty name="height" value="0.035" units="cm"/>
    </inkml:brush>
  </inkml:definitions>
  <inkml:trace contextRef="#ctx0" brushRef="#br0">0 223 2721,'203'39'4327,"-162"-31"600,-39-8-6054,-1 0 1091,1 0-1,-1 1 1,1-1-1,-1 1 1,0-1-1,1 1 1,-1 0-1,0 0 1,1-1-1,-1 1 1,2 2-1,-1-2-9,5 3-1573,9 3 5228,-10-4 850,-16-8-2641,-13 2 5187,67 24-6796,-1 2 0,-2 1 0,0 3 0,42 35 0,-6-4-60,-52-41-107,1 0-1,0-2 1,1-1 0,1-1 0,0-1-1,1-1 1,0-2 0,1-1 0,0-2 0,0 0-1,61 2 1,187-8 644,-273-1-682,0 0 0,0-1 0,0 1 0,0-1 0,-1 0 0,1 0 1,0-1-1,-1 1 0,1-1 0,-1 0 0,0 0 0,0 0 0,6-7 0,9-6 3,12-9-38,-2-1 0,-1-1 1,-1-2-1,26-35 0,-14 10-45,51-94-1,-68 110 91,2 1 0,1 1 0,52-56 0,-77 92-158,0-1-1,1 1 1,-1 0 0,0-1-1,0 1 1,0 0 0,0-1-1,1 1 1,-1 0 0,0-1-1,1 1 1,-1 0 0,0 0-1,0-1 1,1 1-1,-1 0 1,0 0 0,1-1-1,-1 1 1,0 0 0,1 0-1,-1 0 1,1 0 0,-1 0-1,0 0 1,1 0 0,-1 0-1,1-1 1,-1 1 0,0 0-1,1 1 1,-1-1 0,1 0-1,-1 0 1,0 0 0,1 0-1,-1 0 1,0 0 0,1 1-1,0 16-3257,-13 26-4770,4-24-102</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40.967"/>
    </inkml:context>
    <inkml:brush xml:id="br0">
      <inkml:brushProperty name="width" value="0.035" units="cm"/>
      <inkml:brushProperty name="height" value="0.035" units="cm"/>
    </inkml:brush>
  </inkml:definitions>
  <inkml:trace contextRef="#ctx0" brushRef="#br0">0 209 1720,'0'0'9108,"2"-24"-8604,11-76 121,-13 97-545,0 0-1,1 0 0,0 1 1,-1-1-1,1 1 1,0-1-1,0 0 0,0 1 1,1 0-1,-1-1 1,1 1-1,-1 0 0,1 0 1,0-1-1,0 1 1,0 1-1,0-1 0,0 0 1,0 0-1,0 1 1,1-1-1,3-1 0,-4 2 158,1 0 0,-1 0 0,0 0 0,0-1-1,-1 1 1,1-1 0,0 1 0,0-1 0,-1 0-1,1 1 1,1-3 0,-1 0 376,4-4 2116,-6 13-761,-3 21-1961,-16 258 25,18-279-24,0 21-17,1-26 11,0 1 0,0 0 1,0 0-1,0-1 0,0 1 0,0-1 1,0 1-1,1 0 0,-1-1 0,0 1 1,1 0-1,-1-1 0,0 1 0,1-1 1,-1 1-1,0-1 0,1 1 0,-1-1 1,1 1-1,-1-1 0,1 1 0,0-1 1,-1 0-1,1 1 0,-1-1 0,1 0 1,0 1-1,-1-1 0,1 0 0,-1 0 1,1 0-1,0 1 0,-1-1 1,1 0-1,1 0 0,51 0 71,-8 2-119,1-2 0,-1-3-1,0-1 1,55-13-1,-96 16-93,0 0-1,0 0 1,0-1-1,0 0 1,0 0-1,-1 0 1,1 0-1,-1 0 0,1-1 1,5-5-1,-8 7 25,-1 0 0,1 0 0,-1 0-1,1 0 1,-1 0 0,1 0-1,-1 1 1,1-1 0,-1 0 0,0 0-1,0-1 1,1 1 0,-1 0-1,0 0 1,0 0 0,0 0 0,0 0-1,0 0 1,-1-1 0,1 0-160,-1 0 0,0 0 0,0 1 0,0-1 0,0 0 0,0 1 0,0-1 0,0 1 0,-1-1 0,1 1 0,0-1 0,-1 1 0,1 0 0,-3-2 0,-32-17-4062</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46.186"/>
    </inkml:context>
    <inkml:brush xml:id="br0">
      <inkml:brushProperty name="width" value="0.035" units="cm"/>
      <inkml:brushProperty name="height" value="0.035" units="cm"/>
    </inkml:brush>
  </inkml:definitions>
  <inkml:trace contextRef="#ctx0" brushRef="#br0">62 0 928,'0'0'9414,"-41"0"-869,34 0-8739,-5 0 308,11 0-234</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48.457"/>
    </inkml:context>
    <inkml:brush xml:id="br0">
      <inkml:brushProperty name="width" value="0.035" units="cm"/>
      <inkml:brushProperty name="height" value="0.035" units="cm"/>
    </inkml:brush>
  </inkml:definitions>
  <inkml:trace contextRef="#ctx0" brushRef="#br0">1017 36 3625,'0'0'7397,"-21"0"-5254,-5 0-807,-57 0 978,-86-10 0,110 5-2191,-94 4-1,67 3-81,-327-2 310,406-1 308,8-2-1267,14 0-2148,17 3-77,56-7-1,-41 0 242</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48.922"/>
    </inkml:context>
    <inkml:brush xml:id="br0">
      <inkml:brushProperty name="width" value="0.035" units="cm"/>
      <inkml:brushProperty name="height" value="0.035" units="cm"/>
    </inkml:brush>
  </inkml:definitions>
  <inkml:trace contextRef="#ctx0" brushRef="#br0">177 0 4977,'0'0'3929,"10"0"-3856,30 0-25,-29 0 4223,-27 4-4087,-36 9-234,-83 34 1,113-32-1861,11-2-2512,9-9-501</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49.045"/>
    </inkml:context>
    <inkml:brush xml:id="br0">
      <inkml:brushProperty name="width" value="0.035" units="cm"/>
      <inkml:brushProperty name="height" value="0.035" units="cm"/>
    </inkml:brush>
  </inkml:definitions>
  <inkml:trace contextRef="#ctx0" brushRef="#br0">1 0 3345</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50.480"/>
    </inkml:context>
    <inkml:brush xml:id="br0">
      <inkml:brushProperty name="width" value="0.035" units="cm"/>
      <inkml:brushProperty name="height" value="0.035" units="cm"/>
    </inkml:brush>
  </inkml:definitions>
  <inkml:trace contextRef="#ctx0" brushRef="#br0">1975 0 3345,'-44'83'2284,"39"-65"-881,13-19 6820,-29 1-7565,-489 0 4093,-681 0-4066,1183 1-689,0 0 1,0 0 0,0 1 0,0 0 0,-9 4-1,-27 7 65,3-7 1483,34 9-745,-1-3-732,1 0-1,0 0 1,0 1-1,2 0 1,-1 0-1,2 1 1,0-1-1,0 1 1,1 0-1,-1 16 1,1 21 362,3 77 0,1-58-156,-1-50-206,-1-4 11,1-1 1,1 1 0,0-1 0,1 1-1,7 26 1,-4-24-31,-2 0-1,-1 1 1,0 0 0,-1-1-1,-1 1 1,-3 20 0,1 13-5,2-15-10,-1-6 29,5 40 0,-3-61-48,1 1 0,1-1 1,-1 1-1,2-1 0,-1 0 0,1 0 1,8 14-1,-7-15-3,-1 1-1,0-1 1,0 1 0,-1 0-1,0 0 1,-1 0 0,0 0-1,0 12 1,-2 88 36,-2-51-30,2 175 28,2-233-44,-1 0 0,0-1 0,0 1 0,1-1-1,-1 1 1,0-1 0,1 0 0,-1 1 0,0-1-1,1 0 1,-1 0 0,0 0 0,1 0 0,-1 0-1,1 0 1,1-1 0,1 1-17,17 0-1008,-5 1 263,-1-1 0,0 0 0,1-2 0,-1 1-1,0-2 1,0 0 0,0-1 0,17-6 0,22-14-4132</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51.800"/>
    </inkml:context>
    <inkml:brush xml:id="br0">
      <inkml:brushProperty name="width" value="0.035" units="cm"/>
      <inkml:brushProperty name="height" value="0.035" units="cm"/>
    </inkml:brush>
  </inkml:definitions>
  <inkml:trace contextRef="#ctx0" brushRef="#br0">599 256 5113,'0'0'3905,"3"-12"-3109,8-36 405,-5-21 3321,-6 63-4434,0 1 1,-1 0 0,0 0 0,0-1-1,0 1 1,-1 0 0,1 0 0,-1 0-1,-1 1 1,1-1 0,-1 0 0,1 1 0,-1-1-1,-1 1 1,1 0 0,0 0 0,-1 0-1,0 1 1,0-1 0,0 1 0,0 0-1,-1 0 1,1 0 0,-1 1 0,0 0-1,-6-3 1,-8 1-82,1 1 0,-1 0 1,0 2-1,0 0 0,-28 2 0,7 0 46,32 0-24,-1 0 0,1 0 0,-1 1 0,1 0 0,0 0 0,0 1 0,0 0 0,0 0 0,-13 9 0,-5 4 147,-31 26 1,39-28-128,0 0 3,2 0-1,0 0 1,0 2-1,1 0 1,-14 21-1,23-28-32,0 0-1,1 0 0,0 1 0,0 0 0,1 0 0,0 1 1,1-1-1,0 1 0,1-1 0,0 1 0,1 0 1,0 11-1,0-6 27,1-14-36,-1 1 0,1-1 0,-1 1 0,1-1 0,0 1 0,0-1 0,0 1 0,1-1 0,-1 1 0,1-1 0,-1 0 0,1 1 0,0-1 0,0 1 0,0-1 0,0 0 0,0 0 1,0 0-1,1 0 0,-1 0 0,1 0 0,-1 0 0,1 0 0,0 0 0,2 1 0,6 2 75,-1 0 1,1-1-1,1-1 0,-1 1 1,0-1-1,1-1 1,0 0-1,18 0 0,2-1 427,57-5 1,-78 2-448,-1 0 1,1-1-1,-1 0 1,0 0 0,0-1-1,-1 0 1,1-1 0,-1 0-1,0 0 1,12-10 0,9-10 417,32-36 0,-57 58-432,2-5-39,-1 1-1,1-1 0,-1 0 1,0-1-1,-1 1 0,0-1 1,-1 0-1,0 0 0,3-11 1,-3 8-325,1 1 1,0 0-1,1 0 0,7-13 1,-10 21-114,0 1 0,-1 0 0,1 1 1,0-1-1,0 0 0,0 0 0,1 1 0,-1-1 0,0 1 0,1 0 0,-1 0 1,1 0-1,4-2 0,-1 1-1551,8-2-3720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52.389"/>
    </inkml:context>
    <inkml:brush xml:id="br0">
      <inkml:brushProperty name="width" value="0.035" units="cm"/>
      <inkml:brushProperty name="height" value="0.035" units="cm"/>
    </inkml:brush>
  </inkml:definitions>
  <inkml:trace contextRef="#ctx0" brushRef="#br0">24 122 208,'0'0'15350,"-4"-19"-14563,-9-58-43,7 52 2008,7 50-3100,0-9 493,-1-10-144,-1 27 120,2 1 1,0-1 0,3 0-1,0-1 1,14 50-1,-3-31 24,-12-36-82,1 0 0,0-1 1,11 23-1,-14-36-40,0 0 1,0 0-1,0 0 0,1 0 1,-1 0-1,0 0 1,1 0-1,-1 0 0,0 0 1,1 0-1,-1-1 0,1 1 1,-1-1-1,1 1 1,0-1-1,-1 0 0,1 1 1,-1-1-1,4 0 1,37-1 677,-27 0-411,-10 1-246,-1-1 1,1 0-1,-1 0 0,1-1 1,-1 1-1,1-1 1,-1 0-1,0 0 0,0 0 1,0 0-1,0-1 1,0 0-1,3-3 1,51-51-55,-30 28-290,60-50-3515,-27 31-3523,-20 22-2662</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53.230"/>
    </inkml:context>
    <inkml:brush xml:id="br0">
      <inkml:brushProperty name="width" value="0.035" units="cm"/>
      <inkml:brushProperty name="height" value="0.035" units="cm"/>
    </inkml:brush>
  </inkml:definitions>
  <inkml:trace contextRef="#ctx0" brushRef="#br0">22 215 8530,'0'0'8804,"-5"-17"-8301,-10-52-56,14 66-405,1 1 0,0-1-1,0 1 1,0-1 0,0 1 0,1-1 0,-1 1 0,0-1-1,1 1 1,0-1 0,0 1 0,0 0 0,0-1-1,0 1 1,0 0 0,0 0 0,1 0 0,-1 0 0,1 0-1,0 0 1,-1 0 0,5-2 0,-5 3 57,1-1 0,-1 1 0,1 0-1,-1-1 1,0 1 0,0-1 0,1 1 0,-1-1 0,0 0 0,0 1 0,-1-1-1,1 0 1,0 0 0,-1 1 0,1-1 0,-1 0 0,1 0 0,-1-2 0,0 3 318,-3 40-492,4 67 26,1-35 69,-2-13 125,0-58-59,11 0-14,0-1 0,0-1 0,0 0 1,0-1-1,0 0 0,-1 0 0,1-1 0,-1-1 1,0 0-1,0 0 0,-1-1 0,13-9 1,-6 2-73,0 0 1,-1-1 0,-1-1 0,0 0 0,21-31 0,-29 37 0,0 1 9,1 0-1,-2-1 1,1 0 0,-1 0 0,-1 0 0,0 0 0,0-1 0,0 0 0,-2 0 0,1 0-1,-1 0 1,1-11 0,-3 19-6,-2 17-544,-4-2 541,2 0 0,0 0 1,1 0-1,0 1 0,1-1 0,-1 28 0,3 52 95,0-92-92,0 1 1,0 0-1,1-1 1,-1 1-1,1-1 0,-1 1 1,1-1-1,0 1 1,0-1-1,-1 0 0,1 1 1,0-1-1,0 0 0,0 0 1,0 0-1,1 1 1,-1-1-1,0 0 0,0 0 1,1-1-1,-1 1 0,0 0 1,1 0-1,-1-1 1,1 1-1,-1-1 0,1 1 1,-1-1-1,1 1 1,-1-1-1,4 0 0,7 2 57,1-1 0,0-1 0,13 0 0,-11 0 35,1 0 8,-5 1-94,0-1 1,-1 0-1,1 0 0,0-1 1,-1-1-1,1 1 1,-1-2-1,0 1 0,0-2 1,0 1-1,0-1 1,18-11-1,-16 7-731,-1-2-1,0 1 1,-1-1 0,0-1-1,-1 0 1,0 0-1,0-1 1,-1 0 0,10-21-1,-9 1-3971</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53.696"/>
    </inkml:context>
    <inkml:brush xml:id="br0">
      <inkml:brushProperty name="width" value="0.035" units="cm"/>
      <inkml:brushProperty name="height" value="0.035" units="cm"/>
    </inkml:brush>
  </inkml:definitions>
  <inkml:trace contextRef="#ctx0" brushRef="#br0">109 187 3649,'0'0'13689,"12"1"-12643,42 2-142,-51-3-839,1 0 0,0-1 1,-1 0-1,1 1 0,-1-1 0,1-1 0,-1 1 0,1-1 0,-1 1 1,0-1-1,0 0 0,0 0 0,0 0 0,0 0 0,0-1 0,0 0 1,2-3-1,2-1 5,-1-2 0,0 1 1,0-1-1,4-9 0,-8 11-47,1 1 0,-1-1 0,0 0 0,0 0 0,0 0 0,-1 0 0,0 0 0,-1 0 0,0 0 0,-1-11 0,1 1 83,0 17-104,0-1 1,0 1-1,0 0 0,0 0 0,0 0 1,0-1-1,0 1 0,-1 0 1,1 0-1,0 0 0,0-1 0,0 1 1,0 0-1,0 0 0,-1 0 0,1 0 1,0 0-1,0-1 0,0 1 0,-1 0 1,1 0-1,0 0 0,0 0 0,0 0 1,-1 0-1,1 0 0,0 0 1,0 0-1,-1 0 0,1 0 0,0 0 1,0 0-1,0 0 0,-1 0 0,1 0 1,0 0-1,0 0 0,-1 0 0,1 0 1,0 0-1,-1 0 0,-1 0 1,-10 1-8,0 1 0,0 0 0,0 0 1,0 2-1,1-1 0,-1 1 0,1 1 1,0 0-1,0 0 0,0 1 0,1 1 1,-12 9-1,11-8 11,1 1 0,0-1 1,1 2-1,0-1 0,0 1 0,1 1 1,0-1-1,1 1 0,1 1 0,-1-1 1,-7 22-1,12-24 22,0 1 1,0 0-1,1 0 1,0 1-1,2 13 1,-1-18 31,0-4-38,0 0 0,1 0 1,-1 0-1,1 0 0,0 0 0,0-1 1,-1 1-1,1 0 0,0 0 1,1-1-1,-1 1 0,0-1 1,0 1-1,1-1 0,-1 0 1,1 1-1,-1-1 0,1 0 0,-1 0 1,1 0-1,0 0 0,0 0 1,-1 0-1,1-1 0,0 1 1,0-1-1,0 1 0,0-1 1,4 1-1,7 1 76,0 0 1,0-1-1,14-1 0,4 1-27,1-1-1,-1-2 1,0-1-1,0-2 1,44-11-1,-49 7-701,-1-1 0,0-1 0,46-28 0,-47 23-3651,38-33 1,-32 19-3821</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55.509"/>
    </inkml:context>
    <inkml:brush xml:id="br0">
      <inkml:brushProperty name="width" value="0.035" units="cm"/>
      <inkml:brushProperty name="height" value="0.035" units="cm"/>
    </inkml:brush>
  </inkml:definitions>
  <inkml:trace contextRef="#ctx0" brushRef="#br0">224 102 4001,'0'0'10866,"-1"-14"-9887,-4-47 88,-3 39 1281,7 22-2274,1-1 0,-1 1 0,1-1 0,-1 1 0,1 0 0,0-1 0,-1 1 0,0 0 0,1-1 0,-1 1-1,1 0 1,-1 0 0,1 0 0,-1-1 0,1 1 0,-1 0 0,0 0 0,1 0 0,-1 0 0,1 0 0,-2 0 0,1 0-39,0 1-1,-1-1 1,1 1-1,0-1 1,-1 1-1,1 0 1,0-1 0,0 1-1,0 0 1,-1 0-1,1 0 1,0 0-1,0 0 1,0 0-1,0 0 1,1 0-1,-2 2 1,-51 110 24,40-80-41,-1-1-1,-34 54 0,27-59-12,20-26-3,0 1 1,0-1-1,-1 1 0,1-1 1,-1 0-1,1 0 1,-1 0-1,1 0 0,-1 0 1,1 0-1,-1 0 1,0 0-1,0-1 1,-2 1-1,3-1 489,1-2 176,0-7-562,0 1 1,1 0-1,0 0 1,1 0-1,-1 0 1,2 0-1,-1 0 1,6-11-1,0 5-96,0 0 0,2 0-1,15-19 1,-18 24-9,1-2 9,1-1 1,0 2 0,1-1-1,-1 2 1,2-1 0,0 1 0,0 1-1,0 0 1,1 0 0,23-10-1,-6 10-168,0 2 0,0 0 0,1 2 0,0 2-1,-1 0 1,39 4 0,-22-2-2231,-42 0 1609,0 1 0,0-1 1,0 0-1,0 1 0,0 0 1,-1 0-1,8 2 0,-2 5-4209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25.632"/>
    </inkml:context>
    <inkml:brush xml:id="br0">
      <inkml:brushProperty name="width" value="0.035" units="cm"/>
      <inkml:brushProperty name="height" value="0.035" units="cm"/>
    </inkml:brush>
  </inkml:definitions>
  <inkml:trace contextRef="#ctx0" brushRef="#br0">272 172 2665,'0'0'7696,"11"-8"-7267,36-26 158,-45 33-455,1-1 0,-1 0-1,0 0 1,0-1 0,-1 1 0,1 0-1,0-1 1,-1 1 0,0-1-1,1 1 1,-1-1 0,0 0 0,0 0-1,0 1 1,0-6 0,-2-40 1962,0 25-1297,1 22-785,0 0 1,-1 1 0,1-1 0,0 0 0,-1 1 0,1-1 0,0 0 0,-1 1 0,1-1 0,0 0-1,-1 1 1,1-1 0,-1 1 0,1-1 0,-1 1 0,0-1 0,1 1 0,-1-1 0,1 1 0,-1 0 0,0-1-1,1 1 1,-1 0 0,0-1 0,0 1 0,1 0 0,-1 0 0,0 0 0,0 0 0,1 0 0,-2 0-1,-28-1-48,24 1 56,-8 0-24,0 0 0,1 1 0,-1 0 0,1 1 0,-1 1 0,1 0 0,0 1 0,0 0 0,0 1 0,1 0 0,-1 1 0,1 1 0,1 0 0,-1 1 0,1 0 0,1 0 0,-13 13 0,18-16 2,-1 1 1,1-1-1,1 1 1,-1 1 0,1-1-1,0 1 1,0 0 0,1-1-1,-1 2 1,2-1-1,-1 0 1,-1 9 0,1 5 6,0 0 0,2 1 0,0 23 0,2-44 8,-1 0-1,0 0 1,1 0 0,-1 1-1,1-1 1,-1 0-1,1 0 1,-1 0 0,1 0-1,0 0 1,0 0 0,-1 0-1,1 0 1,0 0-1,0 0 1,0-1 0,0 1-1,0 0 1,0 0-1,0-1 1,0 1 0,0-1-1,1 1 1,-1-1-1,0 0 1,0 1 0,0-1-1,1 0 1,-1 0-1,0 0 1,0 0 0,1 0-1,0 0 1,53-1 415,-44 1-243,-5-1-145,1-1 1,-1 1 0,1-1-1,-1 0 1,0 0-1,0-1 1,0 0-1,0 0 1,0 0 0,-1-1-1,1 0 1,-1 0-1,0 0 1,0-1-1,4-5 1,10-12 158,-1-1 0,18-30 0,-18 26-30,-3 6-72,1 1 0,26-27-1,-41 46-229,-1 6-51,-2 78 53,-1-32 148,10 98 0,-6-144-14,0 0 1,0 0 0,0 0-1,1 0 1,0 0-1,0 0 1,0 0-1,0-1 1,1 1 0,0-1-1,0 0 1,0 0-1,0 0 1,8 7 0,-5-6 11,1 0 1,0-1 0,0 0 0,0 0-1,1-1 1,-1 1 0,1-2-1,13 4 1,7-1-59,0-1 1,0-1-1,1-2 0,35-2 0,-57 1-116,1-1-1,-1 0 1,1 0-1,-1 0 1,0-1-1,1 0 1,8-4-1,-13 5-16,-1 0 0,0 0 0,0-1 0,0 1 0,0-1-1,0 1 1,0-1 0,0 0 0,0 0 0,-1 0 0,1 0-1,-1 0 1,1 0 0,-1 0 0,0-1 0,0 1 0,0 0-1,0-1 1,0 1 0,-1-1 0,1 1 0,-1-1 0,0 1-1,1-1 1,-1-3 0,-2-63-5141,-3 37 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41.199"/>
    </inkml:context>
    <inkml:brush xml:id="br0">
      <inkml:brushProperty name="width" value="0.035" units="cm"/>
      <inkml:brushProperty name="height" value="0.035" units="cm"/>
    </inkml:brush>
  </inkml:definitions>
  <inkml:trace contextRef="#ctx0" brushRef="#br0">0 54 3345,'0'0'14571,"95"-54"-14459,-95 61-2649,-34 15 81,-7-1-1505</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56.286"/>
    </inkml:context>
    <inkml:brush xml:id="br0">
      <inkml:brushProperty name="width" value="0.035" units="cm"/>
      <inkml:brushProperty name="height" value="0.035" units="cm"/>
    </inkml:brush>
  </inkml:definitions>
  <inkml:trace contextRef="#ctx0" brushRef="#br0">108 207 8450,'0'0'5930,"5"-10"-5175,13-29 160,-16 34-568,-1 0 0,0 0 0,1 0-1,-2 0 1,1 0 0,-1 0 0,1 0 0,-1 0-1,-1 0 1,0-7 0,-1-8 1610,2 19-1925,-1 16-209,0-10 176,-1 0 0,0 0 0,0 0 0,-1-1 0,0 1 0,1 0 0,-1-1 0,-1 0 0,-6 7 0,7-8 2,0 1 1,0-1-1,0 1 1,0-1-1,0 1 1,1 0 0,0 0-1,0 0 1,0 0-1,0 1 1,1-1-1,-1 0 1,1 1-1,0-1 1,0 8-1,1 23 118,0-34-38,11-1 479,-1-1-475,1-1 0,-1 0 0,1 0 0,-1-1 0,0-1-1,0 1 1,-1-2 0,1 1 0,-1-1 0,0-1 0,0 1-1,-1-2 1,1 1 0,9-11 0,17-17 226,55-70-1,-73 83-88,-14 17-169,12-11 355,-14 15-303,-1 7-265,0 410 192,0-415-34,-1 1 0,1 0 0,-1-1 0,0 1 0,1-1 0,-1 0-1,-1 1 1,1-1 0,0 0 0,0 1 0,-1-1 0,1 0 0,-1 0 0,0 0-1,0 0 1,1-1 0,-1 1 0,0 0 0,-1-1 0,1 1 0,0-1-1,0 0 1,-1 0 0,1 0 0,0 0 0,-1 0 0,1 0 0,-1-1 0,-3 1-1,-11 3-25,0-1 1,0-1-1,-21 0 0,31-2 18,-142 0-405,143 0 342,-1-1-1,1 1 1,0-1-1,0-1 1,0 1-1,-11-5 1,15 5 0,-1 0 0,1-1 0,-1 1 0,1-1 0,-1 0 0,1 1 0,0-1 0,0 0 0,0 0 0,0-1 0,0 1 0,1 0 0,-1-1 0,1 1 1,-1-1-1,1 1 0,0-1 0,-2-4 0,2 3-139,0-1 0,1 1-1,-1-1 1,1 1 0,0-1 0,0 1 0,1-1 0,-1 1 0,1-1 0,0 1 0,0-1-1,0 1 1,1 0 0,-1-1 0,1 1 0,0 0 0,0 0 0,4-4 0,2 0-948,0 0 0,1 1 0,12-9 0,-19 15 1032</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58.981"/>
    </inkml:context>
    <inkml:brush xml:id="br0">
      <inkml:brushProperty name="width" value="0.035" units="cm"/>
      <inkml:brushProperty name="height" value="0.035" units="cm"/>
    </inkml:brush>
  </inkml:definitions>
  <inkml:trace contextRef="#ctx0" brushRef="#br0">502 56 2905,'0'0'14048,"-13"-9"-13336,-41-27-277,33 25-93,12 12-362,4 1 35,-6-1 14,1 1 0,0 0 0,0 1 0,0 1 0,0-1 0,0 2-1,1-1 1,0 1 0,0 0 0,-16 13 0,6-6 63,-17 12 95,1 1 0,-33 30 1,54-42-160,1 1 1,0 0-1,1 0 0,1 1 1,0 1-1,1 0 1,-10 19-1,17-25-16,0-1 0,1 0 0,0 0 0,0 1 0,1-1 0,0 1 0,0 0 0,2 12 0,-1-17 2,0-4-5,0 0 1,0-1 0,0 1 0,0 0 0,0-1 0,1 1 0,-1 0 0,0-1 0,1 1 0,-1 0 0,0-1 0,1 1 0,-1-1 0,1 1 0,-1 0 0,0-1 0,1 1 0,0-1-1,-1 0 1,1 1 0,-1-1 0,1 1 0,-1-1 0,1 0 0,0 1 0,-1-1 0,1 0 0,0 0 0,-1 0 0,1 1 0,0-1 0,0 0 0,0 0 0,32 0 669,-19 0-211,-3-1-306,0 0 0,1-1 0,-1 0 0,-1-1 0,1 0 0,0-1 0,-1 0 0,1-1 0,-1 0 0,-1 0 0,1-1 0,-1-1 0,0 1 0,16-16 0,7-10-54,-1-1 1,35-51 0,-55 70-70,11-9-52,-14 24-138,-5 15 49,-3 192 79,0-207 9,0 0-1,0 0 1,1 0-1,-1 0 0,0 0 1,0 0-1,0 0 1,1 0-1,-1 0 1,0 0-1,1-1 1,-1 1-1,1 0 1,-1 0-1,1 0 1,-1-1-1,1 1 1,-1 0-1,1-1 1,0 1-1,0 0 1,-1-1-1,1 1 1,0-1-1,0 1 1,-1-1-1,1 1 1,0-1-1,0 0 1,0 0-1,0 1 0,2-1 1,35 0-1077,-20-1 482,-2 0-279,-1 0 0,1-2-1,-1 0 1,0 0 0,0-2 0,0 0 0,-1 0-1,0-1 1,18-11 0,24-12-4222</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2:59.445"/>
    </inkml:context>
    <inkml:brush xml:id="br0">
      <inkml:brushProperty name="width" value="0.035" units="cm"/>
      <inkml:brushProperty name="height" value="0.035" units="cm"/>
    </inkml:brush>
  </inkml:definitions>
  <inkml:trace contextRef="#ctx0" brushRef="#br0">59 3 7698,'0'0'11126,"0"-3"-10506,-3 39-160,-1 0 0,-2 0 0,-1-1 1,-2 0-1,-15 39 0,19-69-228,4-10 52,2 4-275,-1-1 0,0 0 1,1 1-1,-1-1 0,1 1 1,0-1-1,-1 1 0,1-1 1,0 1-1,0 0 1,0-1-1,1-1 0,14-7-14,0 0 0,0 0 0,1 2 0,1 0 0,34-11 0,-12 4-73,35-7-186,-73 21 188,-2 8-237,-1 19 368,0-15-167,1-1 1,0 1 0,1-1 0,0 0-1,4 21 1,-4-28-67,0-1 1,0 1-1,0-1 1,1 0-1,-1 1 1,0-1-1,1 0 0,0 0 1,0 0-1,-1 0 1,1 0-1,0 0 0,1 0 1,-1-1-1,0 1 1,0-1-1,1 1 1,-1-1-1,1 0 0,-1 0 1,1 0-1,-1 0 1,1-1-1,0 1 1,-1-1-1,1 1 0,0-1 1,3 0-1,28 0-2625,0 0-910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00.066"/>
    </inkml:context>
    <inkml:brush xml:id="br0">
      <inkml:brushProperty name="width" value="0.035" units="cm"/>
      <inkml:brushProperty name="height" value="0.035" units="cm"/>
    </inkml:brush>
  </inkml:definitions>
  <inkml:trace contextRef="#ctx0" brushRef="#br0">428 708 9754,'0'0'6503,"-4"-21"-6228,-12-65-73,16 84-198,0 1-1,-1-1 1,1 1-1,-1 0 1,1-1 0,-1 1-1,0 0 1,0-1-1,1 1 1,-1 0-1,0 0 1,0-1 0,0 1-1,0 0 1,-1 0-1,1 0 1,0 0-1,0 1 1,-1-1-1,1 0 1,0 0 0,-1 1-1,1-1 1,0 1-1,-1-1 1,1 1-1,-1 0 1,1 0-1,-1-1 1,1 1 0,-1 0-1,1 0 1,-1 0-1,1 1 1,-1-1-1,1 0 1,-1 0-1,1 1 1,-3 0 0,-4 1 3,-3-2-3,0 1 0,0 1 0,0 0 1,1 0-1,-1 1 0,1 1 0,-1 0 0,1 0 1,-12 7-1,-10 8 52,-40 31-1,66-45-44,-8 5 3,2 0 0,-1 0 1,1 2-1,1-1 1,-15 21-1,21-25-10,1 0-1,0 0 0,0 1 1,1-1-1,0 1 1,0 0-1,0 0 0,1 0 1,1 0-1,-1 1 1,1-1-1,0 11 0,2-18 17,-1 0-1,0 0 1,0 0 0,0 0-1,1 0 1,-1 0-1,0 0 1,1 0-1,-1 0 1,1 0-1,-1 0 1,1 0 0,-1-1-1,1 1 1,0 0-1,-1 0 1,1-1-1,0 1 1,0 0-1,0-1 1,-1 1-1,1-1 1,0 1 0,0-1-1,0 1 1,0-1-1,0 0 1,0 1-1,0-1 1,0 0-1,0 0 1,0 0 0,0 0-1,0 0 1,0 0-1,0 0 1,0 0-1,0 0 1,0 0-1,0 0 1,0-1 0,1 0-1,6 0 78,0-1 1,0 0-1,0-1 0,9-3 0,23-16 114,0-2-1,-2-2 1,56-48-1,-70 55-128,48-41-20,-2-4-1,-4-2 0,-2-3 0,-3-3 0,73-114 0,-117 156 260,23-56-1,0 1 1452,-36 81-1053,-2 11-626,-6 17-200,-2-11 108,-1 0-1,0 0 0,-1 0 0,0-1 1,-18 20-1,11-13 8,-22 28 48,3 2 1,2 1 0,-33 67-1,53-89-44,0 1-1,2 0 1,1 0-1,1 1 0,2 1 1,1-1-1,1 1 1,1 34-1,2-34-7,1-7 1,3 37 1,-2-58-7,-1 0 1,1 0 0,0 0-1,0 0 1,0 0 0,0 0-1,1 0 1,-1 0 0,1-1 0,0 1-1,-1-1 1,1 1 0,0-1-1,1 0 1,3 4 0,-1-2 3,0-1 0,0 0 0,1 0 0,-1-1 1,1 1-1,0-1 0,9 2 0,8 0-37,0-1-1,-1-1 1,32-1 0,-47-1 4,20 0-508,0-1 1,38-7-1,-54 6-283,1-1 0,0-1-1,-1 0 1,0 0 0,0-1-1,0-1 1,17-10 0,16-20-7356</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01.434"/>
    </inkml:context>
    <inkml:brush xml:id="br0">
      <inkml:brushProperty name="width" value="0.035" units="cm"/>
      <inkml:brushProperty name="height" value="0.035" units="cm"/>
    </inkml:brush>
  </inkml:definitions>
  <inkml:trace contextRef="#ctx0" brushRef="#br0">116 250 3929,'0'0'10243,"23"-27"-9122,77-84 19,-88 97-506,1 1-1,0 0 1,1 1 0,21-14 0,4-5 1335,-39 31-1962,0 0 0,1 0 0,-1 0 0,0 0 0,0-1-1,0 1 1,0 0 0,0 0 0,0 0 0,1 0 0,-1 0 0,0-1 0,0 1-1,0 0 1,0 0 0,0 0 0,1 0 0,-1 0 0,0 0 0,0 0 0,0 0-1,1 0 1,-1 0 0,0 0 0,0 0 0,0 0 0,1 0 0,-1 0-1,0 0 1,0 0 0,0 0 0,0 0 0,1 0 0,-1 0 0,0 0 0,0 0-1,0 0 1,1 0 0,-1 0 0,0 0 0,0 0 0,0 1 0,0-1 0,1 0-1,-1 0 1,0 0 0,0 0 0,0 14 40,-10 20-60,2-22 46,0 0 1,0 0-1,-1-1 0,-1-1 0,-13 13 0,-16 16 27,-150 152-23,122-128-6,65-61 217,3-4-205,-1 0-1,1 1 0,-1-1 1,1 0-1,0 1 0,0-1 1,0 1-1,0-1 1,0 1-1,0 0 0,0-1 1,0 1-1,0 0 0,1 0 1,-1 0-1,0 0 0,1 0 1,-1 0-1,3-1 1,3-3 57,200-144 208,55-39-330,-233 166-13,-24 17 30,1 1 1,-1 0-1,1 0 1,0 0-1,0 1 1,7-3-1,-11 7-5,-1 0 0,0 1 0,0-1 0,0 0 0,-1 1 0,1-1 0,0 1 0,0-1 0,-1 1 0,1-1 0,-1 1 0,1-1-1,-1 1 1,0 0 0,0-1 0,0 4 0,9 46-207,-8-43 205,2 32 54,-1 0 1,-4 47-1,0-8-1,2-70 1748,2 10-8071,-2-18 5903,1 0-1,-1-1 1,1 1-1,0-1 0,-1 1 1,1-1-1,0 1 0,-1-1 1,1 0-1,0 1 0,0-1 1,-1 0-1,1 1 0,0-1 1,0 0-1,0 0 0,-1 0 1,1 0-1,0 1 0,0-1 1,0-1-1,0 1 0,0 0 1,13 0-3901</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01.714"/>
    </inkml:context>
    <inkml:brush xml:id="br0">
      <inkml:brushProperty name="width" value="0.035" units="cm"/>
      <inkml:brushProperty name="height" value="0.035" units="cm"/>
    </inkml:brush>
  </inkml:definitions>
  <inkml:trace contextRef="#ctx0" brushRef="#br0">0 7 3001,'0'0'15819,"319"0"-15051,-251 0-464,-14-3-224,-13 3-80,-14-4-280,-7 4-360,0 0-424,1 0-496,-8 0-1145,1 0-2616</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02.321"/>
    </inkml:context>
    <inkml:brush xml:id="br0">
      <inkml:brushProperty name="width" value="0.035" units="cm"/>
      <inkml:brushProperty name="height" value="0.035" units="cm"/>
    </inkml:brush>
  </inkml:definitions>
  <inkml:trace contextRef="#ctx0" brushRef="#br0">182 36 5977,'0'0'10512,"0"-8"-9401,1-2-1085,-1-8 1959,-3 19-1088,-3 13-726,-17 37-91,-2-1-1,-41 60 1,13-38-58,47-70 774,6-3-770,0 1-1,-1 0 0,1-1 0,0 1 1,0 0-1,0-1 0,0 1 0,0 0 1,0-1-1,0 1 0,0 0 0,0-1 1,0 1-1,0 0 0,0-1 1,0 1-1,0 0 0,1-1 0,-1 1 1,0 0-1,0-1 0,0 1 0,0 0 1,1 0-1,-1-1 0,0 1 0,0 0 1,0 0-1,1-1 0,-1 1 1,1 0-1,11-13 95,1 1 1,0 1 0,27-18-1,0 0-71,11-8-44,0 2 1,89-45 0,-119 71-157,0 0 0,24-5 0,-44 14 128,-1 0 0,0 0 1,1 0-1,-1 0 1,1 0-1,-1 0 1,0 0-1,1 0 1,-1 0-1,1 1 1,-1-1-1,0 0 1,1 0-1,-1 1 1,0-1-1,1 0 1,-1 0-1,0 1 1,1-1-1,-1 0 1,0 1-1,0-1 1,1 0-1,-1 1 1,0-1-1,0 1 1,0-1-1,0 0 1,1 1-1,-1-1 0,0 1 1,0-1-1,0 1 1,0-1-1,0 0 1,0 1-1,0-1 1,0 1-1,0 0 1,-1 23 103,1-18-152,0 16 62,-2 41 15,1-58-7,1 0 0,-1-1-1,-1 1 1,1-1 0,-1 0 0,0 1 0,0-1 0,0 0 0,0 0 0,-1 0 0,-3 3 0,2-2-144,0 0 1,0 0 0,0 0 0,-5 11-1,6 0-3889,7-16 1553,22-1-677,19-5-1795</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02.962"/>
    </inkml:context>
    <inkml:brush xml:id="br0">
      <inkml:brushProperty name="width" value="0.035" units="cm"/>
      <inkml:brushProperty name="height" value="0.035" units="cm"/>
    </inkml:brush>
  </inkml:definitions>
  <inkml:trace contextRef="#ctx0" brushRef="#br0">333 135 4977,'0'0'10610,"4"-18"-9771,9-57-132,-12 73-639,-1 0 0,1 0-1,-1 0 1,0 0 0,0 0 0,0 0 0,0 0-1,0 0 1,0 0 0,0 0 0,0 0 0,-1 1 0,1-1-1,-1 0 1,-1-2 0,2 3-59,-1 1 1,1-1-1,-1 1 1,1-1-1,-1 1 1,0 0-1,1-1 0,-1 1 1,1 0-1,-1 0 1,0 0-1,1-1 1,-1 1-1,0 0 0,0 0 1,1 0-1,-1 0 1,0 0-1,1 0 1,-2 0-1,-5 0 75,-3-1-57,-1 1-1,0-1 1,0 2 0,0-1 0,0 2-1,0-1 1,1 1 0,-1 1-1,0 0 1,1 1 0,0 0 0,-15 8-1,6-1-9,0 1 0,0 0-1,2 2 1,-32 30 0,44-39-12,0 1 0,0-1 0,1 1 0,0 0 0,0 0 0,0 1 0,1-1 0,0 1 0,0-1 0,1 1 0,0 0 0,0 0 0,1 0 0,-1 0 0,2 0 0,-1 1 0,1 9 0,0-16-1,1 0-1,-1 0 0,1 0 0,-1 0 1,1 0-1,-1 0 0,1 0 0,0-1 1,0 1-1,-1 0 0,1 0 0,0-1 1,0 1-1,0 0 0,0-1 0,0 1 1,0-1-1,0 1 0,0-1 1,0 1-1,0-1 0,0 0 0,0 1 1,0-1-1,0 0 0,0 0 0,2 0 1,33 3 160,-23-4-67,1 0-1,-1-2 0,1 1 0,-1-2 0,0 1 0,-1-2 0,1 0 1,-1 0-1,0-1 0,0-1 0,15-11 0,-1 0 120,-1-2 0,-1-1 0,37-41 0,-30 16 56,-27 37-158,2 0 1,-1 1 0,11-12 0,-16 20-118,0 0-1,0 0 1,0 1-1,0-1 1,0 0 0,0 0-1,0 0 1,0 0-1,0 1 1,0-1 0,0 0-1,0 0 1,0 0 0,0 1-1,0-1 1,1 0-1,-1 0 1,0 0 0,0 0-1,0 0 1,0 1-1,0-1 1,0 0 0,1 0-1,-1 0 1,0 0-1,0 0 1,0 0 0,0 0-1,0 1 1,1-1-1,-1 0 1,0 0 0,0 0-1,0 0 1,1 0-1,-1 0 1,0 0 0,0 0-1,0 0 1,0 0-1,1 0 1,-1 0 0,0 0-1,0 0 1,0 0 0,1 0-1,-1 0 1,0 0-1,0-1 1,0 1 0,0 0-1,1 0 1,-1 0-1,0 0 1,0 0 0,0 0-1,0-1 1,-2 18-32,-2-10 34,1 0 0,-1 0 0,0-1-1,0 1 1,0-1 0,-1 0 0,0 0 0,-7 5-1,7-6 2,0 0-1,0 1 0,0 0 0,0 0 0,1 0 1,0 0-1,1 1 0,-1-1 0,-2 9 1,4-6 3,1 0 1,0 1-1,0 16 1,1-23-3,0 0 0,0 0 0,0 0 0,0 0 0,1-1 0,-1 1 0,1 0 0,0 0 0,-1-1 0,1 1 0,1 0 0,-1-1 0,0 1 0,1-1 0,2 5 0,9 0-77,1-1 0,-1 0 0,1 0 0,0-2 0,1 0 0,20 3 0,-25-5-328,0-1-1,1 0 1,-1-1 0,1 0-1,-1 0 1,1-1 0,-1-1-1,1 0 1,-1 0-1,0-1 1,0 0 0,0-1-1,12-6 1,18-12-3988</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04.204"/>
    </inkml:context>
    <inkml:brush xml:id="br0">
      <inkml:brushProperty name="width" value="0.035" units="cm"/>
      <inkml:brushProperty name="height" value="0.035" units="cm"/>
    </inkml:brush>
  </inkml:definitions>
  <inkml:trace contextRef="#ctx0" brushRef="#br0">136 277 9098,'0'0'6427,"12"-34"-5749,35-106-216,-43 128-239,1-1 1,1 1-1,11-19 0,-16 30-10,0-1-1,1 0 0,-1-1 1,0 1-1,0 0 0,0 0 1,-1 0-1,1-1 0,0 1 1,-1 0-1,1 0 0,-1-1 1,0-3-1,0 15-217,0 0 0,-1 1 0,0-1 0,0 0 0,-1 0 0,0 0 0,-1 0 0,0 0 0,0-1 1,-1 1-1,0-1 0,-1 0 0,-7 11 0,-100 166 23,76-122-12,36-62-6,-6 9 4,-1 0-1,2 0 1,0 1 0,0 0 0,1 0-1,0 0 1,1 1 0,0-1 0,1 1 0,0 0-1,0 15 1,9-25 108,7-3-81,0-1-1,1 0 0,-1-1 1,0 0-1,0-1 1,0-1-1,-1 0 0,14-8 1,108-65-5,-104 59-7,-14 8-15,16-9 4,29-24-1,-54 37-6,0 1 0,-1-1 0,0-1 0,0 1 0,0-1 0,-1 0 0,0-1 0,9-18 0,-9 0-12,-6 26-81,-1 4-197,-5 8 221,-2 1 1,1-1-1,-11 11 1,-16 25 70,17-20-8,12-21 6,1 0-1,0 0 0,0 1 0,1 0 0,0-1 0,0 1 0,0 0 1,1 1-1,0-1 0,1 0 0,-1 1 0,1 11 0,5-17 156,11-4-52,-1 1 0,1-2-1,-1 0 1,0-1-1,0 0 1,0-1 0,-1 0-1,21-12 1,104-69-66,-129 80-24,22-15 4,-4 5 66,-2-2 0,0 0-1,42-42 1,-62 51 55,-4 8-47,-1-1 0,1 1-1,0-1 1,0 1 0,0 0 0,0-1 0,0 1 0,0 0 0,0 0 0,0-1-1,1 1 1,-1 0 0,0 0 0,1 0 0,-1 1 0,1-1 0,1-1-1,-2 2-163,-1 10-25,1-2 96,-1 1 1,-1-1-1,1 1 1,-1-1-1,-1 1 1,1-1-1,-2 1 1,1-1-1,-1 0 1,0 0-1,-1-1 1,-4 9-1,-32 44 88,-2-3 1,-66 71-1,83-102-67,-2-2 0,-1 0 0,-1-2 0,-1-1 0,-1-1 0,-43 20 1,53-29-340,-2-2 1,1-1 0,-1 0-1,0-2 1,-1 0 0,0-2-1,0-1 1,0 0 0,0-2-1,-30-2 1,53 1 195,0 0-1,-1 0 1,1 0-1,0-1 1,-1 1-1,1 0 1,0-1-1,-1 1 1,1-1-1,0 1 1,0-1 0,-1 0-1,1 1 1,0-1-1,0 0 1,0 0-1,0 0 1,0 0-1,0 0 1,0 0-1,0 0 1,1 0-1,-1 0 1,0 0 0,1-1-1,-1 1 1,1 0-1,-1 0 1,1-1-1,-1 1 1,1 0-1,0-1 1,0 1-1,0 0 1,0-1 0,0 1-1,0-1 1,0-1-1,0 1-131,-1-36-4508</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04.767"/>
    </inkml:context>
    <inkml:brush xml:id="br0">
      <inkml:brushProperty name="width" value="0.035" units="cm"/>
      <inkml:brushProperty name="height" value="0.035" units="cm"/>
    </inkml:brush>
  </inkml:definitions>
  <inkml:trace contextRef="#ctx0" brushRef="#br0">218 95 7538,'0'0'11663,"5"-16"-11109,14-48-74,-13 49-303,-3 16-66,-5 12-38,-5-6-72,0 1 0,0-1 0,-1-1 0,0 0 0,0 0 0,0 0 0,-1-1 0,-12 6 0,6-3 1,-12 6 2,14-8 2,0 1 0,1 0 1,0 1-1,0 0 0,0 1 0,1 0 0,-18 19 0,28-26-6,0-1 0,0 0-1,0 1 1,1-1 0,-1 1-1,0-1 1,0 1-1,1-1 1,-1 1 0,1 0-1,0-1 1,-1 1 0,1 0-1,0 0 1,0 1-1,0-2 2,0 0 0,1-1 0,-1 1 0,0 0 0,1 0 0,-1-1 0,0 1 0,1 0 0,-1 0 0,1-1 0,-1 1 0,1-1 0,0 1 0,-1 0 0,1-1 0,0 1 0,-1-1 0,1 0 0,0 1 0,-1-1 0,3 1 0,3 1 7,1-1 0,-1 1 0,1-1 0,-1-1 0,14 1 0,-9-1-9,2 0 7,11 1 20,35 5 0,-54-6-15,0 1 0,0 0-1,0 1 1,0-1 0,0 1 0,0 0-1,0 0 1,-1 0 0,1 1-1,-1-1 1,0 1 0,0 0-1,6 6 1,-8-5-1,0 1 1,-1-1-1,1 0 0,-1 1 0,0 0 0,0-1 1,-1 1-1,0-1 0,0 1 0,0 0 1,0-1-1,-1 6 0,0 6 5,1-13-8,-1 0-1,0 1 1,0-1-1,0 0 1,0 0-1,-1 0 1,1 0-1,-1 0 1,0 0-1,0 0 1,0 0-1,0-1 1,0 1-1,-1-1 1,1 0-1,-1 1 1,1-1-1,-1 0 1,0-1-1,0 1 1,-5 2-1,-10 5 7,0 0-1,-26 7 1,37-13-12,-4 0-18,0 0 1,0 0 0,0-1 0,0-1-1,-21 1 1,31-2 2,1-1-1,-1 1 1,0 0 0,1 0-1,-1-1 1,1 1 0,-1 0-1,1-1 1,-1 1 0,1 0-1,-1-1 1,1 1-1,0-1 1,-1 1 0,1-1-1,-1 1 1,1-1 0,0 1-1,0-1 1,-1 1-1,1-1 1,0 0 0,0 1-1,0-1 1,-1 1 0,1-1-1,0 0 1,0 1 0,0-1-1,0 1 1,0-1-1,0 0 1,0 1 0,1-2-1,2-26-1074,-1 22 730,0 1 1,0-1-1,0 1 1,1 0-1,0 0 1,0 0-1,0 0 1,0 0-1,1 1 1,0 0-1,0-1 1,0 2-1,1-1 1,-1 0-1,1 1 1,9-5-1,46-32-5851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44.806"/>
    </inkml:context>
    <inkml:brush xml:id="br0">
      <inkml:brushProperty name="width" value="0.035" units="cm"/>
      <inkml:brushProperty name="height" value="0.035" units="cm"/>
    </inkml:brush>
  </inkml:definitions>
  <inkml:trace contextRef="#ctx0" brushRef="#br0">435 109 2961,'0'0'12756,"0"-18"-12146,0-53-357,-3 52-125,-2 19-139,3 1 20,-16 0-8,0 0 1,1 1-1,-1 0 0,1 2 0,0 0 0,0 1 0,-20 8 1,-103 48 22,138-60-21,-1-1 0,1 1 1,0 0-1,-1 1 1,1-1-1,0 0 1,0 1-1,-1-1 0,1 1 1,0 0-1,1-1 1,-1 1-1,0 0 1,0 0-1,1 0 0,-1 1 1,1-1-1,0 0 1,0 0-1,0 1 0,0-1 1,0 1-1,0-1 1,1 1-1,-1-1 1,1 1-1,-1-1 0,1 1 1,0 3-1,0-5 1,0-1-1,1 1 1,-1 0-1,0 0 1,0-1 0,0 1-1,0 0 1,1-1-1,-1 1 1,0 0-1,1-1 1,-1 1-1,1-1 1,-1 1-1,0-1 1,1 1 0,-1 0-1,1-1 1,0 0-1,-1 1 1,1-1-1,-1 1 1,1-1-1,0 0 1,-1 1 0,1-1-1,0 0 1,0 1-1,25 3 31,-16-3-16,73 6 39,114-3 0,-127-4-54,-69-1-6,1 1 0,-1 0 0,0 0 0,1 0 0,-1 0 0,0 0 0,0 0 0,1 1 0,-1-1 0,0 0-1,0 0 1,1 1 0,-1-1 0,0 1 0,0 0 0,0-1 0,0 1 0,2 1 0,-2 0-6,-1 0 0,1-1 0,-1 1-1,1 0 1,-1 0 0,1 0 0,-1 0 0,0 0 0,0 0 0,-1 4 0,1-4 10,1 16-29,0-14 27,-1 1 0,1 0 1,-1-1-1,0 1 0,0-1 0,-1 1 0,0-1 1,1 1-1,-1-1 0,-1 1 0,1-1 1,-1 0-1,1 1 0,-1-1 0,-1 0 0,-3 5 1,-4 1 1,-1-1-1,0 0 1,-1-1 0,0 0 0,0-1 0,-1 0 0,-13 5 0,-11 2 15,-50 12 1,79-25-85,0 0-1,0-1 1,0 0 0,1 0 0,-1-1 0,0 0 0,0 0 0,1-1 0,-1 0 0,-11-4 0,-2-1-386,-52-13-2202,4-2-1711</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05.034"/>
    </inkml:context>
    <inkml:brush xml:id="br0">
      <inkml:brushProperty name="width" value="0.035" units="cm"/>
      <inkml:brushProperty name="height" value="0.035" units="cm"/>
    </inkml:brush>
  </inkml:definitions>
  <inkml:trace contextRef="#ctx0" brushRef="#br0">117 0 11306,'0'0'7869,"-6"21"-7413,-18 69 111,17-69-183,-1-1 0,-1 0 0,-14 25 1,16-33-227,1 1 0,0-1 0,0 1 0,-6 26 0,12-38-243,-1 0 1,1 0 0,-1 0-1,1 0 1,0 0 0,0 0-1,0 1 1,0-1-1,0 0 1,0 0 0,0 0-1,0 0 1,0 0-1,0 0 1,0 0 0,1 0-1,-1 0 1,0 0 0,1 0-1,-1 0 1,1 0-1,-1 0 1,1 0 0,0 0-1,-1 0 1,2 1 0,1-1-269,-1 0-1,0-1 1,0 1 0,1 0 0,-1-1 0,0 0 0,1 0 0,-1 0 0,0 0 0,3 0 0,3 0 133,38 0-4745</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05.498"/>
    </inkml:context>
    <inkml:brush xml:id="br0">
      <inkml:brushProperty name="width" value="0.035" units="cm"/>
      <inkml:brushProperty name="height" value="0.035" units="cm"/>
    </inkml:brush>
  </inkml:definitions>
  <inkml:trace contextRef="#ctx0" brushRef="#br0">849 41 9858,'0'0'10517,"-9"-8"-10089,4 4-413,0 1-1,1-1 1,-2 1 0,1 0-1,0 1 1,-1-1-1,1 1 1,-1 0 0,1 0-1,-1 1 1,0 0-1,0 0 1,0 0 0,0 0-1,0 1 1,0 0-1,0 1 1,0-1 0,-7 2-1,-19 5-5,0 1-1,0 1 1,0 2-1,-41 20 1,67-27-14,-1-1 1,1 1-1,0 0 1,0 0-1,1 0 1,-1 1-1,1 0 1,-8 10-1,11-12-14,0 0 0,0 0-1,0 0 1,0 0-1,1 1 1,-1-1-1,1 1 1,0-1-1,0 1 1,0-1-1,1 1 1,-1 0-1,1-1 1,0 1-1,0 0 1,0-1 0,1 7-1,0-9 15,0 0 1,-1 1-1,1-1 0,0 0 0,0 0 1,0 1-1,-1-1 0,1 0 1,1 0-1,-1 0 0,0 0 0,0 0 1,0 0-1,0-1 0,1 1 0,-1 0 1,0-1-1,1 1 0,-1 0 0,0-1 1,1 0-1,-1 1 0,1-1 1,-1 0-1,3 0 0,3 2-8,9 2-15,-9-2 26,-1-1-1,0 1 1,1 0 0,-1 1-1,0 0 1,0 0 0,9 7-1,-13-6 97,0 1-1,-1 0 0,1 0 0,-1 0 0,-1 1 0,1-1 0,-1 0 0,0 0 0,0 0 0,0 1 1,-1-1-1,1 0 0,-1 0 0,-1 0 0,-3 9 0,0-9-9,-1-1 0,0 1 0,0-1 0,0-1 1,0 1-1,-1-1 0,-10 3 0,-56 17 418,56-18-390,-34 9-22,-1-3 1,-1-1-1,0-3 1,-88 1-1,138-8-171,0 1 1,0-1-1,0 0 0,0 0 0,0-1 1,0 1-1,0-1 0,0 1 1,0-1-1,0 0 0,1 0 0,-1 0 1,-4-3-1,5 2-382,1 0 0,-1 0 0,1-1 0,0 1 0,0-1 0,0 1 0,0 0 0,1-1-1,-1 0 1,1 1 0,-1-1 0,1 1 0,0-1 0,0 0 0,0 1 0,1-5 0,-1-31-13368</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08.547"/>
    </inkml:context>
    <inkml:brush xml:id="br0">
      <inkml:brushProperty name="width" value="0.035" units="cm"/>
      <inkml:brushProperty name="height" value="0.035" units="cm"/>
    </inkml:brush>
  </inkml:definitions>
  <inkml:trace contextRef="#ctx0" brushRef="#br0">0 454 5337,'0'0'10925,"59"-8"-9831,191-21 14,-22 5 879,511-51 1004,-346 17-2929,-62 6 264,75-5 296,-288 33-571,-47 8-26,-40 9 83,49-19-1,-52 15-38,0 2 0,30-5-1,152-7-69,-28 18 2,14-2 6,577-10 177,-581 16-120,-189-1-68,0 0 1,0 1-1,1-1 0,-1 1 1,0 0-1,0 0 0,1 0 1,-1 0-1,0 0 0,0 1 1,0 0-1,-1-1 0,1 1 0,0 0 1,-1 0-1,1 1 0,-1-1 1,1 0-1,-1 1 0,0 0 1,0-1-1,0 1 0,-1 0 1,1 0-1,-1 0 0,1 0 1,0 5-1,2 3-3,-1 1 1,0 0-1,-1 0 0,0 0 1,-1 1-1,0 13 1,-1 21 17,1 41 240,-22 173 0,8-169-31,-2 164-1,12-208-178,-3 0 0,-2-1-1,-1 0 1,-24 68 0,5-17 40,23-79-72,3-7 5,-1 0 1,0 0 0,-1 0 0,0-1 0,-1 1 0,-1-1 0,-9 16 0,3-2 34,2-2-40,-1 0 4,10-20-11,1 0-1,-2 0 1,1 0-1,0-1 1,0 1 0,-1-1-1,1 1 1,-1-1-1,0 1 1,0-1-1,0 0 1,0 0 0,0 0-1,-1 0 1,-2 2-1,-15 8 9,16-9-9,0 0 0,0-1 0,0 0 0,0 1 1,-1-2-1,1 1 0,-10 2 0,-34 7 46,-5 1-35,0-2 0,-1-2 0,-56 0 0,-519-12-3,610 5-30,0 0 0,0 2 0,0 0 0,-18 6 0,22-8-21,15-1 41,0 0 0,0 0 0,0 0 0,-1 0 0,1 0 0,0 0-1,0 0 1,-1 0 0,1 0 0,0 0 0,0 0 0,-1 0 0,1 0-1,0 0 1,0 0 0,-1 0 0,1 0 0,0 0 0,0 0 0,-1 0-1,1 0 1,0 0 0,0 0 0,-1 1 0,1-1 0,0 0 0,0 0 0,0 0-1,0 0 1,-1 1 0,1-1 0,0 0 0,0 0 0,0 0 0,0 1-1,0-1 1,-1 0 0,1 0 0,0 1 0,0-1 0,0 0 0,0 0-1,0 1 1,0-1 0,0 0 0,0 0 0,0 1 0,0 0-9,0-1-3,0 1 0,0-1-1,0 0 1,0 1 0,0-1-1,0 0 1,0 0 0,0 1-1,0-1 1,0 0 0,-1 1-1,1-1 1,0 0 0,0 0-1,0 1 1,0-1 0,0 0-1,-1 0 1,1 0 0,0 1-1,0-1 1,-1 0 0,1 0-1,0 0 1,0 0 0,0 1-1,-1-1 1,1 0 0,0 0-1,-1 0 1,1 0 0,-1 0-1,0 0 1,1 1-3,0 1 16,0-1 4,-1 7-17,-3 0 13,3-7 1,0 0 0,0 1 0,0-1 0,0 1 0,1-1 0,-1 1 0,1-1 0,-1 1 0,1-1 0,-1 1 0,1-1 0,0 1 0,0-1 0,0 1 0,0 1 0,-13-1 23,4 8 224,-3-2-260,-1-1 1,1-1 0,-26 9 0,-8 3-50,14-3-536,-41 11 0,1-5-3249,67-20 3436,-36 11-6029</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09.717"/>
    </inkml:context>
    <inkml:brush xml:id="br0">
      <inkml:brushProperty name="width" value="0.035" units="cm"/>
      <inkml:brushProperty name="height" value="0.035" units="cm"/>
    </inkml:brush>
  </inkml:definitions>
  <inkml:trace contextRef="#ctx0" brushRef="#br0">0 271 7922,'0'0'11063,"7"-8"-10233,-3 3-788,0 1 0,1 0 0,-1 0 0,1 0 0,0 1 0,0 0 0,0-1 0,1 2 0,-1-1-1,1 1 1,-1 0 0,1 0 0,10-2 0,10 0 8,0 1 0,29 1 0,-17 0 18,335-26 1087,418-49 1686,-394 33-2405,-232 26-418,347-21-793,-508 39-387,-33 9-6226,17-3 5626,-29 11-5107</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10.061"/>
    </inkml:context>
    <inkml:brush xml:id="br0">
      <inkml:brushProperty name="width" value="0.035" units="cm"/>
      <inkml:brushProperty name="height" value="0.035" units="cm"/>
    </inkml:brush>
  </inkml:definitions>
  <inkml:trace contextRef="#ctx0" brushRef="#br0">1 1 10066,'0'0'5864,"64"5"-4312,210 23-423,-250-24-973,0 0 1,0 1-1,38 15 1,-47-13-38,-1 0 0,0 1 0,19 15 0,-22-15-57,1 0 14,-1 1 1,0 0 0,0 0-1,-1 1 1,0 1-1,-1 0 1,15 22-1,-19-23-32,0 0 0,0 1 0,-1-1 0,-1 1 0,0-1 0,0 1 0,-1 0 0,0 0 0,-1 0 0,0 17 0,-1-22-25,0 0 0,0 0 0,-1 0 0,0 0 0,0 0 0,-1 0 0,1 0 0,-1-1 0,-1 1 0,1 0 0,-1-1 0,0 0 0,0 0-1,-5 7 1,1-4 0,-1 0-1,-1-1 0,1 0 0,-1 0 0,0-1 0,-1 0 0,-12 5 1,-19 9-105,-1-2 1,-1-2 0,-1-1 0,0-3 0,-50 7 0,39-10-2636,-104 1-1,115-10-2047</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12.625"/>
    </inkml:context>
    <inkml:brush xml:id="br0">
      <inkml:brushProperty name="width" value="0.035" units="cm"/>
      <inkml:brushProperty name="height" value="0.035" units="cm"/>
    </inkml:brush>
  </inkml:definitions>
  <inkml:trace contextRef="#ctx0" brushRef="#br0">170 193 4609,'0'0'8076,"-10"2"-6109,-4 2-1174,7-2-231,1 0 0,-1-1-1,0 1 1,0-2 0,1 1 0,-10-1-1,14-21 1321,2 18-1731,0 0-1,1 0 1,-1 1-1,0-1 1,1 0-1,-1 0 1,1 0-1,0 0 1,0 0-1,0 1 1,1-1-1,-1 1 1,3-4-1,-3 49 1601,0-19-1749,-1 1-1,-1-1 0,-1 1 1,-2-1-1,0 0 0,-14 45 1,-50 118 19,64-178 30,2-15 141,8-20-84,6 8-131,0 0 0,2 1 1,28-29-1,20-24-185,-51 54 170,40-55-124,71-76 1,-74 107 151,-47 39 10,0 0-1,-1 0 1,1 1-1,0-1 1,0 0-1,0 1 0,0-1 1,0 1-1,1-1 1,-1 1-1,0-1 1,0 1-1,0 0 1,0 0-1,0 0 1,1-1-1,-1 1 0,0 0 1,0 0-1,0 0 1,2 1-1,-1-1-9,169-19-80,-131 12 209,0-2 0,-1-2-1,0-1 1,-1-2 0,55-28-1,-92 41-419,-9 6-4407,-86 41-4826,40-22-664</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12.875"/>
    </inkml:context>
    <inkml:brush xml:id="br0">
      <inkml:brushProperty name="width" value="0.035" units="cm"/>
      <inkml:brushProperty name="height" value="0.035" units="cm"/>
    </inkml:brush>
  </inkml:definitions>
  <inkml:trace contextRef="#ctx0" brushRef="#br0">0 70 7042,'0'0'13137,"33"-2"-11783,0 0-1031,37-3 429,71-14 1,54-23-104,-219 43-9359,-32 5 5383,-11 7-2085</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13.075"/>
    </inkml:context>
    <inkml:brush xml:id="br0">
      <inkml:brushProperty name="width" value="0.035" units="cm"/>
      <inkml:brushProperty name="height" value="0.035" units="cm"/>
    </inkml:brush>
  </inkml:definitions>
  <inkml:trace contextRef="#ctx0" brushRef="#br0">122 0 7890,'-122'179'4113,"149"-179"-1849,27 0 337,21 0-353,6 0-864,7-11-215,-6 0-161,-14 0-496,-7 1-288,-21 3-136,-6-1-88,0 1-40,-14 4-568,8-1-544,-8 1-1129,-7 3-2512,-6-11-1832</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13.694"/>
    </inkml:context>
    <inkml:brush xml:id="br0">
      <inkml:brushProperty name="width" value="0.035" units="cm"/>
      <inkml:brushProperty name="height" value="0.035" units="cm"/>
    </inkml:brush>
  </inkml:definitions>
  <inkml:trace contextRef="#ctx0" brushRef="#br0">1 244 8906,'0'0'8868,"45"1"-7891,146 4-54,-135-4-484,126-2 1602,-152-2-1806,-1 0-1,0-2 0,1-1 1,-2-1-1,1-1 1,-1-2-1,-1-1 1,0-1-1,0-1 1,47-33-1,-62 36-121,0 0 0,-1 0-1,14-19 1,-24 27-98,0 0 0,0 0-1,-1 0 1,1 0 0,-1 0 0,1 0-1,-1 0 1,0 0 0,0 0 0,0 0-1,0-1 1,0-3 0,0 5-21,0 0-1,-1 0 1,1 0 0,0-1-1,0 1 1,0 0 0,-1 0-1,1 0 1,-1 0 0,1-1-1,-1 1 1,1 0 0,-1 0 0,0 0-1,1 0 1,-1 0 0,0 0-1,0 0 1,0 1 0,1-1-1,-1 0 1,-2-1 0,-24-2-17,-1 0 1,1 2 0,-54 2-1,37 0 7,21 2 11,-1 0-1,1 2 0,0 0 0,-1 2 0,2 0 1,-1 2-1,1 0 0,0 2 0,1 0 0,0 2 0,1 0 1,0 1-1,-28 25 0,41-32-1,1 0 0,0 0-1,0 1 1,0 0 0,-8 13 0,12-16 7,1 0 1,-1 0-1,1 0 1,-1 0-1,1 1 1,0-1-1,1 0 1,-1 0-1,1 1 1,0-1-1,0 0 1,0 1-1,1 5 1,0-9-1,-1 0 1,0 0-1,0 0 1,1 0-1,-1 0 1,0 0-1,1 0 1,-1 0-1,1 0 0,-1-1 1,1 1-1,-1 0 1,1 0-1,0 0 1,-1-1-1,1 1 1,0 0-1,0-1 0,0 1 1,-1-1-1,1 1 1,0-1-1,1 1 1,12 5 14,-1-1 0,1 0 1,0-1-1,0-1 1,1 0-1,26 1 0,104-1 182,-96-4-165,-31 1-20,50 1 1,-1-3 0,114-18 1,-2-25-865,-69 5-3270,-80 25-479,-14 1-1553</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15.687"/>
    </inkml:context>
    <inkml:brush xml:id="br0">
      <inkml:brushProperty name="width" value="0.035" units="cm"/>
      <inkml:brushProperty name="height" value="0.035" units="cm"/>
    </inkml:brush>
  </inkml:definitions>
  <inkml:trace contextRef="#ctx0" brushRef="#br0">190 189 1776,'0'0'10208,"0"-15"-9744,0-98 4562,0 113-4961,0-1-1,0 1 0,0 0 0,-1 0 0,1 0 0,0 0 0,0 0 0,0 0 1,-1 0-1,1 0 0,0 0 0,0 0 0,-1 0 0,1 0 0,0 0 0,0 0 1,0 0-1,-1 0 0,1 0 0,0 0 0,0 0 0,0 0 0,-1 0 0,1 0 1,0 1-1,0-1 0,0 0 0,-1 0 0,1 0 0,0 0 0,0 0 1,0 0-1,0 1 0,-1-1 0,1 0 0,0 0 0,0 0 0,0 1 0,0-1 1,0 0-1,0 0 0,0 0 0,0 1 0,0-1 0,-1 0 0,-5 18 111,-2-1 0,-11 19-1,-14 33 789,-60 147 904,89-207-1793,0 2 0,0-1-1,1 0 1,1 1-1,-3 21 1228,8-39-26,7-5-1204,1 0 0,0 1 0,1 1 0,12-10 0,33-29-65,-12 4-19,1 2 0,2 3 1,2 1-1,2 3 0,1 2 0,1 2 0,65-26 0,-92 47-15,0 1 0,1 2 0,0 0 0,0 2 0,1 1 0,0 2 0,46-1 0,-71 5 23,-1-1 0,1 1 0,-1 0 0,1 0-1,-1 0 1,0 0 0,1 1 0,-1-1 0,0 1 0,0 0-1,0 0 1,0 0 0,-1 0 0,1 1 0,0-1 0,-1 1-1,0 0 1,1-1 0,-1 1 0,0 0 0,-1 0-1,1 1 1,2 4 0,1 3 8,-1 0 0,0 0 1,0 0-1,-1 1 0,3 21 0,-3 19 154,-3 65 1,-2-39 1810,8-80-2191,1 2 0,-1-1 0,0 1 0,1 0 0,11 1 0,-10 0-97,-1-1 1,0 0-1,1 0 0,-1 0 1,0-1-1,13-3 1,100-44-6578,-103 40 5268,51-23-5842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45.150"/>
    </inkml:context>
    <inkml:brush xml:id="br0">
      <inkml:brushProperty name="width" value="0.035" units="cm"/>
      <inkml:brushProperty name="height" value="0.035" units="cm"/>
    </inkml:brush>
  </inkml:definitions>
  <inkml:trace contextRef="#ctx0" brushRef="#br0">0 32 8834,'0'0'8234,"68"-32"-14668</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16.529"/>
    </inkml:context>
    <inkml:brush xml:id="br0">
      <inkml:brushProperty name="width" value="0.035" units="cm"/>
      <inkml:brushProperty name="height" value="0.035" units="cm"/>
    </inkml:brush>
  </inkml:definitions>
  <inkml:trace contextRef="#ctx0" brushRef="#br0">388 834 3473,'0'0'13665,"0"-12"-12929,0 3-645,0-5 249,0-1 0,-4-24 0,3 35-232,0 0 1,0 0 0,0 0-1,0 0 1,-1 0 0,1 0-1,-1 0 1,0 1 0,0-1-1,-1 0 1,1 1 0,-1 0-1,1 0 1,-1-1-1,-6-3 1,0-3 845,8 10-930,1-1 1,-1 1 0,0-1 0,1 0 0,-1 1 0,0 0-1,1-1 1,-1 1 0,0-1 0,1 1 0,-1 0 0,0-1 0,0 1-1,1 0 1,-1 0 0,0 0 0,0 0 0,1 0 0,-1 0 0,0 0-1,0 0 1,0 0 0,1 0 0,-1 0 0,0 0 0,-1 1-1,-4-1-23,0 1-1,0 0 0,1 0 0,-1 1 0,0 0 0,1 0 0,-1 0 0,1 1 0,0-1 0,-1 1 0,-6 6 0,-53 46 14,58-49-10,-14 14 12,1 0 0,1 1 0,0 1-1,2 0 1,1 2 0,0 0 0,-17 38 0,30-54-10,1-1 0,1 0-1,-1 1 1,1-1 0,0 1 0,1-1 0,0 14 0,1-7 70,-1-13 204,35-33 129,56-40 0,7-4-437,-51 34 37,-3-1 0,-1-3-1,54-76 1,-70 82 55,-2 0-1,-1-2 1,-2-1 0,-3 0 0,18-54 0,18-140 885,-52 218-798,-2 11-41,0 1 1,0-1 0,1 1 0,0 0-1,0 0 1,5-10 0,-2 14 4,-2 11-171,-3 3 39,1 12 15,-1-1 0,-1 1 0,-1 0 0,-1-1 0,-1 1 0,-1-1-1,-9 26 1,-66 132 80,-10 23-21,71-153-53,2 1 0,-11 58 0,24-92-3,1 1 0,1-1 0,1 1 0,0 0 0,1 0 0,4 28 0,-3-44-1,-1 0 0,1 0 0,-1 0 0,1 0 0,0 0 0,0 0 0,0-1 0,0 1 0,0 0 0,0-1 0,0 1 0,0 0 0,1-1 0,-1 0 0,1 1 0,-1-1 0,1 0 0,0 0 0,1 1 0,39 12 6,-38-13-4,38 6 23,0-2 0,0-2 0,67-3 0,-49 0-23,-16 0-132,0-2 0,0-2 0,0-2 0,42-12 0,-65 12-544,0 0 1,-1-1-1,0-2 0,-1 0 1,0-1-1,0-1 0,-1 0 1,-1-1-1,0-2 1,19-17-1,3-16-5347</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17.761"/>
    </inkml:context>
    <inkml:brush xml:id="br0">
      <inkml:brushProperty name="width" value="0.035" units="cm"/>
      <inkml:brushProperty name="height" value="0.035" units="cm"/>
    </inkml:brush>
  </inkml:definitions>
  <inkml:trace contextRef="#ctx0" brushRef="#br0">0 385 6585,'0'0'8338,"14"-25"-7686,101-167 1250,0 25 4203,-115 167-6086,1 0-1,-1 0 1,0 0-1,0 0 1,0 0-1,0 0 1,0 0-1,1 0 1,-1 0-1,0 0 1,0 0-1,0 0 1,0 0-1,0 0 1,1 0-1,-1 0 1,0 0-1,0 0 0,0 0 1,0 0-1,0 0 1,0 0-1,1 0 1,-1 0-1,0 0 1,0 0-1,0 1 1,0-1-1,0 0 1,0 0-1,0 0 1,0 0-1,0 0 1,1 0-1,-1 0 1,0 1-1,0-1 1,0 0-1,0 0 1,0 0-1,0 0 1,0 0-1,0 1 0,0-1 1,0 0-1,0 0 1,0 0-1,0 0 1,0 0-1,0 1 1,0-1-1,0 0 1,0 0-1,0 0 1,0 0-1,0 0 1,-1 1-1,4 19 143,-3-14-178,0 1 1,0-1 0,-1 1 0,0-1-1,-1 8 1,-11 15 24,-25 43 0,19-38-6,9-18 0,1 0-1,0 1 1,2 1 0,0-1 0,1 1 0,1 0 0,0 0 0,1 0 0,1 1 0,0 32 0,7-49 49,16-3 0,-1-1 1,0-1-1,0 0 1,0-2-1,-1 0 1,25-10 0,111-57 88,-111 50-113,-4 1-18,-1-1 0,-1-2 0,-1-1 0,43-40 0,-67 52 71,0 0 0,-1-1 0,16-27-1,-27 41-73,1-3 35,6 1-82,-10 19-316,-6-1 329,-1 0 0,-1-1 0,-15 18 0,-23 34 21,41-54 4,0-1-6,1 0 0,0 0 0,0 1 0,1 0 0,1 1 0,0-1 0,1 1 0,0 0 0,1 0 0,-1 17 0,4-31 9,0 1 0,0-1 0,0 0 0,0 0 0,0 1 0,0-1-1,0 0 1,0 0 0,0 0 0,0 1 0,1-1 0,-1 0 0,0 0 0,0 1 0,0-1 0,0 0 0,0 0 0,1 0 0,-1 1 0,0-1 0,0 0 0,0 0 0,0 0 0,1 0 0,-1 0 0,0 1 0,0-1 0,1 0 0,-1 0 0,0 0 0,0 0 0,0 0 0,1 0 0,-1 0 0,0 0 0,0 0-1,1 0 1,-1 0 0,0 0 0,1 0 0,19 2-40,1 0 0,0-2 0,0 0 0,-1-2 0,1 0 0,32-8 0,125-41-3171,-130 36 1392,36-12-3685,-9-1-2718</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18.631"/>
    </inkml:context>
    <inkml:brush xml:id="br0">
      <inkml:brushProperty name="width" value="0.035" units="cm"/>
      <inkml:brushProperty name="height" value="0.035" units="cm"/>
    </inkml:brush>
  </inkml:definitions>
  <inkml:trace contextRef="#ctx0" brushRef="#br0">422 131 10186,'0'0'8989,"-2"-22"-8668,-8-63-39,5 66-177,0 16-28,-25 3-15,10-1-48,1 1-1,-1 1 1,0 0 0,1 2-1,-1 0 1,-27 9 0,21-3-12,-67 28 41,85-34-40,0 1-1,1 0 0,0 1 1,0-1-1,0 1 1,1 1-1,0-1 0,0 1 1,-7 9-1,11-12-1,1 0 0,-1 0-1,1 1 1,0-1 0,0 0 0,0 1 0,0-1 0,1 1-1,-1-1 1,1 1 0,0 3 0,0-5 4,0 0 0,0 0 0,0 0 0,1-1 0,-1 1-1,0 0 1,1 0 0,-1-1 0,1 1 0,-1 0 0,1 0 0,0-1 0,0 1 0,0-1 0,0 1 0,0-1 0,0 1-1,0-1 1,1 0 0,-1 1 0,0-1 0,1 0 0,1 1 0,23 8 97,44 11-1,5 2 164,-60-18-201,-1 1-1,1 1 1,-1 0 0,0 1-1,-1 1 1,16 12 0,-28-19-58,1 1 1,-1 0 0,1 0 0,-1 0 0,0 0 0,0 0 0,0 0 0,0 1-1,-1-1 1,0 0 0,1 0 0,-1 1 0,0 4 0,-6 42 23,5-46-29,-1-1-1,0 1 1,0-1 0,0 0-1,-1 0 1,1 0-1,-1 0 1,1-1 0,-1 1-1,0-1 1,0 1-1,0-1 1,-1 0 0,1 0-1,-6 2 1,-4 2-21,-1 0 0,-25 6 0,33-10 14,-1 0 0,1-1 1,-1 0-1,0-1 0,0 1 1,0-1-1,-11-2 0,16-6 92,2-1-58,-1 5-23,1 0-1,-1 0 0,1 0 1,0 0-1,1 0 0,-1 0 1,1 0-1,0 0 0,0 0 1,0 0-1,0 1 0,1-1 1,-1 0-1,1 1 0,0-1 1,0 1-1,0 0 0,1-1 1,-1 1-1,1 0 0,5-5 1,12-5-12,0 0 1,1 0 0,0 2-1,1 1 1,0 1 0,24-7-1,147-33-30,-188 49 39,235-33 16,-156 24 1,98-21 1,-175 28 36,0 1-1,0-1 1,0 0 0,0-1-1,0 0 1,-1 0 0,1 0-1,-1-1 1,0 0 0,0 0-1,0 0 1,0-1 0,-1 0-1,0 0 1,0-1 0,0 1-1,-1-1 1,0 0 0,6-10-1,-9 14-30,13-37 568,-14 39-589,0-1 0,1 0 1,-1 0-1,0 0 0,0 0 0,0 0 0,0 0 0,0 0 0,0 0 0,0 0 1,0 0-1,0 0 0,0 0 0,-1 0 0,1 0 0,0 0 0,-1 1 1,1-1-1,0 0 0,-1 0 0,1 0 0,-1 0 0,1 1 0,-1-1 0,0 0 1,1 0-1,-1 1 0,0-1 0,0 1 0,1-1 0,-1 0 0,0 1 0,0-1 1,0 1-1,0 0 0,0-1 0,1 1 0,-3-1 0,-11 0-23,0-1 0,1 2-1,-1 0 1,0 0-1,0 1 1,1 1 0,-1 0-1,0 1 1,1 1-1,0 0 1,-18 8 0,24-9 19,0 0-1,1 0 1,-1 1 0,1 0 0,0 1 0,0-1 0,0 1 0,1 0 0,-1 0 0,1 1 0,0 0 0,1 0-1,0 0 1,0 0 0,0 1 0,1 0 0,-1-1 0,2 1 0,-1 0 0,1 1 0,0-1 0,-1 11 0,2-13 3,0 7 3,0-1 0,0 1 1,3 18-1,-2-27-4,1 0 1,-1-1 0,1 1-1,0 0 1,0 0 0,0 0-1,0 0 1,0-1 0,1 1-1,-1-1 1,1 1 0,0-1-1,0 1 1,0-1 0,0 0-1,0 0 1,0 0 0,5 3-1,5 2 4,1-1 0,0 0 0,0-1 0,0 0 0,1-1 0,-1-1-1,1 0 1,15 1 0,18-1-21,49-2 0,-53-1-94,-33 0-112,1-1 1,-1 0-1,0 0 1,1-1-1,-1-1 1,0 0-1,0 0 1,0-1-1,17-9 1,-14 6-988,-1-2 1,0 0 0,0 0 0,-1-1-1,0 0 1,11-16 0,5-6-4328</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19.128"/>
    </inkml:context>
    <inkml:brush xml:id="br0">
      <inkml:brushProperty name="width" value="0.035" units="cm"/>
      <inkml:brushProperty name="height" value="0.035" units="cm"/>
    </inkml:brush>
  </inkml:definitions>
  <inkml:trace contextRef="#ctx0" brushRef="#br0">110 0 10234,'0'0'8517,"0"11"-8308,0 23 13,-3 91 1372,2-110-1394,-1 1 1,-1-1-1,0 1 0,-2-1 1,1 0-1,-10 18 0,-40 67 718,54-99-906,0-1 1,0 0 0,-1 0 0,1 1 0,0-1 0,0 0 0,0 1-1,0-1 1,-1 0 0,1 0 0,0 1 0,0-1 0,0 0-1,-1 0 1,1 0 0,0 1 0,0-1 0,-1 0 0,1 0-1,0 0 1,-1 0 0,1 1 0,0-1 0,0 0 0,-1 0 0,1 0-1,0 0 1,-1 0 0,1 0 0,0 0 0,-1 0 0,1 0-1,0 0 1,-1 0 0,1 0 0,-6-11 683,2-16-202,3 4-322,1 11-74,0 1 0,0-1 0,3-12 1,-2 20-85,0 0 1,0 0-1,0 0 1,1 0 0,-1 0-1,1 0 1,0 1 0,0-1-1,1 1 1,-1-1 0,1 1-1,4-5 1,11-7 11,1 0 1,1 1 0,0 1 0,0 1-1,29-13 1,116-40-11,-155 61-16,18-5-3,0 1 0,1 1 0,-1 2 0,34-2 0,116 3-165,-132 4 41,-44 0-310,-20-11-7787,-18-3 1870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21.793"/>
    </inkml:context>
    <inkml:brush xml:id="br0">
      <inkml:brushProperty name="width" value="0.035" units="cm"/>
      <inkml:brushProperty name="height" value="0.035" units="cm"/>
    </inkml:brush>
  </inkml:definitions>
  <inkml:trace contextRef="#ctx0" brushRef="#br0">191 304 9074,'0'0'6721,"62"-13"-5607,9-3-694,327-54 1769,934-48 756,-1220 110-2534,947-29 1013,-173 10-1259,-802 20 125,-36 3 127,-1 1 1,93 7 0,-8 7 502,157-7 0,-170-5-749,153-10 9,-266 12-184,0 0 0,-1 0 0,1 0 0,0 1 0,-1 0 0,1 0 0,-1 1 0,0-1 0,0 1 0,0 0 0,0 1 0,0-1 0,-1 1 0,1 0 0,-1 0 0,0 0 0,0 1 0,-1-1 0,1 1 0,2 6 0,5 5 3,-2 1 0,0 0 1,-1 1-1,12 35 0,-14-23 3,-1 0 0,-1 0 0,-2 0 0,-1 1 0,-3 37 0,0 2 3,-5 513 178,3-492-157,-22 128 0,-3 34 71,24-159-44,-19 246 10,20-287-42,1 63 0,4-74 14,-1-41 104,-3 10-98,-4-1-41,-1 0-1,0-1 1,0 0-1,-1 0 1,-17 12-1,-13 14 0,-43 60-3,79-92 8,0 0 0,0 0 0,0 0 0,0-1 0,0 0-1,-1 0 1,1 0 0,-1 0 0,1 0 0,-1 0 0,-4 0-1,-51 13-48,24-7 34,-38 8 8,0-2-1,-117 5 1,-155-14-6,234-6 4,-395-19-321,-166-48-59,243 56 304,302 13 57,38 3-135,-171 31 1,52-3 109,-127-3 43,74-8-2,171-15 12,42-4 2,1 2-1,-73 16 1,87-13-4,-1-1 0,-47 0 0,12 0 0,-209 12-2,50-4-1,35-3-356,190-11 338,0 0-1,0-1 1,0 1-1,0 0 0,0-1 1,0 0-1,0 0 1,1 0-1,-1 0 0,0 0 1,0 0-1,1-1 1,-1 1-1,1-1 0,-1 0 1,-3-4-1,3 3-7,0-1 1,0 0-1,0 0 0,0 0 1,1 0-1,0-1 0,0 1 0,0-1 1,-1-7-1,-1-9-84,1 1 1,1-1-1,1-41 1,1 45 34,-1-10 29,2 0 1,1 1-1,1-1 1,1 0-1,7-26 1,7-19 19,-5-2-1,6-77 1,20-106 49,27 41-1,-50 171-20,35-83 26,-42 108 23,1 2 1,1 0-1,1 0 1,23-26-1,-23 32-41,-1-1 1,0-1-1,-1 0 0,-1 0 0,0-1 0,0 0 0,-2 0 1,0-1-1,-1 0 0,0 0 0,-1-1 0,-1 1 0,-1-1 1,0 0-1,0-19 0,-3 28-12,0 0 1,0 0-1,1 0 1,1 0 0,-1 1-1,1-1 1,0 0-1,1 1 1,0-1-1,0 1 1,0 0-1,1 0 1,0 0-1,1 1 1,-1-1-1,1 1 1,1 0-1,-1 0 1,1 1-1,0-1 1,0 1-1,0 1 1,1-1-1,0 1 1,0 0-1,0 1 1,0 0-1,9-3 1,-5 3-347,0 0 1,1 0-1,13-1 0,-20 4-410,1 0 1,-1 0-1,1 1 0,-1 0 1,1-1-1,-1 2 0,1-1 1,7 4-1,14 5-4262</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3:39.787"/>
    </inkml:context>
    <inkml:brush xml:id="br0">
      <inkml:brushProperty name="width" value="0.035" units="cm"/>
      <inkml:brushProperty name="height" value="0.035" units="cm"/>
    </inkml:brush>
  </inkml:definitions>
  <inkml:trace contextRef="#ctx0" brushRef="#br0">28 1 9882,'0'0'6706,"-28"7"-6706,28 0-385,41 4-543,7 0-624,-15-4-2521</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44:15.205"/>
    </inkml:context>
    <inkml:brush xml:id="br0">
      <inkml:brushProperty name="width" value="0.035" units="cm"/>
      <inkml:brushProperty name="height" value="0.035" units="cm"/>
    </inkml:brush>
  </inkml:definitions>
  <inkml:trace contextRef="#ctx0" brushRef="#br0">1 0 2969,'0'0'976,"359"0"-976,-149 0-848</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4:57.946"/>
    </inkml:context>
    <inkml:brush xml:id="br0">
      <inkml:brushProperty name="width" value="0.035" units="cm"/>
      <inkml:brushProperty name="height" value="0.035" units="cm"/>
    </inkml:brush>
  </inkml:definitions>
  <inkml:trace contextRef="#ctx0" brushRef="#br0">22 15 4705,'0'0'10601,"-16"0"-7970,11 0-3980,18-5-1364,3-4-2080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0.500"/>
    </inkml:context>
    <inkml:brush xml:id="br0">
      <inkml:brushProperty name="width" value="0.035" units="cm"/>
      <inkml:brushProperty name="height" value="0.035" units="cm"/>
    </inkml:brush>
  </inkml:definitions>
  <inkml:trace contextRef="#ctx0" brushRef="#br0">5 190 5337,'0'0'6435,"-1"-4"-5896,-1-23 563,1 5 6104,22 22-7047,47 1 312,-25 0-180,0-1 0,0-2 0,0-1 1,52-13-1,210-78 1010,-292 89-1264,-5 1-11,0 1 0,0 0 0,0 1 0,17-4 0,-23 6-98,-7 0-1774,0-1 1118,0 1-1,0 0 1,0 0 0,0 1-1,-7 1 1,-9 0-1300,-6-2-1830,6 0-667</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0.906"/>
    </inkml:context>
    <inkml:brush xml:id="br0">
      <inkml:brushProperty name="width" value="0.035" units="cm"/>
      <inkml:brushProperty name="height" value="0.035" units="cm"/>
    </inkml:brush>
  </inkml:definitions>
  <inkml:trace contextRef="#ctx0" brushRef="#br0">1 26 7378,'0'0'6984,"40"-4"-6207,129-13-145,-136 14-186,37 2 0,-47 1-173,-16 0-206,-1 0 0,1 1 0,-1-1 0,1 1 0,-1 0 1,0 1-1,1 0 0,-1 0 0,0 0 0,0 1 0,0 0 1,-1 0-1,9 6 0,-8-3-4,1-1 0,-2 2 1,1-1-1,-1 1 0,0-1 0,0 1 0,-1 1 1,0-1-1,6 16 0,-1 2 93,-2 0 1,-1 1 0,0 0-1,-2 1 1,-2-1-1,0 1 1,-2 29-1,-1-50-253,1 0 0,-1 0 0,-1-1 0,1 1 0,-1 0 0,0-1 0,0 1-1,0-1 1,-1 0 0,0 0 0,0 0 0,0 0 0,-1 0 0,0-1 0,0 0 0,0 0 0,0 0-1,-1 0 1,1 0 0,-1-1 0,0 0 0,0 0 0,-9 4 0,-6 2-1460,-1 0 0,1-1 0,-2-2 0,-41 9 0,15-10-3815</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46.984"/>
    </inkml:context>
    <inkml:brush xml:id="br0">
      <inkml:brushProperty name="width" value="0.035" units="cm"/>
      <inkml:brushProperty name="height" value="0.035" units="cm"/>
    </inkml:brush>
  </inkml:definitions>
  <inkml:trace contextRef="#ctx0" brushRef="#br0">238 317 1608,'0'0'2488,"10"-25"-532,34-80-209,1 17 1358,-36 74-1870,-2 0 0,0-1 0,8-22-1,-13 31-767,0-5 960,-3 11-1408,0 0 0,1-1 0,-1 1 0,0 0 0,1 0 0,-1-1 0,0 1 0,0 0 0,1 0 0,-1 0 0,0 0 0,0 0 0,0 0 0,1 0 0,-1 0 0,0 1-1,0-1 1,1 0 0,-1 0 0,0 1 0,1-1 0,-2 1 0,-27 10-17,1 1 0,0 1-1,1 2 1,0 1 0,1 1-1,1 1 1,-29 27 0,41-32-1,0-1 1,1 2 0,0 0-1,1 0 1,-12 22 0,18-26-2,0 1 1,0-1 0,2 1 0,-1-1-1,1 1 1,1 0 0,0 0-1,0 1 1,1 18 0,1-29 5,0 0 0,0-1 0,0 1 0,0 0 0,1 0 0,-1 0 0,0-1 0,0 1 0,1 0 0,-1-1 0,1 1 0,-1 0 0,1-1 0,-1 1-1,1 0 1,-1-1 0,1 1 0,-1-1 0,1 1 0,0-1 0,-1 1 0,1-1 0,0 0 0,0 1 0,-1-1 0,1 0 0,0 1 0,1-1 0,33 4 95,-18-5-78,1 0 1,20-5-1,-2-3 28,1-1-1,-1-2 1,-1-1 0,0-1-1,-1-3 1,-1 0 0,38-27-1,-47 24 30,-1-1 0,25-30-1,-22 23-35,-24 26-36,0 0-3,0 0-1,0 0 1,-1 0 0,1 0-1,-1 0 1,1 0-1,-1 0 1,1 0 0,-1-1-1,0 1 1,0-1 0,1-2-1,-2 4-11,0 8-199,0 242 184,-1-248 25,1 0-1,1-1 0,-1 1 0,0 0 0,0-1 1,0 1-1,0-1 0,0 1 0,1 0 1,-1-1-1,0 1 0,0-1 0,1 1 0,-1-1 1,0 1-1,1-1 0,-1 1 0,1-1 1,-1 1-1,1-1 0,-1 1 0,1-1 0,-1 1 1,1-1-1,-1 0 0,1 0 0,-1 1 0,1-1 1,0 0-1,-1 0 0,1 1 0,-1-1 1,2 0-1,27 0 72,-13-1-53,44 1 7,-1-2-1,75-14 1,-69 5-71,-16 3-151,-1-1 1,1-3 0,56-22 0,-104 34 73,1-1 1,0 0 0,-1 1 0,1-1 0,0 0 0,-1 0-1,1 0 1,-1 0 0,1 0 0,-1 0 0,0 0 0,1-1 0,-1 1-1,0-1 1,0 1 0,0 0 0,0-1 0,0 0 0,0 1-1,0-3 1,1-21-5014,-2 18 3659,0-14-7427</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2.057"/>
    </inkml:context>
    <inkml:brush xml:id="br0">
      <inkml:brushProperty name="width" value="0.035" units="cm"/>
      <inkml:brushProperty name="height" value="0.035" units="cm"/>
    </inkml:brush>
  </inkml:definitions>
  <inkml:trace contextRef="#ctx0" brushRef="#br0">310 61 4889,'0'0'9135,"-5"-8"-8108,-15-23-97,18 29-828,0 0 0,-1 0 0,1 0 1,-1 0-1,0 0 0,1 1 0,-1 0 1,0-1-1,0 1 0,0 0 0,0 0 1,0 1-1,0-1 0,0 0 0,0 1 1,0 0-1,0 0 0,0 0 0,0 0 1,-1 0-1,-5 2 0,-6-1-71,3-1-29,7-1 5,-1 1 1,0 0-1,1 0 0,-1 1 0,0-1 1,1 1-1,-1 0 0,1 1 0,-1-1 1,1 1-1,0 1 0,-6 2 0,-1 3-1,1 0-1,0 1 1,1 0-1,0 0 1,-14 18-1,20-21-22,0-1 0,1 1 0,-1 0 0,1 0-1,0 0 1,1 1 0,0-1 0,0 1-1,0-1 1,0 1 0,1 0 0,0 0-1,1 7 1,0-12-7,0 0 1,1 0-1,-1 0 0,1 0 0,0-1 1,0 1-1,0 0 0,0 0 0,0 0 0,0-1 1,0 1-1,0 0 0,1-1 0,-1 1 0,1-1 1,-1 0-1,1 1 0,-1-1 0,1 0 1,0 0-1,0 0 0,0 0 0,-1 0 0,1-1 1,0 1-1,0 0 0,0-1 0,4 1 1,11 3 67,1-1 0,26 2 1,-12-2-26,-9 0-18,-1 2 1,35 12 0,-49-14 2,0 0 1,0 1-1,0 0 1,-1 0-1,1 1 0,-1 0 1,0 1-1,0-1 1,10 12-1,-15-13-2,-1 1-1,1-1 0,-1 0 1,1 1-1,-1-1 1,0 1-1,-1-1 1,1 1-1,-1-1 1,0 1-1,0-1 1,0 1-1,-1 0 0,0-1 1,0 1-1,0-1 1,0 0-1,-1 1 1,1-1-1,-1 0 1,-4 7-1,-4-1 33,-1 0-1,0 0 0,0-1 1,-1 0-1,0-1 1,-1 0-1,0-1 1,0 0-1,-1-1 1,1-1-1,-18 5 1,30-10-31,0 0 0,1 0 1,-1 0-1,0 0 1,0 1-1,1-1 1,-1 0-1,0-1 1,1 1-1,-1 0 0,0 0 1,1 0-1,-1 0 1,0 0-1,0-1 1,1 1-1,-1 0 0,1-1 1,-1 1-1,0 0 1,1-1-1,-1 1 1,1-1-1,-1 1 1,1-1-1,-1 1 0,0-2 1,1 1-57,-1-1 0,0 1 0,1-1 0,-1 1 0,1-1 0,0 0 0,-1 1 0,1-1 0,0 0 0,0 1 0,0-4 0,1 0-307,0-1 0,0 0 0,0 1 0,0 0 0,1-1 0,4-9 0,19-14-2650,7 4-1277</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2.539"/>
    </inkml:context>
    <inkml:brush xml:id="br0">
      <inkml:brushProperty name="width" value="0.035" units="cm"/>
      <inkml:brushProperty name="height" value="0.035" units="cm"/>
    </inkml:brush>
  </inkml:definitions>
  <inkml:trace contextRef="#ctx0" brushRef="#br0">235 75 4153,'0'0'8823,"0"-5"-7972,0 3-773,0 0 1,-1-1 0,1 1-1,0 0 1,-1 0-1,0 0 1,1 0-1,-1 0 1,0 0-1,0 1 1,0-1-1,0 0 1,-1 0-1,1 1 1,0-1-1,-1 0 1,-1 0-1,-2-3 231,0 1-1,-1 0 1,1 1 0,-1-1-1,-9-3 1,11 6-269,0-1 0,0 1 0,0 0 0,1 0 0,-1 1 0,0-1 1,0 1-1,0 0 0,0 0 0,0 0 0,0 0 0,0 1 0,0 0 1,0-1-1,0 2 0,0-1 0,0 0 0,1 1 0,-1 0 0,0-1 1,1 1-1,0 1 0,-1-1 0,1 0 0,0 1 0,0 0 0,0 0 1,1 0-1,-3 3 0,-3 3-52,1 1 0,0 0 0,1 1 0,0-1 1,1 1-1,0 0 0,0 0 0,-4 21 0,6-14-11,1 0-1,1 0 1,1 25 0,0-17-4,0-24 19,0-1-1,0 1 0,0 0 1,0-1-1,0 1 0,0-1 1,1 1-1,-1 0 0,0-1 1,1 1-1,-1-1 1,1 1-1,0-1 0,-1 1 1,1-1-1,0 0 0,0 1 1,0-1-1,0 0 0,0 1 1,0-1-1,1 0 1,-1 0-1,0 0 0,0 0 1,3 1-1,1 0 0,0-1 0,0 0 1,0 0-1,0-1 0,0 1 0,0-1 0,6-1 1,-1 1 100,-6 0-78,0-1-1,0 0 1,0 0-1,-1 0 0,1 0 1,0-1-1,-1 1 0,1-1 1,-1 0-1,1 0 0,-1 0 1,0-1-1,0 1 0,0-1 1,0 0-1,-1 1 1,1-1-1,-1-1 0,1 1 1,-1 0-1,2-5 0,5-7-324,-2-1 0,1 0 0,7-26 0,20-68-5969,-23 70 893</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2.912"/>
    </inkml:context>
    <inkml:brush xml:id="br0">
      <inkml:brushProperty name="width" value="0.035" units="cm"/>
      <inkml:brushProperty name="height" value="0.035" units="cm"/>
    </inkml:brush>
  </inkml:definitions>
  <inkml:trace contextRef="#ctx0" brushRef="#br0">22 0 7074,'0'0'7076,"-2"3"-6828,-1 1-159,1 0 1,0 0-1,0 0 1,0 0 0,0 0-1,1 0 1,0 0-1,-1 0 1,2 1-1,-1-1 1,0 0-1,1 6 1,0 64 916,2-38-628,-3 47 362,3 109 101,0-157-804,2 0 0,2-1 0,12 47 0,-16-75-38,0 0 0,0 0 1,0-1-1,1 1 0,0-1 1,0 1-1,0-1 0,0 0 1,1 0-1,5 5 0,-5-7-80,-1-1 0,1 1 0,-1-1 0,1 0-1,0 0 1,-1 0 0,1-1 0,0 1 0,1-1 0,-1 0 0,0 0 0,0 0-1,0-1 1,0 0 0,7 0 0,39 0-3497,-30 0-99</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3.390"/>
    </inkml:context>
    <inkml:brush xml:id="br0">
      <inkml:brushProperty name="width" value="0.035" units="cm"/>
      <inkml:brushProperty name="height" value="0.035" units="cm"/>
    </inkml:brush>
  </inkml:definitions>
  <inkml:trace contextRef="#ctx0" brushRef="#br0">0 72 7402,'0'0'8385,"1"-5"-8029,19 69 73,2-1-1,46 89 0,-65-147-407,1 4 56,1 0 0,1 1-1,-1-2 1,1 1-1,12 12 1,-17-20-34,-1-1 0,1 0-1,-1 1 1,1-1 0,0 0-1,-1 1 1,1-1 0,0 0-1,-1 0 1,1 1 0,0-1-1,-1 0 1,1 0 0,0 0-1,-1 0 1,1 0 0,0 0-1,-1 0 1,1 0 0,0 0-1,-1-1 1,1 1 0,0 0-1,-1 0 1,1 0 0,-1-1-1,1 1 1,0 0 0,-1-1 0,1 1-1,-1-1 1,1 1 0,-1-1-1,1 1 1,-1-1 0,1 1-1,-1-1 1,0 1 0,1-1-1,-1 1 1,1-2 0,14-25 262,-14 25-248,58-162 541,-36 96-480,-17 48-2373,6-41 0,-2 8-2202,-6 38-314</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3.901"/>
    </inkml:context>
    <inkml:brush xml:id="br0">
      <inkml:brushProperty name="width" value="0.035" units="cm"/>
      <inkml:brushProperty name="height" value="0.035" units="cm"/>
    </inkml:brush>
  </inkml:definitions>
  <inkml:trace contextRef="#ctx0" brushRef="#br0">1 161 5433,'0'0'8074,"25"1"-7187,78 2 65,-99-2-814,0-1 1,0-1-1,-1 1 1,1 0-1,0-1 1,0 0-1,0 0 0,-1 0 1,6-2-1,-7 2-32,-1 0-1,1-1 1,-1 1-1,0 0 1,1 0-1,-1-1 0,0 1 1,0-1-1,0 1 1,2-3-1,3-6 322,-1 4-156,0 0 0,-1-1 0,0 0 0,0 0 0,-1-1 0,0 1 0,0-1 0,0 1 0,-1-1 0,0 0 0,-1 0 0,0 0 0,0 0 0,-1 0 0,0-11 0,0 18-144,-22 4-149,15 1 23,0 0-1,0 0 0,0 1 1,0 0-1,1 0 1,-1 1-1,1 0 0,1 0 1,-1 0-1,-7 11 1,0 3-1,0 1 1,-15 31 0,22-35-8,1 1-1,0 0 1,1-1 0,1 1-1,1 1 1,0-1 0,2 0-1,0 0 1,3 23 0,-3-38 6,1 0 0,-1 1 0,1-1 1,0 0-1,0 0 0,0 0 1,0 0-1,0-1 0,1 1 1,-1 0-1,1 0 0,0-1 1,0 1-1,0-1 0,0 1 1,0-1-1,0 0 0,1 0 1,-1 0-1,1 0 0,0-1 1,-1 1-1,1 0 0,0-1 1,0 0-1,0 0 0,0 0 0,0 0 1,6 1-1,8 0 21,0 0 0,1 0 0,-1-2 0,22-1-1,-21 0 25,-4 0-28,0 0 0,0-2 0,0 1 1,-1-2-1,1 0 0,-1 0 0,0-1 0,0-1 0,-1 0 0,19-12 0,-21 11-422,-1 0-1,0-1 0,0 0 1,-1 0-1,11-14 0,-13 15-626,-1-1-1,0 0 0,-1 0 0,0 0 1,0 0-1,0-1 0,2-13 0,0-10-6438</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4.967"/>
    </inkml:context>
    <inkml:brush xml:id="br0">
      <inkml:brushProperty name="width" value="0.035" units="cm"/>
      <inkml:brushProperty name="height" value="0.035" units="cm"/>
    </inkml:brush>
  </inkml:definitions>
  <inkml:trace contextRef="#ctx0" brushRef="#br0">4 154 7514,'0'0'10008,"0"-26"-9043,-3-76-225,2 76-236,1 37-267,2 8-199,0-1 0,8 34-1,3 16 88,-8 4 64,-6 103 1,3 48-60,-2-221-122,0-1-1,0 1 1,0 0 0,0 0-1,1 0 1,-1 0 0,0-1-1,1 1 1,0 0 0,-1 0-1,1-1 1,0 1-1,0 0 1,0-1 0,0 1-1,0-1 1,0 0 0,1 1-1,-1-1 1,3 2 0,-1-1 87,1-1 1,-1 0 0,1 0 0,-1 0 0,1 0 0,0-1-1,-1 0 1,1 0 0,5 0 0,-7 0-81,0-1-1,0 1 1,0-1-1,-1 0 1,1 1 0,0-1-1,-1 0 1,1 0-1,-1 0 1,1 0-1,-1-1 1,1 1 0,-1 0-1,0-1 1,0 1-1,0-1 1,1 1 0,0-3-1,22-37-14,-14 22 12,1 0-16,-6 9-79,1 0-1,0 1 0,0-1 1,1 1-1,0 1 1,0-1-1,1 1 1,15-12-1,-21 19 68,-1 1-1,1-1 0,0 1 0,-1 0 1,1-1-1,-1 1 0,1 0 1,0 0-1,-1 0 0,1 0 0,0 0 1,-1 0-1,1 1 0,-1-1 1,1 1-1,-1-1 0,1 1 1,-1-1-1,1 1 0,-1 0 0,1 0 1,-1 0-1,0 0 0,1 0 1,-1 0-1,0 0 0,0 0 0,0 0 1,0 0-1,0 1 0,0-1 1,2 3-1,4 7 26,-1-1 0,0 1 0,5 15 0,-6-16-41,-1-2 13,0 1 0,-1-1-1,0 1 1,0 0 0,-1 0-1,0 0 1,-1 0 0,0 0-1,0 16 1,-1-24 10,-1 1-1,1-1 0,-1 1 1,1-1-1,-1 1 1,1-1-1,-1 1 0,0-1 1,0 0-1,1 1 1,-1-1-1,0 0 1,0 0-1,-1 0 0,1 0 1,0 0-1,0 0 1,0 0-1,-1 0 1,1 0-1,0-1 0,-1 1 1,1 0-1,-1-1 1,1 1-1,-1-1 1,1 0-1,-2 1 0,-5 1-23,0-1 0,1 1 0,-1-2 0,-9 1 0,-9 0-168,17 0 204,0 0 1,0-1-1,1 0 1,-1-1-1,0 0 0,-11-3 1,18 4-126,0-1 0,1 0 1,-1 0-1,0 0 1,1 0-1,-1 0 0,1 0 1,-1 0-1,1 0 1,0-1-1,-1 1 0,1-1 1,0 1-1,0-1 1,0 1-1,0-1 0,0 1 1,0-1-1,1 0 0,-1 0 1,0 1-1,1-1 1,0 0-1,-1 0 0,1 0 1,0 0-1,0 1 1,0-1-1,0 0 0,0 0 1,0 0-1,0 0 1,1 0-1,-1 1 0,2-4 1,0-1-401,0 0 0,0 0 0,0 0 0,1 1 0,0-1 0,0 0 0,1 1 0,-1 0 0,1 0 0,0 0 0,6-5 0,25-23-4834</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5.717"/>
    </inkml:context>
    <inkml:brush xml:id="br0">
      <inkml:brushProperty name="width" value="0.035" units="cm"/>
      <inkml:brushProperty name="height" value="0.035" units="cm"/>
    </inkml:brush>
  </inkml:definitions>
  <inkml:trace contextRef="#ctx0" brushRef="#br0">1 214 6009,'0'0'8127,"0"-13"-7106,0 1-921,-1-21 1505,2 0 1,6-36 0,-2 38-165,-5 30-1213,0 8-405,-8 259 192,8-263-16,0 0 0,1 0 1,-1 0-1,1 0 0,0 0 1,0 0-1,0 0 0,0-1 1,0 1-1,1 0 1,-1-1-1,1 1 0,0-1 1,0 1-1,0-1 0,0 0 1,0 0-1,0 0 0,0 0 1,1 0-1,-1 0 0,1-1 1,0 1-1,-1-1 0,1 0 1,0 0-1,0 0 1,-1 0-1,1 0 0,0-1 1,0 1-1,6 0 0,-4-1 1,-1 1 0,1-1 0,0 0-1,-1 0 1,1 0 0,0-1 0,-1 0-1,1 0 1,-1 0 0,1 0 0,-1-1-1,0 1 1,1-1 0,-1 0 0,0 0-1,0-1 1,-1 1 0,1-1 0,0 0-1,-1 0 1,5-5 0,2-8 12,1-1 0,-2 0-1,0-1 1,-2 0 0,8-24 0,19-97 36,-23 84-4,-9 51-223,-1 7 76,-1 16 57,-2 30 78,-1-25-33,0-5-12,1 0 1,1 0 0,0 0-1,4 33 1,-3-51-2,0-1 1,1 1-1,-1 0 1,0-1-1,1 1 1,-1-1-1,0 1 1,1-1-1,-1 1 1,1-1-1,-1 1 1,1-1-1,-1 1 1,1-1-1,-1 1 1,1-1-1,0 0 1,-1 1-1,1-1 1,-1 0-1,1 0 1,0 1-1,-1-1 1,1 0-1,0 0 1,1 0-1,21 1-407,-17-1 248,19 0-502,-17 1 175,1 0 0,-1-1 1,1 0-1,0-1 0,-1 0 0,1-1 0,-1 1 0,0-1 0,1-1 1,12-5-1,-4-3-1806,0 0 1,17-15 0,-8 4-5005</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6.182"/>
    </inkml:context>
    <inkml:brush xml:id="br0">
      <inkml:brushProperty name="width" value="0.035" units="cm"/>
      <inkml:brushProperty name="height" value="0.035" units="cm"/>
    </inkml:brush>
  </inkml:definitions>
  <inkml:trace contextRef="#ctx0" brushRef="#br0">130 76 4625,'0'0'9933,"2"-12"-8697,5-38 31,-5 37 572,-11 13-1722,0 0-1,0 0 1,0 1 0,0 0-1,0 1 1,-11 3-1,16-3-122,1 0 0,-1 0 0,0 0-1,1 0 1,-1 1 0,1-1 0,0 1-1,0 0 1,0 0 0,0 0 0,1 0-1,-1 1 1,1-1 0,0 1-1,-4 6 1,3-3-33,1 1 0,0-1 0,0 1 0,0-1 0,1 1 0,0 0 0,0-1 0,1 1 0,0 0 0,0 0 0,2 8 0,-1-14 38,0 1-1,0-1 1,0 0-1,0 1 1,0-1-1,0 0 1,0 0 0,1 0-1,-1 0 1,1 0-1,0 0 1,-1-1-1,1 1 1,0-1-1,0 1 1,0-1-1,4 3 1,45 21-45,-29-15 37,-13-6 7,-1 1 1,0 0-1,1 1 1,-2 0 0,1 0-1,13 14 1,-18-16 0,0 0 1,0 0-1,0 1 1,0-1 0,-1 1-1,0-1 1,0 1 0,0 0-1,-1 0 1,1 0-1,-1 0 1,0 0 0,-1 1-1,1 7 1,-1-11 5,-1 1 1,1-1 0,-1 0-1,1 0 1,-1 1-1,0-1 1,0 0 0,0 0-1,0 0 1,0 0-1,0 0 1,0 0 0,-1-1-1,1 1 1,-1 0 0,1-1-1,-1 1 1,0-1-1,0 1 1,1-1 0,-1 0-1,0 0 1,0 0-1,0 0 1,-1 0 0,1 0-1,0 0 1,0-1 0,0 1-1,0-1 1,-3 1-1,-11 1 20,0 0 0,0-1-1,-23-1 1,24 0-34,14 0-39,-1 0 0,0 0 0,1-1 0,-1 1 1,1-1-1,-1 1 0,1-1 0,-1 0 0,1 1 0,-1-1 0,1 0 0,0 0 0,-1 0 0,1 0 0,0 0 0,0 0 1,0-1-1,-1 1 0,1 0 0,1 0 0,-1-1 0,0 1 0,0-1 0,0 1 0,1-1 0,-1 1 0,1-1 0,-1 1 0,1-1 1,-1-2-1,-1-7-695,1 1 0,0-1 1,1-16-1,0 22 334,1-39-4309,6 4-3123</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6.540"/>
    </inkml:context>
    <inkml:brush xml:id="br0">
      <inkml:brushProperty name="width" value="0.035" units="cm"/>
      <inkml:brushProperty name="height" value="0.035" units="cm"/>
    </inkml:brush>
  </inkml:definitions>
  <inkml:trace contextRef="#ctx0" brushRef="#br0">0 13 6345,'0'0'11734,"2"-3"-10748,-2 2-959,0 1 0,0 0 0,0 0-1,0-1 1,0 1 0,0 0 0,0-1-1,0 1 1,0 0 0,0-1 0,0 1-1,0 0 1,0-1 0,0 1 0,0 0-1,1-1 1,-1 1 0,0 0-1,0 0 1,0-1 0,1 1 0,-1 0-1,0 0 1,0-1 0,1 1 0,-1 0-1,0 0 1,0 0 0,1 0 0,-1-1-1,0 1 1,1 0 0,-1 0 0,0 0-1,1 0 1,-1 0 0,0 0 0,0 0-1,1 0 1,-1 0 0,0 0 0,1 0-1,0 0 1,5 19 190,53 205 933,-57-218-1246,13 47 372,-15-51-410,1 0 0,-1-1 1,1 1-1,0 0 1,0 0-1,0 0 0,0 0 1,0-1-1,1 1 1,-1-1-1,0 1 0,1-1 1,-1 1-1,1-1 1,0 0-1,-1 1 0,1-1 1,0 0-1,0 0 1,-1-1-1,5 3 0,0-3-1125,-1 1-1,1-1 1,-1 0-1,1-1 0,8-1 1,6-7-5536</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7.100"/>
    </inkml:context>
    <inkml:brush xml:id="br0">
      <inkml:brushProperty name="width" value="0.035" units="cm"/>
      <inkml:brushProperty name="height" value="0.035" units="cm"/>
    </inkml:brush>
  </inkml:definitions>
  <inkml:trace contextRef="#ctx0" brushRef="#br0">1 0 7042,'0'0'9311,"5"1"-8999,-3-1-276,1 1 0,-1-1 0,0 1 0,0-1-1,0 1 1,0 0 0,0 0 0,0 0 0,0 0 0,0 0 0,0 0 0,0 1 0,0-1 0,-1 1 0,1-1 0,-1 1 0,1-1-1,-1 1 1,1 0 0,-1 0 0,0 0 0,0 0 0,0 0 0,0 0 0,0 0 0,-1 0 0,1 0 0,0 0 0,-1 5-1,6 24 330,-1 1-1,-2 0 1,-1 0-1,-4 56 0,0-16 22,19-88 930,35-74-1115,-33 54-212,2 1 0,28-35 0,-36 53 4,-9 12-5,0-1 1,0 1-1,1 0 1,0 0-1,0 0 0,7-5 1,-12 10 1,1-1 0,0 1 0,0 0 0,-1 0 1,1 0-1,0-1 0,0 1 0,0 0 0,-1 0 0,1 0 0,0 0 0,0 0 1,0 1-1,-1-1 0,1 0 0,0 0 0,0 0 0,0 1 0,-1-1 0,1 0 0,0 1 1,-1-1-1,1 1 0,0-1 0,-1 1 0,1-1 0,0 1 0,-1-1 0,1 1 1,-1-1-1,1 1 0,-1 0 0,1-1 0,-1 1 0,0 0 0,1 0 0,-1-1 1,0 1-1,1 0 0,-1 1 0,12 38 75,-10-34-92,2 11 26,0-1-1,0 0 1,1 0-1,0-1 1,1 0-1,10 17 0,-14-31-82,-1 1-1,1-1 0,0 0 0,-1 0 0,1-1 0,0 1 0,0 0 0,-1-1 0,1 1 0,0-1 0,0 1 1,0-1-1,0 0 0,0 0 0,0 0 0,0 0 0,2 0 0,36-4-2267,-10-5-1286,-5-5-970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47.527"/>
    </inkml:context>
    <inkml:brush xml:id="br0">
      <inkml:brushProperty name="width" value="0.035" units="cm"/>
      <inkml:brushProperty name="height" value="0.035" units="cm"/>
    </inkml:brush>
  </inkml:definitions>
  <inkml:trace contextRef="#ctx0" brushRef="#br0">1 61 4201,'0'0'13273,"19"-9"-12776,58-27-368,-77 36-129,1-1 0,-1 1 1,1 0-1,-1 0 0,1-1 0,-1 1 1,1 0-1,-1 0 0,1 0 0,-1-1 1,1 1-1,-1 0 0,1 0 0,0 0 1,-1 0-1,1 0 0,-1 0 0,1 0 1,-1 0-1,1 0 0,-1 1 0,1-1 1,0 0-1,-1 0 0,1 0 0,-1 1 1,1-1-1,-1 0 0,1 0 0,-1 1 1,0-1-1,1 1 0,-1-1 0,1 0 1,-1 1-1,0-1 0,1 1 0,-1-1 1,0 1-1,1 0 0,-1 20-2,-1-15 5,3 78 132,0-34-52,-7 82 0,4-126-80,0-1 1,-1 1-1,0-1 0,0 1 1,-4 8-1,5-12-2,0 0 1,1-1-1,-1 1 0,0-1 1,0 1-1,0-1 0,0 0 0,-1 1 1,1-1-1,0 0 0,0 0 0,-1 1 1,1-1-1,-1 0 0,1-1 0,-1 1 1,1 0-1,-1 0 0,0-1 0,1 1 1,-4 0-1,4-1 268,1-3-170,-2-42 6,1 16-66,5-52 0,-3 73-38,0-1 0,1 1 0,0 0 0,1 0-1,-1 0 1,2 0 0,-1 1 0,1-1-1,0 1 1,9-12 0,-5 10 1,-1 2-1,1-1 0,1 1 1,-1 1-1,1-1 1,1 1-1,-1 1 1,1 0-1,0 0 0,0 1 1,0 0-1,19-4 1,9 1-5,2 0 0,45 0 0,-59 5 4,46-2 1,78-9-18,-155 10-5640,-14 2 2973,-3 1-3418</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7.489"/>
    </inkml:context>
    <inkml:brush xml:id="br0">
      <inkml:brushProperty name="width" value="0.035" units="cm"/>
      <inkml:brushProperty name="height" value="0.035" units="cm"/>
    </inkml:brush>
  </inkml:definitions>
  <inkml:trace contextRef="#ctx0" brushRef="#br0">34 197 6161,'0'0'11175,"20"-16"-10344,61-49-150,-76 62-588,-2 0 0,1 0 0,0 0 0,-1-1 0,1 0 0,-1 1 0,0-1 0,0-1 0,0 1 0,-1 0 0,0 0 0,1-1 0,-2 0 0,1 1 0,0-1 0,-1 0 0,1-8 0,1-3 205,-2 16-289,-1-1 0,0 1 0,0 0 0,1-1 0,-1 1 0,0-1 0,0 1 0,0-1 0,1 1-1,-1-1 1,0 1 0,0-1 0,0 1 0,0-1 0,0 1 0,0-1 0,0 1 0,0-1 0,0 1-1,0-1 1,-1 1 0,1-1 0,0 1 0,0-1 0,0 1 0,0-1 0,-1 1 0,1-1 0,0 1 0,-1 0-1,1-1 1,0 1 0,-1-1 0,1 1 0,0 0 0,-1-1 0,1 1 0,-1 0 0,1 0 0,0-1-1,-1 1 1,1 0 0,-1 0 0,1 0 0,-1-1 0,1 1 0,-1 0 0,1 0 0,-1 0 0,1 0-1,-1 0 1,1 0 0,-1 0 0,1 0 0,-1 0 0,1 0 0,-1 0 0,0 1 0,-3 0-15,1 1 0,-1-1 1,1 1-1,-1 0 0,1 0 1,0 0-1,-4 3 1,-8 8 7,0 1-1,1 1 1,1 0 0,1 1 0,0 0 0,-17 30 0,24-36-6,0 0 0,1 0-1,0 0 1,0 0-1,1 0 1,1 1 0,0-1-1,0 1 1,1 0-1,0 0 1,1-1 0,0 1-1,0 0 1,4 14 0,-3-23 10,0 1 0,0-1 1,0 1-1,1-1 1,-1 0-1,1 0 1,-1 1-1,1-1 1,0 0-1,0-1 1,0 1-1,0 0 1,0 0-1,0-1 1,1 0-1,-1 1 0,0-1 1,1 0-1,-1 0 1,1 0-1,-1 0 1,1-1-1,0 1 1,-1-1-1,4 1 1,11 1 1,0-1 0,31-1 0,-29 0-52,-8-1-75,0 0 0,0-1 1,0 0-1,0-1 1,0 0-1,-1-1 1,1 0-1,-1 0 1,0-1-1,0-1 1,10-7-1,-7 4-890,0 0-1,-1-1 1,-1-1 0,0 0 0,0 0-1,-1-1 1,12-19 0,-4 1-5706</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8.065"/>
    </inkml:context>
    <inkml:brush xml:id="br0">
      <inkml:brushProperty name="width" value="0.035" units="cm"/>
      <inkml:brushProperty name="height" value="0.035" units="cm"/>
    </inkml:brush>
  </inkml:definitions>
  <inkml:trace contextRef="#ctx0" brushRef="#br0">112 8 5569,'0'0'10654,"0"0"-10567,0 0-1,0 0 1,0 0-1,1-1 1,-1 1-1,0 0 1,0 0-1,0 0 1,0 0-1,0-1 1,0 1-1,0 0 1,0 0-1,0 0 1,0-1-1,0 1 1,0 0-1,0 0 0,0 0 1,0 0-1,0-1 1,0 1-1,0 0 1,0 0-1,0 0 1,0-1-1,0 1 1,0 0-1,0 0 1,0 0-1,0 0 1,-1-1-1,1 1 1,0 0-1,0 0 1,0 0-1,0 0 0,0 0 1,0 0-1,-1-1 1,1 1-1,0 0 1,0 0-1,-6 0-76,1 0-1,0 0 0,0 0 0,-1 1 1,1 0-1,0 0 0,0 1 0,0-1 1,0 1-1,-6 3 0,8-3-15,0 0 0,0 1 0,0 0 0,0-1 0,0 1 0,0 0 0,1 1 0,0-1 0,-1 0 0,1 1 0,0-1 0,1 1 0,-1 0 0,-1 4 0,1 2-6,-1-1-1,2 1 0,-1 0 0,1-1 0,1 1 1,0 13-1,0-11 10,0-10 5,1 0 0,-1-1 1,0 1-1,1 0 0,-1 0 0,1-1 0,0 1 0,0 0 0,0-1 0,-1 1 1,2-1-1,-1 1 0,0-1 0,0 1 0,0-1 0,1 0 0,-1 1 0,0-1 0,3 1 1,38 22 77,-9-5-35,-27-14-29,-1-1 0,1 1-1,-1 0 1,0 0 0,-1 0 0,1 1-1,-1 0 1,0 0 0,-1 0-1,1 0 1,-1 1 0,-1-1 0,1 1-1,-1 0 1,0-1 0,0 1-1,-1 0 1,0 0 0,0 0 0,-1 1-1,0-1 1,-1 7 0,1-12-12,0-1 0,0 1 0,-1-1 0,1 0 0,-1 1 0,1-1 0,-1 0 0,1 1 0,-1-1 0,0 0 1,0 0-1,1 0 0,-1 0 0,0 1 0,0-1 0,0 0 0,0-1 0,0 1 0,-1 0 0,1 0 0,0 0 0,0-1 0,-1 1 1,1 0-1,0-1 0,-1 1 0,1-1 0,0 0 0,-1 0 0,1 1 0,-3-1 0,-6 1 21,-1 0 0,0 0 0,-12-1 0,11-1-49,10 1-72,0 0-1,0 0 1,0-1-1,0 1 1,0-1-1,0 0 1,0 1-1,0-1 1,0 0-1,0 0 1,1 0-1,-1-1 0,0 1 1,1 0-1,-1-1 1,1 1-1,-1-1 1,1 1-1,-1-1 1,1 0-1,0 0 1,0 1-1,0-1 1,-1-4-1,-2-2-813,1 0 0,1 0 0,0 0-1,-3-17 1,4-3-3424</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8.636"/>
    </inkml:context>
    <inkml:brush xml:id="br0">
      <inkml:brushProperty name="width" value="0.035" units="cm"/>
      <inkml:brushProperty name="height" value="0.035" units="cm"/>
    </inkml:brush>
  </inkml:definitions>
  <inkml:trace contextRef="#ctx0" brushRef="#br0">484 50 7498,'0'0'10034,"-3"-8"-9467,-13-23-146,15 30-403,-1 0 0,0 0-1,1 0 1,-1 0 0,0 0 0,0 0 0,0 0 0,0 1-1,0-1 1,0 1 0,0-1 0,0 1 0,0 0-1,0 0 1,0 0 0,0 0 0,0 0 0,0 0-1,0 1 1,-3 0 0,-4 0 3,4-1-17,0 1 1,0-1-1,0 1 1,1 0-1,-1 1 0,0-1 1,1 1-1,-1 0 1,1 0-1,0 1 1,0-1-1,0 1 1,0 0-1,0 0 1,0 0-1,1 0 1,0 1-1,-1-1 1,1 1-1,0 0 0,1 0 1,-1 0-1,-3 8 1,1-1-27,1-1 1,-1 2-1,2-1 1,-1 0-1,2 1 1,0-1-1,0 1 1,0 19-1,2-29 28,1 0 0,-1 0-1,1 1 1,0-1 0,0 0 0,0 0 0,0 0-1,0-1 1,0 1 0,0 0 0,1 0-1,-1-1 1,0 1 0,1 0 0,0-1 0,-1 0-1,1 1 1,0-1 0,0 0 0,0 0-1,2 1 1,48 22 90,-43-21-70,-7-2-18,52 24 103,-52-24-75,0 1 1,0-1-1,0 0 1,0 1-1,0-1 0,0 1 1,0 0-1,-1 0 1,1 0-1,0 0 0,-1 0 1,0 0-1,0 0 0,1 0 1,-1 1-1,0-1 1,-1 0-1,1 1 0,0-1 1,0 5-1,-1 0 42,0-1 0,0 0 1,0 1-1,-1-1 0,0 0 0,-3 8 0,3-10-71,-1-1 1,0 0-1,0 0 0,0-1 0,0 1 1,0 0-1,0-1 0,-1 1 1,1-1-1,-1 0 0,0 1 0,-5 2 1,-5 2-68,-1 1-1,0-2 1,0 0 0,0-1 0,0 0 0,-1-1-1,0-1 1,-17 2 0,-15-1-1371,-56-1 0,35-6-1576,8-12-2110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8.897"/>
    </inkml:context>
    <inkml:brush xml:id="br0">
      <inkml:brushProperty name="width" value="0.035" units="cm"/>
      <inkml:brushProperty name="height" value="0.035" units="cm"/>
    </inkml:brush>
  </inkml:definitions>
  <inkml:trace contextRef="#ctx0" brushRef="#br0">0 107 10266,'0'0'9202,"59"-85"-10418,-19 74-1121,0 1-2984</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9.688"/>
    </inkml:context>
    <inkml:brush xml:id="br0">
      <inkml:brushProperty name="width" value="0.035" units="cm"/>
      <inkml:brushProperty name="height" value="0.035" units="cm"/>
    </inkml:brush>
  </inkml:definitions>
  <inkml:trace contextRef="#ctx0" brushRef="#br0">257 18 5817,'0'0'7829,"7"-11"462,-11 9-8274,-1 1 1,0 0-1,1 0 1,-1 0-1,1 1 0,-1 0 1,0 0-1,1 0 1,-1 0-1,0 1 1,1-1-1,-1 1 1,1 1-1,-1-1 1,1 1-1,0-1 1,-1 1-1,1 0 1,0 1-1,0-1 0,0 1 1,0-1-1,1 1 1,-4 4-1,-10 8-49,1 1-1,0 1 0,-19 28 0,27-35-47,0 0 1,1 1-1,1 0 1,-1 0-1,2 1 0,0 0 1,0 0-1,1 0 1,0 0-1,2 1 0,-1 0 1,1-1-1,1 1 1,0 0-1,2 19 0,-1-29 79,0 1 0,1-1-1,0 0 1,0 1 0,0-1-1,0 0 1,1 1-1,-1-1 1,1 0 0,0 0-1,0 0 1,0 0 0,0-1-1,0 1 1,1 0-1,-1-1 1,1 0 0,0 1-1,-1-1 1,1 0 0,0 0-1,0-1 1,1 1-1,-1-1 1,0 0 0,0 1-1,1-1 1,-1-1-1,4 2 1,12 1 35,1 0 0,0-1-1,38-1 1,-44-1-7,-8 0-38,0 0 1,0 0 0,0-1-1,-1 0 1,1 0 0,0 0-1,-1-1 1,1 0 0,-1 0-1,1 0 1,-1-1 0,0 0-1,0 0 1,0 0 0,4-4-1,-3 2 92,-1-1-1,-1 0 1,1 1 0,-1-2-1,0 1 1,0 0-1,0-1 1,-1 0-1,0 1 1,2-11-1,0-1-542,0-1-1,-2 1 1,2-27-1,-3-51-7912,-2 95 8172,0-24-4032</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09.988"/>
    </inkml:context>
    <inkml:brush xml:id="br0">
      <inkml:brushProperty name="width" value="0.035" units="cm"/>
      <inkml:brushProperty name="height" value="0.035" units="cm"/>
    </inkml:brush>
  </inkml:definitions>
  <inkml:trace contextRef="#ctx0" brushRef="#br0">96 1 5905,'0'0'9165,"-11"27"-8277,-37 92-174,39-91-467,2-1 0,0 1 0,2 1 0,1-1 0,1 1 0,1-1 0,5 55 0,-1-11 88,0-41-243,2 1 0,1-1 0,2-1 1,1 1-1,1-1 0,16 34 0,9 35-21,-32-94-57,5 11-815,5-14-2916,-4-2-316</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10.585"/>
    </inkml:context>
    <inkml:brush xml:id="br0">
      <inkml:brushProperty name="width" value="0.035" units="cm"/>
      <inkml:brushProperty name="height" value="0.035" units="cm"/>
    </inkml:brush>
  </inkml:definitions>
  <inkml:trace contextRef="#ctx0" brushRef="#br0">0 111 8042,'0'0'6264,"6"17"-5637,1 1-436,-1-3-22,-1 0-1,-1 0 1,0 0 0,-1 0 0,2 22 0,-1 8 254,8 150 738,-11-187-445,3-13 839,3-12-652,15-91-602,0-4-166,-17 94-63,1-1 1,1 2-1,0-1 0,2 1 1,0 0-1,1 0 0,0 1 0,1 1 1,1 0-1,16-16 0,-24 27-47,-1 0-1,2 0 0,-1 0 1,0 1-1,1 0 1,-1-1-1,1 1 1,0 1-1,0-1 1,1 1-1,-1 0 1,0 0-1,1 0 1,-1 1-1,1 0 1,-1 0-1,1 0 1,-1 1-1,9 0 1,0-1-34,-1 0 0,24-6 1,-6 1-1286,0 3-3761</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11.170"/>
    </inkml:context>
    <inkml:brush xml:id="br0">
      <inkml:brushProperty name="width" value="0.035" units="cm"/>
      <inkml:brushProperty name="height" value="0.035" units="cm"/>
    </inkml:brush>
  </inkml:definitions>
  <inkml:trace contextRef="#ctx0" brushRef="#br0">123 119 5937,'0'0'10110,"8"0"-9205,-6 0-901,0 0 90,0 0 0,0 0-1,1 0 1,-1 0 0,0 0 0,0-1 0,0 1 0,0-1 0,0 1 0,1-1 0,2-2 0,-4 2-18,0 0 1,0-1-1,1 1 1,-1 0 0,0-1-1,0 0 1,-1 1-1,1-1 1,0 0 0,0 1-1,-1-1 1,1 0-1,-1 0 1,0 1-1,1-1 1,-1 0 0,0 0-1,0 0 1,0 1-1,-1-4 1,1-66 1986,-4 70-2056,0 0 1,0 0-1,0 0 0,0 1 1,0 0-1,0-1 0,0 1 1,0 1-1,0-1 0,0 0 1,-8 3-1,6 1-18,0 0 0,0 0-1,1 1 1,0-1 0,0 1 0,0 0 0,1 1-1,-1-1 1,1 1 0,0 0 0,-3 7-1,-4 7 6,1 1-1,-8 25 0,13-28 6,1 1 0,0-1 0,2 1 0,0-1-1,2 38 1,0-41 6,0-13 1,0 0 0,0 0 0,0 0 0,1 0 0,-1 0 0,0-1 0,1 1 0,-1 0 0,1 0 0,0 0 0,0-1 0,0 1 0,0 0 0,0-1 0,0 1 0,0-1 0,0 1 0,0-1 0,1 0 0,2 3 0,-1-2 13,0-1-1,0 0 1,0 1-1,0-1 1,0 0-1,0 0 1,0 0-1,0-1 1,0 1-1,1-1 1,4 0-1,-2 0-5,0 0 0,0-1-1,0 1 1,0-2 0,0 1 0,0-1-1,0 1 1,0-2 0,0 1-1,-1-1 1,1 1 0,-1-1 0,6-5-1,-6 3-37,0 0 0,0-1 0,-1 1-1,0-1 1,0 0 0,0-1-1,0 1 1,-1-1 0,0 1 0,-1-1-1,1 0 1,-1 0 0,1-11 0,0-7-966,-1 0 1,-2-42 0,-1 26-1900,1 39 2615,0-2-300,0 1-1,0-1 1,0 1 0,-1-1 0,1 1-1,-1-1 1,-1-4 0,-6-6-3295</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12.348"/>
    </inkml:context>
    <inkml:brush xml:id="br0">
      <inkml:brushProperty name="width" value="0.035" units="cm"/>
      <inkml:brushProperty name="height" value="0.035" units="cm"/>
    </inkml:brush>
  </inkml:definitions>
  <inkml:trace contextRef="#ctx0" brushRef="#br0">4 50 5881,'0'0'10084,"0"-8"-9059,-3-25-137,2 24 129,2 13-748,4 16 65,2-1 1,0 1-1,12 21 0,2 9-56,-2-1-206,-2 2 0,-2-1 0,-3 2 0,-2 0 0,-2 0 0,2 98 0,-17 80 74,6-201-118,1-28 220,6-3 755,7-6-922,0 0 0,-1-1 1,-1 0-1,1-1 1,-2-1-1,17-19 1,11-11-35,-26 30-60,-2 1 26,0 1 0,19-14 0,-25 20-37,1 1-1,-1-1 1,0 1-1,1 1 1,-1-1 0,1 1-1,0-1 1,0 1-1,-1 1 1,1-1 0,7 0-1,-8 1-5,0 0-1,0 0 0,0 0 0,0 1 0,0 0 1,-1-1-1,1 1 0,0 0 0,0 1 1,-1-1-1,1 1 0,-1-1 0,1 1 1,-1 0-1,0 1 0,1-1 0,-1 0 1,0 1-1,-1 0 0,1-1 0,0 1 1,-1 0-1,0 1 0,1-1 0,-1 0 1,-1 1-1,1-1 0,0 1 0,-1-1 1,2 6-1,-1 0-79,0 0 0,0 1 0,0-1 0,-1 1 0,-1 0 0,-1 15 0,1-8-90,0-14 192,0 0-1,-1 0 1,1-1-1,-1 1 1,0 0-1,0 0 1,0 0-1,0-1 1,-1 1-1,1 0 1,-1-1-1,1 1 1,-1-1-1,0 0 1,0 0-1,0 0 1,0 1-1,0-2 1,-1 1-1,1 0 1,-1 0-1,1-1 1,-1 0-1,1 1 1,-1-1-1,0 0 1,0 0-1,0 0 1,1-1-1,-6 2 1,-9 1 46,-1-1 0,0 0 0,-30-1 0,40-1-36,1 0-16,-9 1 18,1-1-1,-1-1 0,1-1 1,0 0-1,-16-5 0,27 6-118,0 0 0,0-1 0,0 0 1,0 1-1,1-2 0,-1 1 0,1 0 0,-1-1 0,1 1 0,0-1 0,0 0 0,0 0 0,1 0 0,-1-1 0,1 1 0,-1-1 0,1 1 0,0-1 0,0 0 0,1 0 0,-1 0 0,1 1 0,-2-9 0,1-44-4091,2 39 1491,0-15-3796</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13.157"/>
    </inkml:context>
    <inkml:brush xml:id="br0">
      <inkml:brushProperty name="width" value="0.035" units="cm"/>
      <inkml:brushProperty name="height" value="0.035" units="cm"/>
    </inkml:brush>
  </inkml:definitions>
  <inkml:trace contextRef="#ctx0" brushRef="#br0">44 289 6793,'0'0'8521,"-6"-29"-7857,-27-135 826,30 141 752,1-41 1,3 56-896,1 62-1354,13 71 0,-1-16 59,-6-16-39,-6-38-10,4-1 0,1 1 0,26 93 1,-29-137-16,-1-2 0,2 1 0,-1 0 0,1-1 0,10 14 0,-13-20 9,0 0-1,1-1 1,-1 1 0,1 0 0,0-1 0,0 0-1,0 1 1,0-1 0,0 0 0,0-1-1,0 1 1,1 0 0,-1-1 0,1 0 0,-1 0-1,1 0 1,-1 0 0,1-1 0,6 1 0,3-1 35,-1 0 1,1-1-1,-1 0 1,1-1-1,-1-1 1,23-7 0,-28 7-39,-1 0 1,0 0-1,0-1 1,0 0-1,0 0 1,0-1 0,-1 1-1,0-1 1,0 0-1,-1-1 1,1 1 0,-1-1-1,0 0 1,3-7-1,-2 4-14,-1-1-1,0 0 1,-1 0 0,0-1-1,0 1 1,-1 0-1,1-20 1,-4-79 74,0 52-41,-3-8 49,3 65-70,1 0 1,-1-1-1,1 1 1,0-1-1,-1 1 1,1 0-1,-1-1 1,1 1 0,-1 0-1,1 0 1,-1 0-1,1-1 1,-1 1-1,1 0 1,-1 0-1,1 0 1,-1 0-1,0 0 1,1 0 0,-1 0-1,1 0 1,-1 0-1,1 0 1,-1 0-1,1 0 1,-1 0-1,1 0 1,-1 1-1,1-1 1,-1 0 0,1 0-1,-1 1 1,1-1-1,-1 0 1,1 0-1,-1 1 1,1-1-1,-1 1 1,-9 13 3,1-1 1,1 2-1,0-1 0,1 1 1,0 0-1,2 0 0,-7 26 1,7-24-19,2 1 1,0-1 0,1 1 0,0-1 0,2 1 0,0 0-1,4 29 1,-2-42 19,0 0 0,0 0 0,0-1 0,0 1 0,1-1 0,0 0 0,0 1 0,0-1 0,1-1 0,-1 1 0,1 0 0,0-1 0,0 0 0,0 0 0,0 0 0,0 0 0,1-1 0,-1 1 0,1-1 0,0-1 0,0 1 0,5 1 0,7 2-83,1-1 0,-1-1 1,1 0-1,0-1 0,18-1 0,-25-1-34,-1 0 0,0 0 0,1-1 0,-1 0 0,0-1 0,17-5 0,-23 5 39,-1 1 0,0-1 0,0 0 0,0 0 0,-1 0-1,1-1 1,0 1 0,-1 0 0,1-1 0,-1 0 0,0 1 0,0-1 0,0 0-1,0 0 1,-1 0 0,1-1 0,-1 1 0,0 0 0,0-1 0,0 1-1,0 0 1,0-1 0,-1 1 0,1-6 0,0-67-3906,-1 41-717</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48.025"/>
    </inkml:context>
    <inkml:brush xml:id="br0">
      <inkml:brushProperty name="width" value="0.035" units="cm"/>
      <inkml:brushProperty name="height" value="0.035" units="cm"/>
    </inkml:brush>
  </inkml:definitions>
  <inkml:trace contextRef="#ctx0" brushRef="#br0">298 302 2777,'0'0'9492,"50"-29"-8796,152-89-95,-139 76-151,-62 41-418,0 0 0,0-1-1,0 1 1,0 0-1,0 0 1,0 0 0,0-1-1,0 1 1,0 0-1,-1-1 1,1 1 0,0-1-1,0-2 1,2-7 156,-1 6 26,0-1 0,0 0 0,-1 0 0,0 0 0,0 0 0,-1 0 0,0 0-1,0-8 1,-1 1 483,-2 11-670,0 1 0,0 0 0,-1 1 0,1-1 0,0 0 0,-1 1 0,1 0 0,-1 0 0,1 0-1,-7 1 1,4-1-6,-16 0-22,0 0-1,0 2 1,0 0 0,0 2-1,0 0 1,1 1-1,0 2 1,-34 13-1,18-1 4,0 1-1,1 2 1,-54 42-1,73-50 1,1 0-1,1 1 1,0 1 0,1 1 0,0 0-1,2 0 1,0 1 0,-18 38-1,27-49-30,0 0-1,1 1 0,0-1 1,1 0-1,0 1 0,0-1 1,0 16-1,26-22-163,-10-2 141,0 0 0,1-1 0,-1-1 0,-1-1 1,1 0-1,0-1 0,-1 0 0,0-1 0,0-1 1,-1 0-1,21-14 0,-11 4-976,-2 0 1,0-2-1,0 0 1,-2-1-1,29-39 1,-33 37-1852</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5:14.478"/>
    </inkml:context>
    <inkml:brush xml:id="br0">
      <inkml:brushProperty name="width" value="0.035" units="cm"/>
      <inkml:brushProperty name="height" value="0.035" units="cm"/>
    </inkml:brush>
  </inkml:definitions>
  <inkml:trace contextRef="#ctx0" brushRef="#br0">0 4 7498,'0'0'10330,"0"9"-10001,3 22 162,1 1 0,10 35 0,1 5 55,-6-10-104,-3 1 0,-1 78 0,-5-140 277,0-5-227,2-13-409,0 1 0,2-1 0,0 1 0,12-31 0,-1 1-38,-5 7-42,-7 24-4,1 0-1,1 0 1,0 0 0,1 0 0,12-21 0,-18 35-9,0 1 0,1-1 1,-1 1-1,0-1 0,0 1 1,1-1-1,-1 1 0,0-1 0,1 1 1,-1-1-1,0 1 0,1 0 0,-1-1 1,1 1-1,-1-1 0,1 1 0,-1 0 1,1 0-1,-1-1 0,1 1 0,-1 0 1,1 0-1,-1 0 0,1-1 1,-1 1-1,1 0 0,0 0 0,-1 0 1,1 0-1,-1 0 0,1 0 0,0 0 1,-1 0-1,1 0 0,-1 1 0,1-1 1,-1 0-1,1 0 0,-1 0 0,1 1 1,-1-1-1,1 0 0,-1 0 0,1 1 1,-1-1-1,1 1 0,-1-1 1,1 0-1,-1 1 0,0-1 0,1 1 1,-1-1-1,0 1 0,0-1 0,1 1 1,-1-1-1,0 1 0,0-1 0,1 1 1,-1-1-1,0 2 0,13 39 51,-12-37-58,9 40 47,-3 0 0,-1 1 0,-1 68 0,-1-79 7,-4-34 31,2 0-30,-1 0 0,1-1 0,0 1 0,-1-1 0,1 0 0,0 1-1,-1-1 1,1 0 0,-1 0 0,1 0 0,-1 0 0,1 0 0,-1 0 0,0 0 0,0-1 0,1 1-1,-1 0 1,0-1 0,0 1 0,1-4 0,18-37 1,-16 32-18,32-79 16,26-60-20,-51 127-32,1 0 1,1 0 0,0 1 0,23-24 0,-32 46-226,-1 11 142,0 25 107,-1-18-24,3 14 16,1 0 0,1 0 0,2-1 1,1 0-1,2 0 0,26 48 0,-38-79-34,0 0 1,1 0-1,-1 0 0,1 0 1,-1 0-1,1-1 1,-1 1-1,1 0 0,0 0 1,-1 0-1,1-1 0,0 1 1,-1 0-1,1-1 1,0 1-1,0-1 0,0 1 1,0-1-1,0 1 0,0-1 1,0 0-1,0 1 0,-1-1 1,3 0-1,-2 0-74,0-1 0,0 1 0,0 0 0,0-1 0,0 1 0,0-1 0,0 0 0,0 1 0,0-1 0,0 0 0,0 1 0,-1-1 0,1 0 0,0 0 0,-1 0 0,1 0 0,1-2 0,3-6-907,-1-1 0,1 0 0,3-15 0,-6 21 729,14-47-3172,-2 4 1122,23-48 0,-29 78 3295,21-32 0,-21 38 475,1-1 1,0 1-1,15-12 1,-19 19-717,3-5 877,-6 0 3697,-7 9-5297,-1 1 1,0-1-1,1 1 0,-1 1 0,0-1 1,1 1-1,0 0 0,-1 0 1,1 1-1,0-1 0,0 1 0,0 0 1,1 1-1,-1-1 0,1 1 1,0 0-1,0 0 0,0 0 1,0 1-1,1-1 0,0 1 0,0 0 1,-3 6-1,0 1-51,0 0 1,1 0-1,1 1 0,0-1 0,1 1 1,0 0-1,1 0 0,0 0 1,1 17-1,1-28 58,1 0 0,-1 0-1,1 0 1,0 1 0,0-1 0,-1 0 0,1 0 0,1 0 0,-1-1 0,0 1-1,0 0 1,1 0 0,-1-1 0,1 1 0,0 0 0,-1-1 0,4 3 0,44 27 111,-15-10 127,-29-17-188,-1-1 1,0 1 0,1 0 0,-1 0 0,-1 0 0,1 0 0,-1 1 0,1-1-1,-1 1 1,-1 0 0,1 0 0,-1 0 0,1 1 0,-2-1 0,1 0-1,-1 1 1,1 0 0,-1-1 0,-1 1 0,1-1 0,-1 1 0,-1 10 0,1-13-45,-1 1 1,0-1 0,1 0 0,-2 1 0,1-1 0,0 0 0,0 0 0,-1 0 0,0 0 0,0 0-1,1-1 1,-2 1 0,1 0 0,0-1 0,0 1 0,-1-1 0,1 0 0,-1 0 0,-4 3-1,-9 5 5,0-1-1,-23 10 0,35-17-14,-22 9-264,-1-1 1,0-1 0,0-1-1,-49 7 1,-114-1-5855,82-13-2413</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8:40.480"/>
    </inkml:context>
    <inkml:brush xml:id="br0">
      <inkml:brushProperty name="width" value="0.035" units="cm"/>
      <inkml:brushProperty name="height" value="0.035" units="cm"/>
    </inkml:brush>
  </inkml:definitions>
  <inkml:trace contextRef="#ctx0" brushRef="#br0">621 18 9620,'3'3'0,"-1"1"0,0 1 0,0 0 0,-1 0 0,-1 1 0,1 0 0,-2 0 0,0 1 0,0 0 0,-1 1 0,0 0 0,-1 0 0,0 1 0,-1 0 0,0 0 0,-1 0 0,0 1 0,-1 0 0,0 0 0,0 0 0,-1 0 0,0 1 0,0 0 0,-1 0 0,-1 0 0,1 0 0,-1 1 0,-1-1 0,1 0 0,-1 1 0,0-1 0,-1 1 0,0-1 0,0 1 0,0-1 0,0 1 0,-1-1 0,1 0 0,-1 0 0,0 0 0,0 0 0,0 0 0,-1-1 0,1 0 0,0 0 0,0 0 0,-1-1 0,1 1 0,0-1 0,0-1 0,-1 1 0,1-1 0,1-1 0,-1 1 0,0-1 0,1 0 0,0-1 0,0 0 0,0-1 0,0 0 0,1 0 0,0-1 0,0 0 0,1 0 0,0-1 0,0-1 0,0 1 0,1-2 0,1 0 0,-1 0 0,2 0 0,-1-1 0,1-1 0,0 0 0,1-1 0,0 1 0,1-2 0,0 0 0,1 0 0,0-1 0,0 0 0,1 0 0,1-1 0,0 0 0,0-1 0,1 0 0,0-1 0,1 0 0,1 0 0,0 0 0,0-1 0,1 0 0,0-1 0,1 0 0,0 0 0,0 0 0,2-1 0,-1 0 0,1 0 0,0 0 0,1-1 0,0 1 0,1-1 0,0 0 0,0 0 0,1-1 0,0 1 0,0 0 0,1-1 0,0 1 0,0-1 0,0 1 0,1-1 0,0 1 0,0-1 0,1 1 0,-1 0 0,1 0 0,0-1 0,0 2 0,0-1 0,0 0 0,0 1 0,0 0 0,1 0 0,-1 0 0,0 0 0,1 1 0,-1 0 0,0 0 0,0 1 0,0 0 0,0 0 0,0 1 0,-1 0 0,1 0 0,-1 1 0,0 0 0,0 0 0,-1 1 0,1 0 0,-1 1 0,-1 0 0,1 1 0,-1 0 0,0 0 0,-1 1 0,0 0 0,0 1 0,-1 0 0,0 1 0,-1 0 0,1 1 0,-2 0 0,0 0 0,0 1 0,0 0 0,-2 1 0,1 1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8:41.705"/>
    </inkml:context>
    <inkml:brush xml:id="br0">
      <inkml:brushProperty name="width" value="0.035" units="cm"/>
      <inkml:brushProperty name="height" value="0.035" units="cm"/>
    </inkml:brush>
  </inkml:definitions>
  <inkml:trace contextRef="#ctx0" brushRef="#br0">0 1 7330,'0'0'1520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18:41.906"/>
    </inkml:context>
    <inkml:brush xml:id="br0">
      <inkml:brushProperty name="width" value="0.035" units="cm"/>
      <inkml:brushProperty name="height" value="0.035" units="cm"/>
    </inkml:brush>
  </inkml:definitions>
  <inkml:trace contextRef="#ctx0" brushRef="#br0">1 1 10866,'0'0'5257</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22:27.910"/>
    </inkml:context>
    <inkml:brush xml:id="br0">
      <inkml:brushProperty name="width" value="0.035" units="cm"/>
      <inkml:brushProperty name="height" value="0.035" units="cm"/>
    </inkml:brush>
  </inkml:definitions>
  <inkml:trace contextRef="#ctx0" brushRef="#br0">96 7 12723,'0'0'8994,"0"-3"-8938,0-1-56,-24 4-9482,-12 11 6361,1-4-2608</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22:29.246"/>
    </inkml:context>
    <inkml:brush xml:id="br0">
      <inkml:brushProperty name="width" value="0.035" units="cm"/>
      <inkml:brushProperty name="height" value="0.035" units="cm"/>
    </inkml:brush>
  </inkml:definitions>
  <inkml:trace contextRef="#ctx0" brushRef="#br0">36 0 13171,'0'0'6489,"16"0"-6489,-36 22-8522,-11-8 5314</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4:55.663"/>
    </inkml:context>
    <inkml:brush xml:id="br0">
      <inkml:brushProperty name="width" value="0.035" units="cm"/>
      <inkml:brushProperty name="height" value="0.035" units="cm"/>
    </inkml:brush>
  </inkml:definitions>
  <inkml:trace contextRef="#ctx0" brushRef="#br0">103 453 3625,'0'0'9170,"-3"-20"-8557,1-5-438,1 10-12,-1 0 0,0 0 0,-8-27 0,5 24 818,2 0-1,0 0 0,0 0 1,1-34-1,2 51-555,0 8-463,0 1 35,0 10 4,0 0 0,1 1 0,1-1 0,7 30 0,2-11 11,-1 1 1,-2 0 0,-2 0 0,3 63 0,-9-124 298,1 12-300,-1-1 0,0 0 0,-1 1 0,0-1 1,-1 1-1,-4-14 0,-81-288-39,76 272 24,2 17-94,2 5-111,7 18 206,1 1 0,-1 0 0,0-1 0,0 1 0,1 0 0,-1-1 0,0 1 0,1 0 0,-1-1 0,0 1 0,1 0 0,-1-1 0,0 1 0,1 0 0,-1 0 0,1 0 0,-1-1 0,0 1 1,1 0-1,-1 0 0,1 0 0,-1 0 0,1 0 0,-1 0 0,0 0 0,1 0 0,-1 0 0,1 0 0,-1 0 0,1 0 0,-1 0 0,1 0 0,-1 0 0,0 0 0,1 1 0,-1-1 0,1 0 0,0 1 0,57 6 14,0-2-1,80-4 1,-76-1-4,-42-2 5,-1 0 1,1-1-1,-1-2 1,0 1-1,0-2 0,30-13 1,-20 7-1,42-10 1,-64 19-576,-15 5-788,-41 38-2362,8-5 3,6-13-275</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4:55.972"/>
    </inkml:context>
    <inkml:brush xml:id="br0">
      <inkml:brushProperty name="width" value="0.035" units="cm"/>
      <inkml:brushProperty name="height" value="0.035" units="cm"/>
    </inkml:brush>
  </inkml:definitions>
  <inkml:trace contextRef="#ctx0" brushRef="#br0">0 96 3105,'0'0'9876,"26"1"-8330,87-2-144,-106 0-1275,0 0 1,0 0 0,0 0 0,0-1 0,0 0-1,0 0 1,-1-1 0,1 0 0,-1 0-1,8-5 1,6-3 206,88-46 866,-108 57-1246,0 0-1,0 0 1,0 0 0,0 0-1,1 0 1,-1 0-1,0 0 1,0 0 0,0 0-1,0 0 1,1 0 0,-1 0-1,0 0 1,0 0-1,0 0 1,0 0 0,1 0-1,-1 0 1,0 1 0,0-1-1,0 0 1,0 0-1,0 0 1,0 0 0,0 0-1,1 1 1,-1-1 0,0 0-1,0 0 1,0 0-1,0 0 1,0 0 0,0 1-1,0-1 1,0 0 0,0 0-1,0 0 1,0 0-1,0 1 1,0-1 0,0 0-1,0 0 1,0 0 0,0 0-1,0 1 1,0-1-1,0 0 1,0 0 0,0 0-1,0 0 1,0 1 0,-1-1-1,1 0 1,0 0-1,-4 14-963,-1-7 245,0 1 0,-1-1 0,0-1 0,0 1 0,-1-1 0,0 0 0,-10 7 0,-22 13-4797</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4:56.236"/>
    </inkml:context>
    <inkml:brush xml:id="br0">
      <inkml:brushProperty name="width" value="0.035" units="cm"/>
      <inkml:brushProperty name="height" value="0.035" units="cm"/>
    </inkml:brush>
  </inkml:definitions>
  <inkml:trace contextRef="#ctx0" brushRef="#br0">0 0 2593,'4'73'1098,"-1"0"209,-2 0 3030,-1-72-4209,1 1 0,-1-1 0,1 1 0,-1-1 0,1 1 0,0-1 0,-1 0 0,1 1 0,0-1 0,0 0-1,0 0 1,0 0 0,0 1 0,0-1 0,0 0 0,1 0 0,-1-1 0,0 1 0,0 0 0,1 0 0,-1-1 0,1 1-1,1 0 1,41 14 1395,-34-12-1215,29 7 632,1-2-1,0-2 0,0-1 0,74-2 0,-108-3-889,1-1 0,-1 0 0,0 0 0,0 0 0,1-1-1,-1 0 1,0 0 0,10-6 0,29-9-268,-34 16-757</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4:56.565"/>
    </inkml:context>
    <inkml:brush xml:id="br0">
      <inkml:brushProperty name="width" value="0.035" units="cm"/>
      <inkml:brushProperty name="height" value="0.035" units="cm"/>
    </inkml:brush>
  </inkml:definitions>
  <inkml:trace contextRef="#ctx0" brushRef="#br0">1 1 7418,'0'0'9755,"39"3"-9230,127 11-162,-139-10-224,0 0-1,-1 2 1,37 12 0,-4 0 40,18-5-37,-49-9-415,-1 1-1,39 13 0,-54-8-2783,-11-10 2916,-1 1 1,0-1-1,0 0 1,0 1-1,1-1 0,-1 0 1,0 1-1,0-1 1,0 0-1,0 1 0,0-1 1,1 0-1,-1 1 1,0-1-1,0 0 0,0 1 1,0-1-1,0 1 1,0-1-1,0 0 0,0 1 1,0-1-1,-1 0 1,1 1-1,0-1 0,0 0 1,0 1-1,0-1 0,0 0 1,-1 1-1,1-1 1,0 0-1,0 1 0,-1-1 1,1 0-1,0 0 1,0 1-1,-1-1 0,-9 1-4673</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48.784"/>
    </inkml:context>
    <inkml:brush xml:id="br0">
      <inkml:brushProperty name="width" value="0.035" units="cm"/>
      <inkml:brushProperty name="height" value="0.035" units="cm"/>
    </inkml:brush>
  </inkml:definitions>
  <inkml:trace contextRef="#ctx0" brushRef="#br0">0 350 2881,'0'0'12893,"35"-31"-12316,112-99-40,-81 72-27,32-35 467,-59 57-109,-38 35-739,-6 11-302,-30 23 165,-42 32 1,42-38 16,1 1 1,-35 40-1,62-61 4,1 1 0,0-1 0,1 1 0,-1 0 0,1 0 1,1 1-1,-1-1 0,2 1 0,-1 0 0,1 0 0,0 0 0,1 1 0,0-1 0,0 12 0,7-21 209,32-1-132,0-2 1,-1-2 0,0-1 0,0-2 0,-1-1-1,0-2 1,0-1 0,-2-2 0,1-1 0,45-30-1,-59 32-63,0-2 0,-1 0 0,-1-2 0,0 0 0,-2-1-1,0 0 1,15-24 0,-21 33-73,-6 16-143,-7 20 83,-3-15 104,0 1 0,-1-1 1,-16 20-1,18-25-1,-1 0 1,1 0-1,0 0 1,1 1-1,0 0 1,0 0-1,1 0 0,0 0 1,0 0-1,0 1 1,2 0-1,-3 16 1,5-25-1,0 1 1,0 0-1,1-1 1,-1 1-1,0-1 1,0 1-1,0-1 1,1 0-1,-1 1 1,0-1 0,1 0-1,-1 0 1,0 0-1,0 0 1,1 0-1,-1 0 1,0 0-1,2-1 1,4 1-2,39 0-171,1-2-1,85-15 1,-111 12-458,0-1 0,-1-1 0,25-11 0,-31 11-616,1-1 0,-1 0 0,-1-1 0,1-1 0,11-11 0,-3-4-6546</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4:56.840"/>
    </inkml:context>
    <inkml:brush xml:id="br0">
      <inkml:brushProperty name="width" value="0.035" units="cm"/>
      <inkml:brushProperty name="height" value="0.035" units="cm"/>
    </inkml:brush>
  </inkml:definitions>
  <inkml:trace contextRef="#ctx0" brushRef="#br0">139 3 4321,'0'0'10648,"-12"-1"-9883,8 1-684,0-1 1,0 1-1,0 0 1,0 0-1,-1 0 1,1 1-1,0-1 1,-7 3-1,9-2-39,0 0-1,-1 1 1,1-1-1,0 1 1,0-1-1,0 1 1,0 0 0,0 0-1,0 0 1,0 0-1,1 0 1,-1 0-1,1 1 1,-1-1 0,1 0-1,0 1 1,0-1-1,0 1 1,0 2-1,-11 35 442,2 1-1,2 0 1,-6 69-1,9 127-48,6-175-669,-1-61 166,0 0 0,0 0 0,1 0 0,-1-1-1,0 1 1,1 0 0,-1 0 0,1-1 0,-1 1 0,1 0 0,-1-1 0,1 1 0,-1-1 0,1 1 0,0-1 0,-1 1 0,1-1 0,0 1 0,-1-1 0,1 1-1,0-1 1,0 0 0,-1 0 0,1 1 0,0-1 0,0 0 0,0 0 0,0 0 0,-1 0 0,1 0 0,0 0 0,0 0 0,0 0 0,-1 0 0,1 0-1,0 0 1,0-1 0,0 1 0,0 0 0,36-10-1441,-29 6 842,1-1 0,-1 0 0,-1 0 0,12-10 1,29-27-4779</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4:57.552"/>
    </inkml:context>
    <inkml:brush xml:id="br0">
      <inkml:brushProperty name="width" value="0.035" units="cm"/>
      <inkml:brushProperty name="height" value="0.035" units="cm"/>
    </inkml:brush>
  </inkml:definitions>
  <inkml:trace contextRef="#ctx0" brushRef="#br0">247 207 2681,'0'0'12804,"-8"-30"-12130,-22-94-113,29 120-490,0 0 1,0 0-1,0 0 1,0 1-1,-1-1 1,1 0-1,-1 0 1,0 1-1,-1-1 1,1 1-1,-3-4 1,4 7-26,0-1 1,0 1 0,0-1-1,0 1 1,0-1-1,0 1 1,0 0-1,0-1 1,0 1-1,0 0 1,0 0-1,-1 0 1,1 0-1,0 0 1,0 0 0,0 0-1,0 0 1,0 0-1,-2 1 1,-10 1 217,9-2-254,1 1 0,-1 0 0,1 0-1,-1 0 1,1 0 0,-1 1 0,1-1 0,0 1-1,0 0 1,0 0 0,0 0 0,0 0-1,0 0 1,1 1 0,-1-1 0,1 1 0,-1 0-1,1 0 1,0 0 0,0 0 0,-2 4 0,-6 11-22,1 1 1,-10 30-1,13-35 22,-2 11-26,0 0-1,2 0 1,1 1-1,-3 32 1,3 105 2,5-156 12,1 1 0,0 0 0,0-1 0,0 1 0,1-1 0,0 0 0,1 1 0,0-1 0,0 0 0,0-1 0,6 10 0,-6-12 2,-1-1 0,1 1 0,0-1 0,0 1 0,0-1 0,1 0-1,-1-1 1,1 1 0,-1 0 0,1-1 0,0 0 0,0 0 0,0 0-1,0 0 1,1-1 0,-1 0 0,0 0 0,1 0 0,-1 0 0,9 0-1,-10-1 15,0-1-1,1 1 0,-1-1 0,0 0 0,0 0 0,0 0 0,0 0 0,0 0 1,0-1-1,0 1 0,0-1 0,0 0 0,-1 0 0,1 0 0,-1 0 1,1-1-1,-1 1 0,0 0 0,0-1 0,0 0 0,0 1 0,0-1 1,1-4-1,4-7 11,-1-1 0,0 0 1,6-23-1,-10 29-9,3-16 30,-1-1-1,-1 0 0,-1 0 0,-3-43 0,1 25 114,-1 35-125,0 0-1,0 0 1,-1 0-1,0 1 1,-1-1-1,1 0 1,-2 1-1,1 0 1,-1 0-1,-8-13 1,11 19-12,-5-9-38,6 11 15,0 0 1,0 0-1,0 0 1,-1 0-1,1 0 1,0 0-1,0 0 1,0 0-1,-1 0 1,1 0-1,0 0 1,0 0-1,0 0 1,-1 0-1,1 0 1,0 0-1,0 0 1,0 0-1,0 0 1,-1 0-1,1 0 1,0 0 0,0 0-1,0 0 1,0 0-1,-1 0 1,1 0-1,0 0 1,0 1-1,0-1 1,0 0-1,0 0 1,-1 0-1,1 0 1,0 0-1,0 1 1,0-1-1,0 0 1,0 0-1,0 0 1,0 0-1,0 1 1,0-1-1,0 0 1,0 0-1,-1 0 1,1 1-1,0-1 1,0 0-1,0 0 1,0 0-1,0 0 1,1 1-1,-1-1 1,0 0 0,0 0-1,0 0 1,0 1-1,0-1 1,0 0-1,0 0 1,-3 24-6,1 0 1,1 0 0,2 28 0,0-6 5,-1-32-5,1-1 1,0 1-1,1-1 0,0 1 0,8 24 1,-7-31 0,0 0 1,0 0 0,1 0 0,0 0-1,0-1 1,1 1 0,-1-1 0,1 0 0,1 0-1,-1-1 1,12 9 0,-14-12-11,0 0-1,0 0 1,0-1 0,0 1-1,0-1 1,1 0 0,-1 0 0,0 0-1,1 0 1,-1 0 0,1-1-1,-1 0 1,1 0 0,-1 0-1,1 0 1,-1 0 0,1 0 0,-1-1-1,1 0 1,3-1 0,-2 0-183,0 0 0,0 0 0,0-1 0,-1 1 0,1-1 0,0 0 0,-1 0 0,0-1 1,0 0-1,0 1 0,0-1 0,3-5 0,4-7-1442,-1 0-1,-1 0 1,7-18 0,-2-3-2887</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4:58.313"/>
    </inkml:context>
    <inkml:brush xml:id="br0">
      <inkml:brushProperty name="width" value="0.035" units="cm"/>
      <inkml:brushProperty name="height" value="0.035" units="cm"/>
    </inkml:brush>
  </inkml:definitions>
  <inkml:trace contextRef="#ctx0" brushRef="#br0">1 1 2937,'0'0'9627,"0"8"-9108,0 13-86,-1 10 82,2 1 0,1 0 0,1 0 0,1 0 0,11 33 0,3-3-72,-10-32-306,1-1-1,1 0 0,1 0 1,2-1-1,28 46 1,-41-74-128,0 0 0,0 0 0,0 0-1,0 0 1,0 1 0,0-1 0,0 0 0,0 0 0,0 0 0,0 0 0,0 0 0,1 0 0,-1 0 0,0 0 0,0 0 0,0 1-1,0-1 1,0 0 0,0 0 0,0 0 0,0 0 0,0 0 0,1 0 0,-1 0 0,0 0 0,0 0 0,0 0 0,0 0-1,0 0 1,0 0 0,1 0 0,-1 0 0,0 0 0,0 0 0,0 0 0,0 0 0,0 0 0,0 0 0,0 0 0,1 0-1,-1 0 1,0 0 0,0 0 0,0 0 0,0 0 0,0-1 0,0 1 0,0 0 0,0 0 0,0 0 0,1 0 0,-1 0-1,0 0 1,0 0 0,0 0 0,0 0 0,0-1 0,0 1 0,3-11 179,-2-14-118,-1-369-10,0 393-131,9 9-127,3 21 194,0-1 1,-2 2-1,12 56 1,-8-29 3,-7-20 5,-6-28-3,0 0 0,1 0 0,0-1 0,0 1-1,8 14 1,-10-22 8,0-1 0,0 0-1,0 0 1,0 1-1,0-1 1,0 0 0,1 0-1,-1 0 1,0 1 0,0-1-1,0 0 1,0 0-1,1 0 1,-1 0 0,0 1-1,0-1 1,0 0 0,1 0-1,-1 0 1,0 0-1,0 0 1,1 0 0,-1 0-1,0 1 1,0-1 0,1 0-1,-1 0 1,0 0-1,0 0 1,1 0 0,-1 0-1,0 0 1,0 0 0,1-1-1,-1 1 1,0 0-1,0 0 1,1 0 0,-1 0-1,0 0 1,0 0 0,1 0-1,-1 0 1,0-1-1,0 1 1,0 0 0,1 0-1,-1 0 1,0-1 0,0 1-1,0 0 1,0 0-1,0 0 1,1-1 0,-1 1-1,0 0 1,0 0 0,0-1-1,0 1 1,0 0 0,0 0-1,0-1 1,8-19 315,-7 18-330,97-266 252,-97 266-258,0-1 0,-1 1 0,2 0 0,-1-1 0,0 1 1,0 0-1,1 0 0,-1 0 0,1 0 0,3-4 0,-3 6 5,-1-1 0,0 0 0,0 1 0,1-1 0,-1 1 0,0 0 0,1-1 0,-1 1 0,0 0 0,1 0-1,-1 0 1,0 0 0,1 0 0,-1 0 0,0 0 0,1 0 0,-1 1 0,0-1 0,1 0 0,-1 1 0,0-1 0,1 1 0,-1 0 0,0-1 0,2 2-1,4 3 7,1 1-1,-1-1 0,0 1 0,0 1 1,0-1-1,5 9 0,36 49-3,-42-57 4,5 11-203,0 1 1,10 23-1,4 8-458,-25-50 542,1 1 0,-1 0 0,1 0 0,-1-1 0,1 1 1,0 0-1,-1-1 0,1 1 0,0-1 0,-1 1 0,1-1 1,0 1-1,0-1 0,0 1 0,0-1 0,-1 0 1,1 0-1,0 1 0,0-1 0,2 0 0,25-1-2107,-28 1 2201,11-1-890,-1-1 1,1-1-1,-1 0 0,1 0 1,-1-1-1,0 0 0,17-11 1,22-16-4493</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4:58.999"/>
    </inkml:context>
    <inkml:brush xml:id="br0">
      <inkml:brushProperty name="width" value="0.035" units="cm"/>
      <inkml:brushProperty name="height" value="0.035" units="cm"/>
    </inkml:brush>
  </inkml:definitions>
  <inkml:trace contextRef="#ctx0" brushRef="#br0">269 185 3145,'0'0'9560,"-2"-16"-8682,1 7-781,1-3 253,-2 0 0,1 0 0,-2 1 0,1-1 1,-2 0-1,1 1 0,-2 0 0,1 0 0,-8-12 0,9 19-128,1 1 0,-1 0 0,0 0 0,0 0 0,0 1 0,-1-1 0,1 1 0,-4-3-1,6 5-200,-1-1 0,1 0 0,-1 1-1,1-1 1,-1 1 0,1-1 0,-1 1 0,1 0-1,-1-1 1,1 1 0,-1 0 0,1 0-1,-1 0 1,0 0 0,1 1 0,-1-1-1,1 0 1,-1 1 0,1-1 0,-1 1-1,1-1 1,0 1 0,-1 0 0,1 0-1,0-1 1,-2 2 0,-2 3-25,1-1 0,0 1-1,1 0 1,-1 0 0,1 0 0,0 0 0,0 0-1,-4 11 1,-15 50-19,14-29 0,1 0 0,2 0 1,2 1-1,1 49 0,2-85 13,0-1 0,0 1-1,0-1 1,0 1 0,1-1 0,-1 1-1,0-1 1,1 1 0,-1-1 0,1 1-1,-1-1 1,1 0 0,0 1 0,0-1-1,-1 0 1,1 0 0,0 1 0,0-1-1,0 0 1,0 0 0,0 0 0,1 0-1,-1 0 1,0-1 0,0 1 0,1 0-1,-1 0 1,0-1 0,1 1 0,-1-1-1,1 1 1,1-1 0,3 1-3,1 0-1,-1-1 1,1 1 0,-1-2 0,1 1 0,8-2-1,-11 1 15,0-1 0,0 1 0,-1-1-1,1 1 1,-1-1 0,1 0-1,-1 0 1,0-1 0,0 1-1,0-1 1,0 0 0,0 1-1,0-1 1,2-5 0,33-51-234,-33 52 145,1-4-159,6-9-243,-1 0 1,8-22-1,-16 35-247,-1-1-1,0 1 0,0 0 1,-1-1-1,0 1 1,0-9-1,-1 16 619,-1-1 0,1 1 0,0-1 0,0 1 0,-1-1 1,1 1-1,0 0 0,-1-1 0,1 1 0,-1-1 0,1 1 0,0 0 0,-1-1 0,1 1 0,-1 0 1,1 0-1,-1-1 0,1 1 0,-1 0 0,1 0 0,-1 0 0,1 0 0,-1 0 0,1-1 0,-1 1 1,0 0-1,-22-2-936,14 2 554,-11-3-76,-8 0-321,0-1 1,-39-11-1,60 13 1124,-1-1-1,1 0 1,0 0-1,0 0 1,0-1-1,0 0 0,1 0 1,-1-1-1,1 0 1,1 0-1,-1-1 0,0 1 1,-7-12-1,13 17-64,0-1 0,-1 0 0,1 1-1,0-1 1,0 1 0,-1-1 0,1 0 0,-1 1-1,1-1 1,0 1 0,-1-1 0,1 1-1,-1-1 1,1 1 0,-1 0 0,1-1 0,-1 1-1,0 0 1,1-1 0,-1 1 0,1 0 0,-1-1-1,0 1 1,1 0 0,-1 0 0,-1 0 0,1 1-31,1 0 0,-1 1-1,0-1 1,1 0 0,-1 1 0,1-1 0,-1 1 0,1-1 0,0 0 0,-1 1 0,1-1 0,0 1 0,0-1 0,0 3 0,-6 600 5074,6-564-5161,2-1 0,2 1 1,2-1-1,2 0 0,19 60 1,-26-95-113,1 0 1,0 0 0,0 0-1,0-1 1,1 1-1,-1 0 1,1-1 0,0 0-1,0 1 1,0-1 0,1 0-1,-1-1 1,8 5-1,-9-5-165,1-1-1,0 0 1,-1 0-1,1 0 1,0 0-1,-1-1 1,1 1-1,0-1 1,0 0-1,0 0 1,-1 0-1,1 0 1,0 0-1,0 0 1,0-1-1,-1 1 1,1-1-1,0 0 1,-1 0-1,1 0 1,0 0-1,2-2 1,20-22-5233</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4:59.699"/>
    </inkml:context>
    <inkml:brush xml:id="br0">
      <inkml:brushProperty name="width" value="0.035" units="cm"/>
      <inkml:brushProperty name="height" value="0.035" units="cm"/>
    </inkml:brush>
  </inkml:definitions>
  <inkml:trace contextRef="#ctx0" brushRef="#br0">23 166 1744,'0'0'14507,"-3"-29"-13613,-2-10-597,-3-58 1168,3 267-1272,4 134 76,3-287-263,1 1 0,0-1 0,1 0 0,1 0 0,1 0 0,1 0 0,0-1 0,1 0 0,0-1 0,21 28 0,-26-40-5,0 1 0,0-1-1,1 0 1,-1 0 0,1 0 0,0-1 0,0 1 0,0-1 0,0 0 0,0 0-1,1 0 1,-1 0 0,10 1 0,-3-1 27,1-1 1,0 0-1,-1 0 0,18-2 0,-26 0-23,1 1-1,0-1 1,-1 0-1,1 0 1,-1 0-1,1-1 1,-1 1 0,1-1-1,-1 0 1,0 0-1,0 0 1,0 0-1,0 0 1,0-1-1,0 1 1,-1-1 0,1 0-1,-1 0 1,0 0-1,0 0 1,0 0-1,0 0 1,0-1-1,-1 1 1,1-1-1,-1 1 1,0-1 0,1-6-1,2-11 17,-1 0-1,-1 0 1,-1-41 0,-1 43 3,0-9 36,-6-42-1,5 60 14,-1 0 0,-1 1 0,1-1 0,-2 1 0,1-1 0,-1 1 0,-10-16 0,14 25-66,0-1 1,-1 1-1,1-1 1,0 1 0,0 0-1,0-1 1,-1 1-1,1 0 1,0-1-1,0 1 1,-1 0-1,1 0 1,0-1 0,-1 1-1,1 0 1,0 0-1,-1-1 1,1 1-1,-1 0 1,1 0 0,0 0-1,-1 0 1,1 0-1,0 0 1,-1 0-1,1-1 1,-1 1 0,1 0-1,-1 0 1,1 0-1,0 1 1,-1-1-1,0 0 1,-7 12 29,-1 18-80,9-30 44,-6 48-36,2 0 0,3 88-1,2-127 36,0 0 0,0 0-1,0 0 1,1-1-1,1 1 1,0 0 0,0-1-1,0 0 1,1 1-1,0-2 1,1 1 0,0 0-1,0-1 1,1 0 0,-1 0-1,2 0 1,-1-1-1,1 0 1,0 0 0,0-1-1,0 0 1,1 0-1,0-1 1,0 1 0,0-2-1,0 1 1,1-1-1,-1-1 1,1 1 0,0-2-1,0 1 1,0-1-1,14 0 1,-7 0 11,0-1 0,-1 0 0,1-2 0,-1 1 0,1-2 0,-1 0 0,18-6 0,-27 6-44,-1 1 1,1-1-1,0 0 1,-1-1-1,0 1 1,0-1-1,0 0 0,0 0 1,-1 0-1,1-1 1,-1 0-1,0 0 1,0 0-1,-1 0 0,0-1 1,0 1-1,0-1 1,0 0-1,-1 0 1,2-8-1,-1-4-686,-3 17 561,0 0 0,0 1-1,0-1 1,0 1-1,0-1 1,0 1 0,0-1-1,0 1 1,0-1 0,0 1-1,0-1 1,0 1-1,0-1 1,-1 1 0,1-1-1,0 1 1,0-1 0,-1 1-1,1-1 1,0 1-1,-1-1 1,1 1 0,0 0-1,-1-1 1,1 1 0,0 0-1,-1-1 1,1 1-1,-1 0 1,1 0 0,-1-1-1,-17 0-5255</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00.503"/>
    </inkml:context>
    <inkml:brush xml:id="br0">
      <inkml:brushProperty name="width" value="0.035" units="cm"/>
      <inkml:brushProperty name="height" value="0.035" units="cm"/>
    </inkml:brush>
  </inkml:definitions>
  <inkml:trace contextRef="#ctx0" brushRef="#br0">256 320 2961,'0'0'11395,"-3"-34"-10208,-12-103-261,14 130-796,1 0 1,-1-1-1,0 2 1,-1-1-1,1 0 1,-2 0 0,1 0-1,-1 1 1,1-1-1,-9-11 1,1 1 351,8 14-359,-1-1 0,1 1 0,-1 0 1,1 0-1,-1 0 0,0 0 0,0 1 1,0-1-1,0 1 0,-1-1 1,1 1-1,-1 0 0,1 1 0,-5-3 1,6 3-103,-1 1 1,0-1 0,1 0-1,-1 1 1,1 0-1,-1-1 1,0 1 0,1 0-1,-1 0 1,0 1 0,1-1-1,-1 1 1,0-1 0,1 1-1,-1 0 1,1 0 0,-1 0-1,1 0 1,0 0 0,-1 0-1,1 1 1,0-1-1,-4 4 1,-2 3-37,0 0 0,1 1 0,0 0-1,0 1 1,1-1 0,0 1 0,1 0 0,0 1 0,1-1-1,0 1 1,0 0 0,-2 15 0,2-3-21,1 1 0,0-1 0,2 1 0,1 0 0,3 25 0,-2-47 5,-1 0 0,1 0-1,-1-1 1,1 1 0,0 0 0,0 0 0,0 0 0,0-1 0,0 1 0,0 0 0,0-1 0,1 1 0,-1-1 0,1 1 0,-1-1 0,1 0 0,-1 1-1,1-1 1,0 0 0,-1 0 0,1 0 0,0-1 0,0 1 0,0 0 0,0-1 0,0 1 0,0-1 0,0 1 0,0-1 0,0 0 0,2 0-1,6 1-179,1-1 0,-1 0 0,0-1-1,0 0 1,11-3 0,-10 0-152,0 0-1,0-1 1,-1 0 0,0 0 0,0-1 0,0-1-1,-1 0 1,0 0 0,0-1 0,8-9-1,-11 11 59,53-51-3675,-13 2-1122</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00.983"/>
    </inkml:context>
    <inkml:brush xml:id="br0">
      <inkml:brushProperty name="width" value="0.035" units="cm"/>
      <inkml:brushProperty name="height" value="0.035" units="cm"/>
    </inkml:brush>
  </inkml:definitions>
  <inkml:trace contextRef="#ctx0" brushRef="#br0">43 127 3441,'0'0'11363,"-8"-24"-10477,-21-74-462,27 94-296,1 6-33,-1 15 37,3 28 164,3-24-144,1 0 0,1-1 1,0 0-1,12 22 0,43 79 237,-29-61-264,19 42 484,58 166 1,-91-212-451,-2 2-1,-3-1 1,-3 2 0,6 105-1,-16 61-44,-3-196-42,3-29-63,0 1-1,0-1 1,0 1-1,-1 0 1,1-1 0,0 1-1,0-1 1,-1 1-1,1 0 1,-1-1 0,1 1-1,0-1 1,-1 1-1,1-1 1,-1 0-1,1 1 1,-1-1 0,1 1-1,-1-1 1,0 0-1,1 0 1,-1 1 0,1-1-1,-1 0 1,0 0-1,1 0 1,-1 1 0,0-1-1,1 0 1,-1 0-1,0 0 1,1 0 0,-1 0-1,1 0 1,-1-1-1,0 1 1,1 0 0,-1 0-1,0-1 1,-1 1 9,1-1 0,-1 0 0,1-1 0,-1 1 0,1 0 0,0 0 0,-1-1-1,1 1 1,0 0 0,0-1 0,0 0 0,0 1 0,0-1 0,0 1 0,1-1 0,-1 0 0,1 0 0,-1 1 0,1-1 0,-1 0 0,1 0 0,0-2 0,-2-5 17,-5-28-23,1 0 1,3-1-1,1 1 1,1-1-1,7-53 1,-2 64-139,2-1 0,2 1 0,0 0 0,1 1 0,2 0 0,1 0 1,1 1-1,1 1 0,1 0 0,1 1 0,1 0 0,1 2 1,33-32-1,-49 51-81,0 0 1,0 1 0,0-1-1,0 1 1,1-1-1,-1 1 1,0 0 0,6-2-1,11 3-5658,-14 3 1206</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03.193"/>
    </inkml:context>
    <inkml:brush xml:id="br0">
      <inkml:brushProperty name="width" value="0.035" units="cm"/>
      <inkml:brushProperty name="height" value="0.035" units="cm"/>
    </inkml:brush>
  </inkml:definitions>
  <inkml:trace contextRef="#ctx0" brushRef="#br0">330 40 1584,'0'0'9324,"-3"-4"-8311,1 2-1023,1-1 217,-1 1 0,0 0 1,0-1-1,0 1 0,0 0 0,0 0 1,0 0-1,0 0 0,0 1 0,-1-1 1,1 1-1,-1-1 0,1 1 0,-1 0 1,0 0-1,1 0 0,-1 0 0,0 0 0,0 1 1,0 0-1,-3-1 0,-1 1-90,-1 0 0,1 1 0,0-1 0,0 2-1,-1-1 1,1 1 0,0 0 0,0 0 0,1 1 0,-1 0-1,0 0 1,1 1 0,0 0 0,0 0 0,0 0 0,0 1-1,-9 10 1,2-3-24,1 1 0,0 0 0,1 1 0,1 0 0,0 0 0,1 1 0,0 1 0,2 0 0,0 0 0,0 0 0,-4 20 0,4-7-65,2 0 0,0 0 1,2 0-1,1 1 1,5 55-1,-3-78-25,1 1-1,1 0 1,0-1-1,0 1 1,0-1-1,1 0 1,0 0 0,0 0-1,1 0 1,-1 0-1,2-1 1,-1 1 0,1-1-1,0 0 1,0-1-1,1 1 1,-1-1-1,1 0 1,1 0 0,-1-1-1,0 0 1,13 6-1,-2-3 7,0 0 0,0-1 0,1-1 0,0 0 0,0-2 0,0 0 0,0-1 0,29 0 0,-35-2-15,0 1-149,0-1 0,-1 0 1,1-1-1,0 0 0,-1-1 0,1 0 1,-1-1-1,0 0 0,22-10 0,89-60-4820,-73 35 171</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03.658"/>
    </inkml:context>
    <inkml:brush xml:id="br0">
      <inkml:brushProperty name="width" value="0.035" units="cm"/>
      <inkml:brushProperty name="height" value="0.035" units="cm"/>
    </inkml:brush>
  </inkml:definitions>
  <inkml:trace contextRef="#ctx0" brushRef="#br0">329 325 2817,'0'0'10443,"0"-31"-9535,0-154 666,0 180-1438,0 1 1,-1-1-1,1 1 1,-1-1-1,0 1 1,0 0-1,0-1 0,0 1 1,-1 0-1,0 0 1,0 0-1,0 0 0,0 0 1,-1 0-1,1 1 1,-1-1-1,-6-5 1,5 6-15,-1-1 0,1 1 0,-1 1 0,0-1 0,0 1 0,0 0 0,0 0 0,0 0 0,0 1 0,0 0 0,-1 0 0,1 0 0,0 0 0,-10 1 0,10-1-114,-1 1 0,0 0 0,0 0 0,0 1 0,0 0 0,1-1 0,-1 2 0,0-1 0,1 1 0,-1 0 0,1 0 0,-1 0 0,1 1 0,0 0 0,0 0 0,0 0 0,0 1 0,1 0 0,0 0 0,-1 0 0,1 0 0,1 1 0,-7 8 0,-1 3-11,1 0 0,1 1 0,0 0 0,1 0-1,1 1 1,1 0 0,0 1 0,1-1 0,1 1 0,1 0-1,1 0 1,0 0 0,2 1 0,0-1 0,4 28 0,-3-44-1,-1 0 0,1 0 0,0 0 0,0 0 0,0 0 0,0 0 0,0 0 0,1 0 0,-1 0 0,1 0 0,0-1 0,0 1 1,0-1-1,0 1 0,0-1 0,1 0 0,3 3 0,-2-2 1,1 0 1,0 0 0,0-1-1,0 0 1,1 0-1,-1 0 1,1 0-1,-1-1 1,9 1 0,-6-1-1,1 0 1,-1-1-1,1 0 1,-1 0-1,0-1 1,1 0-1,-1-1 1,0 0 0,0 0-1,0-1 1,0 0-1,0 0 1,10-6-1,-5-2-209,0 1-1,-1-1 0,-1-1 0,0 0 1,0-1-1,-1 0 0,-1-1 0,9-15 1,-9 11-1442,0 0 0,-1-1 0,8-28 0,-11 19-2006</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04.246"/>
    </inkml:context>
    <inkml:brush xml:id="br0">
      <inkml:brushProperty name="width" value="0.035" units="cm"/>
      <inkml:brushProperty name="height" value="0.035" units="cm"/>
    </inkml:brush>
  </inkml:definitions>
  <inkml:trace contextRef="#ctx0" brushRef="#br0">1 0 3185,'0'0'8716,"5"26"-7754,16 83 66,-16-85-342,2 0 0,17 40 0,-7-19 109,31 116 573,-44-216 1306,-5-41-2459,2-111-189,0 199-23,-1 0-1,1 1 1,1-1-1,0 0 1,4-12-1,-5 18-9,-1 0-1,1 0 1,0 0 0,0 1-1,0-1 1,0 0-1,1 1 1,-1-1 0,0 1-1,1-1 1,-1 1 0,1-1-1,0 1 1,-1 0 0,1 0-1,0 0 1,0 0-1,-1 0 1,1 0 0,0 1-1,0-1 1,0 0 0,0 1-1,0 0 1,0-1-1,3 1 1,-1 0-3,0 0 0,0 1-1,0 0 1,0-1 0,0 1 0,0 1-1,-1-1 1,1 0 0,0 1 0,-1 0-1,1 0 1,-1 0 0,0 0 0,3 3-1,1 1 8,-1 0-1,0 0 1,-1 1-1,1 0 1,-1 0 0,4 8-1,3 8 9,-2-1 0,0 2 0,10 38-1,24 115-49,-44-177-8,0-1 0,0 1 0,0 0-1,0 0 1,1-1 0,-1 1 0,0 0 0,0 0-1,0 0 1,1 0 0,-1-1 0,0 1 0,0 0-1,0 0 1,1 0 0,-1 0 0,0 0 0,0 0 0,1-1-1,-1 1 1,0 0 0,0 0 0,1 0 0,-1 0-1,0 0 1,0 0 0,1 0 0,-1 0 0,0 0 0,0 0-1,1 0 1,-1 0 0,0 0 0,0 1 0,1-1-1,-1 0 1,0 0 0,0 0 0,1 0 0,-1 0-1,0 0 1,0 1 0,0-1 0,1 0 0,-1 0 0,0 0-1,0 1 1,0-1 0,0 0 0,1 0 0,-1 0-1,0 1 1,0-1 0,0 0 0,0 0 0,0 1-1,0-1 1,0 0 0,0 0 0,0 1 0,0-1 0,0 0-1,0 1 1,7-22-3832,-6-6-383</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49.047"/>
    </inkml:context>
    <inkml:brush xml:id="br0">
      <inkml:brushProperty name="width" value="0.035" units="cm"/>
      <inkml:brushProperty name="height" value="0.035" units="cm"/>
    </inkml:brush>
  </inkml:definitions>
  <inkml:trace contextRef="#ctx0" brushRef="#br0">8 1 2777,'0'0'13209,"0"12"-12924,1 4-394,-1-11 101,1-1-1,-1 1 1,0 0 0,0-1-1,0 1 1,0 0-1,-1-1 1,0 1-1,0-1 1,0 1-1,-3 5 1,3-7 119</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04.835"/>
    </inkml:context>
    <inkml:brush xml:id="br0">
      <inkml:brushProperty name="width" value="0.035" units="cm"/>
      <inkml:brushProperty name="height" value="0.035" units="cm"/>
    </inkml:brush>
  </inkml:definitions>
  <inkml:trace contextRef="#ctx0" brushRef="#br0">36 364 1256,'0'0'12596,"-2"-8"-10981,-5-26-264,-3-67 0,7 58 139,-10-56 1,15 128-1414,-1 0-1,-3 33 1,0 4-68,3 206 7,-1-263-19,0 0 1,0 0-1,1 0 1,1 0 0,0 0-1,0 0 1,0 0 0,1-1-1,1 1 1,-1-1 0,1 0-1,8 12 1,-12-20 2,1 1 1,-1-1-1,1 0 1,0 1-1,-1-1 1,1 1-1,0-1 1,-1 0-1,1 0 1,0 1-1,-1-1 1,1 0-1,0 0 1,-1 0-1,1 0 1,0 0-1,0 0 1,-1 0-1,1 0 1,0 0-1,0 0 1,-1 0-1,1 0 1,0-1-1,-1 1 1,1 0-1,0 0 1,-1-1-1,1 1 1,0 0-1,-1-1 1,1 1-1,-1-1 1,1 1-1,-1-1 1,1 1-1,-1-1 1,1 0-1,-1 1 1,1-1-1,-1 1 1,0-1-1,1 0 1,-1 1-1,1-2 1,17-34 89,-17 33-88,36-85 32,-5-2 0,-4 0 0,-3-2 0,19-147 0,-42 229 792,0 4-3339</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05.287"/>
    </inkml:context>
    <inkml:brush xml:id="br0">
      <inkml:brushProperty name="width" value="0.035" units="cm"/>
      <inkml:brushProperty name="height" value="0.035" units="cm"/>
    </inkml:brush>
  </inkml:definitions>
  <inkml:trace contextRef="#ctx0" brushRef="#br0">1 409 3041,'0'0'9270,"13"-10"-8111,-1 2-850,-7 5-211,0 0 0,-1 0 0,0 0 0,1-1 0,-1 1 0,0-1 0,-1 0 0,1 0 0,-1-1 0,1 1 0,-1-1 0,-1 1 0,1-1 0,-1 0 0,1 0 0,1-10 0,4-25 484,-2-1 0,-2 0 0,-1-1 0,-4-45 0,1 37-25,-1 49-539,1 1-1,-1-1 1,1 0-1,0 1 1,-1-1 0,1 1-1,-1-1 1,1 1 0,-1-1-1,1 1 1,-1-1-1,0 1 1,1-1 0,-1 1-1,0 0 1,1-1-1,-1 1 1,0 0 0,1-1-1,-1 1 1,0 0-1,0 0 1,1 0 0,-1 0-1,0 0 1,0 0-1,1 0 1,-1 0 0,0 0-1,0 0 1,1 0 0,-1 0-1,0 1 1,0-1-1,1 0 1,-1 1 0,0-1-1,1 0 1,-1 1-1,1-1 1,-1 1 0,0-1-1,0 1 1,-4 5-28,1-1-1,-1 1 1,1 0 0,0 1-1,1-1 1,0 1 0,0-1-1,0 1 1,1 0-1,-3 9 1,-1 2-15,-1 7 10,0 1 0,2-1 1,1 1-1,1 0 0,1 0 0,3 51 0,0-72-1,-1 0 1,1 0-1,0 0 0,0 0 0,0 0 0,1-1 0,0 1 1,0 0-1,0-1 0,0 1 0,1-1 0,0 0 0,0 1 1,0-2-1,0 1 0,1 0 0,-1 0 0,1-1 1,0 0-1,0 0 0,1 0 0,-1 0 0,5 2 0,1-1-2,0 0 0,1 0-1,-1-1 1,1 0-1,-1-1 1,1 0-1,0-1 1,0 0-1,-1-1 1,12-1-1,-17 1 12,0-1-1,0 0 1,0-1-1,0 1 1,-1-1-1,1 0 1,-1 0-1,1 0 1,-1-1-1,0 0 1,7-4-1,40-42-1298,-36 33 357,14-16-1948,-8 3-200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05.878"/>
    </inkml:context>
    <inkml:brush xml:id="br0">
      <inkml:brushProperty name="width" value="0.035" units="cm"/>
      <inkml:brushProperty name="height" value="0.035" units="cm"/>
    </inkml:brush>
  </inkml:definitions>
  <inkml:trace contextRef="#ctx0" brushRef="#br0">33 39 3089,'0'0'10307,"-5"-4"-8732,-13-12-128,13 11 1240,3 6-2326,0 10-383,2 417 392,4-384-298,4-299 1941,-8 242-2018,2 1 0,-1-1 0,2 0-1,0 1 1,0-1 0,1 1 0,0 0-1,1 0 1,1 1 0,0 0-1,0-1 1,1 2 0,1-1 0,0 1-1,0 0 1,1 1 0,14-13 0,-19 19-137,-1 1 0,1-1 1,0 1-1,0 0 1,0 0-1,0 0 0,0 0 1,1 1-1,4-2 1,40 0-5539,-40 3 4299,4 0-2985</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06.701"/>
    </inkml:context>
    <inkml:brush xml:id="br0">
      <inkml:brushProperty name="width" value="0.035" units="cm"/>
      <inkml:brushProperty name="height" value="0.035" units="cm"/>
    </inkml:brush>
  </inkml:definitions>
  <inkml:trace contextRef="#ctx0" brushRef="#br0">327 183 2897,'0'0'10151,"-4"-20"-9021,-15-65-14,19 81-987,-1 0 1,-1 0-1,1 1 1,-1-1-1,1 0 1,-1 0-1,0 1 1,0-1-1,-1 1 1,1 0-1,-1 0 1,0 0-1,1 0 1,-1 0-1,-1 0 1,1 1-1,0-1 1,-1 1-1,-6-4 1,2 4 39,0 0-1,0 0 1,1 1 0,-1 0 0,-1 0 0,1 1 0,-8 0-1,9 0-138,1 1-28,0 0 1,0 0-1,0 0 0,0 1 1,0 0-1,1 0 1,-1 1-1,0-1 0,1 1 1,0 0-1,-1 1 0,1-1 1,1 1-1,-1 0 0,0 1 1,-5 6-1,0 0-24,1 0 0,1 1 1,0 0-1,0 1 0,-11 25 0,16-30-80,1-1-1,0 1 1,1 0-1,-1-1 1,1 1-1,1 0 1,0 0-1,0 0 0,2 14 1,-2-21 91,1 0-1,-1 0 1,1 0 0,0 0-1,-1 0 1,1-1 0,0 1-1,-1 0 1,1 0 0,0-1-1,0 1 1,0 0 0,0-1-1,0 1 1,0-1 0,0 0-1,0 1 1,0-1 0,0 1-1,0-1 1,0 0 0,0 0-1,0 0 1,2 0 0,32 2 23,-26-2-21,13 1 11,6 0-12,1 1 0,0 1 0,55 13 0,-75-13 8,-1 0-1,0 0 1,0 1 0,0 0-1,-1 0 1,0 1 0,1 0-1,-2 0 1,1 0 0,0 1-1,-1 0 1,0 1 0,-1-1-1,1 1 1,-1 0-1,-1 0 1,8 15 0,-6-6 18,-1-1 0,0 1 0,-1 1 0,0-1 1,-2 0-1,0 1 0,-1 0 0,-1 23 0,0-37-2,0 0 0,-1 0 0,1-1 0,-1 1 0,0 0 0,0 0 0,0-1 0,0 1 0,0 0 0,0-1 0,-1 1 0,1-1 0,-1 0 0,0 1 0,0-1 0,1 0-1,-2 0 1,1 0 0,0 0 0,0-1 0,0 1 0,-1 0 0,1-1 0,-1 0 0,0 0 0,1 1 0,-1-1 0,0-1 0,1 1 0,-6 0 0,-9 3 96,0-2-1,0 0 1,-34-1 0,41-1-42,5 0-59,1 1 0,0-1-1,0-1 1,0 1-1,-1-1 1,1 1 0,0-1-1,0 0 1,0-1-1,0 1 1,0-1 0,0 1-1,0-1 1,1 0-1,-1-1 1,1 1 0,-1-1-1,1 1 1,0-1-1,0 0 1,0 0 0,0-1-1,1 1 1,-1 0-1,1-1 1,0 0 0,0 1-1,-2-6 1,0-1-85,0-1 0,1 1 0,0 0 0,1-1 0,0 0 1,1 1-1,0-1 0,1 0 0,0 0 0,0 0 0,1 1 0,1-1 1,0 0-1,0 1 0,1-1 0,0 1 0,1 0 0,0 0 0,1 0 1,0 1-1,0-1 0,1 1 0,0 0 0,10-9 0,14-9-41,1 2-1,1 2 0,2 1 1,67-34-1,-66 38 117,-33 17 46,0 0 1,0 0-1,0 0 0,0 1 1,0-1-1,0 1 1,0-1-1,0 1 0,0 0 1,0 0-1,0 0 1,0 0-1,0 0 0,0 1 1,0-1-1,0 0 1,0 1-1,0 0 0,0-1 1,0 1-1,0 0 0,0 0 1,0 0-1,-1 0 1,1 1-1,0-1 0,2 3 1,4 3-10,-1 1 0,0 0-1,-1 0 1,7 12 0,-7-12 40,12 20 46,-1 1 0,-1 0 0,14 38 0,-23-48-275,-1 1 0,0 0 1,-1 0-1,-2 0 1,0 0-1,0 30 0,-3-50 79,0 0-1,0 0 0,0 1 1,0-1-1,0 0 1,0 0-1,0 0 0,0 0 1,0 1-1,0-1 0,0 0 1,0 0-1,0 0 0,1 0 1,-1 1-1,0-1 0,0 0 1,0 0-1,0 0 0,0 0 1,0 1-1,0-1 0,0 0 1,0 0-1,1 0 0,-1 0 1,0 0-1,0 0 0,0 0 1,0 1-1,0-1 0,1 0 1,-1 0-1,0 0 1,0 0-1,0 0 0,0 0 1,1 0-1,-1 0 0,0 0 1,0 0-1,0 0 0,0 0 1,1 0-1,-1 0 0,0 0 1,0 0-1,0 0 0,1 0 1,-1 0-1,0 0 0,3 0-2365,4 0-5131</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07.202"/>
    </inkml:context>
    <inkml:brush xml:id="br0">
      <inkml:brushProperty name="width" value="0.035" units="cm"/>
      <inkml:brushProperty name="height" value="0.035" units="cm"/>
    </inkml:brush>
  </inkml:definitions>
  <inkml:trace contextRef="#ctx0" brushRef="#br0">235 188 4305,'0'0'9758,"0"-5"-6941,0-26-809,1 14-1108,-1-1 1,-3-21-1,2 33-769,0 1 0,0-1 0,-1 1-1,0 0 1,0-1 0,0 1 0,0 0-1,-1 0 1,0 1 0,0-1 0,-5-6-1,7 10-106,-1 0 0,1 0 0,-1 0 0,1 0 0,-1 0 0,0 1 0,1-1 0,-1 0 0,0 1 0,0-1 0,1 1 0,-1 0 0,0-1 0,0 1 0,0 0 0,1 0 0,-1 0 0,0 0 0,-3 1 0,1 0-28,0 0 0,0 0-1,1 0 1,-1 0 0,0 0 0,1 1-1,-1 0 1,1 0 0,-4 2 0,-3 5-34,1 0 0,-1 0 0,1 1 0,1 0 1,0 1-1,1 0 0,0 0 0,0 1 0,1-1 1,1 2-1,-8 22 0,6-10-243,1 1 1,1 0-1,1 0 0,2 0 1,0 28-1,2-52 252,0 0 1,1 0-1,-1 0 0,0 0 1,1 0-1,0 0 0,-1 0 0,1 0 1,0 0-1,0 0 0,0-1 1,0 1-1,1 0 0,-1 0 1,0-1-1,1 1 0,-1-1 1,1 0-1,-1 1 0,1-1 1,0 0-1,0 0 0,-1 0 1,1 0-1,0 0 0,0 0 1,0 0-1,0-1 0,0 1 1,0-1-1,3 1 0,-2-1 22,0 1-1,0-1 0,1 0 1,-1 1-1,0-2 1,0 1-1,0 0 0,1-1 1,-1 1-1,0-1 0,0 0 1,0 0-1,0 0 1,0 0-1,0-1 0,0 1 1,-1-1-1,1 0 1,0 0-1,2-2 0,2-4 17,-1-1 0,0 0 0,-1 1 0,0-2 0,0 1 0,4-12 0,19-68-841,-4 13-3322,-7 35-1043,-1 2-2943</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07.838"/>
    </inkml:context>
    <inkml:brush xml:id="br0">
      <inkml:brushProperty name="width" value="0.035" units="cm"/>
      <inkml:brushProperty name="height" value="0.035" units="cm"/>
    </inkml:brush>
  </inkml:definitions>
  <inkml:trace contextRef="#ctx0" brushRef="#br0">26 66 1536,'0'0'12668,"-4"5"-11374,0 2-963,1 1 0,0-1 0,0 1-1,1-1 1,0 1 0,1 0 0,-1 0 0,2 0 0,-1 0-1,1 0 1,1 13 0,3 139 1586,-2-209 235,10-89-1006,-10 119-1178,2 0 0,0 0 0,2 1 0,0-1 0,9-19 0,-14 37 25,-1 0 0,0 0 0,1 0 0,-1 0 0,1 0 0,-1 0 0,1 0 0,-1 1 0,1-1 0,0 0 0,0 0 0,-1 1 0,1-1 0,0 0 0,0 1 0,-1-1 0,1 1 0,0-1 0,0 1 0,0-1 0,0 1 0,0-1 0,0 1 0,0 0 0,0 0 0,0 0 0,0 0 0,0-1 0,0 1 1,0 0-1,0 1 0,0-1 0,0 0 0,0 0 0,0 0 0,0 1 0,0-1 0,0 0 0,0 1 0,0-1 0,0 1 0,0-1 0,-1 1 0,1-1 0,1 2 0,4 3-4,0 0-1,0 1 1,-1 0-1,9 10 1,-10-9 23,107 141-1,-95-124-9,-1 2-1,-1 0 1,-1 1-1,12 35 1,-25-61-159,1 0 0,-1 0 1,1 0-1,-1 0 0,0 1 0,0-1 1,1 0-1,-1 0 0,0 1 0,0-1 1,0 0-1,0 0 0,-1 0 0,1 1 1,0-1-1,0 0 0,-1 0 1,1 0-1,-1 2 0,0-3-98,0 0 1,0 0-1,1 1 1,-1-1-1,0 0 1,0 0-1,0 0 1,0 0-1,1 0 0,-1 0 1,0 0-1,0 0 1,0-1-1,0 1 1,1 0-1,-1-1 0,0 1 1,0 0-1,0-1 1,1 1-1,-1-1 1,0 1-1,1-1 0,-1 1 1,0-1-1,1 1 1,-1-1-1,1 0 1,-1 1-1,0-2 0,-15-17-6181</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11.531"/>
    </inkml:context>
    <inkml:brush xml:id="br0">
      <inkml:brushProperty name="width" value="0.035" units="cm"/>
      <inkml:brushProperty name="height" value="0.035" units="cm"/>
    </inkml:brush>
  </inkml:definitions>
  <inkml:trace contextRef="#ctx0" brushRef="#br0">350 359 2681,'0'0'4571,"-1"-14"-3877,1 14-683,-1-17 590,0 1 1,-1 0-1,-1-1 0,-9-28 1,2 17 2055,-26-49 0,31 68-2343,-1 0 1,0 0-1,0 1 1,-1 0-1,0 1 1,-1-1-1,0 1 1,0 1-1,-9-7 1,5 5-170,-1 0-1,0 1 1,-18-7 0,29 13-129,-1 0 0,1 0 0,-1 0 0,0 0 0,0 0 0,1 1 0,-1-1 0,0 1 1,0 0-1,0 0 0,0 0 0,1 0 0,-1 0 0,0 0 0,0 1 0,0 0 0,1-1 1,-1 1-1,0 0 0,1 0 0,-1 1 0,0-1 0,1 0 0,0 1 0,-4 2 0,-1 4-16,1 1 0,0-1 0,0 1 0,1 1 0,0-1 0,1 1-1,0-1 1,1 1 0,0 0 0,0 1 0,-1 13 0,0 14-3,1 70 1,3-76 0,0-3 0,1-1-1,1 1 1,2-1-1,1 0 1,1 0 0,12 35-1,61 122-10,-46-116 10,-4 2 0,23 86 1,-46-127-16,-2 0 0,-1 1-1,-2 0 1,-2 31 0,1-15-27,-12-64 142,-2-71-490,2 0 0,2-170 0,11 252 382,0 0 0,0 0 0,0 0 0,1 0 0,-1 0 0,1 1 1,1-1-1,-1 1 0,1-1 0,0 1 0,1 0 0,-1 0 0,1 0 0,0 1 0,0-1 0,0 1 0,0 0 0,1 0 0,0 0 0,0 1 0,5-3 0,14-8 6,0 1 0,1 1 0,31-10 0,-53 21 3,17-7 48,0 1-1,27-4 0,-28 8-3103,0 2-3298</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12.199"/>
    </inkml:context>
    <inkml:brush xml:id="br0">
      <inkml:brushProperty name="width" value="0.035" units="cm"/>
      <inkml:brushProperty name="height" value="0.035" units="cm"/>
    </inkml:brush>
  </inkml:definitions>
  <inkml:trace contextRef="#ctx0" brushRef="#br0">17 339 3329,'0'0'9360,"0"-17"-8753,0-157 3577,0 131-1953,0 42-1922,-1 2-305,0-1-1,1 1 1,-1 0-1,0 0 1,1-1-1,-1 1 1,1 0-1,0 0 0,-1-1 1,1 1-1,-1 0 1,1 0-1,0 0 1,0 0-1,0 0 1,-1-1-1,1 1 1,0 0-1,0 0 0,1 2 1,-2-1-1,-4 58-7,2 95 0,3-96-33,1-57 37,-1 0-1,0 0 1,1-1 0,0 1 0,-1 0-1,1-1 1,0 1 0,0-1 0,0 1-1,0-1 1,0 1 0,0-1-1,0 0 1,0 1 0,0-1 0,1 0-1,-1 0 1,1 0 0,-1 0 0,1 0-1,-1 0 1,1 0 0,-1-1-1,1 1 1,0-1 0,-1 1 0,1-1-1,0 1 1,0-1 0,-1 0 0,4 0-1,-2 1 6,1-1-1,0 0 1,-1 1-1,1-1 1,0-1-1,0 1 1,-1-1-1,1 1 1,0-1-1,-1 0 1,1 0-1,-1-1 1,1 1-1,6-4 1,-6 0 3,1 0 1,-1 0-1,1 0 1,-2 0-1,1-1 1,0 0-1,-1 0 1,0 0-1,-1 0 1,1 0-1,-1 0 1,0-1-1,1-8 1,2-13 125,1-51 0,-5 66-81,0-200 875,-1 240-931,2 1 0,0-1 0,2 0 1,1 0-1,1 0 0,2-1 0,0 1 0,19 38 1,-24-62-78,-1 1 1,0-1 0,1 0 0,0 0 0,-1 0 0,1 0 0,0-1 0,1 1 0,-1-1-1,0 0 1,1 0 0,-1 0 0,1 0 0,0-1 0,-1 1 0,1-1 0,0 0 0,6 1-1,7 1-2246,1-1 0,31-1 0,-46-1 1862,14-2-2670,-1-10-1198</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12.833"/>
    </inkml:context>
    <inkml:brush xml:id="br0">
      <inkml:brushProperty name="width" value="0.035" units="cm"/>
      <inkml:brushProperty name="height" value="0.035" units="cm"/>
    </inkml:brush>
  </inkml:definitions>
  <inkml:trace contextRef="#ctx0" brushRef="#br0">28 0 3185,'0'0'9936,"-3"8"-8946,-2 2-619,1-1 0,1 1 0,0 0 0,0 0 0,1 0-1,0 0 1,0 17 0,2-1 407,-1 52 449,13 94 0,-9-157 760,-1-27-1164,-2-40-708,0 38 32,0 4-134,3-119 64,-1 111-79,0 0 0,2 0-1,0 0 1,12-33 0,-16 49-4,1 0-1,-1 1 1,1-1-1,-1 1 1,1-1 0,0 0-1,0 1 1,0 0 0,0-1-1,0 1 1,0-1-1,1 1 1,-1 0 0,0 0-1,0 0 1,1 0 0,-1 0-1,3-1 1,-3 2 1,0 0 0,0 0 0,0 0-1,0 0 1,0 0 0,0 0 0,0 1 0,0-1 0,0 0 0,-1 1 0,1-1 0,0 1 0,0-1 0,0 1 0,-1-1-1,1 1 1,0-1 0,0 1 0,-1 0 0,1-1 0,-1 1 0,1 0 0,-1 0 0,1 0 0,6 10-23,-2 0 0,1 0 1,7 24-1,-9-24 52,21 63-26,-11-32-2,2 0 0,23 45 0,-38-87-181,0 1 1,1 0-1,-1-1 1,1 1-1,-1 0 1,0-1-1,1 1 0,-1-1 1,1 0-1,-1 0 1,1 1-1,-1-1 1,1 0-1,-1 0 1,1-1-1,-1 1 1,1 0-1,-1 0 1,1-1-1,-1 1 1,1-1-1,-1 1 1,0-1-1,1 1 1,-1-1-1,0 0 1,2-1-1,73-58-5926,-74 58 5933,38-33-3396</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13.536"/>
    </inkml:context>
    <inkml:brush xml:id="br0">
      <inkml:brushProperty name="width" value="0.035" units="cm"/>
      <inkml:brushProperty name="height" value="0.035" units="cm"/>
    </inkml:brush>
  </inkml:definitions>
  <inkml:trace contextRef="#ctx0" brushRef="#br0">29 61 2937,'0'0'8053,"-5"0"-6618,-14 3 115,15-3 161,6 68 2935,12 103-4130,-10-138-397,4 33 56,-4-258 1968,-5 173-2141,2 0-1,1 0 1,0 0-1,1 0 1,1 1 0,1-1-1,0 1 1,12-26 0,-16 43-11,0 0 0,-1 0 1,1 0-1,0 0 0,0 0 1,0 0-1,0 0 0,0 1 1,0-1-1,0 0 1,0 0-1,0 1 0,0-1 1,0 1-1,0-1 0,0 1 1,0-1-1,1 1 0,-1 0 1,0-1-1,0 1 0,1 0 1,-1 0-1,0 0 1,0 0-1,1 0 0,-1 0 1,0 0-1,0 1 0,1-1 1,-1 0-1,0 1 0,2 0 1,1 0-5,0 1 1,0 0 0,0 0 0,0 0-1,0 0 1,0 1 0,5 5 0,6 8 11,-1 0 0,0 1 1,-2 1-1,0 0 0,-1 0 1,10 24-1,-7-9 0,-1 1 1,15 66-1,-26-86-45,-2-11 14,0 0-1,0 0 1,0 0 0,1 1-1,0-1 1,-1 0 0,1 0 0,0 0-1,0 0 1,1 0 0,1 3-1,-2-6-256,11-111-10925,-8 76 6115</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49.531"/>
    </inkml:context>
    <inkml:brush xml:id="br0">
      <inkml:brushProperty name="width" value="0.035" units="cm"/>
      <inkml:brushProperty name="height" value="0.035" units="cm"/>
    </inkml:brush>
  </inkml:definitions>
  <inkml:trace contextRef="#ctx0" brushRef="#br0">251 43 144,'-190'122'3569,"181"-117"-3051,3-1-182,0-1 0,0 1 0,0 0 0,-6 8 0,10-11-43,0 1 0,1 0 0,-1 1 1,1-1-1,0 0 0,0 0 0,0 1 0,0-1 0,0 0 0,0 1 0,0-1 1,1 1-1,0-1 0,-1 1 0,1-1 0,0 4 4672,43-36-1514,-10 6-3177,154-81 559,-155 90-802,1 1 1,0 2-1,0 2 1,41-8 0,-25 12-16,92 1 0,-136 5-16,-4 13-176,0 18 113,0-19 57,0 1 1,-2 0 0,1-1-1,-1 1 1,-1-1 0,0 1 0,-1-1-1,-5 16 1,0-13-18,1 1 1,0 0-1,2 0 1,0 0-1,0 1 1,2 0-1,0 0 1,-1 19-1,4-35-259,9-2-477,0 1 1,0-1 0,0-1 0,0 0 0,-1 0 0,15-6 0,30-12-4603</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14.017"/>
    </inkml:context>
    <inkml:brush xml:id="br0">
      <inkml:brushProperty name="width" value="0.035" units="cm"/>
      <inkml:brushProperty name="height" value="0.035" units="cm"/>
    </inkml:brush>
  </inkml:definitions>
  <inkml:trace contextRef="#ctx0" brushRef="#br0">32 195 5329,'0'0'7198,"11"2"-6415,33 1 94,-43-4-792,1 1-1,0 0 1,-1 0-1,1-1 1,-1 1-1,1-1 1,-1 0-1,1 1 1,-1-1-1,1 0 1,-1 0-1,0 0 1,0 0-1,1 0 1,-1 0-1,0 0 1,0 0-1,0-1 1,0 1-1,0 0 1,1-3-1,12-33 842,-11 26-749,0 0-45,0 1 0,-2-1 0,1 1 0,-1-1 0,-1 0 0,-1-16 0,1 5 546,0 21-648,-1 0 1,1 0 0,0 0 0,-1 0 0,1 0-1,-1 0 1,1 0 0,-1 1 0,0-1-1,1 0 1,-1 0 0,0 1 0,0-1 0,1 0-1,-1 1 1,0-1 0,0 1 0,0-1 0,0 1-1,0-1 1,0 1 0,1-1 0,-1 1-1,0 0 1,0 0 0,0 0 0,0-1 0,-1 1-1,1 0 1,0 0 0,0 0 0,0 0-1,0 1 1,0-1 0,-1 1 0,-2-1-34,0 0 1,0 1 0,0-1-1,0 1 1,0 0 0,0 1-1,1-1 1,-7 3 0,4 1 0,1 0 1,0 0-1,0 0 1,0 0-1,1 1 1,0 0-1,0 0 1,0 0-1,1 0 1,0 1-1,0-1 1,0 1-1,1 0 0,-2 7 1,0 6-6,1 0 0,0 0 0,1 36 0,2-52 4,1 0 1,-1 0 0,0 0-1,1 0 1,0 0-1,0 0 1,0 0 0,0 0-1,1 0 1,0-1 0,0 1-1,0 0 1,0-1-1,0 0 1,1 1 0,-1-1-1,5 3 1,-2-1 9,1-1 1,0 1-1,0-2 1,0 1-1,0-1 1,1 0 0,-1 0-1,1-1 1,8 3-1,7-1 47,-1 0-1,1-2 0,0 0 0,0-1 1,35-4-1,-52 2-172,0 0 0,0-1 0,0 0-1,0 0 1,0 0 0,-1 0 0,1-1 0,0 0 0,-1 0 0,0 0-1,0 0 1,6-7 0,42-49-7174,-36 34 4406</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14.371"/>
    </inkml:context>
    <inkml:brush xml:id="br0">
      <inkml:brushProperty name="width" value="0.035" units="cm"/>
      <inkml:brushProperty name="height" value="0.035" units="cm"/>
    </inkml:brush>
  </inkml:definitions>
  <inkml:trace contextRef="#ctx0" brushRef="#br0">16 61 3809,'0'0'13620,"-2"-10"-12860,-9-31-153,8 31 943,3 24-984,3 31-286,1-2-1,2 1 0,2-1 0,1 0 1,3 0-1,2-1 0,26 57 0,159 270 70,-178-333-310,-20-34-100,0 0-1,1 1 0,-1-1 1,1 0-1,0 0 0,-1 0 1,1 0-1,0 0 0,0 0 0,0-1 1,0 1-1,1 0 0,-1-1 1,0 0-1,1 0 0,-1 1 1,1-2-1,-1 1 0,1 0 1,-1 0-1,1-1 0,0 1 0,-1-1 1,1 0-1,0 0 0,4 0 1,6-3-2649,-5-12-3166</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41.573"/>
    </inkml:context>
    <inkml:brush xml:id="br0">
      <inkml:brushProperty name="width" value="0.035" units="cm"/>
      <inkml:brushProperty name="height" value="0.035" units="cm"/>
    </inkml:brush>
  </inkml:definitions>
  <inkml:trace contextRef="#ctx0" brushRef="#br0">1 193 2264,'0'0'5378,"14"-15"-4840,45-49 91,-56 61-474,0 0 0,0 0 1,-1-1-1,1 1 1,-1-1-1,0 0 1,0 0-1,1-4 1,-3-16 1609,-1 11-1059,3-7-858,-1 10 1102,0 0 3482,12 19-4069,29 50 603,38 70 0,-45-70-602,16 20 192,4-3-1,3-2 0,83 82 0,292 251 741,-397-375-1260,0 2 1,-2 0-1,32 45 0,77 123 28,-91-123-27,13 9 14,130 137 0,97 61 195,-269-265-221,360 317 609,-354-313-601,22 18-25,116 106 193,-92-74-116,313 336 542,-138-113-393,-80-104-106,19 23 33,-108-115-16,73 103-2,20 69 81,-13-32-63,3 4-82,-129-188-41,76 137 30,-90-155-64,-3 2 0,26 84 0,60 170 100,-46-135-115,25 58 0,-79-209 10,0 1 1,-1 0-1,-1 0 0,0 0 0,0 1 0,-1-1 0,-1 0 0,0 1 0,-1 10 1,1 6-1,0-52-1182,-1-49-6560,-6 20 1722</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55.391"/>
    </inkml:context>
    <inkml:brush xml:id="br0">
      <inkml:brushProperty name="width" value="0.035" units="cm"/>
      <inkml:brushProperty name="height" value="0.035" units="cm"/>
    </inkml:brush>
  </inkml:definitions>
  <inkml:trace contextRef="#ctx0" brushRef="#br0">2335 1 1672,'0'0'5375,"0"7"-5055,0 32 780,-29-35 1730,13 6-2390,1 2-1,-1 0 0,2 1 1,0 0-1,-22 26 1,6-9 1062,25-26-1191,-1 1-1,1 0 1,0 0-1,0 1 0,1 0 1,-6 8-1,-41 71 438,36-55-654,8-17 50,0 1 1,1 0-1,0 0 1,1 1-1,-6 29 0,7-18 39,-2-1 0,-9 25 0,-3 9 162,11-34-37,-20 44 0,15-44-215,-9 34-1,15-42 37,-1 0 0,0-1 0,-1 0 0,-10 14 0,-18 38 215,-2 1 37,27-52-360,1 1 0,-12 28 0,17-33-23,-40 124 388,7-10-156,20-71-8,-22 115 1,-6 42 28,17-96-120,-26 115 467,-10 63-22,40-200-426,-5-1 0,-61 131-1,-35 74 158,38-90-202,81-193-91,-77 218-3,77-212-7,-23 59 44,-59 116 1,66-147-47,2 2 1,-17 66-1,6-17-2,-7 31 4,23-75 3,-28 72-1,-40 102 57,59-126-51,19-72-3,-19 57 0,-8 1 22,-136 328 130,143-358-110,-23 79 1,10-23 13,-26 80 121,46-138-125,-19 96 29,21-82-75,13-47-8,1 0-1,1 1 0,1 43 1,0 27 7,-3 49 13,4-36-19,-3 199 69,5-160-74,-1-135 2,1 0 0,1 0 0,0-1 0,6 17 1,1 6 15,22 74 35,27 164 136,-23-120-156,42 227 8,-75-353-382,-7-42-930,-6-21 111,-11-27-2372,-2-5-3046</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57.565"/>
    </inkml:context>
    <inkml:brush xml:id="br0">
      <inkml:brushProperty name="width" value="0.035" units="cm"/>
      <inkml:brushProperty name="height" value="0.035" units="cm"/>
    </inkml:brush>
  </inkml:definitions>
  <inkml:trace contextRef="#ctx0" brushRef="#br0">0 0 2665,'0'0'5249,"5"1"-4252,19 2 695,-19-3-1258,0 0 1,0 0 0,-1 0 0,1 1-1,0 0 1,-1 0 0,1 0-1,0 0 1,-1 1 0,1 0 0,-1 0-1,0 0 1,0 0 0,6 5 0,39 54 1475,-2 3 0,55 100 0,-38-55-1152,39 113 102,-62-125-570,-4 3 0,-4 0 0,25 136 0,-45-176-77,24 64 0,-8-29-172,-20-51 103,7 64 0,-9-53 33,-6-7-153,-1-40-18,-1 0 0,1 0 0,1-1 1,0 1-1,0 0 0,4 14 0,-1-6 200,-1-1 0,0 1 1,-2 0-1,1 0 0,-3 25 0,1-39-121,29-3-176,-10-4 75,-1-1 0,0 0 0,-1-2 0,24-12 0,22-9-317,-45 21 161,-14 6 42,0 0 0,0 0 1,0 0-1,1 1 0,-1 0 0,0-1 1,9 0-1,-12 2-263,19 0-4223,-6 0 1386,-5-3-2351</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59.579"/>
    </inkml:context>
    <inkml:brush xml:id="br0">
      <inkml:brushProperty name="width" value="0.035" units="cm"/>
      <inkml:brushProperty name="height" value="0.035" units="cm"/>
    </inkml:brush>
  </inkml:definitions>
  <inkml:trace contextRef="#ctx0" brushRef="#br0">4 795 5601,'0'0'7099,"-3"-11"964,12 12-7584,-1 0 0,1 0 0,0 1-1,13 5 1,19 3 344,192 29 1376,-190-34-1857,1-1 0,73-5 0,-43 0-160,-62 0-119,0 0-1,0-2 1,0 1-1,-1-1 1,1-1-1,-1 0 1,16-8-1,-14 6-23,0 0-1,1 1 0,-1 1 1,27-5-1,-3 3 24,0-3 0,0 0-1,56-24 1,-12 4 1,-17 17-1,-55 11-46,0 0 0,0 0 0,0-1 0,0 0 1,0-1-1,-1 0 0,1 0 0,-1-1 0,0 0 1,10-6-1,14-17 113,-2 0 0,40-47 0,-69 72-128,0 1 0,-1 0-1,0 1 0,1-1 1,-1 1-1,1-1 1,-1 1-1,1-1 0,-1 1 1,1-1-1,-1 1 0,1-1 1,0 1-1,-1-1 0,1 1 1,-1 0-1,1 0 1,0-1-1,0 1 0,-1 0 1,1 0-1,0 0 0,-1 0 1,1-1-1,0 1 0,0 0 1,-1 0-1,2 1 1,-1-2 27,-1-1-23,3-2-3,0 1 0,0 0 1,1 0-1,0 0 0,0 0 1,7-4-1,10-13 78,-19 17-68,0 1 0,0-1 1,1 0-1,-1 1 0,1 0 0,0 0 0,6-4 0,-6 4-7,1-1 0,-1 1 0,0-1 0,0 0-1,0 1 1,0-1 0,0-1 0,4-5 0,-4 4 1,1 1 0,-1-1 0,1 1 0,0 0 0,0 1 0,0-1 0,0 1 0,1 0 0,7-5 0,-9 7 1,98-74 122,-84 59-137,36-23 0,-47 35 6,0 0 0,0 1 0,1-1 0,-1 1 0,1 1 0,0 0 0,-1 0 1,1 0-1,0 0 0,11 0 0,-14 2 5,0-1 0,0 0 0,0 0 0,0 0 0,0-1 0,0 1 0,-1-1 0,1 0 0,0 0 1,-1 0-1,0 0 0,1-1 0,-1 0 0,0 1 0,3-5 0,42-51 85,-42 49-82,-2 2 21,0 1 0,-1-1 0,0 0 0,0 0 0,-1 0 0,3-11 0,4-12 38,-9 30-83,0-1 0,0 1 0,0 0 0,0-1 0,1 1 0,-1 0 0,0 0 0,0-1 0,0 1-1,0 0 1,0-1 0,0 1 0,0 0 0,0-1 0,0 1 0,0 0 0,0-1 0,0 1 0,0 0-1,0-1 1,0 1 0,0 0 0,0-1 0,0 1 0,-1 0 0,1-1 0,0 1 0,0 0 0,0 0 0,0-1-1,-1 1 1,1 0 0,0 0 0,0-1 0,-1 1 0,1 0 0,0 0 0,-1-1 0,-13 1-1612,5 0 587,-50-3-3059,16-1-2405,-8-3-7792</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01.481"/>
    </inkml:context>
    <inkml:brush xml:id="br0">
      <inkml:brushProperty name="width" value="0.035" units="cm"/>
      <inkml:brushProperty name="height" value="0.035" units="cm"/>
    </inkml:brush>
  </inkml:definitions>
  <inkml:trace contextRef="#ctx0" brushRef="#br0">48 903 3849,'0'0'8270,"-6"-25"-6945,-21-76-102,26 99-1056,1 0 1,-1-1-1,1 1 0,-1 0 0,0 0 1,1-1-1,-1 1 0,0 0 0,-1 0 1,1 0-1,-2-3 0,1 12 1074,2-4-1127,1 0 0,0 0 0,0-1 0,0 1 0,0 0 0,0 0 0,0-1 0,1 1 0,0-1 0,-1 1 0,1-1 0,0 0 0,0 1 0,0-1 0,1 0 0,-1-1 0,0 1 0,1 0 0,-1 0 0,1-1 0,-1 0 0,1 1 0,5 0 0,3 3 382,0-1-1,1 0 1,0-1-1,21 3 1,14-1 211,-1-3 0,1-2 0,0-2 0,-1-2 0,84-19 0,-46 1-258,-1-3 0,96-44 0,-18 14-239,-6 3 286,-22-12-274,-75 35-84,43-21-51,106-71 0,-198 117-83,-1 0 0,1 1-1,0 0 1,0 0-1,1 1 1,16-3 0,1 0 1,-1 2-21,-1 0 1,1 2-1,47 3 0,-14 0 0,81 5 82,-134-8-56,0-1 0,-1 1-1,1-1 1,0 0 0,-1-1 0,1 1 0,-1-1 0,0 0 0,0 0 0,5-5-1,24-12 1,111-51 29,-138 68-51,0 0-1,1 0 0,-1 1 1,1 0-1,-1 0 1,1 1-1,-1 0 0,15 0 1,228-3 54,-248 4-39,0-1-1,0 0 1,0 0-1,0 0 0,0 0 1,0 0-1,0 0 0,0 0 1,0 0-1,0-1 1,-1 1-1,1-1 0,1-2 1,24-26 39,-20 22-38,83-80-53,-82 80 38,-7 7-90,-8 8-2134,-81 78-4456,37-38-1521</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35.709"/>
    </inkml:context>
    <inkml:brush xml:id="br0">
      <inkml:brushProperty name="width" value="0.035" units="cm"/>
      <inkml:brushProperty name="height" value="0.035" units="cm"/>
    </inkml:brush>
  </inkml:definitions>
  <inkml:trace contextRef="#ctx0" brushRef="#br0">6790 130 2617,'0'0'5906,"-6"-9"-4787,-52-78 4280,54 85-5276,0-1 0,0 1 0,-1 0 0,1 1 0,-1-1 0,1 1 0,-1 0 0,0 0 0,1 0 0,-1 1 0,-7-1 0,1 0 108,-277-14 1561,148 14-1603,-250 10-106,40 37-67,253-35-10,-281 24 52,-252 32-10,511-50-45,-308 52 11,302-43-18,-170 58 0,-237 113 13,74-26 52,-707 322 844,948-371-926,75-41 88,40-23 54,3 4 1,-136 113 0,200-143-63,1 2 1,2 1-1,1 1 1,-51 80-1,36-36 39,-59 136 0,86-171-28,2 0-1,2 1 0,2 1 1,2 0-1,2 1 1,2-1-1,-1 63 0,7-31 15,3 90 431,-1-155-480,1 0 0,1 0 0,0-1 0,1 0 0,1 1 0,0-1 0,1-1 0,0 1 0,1-1 0,0 0 0,1 0 0,14 15 0,10 9 198,2-2 1,48 37-1,-64-55-82,32 24 65,2-3 0,2-2 0,1-2 0,83 36 0,-18-20 105,149 40 1,105-10 63,-86-22-264,-156-30 55,1-5 0,167 6 0,270-22 162,-360-7-373,169-29 73,-157 7-33,292-4 79,-14 0-75,-116 3-24,188-16-8,-560 38 23,1195-113 21,-649 48-10,11-1-2,-420 52-20,-2-6 1,173-49-1,269-130 279,-531 177-233,-1-3 0,69-43 0,-104 55-22,0 0 0,-1-1-1,-1-1 1,-1-1-1,-1-1 1,0-1 0,-1 0-1,16-27 1,8-22 15,-3-3 0,-4-1 0,39-116 0,-65 161-24,-2 1-1,-1-2 1,3-41 0,-6-90 11,-2 112-13,-1 20 4,-1 1 1,-2 0-1,-13-51 1,-34-79 27,34 110-32,9 25-5,-2 1-1,0 0 1,-2 1-1,0 0 1,-1 1-1,-21-24 0,-104-98-8,111 115 4,-15-11 11,-2 1 0,-80-51 0,-105-42-61,165 95 11,-163-98 102,181 111-67,0 2 0,-1 1 0,-61-12 0,-12-6-3,-233-75 95,288 94-68,-73-10 0,7 3 19,-229-26-33,44 10-28,181 8 54,59 21-6,1-3 1,1-3 0,-137-51-1,155 47-36,-1 1-1,-99-18 0,80 25 27,0 4-1,-113 0 0,-350 9-17,524 1 0,0 1-1,0 1 0,0 0 0,-17 6 1,-6 2-6,-69 15 25,-228 47 37,305-66-59,1 1 0,0 1 0,-36 17 0,29-11-6,-45 13 0,-110 26 29,84-22-26,-190 32 0,130-38 17,-64 7 31,206-31-45,1 2 1,-1 0-1,-39 12 0,-53 16-78,-171 24-1,153-34 61,106-15-113,-58 21 0,57-17 80,-46 11 1,64-19 48,0 1 0,0 1-1,1 0 1,-20 10 0,-18 9 10,-17 0 15,12-5-30,0 2 0,-73 41 0,92-29-108,28-25 128,0 0 0,-1-1 0,-11 9 0,-6 1-13,-1 2 12,-34 16 1,25-19 3,-43 13 0,-19 8-9,-10 15 22,-56 23-7,80-42-1,-157 56-1,227-82-7,11-6-5,0 0-1,0 1 0,0-1 1,0 0-1,0 0 0,-1 0 1,1 0-1,0-1 0,-6 2 1,8-2 26,-2 2-20,1 0 0,-1-1 1,0 1-1,0 0 0,0-1 0,0 1 1,0-1-1,0 1 0,0-1 0,0 0 0,-1 0 1,1 0-1,-1 0 0,1 0 0,-3 0 1,-3 2 3,-5 3 13,5-2-11,-1 0 0,1 0 1,0-1-1,-1-1 0,0 1 0,0-1 1,0-1-1,-15 2 0,23-3 0,1 0-1,-4 0-38,1 0 0,0 1-1,0 0 1,0-1-1,0 1 1,-1 1 0,1-1-1,1 0 1,-1 1 0,0-1-1,0 1 1,0 0-1,1 0 1,-1 0 0,1 0-1,-4 4 1,-5 3-3,-6 2 14,0-1 0,-1-1 0,-33 12 0,28-13 16,-40 23-1,54-25-10,0 1 1,0 0-1,0 1 0,-11 13 0,-15 12 14,18-17-6,0 0 0,1 1 0,2 0 0,-25 38 0,34-48 10,-1 2-7,3-7 1,1 1 0,0 0 1,0 0-1,0 1 0,0-1 0,1 0 1,0 0-1,-1 1 0,1-1 0,0 1 1,0 0-1,1-1 0,-1 1 1,1-1-1,0 7 0,-1-6 5,1-1 0,-1 0-1,0 0 1,-1 1 0,1-1 0,0 0 0,-1 0-1,0 0 1,0 0 0,0 0 0,0-1 0,0 1-1,0 0 1,-4 2 0,-42 36 58,40-35-57,-4 3-151,0 0 0,1 1 0,0 1 0,1 0 0,-17 22 0,27-17-1498,0 57-4769,0-34 1306</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37.213"/>
    </inkml:context>
    <inkml:brush xml:id="br0">
      <inkml:brushProperty name="width" value="0.035" units="cm"/>
      <inkml:brushProperty name="height" value="0.035" units="cm"/>
    </inkml:brush>
  </inkml:definitions>
  <inkml:trace contextRef="#ctx0" brushRef="#br0">0 0 2136,'0'0'2352,"4"11"-1687,3 9-73,1-1 1,1 0-1,0-1 1,17 24-1,-15-25-265,-2 1-1,0 0 1,-1 0-1,-1 1 1,-1 0 0,0 0-1,-1 1 1,1 20-1,2-4-406,14 44 0,15 6-1431,-20-52-670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37.695"/>
    </inkml:context>
    <inkml:brush xml:id="br0">
      <inkml:brushProperty name="width" value="0.035" units="cm"/>
      <inkml:brushProperty name="height" value="0.035" units="cm"/>
    </inkml:brush>
  </inkml:definitions>
  <inkml:trace contextRef="#ctx0" brushRef="#br0">0 1 3209,'0'0'7260,"14"32"-6391,44 106-96,-46-114-471,0 0 1,1 0 0,20 25 0,-11-18-11,150 236 1145,51 76-701,-150-242-2814,105 114 1,-142-179-285,-10-12-451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50.262"/>
    </inkml:context>
    <inkml:brush xml:id="br0">
      <inkml:brushProperty name="width" value="0.035" units="cm"/>
      <inkml:brushProperty name="height" value="0.035" units="cm"/>
    </inkml:brush>
  </inkml:definitions>
  <inkml:trace contextRef="#ctx0" brushRef="#br0">692 503 2761,'0'0'9430,"21"-13"-8150,66-42-284,-84 54-918,-1-1-1,1 0 1,-1 0 0,0 0 0,1 0-1,-1 0 1,0-1 0,0 1-1,-1-1 1,1 1 0,0-1 0,1-3-1,-3 4 34,1 0 0,-1 0 0,0 0 0,1 0 0,-1-1 0,0 1 1,0 0-1,-1 0 0,1 0 0,-1-3 0,-1-7 567,2 11-671,-1 1-1,1-1 1,-1 1-1,0-1 1,1 0 0,-1 1-1,0-1 1,1 1-1,-1 0 1,0-1 0,0 1-1,0 0 1,1-1-1,-1 1 1,0 0 0,0 0-1,0 0 1,0 0-1,1-1 1,-1 1 0,0 0-1,0 1 1,0-1-1,-1 0 1,-1 0 5,-41-2-14,1 3 0,-1 1-1,1 2 1,0 2-1,-78 22 1,106-24 2,-54 16 7,-101 41 0,151-53-7,1 1 0,0 1 0,1 0 0,0 1 0,1 1 0,0 0 0,1 1 0,0 1 0,1 1 0,-18 23 0,30-36 6,1 1-1,-1-1 1,1 0-1,-1 1 1,1-1-1,0 1 0,0-1 1,0 1-1,0-1 1,1 1-1,-1 0 1,1-1-1,-1 6 0,8-7 151,33-3-31,0-2 0,-1-1-1,0-2 1,63-19-1,-90 22-124,279-97 233,-260 87-153,0-1 0,-1-2 1,-1 0-1,0-3 0,-1 0 0,-2-1 0,26-27 0,15-28 63,76-114 1,-122 160-137,-13 16 30,1 1 1,14-16 0,-22 28 6,-1 9-247,0-4 199,0 0 0,-1 1 1,0-1-1,0 0 0,0 1 1,-1-1-1,0 0 0,1 0 1,-1 0-1,-5 6 0,-31 41-9,6-11 12,31-38 1,-22 31 12,-19 40-1,36-62-5,0 2 0,2-1 0,-1 0 0,2 1 0,-1 0 0,2 0 0,-2 18 0,3 87 123,1-113-124,0 1 0,1 0 0,0-1 0,0 1 0,0-1 0,1 1 0,-1-1 0,1 0 0,1 1 0,-1-1 0,1 0 0,0 0 0,0-1 0,4 6 0,0-3 4,0 1 1,1-1 0,0-1 0,0 1 0,0-2 0,1 1 0,11 5 0,8 2 20,0-2 0,1-2 0,0 0 0,44 7 0,4-6-338,0-4-1,96-3 1,-129-3-1031,-55-1-1367,-24-5-1830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5:38.147"/>
    </inkml:context>
    <inkml:brush xml:id="br0">
      <inkml:brushProperty name="width" value="0.035" units="cm"/>
      <inkml:brushProperty name="height" value="0.035" units="cm"/>
    </inkml:brush>
  </inkml:definitions>
  <inkml:trace contextRef="#ctx0" brushRef="#br0">1 1 2833,'0'0'7116,"10"13"-6404,162 224 1335,45 110 86,92 132-2238,-300-468-695,0 1 0,19 17 0,8-1-3676,-22-19-2440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03.218"/>
    </inkml:context>
    <inkml:brush xml:id="br0">
      <inkml:brushProperty name="width" value="0.035" units="cm"/>
      <inkml:brushProperty name="height" value="0.035" units="cm"/>
    </inkml:brush>
  </inkml:definitions>
  <inkml:trace contextRef="#ctx0" brushRef="#br0">104 0 288,'0'0'3449,"-52"86"-3625,28-79-1105,-3-7 105</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05.783"/>
    </inkml:context>
    <inkml:brush xml:id="br0">
      <inkml:brushProperty name="width" value="0.035" units="cm"/>
      <inkml:brushProperty name="height" value="0.035" units="cm"/>
    </inkml:brush>
  </inkml:definitions>
  <inkml:trace contextRef="#ctx0" brushRef="#br0">195 1462 680,'0'0'4972,"-20"-1"-4459,-63-6 47,81 7-524,1 0 0,-1 0 0,0 0 0,1-1 0,-1 1 0,1-1 0,-1 1 0,1-1 0,-1 1 0,1-1 0,-1 0 0,1 0 0,-1 0 0,1 0 0,0 0 0,-1 0 0,1 0 0,0 0 0,0 0 0,0-1 0,0 1 0,0 0 0,0-1 0,1 1 0,-1-1 0,0 1 0,1-1 0,-2-2 0,0-2-21,-4-7 659,1 0 0,0 0-1,-5-20 1,-4-12 2187,13 39-1492,0 5-1122,1-1-1,0 1 0,0 0 1,-1 0-1,1 0 1,0 0-1,-1-1 1,1 1-1,-1 0 1,0 0-1,1 0 0,-1 0 1,0 0-1,0 0 1,1 0-1,-3 0 2179,12 1-1423,-2 0-817,0 1 0,0 0-1,0 1 1,0 0-1,10 4 1,30 7 409,16-6-226,0 4 0,-1 2 0,73 26 0,-106-28-246,0-2 0,1-1 0,0-2 0,1-1 0,-1-1 0,44 0 0,-36-4 54,-5 2-83,1-3 1,-1 0-1,0-2 0,62-15 1,-66 12-50,1 1 1,-1 1-1,1 2 1,0 0-1,44 5 1,-3-1 44,-13 0 64,83 15 1,-84-8 103,84 2 0,-68-11 209,116-14 1,-31-3-357,259 5 1,-339 12-66,87 10 109,-49-2-82,-8-3-49,771 22 520,-815-29-497,108-18 0,62-27 48,171-60 25,-26 5 22,-348 95-140,168-43 23,-170 39 0,0 0 0,39-24 1,29-12 24,365-88 8,-148 49-17,-11 6-58,-168 46 4,-74 16 12,60-28 1,35-11 1,108-11-40,-206 50 45,-33 10 1,38-8 1,305-35-15,-268 25 33,-84 21-25,-6 2 8,-1-1 0,0 0 0,0-1 0,0 0 0,-1 0 0,12-11 0,18-10 0,96-42-1,-123 61-4,-1-1-1,1-1 1,17-18 0,-19 17 0,0 1 0,2 0 1,21-15-1,11 0-37,63-24 0,-36 17-77,-94 32-1963,11-2 1567,-10 2-909,-1 1 0,1 2 0,0 0 0,0 1 0,-42 17-1,52-18 368,-52 18-7178</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08.714"/>
    </inkml:context>
    <inkml:brush xml:id="br0">
      <inkml:brushProperty name="width" value="0.035" units="cm"/>
      <inkml:brushProperty name="height" value="0.035" units="cm"/>
    </inkml:brush>
  </inkml:definitions>
  <inkml:trace contextRef="#ctx0" brushRef="#br0">1 1683 3777,'0'0'7587,"3"-10"-7314,-1-3-111,-1 8 54,0-1 0,1 1 0,0-1 0,-1 1 1,2 0-1,-1 0 0,4-6 0,-1 10 433,0-1 0,0 1 0,-1 0 0,1 1 0,0-1 0,0 1 0,0 0-1,0 0 1,7 2 0,1-2-148,14-1 617,40-7-1,-7 0-577,398-21 804,-140 21-693,-281 4-498,-1-1 0,0-2-1,-1-2 1,63-24 0,-8 3 222,-48 21-364,0 1 0,1 2 1,60-1-1,-7 0 28,5-3 14,366-22 207,-378 32 71,-1-4-1,156-27 0,-122 9-309,85-21 8,-61 9 218,298-31 0,-44 29-151,-377 32-72,1-1 0,28-9-1,10-3 36,395-68 260,-282 36-243,-27 5-23,10 12-39,196-14 0,-334 42-4,0-1 0,0-1 0,-1 0 0,0-1 0,0-2 0,0 0 0,-1 0 0,32-24 1,-22 16-10,0 2 0,2 1 1,53-18-1,-43 17-1,39-12-11,35-14 22,-94 31 8,34-24 0,-16 10-6,30-15 8,-26 17-8,45-34 1,81-59 2,-125 87-3,13-6 15,-37 24-1,-1-1-1,0 0 1,-1-1 0,0-1-1,0-1 1,27-31 0,-25 23-6,1 0 1,24-19 0,-4-2-51,-43 43-3270,-14 6 2261,-16 14-2389,-33 26 1,53-36 1816,-50 33-6932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11.094"/>
    </inkml:context>
    <inkml:brush xml:id="br0">
      <inkml:brushProperty name="width" value="0.035" units="cm"/>
      <inkml:brushProperty name="height" value="0.035" units="cm"/>
    </inkml:brush>
  </inkml:definitions>
  <inkml:trace contextRef="#ctx0" brushRef="#br0">23 1729 3121,'0'0'9368,"-4"-6"-8501,-9-17 13,13 22-544,-1 0-1,0 0 0,1 0 0,-1 0 0,1 0 0,-1 0 0,1 0 0,0-1 1,-1 1-1,1 0 0,0 0 0,0 0 0,0 0 0,0 0 0,0 0 0,0-1 1,0 1-1,0 0 0,0 0 0,1 0 0,0-2 0,-1 2-189,1 1 0,0-1 0,0 0-1,-1 0 1,1 0 0,0 0 0,0 1 0,0-1 0,0 0-1,0 1 1,0-1 0,0 1 0,0-1 0,0 1 0,1 0-1,1-1 1,5 0-214,0 0 1,0 0-1,0 1 0,13 1 0,-13 0 704,91-1 42,237-4 1245,-232-2-1435,126-24 1,118-24-214,189-41-132,-345 59-110,-28 7-1,270-101 233,-71 18-64,-271 84-90,165-76 0,25-36 365,106-44-262,-221 106-157,-16 6-2,-5 20-65,-12 4 57,55-30-76,-151 61 51,0-1 0,-2-3 0,0-1 0,39-31 0,-24 24 4,-10 8-20,50-48 89,-77 59-108,6-3 13,-1-1 0,0-1 0,-1-1 0,0-1 0,20-25 0,-38 41-164,-1 1 1,1-1-1,-1 1 0,1 0 1,-1-1-1,1 1 1,-1 0-1,1 0 1,-1-1-1,1 1 0,-1 0 1,1 0-1,-1 0 1,1 0-1,-1 0 0,1-1 1,-1 1-1,0 0 1,1 0-1,-1 0 0,1 1 1,-1-1-1,1 0 1,-1 0-1,1 0 1,-1 0-1,0 1 0,-30 4-1210,-52 36-3060,34-14 322,-19 5-3105</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14.662"/>
    </inkml:context>
    <inkml:brush xml:id="br0">
      <inkml:brushProperty name="width" value="0.035" units="cm"/>
      <inkml:brushProperty name="height" value="0.035" units="cm"/>
    </inkml:brush>
  </inkml:definitions>
  <inkml:trace contextRef="#ctx0" brushRef="#br0">95 0 2681,'0'0'2760,"-67"0"-3464,63 0 576,0 0 32,-4 0 88,4 0-152,-4 0-1200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17.078"/>
    </inkml:context>
    <inkml:brush xml:id="br0">
      <inkml:brushProperty name="width" value="0.035" units="cm"/>
      <inkml:brushProperty name="height" value="0.035" units="cm"/>
    </inkml:brush>
  </inkml:definitions>
  <inkml:trace contextRef="#ctx0" brushRef="#br0">18 1080 1384,'0'0'3946,"-3"-4"-3708,0-1 72,1 0 1,0 0-1,0 0 1,1 0-1,-1-1 1,1 1-1,0 0 1,0-12-1,2-53 3452,0 32-2220,-1 37-1134,1-3-9,0 0 1,0 0-1,1 0 1,-1 0 0,1 0-1,0 1 1,0-1-1,0 1 1,1-1 0,0 1-1,-1 0 1,1 0-1,0 0 1,0 0-1,0 0 1,1 1 0,6-5-1,-2 3-196,-1 0 0,1 0 0,0 1 0,-1 0-1,2 0 1,-1 0 0,15-1 0,18-3 556,-1-1 0,74-26-1,-34 14-542,-57 16-155,0-2 0,29-10 0,-30 8 12,-1 1 0,1 1 1,1 1-1,-1 1 0,1 1 0,-1 0 0,33 2 1,-8 0 266,-1-3 0,0-2 1,80-21-1,132-56 316,14-17-137,-109 46-69,-123 40-259,49-24-1,-57 23-48,0 1 0,64-18-1,-77 28-135,-3 0-7,0 0 0,1 2 0,26-2 0,143-10 143,-130 11 22,104-18-1,-86 9-91,-59 8-21,-1 0 0,1-1 0,-1-1 0,17-8 0,10-3 0,67-16 1,-3 1 49,-58 13 76,-30 11-149,1 1 1,0 0-1,0 1 0,24-4 1,-20 4 23,7-1-10,15-7 0,-36 13-33,1 0 0,-1-1 0,1 1 0,11-5 0,-12 3 8,0 1 0,0 0 0,1 0-1,11 0 1,-7-1-524,-9 0-881,-12 2 98,-7 2 388,0 0 0,0 1 0,-1 1 0,1 0 0,1 1 0,-1 0 0,-16 8 0,-21 7-4004,-15 0-4850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27.727"/>
    </inkml:context>
    <inkml:brush xml:id="br0">
      <inkml:brushProperty name="width" value="0.035" units="cm"/>
      <inkml:brushProperty name="height" value="0.035" units="cm"/>
      <inkml:brushProperty name="color" value="#E71224"/>
    </inkml:brush>
  </inkml:definitions>
  <inkml:trace contextRef="#ctx0" brushRef="#br0">400 291 3545,'0'0'10553,"-3"-21"-9504,2 11-921,-1-10 246,-1-1 0,0 1-1,-2 0 1,-1 0-1,0 1 1,-12-27-1,14 39-162,-1 0-1,1 0 0,-1 0 1,0 1-1,0-1 0,-1 1 0,0 0 1,0 1-1,-7-6 0,7 8-149,0 0 0,0 0 0,0 0 0,0 1 0,-1-1 0,1 2 0,-1-1 0,1 1 0,-1 0 0,0 0-1,-12 1 1,8 0-52,7-1-8,0 1 0,1-1 1,-1 1-1,0 0 0,0 0 1,0 1-1,1-1 0,-1 1 1,0 0-1,0 0 0,1 0 1,-1 0-1,1 1 0,-1-1 1,1 1-1,0 0 0,-1 0 0,1 0 1,0 1-1,0-1 0,1 1 1,-5 4-1,-6 11-8,1 2-1,1 0 1,0 0-1,1 1 1,2 0-1,0 1 1,1 0-1,1 0 0,-4 33 1,2 17-27,2 118 0,6-170 26,2 0-1,0 0 0,1-1 1,0 1-1,13 34 1,-12-43-1,0-1 0,0 1-1,2-1 1,-1-1 0,1 1 0,0-1 0,1 0 0,0 0 0,1-1 0,0 0 0,16 13 0,-17-17 6,1 0 0,0 0-1,0-1 1,0 0 0,1-1-1,-1 1 1,0-2 0,1 1-1,0-1 1,-1 0 0,1-1-1,0 0 1,14-2 0,-20 1 8,-1 1 0,1-1 1,0 0-1,0 0 1,0 0-1,-1-1 0,1 1 1,-1-1-1,1 1 0,-1-1 1,1 0-1,-1 0 1,0 0-1,0 0 0,0-1 1,0 1-1,0 0 0,-1-1 1,3-4-1,3-6 26,-1 0 1,9-24-1,-13 31-24,10-33 39,-1 0 0,-2-1 0,6-69 0,-7-122-1,-8 225-18,-1 1 0,0-1 1,0 0-1,0 1 0,-1-1 0,1 1 0,-1 0 0,-1-1 0,1 1 1,-6-8-1,6 10-205,-1-1 0,0 1 1,1 0-1,-1 0 0,-1 0 1,-4-4-1,6 5-259,0 1 1,0 0-1,0 0 0,0 0 0,-1 0 1,1 0-1,0 0 0,0 1 0,-1-1 1,1 1-1,0 0 0,-3-1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28.523"/>
    </inkml:context>
    <inkml:brush xml:id="br0">
      <inkml:brushProperty name="width" value="0.035" units="cm"/>
      <inkml:brushProperty name="height" value="0.035" units="cm"/>
      <inkml:brushProperty name="color" value="#E71224"/>
    </inkml:brush>
  </inkml:definitions>
  <inkml:trace contextRef="#ctx0" brushRef="#br0">123 497 3329,'0'0'8411,"-4"-32"-7092,-16-104-112,18 118-568,-1 0 0,-1-1 0,0 1 0,-1 1 0,-1-1 1,-1 1-1,-1 0 0,0 0 0,-1 1 0,0 0 0,-21-24 0,26 101-192,5-12-422,1 0 1,2 0-1,3-1 0,2 0 1,19 63-1,-19-84 1587,-9-32-927,1-78-203,14-95 0,-8 133-491,1 0 0,3 1 0,29-79 0,-40 122 3,1 0 0,-1 1 0,0-1 0,0 0 0,0 0 0,1 1 0,-1-1 0,0 0 0,1 1-1,-1-1 1,1 0 0,-1 1 0,0-1 0,1 1 0,-1-1 0,1 0 0,0 1 0,-1-1 0,1 1 0,-1 0 0,1-1 0,0 1 0,0-1 0,-1 1 0,1 0 0,0 0 0,-1-1 0,1 1 0,0 0 0,0 0 0,1 0 0,-1 1 0,0-1 0,1 1 0,-1 0 0,0 0 0,0 0 1,1 0-1,-1 0 0,0 0 0,0 0 0,0 1 0,0-1 0,-1 0 0,1 1 1,1 1-1,20 52-12,4 36 12,30 91-44,-53-174-106,12 23 444,-14-30-429,0 1 0,0-1 1,0 0-1,0 0 0,0 0 1,1 0-1,-1 0 0,0 0 1,0-1-1,1 1 1,-1 0-1,1-1 0,-1 1 1,1-1-1,-1 1 0,1-1 1,-1 0-1,1 0 0,-1 1 1,3-1-1,-3 0 37,-1-1 1,0 1-1,1 0 0,-1 0 0,1 0 0,-1 0 1,0 0-1,1-1 0,-1 1 0,0 0 1,1 0-1,-1 0 0,0-1 0,1 1 1,-1 0-1,0-1 0,0 1 0,1 0 0,-1-1 1,0 1-1,0 0 0,1-1 0,-1 1 1,0 0-1,0-1 0,0 1 0,0-1 0,0 1 1,0 0-1,0-1 0,0 1 0,0-1 1,0 1-1,0 0 0,0-1 0,0 1 0,0-1 1,4-62-8690,-4 31 2244</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29.175"/>
    </inkml:context>
    <inkml:brush xml:id="br0">
      <inkml:brushProperty name="width" value="0.035" units="cm"/>
      <inkml:brushProperty name="height" value="0.035" units="cm"/>
      <inkml:brushProperty name="color" value="#E71224"/>
    </inkml:brush>
  </inkml:definitions>
  <inkml:trace contextRef="#ctx0" brushRef="#br0">20 185 5145,'0'0'12891,"-2"-29"-12111,-3-7-497,1 7 337,1 0-1,1-32 1,2 60-229,-2 31-357,1 0 1,1 0-1,2 0 1,1 0-1,1 0 1,12 45-1,67 169 145,-73-216-191,81 224 42,-81-222-25,20 40 0,-30-69-3,1-1 1,-1 1 0,0 0-1,1 0 1,-1 0-1,1 0 1,-1-1 0,1 1-1,-1 0 1,1-1-1,-1 1 1,1 0 0,0-1-1,-1 1 1,1 0 0,0-1-1,0 1 1,-1-1-1,1 0 1,0 1 0,0-1-1,0 0 1,0 1 0,0-1-1,-1 0 1,3 0-1,-2 0 10,0 0-1,1-1 0,-1 1 0,0-1 0,0 0 0,1 1 0,-1-1 0,0 0 0,0 0 0,0 0 1,0 1-1,0-1 0,0 0 0,0 0 0,1-2 0,3-5 55,0 0 1,0 0-1,5-16 0,1-6 54,-1 0 0,-2-1-1,-1 0 1,4-58 0,-6-129 294,-5 150-167,0 67-247,0 5-121,-1 79 8,4 118 81,-1-172 15,1-1 0,2 0 0,1 0 0,1 0 0,11 26 0,-16-51-41,-1-1 0,1 1-1,0-1 1,-1 0-1,1 0 1,0 0 0,0 0-1,1 0 1,-1 0-1,0 0 1,1 0 0,-1-1-1,0 0 1,1 1 0,0-1-1,-1 0 1,1 0-1,0 0 1,0-1 0,0 1-1,-1-1 1,1 1-1,0-1 1,0 0 0,0 0-1,0 0 1,0-1 0,0 1-1,4-2 1,0 1-728,1 0 0,-1-1 1,0 0-1,0-1 0,0 1 1,0-1-1,0-1 0,0 1 0,-1-1 1,7-5-1,1-6-2636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26.113"/>
    </inkml:context>
    <inkml:brush xml:id="br0">
      <inkml:brushProperty name="width" value="0.035" units="cm"/>
      <inkml:brushProperty name="height" value="0.035" units="cm"/>
    </inkml:brush>
  </inkml:definitions>
  <inkml:trace contextRef="#ctx0" brushRef="#br0">1 0 2761,'0'0'10779,"16"24"-9864,6 12-561,82 118 1879,-81-125-1806,-13-18-293,-1 1 0,1 0 0,-2 1 0,0 0 1,0 0-1,-2 0 0,1 1 0,7 27 0,-14-40-132,0 0 0,0 0 0,1 0 1,-1 0-1,0 0 0,1 0 0,-1 0 0,0 0 0,1-1 1,-1 1-1,1 0 0,0 0 0,-1 0 0,1 0 0,0-1 0,-1 1 1,1 0-1,0 0 0,0-1 0,-1 1 0,1-1 0,0 1 1,0-1-1,0 1 0,0-1 0,0 0 0,0 1 0,0-1 1,0 0-1,0 0 0,0 1 0,0-1 0,2 0 0,-2 0 24,-2-52 282,2-56-183,0 97-125,1 0 0,0 1-1,0-1 1,1 0 0,0 1-1,1-1 1,7-13-1,-3 10 8,0 1 0,0 0 0,1 0 0,20-20 0,-25 29-17,0 0 1,1 0 0,-1 1-1,1 0 1,0 0-1,0 0 1,0 0 0,1 1-1,-1-1 1,0 1-1,1 1 1,0-1 0,-1 1-1,1 0 1,0 0-1,6 1 1,251 7-3058</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52.490"/>
    </inkml:context>
    <inkml:brush xml:id="br0">
      <inkml:brushProperty name="width" value="0.035" units="cm"/>
      <inkml:brushProperty name="height" value="0.035" units="cm"/>
    </inkml:brush>
  </inkml:definitions>
  <inkml:trace contextRef="#ctx0" brushRef="#br0">18 321 1664,'0'0'1574,"-4"6"-264,3-5-1193,-11 18 704,11-11-272,14-9 356,4-8-43,0 1 1,-1-2-1,0 0 0,0-2 0,-1 1 0,0-2 0,14-15 1,138-125 3516,-165 151-4305,2-3 88,0 0 0,1 1 0,-1 0 0,1 0-1,0 0 1,0 0 0,0 1 0,0 0 0,1 0 0,7-3 0,-7 3 22,0 0 1,0-1-1,0 0 0,0 0 0,7-8 0,18-10 1599,-30 21-1647,-1 37-426,-1-31 292,0 1 0,0 0 0,0-1 0,-1 1 0,0-1 0,0 1 0,0-1 0,0 0 0,-1 0 0,0 0 0,0 0 0,-6 6 0,-7 9 5,-27 24 0,32-33-5,0 0 1,-113 119 29,104-106-27,1 1 0,1 1-1,-25 46 1,39-62-2,0 1-1,0-1 0,1 1 1,1 0-1,0 0 0,0 0 1,1 1-1,1 21 1,-1-32-1,1 0 1,1 1-1,-1-1 1,0 0-1,0 0 1,0 0 0,1 0-1,-1 0 1,0 0-1,1 0 1,-1 0 0,1 0-1,-1 0 1,1 0-1,0 0 1,-1 0 0,1 0-1,0 0 1,0-1-1,0 1 1,0 0-1,-1 0 1,1-1 0,0 1-1,0-1 1,0 1-1,2 0 1,32 5 85,-31-6-74,182 2 594,-104-3-478,-67 0-119,0 0 1,-1-2-1,1 0 1,0 0 0,-1-1-1,0-1 1,0-1-1,0 0 1,0-1-1,-1 0 1,0-1-1,-1 0 1,0-1 0,0 0-1,-1-1 1,0-1-1,13-15 1,-19 20-7,1 0 1,0 1 0,1 0-1,-1 0 1,1 1 0,0 0-1,0 0 1,12-5-1,29-17-12,-45 24 7,-1 0 0,1 0 0,-1 0 0,1-1-1,-1 1 1,0-1 0,0 1 0,0-1 0,-1 0 0,1 1 0,-1-1-1,1 0 1,1-5 0,0-28-19,-3 35 17,0-1 0,0 1 0,0-1 0,0 1 1,0 0-1,0-1 0,-1 1 0,1 0 0,0 0 0,0-1 1,-1 1-1,1 0 0,-1-1 0,0 1 0,1 0 1,-1 0-1,0 0 0,1 0 0,-1 0 0,0 0 0,0 0 1,-1-1-1,-18-1-37,1 0 1,-1 2-1,1 0 1,-36 3-1,0 0-43,17 0-43,-1 1 0,0 2 0,1 2 0,-65 19 1,29 0-2488,-92 44 0,129-46-5482,29-19 1648</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29.466"/>
    </inkml:context>
    <inkml:brush xml:id="br0">
      <inkml:brushProperty name="width" value="0.035" units="cm"/>
      <inkml:brushProperty name="height" value="0.035" units="cm"/>
      <inkml:brushProperty name="color" value="#E71224"/>
    </inkml:brush>
  </inkml:definitions>
  <inkml:trace contextRef="#ctx0" brushRef="#br0">24 97 11010,'0'0'11523,"-24"-96"-11483,44 106-6554,12 12 2218,-9-4-3850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30.211"/>
    </inkml:context>
    <inkml:brush xml:id="br0">
      <inkml:brushProperty name="width" value="0.035" units="cm"/>
      <inkml:brushProperty name="height" value="0.035" units="cm"/>
      <inkml:brushProperty name="color" value="#E71224"/>
    </inkml:brush>
  </inkml:definitions>
  <inkml:trace contextRef="#ctx0" brushRef="#br0">127 377 6569,'0'0'9876,"-9"-31"-8993,-27-97-111,32 114-367,0 0 0,-2 0 0,1 0 0,-12-18 0,-1-6 1273,-9-54 1932,29 136-3032,8-13-579,0-1 1,19 36-1,10 29-5,-25-54 8,5 12-2,15 74-1,-33-120 8,-1-6 93,-1-7-70,0 0 1,1 1-1,0-1 1,0 0-1,1 0 0,1-9 1,1-4-25,4-57-28,4 1 0,30-113 0,-31 162 18,-10 25-7,0 0-1,1 0 1,-1 0-1,1 0 1,-1 0-1,1 1 1,0-1-1,-1 0 0,1 0 1,0 1-1,-1-1 1,1 0-1,0 1 1,0-1-1,0 1 1,-1-1-1,1 1 1,0-1-1,0 1 1,0 0-1,0-1 0,2 1 1,-2 0-7,0 1 1,-1-1-1,1 1 0,0 0 1,0 0-1,0-1 1,-1 1-1,1 0 0,0 0 1,-1 0-1,1 0 1,0-1-1,-1 1 0,0 0 1,1 0-1,-1 0 1,1 0-1,-1 2 1,10 25 3,-9-22-8,14 40-105,42 109-887,-56-153 789,0 0 0,0 0 1,1 1-1,-1-1 0,1 0 0,-1 0 0,1 0 1,0-1-1,0 1 0,0 0 0,0-1 0,0 1 1,0-1-1,0 0 0,1 1 0,-1-1 0,0 0 1,1-1-1,-1 1 0,1 0 0,-1-1 0,3 1 1,4 0-1639,0-1 1,0 0 0,0 0-1,17-3 1,-5-3-3071</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30.663"/>
    </inkml:context>
    <inkml:brush xml:id="br0">
      <inkml:brushProperty name="width" value="0.035" units="cm"/>
      <inkml:brushProperty name="height" value="0.035" units="cm"/>
      <inkml:brushProperty name="color" value="#E71224"/>
    </inkml:brush>
  </inkml:definitions>
  <inkml:trace contextRef="#ctx0" brushRef="#br0">26 334 4865,'0'0'10322,"5"-8"-8909,11-13-640,-8 11-320,1-1 0,-2 0 0,1-1 0,-2 1 0,1-1 0,-2-1 0,0 1 0,0-1 0,4-21 0,-4-42 1019,-5 69-1374,0 1 0,-1-1 0,0 1 1,0 0-1,0-1 0,0 1 0,-1 0 1,0 0-1,-5-10 0,7 15-84,-1 0-1,1 0 1,-1 0-1,1 1 1,-1-1 0,0 0-1,1 0 1,-1 0-1,0 0 1,1 0-1,-1 1 1,0-1-1,0 0 1,0 1 0,0-1-1,0 1 1,0-1-1,0 1 1,0-1-1,0 1 1,0 0-1,0-1 1,0 1 0,0 0-1,0 0 1,0 0-1,0 0 1,0 0-1,-1 0 1,1 0-1,0 0 1,0 0 0,0 1-1,0-1 1,0 0-1,0 1 1,0-1-1,0 0 1,0 1-1,0 0 1,0-1 0,0 1-1,0-1 1,1 1-1,-1 0 1,0 0-1,0 0 1,0 1-1,-4 3-26,0 1 0,1 0-1,0 0 1,1 0 0,-7 14-1,3 3-8,1 0-1,0 1 1,2 0-1,1 0 1,0 0-1,2 1 1,4 45-1,-3-64 17,1 0 0,0 0 0,1 0 0,-1 0 0,1 0 0,0-1 0,1 1 0,-1-1 1,1 1-1,0-1 0,1 0 0,-1 0 0,1 0 0,0-1 0,0 1 0,0-1 0,1 0 0,-1 0 0,1 0 0,0-1 0,0 0 0,1 0 0,7 3 0,-4-1-1,0-2 0,0 1 0,1-2 0,0 1 0,-1-1 0,1-1 0,0 1 0,0-2 0,0 1 0,0-2 0,0 1 0,0-1 0,18-4 0,-23 2 1,0 1-1,0 0 1,0-1 0,0 0-1,6-5 1,-8 5-292,0 1-1,0-1 0,1 1 1,-1 0-1,1 0 1,0 0-1,-1 0 0,1 1 1,0 0-1,0-1 1,5 1-1,4 0-2067,1 0-1,-1 0 1,14-4-1,-3-2-4289</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32.585"/>
    </inkml:context>
    <inkml:brush xml:id="br0">
      <inkml:brushProperty name="width" value="0.035" units="cm"/>
      <inkml:brushProperty name="height" value="0.035" units="cm"/>
      <inkml:brushProperty name="color" value="#E71224"/>
    </inkml:brush>
  </inkml:definitions>
  <inkml:trace contextRef="#ctx0" brushRef="#br0">446 218 6241,'0'0'8250,"-10"-23"-7330,-29-75-33,37 92-713,0 0-1,-1 0 1,1 1-1,-1-1 0,-1 1 1,1 0-1,-1 0 1,0 0-1,0 0 1,0 1-1,-1 0 1,0-1-1,0 2 1,0-1-1,0 1 1,-8-5-1,3 5-46,1 1-1,0 0 1,-1 0-1,1 1 1,-1 0-1,0 0 1,-13 2-1,9-1-149,7 1 33,0 0 0,1 0 0,-1 0 0,1 1 0,-1 0 0,1 1 0,0-1 0,-1 1 0,1 1 0,1-1 0,-1 1 0,0 0 0,1 0 0,0 0 0,0 1-1,0 0 1,1 0 0,-5 6 0,-4 6-2,1 1 0,0 0 1,2 0-1,-14 32 0,17-31-15,1 0 0,0 1 0,2-1 0,0 1 0,1 1 0,1-1 0,1 0 0,1 0 0,2 25 0,-1-41 6,0 0-1,0 0 0,1 0 0,-1 0 0,1 0 1,0-1-1,0 1 0,0-1 0,0 1 0,1-1 1,0 0-1,-1 0 0,1 0 0,0 0 1,0 0-1,1-1 0,-1 1 0,0-1 0,1 0 1,0 0-1,-1 0 0,1 0 0,0-1 0,5 2 1,7 1 6,0 0 0,0 0 0,0-2 0,30 2 1,44-6 40,-58 1-45,0 0 0,55 7 0,-84-5-3,1 0-1,0 0 1,0 1 0,0-1-1,0 1 1,-1 0 0,1 0-1,-1 0 1,0 0 0,1 0-1,-1 1 1,0 0 0,0 0-1,0 0 1,-1 0-1,1 0 1,-1 0 0,0 1-1,0-1 1,0 1 0,0-1-1,0 1 1,-1 0 0,0 0-1,2 6 1,1 9 0,-1 0-1,-1-1 1,-1 1 0,-1 21 0,0-28 5,0-5 10,0 0 0,0 0 0,-1 0 0,0 0 0,0 0 0,-1 0 1,0 0-1,0 0 0,-1-1 0,0 1 0,0-1 0,0 1 0,-1-1 0,0 0 1,0-1-1,0 1 0,-1-1 0,0 0 0,0 0 0,0 0 0,-1 0 1,0-1-1,0 0 0,0 0 0,0-1 0,0 0 0,-1 0 0,1 0 0,-1-1 1,0 0-1,-11 2 0,12-3 68,-1 0 0,1 0 1,0 0-1,-1-1 0,1 0 0,-1 0 1,1-1-1,0 0 0,-1 0 0,-9-3 1,13 2-71,0 0 1,0 0-1,0 0 1,1 0 0,-1 0-1,1 0 1,-1-1-1,1 1 1,0-1 0,0 1-1,0-1 1,0 0 0,0 0-1,1 0 1,-1 0-1,1 0 1,0-1 0,0 1-1,0 0 1,-1-5-1,-1-8-197,0-1 0,0 1 0,2-1 0,0-18 0,1 27-22,0 0-1,1 1 1,0-1 0,1 0 0,0 1 0,0-1 0,0 1-1,1 0 1,0 0 0,1 0 0,6-10 0,10-6-1281,1 2 1,0 0 0,32-22-1,3-1-2786</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33.270"/>
    </inkml:context>
    <inkml:brush xml:id="br0">
      <inkml:brushProperty name="width" value="0.035" units="cm"/>
      <inkml:brushProperty name="height" value="0.035" units="cm"/>
      <inkml:brushProperty name="color" value="#E71224"/>
    </inkml:brush>
  </inkml:definitions>
  <inkml:trace contextRef="#ctx0" brushRef="#br0">163 292 6833,'0'0'9530,"0"-9"-8247,1-16-433,0 2 209,-1 0 0,-4-24 0,4 41-886,-1 0-1,0 0 0,0 1 0,-1-1 1,0 0-1,0 1 0,0-1 0,-1 1 1,0 0-1,0 0 0,0 0 1,0 0-1,-8-8 0,10 13-167,1-1 0,-1 0 0,0 1-1,0-1 1,1 0 0,-1 1 0,0-1-1,0 1 1,0-1 0,1 1 0,-1 0 0,0-1-1,0 1 1,0 0 0,0-1 0,0 1-1,0 0 1,0 0 0,0 0 0,0 0 0,0 0-1,0 0 1,0 0 0,0 0 0,0 0 0,1 1-1,-1-1 1,0 0 0,0 1 0,0-1-1,0 0 1,0 1 0,0-1 0,1 1 0,-1 0-1,0-1 1,0 1 0,1-1 0,-1 1-1,0 0 1,1 0 0,-1-1 0,0 2 0,-3 4-61,1 1 0,-1-1 1,1 1-1,-3 12 0,3-11 63,-11 29-74,2 1 0,1 0 1,3 0-1,0 1 0,3 1 1,1-1-1,2 1 0,4 39 1,-2-77 61,1-1 0,-1 0 0,1 0 0,-1 1 0,1-1 1,0 0-1,0 0 0,0 0 0,-1 0 0,1 0 0,0 0 1,0 0-1,0 0 0,1 0 0,-1-1 0,0 1 0,0 0 1,0-1-1,1 1 0,-1-1 0,0 1 0,1-1 0,-1 1 1,0-1-1,1 0 0,-1 0 0,0 0 0,1 0 0,-1 0 1,3 0-1,-1 0 10,0 0-1,0 0 1,1 0 0,-1-1 0,0 1 0,0-1-1,0 0 1,0 1 0,0-2 0,0 1 0,0 0-1,0-1 1,5-2 0,-1-4 13,-1 0-1,0 0 1,0 0-1,-1-1 1,1 1-1,-2-1 1,0-1 0,0 1-1,5-17 1,19-97 121,-27 114-135,46-289 728,-49 344-743,3 51-1,1-14-4,-4-32-6,1-29 19,0 0 0,2 0 0,4 29 0,-5-47-4,1 0 0,0-1 1,1 1-1,-1 0 1,0 0-1,1 0 1,0-1-1,0 1 0,0-1 1,0 1-1,1-1 1,0 0-1,-1 0 1,1 0-1,0 0 0,0-1 1,0 1-1,1-1 1,-1 0-1,5 3 1,1-2-59,-1 0 0,1 0 0,-1-1 0,1 0 0,0-1 1,0 0-1,0 0 0,10-1 0,-15-1-106,-1 1 0,0-1 1,0 1-1,1-1 0,-1 0 0,0 0 0,0-1 0,0 1 1,0-1-1,0 1 0,0-1 0,-1 0 0,1 0 1,-1 0-1,1 0 0,-1-1 0,0 1 0,1-1 0,-1 1 1,-1-1-1,1 0 0,0 0 0,-1 0 0,1 0 1,-1 0-1,0 0 0,1-5 0,3-6-1483,-1-2-1,-1 1 1,-1 0 0,2-27-1,-3-3-3238</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33.563"/>
    </inkml:context>
    <inkml:brush xml:id="br0">
      <inkml:brushProperty name="width" value="0.035" units="cm"/>
      <inkml:brushProperty name="height" value="0.035" units="cm"/>
      <inkml:brushProperty name="color" value="#E71224"/>
    </inkml:brush>
  </inkml:definitions>
  <inkml:trace contextRef="#ctx0" brushRef="#br0">1 44 6489,'0'0'11329,"0"-9"-10900,-1 1-343,1-13-9,1 16 21,-1 10 109,35 375 2280,-22-278-2418,38 151 1,-48-242-94,0 0 1,1-1 0,9 19 0,-12-27-211,0 1-1,0-1 0,1 0 0,-1 0 1,0 0-1,1 0 0,0 0 1,0-1-1,-1 1 0,1 0 1,0-1-1,0 0 0,0 1 0,1-1 1,-1 0-1,0 0 0,0 0 1,1 0-1,-1 0 0,1-1 0,-1 1 1,0-1-1,4 1 0,11-1-3604,-3 0-1152</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34.095"/>
    </inkml:context>
    <inkml:brush xml:id="br0">
      <inkml:brushProperty name="width" value="0.035" units="cm"/>
      <inkml:brushProperty name="height" value="0.035" units="cm"/>
      <inkml:brushProperty name="color" value="#E71224"/>
    </inkml:brush>
  </inkml:definitions>
  <inkml:trace contextRef="#ctx0" brushRef="#br0">1 298 5497,'0'0'10905,"26"-11"-10123,80-38-10,-100 47-649,-1-1 0,0 0 1,0 0-1,0 0 0,0-1 0,0 0 1,-1 0-1,0 0 0,0 0 0,0-1 1,0 0-1,-1 1 0,1-1 1,-1-1-1,-1 1 0,1 0 0,2-9 1,-2 3 129,-1-1-1,0 0 1,-1 0 0,-1 0 0,0 0 0,-1-12 0,0-8 176,0 31-400,1-1 0,-1 1 0,1-1-1,-1 1 1,1 0 0,-1 0 0,0-1 0,1 1 0,-1 0-1,0 0 1,0 0 0,0 0 0,0 0 0,0 0-1,0 0 1,-1 0 0,1 0 0,0 0 0,0 1 0,-1-1-1,1 0 1,0 1 0,-1-1 0,1 1 0,0 0 0,-1-1-1,1 1 1,-1 0 0,1 0 0,-1 0 0,-1 0 0,-3-1-11,0 1 0,0 0 0,0 0 0,-1 0 0,1 1 1,-8 2-1,9-1-22,1 0-1,-1 1 1,1-1 0,0 1 0,0 0 0,1 0 0,-1 0 0,1 1 0,-1-1 0,1 1 0,0 0-1,0 0 1,1 0 0,-4 6 0,-3 8-8,0 0 0,-7 22 0,9-15 15,1 1-1,2-1 0,0 1 0,1-1 1,2 1-1,2 26 0,-1-48 4,0 0-1,0 0 0,1 0 1,-1 0-1,1-1 0,0 1 1,0 0-1,1-1 0,-1 1 1,1 0-1,-1-1 1,1 0-1,0 1 0,1-1 1,3 5-1,-1-4 10,-1 0 1,1 0-1,0 0 0,0-1 1,0 0-1,1 0 0,-1 0 1,1 0-1,6 1 1,8 1 36,1 0 1,-1-1 0,1-1 0,39 0 0,-18-1 31,-1-3 0,1-1 0,66-12 0,-94 11 15,0-1-1,0 0 1,0-1 0,0-1 0,-1 0 0,0-1 0,0 0-1,-1-1 1,0-1 0,0 0 0,-1 0 0,0-1 0,19-22-1,-29 31-68,0 0 0,0-1-1,0 1 1,0 0-1,-1 0 1,1-1-1,0 1 1,-1-1 0,1 1-1,0-1 1,-1 1-1,0-1 1,1 1-1,-1-1 1,0 1 0,0-1-1,0 1 1,0-3-1,0 3-60,-1 0 0,1 0 0,-1 0 0,1 0 0,-1 0 0,1 0-1,-1 0 1,0 0 0,0 0 0,1 0 0,-1 0 0,0 1 0,0-1 0,0 0-1,0 1 1,0-1 0,0 0 0,0 1 0,-1-1 0,-7-2-1046,1 1 1,-1 0 0,1 0 0,-1 1-1,-9 0 1,7 0-1740,-2-2-3317</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34.642"/>
    </inkml:context>
    <inkml:brush xml:id="br0">
      <inkml:brushProperty name="width" value="0.035" units="cm"/>
      <inkml:brushProperty name="height" value="0.035" units="cm"/>
      <inkml:brushProperty name="color" value="#E71224"/>
    </inkml:brush>
  </inkml:definitions>
  <inkml:trace contextRef="#ctx0" brushRef="#br0">420 153 7282,'0'0'12718,"0"-22"-11649,0-92 855,0 113-1848,0 0 1,-1 0 0,1 0-1,-1 1 1,1-1-1,-1 0 1,1 0-1,-1 0 1,1 0-1,-1 1 1,0-1-1,1 0 1,-1 1-1,0-1 1,0 0 0,0 1-1,1-1 1,-1 1-1,0-1 1,0 1-1,0 0 1,0-1-1,0 1 1,0 0-1,0 0 1,0 0 0,0 0-1,0-1 1,0 1-1,0 0 1,0 1-1,-1-1 1,-1 0-87,0 0-1,1 0 1,-1 0 0,1 0 0,-1 1 0,1-1 0,-1 1 0,1-1-1,-1 1 1,1 0 0,-1 0 0,-2 2 0,0 2-44,0 0 0,1 0 0,0 1 1,0-1-1,1 1 0,0 0 0,0 0 0,0 0 1,1 0-1,-1 1 0,-1 11 0,0 0-45,2 0 0,0 0 0,0 23 0,3-38 89,-1 0-1,1 1 0,-1-1 1,1 0-1,0 0 0,0 1 1,0-1-1,1 0 1,-1 0-1,1 0 0,0 0 1,0-1-1,0 1 0,0 0 1,0-1-1,0 0 0,1 1 1,-1-1-1,1 0 1,5 3-1,7 4 10,0-1-1,0 0 1,18 5 0,0 1-24,-26-11 34,-1 0 1,0 0 0,0 0 0,0 1-1,0 0 1,0 0 0,-1 1-1,0-1 1,0 1 0,0 1-1,0-1 1,-1 0 0,0 1-1,0 0 1,0 0 0,-1 0-1,0 0 1,0 1 0,-1-1-1,0 1 1,0 0 0,0 0-1,-1 0 1,0 0 0,0-1 0,-1 14-1,0-9 41,0 0 1,-1 0-1,-1 0 0,0 0 0,0 0 1,-1 0-1,0 0 0,-1 0 0,0-1 1,-1 0-1,0 0 0,0 0 0,-1-1 0,-12 15 1,8-11 22,-1-1 0,0 0 0,0 0 0,-2-1 1,1-1-1,-1 0 0,-21 11 0,29-18-58,-1 0-1,0 0 1,1-1-1,-1 0 1,0 0-1,-1-1 1,1 1-1,0-1 1,0-1-1,-1 1 1,1-1-1,0 0 1,-1-1-1,1 1 1,0-1-1,0 0 1,0-1-1,0 0 1,0 0-1,0 0 1,0 0-1,-8-6 1,-6-6-500,1-2 1,0 0-1,1-1 1,-25-31 0,15 16-1065,-21-19-3590,8 7-2991</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48.321"/>
    </inkml:context>
    <inkml:brush xml:id="br0">
      <inkml:brushProperty name="width" value="0.035" units="cm"/>
      <inkml:brushProperty name="height" value="0.035" units="cm"/>
      <inkml:brushProperty name="color" value="#E71224"/>
    </inkml:brush>
  </inkml:definitions>
  <inkml:trace contextRef="#ctx0" brushRef="#br0">143 137 1856,'0'0'1721,"0"-3"-1717,0 1 45,0 0 1,0 0 0,-1 0-1,1 0 1,-1 0-1,1 0 1,-1 0 0,0 0-1,0 0 1,0 1-1,0-1 1,0 0-1,0 1 1,0-1 0,-1 0-1,1 1 1,0 0-1,-1-1 1,0 1 0,1 0-1,-1 0 1,0 0-1,1 0 1,-1 0 0,-2-1-1,-5-4-6,0 0 323,7 4-345,0 1 1,1-1-1,-1 1 0,0 0 1,0 0-1,0 0 0,-1 0 1,1 0-1,0 0 0,0 0 0,0 1 1,-1-1-1,1 1 0,-4-1 1,5-3 562,0 0 0,0 0 0,0 0 0,1 0 0,-1-1 0,1 1 0,0 0 0,0 0 0,1-5 0,-1 2 1677,-2 7-1402,1-1-1,-1 1 0,0-1 0,0 0 0,1 0 1,-1 0-1,0 0 0,1 0 0,-1 0 1,-1-2-1,-10 2-1536,-1 2-3630,13 0 4101,0 0 1,0 0-1,1 0 0,-1 0 1,1-1-1,-1 1 0,1 0 1,-1 0-1,1 0 0,0 1 1,-1-1-1,1 0 0,0 0 1,0 0-1,0 0 0,-1 2 1,1 37-6518,0-28 2703</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26.764"/>
    </inkml:context>
    <inkml:brush xml:id="br0">
      <inkml:brushProperty name="width" value="0.035" units="cm"/>
      <inkml:brushProperty name="height" value="0.035" units="cm"/>
      <inkml:brushProperty name="color" value="#E71224"/>
    </inkml:brush>
  </inkml:definitions>
  <inkml:trace contextRef="#ctx0" brushRef="#br0">4 0 784,'0'0'2491,"-1"0"-2437,-1 0-54,1 0-43,16 0-676,-6 0-152</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53.123"/>
    </inkml:context>
    <inkml:brush xml:id="br0">
      <inkml:brushProperty name="width" value="0.035" units="cm"/>
      <inkml:brushProperty name="height" value="0.035" units="cm"/>
    </inkml:brush>
  </inkml:definitions>
  <inkml:trace contextRef="#ctx0" brushRef="#br0">34 117 2617,'0'0'13578,"16"-18"-12192,47-56-251,-44 50 489,-22 32-1560,4 33-85,0-23 179,0 0 0,-1 0 1,-1 0-1,-1 0 1,0 0-1,-11 34 0,1-21 106,1-5-75,1 1-1,1 0 1,-8 44 0,10-33-67,2-11 20,-4 57 0,9-83 163,-9-12-3836,-7 3-492,7-6-2034</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2.365"/>
    </inkml:context>
    <inkml:brush xml:id="br0">
      <inkml:brushProperty name="width" value="0.035" units="cm"/>
      <inkml:brushProperty name="height" value="0.035" units="cm"/>
      <inkml:brushProperty name="color" value="#E71224"/>
    </inkml:brush>
  </inkml:definitions>
  <inkml:trace contextRef="#ctx0" brushRef="#br0">197 378 2969,'0'0'8365,"-12"-19"-7734,-38-57-172,42 64 42,0 2-1,-1-1 1,0 1 0,-1 0-1,-17-14 1,-11-10 1715,35 31-1917,1 0 0,-1-1-1,0 1 1,1 0 0,0-1 0,0 0 0,0 1 0,-2-6 0,1 5 1301,3 14-1360,5 15-401,7 2 163,2 0 0,29 41 1,4 7 6,-43-68-10,11 20 12,1 0-1,37 46 0,-53-71 17,1-1 0,0 0 0,0 0 0,0 0 0,0 0 0,0 0 0,0 0 0,1 0 0,-1 0 0,0-1 0,0 1 0,1 0 0,-1-1 0,0 1 0,1-1 0,-1 1 0,1-1 0,-1 0 0,3 1 0,-3-2 0,0 1 0,1 0 0,-1-1 0,0 1 0,0-1 1,0 0-1,0 1 0,0-1 0,0 1 0,0-1 0,0 0 0,-1 0 0,1 0 0,0 0 0,0 0 0,-1 1 1,1-1-1,0 0 0,0-2 0,3-6 74,0 0 0,-1-1 1,0 1-1,2-17 0,-3 18-155,2-17 87,-2 0-1,0 0 1,-4-43 0,1 12-32,0 38-6,-1 0 0,-1 0 1,0 0-1,-7-20 0,10 45-246,0 1 0,0 0-1,1-1 1,3 13 0,3-2 251,1 1 0,0-2 0,2 1 1,0-2-1,0 1 0,2-1 0,0-1 0,1 0 0,0-1 1,2 0-1,-1-1 0,2 0 0,-1-2 0,25 15 0,-12-18 38,-26-8-30,-1 1 0,0-1 0,0 0 0,1 0 0,-1 1 0,0-1 0,1 0 0,-1 0 0,0 0 1,0-1-1,1 1 0,-1 0 0,0 0 0,1-1 0,-1 1 0,0-1 0,0 1 0,0-1 0,0 1 0,2-2 0,0-3 11,-1-1-1,1 1 1,-1-1-1,0 0 1,-1 0-1,1 0 1,-1 0-1,0 0 1,0-8-1,-2-65 10,0 42 13,2 21-43,-2 0 1,0 0 0,0 0-1,-2 1 1,0-1 0,0 1-1,-2-1 1,0 1 0,-9-18-1,5 17-31,6 11-203,0 1-1,1 0 1,-1-1-1,1 1 1,0-1-1,-2-9 1,162 140-15750,-126-103 13263</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2.815"/>
    </inkml:context>
    <inkml:brush xml:id="br0">
      <inkml:brushProperty name="width" value="0.035" units="cm"/>
      <inkml:brushProperty name="height" value="0.035" units="cm"/>
      <inkml:brushProperty name="color" value="#E71224"/>
    </inkml:brush>
  </inkml:definitions>
  <inkml:trace contextRef="#ctx0" brushRef="#br0">112 190 1360,'0'0'8655,"4"5"-7708,12 14 100,-14-27 2598,0-16-2502,-2-14-356,1 12-191,-3-37 1,1 60-526,0 0 0,0 0 0,0 0 0,-1 1 1,1-1-1,-1 0 0,0 1 0,1-1 0,-1 1 0,0-1 0,-1 1 0,1 0 0,0 0 0,-1 0 0,1 0 0,-1 0 0,0 0 0,-5-2 0,7 3-59,-1 0 0,1 1 0,-1-1 0,0 0-1,1 1 1,-1-1 0,0 1 0,0-1 0,1 1 0,-1 0 0,0-1 0,0 1 0,1 0-1,-1 0 1,0 1 0,0-1 0,0 0 0,1 0 0,-1 1 0,0-1 0,0 1-1,1 0 1,-1-1 0,1 1 0,-1 0 0,0 0 0,1 0 0,0 0 0,-1 0 0,1 1-1,0-1 1,-1 0 0,-1 3 0,-2 6-18,0-1 0,1 1 0,0 0 1,1 0-1,0 0 0,0 0 0,-1 16 0,1 8-13,2 35 1,1-56 19,0-8-2,1 0-1,-1 0 0,1 0 0,0 0 1,0-1-1,1 1 0,-1 0 0,1-1 0,0 1 1,1-1-1,-1 0 0,1 0 0,-1 0 1,1 0-1,0 0 0,1 0 0,-1-1 1,1 0-1,-1 1 0,1-2 0,0 1 1,0 0-1,1-1 0,-1 1 0,0-1 0,1 0 1,8 2-1,6 2 54,0-2 0,0 0 0,0-1 0,0 0 0,35-1 0,-51-2-34,0 0 1,0 0-1,1 0 0,-1 0 1,0-1-1,0 1 0,0-1 1,0 0-1,0 0 0,0 0 1,0 0-1,0 0 0,0-1 1,-1 1-1,6-4 0,-7 2-128,1 1 0,0-1 0,-1 1-1,1-1 1,-1 0 0,0 0-1,1 0 1,-2 0 0,1 0-1,0 0 1,0 0 0,-1 0 0,0 0-1,0 0 1,0 0 0,0-4-1,0-7-2649,0 3-2183</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3.604"/>
    </inkml:context>
    <inkml:brush xml:id="br0">
      <inkml:brushProperty name="width" value="0.035" units="cm"/>
      <inkml:brushProperty name="height" value="0.035" units="cm"/>
      <inkml:brushProperty name="color" value="#E71224"/>
    </inkml:brush>
  </inkml:definitions>
  <inkml:trace contextRef="#ctx0" brushRef="#br0">12 370 6729,'0'0'4837,"0"-32"-3511,0-106-279,1 56 168,-3-3 1117,-4 61-1028,3 16-520,1 14-196,2 50-575,3 0 1,15 84 0,32 123 235,-50-263 548,35-118 1488,-14 61-2369,-21 56 69,1 0 0,-1 1 0,1-1 0,0 1 0,-1-1 0,1 1 0,-1-1 0,1 1 0,0 0 0,-1-1 0,1 1 0,0 0 0,0-1 0,-1 1 0,1 0 0,0 0 0,0 0 0,-1 0 0,1-1 0,0 1 0,0 0 0,-1 0 0,1 1 0,0-1 0,0 0 0,0 0 0,-1 0 0,1 0 0,1 1 0,20 12-115,-16-6 123,-1 1 0,0-1 0,-1 1 0,1 0 0,-1 0 0,-1 1 0,0-1 0,0 1 0,0-1 0,2 18 0,-2 4-10,-1 59 0,-2-63 8,-1-25 7,0 0 0,1 0 0,-1 0 0,0 0-1,0 0 1,0 0 0,0 0 0,0-1 0,0 1-1,-1 0 1,1-1 0,0 1 0,0-1 0,0 1 0,-1-1-1,1 1 1,0-1 0,0 0 0,-1 0 0,1 1 0,0-1-1,-1 0 1,1 0 0,0 0 0,-1-1 0,-1 1 0,-39-4-18,38 3-73,0-2 0,-1 1 0,1 0 0,0-1 0,0 0 0,1 0 0,-1 0 0,1 0 0,-1 0 0,1-1 0,0 0 0,-3-5 0,0 1-481,1 0 0,1 0 0,0 0 0,0-1 0,-4-13 0,6 13-1336,0 0 1,1-1 0,1-18 0,0 3-2776</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4.180"/>
    </inkml:context>
    <inkml:brush xml:id="br0">
      <inkml:brushProperty name="width" value="0.035" units="cm"/>
      <inkml:brushProperty name="height" value="0.035" units="cm"/>
      <inkml:brushProperty name="color" value="#E71224"/>
    </inkml:brush>
  </inkml:definitions>
  <inkml:trace contextRef="#ctx0" brushRef="#br0">99 250 3081,'0'0'7119,"-2"-11"-6469,2 8-582,-3-12 341,0 1 0,-1-1 1,0 1-1,-8-16 0,-9-22 2503,17 39-1927,-1 1 1,0 0-1,-1 0 1,-12-19-1,16 26-549,2 5-388,0-1 0,0 1-1,0-1 1,0 1 0,0 0 0,0-1-1,-1 1 1,1-1 0,0 1 0,0-1-1,0 1 1,-1-1 0,1 1-1,0 0 1,-1-1 0,1 1 0,0 0-1,-1-1 1,1 1 0,-1 0 0,1-1-1,0 1 1,-1 0 0,1 0 0,-1 0-1,1-1 1,-1 1 0,0 0-1,0 0-33,2 5-3912,0-3 3617,-1-1 0,1 1 1,0-1-1,0 0 1,0 1-1,0-1 0,0 0 1,0 0-1,0 1 0,0-1 1,1 0-1,-1 0 0,0 0 1,1-1-1,-1 1 1,0 0-1,1 0 0,2 0 1,30 9-4489,-10-8-1693</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4.276"/>
    </inkml:context>
    <inkml:brush xml:id="br0">
      <inkml:brushProperty name="width" value="0.035" units="cm"/>
      <inkml:brushProperty name="height" value="0.035" units="cm"/>
      <inkml:brushProperty name="color" value="#E71224"/>
    </inkml:brush>
  </inkml:definitions>
  <inkml:trace contextRef="#ctx0" brushRef="#br0">0 0 4961</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4.756"/>
    </inkml:context>
    <inkml:brush xml:id="br0">
      <inkml:brushProperty name="width" value="0.035" units="cm"/>
      <inkml:brushProperty name="height" value="0.035" units="cm"/>
      <inkml:brushProperty name="color" value="#E71224"/>
    </inkml:brush>
  </inkml:definitions>
  <inkml:trace contextRef="#ctx0" brushRef="#br0">96 253 4961,'83'-163'2346,"-58"124"3552,-26 31-3518,1 7-2051,0-1 0,0 1 0,0-1 0,-1 1 0,1 0 0,0-1 0,-1 1 1,1 0-1,-1-1 0,1 1 0,-1 0 0,0 0 0,1-1 0,-1 1 0,0 0 1,0 0-1,0 0 0,0 0 0,0 0 0,-2-1 0,0 0-162,0 0 0,0 1-1,0-1 1,0 1 0,0 0 0,-1 0-1,1 0 1,-5-1 0,-1 1-222,0 0 0,1 1 0,-1 0 1,0 0-1,0 1 0,-13 3 0,18-3 52,0 1 0,0-1-1,0 1 1,1 0 0,-1 0-1,1 1 1,-1-1 0,1 1 0,0 0-1,0 0 1,0 0 0,0 0 0,0 0-1,1 1 1,0-1 0,-1 1 0,1-1-1,1 1 1,-3 5 0,0 0-20,1 1 0,0-1 1,1 1-1,0 0 0,0 0 1,0 20-1,2-28 18,0 0-1,0 0 1,0 0-1,0 0 1,0 0 0,1 0-1,-1 0 1,1 0-1,-1 1 1,1-1-1,0-1 1,0 1 0,0 0-1,0 0 1,0 0-1,2 2 1,0-2-2,0 0 0,-1 0 0,1 0 0,0-1 0,0 1 1,0-1-1,0 0 0,1 0 0,-1 0 0,5 0 0,62 8 3,-54-9 2,0 2-1,1 0 1,-1 1-1,31 9 1,-43-10 1,0 0 1,0 0 0,0 0-1,0 0 1,-1 1 0,1-1-1,-1 1 1,0 0 0,1 0-1,-1 0 1,-1 1 0,1-1-1,0 1 1,-1-1 0,0 1 0,0 0-1,0 0 1,0 0 0,0 0-1,-1 0 1,0 0 0,0 1-1,1 5 1,0-1 4,-1 0 0,0 0 0,-1 1-1,0-1 1,0 0 0,-1 0 0,-3 16 0,3-20 7,-1-1-1,0 0 1,1 1 0,-2-1-1,1 0 1,0 0 0,-1-1-1,0 1 1,1 0-1,-2-1 1,1 0 0,0 1-1,-1-1 1,1-1 0,-1 1-1,0 0 1,-4 1 0,-2 1 49,-1 0 0,0-1 1,0 0-1,0-1 0,-1 0 1,1-1-1,-1 0 0,1-1 1,-1 0-1,0 0 0,-13-3 1,23 2-67,-1-1 1,1 1 0,0-1-1,0 0 1,0 0 0,0 0-1,0 0 1,0 0-1,0-1 1,0 1 0,0-1-1,1 1 1,-1-1 0,0 1-1,1-1 1,0 0-1,-1 0 1,1 0 0,0 0-1,0 0 1,0 0 0,0 0-1,0 0 1,0 0-1,1 0 1,-1-1 0,1 1-1,-1-3 1,-1-10-350,0 0 0,1 0 0,1-17 0,0 22-38,0 6 157,0-1-1,1 0 0,0 1 0,0-1 0,0 1 1,0-1-1,1 1 0,0 0 0,0-1 0,0 1 0,0 0 1,1 0-1,-1 0 0,1 1 0,4-5 0,5-4-1558,0 0-1,28-18 1,-24 19 217,16-12-3035</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5.160"/>
    </inkml:context>
    <inkml:brush xml:id="br0">
      <inkml:brushProperty name="width" value="0.035" units="cm"/>
      <inkml:brushProperty name="height" value="0.035" units="cm"/>
      <inkml:brushProperty name="color" value="#E71224"/>
    </inkml:brush>
  </inkml:definitions>
  <inkml:trace contextRef="#ctx0" brushRef="#br0">0 178 3209,'0'0'11612,"5"-7"-9989,8-14-215,-2-1 1,16-38 0,-22 44-804,9-25 936,-8 31-418,-3 15 406,3 85-1570,-3-35 46,2 0-1,2-1 1,19 70-1,-26-121-102,1-1 0,0 0-1,-1 1 1,1-1-1,1 0 1,-1 1-1,0-1 1,0 0-1,1 0 1,-1 0 0,1 0-1,3 2 1,-4-3-112,0-1 0,0 1 0,0-1 0,0 0 0,0 0 0,0 1 0,0-1 0,0 0 0,1 0 0,-1 0 0,0 0 0,0 0 0,0-1 0,0 1 0,0 0 0,0 0 0,0-1 0,0 1 0,0 0 0,0-1 1,0 0-1,0 1 0,0-1 0,0 1 0,0-1 0,0 0 0,0 0 0,0 1 0,-1-1 0,1 0 0,0 0 0,0-1 0,12-15-5104</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6.029"/>
    </inkml:context>
    <inkml:brush xml:id="br0">
      <inkml:brushProperty name="width" value="0.035" units="cm"/>
      <inkml:brushProperty name="height" value="0.035" units="cm"/>
      <inkml:brushProperty name="color" value="#E71224"/>
    </inkml:brush>
  </inkml:definitions>
  <inkml:trace contextRef="#ctx0" brushRef="#br0">105 524 4153,'0'0'11506,"-3"-28"-10561,-25-190 1560,19 161-1112,-3 0-1,-31-92 0,37 136-916,4 12-275,1 22-209,2-5 7,-2 112-21,3 150 14,-2-260 7,2 0 0,0 0 0,6 20 0,-7-33-15,0-1-1,0 1 1,1-1-1,-1 0 0,1 0 1,0 1-1,1-1 1,-1 0-1,0-1 1,1 1-1,0 0 1,0-1-1,0 0 1,1 1-1,-1-1 0,1-1 1,6 6-1,-8-8-189,0 1-1,1 0 0,-1-1 0,0 1 0,0-1 0,0 0 0,1 1 0,-1-1 0,0 0 1,0-1-1,5 0 0,-6 1-43,-1 0 1,1 0-1,0 0 1,0 0-1,-1 0 1,1-1-1,0 1 1,0 0-1,-1-1 1,1 1-1,0 0 1,-1-1-1,1 1 1,0-1-1,-1 1 1,1-1-1,-1 1 1,1-1-1,-1 0 1,1 1-1,-1-1 1,1 0-1,-1 1 1,0-1-1,1 0 1,-1 1-1,0-1 1,0 0-1,1-1 1,-1-10-3416,0-1-1676</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6.122"/>
    </inkml:context>
    <inkml:brush xml:id="br0">
      <inkml:brushProperty name="width" value="0.035" units="cm"/>
      <inkml:brushProperty name="height" value="0.035" units="cm"/>
      <inkml:brushProperty name="color" value="#E71224"/>
    </inkml:brush>
  </inkml:definitions>
  <inkml:trace contextRef="#ctx0" brushRef="#br0">1 0 7362</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6.261"/>
    </inkml:context>
    <inkml:brush xml:id="br0">
      <inkml:brushProperty name="width" value="0.035" units="cm"/>
      <inkml:brushProperty name="height" value="0.035" units="cm"/>
      <inkml:brushProperty name="color" value="#E71224"/>
    </inkml:brush>
  </inkml:definitions>
  <inkml:trace contextRef="#ctx0" brushRef="#br0">106 303 7362,'-86'-120'2924,"67"90"-201,19 22-196,2 2-955,-2 4-1487,1 0 0,-1 1 0,1-1 0,0 1 0,0-1 0,-1 1 1,1-1-1,0 1 0,0 0 0,1-1 0,-1 1 0,0 0 0,0 0 1,0 0-1,1 0 0,-1 0 0,1 0 0,-1 0 0,1 0 0,-1 1 1,1-1-1,-1 1 0,1-1 0,0 1 0,-1-1 0,3 1 0,6-4 200,197-87 1699,-202 88-2473,13-7 1303,-10 9-2867,-5 15-8036</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54.274"/>
    </inkml:context>
    <inkml:brush xml:id="br0">
      <inkml:brushProperty name="width" value="0.035" units="cm"/>
      <inkml:brushProperty name="height" value="0.035" units="cm"/>
    </inkml:brush>
  </inkml:definitions>
  <inkml:trace contextRef="#ctx0" brushRef="#br0">113 55 1776,'0'0'11283,"-1"-9"-9610,-5-36 1682,119 44-2188,159 5 93,-232 0-1233,-1 1 0,0 2-1,0 1 1,67 25-1,-76-21-15,1-2-1,38 8 1,-67-18 9,-1 1-1,1-1 1,-1 1 0,1-1-1,-1 1 1,1 0-1,-1-1 1,1 1 0,-1 0-1,0 0 1,0 0 0,1 0-1,0 2 1,-1 7 30,-15 1-112,-22 6 111,-47 13 0,1 0 2,49-16-24,12-4-18,1-2 1,-1 0-1,-1-1 0,-26 4 1,47-11-18,-1 0 0,1 1 0,-1-1 0,1 0 1,0 1-1,-1-1 0,1 0 0,0 1 0,-1 0 1,1-1-1,0 1 0,0 0 0,-1 0 1,1 0-1,0-1 0,-1 2 0,4 6-372,16-1 200,21 1 164,-2 0 108,0 1 0,55 23 0,-89-32-89,-1 1 0,0 0 0,0 1 0,-1-1 0,1 0 0,0 1 0,0-1 0,0 1 0,-1-1 0,1 1 0,-1 0 0,1-1 0,-1 1 0,0 0-1,0 0 1,0 0 0,0 0 0,1 4 0,0 0-2,-1 1 1,0 0-1,-1 0 0,0 13 1,0-14 2,0-3 1,0-1-1,-1 0 0,1 1 1,-1-1-1,1 0 1,-1 0-1,0 0 1,0 0-1,0 0 0,0 0 1,-1 0-1,1 0 1,-1 0-1,1 0 1,-1 0-1,1-1 0,-1 1 1,0-1-1,0 1 1,0-1-1,0 0 1,-3 2-1,-7 3 31,-1 0 0,-24 6-1,21-6-4,-37 11 242,0-2 1,-1-2-1,-1-2 0,0-3 1,-95 2-1,138-11-230,0-1 0,0 0 0,0 0 0,1-1 0,-1-1 0,-19-8 1,19 6-427,-1 1 0,0 1 0,-1 0 0,1 1 0,-15-2 0,-10 4-4494</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6.832"/>
    </inkml:context>
    <inkml:brush xml:id="br0">
      <inkml:brushProperty name="width" value="0.035" units="cm"/>
      <inkml:brushProperty name="height" value="0.035" units="cm"/>
      <inkml:brushProperty name="color" value="#E71224"/>
    </inkml:brush>
  </inkml:definitions>
  <inkml:trace contextRef="#ctx0" brushRef="#br0">17 221 4257,'0'0'11165,"25"-4"-10408,77-15 122,-99 18-794,-1 1 0,1-1 0,-1 1 0,0-1 0,1 0 0,-1 1 0,0-1 0,0-1 0,1 1 0,-1 0 0,0 0 0,0-1 0,0 1 0,0-1 0,-1 0 0,1 1 1,0-1-1,-1 0 0,1 0 0,-1 0 0,0 0 0,1-1 0,-1 1 0,0 0 0,0 0 0,-1-1 0,1 1 0,0 0 0,-1-1 0,1 1 0,-1-4 0,2-5 84,1 0-12,-1-1 0,-1 1 0,0-1 0,-1 0 0,-1-17 0,0-1 407,0 29-532,0-1 0,1 1 0,-1 0 0,0 1 0,0-1 0,0 0 0,0 0 0,0 0 0,0 0 0,0 1 0,0-1 0,0 1 0,-1-1 1,1 1-1,0-1 0,0 1 0,-1 0 0,1-1 0,0 1 0,0 0 0,-1 0 0,1 0 0,0 0 0,0 0 0,-1 0 0,-2 1 0,-38 3-68,37-1 36,0 1 0,0-1 0,0 1 0,0 0 0,0 0 0,1 0 0,-1 0 0,1 1 0,-5 7 0,-29 49-6,31-47 4,1 0 1,1 0-1,0 0 1,1 1-1,1 0 1,0 0-1,1 0 1,0 0 0,2 31-1,0-43 10,0-1 0,0 1 0,1 0 0,-1 0 0,1-1-1,-1 1 1,1 0 0,0-1 0,0 1 0,0-1 0,0 1 0,1-1 0,-1 0 0,1 1-1,-1-1 1,1 0 0,3 3 0,-1-2 18,0 0-1,0 0 1,1 0-1,-1-1 0,1 1 1,-1-1-1,1-1 1,0 1-1,5 1 1,10 1 128,0-1 0,0-1 0,36-1 1,-49-1-111,21 1 115,32-2 132,-56 1-236,0-1 0,0 0 0,0 0 0,0 0 0,-1 0-1,1 0 1,0-1 0,0 0 0,-1 0 0,1 0 0,-1 0 0,4-3 0,-5 3-462,5-6 1003,-9-1-8020,-1 3 1465</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9.019"/>
    </inkml:context>
    <inkml:brush xml:id="br0">
      <inkml:brushProperty name="width" value="0.035" units="cm"/>
      <inkml:brushProperty name="height" value="0.035" units="cm"/>
      <inkml:brushProperty name="color" value="#E71224"/>
    </inkml:brush>
  </inkml:definitions>
  <inkml:trace contextRef="#ctx0" brushRef="#br0">128 414 6873,'0'0'7735,"-15"-32"-6182,-44-101-472,32 67 349,10 30 524,15 33-1631,1 0 1,0-1-1,0 1 0,0 0 1,0 0-1,0-1 1,0-5-1,1 20-231,0-6-87,-1-1 1,2 1 0,-1 0 0,0 0 0,1 0 0,0-1-1,0 1 1,2 4 0,34 80 5,51 85-1,-49-102-6,-36-65 45,12 20-139,-14-26 122,-1 0 0,1 0 1,0 0-1,-1 0 0,1 0 0,0 0 1,0 0-1,0-1 0,0 1 1,0 0-1,0 0 0,0-1 1,0 1-1,0-1 0,0 1 1,0-1-1,0 1 0,2 0 0,-2-4 65,1 0-1,-1 1 1,0-1-1,0 0 0,0 0 1,0 0-1,0 0 1,-1 0-1,1 0 0,-1 0 1,0-4-1,2-2 12,36-353 660,-33 216-119,-5 145-753,2 2-242,0-1 0,1 0 0,-1 1 1,0-1-1,1 1 0,-1 0 0,0 0 0,0 0 0,0 0 0,1 0 0,-1 0 0,0 0 0,0 1 0,-1-1 0,1 1 0,0 0 0,0-1 0,-1 1 0,2 2 0,25 43-3440,-15-22 1437,10 10-1526,-3-5-2599</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6:59.500"/>
    </inkml:context>
    <inkml:brush xml:id="br0">
      <inkml:brushProperty name="width" value="0.035" units="cm"/>
      <inkml:brushProperty name="height" value="0.035" units="cm"/>
      <inkml:brushProperty name="color" value="#E71224"/>
    </inkml:brush>
  </inkml:definitions>
  <inkml:trace contextRef="#ctx0" brushRef="#br0">60 344 4945,'0'0'9715,"0"-15"-8417,0-117 2256,-3 106-2716,-2-1 1,0 1-1,-1 0 0,-2 0 0,-16-37 0,24 63-829,0 0-1,-1 0 1,1 0-1,0 0 1,0 0 0,0 0-1,0 0 1,0 0-1,0 1 1,0-1-1,0 0 1,-1 0-1,1 0 1,0 0 0,0 0-1,0 0 1,0 0-1,0 0 1,0 0-1,0 0 1,-1 0-1,1 0 1,0 0 0,0 0-1,0 0 1,0 0-1,0 0 1,-1 0-1,1 0 1,0 0-1,0 0 1,0 0 0,0 0-1,0 0 1,0 0-1,0 0 1,-1 0-1,1-1 1,0 1-1,0 0 1,0 0 0,0 0-1,0 0 1,0 0-1,0 0 1,0 0-1,0 0 1,0-1 0,-1 1-1,1 0 1,0 0-1,0 0 1,0 0-1,0 0 1,0 0-1,0-1 1,0 1 0,0 0-1,0 0 1,-2 19 45,2 28-119,5-7 67,2 0 0,1-1 0,21 61 0,5 21 63,-22-77-74,-11-44-91,-1 0 0,1 0 1,0 0-1,-1 0 0,1 0 0,0 0 0,0 0 1,-1 0-1,1 0 0,0 0 0,-1 0 0,1 0 0,0 0 1,0-1-1,-1 1 0,1 0 0,0-1 0,-1 1 1,1 0-1,-1-1 0,1 1 0,0-1 0,-1 1 0,1-1 1,0 0-1,36-64-6395,-17 29 815</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0.077"/>
    </inkml:context>
    <inkml:brush xml:id="br0">
      <inkml:brushProperty name="width" value="0.035" units="cm"/>
      <inkml:brushProperty name="height" value="0.035" units="cm"/>
      <inkml:brushProperty name="color" value="#E71224"/>
    </inkml:brush>
  </inkml:definitions>
  <inkml:trace contextRef="#ctx0" brushRef="#br0">116 172 7522,'0'0'9838,"0"-25"-8837,0-58-151,0 20 2508,-27 62-1642,24 2-1717,1 0-1,-1-1 1,1 1-1,-1 0 1,1 0-1,0 0 1,-1 1-1,1-1 1,0 0-1,0 1 1,0-1-1,0 1 1,0 0-1,0 0 1,1 0-1,-1 0 1,1 0-1,-1 0 1,-1 3 0,-24 46-91,26-49 85,-3 8-36,1 0 1,0 0-1,1 1 0,0-1 0,0 0 0,1 1 0,1-1 1,0 16-1,1-24 31,-1-1 1,1 1-1,-1 0 1,1-1-1,0 1 1,-1 0-1,1-1 1,0 1-1,0-1 1,0 0-1,0 1 1,1-1-1,-1 0 1,0 1-1,0-1 1,1 0-1,-1 0 1,1 0-1,-1 0 1,1 0-1,-1-1 1,1 1-1,0 0 1,1 0-1,52 16-5,-37-13 3,-12-2 11,-1-1-1,0 1 1,-1 0 0,1 1-1,0-1 1,-1 1 0,1 0-1,-1 0 1,0 0 0,0 0 0,0 1-1,0 0 1,0-1 0,-1 2-1,0-1 1,0 0 0,0 1-1,0-1 1,-1 1 0,0 0-1,3 8 1,-1 4 0,0 1 0,-2-1 0,0 1 1,-1 0-1,-2 19 0,1-28 6,0-6 3,0-1 0,0 0 0,0 1-1,-1-1 1,1 0 0,-1 1 0,1-1-1,-1 0 1,0 0 0,0 1 0,0-1-1,0 0 1,-1 0 0,1 0 0,0 0-1,-1-1 1,0 1 0,-2 2 0,4-3 83,-21-4 326,16-1-456,0-1 0,0 1 0,1-1 1,-1-1-1,1 1 0,1 0 0,-1-1 0,1 0 1,-5-11-1,1 4-214,-2-3-649,2 0 1,0-1-1,-8-28 0,1-21-5775,9 34 1618</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0.588"/>
    </inkml:context>
    <inkml:brush xml:id="br0">
      <inkml:brushProperty name="width" value="0.035" units="cm"/>
      <inkml:brushProperty name="height" value="0.035" units="cm"/>
      <inkml:brushProperty name="color" value="#E71224"/>
    </inkml:brush>
  </inkml:definitions>
  <inkml:trace contextRef="#ctx0" brushRef="#br0">6 370 5193,'0'0'10970,"0"-14"-9144,0-309 3934,-2 298-5161,1 18-86,0 12 206,0 93-766,2 96 107,0-165-58,3 0 0,0 0 1,2-1-1,15 45 0,-19-66-69,1 1-61,0 1-1,0-1 1,1 1 0,0-1-1,1 0 1,-1 0-1,1-1 1,1 0 0,6 7-1,-12-13-514,-19-1-18086</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0.683"/>
    </inkml:context>
    <inkml:brush xml:id="br0">
      <inkml:brushProperty name="width" value="0.035" units="cm"/>
      <inkml:brushProperty name="height" value="0.035" units="cm"/>
      <inkml:brushProperty name="color" value="#E71224"/>
    </inkml:brush>
  </inkml:definitions>
  <inkml:trace contextRef="#ctx0" brushRef="#br0">0 1 6513</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0.824"/>
    </inkml:context>
    <inkml:brush xml:id="br0">
      <inkml:brushProperty name="width" value="0.035" units="cm"/>
      <inkml:brushProperty name="height" value="0.035" units="cm"/>
      <inkml:brushProperty name="color" value="#E71224"/>
    </inkml:brush>
  </inkml:definitions>
  <inkml:trace contextRef="#ctx0" brushRef="#br0">34 55 6513,'-29'41'3626,"25"-47"1681,4 5-5223,-1 0 1,1 1-1,0-1 0,0 0 1,0 0-1,0 0 0,0 1 1,1-1-1,-1 0 1,0 0-1,0 0 0,0 1 1,1-1-1,-1 0 0,0 0 1,1 1-1,-1-1 0,1 0 1,-1 1-1,1-1 1,-1 0-1,1 1 0,-1-1 1,1 1-1,0-1 0,-1 1 1,1-1-1,0 1 0,0-1 1,0 0-1,159-62 3145,-144 58-3197,-8 7-2082,-4 6-4617,-3 5 1664</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2.049"/>
    </inkml:context>
    <inkml:brush xml:id="br0">
      <inkml:brushProperty name="width" value="0.035" units="cm"/>
      <inkml:brushProperty name="height" value="0.035" units="cm"/>
      <inkml:brushProperty name="color" value="#E71224"/>
    </inkml:brush>
  </inkml:definitions>
  <inkml:trace contextRef="#ctx0" brushRef="#br0">93 499 1512,'0'0'13901,"-4"-22"-12701,-1-13-712,-21-108 2283,-17-110 1077,43 241-3621,0 9-148,0 0 1,0 0-1,0 0 1,0 1-1,0-1 1,0 0-1,-1 0 0,0 0 1,-1-5-1,1 8-23,-2 11-129,-4 306 46,9-186 39,-2-113-19,1 1-1,1 0 1,1-1-1,8 33 1,-10-46 4,1 0 0,-1 0 1,1 0-1,0 0 0,1 0 1,-1-1-1,1 1 1,0-1-1,0 0 0,0 0 1,0 0-1,1 0 0,-1 0 1,1-1-1,0 1 0,1-1 1,-1 0-1,0 0 0,1-1 1,0 0-1,7 4 0,-6-5 17,0-1 0,-1 1 0,1-1-1,0 0 1,7-1 0,5 1-712,-18-28-3286,-1 26 3674,1 1 1,-1 0 0,1 0 0,-1-1 0,1 1 0,-1 0 0,0 0 0,0 0 0,0 0-1,0 0 1,0 0 0,0 0 0,0 0 0,0 0 0,0 0 0,0 0 0,0 1-1,0-1 1,-1 0 0,1 1 0,0-1 0,-1 1 0,-1-1 0,-5-2-1421,-11-7-2518</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2.376"/>
    </inkml:context>
    <inkml:brush xml:id="br0">
      <inkml:brushProperty name="width" value="0.035" units="cm"/>
      <inkml:brushProperty name="height" value="0.035" units="cm"/>
      <inkml:brushProperty name="color" value="#E71224"/>
    </inkml:brush>
  </inkml:definitions>
  <inkml:trace contextRef="#ctx0" brushRef="#br0">1 226 4721,'0'0'11545,"23"-5"-10635,75-17-126,-83 18-458,-1-1-1,1 0 1,0-1 0,-1-1 0,-1 0 0,1-1 0,-1-1-1,0 0 1,-1 0 0,16-16 0,-7 6 61,7-2 43,-20 15-231,1 0 1,-1-1-1,0 0 1,0 0-1,-1 0 1,12-17-1,-20 73-6319,-5-21 1855,2-5-569</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3.054"/>
    </inkml:context>
    <inkml:brush xml:id="br0">
      <inkml:brushProperty name="width" value="0.035" units="cm"/>
      <inkml:brushProperty name="height" value="0.035" units="cm"/>
      <inkml:brushProperty name="color" value="#E71224"/>
    </inkml:brush>
  </inkml:definitions>
  <inkml:trace contextRef="#ctx0" brushRef="#br0">372 157 4905,'0'0'9158,"4"-19"-7930,0-1-560,5-40-116,-6 2 4719,-31 58-4056,21 2-1221,1 0 1,0 1-1,-1 0 1,1 0-1,0 0 1,1 0-1,-1 1 1,0 0-1,1 0 1,0 1-1,0-1 1,0 1-1,1 0 1,0 0 0,0 1-1,0-1 1,0 1-1,1 0 1,0 0-1,0 0 1,1 1-1,0-1 1,0 1-1,-2 12 1,3-16-5,1 1 1,1-1 0,-1 1-1,0-1 1,1 0 0,0 1 0,0-1-1,0 0 1,0 1 0,0-1-1,1 0 1,-1 0 0,1 0 0,0 0-1,0 0 1,0-1 0,0 1 0,0 0-1,1-1 1,-1 0 0,1 1-1,0-1 1,5 3 0,4 5 9,0 0 0,-1 1 0,0 0-1,0 1 1,14 20 0,-21-24 67,1 0 0,-1 0 0,-1 0 0,1 1 0,-2-1-1,1 1 1,-1 0 0,0-1 0,-1 1 0,0 0 0,0 12-1,-1-19-8,0 0 0,0 0-1,0 0 1,0 1-1,-1-1 1,1 0 0,-1 0-1,1 0 1,-1 0-1,0 0 1,0 0 0,0 0-1,0 0 1,0 0-1,0 0 1,0 0 0,-1-1-1,-2 4 1,-1-2 55,0 1 1,0-1-1,0-1 1,-1 1-1,-9 3 1,13-5-99,-13 4 99,0-1-1,-1 0 1,1-1-1,-1-1 0,-16 1 1,-82-4-950,49 0-1130,50 1 1054,-12 1-1662,14-4-2686,11-3-1020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55.303"/>
    </inkml:context>
    <inkml:brush xml:id="br0">
      <inkml:brushProperty name="width" value="0.035" units="cm"/>
      <inkml:brushProperty name="height" value="0.035" units="cm"/>
    </inkml:brush>
  </inkml:definitions>
  <inkml:trace contextRef="#ctx0" brushRef="#br0">298 136 1112,'0'0'5823,"-40"4"-4419,-123 10-16,160-13-1262,-1-1 0,1 0 0,-1 0-1,0 0 1,1 0 0,-1-1 0,1 1 0,0-1-1,-1 0 1,-3-1 0,6 1-80,1 1 0,-1 0 1,1-1-1,0 1 1,-1 0-1,1-1 0,0 1 1,0 0-1,-1-1 0,1 1 1,0-1-1,0 1 0,0-1 1,-1 1-1,1 0 0,0-1 1,0 1-1,0-1 0,0 1 1,0-1-1,0 1 0,0-1 1,0 1-1,0-1 0,0 1 1,0-1-1,0 1 0,0-1 1,1-4 463,-4-10 455,-1-1 30,1 0 1,1 0-1,-1-16 1,3 31-976,0 0 1,1 0 0,-1 1-1,0-1 1,1 0-1,-1 0 1,0 1-1,1-1 1,-1 0-1,1 0 1,-1 1 0,1-1-1,-1 1 1,1-1-1,0 1 1,-1-1-1,1 0 1,0 1-1,-1 0 1,1-1 0,0 1-1,0 0 1,-1-1-1,1 1 1,0 0-1,1-1 1,26-4 93,-23 4-67,91-8 952,133 3 1,-184 7-849,-44-1-156,0 0 1,0 0 0,-1 0-1,1 0 1,0 0-1,0 0 1,0 1 0,-1-1-1,1 0 1,0 1-1,0-1 1,-1 0 0,1 1-1,0-1 1,-1 1 0,1-1-1,0 1 1,-1 0-1,1-1 1,-1 1 0,1-1-1,-1 1 1,1 1-1,6 24-103,-10 37 65,3-55 77,-2-2-29,1 1-1,-1-1 1,-1 0-1,1 1 1,-1-1-1,0-1 1,0 1-1,-1 0 1,1-1-1,-1 0 1,0 1 0,-1-2-1,1 1 1,-11 8-1,-10 6 7,-49 31 0,49-34-1,-210 129 99,226-141-103,-21 16-18,28-19 16,1-1 0,0 1 1,-1 0-1,1 0 0,0 0 0,0 0 0,0 1 0,0-1 0,0 0 0,0 0 0,0 1 0,0-1 0,1 0 0,-1 1 0,0-1 0,0 4 0,1-5 471,113-3 430,138-22 0,109-38-1117,-163 26 208,-205 38-4857,-18-2 1886,-14 1-812,0 0-1845</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4.860"/>
    </inkml:context>
    <inkml:brush xml:id="br0">
      <inkml:brushProperty name="width" value="0.035" units="cm"/>
      <inkml:brushProperty name="height" value="0.035" units="cm"/>
      <inkml:brushProperty name="color" value="#E71224"/>
    </inkml:brush>
  </inkml:definitions>
  <inkml:trace contextRef="#ctx0" brushRef="#br0">113 229 1792,'0'0'4091,"-6"0"-3794,-21 2 127,26-2-316,-1 0 1,1 0-1,-1 0 1,1 0-1,0 0 1,-1 0-1,1 0 1,0 0-1,-1 0 1,1-1-1,0 1 1,-1-1-1,1 1 1,0-1-1,0 1 1,-1-1-1,1 0 1,0 1-1,0-1 1,0 0-1,0 0 1,-1-1-1,-4-65 2562,5 47-1420,-1 0 0,-5-24 0,4 34-494,3 6-355,-1-1 0,0 1 0,0-1 0,-1 1-1,0 0 1,1-1 0,-1 1 0,0 0 0,-1 0 0,-3-4-1,0 2 3781,3 3-1956,3 9-1697,1 9-701,-2 115 235,3 151 261,9-201-281,-7-60-47,-1 1 0,2 29 0,-5-50-38,1 0 1,-1 1-1,0-1 1,1 0 0,-1 0-1,1 0 1,-1 0-1,1 0 1,-1 0 0,1 0-1,-1 0 1,1 0-1,-1 0 1,1 0 0,-1-1-1,1 1 1,-1 0-1,1 0 1,-1 0 0,0-1-1,1 1 1,-1 0-1,1 0 1,-1-1 0,0 1-1,1 0 1,-1-1-1,1 0 1,57-105-7724,-34 63 1004</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5.499"/>
    </inkml:context>
    <inkml:brush xml:id="br0">
      <inkml:brushProperty name="width" value="0.035" units="cm"/>
      <inkml:brushProperty name="height" value="0.035" units="cm"/>
      <inkml:brushProperty name="color" value="#E71224"/>
    </inkml:brush>
  </inkml:definitions>
  <inkml:trace contextRef="#ctx0" brushRef="#br0">152 292 904,'0'0'15676,"2"-22"-14679,7-165 1786,-9 183-2635,0 1-1,0-1 0,0 1 1,-1-1-1,0 1 1,1 0-1,-1-1 0,-1 1 1,1 0-1,0 0 0,-1 0 1,1 0-1,-1 0 0,0 0 1,0 0-1,0 1 0,-1-1 1,1 0-1,-1 1 1,1 0-1,-1 0 0,-3-2 1,-3-5 647,8 9-774,0-1-1,1 1 0,-1 0 1,0-1-1,0 1 0,1 0 1,-1-1-1,0 1 0,0 0 0,1 0 1,-1 0-1,0 0 0,0-1 1,1 1-1,-1 0 0,0 1 1,0-1-1,0 0 0,1 0 1,-1 0-1,0 0 0,0 1 1,1-1-1,-1 0 0,0 1 1,0-1-1,1 0 0,-1 1 1,0-1-1,1 1 0,-1-1 1,1 1-1,-1-1 0,1 1 1,-1 0-1,1-1 0,-2 2 0,-15 25-124,17-26 127,-13 24-33,2 1 0,1 1 0,1 0 0,1 1-1,2-1 1,0 1 0,2 1 0,2-1 0,0 49 0,2-69 9,0 0-1,0 1 1,1-1 0,0 1 0,1-1 0,0 0-1,3 11 1,-4-16 2,1-1-1,-1 0 0,1 1 1,-1-1-1,1 0 0,0 0 1,0 0-1,0 0 0,0 0 1,0 0-1,0 0 0,0-1 1,1 1-1,-1-1 0,0 0 1,1 0-1,-1 0 1,1 0-1,0 0 0,-1 0 1,1-1-1,0 1 0,-1-1 1,1 0-1,0 0 0,4 0 1,-3 1 12,0-1 0,1 0 1,-1 0-1,0-1 0,0 1 0,0-1 1,0 0-1,0 0 0,0 0 1,-1 0-1,1-1 0,0 1 0,0-1 1,-1 0-1,1 0 0,-1-1 1,0 1-1,0-1 0,0 1 0,0-1 1,0 0-1,0 0 0,-1 0 0,3-5 1,5-6 2,0 0 1,-1-1-1,-1 0 0,-1 0 1,0-1-1,-1 0 0,-1 0 1,0 0-1,-1-1 1,-1 0-1,0 0 0,-1 0 1,-1-29-1,-1 39 7,0 0-1,-1-1 1,0 1 0,0 0-1,0 0 1,-1-1 0,0 1-1,-1 0 1,-4-9 0,5 13-47,0-1 0,0 1 0,-1-1 0,0 1 0,1 0 0,-1 0 0,0 0 0,-1 1 0,1-1 0,0 1 0,-1 0 1,1 0-1,-1 0 0,0 0 0,0 0 0,0 1 0,0 0 0,-5-1 0,4 1 1136,-5 2-6297,10-1 5010,0 0 0,0 0 0,-1 0 0,1 0 0,0 0 0,0 0 0,0 0 0,0 0 0,-1 0 0,1 0 0,0 0 0,0 0 0,0 0 0,-1 0 0,1 0 0,0 0 0,0 0 0,0 1 0,0-1 0,0 0 0,-1 1-1050,1-1 1050,0 0 0,-1 0 0,1 0 0,0 1 0,0-1 0,0 0 0,0 0 0,0 0 0,0 1 0,0-1 0,0 0 1,0 0-1,0 0 0,0 0 0,0 1 0,0-1 0,0 0 0,0 0 0,0 0 0,0 1 0,0-1 0,1 0 0,-1 0 0,0 0 0,0 0 0,0 1 0,0-1 0,0 0 0,1 1-1050,-1-1 1050,1 0 0,9 2-6262</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6.057"/>
    </inkml:context>
    <inkml:brush xml:id="br0">
      <inkml:brushProperty name="width" value="0.035" units="cm"/>
      <inkml:brushProperty name="height" value="0.035" units="cm"/>
      <inkml:brushProperty name="color" value="#E71224"/>
    </inkml:brush>
  </inkml:definitions>
  <inkml:trace contextRef="#ctx0" brushRef="#br0">175 170 5097,'0'0'8389,"2"-2"-6606,1-2-1321,-1 1 0,0-1 1,0 0-1,0 0 1,-1 0-1,1 0 0,-1 0 1,0-1-1,-1 1 1,1 0-1,0 0 1,-1-1-1,0 1 0,-1-9 1,1 6-184,-1 0 1,1 0 0,-1-1-1,-1 1 1,0 0 0,0 0-1,0 0 1,0 1 0,-5-8-1,6 12-214,-2 0-1,1 1 0,0-1 1,0 0-1,0 1 0,-1-1 1,1 1-1,-1-1 0,1 1 1,-1 0-1,1 0 0,-1 1 1,0-1-1,0 0 0,1 1 1,-1 0-1,0-1 0,-5 2 1,5-2-72,-1 1 1,1 0 0,0 1 0,-1-1 0,1 1-1,0-1 1,-1 1 0,1 0 0,0 0 0,0 1-1,0-1 1,0 1 0,0-1 0,0 1-1,-4 3 1,1 3-1,-1 1-1,1 0 0,1 0 0,-1 1 1,2-1-1,-1 1 0,1 0 0,-5 20 1,4-10-7,1 0 0,1 1 1,0 37-1,3 55-35,0-111 47,0 1 0,0-1 0,0 0 0,1 1 0,-1-1 0,1 0 0,-1 0 0,1 1 1,0-1-1,0 0 0,0 0 0,0 0 0,0 0 0,1 0 0,-1 0 0,1-1 0,-1 1 0,1 0 0,0-1 0,-1 1 0,1-1 1,0 0-1,0 1 0,0-1 0,0 0 0,0 0 0,0 0 0,1 0 0,-1-1 0,0 1 0,0-1 0,1 1 0,-1-1 0,0 0 1,1 0-1,-1 0 0,3 0 0,0 0 8,-1 0 1,1 0-1,0-1 1,-1 0-1,1 1 1,-1-2-1,0 1 1,1 0-1,-1-1 1,0 0-1,0 0 1,0 0-1,0 0 1,0-1 0,0 0-1,-1 0 1,1 0-1,2-3 1,6-13-66,-1 0 1,-1 0-1,-1-1 1,-1 0-1,0 0 1,-2-1-1,0 0 1,-1 0-1,-1 0 1,-2-1 0,1-29-1,-2 50-196,-1 0 0,0 0-1,1 0 1,-1 0 0,1 0 0,-1 0-1,1 0 1,-1 0 0,1 0 0,0 0-1,-1 0 1,1 0 0,0 0 0,0 0-1,0 1 1,0-1 0,0 0 0,0 1-1,0-1 1,0 1 0,0-1 0,0 1-1,0-1 1,0 1 0,2-1 0,0 0-1187,16-6-5466</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6.585"/>
    </inkml:context>
    <inkml:brush xml:id="br0">
      <inkml:brushProperty name="width" value="0.035" units="cm"/>
      <inkml:brushProperty name="height" value="0.035" units="cm"/>
      <inkml:brushProperty name="color" value="#E71224"/>
    </inkml:brush>
  </inkml:definitions>
  <inkml:trace contextRef="#ctx0" brushRef="#br0">214 223 7218,'0'0'12022,"-3"-29"-11212,-10-91-97,8 49 1866,5 69-1386,1 6-231,-1 19-628,-4 29-177,-2-1-1,-2 0 1,-3-1 0,-18 54 0,13-47 71,-26 84 244,15-53-123,-20 109 0,45-173-365,1-11-1910,0-26-309,10-110-7788,-7 100 7112,3-31-6919</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7.094"/>
    </inkml:context>
    <inkml:brush xml:id="br0">
      <inkml:brushProperty name="width" value="0.035" units="cm"/>
      <inkml:brushProperty name="height" value="0.035" units="cm"/>
      <inkml:brushProperty name="color" value="#E71224"/>
    </inkml:brush>
  </inkml:definitions>
  <inkml:trace contextRef="#ctx0" brushRef="#br0">100 115 6121,'0'0'11607,"-1"-15"-10531,-2-46-137,-4 32 732,6 28-1615,1 1-1,0-1 1,-1 0-1,1 1 0,0-1 1,-1 1-1,1-1 1,-1 1-1,1-1 1,-1 1-1,1 0 0,-1-1 1,0 1-1,1-1 1,-1 1-1,1 0 0,-1 0 1,0-1-1,1 1 1,-1 0-1,-1 0 0,1 0-42,0 0 0,0 1 0,-1-1-1,1 0 1,0 1 0,0-1-1,0 1 1,-1 0 0,1-1-1,0 1 1,0 0 0,0 0 0,0 0-1,0-1 1,0 1 0,0 0-1,1 0 1,-1 1 0,0-1-1,0 0 1,1 0 0,-1 0 0,0 2-1,-8 17-16,0 1 0,2-1 0,0 1 0,2 1 0,0 0 0,1-1 0,1 1 0,1 31 0,2-53 8,1 1-1,0 0 0,0 0 1,0 0-1,0-1 1,0 1-1,0 0 0,0-1 1,0 1-1,0-1 1,0 1-1,0-1 1,0 1-1,1-1 0,-1 0 1,0 0-1,0 0 1,0 1-1,1-1 0,-1 0 1,0 0-1,0-1 1,0 1-1,1 0 0,-1 0 1,1-1-1,39-6 340,-32 2-319,-1-1-1,1 0 1,-1 0 0,0 0 0,-1-1-1,1-1 1,-1 1 0,-1-1-1,1 0 1,-1 0 0,-1-1 0,0 0-1,0 0 1,-1 0 0,0-1-1,0 1 1,-1-1 0,0 0 0,-1 0-1,0 0 1,-1 0 0,1-13-1,-2 22-561,4 10-4091,0 10-642,0 3 277</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7.574"/>
    </inkml:context>
    <inkml:brush xml:id="br0">
      <inkml:brushProperty name="width" value="0.035" units="cm"/>
      <inkml:brushProperty name="height" value="0.035" units="cm"/>
      <inkml:brushProperty name="color" value="#E71224"/>
    </inkml:brush>
  </inkml:definitions>
  <inkml:trace contextRef="#ctx0" brushRef="#br0">0 197 3729,'0'0'8188,"27"7"-7676,83 24 40,-107-29-284,-1-1-1,1-1 0,0 1 0,0 0 1,0-1-1,0 1 0,0-1 1,0 0-1,0 0 0,0 0 0,0 0 1,-1 0-1,5-2 0,-7 2-150,1-1-1,-1 1 1,0-1 0,1 1-1,-1-1 1,0 1 0,1-1-1,-1 1 1,0-1 0,0 0-1,1 1 1,-1-1 0,0 1-1,0-1 1,0 0 0,0 1-1,0-1 1,0 1 0,0-1-1,0 0 1,0 1 0,0-1-1,0 0 1,0 1 0,-1-1-1,1 0 1,-1-7-171,2-26 1403,0 19-587,-1-1-1,-2-31 1,1 44-676,1-1 1,-1 1-1,0-1 0,0 1 1,0 0-1,0-1 0,-1 1 1,1 0-1,-1 0 0,0 0 1,0 0-1,0 0 0,0 1 1,0-1-1,-1 0 0,1 1 1,-1 0-1,-4-4 0,6 6-80,-30-14 228,30 14-229,-1-1-1,1 1 1,0 0 0,0 0 0,-1 0 0,1 0 0,0 0 0,0 0 0,0 1 0,-1-1-1,1 0 1,0 1 0,0-1 0,0 0 0,0 1 0,-1 0 0,1-1 0,0 1-1,0 0 1,0-1 0,0 1 0,0 0 0,1 0 0,-1 0 0,0 0 0,0 0 0,0 1-1,-4 7-113,0-1 0,1 1-1,1-1 1,-1 1 0,2 0-1,-1 1 1,1-1 0,0 0-1,0 19 1,8-34-122,-2 3 60,-1-1 0,0 0 0,-1 1 0,1-1-1,-1 0 1,1 0 0,-1 0 0,0-1 0,-1 1 0,3-8 0,-2 0-1676,-1 0 0,0 0 0,-1-15 0,0-2-5234</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8.772"/>
    </inkml:context>
    <inkml:brush xml:id="br0">
      <inkml:brushProperty name="width" value="0.035" units="cm"/>
      <inkml:brushProperty name="height" value="0.035" units="cm"/>
      <inkml:brushProperty name="color" value="#E71224"/>
    </inkml:brush>
  </inkml:definitions>
  <inkml:trace contextRef="#ctx0" brushRef="#br0">28 132 5817,'0'0'8579,"-3"-17"-7898,-10-53 28,10 53-247,1 12 171,0 4-286,1 0 425,1 1-698,0 1-1,0-1 1,-1 0 0,1 0-1,0 0 1,0 0-1,0 0 1,0 0 0,-1 0-1,1 0 1,0 1 0,0-1-1,0 0 1,0 0 0,-1 0-1,1 0 1,0 1 0,0-1-1,0 0 1,0 0 0,0 0-1,0 1 1,0-1 0,0 0-1,-1 0 1,1 0 0,0 1-1,0-1 1,0 0 0,0 0-1,0 0 1,0 1 0,0-1-1,0 0 1,0 0 0,1 1-1,-1-1 1,0 0 0,0 0-1,0 0 1,0 1 0,0-1-1,0 0 1,0 0 0,0 0-1,1 1 1,-1-1 0,0 0-1,0 0 1,0 0 0,10 17 199,1-1 0,1 0 0,0-1 0,14 13 1,8 12-81,0 4-113,-3 2 0,-1 1 1,26 58-1,57 157-41,-99-228-10,-14-32-1,0-1 0,1 0 0,-1 1 0,1-1-1,-1 0 1,1 1 0,0-1 0,-1 0 0,1 0 0,0 0 0,0 0 0,0 0 0,0 0-1,0 0 1,0 0 0,0 0 0,3 1 0,-4-2 0,1 0 1,0 0-1,-1 0 0,1 0 1,-1 0-1,1-1 0,0 1 1,-1 0-1,1 0 1,-1-1-1,1 1 0,0 0 1,-1-1-1,1 1 0,-1 0 1,1-1-1,-1 1 0,0-1 1,1 1-1,-1-1 0,1 1 1,-1-1-1,0 1 0,1-1 1,-1 0-1,0 0 1,5-9 202,-1 0 0,-1 0 0,4-15 0,-4 15-389,7-30 199,-2-1-1,-1 0 1,1-53 0,-8-129-71,-1 105 84,1 29-225,0 88-308,0 20-4082,0-14 4162,1 1 0,0-1 0,0 1 0,1-1 0,0 0 0,0 0 0,0 0-1,0 0 1,1 0 0,0-1 0,0 1 0,0-1 0,7 7 0,3 4-1206,2 0 1,20 15-1,1-3-2708</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9.255"/>
    </inkml:context>
    <inkml:brush xml:id="br0">
      <inkml:brushProperty name="width" value="0.035" units="cm"/>
      <inkml:brushProperty name="height" value="0.035" units="cm"/>
      <inkml:brushProperty name="color" value="#E71224"/>
    </inkml:brush>
  </inkml:definitions>
  <inkml:trace contextRef="#ctx0" brushRef="#br0">1 95 4929,'0'0'11961,"0"-17"-10718,2-9-751,-1-8 170,0 17 2880,1 48-3362,2 0 1,1-1-1,18 58 0,-10-39 4,77 222 228,-89-267-408,-1-4-14,1 1-1,-1 0 0,0 0 1,0-1-1,0 1 0,1 0 0,-1-1 1,0 1-1,1 0 0,-1-1 0,0 1 1,1-1-1,-1 1 0,1-1 1,-1 1-1,1-1 0,-1 1 0,1-1 1,0 1-1,-1-1 0,1 0 0,0 1 1,-1-1-1,1 0 0,0 1 1,-1-1-1,1 0 0,0 0 0,-1 0 1,1 0-1,0 0 0,0 1 0,-1-1 1,1 0-1,0-1 0,-1 1 1,1 0-1,0 0 0,0 0 0,-1 0 1,1-1-1,0 1 0,-1 0 0,1-1 1,0 1-1,-1 0 0,1-1 1,-1 1-1,1-1 0,-1 1 0,1-1 1,-1 1-1,1-1 0,-1 1 0,1-2 1,31-39-2168,-28 34 1472,16-23-3491,0 2-1510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09.933"/>
    </inkml:context>
    <inkml:brush xml:id="br0">
      <inkml:brushProperty name="width" value="0.035" units="cm"/>
      <inkml:brushProperty name="height" value="0.035" units="cm"/>
      <inkml:brushProperty name="color" value="#E71224"/>
    </inkml:brush>
  </inkml:definitions>
  <inkml:trace contextRef="#ctx0" brushRef="#br0">246 164 4281,'0'0'8583,"0"-20"-7737,0-99 1885,-1 118-2637,1 0 0,0 0 0,-1 0 0,1 0 0,0 0 0,-1-1 0,0 1 0,1 0 0,-1 0 0,1 1 0,-1-1 0,0 0-1,0 0 1,0 0 0,1 0 0,-1 1 0,0-1 0,0 0 0,0 1 0,0-1 0,0 1 0,0-1 0,0 1 0,0-1 0,-1 1 0,1 0 0,0 0 0,0-1 0,0 1 0,-2 0 0,-40-3 830,40 3-883,-3 0-32,0 0-1,0 1 1,0 0-1,1 0 1,-1 0-1,0 1 1,0-1-1,1 1 1,-1 1-1,1-1 1,0 1-1,0 0 1,0 0 0,0 0-1,0 1 1,1 0-1,-1 0 1,1 0-1,0 0 1,0 1-1,1 0 1,-1 0-1,1 0 1,-3 5-1,-1 2-16,1 1-1,0-1 0,0 1 1,1 0-1,1 0 0,0 1 1,1-1-1,0 1 0,1 0 1,1 0-1,0 14 0,1-26 7,0 0-1,0 0 1,1-1-1,-1 1 1,1 0-1,-1 0 1,1-1-1,-1 1 1,1 0-1,0-1 1,0 1-1,0-1 1,0 1-1,0-1 1,0 1-1,0-1 0,1 0 1,-1 1-1,0-1 1,1 0-1,-1 0 1,1 0-1,-1 0 1,1 0-1,-1 0 1,1-1-1,0 1 1,0-1-1,-1 1 1,1-1-1,0 1 1,2-1-1,8 2 22,0-1 0,0 0 0,23-2 1,-14 0 1,-10 1-14,-1 0-10,0 0 1,-1 0 0,1 1 0,0 0 0,17 5 0,-24-5-2,0 1 1,0-1-1,0 1 1,-1-1-1,1 1 1,0 0-1,-1 0 1,1 0-1,-1 1 1,0-1-1,0 1 1,0-1-1,0 1 1,0-1-1,0 1 1,-1 0-1,1 0 1,-1 0-1,0 0 1,0 0-1,0 0 1,0 4-1,4 21 3,-1 1-1,-2 0 1,-1 0-1,-5 57 0,3-82 10,0 0-1,0-1 1,-1 1-1,1-1 1,-1 1 0,0-1-1,0 0 1,0 1-1,0-1 1,0 0-1,-1 0 1,0-1-1,1 1 1,-1-1-1,0 1 1,0-1-1,0 0 1,-1 0-1,1 0 1,0 0-1,-1-1 1,-5 3 0,1-1 8,0 0 0,0 0 0,-1-1 0,1 0 0,-1-1 1,0 0-1,1 0 0,-17-1 0,24 0-17,0-1 0,0 1 0,0-1 0,0 1-1,0-1 1,0 0 0,0 1 0,0-1 0,1 0 0,-1 0 0,0 0 0,0 0-1,1 0 1,-1 0 0,0 0 0,1 0 0,-1 0 0,1 0 0,0 0 0,-1 0-1,1 0 1,0 0 0,-1 0 0,1 0 0,0-1 0,0 1 0,0-2 0,0-41-348,0 33 113,0-6-531,1 1 0,0 0 0,1 0 0,1 0 0,0 0 0,1 0 0,1 1 0,0 0 0,14-26 0,9-17-3388</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10.301"/>
    </inkml:context>
    <inkml:brush xml:id="br0">
      <inkml:brushProperty name="width" value="0.035" units="cm"/>
      <inkml:brushProperty name="height" value="0.035" units="cm"/>
      <inkml:brushProperty name="color" value="#E71224"/>
    </inkml:brush>
  </inkml:definitions>
  <inkml:trace contextRef="#ctx0" brushRef="#br0">1 83 6345,'0'0'10683,"0"-14"-9970,0-41 17,0 42 307,4 24-813,15 89-74,-1-4 22,48 152 0,-58-223-137,24 56 15,-29-74-49,1-1-1,-1 1 0,2-1 1,-1 0-1,0 0 0,1 0 1,0-1-1,1 0 1,7 7-1,-8-10-141,0 0-1,1 0 1,0 0 0,-1-1-1,1 1 1,0-2-1,-1 1 1,1 0 0,0-1-1,0 0 1,0 0 0,11-3-1,-17 3-40,1 0-1,0-1 1,-1 1-1,1 0 1,0-1 0,-1 1-1,1-1 1,-1 1-1,1-1 1,-1 1-1,1-1 1,-1 0-1,1 1 1,-1-1-1,0 1 1,1-1-1,-1 0 1,0 1 0,1-1-1,-1 0 1,0 0-1,0 1 1,0-1-1,0 0 1,0 1-1,1-1 1,-1 0-1,-1-1 1,1 1-109,0-1 1,0 1 0,0-1-1,0 1 1,0-1-1,0 1 1,-1-1-1,1 1 1,-1-1-1,1 1 1,-1-1-1,1 1 1,-1 0-1,-1-2 1,-24-12-2808,-2 4-1241</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55.816"/>
    </inkml:context>
    <inkml:brush xml:id="br0">
      <inkml:brushProperty name="width" value="0.035" units="cm"/>
      <inkml:brushProperty name="height" value="0.035" units="cm"/>
    </inkml:brush>
  </inkml:definitions>
  <inkml:trace contextRef="#ctx0" brushRef="#br0">48 161 960,'0'0'13850,"43"-12"-12917,134-40-247,-168 49-628,55-17 649,-42 7-8,-12 6-507,-7 5-101,0 0 0,0 0 0,0-1 0,0 1-1,0-1 1,0 0 0,-1 1 0,1-1 0,-1 0 0,0-1-1,0 1 1,0 0 0,0 0 0,-1-1 0,1 1 0,0-5 0,-8 8-145,-16 0 37,0 2 0,0 0 0,0 1-1,1 1 1,0 1 0,0 1 0,0 1 0,0 1-1,-22 13 1,27-14 8,1 2 1,1 0-1,0 1 0,0 1 0,1 0 1,-21 23-1,29-27 8,-1 0 0,1 0 0,0 1-1,0 0 1,1 0 0,0 0 0,1 0 0,0 1-1,0-1 1,1 1 0,0 0 0,0 0 0,1-1 0,0 14-1,1-21 7,0 0 0,0 0 0,0 0 0,1 0-1,-1 0 1,0 0 0,1 0 0,-1 0-1,0 0 1,1-1 0,-1 1 0,1 0-1,-1 0 1,1 0 0,0 0 0,-1-1 0,1 1-1,0 0 1,0-1 0,-1 1 0,1-1-1,0 1 1,0-1 0,0 1 0,0-1-1,0 1 1,0-1 0,0 0 0,0 1-1,0-1 1,0 0 0,1 0 0,43 1 92,-28-2-57,87-3-110,-1-6 0,105-22-1,-204 32-149,20-7-1985,-14-4-3849,-5 4 421</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10.470"/>
    </inkml:context>
    <inkml:brush xml:id="br0">
      <inkml:brushProperty name="width" value="0.035" units="cm"/>
      <inkml:brushProperty name="height" value="0.035" units="cm"/>
      <inkml:brushProperty name="color" value="#E71224"/>
    </inkml:brush>
  </inkml:definitions>
  <inkml:trace contextRef="#ctx0" brushRef="#br0">0 189 3065,'0'0'11162,"6"-17"-10106,22-55-1,-25 68-952,0 0 1,-1 0-1,1 0 0,1 1 1,-1-1-1,0 1 0,1 0 1,0 0-1,0 0 0,0 0 1,0 1-1,0-1 0,0 1 1,1 0-1,-1 0 0,1 1 1,6-2-1,9-4 131,-2-1-95,-7 2-126,0 1-1,1 1 0,0-1 0,-1 2 1,1 0-1,21-2 0,-31 9-1711,-6 18-2452,-16 9-1294</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12.337"/>
    </inkml:context>
    <inkml:brush xml:id="br0">
      <inkml:brushProperty name="width" value="0.035" units="cm"/>
      <inkml:brushProperty name="height" value="0.035" units="cm"/>
      <inkml:brushProperty name="color" value="#E71224"/>
    </inkml:brush>
  </inkml:definitions>
  <inkml:trace contextRef="#ctx0" brushRef="#br0">8 68 4457,'0'0'10625,"-1"-11"-9637,-4-35-326,3 35-278,2 15-143,1 5-89,0 0-1,0 0 1,1-1-1,0 1 1,1-1-1,0 1 1,6 12 0,36 61 723,-17-32-466,70 151 389,37 70-183,-129-259-592,2-1 0,-1 1 1,1-2-1,1 1 0,17 16 0,-25-26 0,2-1 35,-3-25-2937,-1 15-298,-5 2-1812</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13.223"/>
    </inkml:context>
    <inkml:brush xml:id="br0">
      <inkml:brushProperty name="width" value="0.035" units="cm"/>
      <inkml:brushProperty name="height" value="0.035" units="cm"/>
      <inkml:brushProperty name="color" value="#E71224"/>
    </inkml:brush>
  </inkml:definitions>
  <inkml:trace contextRef="#ctx0" brushRef="#br0">1 226 3777,'0'0'7885,"0"-6"-3448,0-16-604,0 22-3794,0 0 0,0 0 0,0 0 0,0 0 0,0 0 0,0 0 0,1 0 0,-1 0 0,0 0 0,0 0 0,0 0 0,0 0 0,0 0 0,0 0 0,0 0 0,1 0 0,-1 0 0,0 0 0,0 0 0,0 0 0,0 0 0,0 0 0,0 0 0,0 0 0,1 0 0,-1 0 0,0 0 0,0-1 0,0 1 0,0 0 0,0 0 0,0 0 0,0 0 0,0 0 0,0 0 0,0 0 0,0 0 0,0-1 0,0 1 0,0 0 0,0 0 0,0 0 0,0 0 0,0 0 0,0 0 0,0 0 0,0-1 0,0 1 0,0 0 0,0 0 0,0 0 0,0 0 0,0 0 0,0 0 0,0 0 0,0-1 0,0 1 0,0 0 0,0 0 0,0 0 0,0 0 0,0 0 0,0 0 0,0 0 0,0 0 0,0 0 0,-1-1 0,1 1 0,0 0 0,18 0 456,19 7-538,-11 3 219,0 1-1,-1 1 0,42 27 1,66 57 176,-123-88-331,227 152 161,-222-150-158,-13-9 20,-1 0 0,0-1 0,0 1 0,0 0 0,0-1 0,1 1 1,-1-1-1,0 1 0,1-1 0,-1 0 0,0 1 0,1-1 1,-1 0-1,2 0 0,-2 0-8,0 0-1,-1-1 1,1 1 0,-1 0-1,1 0 1,-1-1 0,1 1-1,-1 0 1,1-1 0,-1 1-1,1 0 1,-1-1 0,1 1-1,-1-1 1,0 1 0,1-1 0,-1 1-1,0-1 1,1 1 0,-1-1-1,0 1 1,1-2 0,0-3 138,0-1 1,0 1-1,-1-1 1,0 1-1,0-11 0,0-2-444,2-355 340,-3 363-73,-1 0-1,0 0 0,0 0 0,-6-12 0,-3-16-83,11 30-1355,11 12-9460,-7 0 10600,8 10-4716</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31.228"/>
    </inkml:context>
    <inkml:brush xml:id="br0">
      <inkml:brushProperty name="width" value="0.035" units="cm"/>
      <inkml:brushProperty name="height" value="0.035" units="cm"/>
      <inkml:brushProperty name="color" value="#E71224"/>
    </inkml:brush>
  </inkml:definitions>
  <inkml:trace contextRef="#ctx0" brushRef="#br0">64 50 1200,'0'0'3517,"1"-10"-2553,1 10-1111,0-1-1,0 2 1,0-1-1,0 0 0,0 0 1,0 0-1,0 1 1,0-1-1,0 1 1,2 1-1,-3-2 142,-1 1 1,1 0-1,-1-1 0,1 1 1,-1 0-1,1-1 0,-1 1 1,0 0-1,1 0 0,-1-1 1,0 1-1,0 0 0,0 0 0,0 0 1,1-1-1,-1 1 0,0 0 1,0 0-1,-1 0 0,1-1 1,0 1-1,0 0 0,0 0 1,0 0-1,-1-1 0,1 1 1,0 0-1,-1 0 0,0 1 0,0 1 6,-5 1 27,6-3 17,-31 5 318,30-6-315,1 0 0,-1 0 0,1 1 1,-1-1-1,1 0 0,-1 0 1,1 0-1,-1 0 0,1 0 0,0 0 1,-1 0-1,1 0 0,-1 0 0,1 0 1,-1 0-1,1 0 0,-1-1 1,1 1-1,-1 0 0,1 0 0,-1 0 1,1-1-1,0 1 0,-1 0 0,1 0 1,-1-1-1,1 1 0,0 0 1,-1-1-1,1 1 0,0-1 0,0 1 1,-1-1-1,-4-19-26,5 17-20,-1 1 0,1-1 0,-1 1-1,0-1 1,1 1 0,-1-1 0,0 1 0,0-1 0,-2-2 0,-20-13 377,23 15-373,0-1-2009,0 1 397</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32.520"/>
    </inkml:context>
    <inkml:brush xml:id="br0">
      <inkml:brushProperty name="width" value="0.035" units="cm"/>
      <inkml:brushProperty name="height" value="0.035" units="cm"/>
      <inkml:brushProperty name="color" value="#E71224"/>
    </inkml:brush>
  </inkml:definitions>
  <inkml:trace contextRef="#ctx0" brushRef="#br0">155 250 672,'0'0'5353,"-135"-146"-5353,128 96-208,-5-4-1232</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33.183"/>
    </inkml:context>
    <inkml:brush xml:id="br0">
      <inkml:brushProperty name="width" value="0.035" units="cm"/>
      <inkml:brushProperty name="height" value="0.035" units="cm"/>
      <inkml:brushProperty name="color" value="#E71224"/>
    </inkml:brush>
  </inkml:definitions>
  <inkml:trace contextRef="#ctx0" brushRef="#br0">0 1 432,'0'0'88</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33.307"/>
    </inkml:context>
    <inkml:brush xml:id="br0">
      <inkml:brushProperty name="width" value="0.035" units="cm"/>
      <inkml:brushProperty name="height" value="0.035" units="cm"/>
      <inkml:brushProperty name="color" value="#E71224"/>
    </inkml:brush>
  </inkml:definitions>
  <inkml:trace contextRef="#ctx0" brushRef="#br0">0 0 72,'0'0'2385</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33.557"/>
    </inkml:context>
    <inkml:brush xml:id="br0">
      <inkml:brushProperty name="width" value="0.035" units="cm"/>
      <inkml:brushProperty name="height" value="0.035" units="cm"/>
      <inkml:brushProperty name="color" value="#E71224"/>
    </inkml:brush>
  </inkml:definitions>
  <inkml:trace contextRef="#ctx0" brushRef="#br0">23 40 744,'-22'-27'942,"24"23"534,-2 5-1459,1-1 1,-1 0-1,0 0 1,1 0 0,-1 0-1,0 1 1,0-1-1,1 0 1,-1 0-1,0 0 1,0 1-1,0-1 1,1 0-1,-1 1 1,0-1 0,0 0-1,0 0 1,0 1-1,0-1 1,1 0-1,-1 1 1,0-1-1,0 0 1,0 1-1,0-1 1,0 0 0,0 1-1,0-1 1,0 0-1,0 1 1,0-1-1,-1 1 1,2 0 139,0-1 1,-1 1-1,1 0 1,0 0-1,-1 0 1,1-1-1,0 1 1,0 0-1,0-1 0,0 1 1,-1 0-1,1-1 1,0 1-1,0-1 1,0 0-1,0 1 1,0-1-1,0 0 1,0 1-1,0-1 1,1 0-1,-1 0 0,0 0 1,0 0-1,0 0 1,2-1-1,43 1-366,-32-1 429,-8 1-397,-1 0 0,1 0 0,0-1 0,-1 0 0,1 0 0,-1-1 0,1 1 0,-1-1 0,0 0 0,1-1 0,-1 1 1,5-5-1,-2 1-2333</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34.642"/>
    </inkml:context>
    <inkml:brush xml:id="br0">
      <inkml:brushProperty name="width" value="0.035" units="cm"/>
      <inkml:brushProperty name="height" value="0.035" units="cm"/>
      <inkml:brushProperty name="color" value="#E71224"/>
    </inkml:brush>
  </inkml:definitions>
  <inkml:trace contextRef="#ctx0" brushRef="#br0">1 1 880,'0'0'2137,"16"0"-2057,-13 0-40,1 0-40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34.890"/>
    </inkml:context>
    <inkml:brush xml:id="br0">
      <inkml:brushProperty name="width" value="0.035" units="cm"/>
      <inkml:brushProperty name="height" value="0.035" units="cm"/>
      <inkml:brushProperty name="color" value="#E71224"/>
    </inkml:brush>
  </inkml:definitions>
  <inkml:trace contextRef="#ctx0" brushRef="#br0">1 1 104</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56.334"/>
    </inkml:context>
    <inkml:brush xml:id="br0">
      <inkml:brushProperty name="width" value="0.035" units="cm"/>
      <inkml:brushProperty name="height" value="0.035" units="cm"/>
    </inkml:brush>
  </inkml:definitions>
  <inkml:trace contextRef="#ctx0" brushRef="#br0">0 128 2969,'0'0'11229,"28"-21"-10332,85-65-118,-85 65 57,-28 24-844,-1 33 109,-3 0-1,-1 1 1,-1-2 0,-2 1-1,-2-1 1,-24 60-1,13-46-19,11-31-67,2 0 0,1 1-1,0 0 1,1 0 0,2 1 0,-1 0-1,-1 29 1,6-39-18,-1-9 11,1 0-1,-1 0 0,1 0 1,0 0-1,0 0 0,0 0 1,0 0-1,0 0 0,0 0 1,0 0-1,0 0 1,0 0-1,0 0 0,0 0 1,0 0-1,1 0 0,-1 0 1,0 0-1,1 0 0,-1 0 1,1 0-1,-1 0 0,1-1 1,0 1-1,-1 0 0,1 0 1,0-1-1,-1 1 1,1 0-1,0-1 0,0 1 1,0 0-1,0-1 0,-1 1 1,1-1-1,0 0 0,0 1 1,0-1-1,0 0 0,0 1 1,0-1-1,1 0 0,48 4 67,-1-3-1,1-2 0,92-13 0,-126 12-80,-5 1-25,0-1 0,0 0 0,-1 0 0,1-1 0,-1-1-1,0 0 1,0 0 0,16-10 0,-25 14-12,-1 0 1,0 0-1,1-1 0,-1 1 1,1 0-1,-1 0 0,0-1 0,1 1 1,-1 0-1,0-1 0,0 1 1,1-1-1,-1 1 0,0 0 0,0-1 1,0 1-1,1-1 0,-1 1 1,0-1-1,0 1 0,0-1 0,0 1 1,0 0-1,0-1 0,0 1 0,0-1 1,0 1-1,0-1 0,0 1 1,0-1-1,0 1 0,0-1 0,-1 1 1,1 0-1,0-1 0,0 1 1,0-1-1,-1 1 0,1 0 0,0-1 1,-1 1-1,1-1 0,0 1 1,-1 0-1,1 0 0,0-1 0,-1 1 1,1 0-1,0-1 0,-1 1 1,1 0-1,-1 0 0,1 0 0,-1 0 1,1-1-1,-1 1 0,1 0 1,-1 0-1,-31-9-1795,-35 2-1436,-2-1-1330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35.063"/>
    </inkml:context>
    <inkml:brush xml:id="br0">
      <inkml:brushProperty name="width" value="0.035" units="cm"/>
      <inkml:brushProperty name="height" value="0.035" units="cm"/>
      <inkml:brushProperty name="color" value="#E71224"/>
    </inkml:brush>
  </inkml:definitions>
  <inkml:trace contextRef="#ctx0" brushRef="#br0">1 52 104,'57'-42'609,"-55"41"-547,1 0 0,-1-1-1,1 1 1,-1 0-1,1 0 1,-1 0 0,1 1-1,-1-1 1,1 1-1,0-1 1,-1 1 0,1 0-1,0 0 1,-1 0 0,1 0-1,0 1 1,-1-1-1,1 1 1,0-1 0,-1 1-1,1 0 1,-1 0-1,1 0 1,-1 1 0,4 1-1,-3-1 5,2 0-16,0 1 0,-1-1 1,1 1-1,0 1 0,-1-1 1,0 1-1,0-1 0,0 1 1,0 0-1,-1 1 1,6 7-1,-8-10-324,0 1 0,0 0 0,0 0 1,0 0-1,0 0 0,0-1 0,-1 1 0,0 0 1,1 5 1176,-1-10-1124,0-7-486</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49.227"/>
    </inkml:context>
    <inkml:brush xml:id="br0">
      <inkml:brushProperty name="width" value="0.035" units="cm"/>
      <inkml:brushProperty name="height" value="0.035" units="cm"/>
      <inkml:brushProperty name="color" value="#E71224"/>
    </inkml:brush>
  </inkml:definitions>
  <inkml:trace contextRef="#ctx0" brushRef="#br0">171 143 1360,'0'0'1929,"-115"-60"-1985,99 49-536,5-3-145,-1-7 161,4 3-280,0 0 384</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0.393"/>
    </inkml:context>
    <inkml:brush xml:id="br0">
      <inkml:brushProperty name="width" value="0.035" units="cm"/>
      <inkml:brushProperty name="height" value="0.035" units="cm"/>
      <inkml:brushProperty name="color" value="#E71224"/>
    </inkml:brush>
  </inkml:definitions>
  <inkml:trace contextRef="#ctx0" brushRef="#br0">190 577 1032,'-158'-189'1058,"130"151"-690,24 26-113,4 12-255,0-12 239,1-1-1,0 0 1,1 1 0,0 0 0,8-25 0,-5 16 821,-2 0 0,0 0 0,-1-1 0,-1 1 0,-2-33 0,0 8 20,1 36-1171,2-7 7223,-1 12-994,0 19-6098,1 33 174,3-1-1,21 88 1,-8-51-40,9 77 258,14 67 227,-41-226-654,0 0 1,0-1-1,1 1 0,-1 0 0,0 0 1,0-1-1,0 1 0,1 0 1,-1-1-1,0 1 0,1 0 0,-1-1 1,1 1-1,-1-1 0,1 1 1,-1-1-1,1 1 0,-1-1 0,1 1 1,-1-1-1,1 1 0,-1-1 1,1 0-1,1 1 0,-2-1 111,0-2-57,0-14-649,0-1 0,-2 1-1,0 0 1,-1 0 0,0 0 0,-2 0 0,-9-24 0,-25-56-8417,20 58 3047</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1.248"/>
    </inkml:context>
    <inkml:brush xml:id="br0">
      <inkml:brushProperty name="width" value="0.035" units="cm"/>
      <inkml:brushProperty name="height" value="0.035" units="cm"/>
      <inkml:brushProperty name="color" value="#E71224"/>
    </inkml:brush>
  </inkml:definitions>
  <inkml:trace contextRef="#ctx0" brushRef="#br0">0 314 5457,'0'0'8482,"1"-21"-7697,2-149 2560,-3 154-2920,1-18 414,-1 33-810,0 0 0,1-1 1,-1 1-1,1 0 0,-1 0 1,1 0-1,-1 0 0,1-1 1,0 1-1,0 0 0,0 0 0,-1 0 1,1 0-1,0 1 0,0-1 1,0 0-1,0 0 0,1 1 1,-1-1-1,0 0 0,0 1 1,2-1-1,24-10 147,1 2 0,1 1-1,-1 1 1,1 1 0,0 2 0,33-1 0,-60 5-173,0 1 0,0 0 0,0 0 0,0 0 0,0 0 0,0 1 0,0-1-1,-1 0 1,1 1 0,0-1 0,-1 1 0,1 0 0,-1-1 0,0 1 0,1 0 0,-1 0 0,0 0 0,0 0 0,0 0 0,-1 0 0,1 0 0,0 3 0,16 52 212,-16-56-213,7 47 227,-2 0-1,-1 0 1,-4 68 0,-1-106-229,0-9 83,0 1-74,-1 1 0,0-1 1,0 0-1,0 1 0,0-1 1,0 0-1,-1 0 0,1 0 1,-3 3-1,-77 76 87,80-80-64,-5 0 14,-1 0-1,0-1 1,1 0-1,-1 0 1,1 0-1,-10-3 1,14 2-68,-1 0 1,1-1-1,0 1 1,1-1-1,-1 0 1,0 1-1,0-1 1,1 0-1,-1 0 1,1 0 0,-2-3-1,2 5-90,1-1-1,-1 0 1,1 0 0,-1 1-1,1-1 1,-1 0-1,1 0 1,-1 0 0,1 0-1,0 1 1,-1-1 0,1 0-1,0 0 1,0 0 0,0 0-1,0 0 1,0 0-1,0 0 1,0 0 0,0 0-1,0 0 1,0 0 0,0 0-1,0 1 1,1-1 0,-1 0-1,0 0 1,1 0 0,-1 0-1,1 0 1,-1 1-1,1-1 1,1-1 0,8-3-1459,0 1-1,1 0 1,16-4 0,-25 8 1398,40-11-3142</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2.116"/>
    </inkml:context>
    <inkml:brush xml:id="br0">
      <inkml:brushProperty name="width" value="0.035" units="cm"/>
      <inkml:brushProperty name="height" value="0.035" units="cm"/>
      <inkml:brushProperty name="color" value="#E71224"/>
    </inkml:brush>
  </inkml:definitions>
  <inkml:trace contextRef="#ctx0" brushRef="#br0">115 384 4017,'0'0'8035,"0"-3"-6587,-1-1-846,1 0 0,-1 0 0,0 0 0,0 0 0,0 0 1,0 0-1,-3-4 0,-28-49 1840,22 41-1818,-2-5 22,1 0 0,0-1-1,2 0 1,-8-29 0,16 68-514,0-1 0,1 22 0,5-12-141,0 1 1,2-1-1,14 35 0,10 40 33,-26-183 1218,-11-29-1226,3 74-37,1-1 1,2 1-1,5-42 0,-4 73 16,0 0-1,0 0 1,1 0-1,0 0 1,1 0-1,-1 0 1,1 0-1,5-6 1,-5 11-72,0 0 0,0 1 0,0-1 0,0 1 1,0 0-1,0 0 0,0 0 0,5 1 0,3 0-11,76-1-1939,-1 0-7755,-69 0 5162</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2.708"/>
    </inkml:context>
    <inkml:brush xml:id="br0">
      <inkml:brushProperty name="width" value="0.035" units="cm"/>
      <inkml:brushProperty name="height" value="0.035" units="cm"/>
      <inkml:brushProperty name="color" value="#E71224"/>
    </inkml:brush>
  </inkml:definitions>
  <inkml:trace contextRef="#ctx0" brushRef="#br0">275 344 5921,'0'0'8454,"0"-29"-7514,4-141 787,-5 163-1553,0 0 0,-1-1 0,0 1 0,0 0 0,0 0 0,-1 0 0,0 0 0,-1 1 0,1-1 0,-1 1 0,0 0-1,-1 0 1,0 0 0,0 0 0,0 1 0,0 0 0,-1 0 0,0 0 0,0 1 0,0 0 0,-1 0 0,1 1 0,-8-4 0,11 7-154,0-1 0,0 0 0,1 1 1,-1 0-1,0-1 0,0 1 1,0 0-1,0 0 0,0 1 1,1-1-1,-1 1 0,0-1 1,0 1-1,1 0 0,-1 0 1,0 0-1,1 1 0,-1-1 0,1 0 1,-1 1-1,1 0 0,0 0 1,0-1-1,0 1 0,0 0 1,0 1-1,0-1 0,-2 4 1,-4 6-50,1 1 1,0 0 0,1 0 0,-7 20-1,8-17 76,-7 21-68,1 0 0,3 1 0,1 1 0,2-1 0,1 1-1,2 62 1,2-99 18,0 1 0,0-1 0,0 1 1,0 0-1,0-1 0,0 1 0,1-1 0,-1 1 0,1-1 0,0 1 0,0-1 0,-1 0 0,2 1 0,-1-1 0,0 0 0,0 1 0,1-1 0,-1 0 0,1 0 0,0 0 1,-1-1-1,1 1 0,0 0 0,0-1 0,0 1 0,1-1 0,-1 1 0,0-1 0,0 0 0,1 0 0,-1 0 0,1 0 0,-1-1 0,1 1 0,-1-1 0,1 1 0,-1-1 1,5 0-1,-2 1 16,0-1 0,0 0 0,0 0 1,-1-1-1,1 1 0,0-1 1,0 0-1,0 0 0,0-1 0,0 1 1,-1-1-1,1 0 0,7-5 0,-6 3-1,-1-1 0,1 0 0,-1 0 0,0-1 0,-1 0 0,1 0 0,-1 0 0,6-12 0,-4 5-7,-1-1-1,0 0 1,-1-1 0,-1 1-1,0-1 1,-1 1 0,-1-1-1,0 0 1,-1 0 0,-1-15 0,0 5-145,2 24 86,-1-1 1,0 0-1,0 1 1,0-1-1,0 0 1,0 1-1,-1-1 0,1 1 1,0-1-1,-1 0 1,1 1-1,-1-1 1,0 1-1,1-1 0,-1 1 1,0 0-1,0-1 1,0 1-1,0 0 1,-2-2-1,1 1-501,-1 1 0,0 0 1,1 1-1,-1-1 0,0 0 0,0 1 0,0-1 0,0 1 0,1 0 1,-1 0-1,-3 0 0,-10 0-4850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4.131"/>
    </inkml:context>
    <inkml:brush xml:id="br0">
      <inkml:brushProperty name="width" value="0.035" units="cm"/>
      <inkml:brushProperty name="height" value="0.035" units="cm"/>
      <inkml:brushProperty name="color" value="#E71224"/>
    </inkml:brush>
  </inkml:definitions>
  <inkml:trace contextRef="#ctx0" brushRef="#br0">76 711 4657,'0'0'7838,"5"-5"-6653,-1 1-916,-1-1 0,0 0 0,0 1-1,0-1 1,0 0 0,-1-1 0,0 1 0,0 0 0,-1-1-1,1 1 1,-1-1 0,0 1 0,0-1 0,-1 1-1,0-9 1,0-100 1273,0 112-1475,-1 0 0,1-1-1,-1 1 1,0 0 0,0 0 0,0 0 0,0 0 0,0 0-1,0 0 1,0 0 0,-1 0 0,1 0 0,-1 1 0,1-1-1,-1 0 1,-3-2 0,4 3-27,-1 0 1,1 0-1,-1 0 0,1 0 1,-1 0-1,0 0 0,1 0 0,-1 0 1,0 1-1,1-1 0,-1 1 1,0-1-1,0 1 0,0 0 1,1 0-1,-1 0 0,0 0 0,0 0 1,0 0-1,0 0 0,1 0 1,-3 1-1,2 1-44,1-1 1,-1 0 0,1 0-1,0 1 1,0-1-1,0 1 1,0-1-1,0 1 1,0 0-1,0-1 1,0 1-1,1 0 1,-1-1-1,0 5 1,-8 31-21,7-26 23,-7 41-17,2 0 1,3 1-1,3 65 0,1-99 7,0-17 6,0 0-1,0-1 0,0 1 1,0-1-1,0 1 0,0 0 0,0-1 1,1 1-1,-1-1 0,1 1 1,-1-1-1,1 1 0,0-1 1,-1 1-1,1-1 0,0 1 1,0-1-1,0 0 0,0 0 1,2 2-1,-1-1 13,1-1 0,-1 0 1,1 0-1,-1-1 0,1 1 1,0-1-1,0 1 0,-1-1 0,1 0 1,0 0-1,4 0 0,-5-1 1,0 0-1,0 0 1,0 0 0,0 0-1,0 0 1,0-1-1,-1 1 1,1-1-1,0 1 1,-1-1 0,1 0-1,-1 0 1,0 1-1,1-1 1,-1 0-1,0 0 1,0 0 0,0 0-1,0-1 1,0-1-1,18-50 36,-9 4-23,-1-1 1,3-97 0,-16-105-5,1 217-5,-3 0 0,0-1 0,-3 2 0,-1-1 0,-18-44 0,24 71-20,3 6-77,1 7-9,1 11 69,-2 30 8,5 120-39,-1-134 58,0 0-1,3-1 1,12 43 0,3-11 14,50 102 1,-54-132-1,1 0-1,2-2 1,1 0-1,42 46 1,-62-75 16,0 1-1,0-1 1,0 0 0,0 0 0,0 0 0,1 0 0,-1 0 0,0 0 0,0 0 0,1-1 0,-1 1 0,0 0 0,1-1 0,-1 1 0,1-1 0,-1 1 0,1-1 0,-1 0-1,1 1 1,-1-1 0,1 0 0,-1 0 0,1 0 0,-1 0 0,1-1 0,-1 1 0,3-1 0,-2 0 17,0-1 1,1 1-1,-1-1 1,0 0-1,0 0 1,0 0-1,-1 0 1,1 0-1,0 0 1,-1 0-1,1-1 1,-1 1-1,2-6 1,2-5 66,0 0 0,-1-1 0,0 0 0,2-23 0,0-263 44,-7 181-178,1 118-37,0 5-408,-1 100 185,3 136 307,0-225-25,0-1-1,0 0 1,2 1-1,-1-1 0,11 22 1,-14-35 2,0-1 1,0 1-1,0-1 0,1 1 1,-1 0-1,0-1 1,0 1-1,1-1 0,-1 1 1,0 0-1,1-1 0,-1 1 1,1-1-1,-1 1 1,1-1-1,-1 1 0,1-1 1,-1 0-1,1 1 0,-1-1 1,1 0-1,0 1 1,-1-1-1,1 0 0,0 0 1,-1 0-1,1 1 0,-1-1 1,1 0-1,0 0 1,-1 0-1,1 0 0,0 0 1,-1 0-1,1 0 0,0 0 1,-1-1-1,1 1 1,0 0-1,-1 0 0,1 0 1,0-1-1,-1 1 1,1 0-1,-1-1 0,1 1 1,-1 0-1,1-1 0,-1 1 1,1-1-1,-1 1 1,1-1-1,-1 1 0,1-1 1,0-1-1,2-2 9,1-1-1,-1 1 1,0-1-1,0 0 1,3-9 0,5-17 1,-2 0 0,-1 0-1,-1 0 1,2-40 0,-1-124 121,-10 285-219,0-24 84,7 76 0,-4-136-26,0 1 0,1-1 0,0 1 1,0-1-1,1 0 0,-1 0 0,1 0 0,1 0 0,-1 0 0,1 0 1,0-1-1,0 0 0,1 0 0,-1 0 0,1 0 0,0-1 0,1 0 0,-1 0 1,1 0-1,-1-1 0,1 1 0,0-1 0,0-1 0,1 1 0,-1-1 1,1 0-1,-1-1 0,1 0 0,-1 0 0,14 1 0,-15-2-429,0 0 0,1-1-1,-1 1 1,1-1-1,-1 0 1,1 0 0,-1-1-1,0 1 1,9-5 0,-9 3-366,-1 0 1,1-1 0,-1 0-1,0 1 1,0-1-1,0-1 1,0 1 0,-1 0-1,4-8 1,18-29-8342</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4.518"/>
    </inkml:context>
    <inkml:brush xml:id="br0">
      <inkml:brushProperty name="width" value="0.035" units="cm"/>
      <inkml:brushProperty name="height" value="0.035" units="cm"/>
      <inkml:brushProperty name="color" value="#E71224"/>
    </inkml:brush>
  </inkml:definitions>
  <inkml:trace contextRef="#ctx0" brushRef="#br0">131 86 7098,'0'0'11406,"0"-9"-10467,-1-28-128,1 35-694,-1 0 0,0-1 0,0 1 0,0 0 0,0 0 0,0 0 0,0 0 0,-1 0 0,1 1-1,0-1 1,-1 0 0,0 1 0,1-1 0,-1 1 0,0-1 0,0 1 0,0 0 0,0 0 0,0 0 0,0 0 0,0 0 0,0 0 0,0 0 0,0 1 0,-1-1 0,1 1 0,0 0 0,0-1 0,-1 1 0,1 0 0,-4 1 0,5-1-117,-1 1 0,1 0-1,0 0 1,-1 0 0,1 0 0,0 0-1,0 0 1,-1 0 0,1 0 0,0 0-1,0 1 1,1-1 0,-1 0-1,0 1 1,0-1 0,1 1 0,-1-1-1,0 1 1,1-1 0,-1 2 0,-2 5-2,-7 19-17,1 1-1,1 0 1,2 0-1,0 1 0,2 0 1,2 0-1,0 0 1,2 1-1,5 43 0,-5-69 18,1-1-1,-1 0 0,1 0 0,0 0 0,0 0 0,0 0 0,1 0 0,-1 0 0,0 0 1,1 0-1,0-1 0,0 1 0,0 0 0,0-1 0,0 0 0,0 1 0,1-1 1,-1 0-1,1 0 0,0-1 0,-1 1 0,1 0 0,0-1 0,0 0 0,0 1 1,0-1-1,4 0 0,7 2 1,0 0 0,0-2 0,1 0 0,25-1 0,-18 0-41,-17 0-77,0-1 1,0 1-1,0-1 0,0 0 0,-1 0 0,1 0 1,0-1-1,0 1 0,-1-1 0,1-1 1,-1 1-1,0 0 0,1-1 0,-1 0 1,0 0-1,3-4 0,0 0-1001,-1 0-1,0-1 1,-1 0-1,1 0 1,-2 0-1,1 0 1,5-16-1,-1-1-4449</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4.874"/>
    </inkml:context>
    <inkml:brush xml:id="br0">
      <inkml:brushProperty name="width" value="0.035" units="cm"/>
      <inkml:brushProperty name="height" value="0.035" units="cm"/>
      <inkml:brushProperty name="color" value="#E71224"/>
    </inkml:brush>
  </inkml:definitions>
  <inkml:trace contextRef="#ctx0" brushRef="#br0">1 23 3305,'0'0'15542,"0"-6"-15089,0-10-293,0 21-28,1 39 258,1 17 162,21 221 659,-18-252-1189,1 0 1,1 0-1,2 0 1,0-1-1,3 0 1,0-1-1,17 28 1,-27-53-107,0 1 1,0-1 0,1 0 0,-1 0-1,1 0 1,0 0 0,0 0 0,0 0-1,0-1 1,0 1 0,0-1 0,1 0-1,-1 0 1,1 0 0,0-1 0,-1 1-1,1-1 1,0 0 0,0 0 0,0 0-1,0-1 1,0 1 0,0-1 0,0 0-1,8-1 1,-12 1-244,1-1-1,0 0 0,-1 1 0,1-1 1,-1 0-1,1 0 0,-1 0 1,1 1-1,-1-1 0,0 0 1,0 0-1,1 0 0,-1 0 1,0 0-1,0 0 0,0 0 1,0 0-1,0 1 0,0-1 0,0 0 1,0 0-1,0 0 0,0 0 1,-1 0-1,1 0 0,0 0 1,-1-1-1,-6-12-5408</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5.077"/>
    </inkml:context>
    <inkml:brush xml:id="br0">
      <inkml:brushProperty name="width" value="0.035" units="cm"/>
      <inkml:brushProperty name="height" value="0.035" units="cm"/>
      <inkml:brushProperty name="color" value="#E71224"/>
    </inkml:brush>
  </inkml:definitions>
  <inkml:trace contextRef="#ctx0" brushRef="#br0">1 139 7642,'0'0'11570,"99"-85"-11250,-64 74-136,1-3-112,4-1-64,-5 5-8,-3 6-136,-8 4-1344,-8 0-2897,-8 0-1512</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56.567"/>
    </inkml:context>
    <inkml:brush xml:id="br0">
      <inkml:brushProperty name="width" value="0.035" units="cm"/>
      <inkml:brushProperty name="height" value="0.035" units="cm"/>
    </inkml:brush>
  </inkml:definitions>
  <inkml:trace contextRef="#ctx0" brushRef="#br0">1 154 2833,'0'0'16251,"407"-79"-16099,-353 69-48,-7-1-16,-6 0-40,-14 1-48,7 3 0,-7-1-344,0 5-944,7-4-1417,-7 3-1576,-6 1-4457</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5.887"/>
    </inkml:context>
    <inkml:brush xml:id="br0">
      <inkml:brushProperty name="width" value="0.035" units="cm"/>
      <inkml:brushProperty name="height" value="0.035" units="cm"/>
      <inkml:brushProperty name="color" value="#E71224"/>
    </inkml:brush>
  </inkml:definitions>
  <inkml:trace contextRef="#ctx0" brushRef="#br0">147 678 4945,'0'0'10288,"-11"-34"-9222,-36-107-20,-17-93 4105,56 198-4426,3 16-268,2 7-87,0 0 0,1-1 0,-1-15-1,3 29-299,0 2-244,1 8 163,1 0 0,0 0-1,1 0 1,0 0 0,1 0 0,0-1-1,10 19 1,1 2 4,143 377 48,-158-406-31,0-1-1,0 1 0,0 0 1,0-1-1,1 1 1,-1-1-1,0 1 0,0-1 1,1 1-1,-1 0 0,0-1 1,1 1-1,-1-1 1,1 0-1,-1 1 0,1-1 1,-1 1-1,1-1 0,-1 0 1,1 1-1,-1-1 1,1 0-1,-1 1 0,2-1 1,-2 0 4,1 0 0,-1 0 1,1-1-1,-1 1 0,1 0 0,-1-1 1,1 1-1,-1 0 0,1-1 1,-1 1-1,1 0 0,-1-1 0,0 1 1,1-1-1,-1 1 0,0-1 0,1 1 1,-1-1-1,0 1 0,0-1 1,1 1-1,-1-1 0,0 1 0,0-1 1,0 1-1,0-1 0,0 0 1,0 1-1,0-2 0,12-86 170,-5 0 0,-4-99 0,0 6-174,4 123 2,-4 39-16,2-36 0,-5 54-99,1 1-481,0 0 349,0 0-1,0 0 1,0 0 0,0 0-1,0 1 1,0-1-1,0 0 1,0 0-1,-1 1 1,1-1-1,0 1 1,0-1-1,0 0 1,0 1-1,0 0 1,-1-1-1,1 1 1,0 0 0,-1-1-1,1 1 1,0 0-1,-1 0 1,2 1-1,31 60-6784,-17-36 2162</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6.447"/>
    </inkml:context>
    <inkml:brush xml:id="br0">
      <inkml:brushProperty name="width" value="0.035" units="cm"/>
      <inkml:brushProperty name="height" value="0.035" units="cm"/>
      <inkml:brushProperty name="color" value="#E71224"/>
    </inkml:brush>
  </inkml:definitions>
  <inkml:trace contextRef="#ctx0" brushRef="#br0">6 329 7538,'0'0'9427,"0"-34"-8377,0-170 942,-4 113 2438,3 184-4365,3 107 77,-1-195-138,-1 7 0,1-1 1,1 0 0,5 18 0,-7-29-86,0 0 0,0 1 1,0-1-1,0 0 1,0 1-1,0-1 0,0 0 1,0 1-1,0-1 1,1 0-1,-1 1 0,0-1 1,0 0-1,0 1 1,1-1-1,-1 0 1,0 0-1,0 1 0,1-1 1,-1 0-1,0 0 1,1 1-1,-1-1 0,0 0 1,1 0-1,-1 0 1,0 0-1,1 0 0,-1 1 1,0-1-1,1 0 1,-1 0-1,0 0 0,1 0 1,-1 0-1,0 0 1,1 0-1,-1 0 0,1 0 1,-1 0-1,0 0 1,1-1-1,-1 1 0,0 0 1,1 0-1,-1 0 1,0 0-1,1-1 1,-1 1-1,0 0 0,0 0 1,1 0-1,-1-1 1,0 1-1,0 0 0,1-1 1,-1 1-1,0 0 1,0 0-1,0-1 0,1 1 1,-1 0-1,0-1 1,0 1-1,0 0 0,0-1 1,0 0-1,12-24-6252,-4 0 161</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6.571"/>
    </inkml:context>
    <inkml:brush xml:id="br0">
      <inkml:brushProperty name="width" value="0.035" units="cm"/>
      <inkml:brushProperty name="height" value="0.035" units="cm"/>
      <inkml:brushProperty name="color" value="#E71224"/>
    </inkml:brush>
  </inkml:definitions>
  <inkml:trace contextRef="#ctx0" brushRef="#br0">0 0 7274</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6.960"/>
    </inkml:context>
    <inkml:brush xml:id="br0">
      <inkml:brushProperty name="width" value="0.035" units="cm"/>
      <inkml:brushProperty name="height" value="0.035" units="cm"/>
      <inkml:brushProperty name="color" value="#E71224"/>
    </inkml:brush>
  </inkml:definitions>
  <inkml:trace contextRef="#ctx0" brushRef="#br0">0 542 7274,'104'-196'2069,"-80"157"-761,-24 38-1284,1 1 0,-1 0 0,0 0 0,0 0 0,0 0 1,0-1-1,0 1 0,0 0 0,0 0 0,0 0 0,0 0 1,0 0-1,1-1 0,-1 1 0,0 0 0,0 0 0,0 0 1,0 0-1,1 0 0,-1 0 0,0 0 0,0-1 0,0 1 1,0 0-1,1 0 0,-1 0 0,0 0 0,0 0 0,0 0 1,0 0-1,1 0 0,-1 0 0,0 0 0,0 0 0,0 0 1,1 0-1,-1 0 0,0 0 0,0 0 0,0 1 0,0-1 1,1 0-1,-1 0 0,0 0 0,0 0 0,0 0 0,0 0 1,0 0-1,1 0 0,-1 1 0,4 1 716,-1-3-483,-1 0 1,1 1 0,0-1 0,-1-1-1,1 1 1,0 0 0,-1-1 0,0 1-1,1-1 1,-1 0 0,0 1 0,0-1-1,0 0 1,0-1 0,0 1 0,3-5-1,26-41 1614,-25 35-1504,0-1 1,-1 1 0,0-1 0,-1 0-1,4-29 1,-4 7 459,-2-44-1,-22 81-611,18-1-216,0 1 1,0 0-1,1 1 1,-1-1-1,0 0 1,0 0-1,1 1 0,-1-1 1,1 1-1,0-1 1,-1 1-1,1 0 1,0 0-1,-2 2 0,-12 30-12,12-28 11,-5 16-13,1 1-1,1 0 1,1 0 0,-4 42-1,4 95 26,5-140-15,0-16 4,0 1-1,0-1 1,1 0-1,0 0 1,-1 0 0,2 0-1,-1 0 1,0-1 0,1 1-1,3 6 1,-4-8 2,0 0-1,0-1 1,1 1-1,-1 0 1,1-1 0,-1 0-1,1 1 1,-1-1 0,1 0-1,0 0 1,0 0 0,0 0-1,0 0 1,-1 0 0,1 0-1,0-1 1,1 1 0,-1-1-1,0 1 1,0-1 0,0 0-1,2 0 1,3 0 35,0-1 1,0-1 0,-1 1-1,1-1 1,-1-1-1,1 1 1,-1-1-1,0 0 1,0 0-1,0-1 1,-1 1-1,1-2 1,-1 1-1,0 0 1,0-1 0,0 0-1,0 0 1,6-10-1,-4 4-569,1 0 0,-1 0 0,9-22 0,-12 24-1158,-1-1 0,0 0-1,0-1 1,2-15 0,-4 11-4259</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7:57.799"/>
    </inkml:context>
    <inkml:brush xml:id="br0">
      <inkml:brushProperty name="width" value="0.035" units="cm"/>
      <inkml:brushProperty name="height" value="0.035" units="cm"/>
      <inkml:brushProperty name="color" value="#E71224"/>
    </inkml:brush>
  </inkml:definitions>
  <inkml:trace contextRef="#ctx0" brushRef="#br0">2 339 6553,'0'0'11758,"0"-19"-10916,0-76 1775,0 98-2646,-1 82-22,3 106 100,4-153-156,-5-37 155,-1 1 1,0-1-1,1 0 1,-1 0-1,1 0 0,-1 0 1,1 0-1,0 0 1,-1 0-1,1 0 1,0 0-1,0-1 1,-1 1-1,1 0 1,0 0-1,0-1 1,0 1-1,0 0 1,0-1-1,0 1 1,0-1-1,0 1 1,0-1-1,1 0 1,-1 1-1,0-1 0,2 0 1,-2-1 36,1 0-1,0-1 1,-1 1 0,1 0-1,-1-1 1,1 0 0,-1 1-1,0-1 1,1 0 0,-1 1-1,0-1 1,0 0 0,0 0-1,-1 0 1,1 0-1,1-4 1,-1 1 11,7-13-13,-2-2 1,-1 1 0,0-1-1,3-39 1,-4-84-23,-4 107-19,0 35-147,1 5 86,0 0 0,0 1 0,0-1-1,-1 0 1,0 0 0,0 0 0,0 5 0,0 11 3,2-1-1,1 0 0,1 0 0,0-1 0,1 1-1,1-1 1,15 29 0,-18-41 19,0 0 0,0-1 0,1 0 0,0 0 0,0 0 0,0 0-1,1 0 1,-1-1 0,1 0 0,0 0 0,1 0 0,-1-1 0,0 0-1,1 0 1,0 0 0,0 0 0,0-1 0,0 0 0,0-1 0,0 1-1,0-1 1,1 0 0,11 0 0,-15-1 6,-1 0-1,0 0 1,0 0 0,1 0 0,-1-1-1,0 1 1,0-1 0,0 1 0,1-1-1,-1 0 1,0 0 0,0 1 0,0-2-1,2 0 1,-1-1 3,-1 0 0,1 0 0,-1 0 0,1-1 0,-1 1 0,0-1 0,2-4 0,2-6-1,0 0 0,-1 0 0,0 0 1,-1-1-1,-1 1 0,3-19 0,-2-91 339,-4 103-185,-1 10-46,-1 0 0,0 0 0,-1 1 0,0-1 0,0 1 0,-1-1 0,-11-18 0,-10-31 344,22 53-452,2 3 7,0 0 0,-1 0 0,2 0 1,-1-1-1,0 1 0,1-6 0,0 9-191,0 16-9399,0-13 8167,0 13-4475</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01.637"/>
    </inkml:context>
    <inkml:brush xml:id="br0">
      <inkml:brushProperty name="width" value="0.035" units="cm"/>
      <inkml:brushProperty name="height" value="0.035" units="cm"/>
      <inkml:brushProperty name="color" value="#E71224"/>
    </inkml:brush>
  </inkml:definitions>
  <inkml:trace contextRef="#ctx0" brushRef="#br0">126 245 1560,'0'0'3370,"-23"-18"-1125,23 18-2188,-1 0 0,0 0 0,1 1 0,-1-1 1,0-1-1,1 1 0,-1 0 0,0 0 0,1 0 0,-1 0 0,0 0 0,1-1 1,-1 1-1,0 0 0,1 0 0,-1-1 0,1 1 0,-1 0 0,1-1 0,-1 1 1,1-1-1,-1 1 0,1-1 0,-1 1 0,1-1 0,-1 0 0,0-18 2575,2 6-937,-2 11-1391,1 0-1,-1-1 1,0 1-1,0 0 1,0 0-1,0 0 1,0 0-1,0 0 1,-1 0-1,1 0 0,-1 1 1,1-1-1,-1 0 1,1 1-1,-1-1 1,0 1-1,0 0 1,0 0-1,0-1 1,-2 0-1,-5-3 572,-1 1-1,1-1 1,-15-3 0,24 8-821,0 0 1,0 0 0,0 0 0,0 0 0,0 0-1,-1 0 1,1 0 0,0 0 0,0 0-1,0 0 1,0 0 0,0 0 0,0 0 0,0 0-1,-1 0 1,1 0 0,0 0 0,0 0 0,0 0-1,0 0 1,0-1 0,0 1 0,0 0 0,0 0-1,0 0 1,-1 0 0,1 0 0,0 0 0,0 0-1,0 0 1,0 0 0,0-1 0,0 1-1,0 0 1,0 0 0,0 0 0,0 0 0,0 0-1,0 0 1,0-1 0,0 1 0,0 0 0,0 0-1,0 0 1,0 0 0,0 0 0,0 0 0,0 0-1,0-1 1,0 1 0,0 0 0,0 0-1,0 0 1,0 0 0,0 0 0,0 0 0,1-1-1,9-5 1083,28-7-1551,-21 7 758,-6 2-278,27-10 174,-1-2 0,-1-1 0,35-23 0,-71 39-242,1 1-1,-1-1 1,1 0 0,0 1-1,-1-1 1,1 1 0,0 0 0,0-1-1,-1 1 1,1-1 0,0 1-1,0 0 1,-1 0 0,1-1-1,0 1 1,0 0 0,0 0-1,0 0 1,-1 0 0,1 0 0,0 0-1,0 0 1,0 0 0,0 0-1,-1 1 1,1-1 0,0 0-1,0 0 1,-1 1 0,1-1-1,0 1 1,0-1 0,-1 0 0,1 1-1,0-1 1,-1 1 0,1 0-1,-1-1 1,1 1 0,0 0-1,0 0 1,1 3-31,-1 0 0,0 0 0,1 0 0,-1 0 0,0 0 0,0 6 0,0-6 110,25 251 350,-13-102-211,-8-108-155,19 77 1,-22-119-61,3 9-1,-5-12 8,1-25-2466,-2 17 1801,0-1-625,0 0 0,0 0 0,-1 1 1,0-1-1,-1 1 0,-5-14 0,3 9-1490,-4-13-4165</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02.366"/>
    </inkml:context>
    <inkml:brush xml:id="br0">
      <inkml:brushProperty name="width" value="0.035" units="cm"/>
      <inkml:brushProperty name="height" value="0.035" units="cm"/>
      <inkml:brushProperty name="color" value="#E71224"/>
    </inkml:brush>
  </inkml:definitions>
  <inkml:trace contextRef="#ctx0" brushRef="#br0">0 272 5009,'0'0'11354,"0"-11"-10003,0-26-274,0 6 4265,1 29-5290,-1 1-1,1 0 1,0-1-1,-1 1 1,1 0-1,0 0 1,0 0-1,0 0 1,-1 0-1,1 0 1,0 0-1,1 0 1,-1 0-1,0 0 1,0 0 0,0 1-1,0-1 1,3-1-1,32-14 414,-24 10-251,12-5 52,28-13 138,-1-2 0,62-44-1,-108 66-343,-4 3-10,0 0 0,1 0 0,-1 0 0,0 0 1,0 0-1,1 0 0,-1 1 0,1-1 0,-1 0 1,0 1-1,1 0 0,-1-1 0,1 1 0,2-1 1,-3 1-9,-1-3-30,0 3-8,1 9-7120,3 9 3495,3-3-2683</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05.923"/>
    </inkml:context>
    <inkml:brush xml:id="br0">
      <inkml:brushProperty name="width" value="0.035" units="cm"/>
      <inkml:brushProperty name="height" value="0.035" units="cm"/>
      <inkml:brushProperty name="color" value="#E71224"/>
    </inkml:brush>
  </inkml:definitions>
  <inkml:trace contextRef="#ctx0" brushRef="#br0">131 186 336,'0'0'3127,"-2"3"-2568,0-2-481,1 0-1,0 0 1,0 0-1,-1 0 1,1 0-1,0 0 1,-1 0-1,1 0 1,-1-1-1,1 1 1,-1 0-1,0-1 1,1 1-1,-1-1 0,1 0 1,-1 0-1,0 1 1,1-1-1,-1 0 1,0 0-1,1-1 1,-1 1-1,0 0 1,1-1-1,-1 1 1,-2-2-1,2 1 103,0 0 0,1 0 0,-1-1-1,1 1 1,-1-1 0,1 1 0,0-1-1,0 0 1,-1 1 0,1-1 0,0 0-1,1 0 1,-1 0 0,0 0 0,0 0 0,1 0-1,-1 0 1,1 0 0,0 0 0,0 0-1,0 0 1,0-4 0,-1-8 1522,0 0 0,-1 0-1,-6-20 1,4 21-77,2-1 1,-1 0-1,0-21 0,3 34-1317,-2 10-281,0 0-1,0 0 1,1 0 0,1 0-1,-1 1 1,1-1 0,3 15-1,-2 9 23,-1 156 745,7-189-492,8-2-200,1-1 0,0 0 0,-1-1-1,0-1 1,0-1 0,0 0 0,21-12 0,-1 2-65,-34 15-48,0 1 0,0-1 0,0 1 1,0 0-1,0 0 0,0-1 0,0 1 0,0 0 0,0 0 0,0 0 1,0 0-1,0 0 0,0 0 0,0 1 0,0-1 0,0 0 0,0 0 1,0 1-1,0-1 0,0 1 0,0-1 0,0 1 0,0-1 1,0 1-1,-1-1 0,1 1 0,0 0 0,0 0 0,-1-1 0,1 1 1,0 0-1,-1 0 0,1 0 0,-1 0 0,2 1 0,12 39 78,-12-32-91,2 7 26,-1 0 0,0 0 0,-2 0 0,0 1 0,-1 16 0,0-18-6,-1-12 5,0 0-1,0 0 1,0 0 0,-1 0-1,1 0 1,-1-1 0,1 1 0,-1 0-1,0-1 1,0 0 0,0 1-1,0-1 1,-1 0 0,1 0 0,0 0-1,-1 0 1,0-1 0,1 1-1,-1-1 1,-4 2 0,-3 2 8,1-1 0,-1 0-1,1 0 1,-1-1 0,-13 2 0,-24 1-397,-56-1 0,102-5 324,1 0 0,-1-1 1,0 1-1,0 0 0,0-1 0,1 1 1,-1-1-1,0 1 0,1-1 1,-1 1-1,0-1 0,1 1 1,-1-1-1,1 1 0,-1-1 1,0 0-1,1 1 0,0-1 0,-1 0 1,1 0-1,-1 1 0,1-1 1,0 0-1,0 0 0,-1 0 1,1 0-1,0 1 0,0-1 0,0 0 1,0 0-1,0-1 0,-1-36-2774,1 27 1355,0 6 605,0 0 1,0 0-1,1 0 1,0 0-1,0 0 1,0 0-1,0 0 0,3-6 1,7-11-3723</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06.434"/>
    </inkml:context>
    <inkml:brush xml:id="br0">
      <inkml:brushProperty name="width" value="0.035" units="cm"/>
      <inkml:brushProperty name="height" value="0.035" units="cm"/>
      <inkml:brushProperty name="color" value="#E71224"/>
    </inkml:brush>
  </inkml:definitions>
  <inkml:trace contextRef="#ctx0" brushRef="#br0">0 237 5577,'0'0'11027,"7"-16"-9615,24-47-96,-27 55-917,1 1 1,0 0-1,-1 0 0,2 0 0,-1 1 0,1-1 1,0 1-1,1 1 0,10-8 0,7-7 17,-12 9-136,1 1 1,0 0 0,0 1-1,19-11 1,-31 20-325,-1-1 0,1 1 0,-1 0 0,1-1 0,-1 1 1,1-1-1,0 1 0,-1 0 0,1-1 0,0 1 0,-1 0 0,1 0 1,0 0-1,-1-1 0,1 1 0,0 0 0,-1 0 0,1 0 0,0 0 0,0 0 1,-1 0-1,1 1 0,0-1 0,-1 0 0,1 0 0,0 0 0,-1 1 1,2-1-1,-8 17-5947,-3 3-628,8-8-4354</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07.131"/>
    </inkml:context>
    <inkml:brush xml:id="br0">
      <inkml:brushProperty name="width" value="0.035" units="cm"/>
      <inkml:brushProperty name="height" value="0.035" units="cm"/>
      <inkml:brushProperty name="color" value="#E71224"/>
    </inkml:brush>
  </inkml:definitions>
  <inkml:trace contextRef="#ctx0" brushRef="#br0">175 142 4137,'0'0'7728,"2"-22"-6466,3-6-778,-2 11 355,0 0 0,-2-1 0,1-21 8036,-4 53-8831,-5 15 313,-12 32 1,-4 19 192,-1 28-21,-44 247 377,64-284-720,4-70-193,-5-3-1091,1-13-278,-19-64-8635,11 50 3204</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57.278"/>
    </inkml:context>
    <inkml:brush xml:id="br0">
      <inkml:brushProperty name="width" value="0.035" units="cm"/>
      <inkml:brushProperty name="height" value="0.035" units="cm"/>
    </inkml:brush>
  </inkml:definitions>
  <inkml:trace contextRef="#ctx0" brushRef="#br0">81 183 2833,'0'0'8625,"23"-12"-7988,70-36-87,-90 47-459,1-1 0,-1 0-1,0 0 1,0 0-1,0-1 1,0 1-1,0-1 1,0 1-1,-1-1 1,1 0 0,-1 0-1,0 0 1,0-1-1,0 1 1,0 0-1,0-1 1,-1 1 0,0-1-1,1 0 1,-1 1-1,-1-1 1,2-6-1,1-7 601,3-11 1446,-6 27-1773,-1 4-374,-3 2 10,0 0-1,0 0 1,0-1-1,0 1 1,-1-1-1,0 0 0,0 0 1,0-1-1,-9 6 1,-13 9-7,1 2-4,1 2-1,-43 45 0,62-59 19,0-1-1,0 1 1,1 1-1,0-1 1,0 1-1,1 0 0,0 0 1,1 0-1,0 1 1,0-1-1,1 1 1,0-1-1,1 1 0,-1 12 1,12-21 710,12-1-254,-11 1-339,-1-1 1,1 0-1,0-1 0,0 0 1,-1 0-1,1-2 0,0 1 0,-1-1 1,12-5-1,-1-2 50,-1-1 0,0-1 0,-1 0 0,23-20 0,-31 22-99,0-1 0,0 0 0,-1-1-1,-1 0 1,0-1 0,-1 0 0,10-21-1,2-3 31,-11 20-66,0 0 1,6-21-1,-13 31 6,-2 6-121,-3 5-81,-4 8 118,-1-1 1,-16 19-1,15-20 36,1 0 1,0 0-1,0 1 0,-11 23 1,13-19 0,1 1 1,0 0 0,1 0-1,1 0 1,0 0 0,2 1-1,-1-1 1,3 19 0,-1-34 4,0 0 0,0 0 0,0 0 0,0-1 0,0 1 0,0 0 1,1 0-1,-1 0 0,0 0 0,0-1 0,1 1 0,-1 0 0,1 0 0,-1-1 1,1 1-1,-1 0 0,1 0 0,0-1 0,-1 1 0,1-1 0,0 1 0,-1-1 1,1 1-1,0-1 0,-1 1 0,1-1 0,0 1 0,0-1 0,1 1 0,29 2 50,-21-3-29,77 5 80,113-10 0,-166 1-996,61-16 0,-12-6-5911,-42 10 773</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07.816"/>
    </inkml:context>
    <inkml:brush xml:id="br0">
      <inkml:brushProperty name="width" value="0.035" units="cm"/>
      <inkml:brushProperty name="height" value="0.035" units="cm"/>
      <inkml:brushProperty name="color" value="#E71224"/>
    </inkml:brush>
  </inkml:definitions>
  <inkml:trace contextRef="#ctx0" brushRef="#br0">1 72 5577,'0'0'8733,"1"-10"-7806,0-4-506,1-8-23,-2-3 4921,0 47-5204,-4 219 104,4-240-198,0-1 0,0 1 1,0 0-1,0 0 0,0-1 1,0 1-1,0 0 0,0-1 1,0 1-1,0 0 0,1 0 1,-1-1-1,0 1 0,0 0 1,1-1-1,-1 1 0,1-1 1,-1 1-1,0 0 0,1-1 1,-1 1-1,1-1 0,-1 1 1,1-1-1,-1 1 0,1-1 1,0 1-1,-1-1 0,1 0 1,0 1-1,-1-1 0,1 0 1,0 0-1,-1 1 0,1-1 0,0 0 1,-1 0-1,1 0 0,0 0 1,0 0-1,-1 0 0,1 0 1,0 0-1,0 0 0,-1 0 1,1-1-1,1 1 0,0-1 42,0 1-1,0-1 0,0 0 0,0 0 0,0 0 0,0 0 0,0 0 0,0 0 0,0-1 0,-1 1 0,1-1 0,0 1 0,2-4 0,3-7-29,-1 0 1,0 0-1,0-1 1,-1 0-1,-1 0 1,0 0-1,-1-1 1,-1 1-1,0-1 0,0 0 1,-1 1-1,-2-15 1,1 16-133,1 10 122,-1-1 0,0 1 0,0-1 0,0 1-1,0-1 1,-1 1 0,1-1 0,-1 1 0,-1-5 0,1 6-114,0 0 0,0 0 1,0 0-1,0 1 0,0-1 1,0 0-1,0 1 0,0-1 1,0 0-1,-1 1 0,1-1 1,0 1-1,0 0 1,-1-1-1,1 1 0,0 0 1,0 0-1,-1 0 0,1 0 1,0 0-1,-1 0 0,0 0 1,1 0-87,0 0 0,1 0 0,-1 0 1,1 0-1,-1 0 0,1 0 0,-1 0 0,0 0 1,1 0-1,-1 0 0,1 0 0,-1 0 1,1 0-1,-1 0 0,1 1 0,-1-1 0,1 0 1,-1 0-1,1 1 0,-1-1 0,1 0 0,-1 1 1,1-1-1,-1 0 0,1 1 0,0-1 1,-1 1-1,1-1 0,0 1 0,-1-1 0,1 1 1,0-1-1,-1 1 0,1-1 0,0 1 1,0-1-1,0 1 0,0-1 0,0 1 0,0 0 1,-1-1-1,1 1 0,0-1 0,1 1 0,-1-1 1,0 1-1,0 0 0,0-1 0,0 1 1,1 0-1,-1 6-1075,0 7-3375</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08.532"/>
    </inkml:context>
    <inkml:brush xml:id="br0">
      <inkml:brushProperty name="width" value="0.035" units="cm"/>
      <inkml:brushProperty name="height" value="0.035" units="cm"/>
      <inkml:brushProperty name="color" value="#E71224"/>
    </inkml:brush>
  </inkml:definitions>
  <inkml:trace contextRef="#ctx0" brushRef="#br0">140 191 4233,'0'0'8607,"1"-8"-7441,2-141 8353,-3 148-9482,1 0-1,-1 0 1,0 0-1,0 0 1,0 0-1,0-1 1,0 1-1,0 0 1,0 0-1,0 0 1,-1 0-1,1 0 1,0-1-1,-1 1 1,1 0-1,-1 0 1,1 0-1,-1 0 1,1 0-1,-1 0 1,0 1-1,0-1 1,1 0-1,-1 0 1,0 0-1,0 0 1,0 1-1,0-1 1,0 1-1,0-1 1,0 0-1,0 1 1,0-1-1,0 1 1,0 0-1,0-1 1,0 1-1,0 0 1,0 0-1,-1 0 1,1 0-1,0 0 1,0 0-1,0 0 1,0 0-1,0 0 1,-1 1-1,1-1 1,0 0-1,0 1 1,-1 0-1,-2 0-35,-1 1 0,1 0 0,0 0 0,0 1 0,0-1 0,0 1 0,0 0 0,0 0 0,1 0 0,-1 1 0,-2 3 0,-1 2-17,1 0 0,0 0 0,0 1 0,1 0 0,1 0 0,-1 1 0,2-1 1,-1 1-1,1-1 0,1 1 0,0 0 0,1 0 0,-1 16 0,2-26 15,0 1 1,0-1-1,0 1 0,0-1 1,0 1-1,0-1 0,0 1 0,0-1 1,1 1-1,-1-1 0,1 0 1,-1 1-1,1-1 0,-1 1 1,1-1-1,0 0 0,0 1 0,-1-1 1,1 0-1,0 0 0,2 1 1,-1-1 11,1 0 1,0 0-1,0 0 1,-1-1 0,1 1-1,0-1 1,0 0-1,0 0 1,5 0-1,-4 0 6,-1 0 0,1 1-1,-1-1 1,0 0-1,1-1 0,-1 1 1,1 0-1,-1-1 1,0 0-1,0 0 0,1 0 1,-1 0-1,0 0 1,0-1-1,0 0 1,0 1-1,0-1 0,-1 0 1,1 0-1,0 0 1,-1-1-1,0 1 0,1-1 1,-1 1-1,0-1 1,0 0-1,0 0 0,-1 0 1,1 0-1,-1 0 1,0 0-1,0 0 0,1-5 1,2-7 111,-1 0 0,-1-1 0,-1 0 0,0 1-1,-2-29 1,0 9-108,1 34-50,0 1 1,0-1-1,0 1 0,-1-1 1,1 1-1,0-1 1,0 1-1,-1-1 0,1 1 1,0-1-1,0 1 1,-1-1-1,1 1 0,-1 0 1,1-1-1,0 1 1,-1-1-1,1 1 1,-1 0-1,1-1 0,-1 1 1,1 0-1,-1 0 1,1-1-1,-1 1 0,1 0 1,-1 0-1,1 0 1,-1 0-1,1 0 0,-1 0 1,-1 0-1,-21-1-1239,17 2 674,-26-1-4093,0 0-3879</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24.781"/>
    </inkml:context>
    <inkml:brush xml:id="br0">
      <inkml:brushProperty name="width" value="0.035" units="cm"/>
      <inkml:brushProperty name="height" value="0.035" units="cm"/>
      <inkml:brushProperty name="color" value="#E71224"/>
    </inkml:brush>
  </inkml:definitions>
  <inkml:trace contextRef="#ctx0" brushRef="#br0">1 21 72,'0'0'1687,"39"0"-3046,-37 0 1417,-1 0-1,0 0 1,1 0-1,-1-1 1,0 1 0,1-1-1,-1 1 1,0-1-1,0 1 1,0-1 0,1 0-1,-1 0 1,0 1-1,0-1 1,0 0-1,2-2 1,-3 2-98,1 0-1,0 0 1,0 1 0,-1-1-1,1 0 1,0 0 0,0 1-1,0-1 1,0 1 0,0-1-1,0 1 1,0-1 0,0 1-1,0 0 1,0 0 0,2-1-1</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26.227"/>
    </inkml:context>
    <inkml:brush xml:id="br0">
      <inkml:brushProperty name="width" value="0.035" units="cm"/>
      <inkml:brushProperty name="height" value="0.035" units="cm"/>
      <inkml:brushProperty name="color" value="#E71224"/>
    </inkml:brush>
  </inkml:definitions>
  <inkml:trace contextRef="#ctx0" brushRef="#br0">0 14 360,'0'0'2170,"19"-11"-2192,-14 8 3755,75 3-7660,-73 0 2245</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29.517"/>
    </inkml:context>
    <inkml:brush xml:id="br0">
      <inkml:brushProperty name="width" value="0.035" units="cm"/>
      <inkml:brushProperty name="height" value="0.035" units="cm"/>
      <inkml:brushProperty name="color" value="#E71224"/>
    </inkml:brush>
  </inkml:definitions>
  <inkml:trace contextRef="#ctx0" brushRef="#br0">198 124 2112,'0'0'1578,"5"-1"-1207,16-7 12,-20 7-305,0 1 1,-1-1 0,1 1-1,-1-1 1,1 1-1,0-1 1,-1 0 0,1 1-1,-1-1 1,1 0 0,-1 1-1,0-1 1,1 0-1,-1 0 1,0 0 0,1 1-1,-1-1 1,0 0 0,0 0-1,0 0 1,0 1-1,0-1 1,0 0 0,0 0-1,0 0 1,0 0 0,0 0-1,1-11 641,1 7-129,0 1 0,0-1 1,-1 1-1,0-1 0,1 1 0,-2-1 0,1 0 0,0 1 0,-1-1 0,0 0 0,-1-4 0,1 9-589,0-1 427,1 0-32,-1 0 1,0-1 0,0 1-1,0 0 1,0 0-1,0 0 1,0 0 0,-1-1-1,1 1 1,0 0-1,0 0 1,-2-2 0,-7 1-348,1 1 1,-1 0 0,0 1 0,0 0 0,-10 2 0,-11-1 120,25 0-168,1 0 0,0 0 0,0 0 1,0 1-1,0-1 0,0 1 0,0 0 0,1 0 0,-1 1 0,1-1 0,-1 1 1,1 0-1,0-1 0,0 2 0,0-1 0,0 0 0,-3 6 0,-7 9 23,-21 37 0,29-44-1,-1 1-1,2 1 1,-1-1 0,2 1-1,0-1 1,0 1 0,-1 21-1,3-3 40,0 0-1,5 33 0,-2-58-37,-1-1 0,1 1 0,-1 0 0,1-1 0,1 0 0,-1 1 0,1-1 0,0 0 0,1 0 0,-1 0 0,1-1 0,0 1 0,0-1 0,0 0 0,7 6 0,-6-6 47,1 0-1,0 0 1,-1 0-1,1-1 1,0 0-1,1 0 1,-1 0 0,0-1-1,1 0 1,0 0-1,-1 0 1,1-1-1,7 0 1,24 0 453,-26 1-436,1-2 0,0 0 0,0 0 1,-1-1-1,1 0 0,0-1 0,-1-1 0,0 0 0,1-1 0,12-5 0,-22 6-607,1 0-1,-1-1 1,0 1-1,0-1 0,0 1 1,-1-1-1,1 0 0,-1 0 1,0 0-1,3-7 0,11-17-3314,6-1-934,-2 4-1853</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0.504"/>
    </inkml:context>
    <inkml:brush xml:id="br0">
      <inkml:brushProperty name="width" value="0.035" units="cm"/>
      <inkml:brushProperty name="height" value="0.035" units="cm"/>
      <inkml:brushProperty name="color" value="#E71224"/>
    </inkml:brush>
  </inkml:definitions>
  <inkml:trace contextRef="#ctx0" brushRef="#br0">122 232 3393,'0'0'7528,"6"-10"-6462,17-30 124,-21 35-874,0 1-1,-1-1 0,1 0 0,-1 0 0,-1 1 0,1-1 0,0 0 0,-1 0 0,0 0 0,-1 0 0,0-9 0,-1-4 375,3-1-199,-2-20 772,0 37-1201,1 0 1,-1 1 0,1-1-1,-1 1 1,0-1-1,1 1 1,-1-1-1,0 1 1,0-1-1,0 1 1,0 0-1,-1 0 1,1-1-1,0 1 1,0 0-1,-1 0 1,1 0-1,-1 0 1,1 1 0,-2-2-1,0 0-35,-1 1 0,1-1 0,0 1 0,0 0 0,0 0 1,-1 0-1,1 1 0,0-1 0,-1 1 0,1-1 0,-1 1 0,1 0 0,0 1 0,-1-1 0,1 0 0,0 1 0,-1 0 0,1 0 0,0 0 0,0 0 1,-1 1-1,1-1 0,0 1 0,0-1 0,1 1 0,-1 0 0,0 0 0,1 1 0,-1-1 0,1 0 0,0 1 0,-1 0 0,1-1 0,0 1 1,1 0-1,-3 5 0,-1 5-34,1 0 1,0 0 0,1 0-1,0 1 1,2-1 0,-1 1 0,2-1-1,-1 1 1,3 16 0,-1 4 3,-1-30 1,0 0-1,0 1 0,1-1 1,0 0-1,0 0 0,0 1 1,0-1-1,1 0 0,0 0 0,-1 0 1,1 0-1,1-1 0,-1 1 1,1-1-1,4 6 0,-5-7 49,0 0 0,0 0 0,1 0-1,-1 0 1,1 0 0,0-1-1,-1 0 1,1 1 0,0-1-1,0 0 1,0 0 0,0 0 0,0-1-1,0 1 1,0-1 0,0 1-1,0-1 1,0 0 0,0 0-1,1-1 1,-1 1 0,3-1 0,-3-1 6,1 1 1,-1-1 0,0 0 0,0 0 0,0 0 0,0 0 0,0-1 0,-1 1 0,1-1 0,-1 0-1,0 1 1,1-1 0,-1 0 0,0 0 0,-1-1 0,3-3 0,2-5 30,0-1 1,7-25-1,-7 9-23,-1 0-1,-2 0 1,-1 0 0,-2-37-1,0 45-17,0 20-11,0 14-365,-1 22 325,2 40 15,-1-68-5,1 0 0,0 0 1,1 0-1,-1 0 0,2-1 0,-1 1 0,1 0 0,4 7 0,-5-10 11,0 0-1,0 0 1,0-1-1,0 1 0,1-1 1,0 0-1,0 0 1,0 0-1,0 0 1,0 0-1,0 0 1,1-1-1,-1 0 1,1 1-1,0-1 1,0-1-1,6 3 1,7-1-4045,4-2-4370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1.352"/>
    </inkml:context>
    <inkml:brush xml:id="br0">
      <inkml:brushProperty name="width" value="0.035" units="cm"/>
      <inkml:brushProperty name="height" value="0.035" units="cm"/>
      <inkml:brushProperty name="color" value="#E71224"/>
    </inkml:brush>
  </inkml:definitions>
  <inkml:trace contextRef="#ctx0" brushRef="#br0">36 154 3121,'0'0'13193,"0"-6"-12310,0-31 691,-1 32 579,-2 8-840,-1 14-1001,5-2-242,1 0 0,1 0 0,0-1 0,1 1 1,9 23-1,8 34 320,-12-38 232,-7-29 491,-6-23-723,0 6-384,-1 0-1,0 0 0,0 0 0,-10-13 1,8 13-7,1 0 1,0 0-1,1 0 1,-6-20-1,6 11-125,2 0 0,0-1 0,1-31 0,2 53 54,25 0-193,-8 0 259,-4 0 13,0 0-1,0 0 1,-1-1-1,1-1 1,23-6-1,-34 7 5,0 0 0,0-1-1,1 1 1,-2 0 0,1 0 0,0-1-1,0 0 1,0 1 0,-1-1-1,1 0 1,0 1 0,-1-1 0,0 0-1,0 0 1,1 0 0,-1-1-1,0 1 1,0-2 0,8-12-356,-7 16-445,-1 0 0,1 0 0,0 0-1,-1 1 1,1-1 0,-1 0 0,1 1 0,-1-1 0,1 1 0,-1-1 0,1 1-1,-1 0 1,0 0 0,2 0 0,5 7-4836</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1.552"/>
    </inkml:context>
    <inkml:brush xml:id="br0">
      <inkml:brushProperty name="width" value="0.035" units="cm"/>
      <inkml:brushProperty name="height" value="0.035" units="cm"/>
      <inkml:brushProperty name="color" value="#E71224"/>
    </inkml:brush>
  </inkml:definitions>
  <inkml:trace contextRef="#ctx0" brushRef="#br0">1 1 4977,'0'0'2201</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2.142"/>
    </inkml:context>
    <inkml:brush xml:id="br0">
      <inkml:brushProperty name="width" value="0.035" units="cm"/>
      <inkml:brushProperty name="height" value="0.035" units="cm"/>
      <inkml:brushProperty name="color" value="#E71224"/>
    </inkml:brush>
  </inkml:definitions>
  <inkml:trace contextRef="#ctx0" brushRef="#br0">84 389 4889,'-30'-65'2602,"29"62"-2359,-1 1-1,1 0 1,0-1 0,0 1-1,1-1 1,-1 1 0,0-1-1,1 0 1,0 1 0,-1-1-1,1 0 1,0 1 0,0-1-1,0 1 1,2-6 0,-1-2 452,0-32 1269,0 25-1273,0 0 0,-1 0 0,-1 0 1,-1 1-1,0-1 0,-1 0 1,-7-19-1,-22-36 2623,34 88-3150,-1 0 0,-1 0 0,-2 20 0,1 9-148,1-16-1,1-1 0,1 1 0,2-1 1,1 0-1,1 0 0,1-1 0,1 1 0,2-2 0,1 1 1,25 43-1,-21-42-14,-7-13 6,1 0 1,16 19 0,-25-33-21,0 0 0,1 0 1,-1-1-1,0 1 0,1 0 1,-1-1-1,1 1 0,-1-1 1,1 1-1,-1-1 0,1 1 1,0-1-1,-1 1 0,1-1 1,-1 1-1,1-1 0,0 0 1,0 1-1,-1-1 0,1 0 1,0 0-1,-1 1 1,1-1-1,0 0 0,0 0 1,-1 0-1,1 0 0,0 0 1,0 0-1,-1 0 0,1 0 1,0 0-1,0-1 0,-1 1 1,1 0-1,0 0 0,0-1 1,-1 1-1,1 0 0,0-1 1,-1 1-1,1-1 0,-1 1 1,1-1-1,0 1 0,-1-1 1,1 1-1,-1-1 0,0 1 1,1-1-1,-1 0 0,1 0 1,1-2-288,-1 0 1,1-1 0,-1 1 0,0 0-1,0-1 1,0 1 0,0-1-1,0-6 1,-1-10-2038,1 13 1137,-1 1-1,0-1 0,0 1 1,0-1-1,-3-10 0,-7-5-2840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2.486"/>
    </inkml:context>
    <inkml:brush xml:id="br0">
      <inkml:brushProperty name="width" value="0.035" units="cm"/>
      <inkml:brushProperty name="height" value="0.035" units="cm"/>
      <inkml:brushProperty name="color" value="#E71224"/>
    </inkml:brush>
  </inkml:definitions>
  <inkml:trace contextRef="#ctx0" brushRef="#br0">1 154 1424,'0'0'13008,"0"-6"-11509,0 3-1360,0 1 0,0 0 0,0 0 0,0-1 0,0 1 0,1 0 0,-1 0-1,1-1 1,0 1 0,0 0 0,-1 0 0,1 0 0,1 0 0,-1 0 0,0 0-1,0 0 1,1 1 0,-1-1 0,1 0 0,0 1 0,-1-1 0,1 1 0,0 0 0,0-1-1,0 1 1,0 0 0,0 0 0,4-1 0,40-20 1422,1 2 0,84-24 1,-119 40-1910,0 0 1745,-8 5-5360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00.017"/>
    </inkml:context>
    <inkml:brush xml:id="br0">
      <inkml:brushProperty name="width" value="0.035" units="cm"/>
      <inkml:brushProperty name="height" value="0.035" units="cm"/>
    </inkml:brush>
  </inkml:definitions>
  <inkml:trace contextRef="#ctx0" brushRef="#br0">1 240 1608,'0'0'8151,"39"-24"-7218,123-74-301,-106 61-29,-42 20 345,-7 5-319,-6 9-342,4-4 241,0 0 0,-1-1 0,0 0 0,4-10 1314,-8 24-1895,-1-2 53,1 0 1,-1 0 0,0 0-1,0 0 1,0 0 0,0-1-1,-1 1 1,1 0-1,-1-1 1,0 0 0,-4 6-1,-34 38 12,23-28-9,-3 3 32,2 1 0,0 1 0,1 0 0,2 1-1,0 1 1,2 1 0,1 0 0,1 0-1,1 1 1,2 0 0,0 1 0,2 0-1,2 0 1,-3 55 0,7-84-20,0 0 0,0 1-1,0-1 1,1 1 0,-1-1 0,0 0 0,0 1 0,0-1-1,0 0 1,1 1 0,-1-1 0,0 0 0,0 1-1,1-1 1,-1 0 0,0 0 0,1 1 0,-1-1 0,0 0-1,1 0 1,-1 0 0,0 1 0,1-1 0,-1 0 0,0 0-1,1 0 1,-1 0 0,1 0 0,-1 0 0,0 0 0,1 0-1,-1 0 1,1 0 0,17 0 6,-11 0 45,31 0-314,-13 1 371,-1-1 0,45-6-1,-60 4-673,-1 0 0,0 0-1,0-1 1,13-6 0,-15 6-364,-1-1 1,0 1-1,1-1 1,-2 0-1,1 0 1,0-1 0,4-5-1,-1-2-2023</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4.222"/>
    </inkml:context>
    <inkml:brush xml:id="br0">
      <inkml:brushProperty name="width" value="0.035" units="cm"/>
      <inkml:brushProperty name="height" value="0.035" units="cm"/>
      <inkml:brushProperty name="color" value="#E71224"/>
    </inkml:brush>
  </inkml:definitions>
  <inkml:trace contextRef="#ctx0" brushRef="#br0">156 253 576,'0'0'6883,"13"1"-6140,40 1-171,-51-2-515,-1 0 1,0 0 0,0 0-1,1 0 1,-1 0 0,0-1-1,0 1 1,0 0-1,1-1 1,-1 1 0,0-1-1,0 1 1,0-1 0,0 0-1,0 1 1,0-1-1,0 0 1,0 0 0,0 0-1,0 0 1,-1 0 0,1 0-1,0 0 1,0 0-1,-1 0 1,1 0 0,-1 0-1,1 0 1,-1-1 0,0 1-1,1 0 1,-1 0-1,0-1 1,0 1 0,0 0-1,0-2 1,3-6 425,1-3 119,0 0-1,-1-1 0,-1 1 1,0-1-1,0 0 1,-1 1-1,-1-1 1,0 0-1,-3-19 1,2 28-543,0 1 0,0 0 0,0 0 0,0 0 0,0 0 0,-1 0 0,0 0 0,1 0 0,-1 1 0,0-1 0,0 1 0,-1-1 0,1 1 0,0 0 0,-1-1 0,0 1 0,1 0 0,-1 1 0,0-1 0,0 1 0,0-1 0,0 1 0,0 0 0,0 0 0,-6-1 0,-5-2 48,0 1 1,0 1 0,0 1-1,-21-1 1,31 3-105,0 0-1,0 0 1,0 0-1,0 0 0,0 1 1,0 0-1,0-1 1,1 1-1,-1 1 1,1-1-1,0 0 1,-1 1-1,1 0 1,0 0-1,1 0 1,-1 0-1,0 0 0,1 0 1,0 1-1,-1-1 1,1 1-1,-2 5 1,-3 5 3,1 2 0,0-1 1,0 1-1,-4 21 0,8-17 29,-1 1-1,2-1 1,2 25-1,-1-13 52,0-28-77,1-1 0,-1 1 0,1 0 0,-1-1 0,1 1 0,0-1 0,1 1 0,-1-1 0,1 0 0,-1 1 0,1-1 0,0 0 0,0 0 0,0 0 0,1 0 0,-1-1 0,1 1 0,-1-1 0,1 1 0,0-1 0,0 0 0,6 4 0,-3-4 57,-1 1 0,1-1 0,-1 0 0,1 0 1,0 0-1,0-1 0,0 0 0,0 0 0,0-1 0,0 1 0,0-1 0,0-1 0,11-1 0,-12 0-21,0 0-1,0 0 0,0 0 0,-1-1 0,1 0 1,-1 0-1,0 0 0,0 0 0,0-1 0,0 1 0,-1-1 1,1 0-1,-1 0 0,0-1 0,0 1 0,3-7 1,4-8 12,-1 0 0,12-32 0,-16 30-4,-1 1-1,0 0 1,-2-1-1,0 0 0,-1 0 1,-3-24-1,2 4 87,-4 26-50,1 11-76,2 7-177,0 24 128,1 0 22,1 0 0,4 32-1,-3-49 17,0-1 0,0 1 0,1-1 0,1 0 0,-1 0 0,2 0 0,-1-1 0,1 1 0,0-1 0,7 8 0,-7-10 3,0 1 1,1-1-1,0-1 1,0 1-1,1-1 1,-1 0-1,1 0 0,0-1 1,1 0-1,-1 0 1,1-1-1,-1 0 0,1 0 1,0 0-1,0-1 1,0-1-1,1 1 0,10-1 1,14 1-390,-3 0-6999,-21-2 2683</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5.048"/>
    </inkml:context>
    <inkml:brush xml:id="br0">
      <inkml:brushProperty name="width" value="0.035" units="cm"/>
      <inkml:brushProperty name="height" value="0.035" units="cm"/>
      <inkml:brushProperty name="color" value="#E71224"/>
    </inkml:brush>
  </inkml:definitions>
  <inkml:trace contextRef="#ctx0" brushRef="#br0">192 582 7330,'0'0'6629,"-2"-18"-5796,-10-55 105,11 67-764,0 0 0,-1 0 0,0 1-1,0-1 1,0 0 0,0 1 0,-1-1 0,0 1 0,0 0 0,-1 0 0,1 0-1,-1 0 1,0 1 0,0-1 0,-1 1 0,1 0 0,-1 0 0,-10-5-1,13 8-155,0 0 0,-1 0 1,1 0-1,0 0 0,-1 1 0,1-1 0,-1 1 0,1 0 0,-1-1 0,1 1 0,-1 1 0,1-1 0,-1 0 0,1 0 0,0 1 0,-1-1 0,1 1 0,-1 0 0,1 0 0,0 0 0,0 0 0,-1 0 0,1 1 0,0-1 0,0 0 0,0 1 0,0 0 1,1-1-1,-1 1 0,0 0 0,1 0 0,-1 0 0,1 0 0,0 0 0,-2 4 0,-3 9-26,0 1 0,2 0 1,-1 0-1,2 0 0,0 0 1,2 0-1,-1 0 0,2 1 0,1 20 1,-1-15-19,1-16 23,0 1-1,0 0 1,0-1-1,0 1 1,1-1-1,0 0 1,1 0-1,0 1 1,-1-2 0,2 1-1,5 8 1,-8-11 13,1-1 0,0 0 0,-1 0 0,1 1 1,0-1-1,0 0 0,0 0 0,1-1 0,-1 1 0,0 0 1,1-1-1,-1 0 0,1 1 0,0-1 0,-1 0 1,1 0-1,0 0 0,0-1 0,-1 1 0,1-1 1,0 1-1,0-1 0,0 0 0,0 0 0,0 0 1,-1-1-1,1 1 0,0-1 0,3 0 0,-3-2 33,-1 1 0,1-1 0,0 0 0,-1 0 1,0 0-1,0 0 0,0 0 0,0 0 0,0-1 0,0 1 0,-1-1 0,0 1 0,2-8 0,-2 8-8,5-19 10,-1-1 0,-2-1 0,0 1 1,-1 0-1,-2 0 0,-1-25 0,0 0-29,0 25-13,-1-1 1,-1 1 0,-1 0-1,-14-43 1,-40-88 16,42 115-18,5 16 4,7 16 0,1 0 1,0 0 0,0 0-1,1 0 1,0 0-1,0 0 1,-1-14-1,3 21 21,0 3-135,1 15 91,0-1-1,2 0 1,0 1-1,1-1 1,0 0-1,8 18 1,49 98 60,-27-62 25,4 16 63,-16-34-100,56 97-1,-77-148-25,0 0 0,0 0 0,0-1 0,0 1 0,0 0 0,0-1 0,1 1 0,-1-1 0,0 0 0,1 1 0,-1-1 0,1 0 0,0 0-1,-1 0 1,1 0 0,0 0 0,0 0 0,0-1 0,0 1 0,-1 0 0,1-1 0,4 1 0,-4-2-49,0 0 0,0 1 0,0-1 1,0 0-1,0 0 0,0 0 0,0-1 0,0 1 1,0 0-1,-1-1 0,1 1 0,-1-1 0,1 0 1,-1 1-1,1-1 0,-1 0 0,0 0 0,0 0 0,2-3 1,26-47-5465,-20 30 1272</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5.979"/>
    </inkml:context>
    <inkml:brush xml:id="br0">
      <inkml:brushProperty name="width" value="0.035" units="cm"/>
      <inkml:brushProperty name="height" value="0.035" units="cm"/>
      <inkml:brushProperty name="color" value="#E71224"/>
    </inkml:brush>
  </inkml:definitions>
  <inkml:trace contextRef="#ctx0" brushRef="#br0">195 623 5801,'0'0'6618,"-3"-19"-5978,-9-57 115,11 73-652,1 1 0,-1-1 1,0 0-1,0 0 0,0 1 0,-1-1 1,1 0-1,0 1 0,-1 0 1,0-1-1,0 1 0,1 0 1,-1 0-1,-1 0 0,1 0 1,0 0-1,0 0 0,-1 0 0,1 1 1,-1 0-1,1-1 0,-4 0 1,-1 0 114,0 0 0,0 1 0,0 0 0,0 0 0,0 0 1,-8 1-1,15 0-206,-3 1-8,0-1-1,1 1 0,-1 0 1,1 0-1,-1 0 1,1 0-1,0 0 1,-1 0-1,1 1 0,0-1 1,0 1-1,0-1 1,0 1-1,0 0 1,0 0-1,0 0 0,1 0 1,-1 0-1,1 0 1,-1 1-1,1-1 1,0 0-1,-1 5 1,-3 4 34,1 1 0,0-1 0,-4 25 0,2 7 91,3 1 1,3 55 0,0-48 4,0-51-122,0 1 1,0-1-1,0 1 1,0-1 0,0 1-1,0-1 1,0 1-1,0-1 1,1 1 0,-1-1-1,0 1 1,0-1-1,0 0 1,1 1 0,-1-1-1,0 1 1,0-1-1,1 1 1,-1-1 0,1 0-1,-1 1 1,0-1-1,1 0 1,-1 1 0,1-1-1,-1 0 1,0 0-1,1 1 1,-1-1 0,1 0-1,-1 0 1,1 0-1,-1 0 1,1 0 0,-1 1-1,1-1 1,-1 0-1,1 0 1,-1 0 0,1 0-1,0-1 1,1 1 25,-1 0 1,1-1-1,0 1 1,-1 0-1,1-1 1,-1 0-1,1 1 1,-1-1-1,0 0 1,1 0-1,-1 0 1,1 0-1,0-1 1,5-6 4,0-1 1,-1 0-1,0 0 1,-1-1-1,0 0 1,0 1 0,-1-2-1,-1 1 1,1 0-1,1-16 1,1-2-27,-2 0 0,0-53 1,-2-14-2,0 25-5,-8-74 0,0 108-11,-19-61 0,18 75 35,1 1 1,1-1 0,-4-33 0,12 141-28,3 0 1,5 0-1,28 118 0,-27-155 72,1 0 0,3-1 0,1-1 0,32 59 0,-49-105-66,13 18-178,-12-19 112,-1 0 0,0 0 0,1 1 0,-1-1 0,0 0 0,1 0 0,-1 1 0,1-1 0,-1 0 0,0 0 0,1 0 0,-1 0 0,0 0 0,1 0 0,-1 0 0,1 0 0,-1 0 0,0 0 0,1 0 0,-1 0 0,1 0 0,-1 0 0,0 0 0,1 0 0,-1 0 0,1 0 0,-1-1 0,0 1-1,1 0 1,-1 0 0,0 0 0,1-1 0,-1 1 0,0 0 0,1 0 0,-1-1 0,0 1 0,0 0 0,1-1 0,-1 1 0,0 0 0,0-1 0,1 1 0,-1 0 0,0-1 0,0 1 0,0-1 0,0 1 0,0 0 0,0-1 0,0 1 0,0-1 0,0 1 0,0 0 0,0-1 0,0 0 0,11-46-7830,-7 23-261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6.363"/>
    </inkml:context>
    <inkml:brush xml:id="br0">
      <inkml:brushProperty name="width" value="0.035" units="cm"/>
      <inkml:brushProperty name="height" value="0.035" units="cm"/>
      <inkml:brushProperty name="color" value="#E71224"/>
    </inkml:brush>
  </inkml:definitions>
  <inkml:trace contextRef="#ctx0" brushRef="#br0">1 14 7866,'0'0'9044,"0"-4"-8744,1-6 421,2 11-157,6 22 206,10 42 135,3 65 61,-4-15-721,-18-112-280,0-2 24,0-1 0,0 0 0,0 1 0,0-1 0,0 1 0,0-1 0,0 1 0,1-1 0,-1 1 0,0-1 0,0 0 0,0 1 0,0-1 0,1 1 0,-1-1 0,0 0 0,0 1 0,1-1 0,-1 0 0,0 1 0,1-1 0,-1 0 0,0 1 0,1-1 0,-1 0 0,0 0 0,1 1 0,-1-1 0,1 0 0,-1 0 0,0 0 0,1 0 0,-1 1 0,1-1 0,-1 0 0,1 0 0,8-18-2932,-1-1-811,0-5-958</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6.521"/>
    </inkml:context>
    <inkml:brush xml:id="br0">
      <inkml:brushProperty name="width" value="0.035" units="cm"/>
      <inkml:brushProperty name="height" value="0.035" units="cm"/>
      <inkml:brushProperty name="color" value="#E71224"/>
    </inkml:brush>
  </inkml:definitions>
  <inkml:trace contextRef="#ctx0" brushRef="#br0">1 1 6369</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6.752"/>
    </inkml:context>
    <inkml:brush xml:id="br0">
      <inkml:brushProperty name="width" value="0.035" units="cm"/>
      <inkml:brushProperty name="height" value="0.035" units="cm"/>
      <inkml:brushProperty name="color" value="#E71224"/>
    </inkml:brush>
  </inkml:definitions>
  <inkml:trace contextRef="#ctx0" brushRef="#br0">1 203 6369,'142'-154'2480,"-114"121"-1306,-27 24 5,-1 3 3859,1 17-3383,10 45-962,14 32 258,16 97-1,-29-121-907,-11-59-42,1-1-1,-1 1 1,1-1-1,0 0 1,0 1-1,3 4 1,-1-1-63,-2-3-954,1-1-2014</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7.015"/>
    </inkml:context>
    <inkml:brush xml:id="br0">
      <inkml:brushProperty name="width" value="0.035" units="cm"/>
      <inkml:brushProperty name="height" value="0.035" units="cm"/>
      <inkml:brushProperty name="color" value="#E71224"/>
    </inkml:brush>
  </inkml:definitions>
  <inkml:trace contextRef="#ctx0" brushRef="#br0">0 171 6225,'0'0'12480,"31"-18"-11892,94-57-114,-117 69-368,1 1 1,0 0-1,0 1 0,0 0 1,17-5-1,-6 3 16,67-29-411,-71 32-856,-5 2-4940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7.359"/>
    </inkml:context>
    <inkml:brush xml:id="br0">
      <inkml:brushProperty name="width" value="0.035" units="cm"/>
      <inkml:brushProperty name="height" value="0.035" units="cm"/>
      <inkml:brushProperty name="color" value="#E71224"/>
    </inkml:brush>
  </inkml:definitions>
  <inkml:trace contextRef="#ctx0" brushRef="#br0">1 0 3913,'0'0'14251,"0"3"-13394,2 18-132,1 0-1,1 0 0,1-1 0,12 35 0,-1-4-358,-15-47-364,0 1-6,0 0 0,0 1 1,1-1-1,0 0 0,0 0 1,0 0-1,1 0 0,0 0 0,0-1 1,4 6-1,-4-9-333,0-1 0,0 1 0,-1-1 0,1 0 0,0 0 0,0 0 1,0 0-1,0 0 0,0-1 0,0 1 0,-1-1 0,1 0 0,0 0 0,-1 0 0,1 0 0,0-1 0,-1 1 0,4-3 1,17-13-5030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7.500"/>
    </inkml:context>
    <inkml:brush xml:id="br0">
      <inkml:brushProperty name="width" value="0.035" units="cm"/>
      <inkml:brushProperty name="height" value="0.035" units="cm"/>
      <inkml:brushProperty name="color" value="#E71224"/>
    </inkml:brush>
  </inkml:definitions>
  <inkml:trace contextRef="#ctx0" brushRef="#br0">1 0 7402</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7.871"/>
    </inkml:context>
    <inkml:brush xml:id="br0">
      <inkml:brushProperty name="width" value="0.035" units="cm"/>
      <inkml:brushProperty name="height" value="0.035" units="cm"/>
      <inkml:brushProperty name="color" value="#E71224"/>
    </inkml:brush>
  </inkml:definitions>
  <inkml:trace contextRef="#ctx0" brushRef="#br0">1 156 7402,'221'67'2133,"-182"-59"-1364,-39-8-754,0 0 0,0 0 0,0 0 0,1 0-1,-1 0 1,0 0 0,0 0 0,0 0-1,1 0 1,-1 0 0,0 0 0,0 0 0,0 0-1,1 0 1,-1 0 0,0 0 0,0 0-1,0 0 1,0 0 0,1-1 0,-1 1 0,0 0-1,0 0 1,0 0 0,0 0 0,1 0-1,-1 0 1,0-1 0,0 1 0,0 0 0,0 0-1,0 0 1,0 0 0,0-1 0,1 1-1,-1 0 1,0 0 0,0 0 0,0-1 0,0 1-1,0 0 1,0-1 0,0 1-2,6-51 4478,-1-64 0,-5 111-4311,0 1 1,0-1-1,-1 1 0,1 0 0,-1-1 1,0 1-1,0-1 0,0 1 1,-1 0-1,1 0 0,-1 0 1,1 0-1,-4-5 0,4 8-137,0-1-1,0 0 0,1 0 0,-1 1 1,0-1-1,0 0 0,0 1 1,0-1-1,0 1 0,0-1 1,0 1-1,0 0 0,0-1 0,0 1 1,0 0-1,0 0 0,0 0 1,0 0-1,-2 0 0,2 0-43,-1 0 0,0 1 0,0-1 1,0 1-1,0 0 0,0 0 0,1 0 0,-1 0 0,0 0 0,1 0 0,-1 0 0,1 0 0,-1 1 1,-1 1-1,-7 9-10,0 1 0,0-1 1,2 2-1,-1-1 1,2 1-1,0 1 1,0-1-1,2 1 0,0 0 1,0 1-1,2-1 1,0 1-1,0 0 0,2 0 1,0 28-1,1-43 9,0 0 1,0 0-1,0-1 0,0 1 0,0 0 0,0 0 0,1 0 0,-1-1 1,0 1-1,1 0 0,-1-1 0,0 1 0,1 0 0,-1-1 1,1 1-1,-1 0 0,1-1 0,-1 1 0,1-1 0,0 1 0,-1-1 1,1 1-1,0-1 0,-1 1 0,3 0 0,-1 0 12,1-1 0,-1 1 1,1 0-1,-1-1 0,1 1 0,0-1 0,-1 0 0,5 0 0,-2-1 8,0 1-1,-1-1 0,1 0 0,0 0 1,-1 0-1,1 0 0,-1-1 1,1 0-1,-1 0 0,6-4 1,-5 3-7,0-2 1,0 1-1,0 0 1,-1-1 0,0 0-1,0 0 1,0 0-1,0-1 1,-1 1-1,0-1 1,0 0 0,0 0-1,-1 0 1,2-8-1,1-35-4576,-6 45 622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00.311"/>
    </inkml:context>
    <inkml:brush xml:id="br0">
      <inkml:brushProperty name="width" value="0.035" units="cm"/>
      <inkml:brushProperty name="height" value="0.035" units="cm"/>
    </inkml:brush>
  </inkml:definitions>
  <inkml:trace contextRef="#ctx0" brushRef="#br0">1 190 2473,'0'0'13558,"42"-20"-12689,139-61-99,-155 69-494,1 1-1,44-12 0,-47 17-158,16-5 107,79-11 0,-46 19-7088,-60 3 3805</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8.664"/>
    </inkml:context>
    <inkml:brush xml:id="br0">
      <inkml:brushProperty name="width" value="0.035" units="cm"/>
      <inkml:brushProperty name="height" value="0.035" units="cm"/>
      <inkml:brushProperty name="color" value="#E71224"/>
    </inkml:brush>
  </inkml:definitions>
  <inkml:trace contextRef="#ctx0" brushRef="#br0">0 192 4961,'0'0'12816,"0"6"-11637,2 17-478,1 1 0,2-1 0,11 40 0,-6-24 29,-4-142 1983,0 63-2719,1 1 1,1-1-1,3 1 0,18-45 1,-29 83-1,1 0 0,-1-1 1,1 1-1,-1-1 1,1 1-1,0 0 0,-1-1 1,1 1-1,0 0 0,0 0 1,0-1-1,0 1 0,0 0 1,0 0-1,1 0 0,-1 0 1,0 0-1,1 1 1,-1-1-1,0 0 0,2 0 1,-2 1 0,1 0 1,-1 0-1,0 1 1,0-1-1,1 0 1,-1 0-1,0 1 1,0-1-1,0 1 1,0-1-1,0 1 1,0 0-1,0-1 1,0 1-1,0 0 1,0 0-1,0-1 1,0 1-1,0 0 1,0 1-1,6 8-5,0 0 0,-1 0-1,0 0 1,5 13 0,-9-20 16,11 32 68,-1 1-1,-2 0 1,-1 0 0,5 55 0,-13-82-24,-1-8-46,-1 0 0,1 0 0,0 0 0,0 0 0,0 0 0,0 0 0,0 0 0,0 0 0,0 0 0,1 0 0,-1 0 0,0 0 0,1 0 0,-1 0 0,0 0 0,1 0 0,-1 0-1,1 0 1,0 0 0,-1 0 0,1 0 0,-1-1 0,2 2 0,-1-2 216,-1-36-13038,0 19 6728</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39.226"/>
    </inkml:context>
    <inkml:brush xml:id="br0">
      <inkml:brushProperty name="width" value="0.035" units="cm"/>
      <inkml:brushProperty name="height" value="0.035" units="cm"/>
      <inkml:brushProperty name="color" value="#E71224"/>
    </inkml:brush>
  </inkml:definitions>
  <inkml:trace contextRef="#ctx0" brushRef="#br0">551 33 7418,'0'0'10271,"0"-5"-9641,0-22 2224,-32 27-1549,25 1-1295,0 0 1,0 0-1,0 1 0,0 0 0,1 1 1,-1-1-1,1 1 0,-1 1 0,1-1 1,0 1-1,0 0 0,1 0 0,-1 1 1,1 0-1,0-1 0,0 2 1,-4 5-1,0 0-41,0 0 0,0 1 1,2 0-1,-1 1 0,2 0 0,0 0 1,-8 22-1,14-33 4,-1 0 1,0 0-1,0 0 1,1 0 0,-1 0-1,1-1 1,0 1-1,-1 0 1,1 0-1,0 0 1,0 0-1,0 0 1,0 0-1,1 0 1,-1 0-1,1 0 1,-1 0 0,1 0-1,-1 0 1,1 0-1,0 0 1,0-1-1,0 1 1,0 0-1,0-1 1,1 1-1,-1-1 1,0 1 0,1-1-1,-1 1 1,1-1-1,-1 0 1,1 0-1,0 0 1,-1 0-1,4 1 1,-1 1 64,0 0 0,-1-1 0,1 1 0,-1 1 0,0-1 0,0 0 0,0 1 0,-1-1 0,1 1 0,-1 0 0,0 0 0,0 0 0,0 0 0,0 0 0,-1 1 0,1-1 0,0 9 0,0-1 118,-1 0 0,-1 0 0,0 0-1,0 0 1,-4 19 0,3-26-88,-1 1-1,0-1 1,0 0 0,-1 0 0,1 0 0,-1 0-1,0 0 1,-1-1 0,1 1 0,-1-1 0,0 0-1,0 0 1,-8 6 0,-5 3 199,0 0 1,-25 12-1,29-18-191,1-1-1,-1-1 1,-1 0 0,1-1 0,-1 0-1,-25 3 1,-21-2-1947,-3-4-4658,23-1-5424</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43.769"/>
    </inkml:context>
    <inkml:brush xml:id="br0">
      <inkml:brushProperty name="width" value="0.035" units="cm"/>
      <inkml:brushProperty name="height" value="0.035" units="cm"/>
      <inkml:brushProperty name="color" value="#E71224"/>
    </inkml:brush>
  </inkml:definitions>
  <inkml:trace contextRef="#ctx0" brushRef="#br0">75 15 496,'0'0'4206,"-21"0"-1951,21 0-2291,-1 0-1,1 0 0,-1 0 1,1 1-1,0-1 0,-1 0 0,1 0 1,-1 0-1,1 0 0,-1-1 1,1 1-1,-1 0 0,1 0 0,0 0 1,-1 0-1,1 0 0,-1 0 1,1-1-1,0 1 0,-1 0 0,1 0 1,0-1-1,-1 1 0,1 0 1,0-1-1,-1 1 0,1 0 0,0-1 1,-1 1-1,1 0 0,0-1 1,-6-5-1198,-18 3 1159,23 3 93,1 0 35,-11 0-2374</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44.883"/>
    </inkml:context>
    <inkml:brush xml:id="br0">
      <inkml:brushProperty name="width" value="0.035" units="cm"/>
      <inkml:brushProperty name="height" value="0.035" units="cm"/>
      <inkml:brushProperty name="color" value="#E71224"/>
    </inkml:brush>
  </inkml:definitions>
  <inkml:trace contextRef="#ctx0" brushRef="#br0">12 293 1136,'0'0'4280,"-12"-4"-610,12-97 7013,0 92-10840,1 6 199,-1 0-1,1 0 1,0 0-1,0 1 0,0-1 1,0 0-1,0 1 1,1-1-1,-1 0 1,1 1-1,0 0 1,0-1-1,0 1 1,4-4-1,38-31 247,-28 24-134,1-1 110,1 0 0,29-17 1,-40 27-219,1 0 0,0 1 1,0 0-1,0 0 1,1 0-1,-1 1 0,1 1 1,-1-1-1,15 1 1,-18 1-41,0 1 0,0 0 0,0 0 0,-1 1 0,1 0 0,0-1 0,0 2 0,-1-1 0,0 0 1,1 1-1,-1 0 0,0 0 0,0 0 0,6 7 0,1 1 92,-1 1 0,0 0 1,15 23-1,-22-29-37,0 0-1,0 1 1,0-1 0,-1 1 0,0 0-1,-1-1 1,1 1 0,0 10 0,-2 59 259,-1-40-262,0-25-39,0 0 1,-2 0-1,1 0 0,-1-1 0,-1 1 0,0-1 0,0 0 0,-1 0 1,0-1-1,-1 1 0,0-1 0,0 0 0,-1-1 0,0 1 0,-1-1 1,0-1-1,0 1 0,-1-1 0,-16 10 0,24-16-8,0-1-1,0 1 1,-1 0-1,1 0 1,0-1-1,-1 1 1,1 0-1,-1-1 1,1 0-1,0 1 1,-1-1-1,1 0 1,-1 0-1,1 0 1,-1 0 0,1 0-1,-1 0 1,1 0-1,-1 0 1,1 0-1,-1-1 1,1 1-1,-1-1 1,1 1-1,0-1 1,-1 0-1,1 1 1,0-1-1,0 0 1,-1 0-1,1 0 1,0 0-1,0 0 1,0 0 0,0 0-1,0 0 1,0 0-1,0-1 1,1 1-1,-1 0 1,0-1-1,1 1 1,-1 0-1,1-1 1,-1 1-1,1-3 1,-1-1-9,0-1 0,0 1 1,1-1-1,0 1 0,0-1 0,0 0 1,1 1-1,-1-1 0,2 1 0,-1-1 1,0 1-1,1 0 0,0-1 0,0 1 0,1 0 1,0 0-1,-1 1 0,2-1 0,-1 0 1,0 1-1,6-6 0,1 1-3,0 0 0,1 0-1,0 1 1,0 0 0,1 1-1,0 0 1,0 1 0,1 1-1,-1 0 1,1 0 0,0 1-1,1 1 1,-1 0 0,0 1-1,25-1 1,-31 3 11,0 0 1,0 0-1,0 1 1,0 0-1,0 0 1,0 1-1,0 0 1,0 0-1,0 1 1,-1 0-1,1 0 1,-1 0-1,0 1 1,0 0 0,0 0-1,5 5 1,8 6 224,1-1 1,0 0 0,39 18-1,-53-27 434</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45.556"/>
    </inkml:context>
    <inkml:brush xml:id="br0">
      <inkml:brushProperty name="width" value="0.035" units="cm"/>
      <inkml:brushProperty name="height" value="0.035" units="cm"/>
      <inkml:brushProperty name="color" value="#E71224"/>
    </inkml:brush>
  </inkml:definitions>
  <inkml:trace contextRef="#ctx0" brushRef="#br0">241 282 5473,'0'0'11092,"6"-9"-10380,-2 2-453,-1 0 1,1 0-1,-1-1 1,-1 1-1,1-1 0,-1 1 1,0-1-1,-1 0 1,1-12-1,-2 9 89,0-1-26,0-1 0,0 1 1,-2 0-1,-2-13 0,3 20-268,-1 0 0,0 1 0,0-1 0,0 1-1,-1-1 1,1 1 0,-1 0 0,0 0 0,0 0-1,-1 0 1,1 1 0,-1-1 0,-4-2-1,2 1-9,1 1 0,-1 0 0,0 0 0,0 1-1,-1-1 1,1 1 0,-1 1 0,1-1-1,-1 1 1,0 1 0,0-1 0,0 1-1,0 0 1,0 0 0,-11 1 0,16 1-44,-1-1 0,1 1 0,0 0 0,0-1 0,-1 1 1,1 0-1,0 0 0,0 1 0,0-1 0,0 0 0,0 1 1,1-1-1,-1 1 0,0 0 0,1-1 0,-1 1 0,1 0 0,-1 0 1,1 0-1,-2 4 0,-23 50-3,23-49 4,-6 18-1,2 1-1,0 0 1,2 0-1,-5 54 1,8-23-10,6 74-1,-4-128 11,1 0-1,-1-1 0,1 1 0,-1 0 0,1 0 1,0 0-1,0 0 0,0 0 0,0-1 0,1 1 1,-1 0-1,1-1 0,-1 0 0,1 1 0,0-1 1,0 0-1,0 0 0,0 0 0,1 0 1,-1 0-1,5 3 0,-2-3 10,-1 0-1,1-1 1,0 1-1,-1-1 1,1 0-1,0 0 1,0 0-1,0-1 1,0 1 0,0-1-1,10-2 1,-13 2 0,1-1 0,0 0 0,0 0 0,-1 0 0,1-1 0,0 1 0,-1-1 0,0 0 0,1 1 0,-1-1 0,0 0 0,0 0 0,0 0-1,0-1 1,2-2 0,27-42 139,-24 34-118,3-5-4,0 0-1,-2 0 1,0-1 0,10-37-1,-9 13 156,5-52-1,-11 16-210,-2 79-449,-1 0 0,1 0 0,0 1 0,0-1 1,-1 0-1,1 0 0,0 0 0,-1 1 0,1-1 0,0 0 1,-1 1-1,1-1 0,-1 1 0,1-1 0,0 1 0,-1-1 1,1 1-1,-1-1 0,1 2 0,10 8-6366</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46.163"/>
    </inkml:context>
    <inkml:brush xml:id="br0">
      <inkml:brushProperty name="width" value="0.035" units="cm"/>
      <inkml:brushProperty name="height" value="0.035" units="cm"/>
      <inkml:brushProperty name="color" value="#E71224"/>
    </inkml:brush>
  </inkml:definitions>
  <inkml:trace contextRef="#ctx0" brushRef="#br0">253 185 6209,'0'0'9268,"1"-19"-8339,1-69 124,-1 11 3535,-6 83-1639,-21 42-2870,-43 118 670,-83 313-1,147-443-497,5-32-1701,1-57-9849,2 25 5435</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46.691"/>
    </inkml:context>
    <inkml:brush xml:id="br0">
      <inkml:brushProperty name="width" value="0.035" units="cm"/>
      <inkml:brushProperty name="height" value="0.035" units="cm"/>
      <inkml:brushProperty name="color" value="#E71224"/>
    </inkml:brush>
  </inkml:definitions>
  <inkml:trace contextRef="#ctx0" brushRef="#br0">87 89 6081,'0'0'11111,"-5"-13"-10031,-17-40-24,8 32 941,14 21-1957,0 0 0,-1 0 0,1 0 0,0-1-1,-1 1 1,1 0 0,0 0 0,-1 0 0,1 0 0,-1 0 0,1 0-1,0 0 1,-1 0 0,1 0 0,-1 0 0,1 0 0,0 0-1,-1 0 1,1 0 0,-1 0 0,1 0 0,0 0 0,-1 0 0,1 1-1,-1-1 1,1 0 0,-1 1 0,0 0-24,0 0 0,-1 0 0,1 1 0,0-1 0,0 1 0,0-1 0,1 1 0,-1-1 0,0 1 0,0 0 0,0 2 0,-7 32-39,2 1 0,1 1 1,1 69-1,4-106 23,1-1 1,-1 1-1,1-1 0,-1 0 0,1 1 1,-1-1-1,1 0 0,-1 1 1,1-1-1,-1 0 0,1 1 0,0-1 1,-1 0-1,1 0 0,-1 0 0,1 0 1,0 0-1,-1 0 0,1 0 1,-1 0-1,1 0 0,0 0 0,-1 0 1,1 0-1,-1 0 0,2 0 0,-1-1 5,4 1 9,1-2 0,0 1 0,0-1-1,-1 1 1,1-2 0,-1 1 0,1-1 0,-1 1 0,0-2-1,0 1 1,0 0 0,-1-1 0,1 0 0,-1 0 0,0 0-1,7-9 1,-4 5 1,-1-1 0,0 1 0,0-1 0,-1 0 0,0 0 0,-1 0 0,0-1 0,5-19 0,-7 21 11,0 0 0,-1-1 1,0 1-1,0 0 0,-1-1 1,0 1-1,-1 0 1,-1-9-1,2 17-60,0 0-1,0 0 1,0-1 0,0 1 0,0 0 0,0 0-1,0 0 1,0 0 0,0-1 0,0 1-1,0 0 1,0 0 0,-1 0 0,1-1-1,0 1 1,0 0 0,0 0 0,0 0-1,0 0 1,0 0 0,0-1 0,0 1-1,-1 0 1,1 0 0,0 0 0,0 0-1,0 0 1,0 0 0,-1 0 0,1-1-1,0 1 1,0 0 0,0 0 0,0 0 0,-1 0-1,1 0 1,0 0 0,0 0 0,0 0-1,-1 0 1,1 0 0,0 0 0,0 0-1,0 0 1,-1 0 0,1 0 0,0 0-1,0 0 1,0 0 0,0 1 0,-1-1-1,1 0 1,0 0 0,0 0 0,0 0-1,-1 0 1,-2 11-7268,3 3 1797</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8:47.236"/>
    </inkml:context>
    <inkml:brush xml:id="br0">
      <inkml:brushProperty name="width" value="0.035" units="cm"/>
      <inkml:brushProperty name="height" value="0.035" units="cm"/>
      <inkml:brushProperty name="color" value="#E71224"/>
    </inkml:brush>
  </inkml:definitions>
  <inkml:trace contextRef="#ctx0" brushRef="#br0">68 234 3833,'0'0'7655,"12"-9"-6520,36-30 82,-45 35-958,0 0-1,0 0 1,-1 0-1,0 0 1,1 0-1,-2-1 1,1 1-1,0 0 1,-1-1 0,0 0-1,0 1 1,0-1-1,-1 0 1,0 1-1,0-1 1,0 0-1,-1-8 1,1-1 412,0 8-334,0 1-1,-1-1 0,1 0 0,-1 0 0,0 1 0,0-1 0,-1 1 1,-3-9-1,4 12-271,0 0 1,0 1 0,0-1 0,0 0 0,-1 1-1,1 0 1,-1-1 0,1 1 0,-1 0-1,1 0 1,-1-1 0,0 1 0,0 1-1,1-1 1,-1 0 0,0 0 0,0 1 0,0-1-1,0 1 1,0-1 0,0 1 0,0 0-1,0 0 1,0 0 0,0 0 0,0 0 0,0 0-1,0 1 1,-2 0 0,2-1-67,1 1 1,-1 0-1,0-1 0,1 1 1,-1 0-1,1 0 1,-1 0-1,1 0 0,-1 1 1,1-1-1,0 0 1,-1 0-1,1 1 1,0-1-1,-1 4 0,-16 27-35,13-24 22,-2 10 2,0 0 0,1 0-1,0 0 1,2 1 0,0-1 0,1 1 0,1 0 0,1 0 0,1 25-1,0-44 13,0 1-1,0-1 1,0 1-1,1 0 1,-1-1-1,0 1 0,0 0 1,1-1-1,-1 1 1,0-1-1,1 1 0,-1 0 1,0-1-1,1 1 1,-1-1-1,1 0 0,-1 1 1,1-1-1,-1 1 1,1-1-1,-1 0 0,1 1 1,0-1-1,-1 0 1,1 1-1,0-1 0,0 0 1,28 3 117,-25-3-80,1 0 0,-1 0 0,1-1 0,-1 0 1,1 0-1,-1 0 0,0-1 0,1 1 0,-1-1 1,5-3-1,-4 0 7,-1 1 0,1-1 0,-1 0 0,0 0 0,-1 0 0,0-1 0,0 0 0,0 1 0,0-1 0,-1 0 0,0 0 0,2-10 0,2-30-1097,-4-1-3695,-2 29-1496</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24.674"/>
    </inkml:context>
    <inkml:brush xml:id="br0">
      <inkml:brushProperty name="width" value="0.035" units="cm"/>
      <inkml:brushProperty name="height" value="0.035" units="cm"/>
      <inkml:brushProperty name="color" value="#E71224"/>
    </inkml:brush>
  </inkml:definitions>
  <inkml:trace contextRef="#ctx0" brushRef="#br0">302 69 4841,'0'0'5591,"-1"-6"-5093,0 0-294,1 4-126,0 0-1,-1 1 0,1-1 1,0 1-1,-1-1 0,1 1 1,-1-1-1,1 1 0,-1-1 1,0 1-1,0 0 1,0-1-1,0 1 0,1 0 1,-2 0-1,1 0 0,-2-2 1,-1-1 369,-1 1 1,0 0 0,1 0 0,-1 1 0,0-1-1,0 1 1,-1 0 0,1 1 0,-10-3-1,12 3-427,0 1 0,-1-1-1,1 1 1,0 0-1,0 0 1,-1 0 0,1 0-1,0 0 1,-1 1 0,1 0-1,0-1 1,0 1-1,0 1 1,0-1 0,0 0-1,0 1 1,0-1-1,-4 4 1,-8 9 21,1 1 1,1 0-1,1 0 1,0 2-1,1-1 0,0 2 1,2-1-1,0 1 1,1 1-1,1 0 0,0 0 1,-6 36-1,3 7 167,4 0 1,1 111-1,5-163-173,1 0 0,0 0 0,1 0 0,0-1 0,0 1 0,1-1 0,0 1 0,1-1 0,0 0 0,0 0 0,1 0 0,1-1 0,-1 0 0,13 14 0,-12-16-8,0 0 1,0 0-1,1 0 0,0-1 1,0 0-1,0 0 1,1-1-1,-1 0 0,1-1 1,0 1-1,0-1 0,0-1 1,1 0-1,-1 0 0,1 0 1,-1-1-1,11 0 1,-10-1 47,-1 0 0,1-1 1,-1 0-1,1-1 0,-1 1 1,0-2-1,0 1 1,1-1-1,11-6 0,-8 1-3,0 0-1,-1 0 0,0-1 1,0 0-1,10-13 0,-12 13-129,0-2-1,0 1 1,-1-1-1,-1 0 1,0-1-1,-1 1 1,0-1 0,0-1-1,-1 1 1,-1-1-1,4-18 1,-5 14-1867,-1 0 0,0-28 0,-2 24-3280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25.654"/>
    </inkml:context>
    <inkml:brush xml:id="br0">
      <inkml:brushProperty name="width" value="0.035" units="cm"/>
      <inkml:brushProperty name="height" value="0.035" units="cm"/>
      <inkml:brushProperty name="color" value="#E71224"/>
    </inkml:brush>
  </inkml:definitions>
  <inkml:trace contextRef="#ctx0" brushRef="#br0">1 95 6329,'0'0'7723,"0"-15"-7077,0-47-49,0 62-572,0-1 0,0 0 0,0 1-1,-1-1 1,1 1 0,0-1 0,0 0 0,0 1 0,0-1-1,0 1 1,1-1 0,-1 0 0,0 1 0,0-1-1,0 1 1,0-1 0,1 1 0,-1-1 0,0 1-1,0-1 1,1 1 0,-1-1 0,1 1 0,-1-1-1,0 1 1,1-1 0,-1 1 0,1 0 0,-1-1-1,1 1 1,-1 0 0,2-1 0,6 4 40,-7-3-1,2 2 29,1 0 1,-1 0-1,0 1 0,0-1 0,1 1 0,-2 0 0,1-1 0,0 1 0,0 0 0,-1 1 0,0-1 0,0 0 0,3 5 0,21 53 710,-23-55-712,29 85 637,34 162 0,-61-232-696,0 9-5,2 0 0,20 52 1,-27-82-16,0 0 0,0-1 0,0 1 0,0 0 0,0 0 0,0-1 0,0 1 0,1 0 1,-1 0-1,0 0 0,0-1 0,0 1 0,0 0 0,0 0 0,1 0 0,-1-1 0,0 1 1,0 0-1,0 0 0,1 0 0,-1 0 0,0 0 0,0 0 0,0-1 0,1 1 0,-1 0 0,0 0 1,0 0-1,1 0 0,-1 0 0,0 0 0,0 0 0,1 0 0,-1 0 0,0 0 0,0 0 1,1 0-1,-1 0 0,0 0 0,0 0 0,1 1 0,-1-1 0,0 0 0,0 0 0,0 0 0,1 0 1,-1 0-1,0 0 0,0 1 0,0-1 0,1 0 0,-1 0 0,0 0 0,0 0 0,0 1 1,0-1-1,0 0 0,1 0 0,-1 1 0,0-1 0,4-19 94,1-32-88,2-1-1,17-61 1,-23 112-43,0 1 0,0-1 0,0 0 0,0 1 0,1-1 0,-1 1 0,0 0 0,0-1 0,1 1 0,-1 0 0,0 0 0,0-1 0,1 1 0,-1 0 0,0 0 0,1 1 0,-1-1 0,0 0 0,1 0 0,-1 1 0,0-1 0,0 0 0,1 1 0,1 0 0,3 5-7,1-1 0,-1 1 1,0 0-1,8 11 0,24 22 13,-35-37 24,0 0-1,-1 0 0,1 0 0,0 0 1,0-1-1,1 0 0,-1 1 1,0-1-1,0 0 0,1-1 0,-1 1 1,0 0-1,6-1 0,-5 0 9,-1 0-1,0-1 0,1 1 0,-1-1 0,0 0 1,1 0-1,-1 0 0,0 0 0,0-1 1,0 1-1,0-1 0,0 0 0,-1 1 0,5-5 1,-2 1-5,1 0 1,-1-1 0,0 0 0,-1 0 0,0 0 0,5-8-1,0-5 0,-1-1 1,0 1-1,9-40 0,-13 39 15,-2-1 0,0 1 0,-2-37 1,-1 26-28,1 29 1,0 1 1,-1 0-1,1-1 0,-1 1 1,1 0-1,-1 0 0,0 0 1,1-1-1,-1 1 0,0 0 1,0 0-1,0 0 0,0 0 1,0 0-1,0 0 0,0 0 1,0 1-1,0-1 0,0 0 1,-1 0-1,1 1 0,0-1 1,-1 1-1,1-1 0,0 1 1,-1 0-1,1 0 0,0-1 1,-3 1-1,-46-3-78,48 3 57,-1 0 18,1 1 0,0-1 1,0 1-1,-1 0 0,1 0 1,0 0-1,0 0 0,0 0 1,0 0-1,0 1 0,0-1 0,1 1 1,-1-1-1,0 1 0,1 0 1,-1 0-1,1-1 0,0 1 1,-1 0-1,1 0 0,0 0 1,-1 4-1,-3 5-1,1-1 0,0 1 0,-3 15 0,2-3 1,2 1-1,2 0 1,0 42 0,2-30 0,-1-29 2,1-1 0,-1 0 0,1 0 0,1 0 0,-1 0 0,1-1 0,0 1 0,0 0 0,1-1 0,0 1 0,0-1 0,0 0 0,0 0 0,1 0 0,0 0 0,0 0 0,0-1 0,7 6 0,-4-5 19,-1-1 0,1 1 1,0-1-1,0 0 0,1-1 0,-1 0 0,1 0 0,0 0 0,-1-1 0,1 0 0,0-1 0,0 0 0,13 1 0,-6-2-42,-1 0-1,1-1 1,-1-1-1,1 0 1,21-7-1,-30 6-545,1 1-1,0-1 1,0-1-1,-1 0 0,0 0 1,0 0-1,0 0 0,0-1 1,-1 0-1,0 0 1,0-1-1,8-10 0,3-9-3956,-4-3-2633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26.784"/>
    </inkml:context>
    <inkml:brush xml:id="br0">
      <inkml:brushProperty name="width" value="0.035" units="cm"/>
      <inkml:brushProperty name="height" value="0.035" units="cm"/>
    </inkml:brush>
  </inkml:definitions>
  <inkml:trace contextRef="#ctx0" brushRef="#br0">137 211 2473,'0'0'10154,"47"-16"-9338,145-52 52,-182 65-719,-1-1 0,1 0 0,15-11 0,-24 14-120,0 1 0,0-1 0,-1 1-1,1-1 1,0 0 0,-1 0 0,1 1 0,-1-1-1,1 0 1,-1 0 0,1 0 0,-1 1 0,0-1 0,1 0-1,-1 0 1,0 0 0,0 0 0,1 0 0,-1-1-1,2-7 227,0 2-51,-1-1-1,1 1 1,-1-1 0,0 1-1,-1-1 1,0-10-1,0 7-20,-5 11-292,-8 0 104,-1 1-1,1 1 1,0 0 0,-1 1-1,1 0 1,0 1 0,1 0-1,-1 1 1,1 1 0,0 0-1,-18 12 1,-18 12 12,-47 40 1,79-57-4,1 1 1,0 0-1,1 1 1,1 1-1,0 0 1,-14 25 0,24-36 8,1-1 0,0 1 0,0 0 0,1 0 0,-1 0 0,1 0 0,0 0 0,0 0 0,1 0 0,0 0 0,0 10 0,0-15-5,0 0-1,0 1 1,0-1 0,0 0 0,0 0 0,0 0-1,0 1 1,0-1 0,0 0 0,1 0-1,-1 0 1,0 1 0,0-1 0,0 0 0,0 0-1,0 0 1,0 1 0,0-1 0,1 0 0,-1 0-1,0 0 1,0 0 0,0 0 0,0 1 0,1-1-1,-1 0 1,0 0 0,0 0 0,0 0 0,1 0-1,-1 0 1,0 0 0,0 0 0,0 0 0,1 0-1,-1 0 1,0 0 0,0 0 0,0 0 0,1 0-1,-1 0 1,0 0 0,0 0 0,0 0 0,1 0-1,-1 0 1,0 0 0,0 0 0,0 0 0,1 0-1,-1-1 1,5 1 80,3 0 17,6 1 58,0-1 0,0-1 0,0 0 0,1-1 0,-1-1 0,-1 0 0,20-7-1,7-6-16,-1-2 0,0-2 0,-2-1 0,0-2-1,-2-2 1,0-1 0,-2-2 0,34-35 0,-62 57-141,-2 3-5,0 1 0,0-1 1,-1 0-1,1 0 0,-1 0 0,0 0 0,0-1 0,0 1 0,0 0 0,-1-1 0,0 1 0,1-1 0,0-6 0,-2 9-109,0 9-366,-1 32 419,-9 58 0,7-69 78,1 0 0,4 36 1,-1-14-18,-1-51-10,0 1 1,0 0-1,0 0 0,0 0 0,0 0 1,0 0-1,0-1 0,0 1 0,1 0 1,-1 0-1,0 0 0,1-1 0,-1 1 0,1 0 1,-1 0-1,1-1 0,-1 1 0,1 0 1,-1-1-1,1 1 0,0-1 0,-1 1 1,1-1-1,0 1 0,-1-1 0,1 1 0,0-1 1,0 1-1,-1-1 0,3 1 0,28 0-182,-20-1 154,-3 0 6,16 1-258,1-1 0,-1-2 0,0 0-1,0-1 1,0-2 0,26-8 0,101-48-5172,-95 32 559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03.368"/>
    </inkml:context>
    <inkml:brush xml:id="br0">
      <inkml:brushProperty name="width" value="0.035" units="cm"/>
      <inkml:brushProperty name="height" value="0.035" units="cm"/>
    </inkml:brush>
  </inkml:definitions>
  <inkml:trace contextRef="#ctx0" brushRef="#br0">306 244 1456,'0'0'5153,"7"3"-4338,-5-2-735,0 0-1,0 0 1,0 0 0,0 0-1,0 0 1,0-1-1,0 1 1,1-1 0,-1 1-1,0-1 1,0 0-1,1 0 1,-1 0 0,0 0-1,3-1 1,0-1 98,-1 1 1,1-1 0,-1-1 0,0 1-1,1 0 1,-1-1 0,-1 0-1,6-4 1,5-4 622,-1-1-1,-1 0 0,0-1 1,19-26-1,-26 32-569,-1-1 0,0 1 1,0-1-1,-1 0 0,0 0 0,0 0 0,-1-1 1,0 1-1,0-1 0,-1 1 0,0-15 0,-1 22-211,1-1 0,-1 1 0,0 0 0,0-1 0,0 1 0,0 0 0,-1 0 0,1-1 0,0 1 0,0 0-1,-1-1 1,1 1 0,-1 0 0,1 0 0,-1 0 0,0 0 0,1-1 0,-1 1 0,0 0 0,-1-1 0,0 1-18,0 1 1,0-1 0,0 0-1,0 1 1,0 0 0,0 0-1,0-1 1,0 1 0,0 0-1,-4 1 1,-8-1-11,-4 1-1,0 1 0,0 1 0,0 0 0,1 1-1,-1 1 1,1 1 0,-30 14 0,14-4 7,0 3 0,-52 38 1,68-44-2,1 0 1,1 1 0,1 0 0,-18 23-1,27-30 3,0 0 0,0 0 0,1 1 0,0-1 0,0 1-1,0 0 1,2 0 0,-1 0 0,1 1 0,0-1 0,0 1 0,0 15-1,1-8 14,2 16 80,-1-31-77,1 0 0,-1 0-1,0 0 1,1 0 0,-1 0 0,1-1 0,-1 1 0,1 0-1,-1 0 1,1-1 0,-1 1 0,1 0 0,0-1-1,-1 1 1,1-1 0,0 1 0,0 0 0,0-1 0,-1 0-1,1 1 1,0-1 0,0 0 0,0 1 0,0-1-1,0 0 1,0 0 0,-1 1 0,1-1 0,1 0 0,116 1 1965,-59-2-1849,-50 0-109,1 0 1,-1-1-1,1 0 0,-1 0 0,0-1 0,0 0 0,0-1 0,0 0 0,0 0 0,-1-1 1,0 0-1,11-10 0,3-2 56,-2-1 0,0-2 1,20-23-1,-25 22-29,22-35 0,-2 1 2,-28 41 11,-2 4-356,-2 26 40,-4-9 249,0-1 1,0 1-1,0 0 0,-1-1 1,0 1-1,0-1 0,-1 1 1,-4 8-1,-34 52 9,20-35-8,15-22 5,0-1 0,1 0-1,0 1 1,0 0-1,1 1 1,0-1-1,1 0 1,0 1 0,1 0-1,-2 16 1,3-23-1,3 2 34,12-4 101,14-1-303,1-1 1,0-2-1,0-1 1,0-1-1,0-2 0,-1 0 1,0-2-1,31-13 1,-57 20 6,0 0 0,0 0 0,0 0 0,-1 0 0,1 0 1,0 0-1,0 0 0,-1-1 0,1 1 0,0-1 0,-1 1 1,3-4-1,-3 2-469,0 0 1,0 0 0,-1 0 0,1 0-1,-1 0 1,0 0 0,0-1 0,0-3-1,0-11-3395</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26.071"/>
    </inkml:context>
    <inkml:brush xml:id="br0">
      <inkml:brushProperty name="width" value="0.035" units="cm"/>
      <inkml:brushProperty name="height" value="0.035" units="cm"/>
      <inkml:brushProperty name="color" value="#E71224"/>
    </inkml:brush>
  </inkml:definitions>
  <inkml:trace contextRef="#ctx0" brushRef="#br0">45 92 5737,'0'0'8858,"0"-13"-8268,-1-7-235,-1-10 99,4 2 3718,-17 99-4164,-4 20-10,11 126-58,7-215 60,1 0-1,0 0 1,0-1 0,0 1-1,0 0 1,0 0-1,1 0 1,-1-1 0,0 1-1,1 0 1,0-1-1,-1 1 1,1 0 0,0-1-1,0 1 1,0-1-1,0 1 1,0-1 0,0 1-1,0-1 1,0 0-1,0 1 1,1-1 0,-1 0-1,1 0 1,-1 0-1,1 0 1,-1 0 0,1-1-1,-1 1 1,1 0-1,0-1 1,0 1 0,-1-1-1,1 1 1,0-1-1,0 0 1,-1 0 0,1 0-1,0 0 1,0 0-1,2-1 1,2 2 6,-1-1 0,1-1 0,0 1 0,-1-1 0,1 0 0,-1 0 0,0 0 0,1-1 1,-1 1-1,0-2 0,0 1 0,0 0 0,0-1 0,0 0 0,-1 0 0,1 0 0,-1-1 0,0 0 0,0 0 0,0 0 0,6-8 0,4-4-9,-1 0 0,18-31 0,-27 40-595,0-1-1,0 1 0,-1-1 0,0 0 0,-1 0 0,1 0 1,-2 0-1,1 0 0,0-16 0,-5 9-3402,-10 4-1436</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26.428"/>
    </inkml:context>
    <inkml:brush xml:id="br0">
      <inkml:brushProperty name="width" value="0.035" units="cm"/>
      <inkml:brushProperty name="height" value="0.035" units="cm"/>
      <inkml:brushProperty name="color" value="#E71224"/>
    </inkml:brush>
  </inkml:definitions>
  <inkml:trace contextRef="#ctx0" brushRef="#br0">1 99 6385,'0'0'9602,"11"-19"-9141,33-52-257,-44 71-198,0-1 1,0 1-1,1-1 1,-1 1 0,0-1-1,1 1 1,-1-1 0,0 1-1,1 0 1,-1-1-1,0 1 1,1-1 0,-1 1-1,1 0 1,-1 0 0,1-1-1,-1 1 1,1 0-1,-1 0 1,1-1 0,-1 1-1,1 0 1,-1 0 0,1 0-1,-1 0 1,1 0-1,-1 0 1,1 0 0,-1 0-1,1 0 1,-1 0-1,1 0 1,0 0 0,-1 0-1,1 0 1,-1 1 0,1-1-1,-1 0 1,1 0-1,-1 0 1,1 1 0,-1-1-1,0 0 1,1 1 0,-1-1-1,1 1 1,-1-1-1,0 0 1,1 1 0,-1-1-1,1 1 1,10 27 305,-9-23-214,24 75 421,-4 1-1,16 117 1,-29-146-493,-4-18-82,-5-24-67,2 1 1,-1-1 0,1 0-1,1 0 1,-1 1 0,2-2-1,-1 1 1,11 18-1,-13-28-160,-1 1-1,1-1 1,0 1-1,0-1 1,0 1-1,0-1 1,0 0-1,0 1 0,-1-1 1,1 0-1,0 0 1,0 1-1,0-1 1,0 0-1,0 0 1,0 0-1,0 0 0,0-1 1,0 1-1,0 0 1,0 0-1,0-1 1,1 1-1,2-6-3876</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26.892"/>
    </inkml:context>
    <inkml:brush xml:id="br0">
      <inkml:brushProperty name="width" value="0.035" units="cm"/>
      <inkml:brushProperty name="height" value="0.035" units="cm"/>
      <inkml:brushProperty name="color" value="#E71224"/>
    </inkml:brush>
  </inkml:definitions>
  <inkml:trace contextRef="#ctx0" brushRef="#br0">71 91 6209,'0'0'6719,"0"-19"-6072,1-2-343,1-19-138,-2 29 381,-1 15 666,-7 44-874,-16 53 1,-9 45 336,30-126-575,0 0 1,2-1-1,0 1 1,1 0 0,4 25-1,-3-44-91,-1 0-1,1 0 0,-1 0 1,1 0-1,0 0 1,0 0-1,0 0 1,0 0-1,-1 0 0,1 0 1,0 0-1,0 0 1,1-1-1,-1 1 1,0 0-1,0-1 0,0 1 1,0-1-1,2 1 1,31 9 130,-13-4-27,77 32 93,-93-37-130,-5-1-140,1 0 1,-1 0-1,0 0 1,0 0-1,0 0 1,0 0 0,1 0-1,-1 0 1,0 1-1,0-1 1,0 0-1,0 0 1,0 0 0,1 0-1,-1 0 1,0 0-1,0 0 1,0 0-1,0 1 1,0-1 0,0 0-1,1 0 1,-1 0-1,0 0 1,0 0-1,0 1 1,0-1 0,0 0-1,0 0 1,0 0-1,0 0 1,0 0 0,0 1-1,0-1 1,0 0-1,0 0 1,0 0-1,0 1 1,0-1-1,0 0 1,0 0 0,0 0-1,0 0 1,0 1-1,0-1 1,0 0-1,0 0 1,0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29.265"/>
    </inkml:context>
    <inkml:brush xml:id="br0">
      <inkml:brushProperty name="width" value="0.035" units="cm"/>
      <inkml:brushProperty name="height" value="0.035" units="cm"/>
      <inkml:brushProperty name="color" value="#E71224"/>
    </inkml:brush>
  </inkml:definitions>
  <inkml:trace contextRef="#ctx0" brushRef="#br0">294 163 1280,'0'0'9160,"-8"-20"-8390,-26-63-123,33 79-525,-1 0-1,1 1 0,-1-1 1,0 1-1,-1 0 1,1 0-1,0 0 1,-1 0-1,0 0 0,0 0 1,0 0-1,0 1 1,0 0-1,0-1 1,0 1-1,-1 1 0,1-1 1,-1 0-1,0 1 1,0 0-1,1 0 1,-1 0-1,0 0 0,0 0 1,0 1-1,0 0 1,0 0-1,0 0 0,0 0 1,-6 1-1,-3 0 29,11-1-141,0 0 1,0 0-1,0 1 0,0-1 0,0 1 0,0 0 0,0-1 0,0 1 0,0 0 0,0 0 0,0 0 0,0 0 1,1 1-1,-1-1 0,1 0 0,-1 1 0,1-1 0,-3 4 0,-21 35 7,19-28 17,-5 9-20,1 1 1,1 0 0,0 0 0,2 1-1,1 0 1,1 0 0,1 1-1,1-1 1,1 1 0,1 25-1,1-41 7,0-5-4,-1 0 0,1 0 0,1 0 0,-1 0 0,0 0 0,1 0 0,-1 0 0,3 4 1,-3-6-2,1 0 0,0 0 1,0 0-1,0 0 1,0 0-1,0 0 1,0-1-1,0 1 1,0 0-1,0-1 1,0 1-1,0-1 1,0 1-1,1-1 1,-1 0-1,0 1 0,0-1 1,0 0-1,1 0 1,-1 0-1,0 0 1,0 0-1,1 0 1,0 0-1,3 0 64,-1 0 0,0 0 0,1-1-1,-1 0 1,0 0 0,0 0 0,0 0 0,1 0-1,-1-1 1,-1 0 0,1 0 0,6-3-1,-4 0-23,0 0 0,0-1-1,-1 0 1,0 0 0,0 0 0,5-7-1,-1-1-68,-1-1 0,0 0-1,-1 0 1,-1 0 0,0-1-1,-1 0 1,-1 0 0,0 0 0,-2-1-1,1 1 1,-2-1 0,0 0-1,-2-17 1,1 31-359,0 0 1,-1 0-1,1 0 1,-1 0-1,0 0 0,0 0 1,0 1-1,0-1 0,0 0 1,-1 1-1,1-1 0,-1 0 1,1 1-1,-1 0 0,-2-3 1,-5-6-4894</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30.105"/>
    </inkml:context>
    <inkml:brush xml:id="br0">
      <inkml:brushProperty name="width" value="0.035" units="cm"/>
      <inkml:brushProperty name="height" value="0.035" units="cm"/>
      <inkml:brushProperty name="color" value="#E71224"/>
    </inkml:brush>
  </inkml:definitions>
  <inkml:trace contextRef="#ctx0" brushRef="#br0">60 410 5705,'0'0'8445,"0"-29"-7916,0-93 9,1 108-343,-1 0 1,-1 0-1,-1 0 1,0 1-1,0-1 1,-1 0-1,-1 1 1,-6-14-1,-5-19 796,14 46-987,1 1 0,0-1 0,0 0 0,0 0 0,0 0 0,0 0 0,0 1 0,0-1 0,0 0 0,-1 0 0,1 0 0,0 0 0,0 0 0,0 0 0,0 0 0,0 0 0,-1 1 0,1-1 0,0 0 0,0 0 0,0 0 0,0 0 0,-1 0 0,1 0 0,0 0 0,0 0 0,0 0 0,0 0 0,-1 0 0,1 0 0,0 0 0,0 0 0,0 0 0,0 0 0,-1 0 0,1 0 0,0 0 0,0-1 0,0 1 0,0 0 0,0 0 0,-1 0 0,1 0 0,0 0 0,0 0 0,0 0 0,0 0 0,0-1 0,0 1 0,-1 0 0,1 0 0,0 0 0,0 0 0,0-1 0,0 1 0,0 0 0,0 0 0,0 0 0,0 0 0,0-1 0,0 1 0,-5 13-38,0 28 28,2-1 0,3 58 0,0-47 4,0-41 2,0 0-1,1 1 1,0-1 0,1 0-1,0 0 1,1 0 0,0 0-1,1 0 1,-1 0 0,2-1-1,-1 0 1,2 0 0,-1 0-1,8 9 1,-12-17 6,0 1-1,0-1 1,0 0 0,1 0 0,-1 0-1,0 0 1,0 0 0,1 0 0,-1 0-1,1 0 1,-1-1 0,1 1 0,-1 0 0,1-1-1,-1 0 1,1 1 0,-1-1 0,1 0-1,-1 0 1,1 1 0,0-1 0,-1 0-1,1-1 1,0 1 0,-1 0 0,1 0-1,-1-1 1,1 1 0,-1-1 0,1 1-1,-1-1 1,1 0 0,-1 0 0,1 1 0,-1-1-1,0 0 1,0 0 0,1 0 0,-1-1-1,0 1 1,0 0 0,2-3 0,2-3 33,1-1 0,-1 0 0,0 0 0,-1 0 0,0-1 0,4-9 0,-2-2-14,0-1-1,-1 0 0,-1 0 0,2-33 0,-5-89 183,-2 79 132,-7 4 249,8 59-514,0 4-192,0 34 90,6 151 19,-4-163 12,2-1 0,1 0 0,0 0-1,2-1 1,15 38 0,-21-59-5,0 0 1,0 0-1,1 0 0,-1 0 0,0 0 1,1 0-1,-1-1 0,1 1 0,0 0 1,0-1-1,-1 0 0,1 1 0,0-1 1,0 0-1,0 0 0,0 0 0,1 0 0,-1 0 1,0 0-1,0-1 0,1 1 0,-1-1 1,0 0-1,0 1 0,1-1 0,3-1 1,-3 1-40,1 0 1,-1-1 0,0 0 0,1 0 0,-1 0 0,0 0-1,0 0 1,0 0 0,0-1 0,0 0 0,0 0-1,0 0 1,-1 0 0,1 0 0,-1 0 0,1 0 0,3-6-1,0 0-633,-1-1 1,0 0-1,0 0 0,-1 0 0,0 0 0,-1-1 0,0 1 0,0-1 0,-1 0 0,-1 0 0,2-16 0,-3-9-4135</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30.447"/>
    </inkml:context>
    <inkml:brush xml:id="br0">
      <inkml:brushProperty name="width" value="0.035" units="cm"/>
      <inkml:brushProperty name="height" value="0.035" units="cm"/>
      <inkml:brushProperty name="color" value="#E71224"/>
    </inkml:brush>
  </inkml:definitions>
  <inkml:trace contextRef="#ctx0" brushRef="#br0">1 11 7514,'0'0'8863,"3"-4"-8692,-3 4-163,1-1 1,-1 1 0,0-1 0,1 1-1,-1-1 1,1 1 0,-1-1 0,1 1 0,0 0-1,-1-1 1,1 1 0,-1 0 0,1-1 0,0 1-1,-1 0 1,1 0 0,0-1 0,-1 1 0,1 0-1,0 0 1,-1 0 0,1 0 0,0 0-1,-1 0 1,1 0 0,0 0 0,-1 0 0,1 1-1,0-1 1,-1 0 0,1 0 0,0 0 0,-1 1-1,1-1 1,1 2 35,0 0 0,0 0 0,0 0 1,0 0-1,-1 0 0,1 0 0,-1 0 0,0 1 0,2 4 0,5 13 408,10 38 0,-15-46-317,27 124 1034,-17-70-862,31 90 0,-38-138-291,2 0-1,0 0 1,1 0 0,1-1 0,0 0 0,1-1 0,1 0 0,1-1-1,18 17 1,-26-27-86,1 0-1,0-1 1,0 0 0,0 0-1,0-1 1,0 1-1,1-1 1,-1-1-1,1 1 1,0-1-1,0 0 1,0-1 0,0 0-1,0 0 1,0 0-1,9-1 1,-15 0-151,-1-1 0,1 1 0,-1 0 0,1-1 0,0 1 0,-1 0 1,1-1-1,-1 1 0,1-1 0,-1 1 0,0-1 0,1 1 0,-1-1 0,1 1 1,-1-1-1,0 1 0,1-1 0,-1 0 0,0 1 0,0-1 0,1 1 0,-1-1 1,0 0-1,0 1 0,0-1 0,0 0 0,0 1 0,0-1 0,0 0 0,0 1 1,0-1-1,0 0 0,0 1 0,-1-1 0,1 0 0,0 1 0,0-1 0,-1 0 1,1 1-1,0-1 0,-1 1 0,1-1 0,-1 1 0,0-2 0,-15-18-5453</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30.680"/>
    </inkml:context>
    <inkml:brush xml:id="br0">
      <inkml:brushProperty name="width" value="0.035" units="cm"/>
      <inkml:brushProperty name="height" value="0.035" units="cm"/>
      <inkml:brushProperty name="color" value="#E71224"/>
    </inkml:brush>
  </inkml:definitions>
  <inkml:trace contextRef="#ctx0" brushRef="#br0">1 217 7210,'0'0'11245,"21"-11"-10380,-1 1-653,126-58 958,-70 35-509,107-61-1,-183 94-733,0 0 1,0 0-1,0 1 0,0-1 0,0 0 0,0 0 0,0 1 0,0-1 0,0 0 1,0 0-1,0 0 0,0 1 0,0-1 0,0 0 0,0 0 0,0 1 0,1-1 0,-1 0 1,0 0-1,0 0 0,0 0 0,0 1 0,0-1 0,1 0 0,-1 0 0,0 0 0,0 0 1,0 1-1,0-1 0,1 0 0,-1 0 0,0 0 0,0 0 0,0 0 0,1 0 0,-1 0 1,0 0-1,0 0 0,1 0 0,-1 0 0,0 0 0,0 0 0,0 0 0,1 0 0,-1 0 1,0 0-1,0 0 0,1 0 0,-1 0 0,0 0 0,0 0 0,0 0 0,1 0 1,-1 0-1,0-1 0,0 1 0,0 0 0,1 0 0,-1 0 0,0 0 0,0-1 0,0 4-670,0 17-5528</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34.696"/>
    </inkml:context>
    <inkml:brush xml:id="br0">
      <inkml:brushProperty name="width" value="0.035" units="cm"/>
      <inkml:brushProperty name="height" value="0.035" units="cm"/>
      <inkml:brushProperty name="color" value="#E71224"/>
    </inkml:brush>
  </inkml:definitions>
  <inkml:trace contextRef="#ctx0" brushRef="#br0">63 229 3873,'0'0'11014,"-10"-29"-10371,-30-87-183,28 68 297,12 29 259,2 3 2072,-2 23-2923,3 58 122,2 0 0,4-1 0,2 0-1,3-1 1,2 0 0,48 115 0,-50-145-264,20 44 54,-34-77-95,1 1 0,0-1 0,-1 0 1,1 0-1,-1 0 0,1 0 0,-1 0 1,1 0-1,-1 0 0,1 0 0,0 0 1,-1 0-1,1 0 0,-1 0 0,1 0 1,-1 0-1,1 0 0,0 0 1,-1-1-1,1 1 0,-1 0 0,1 0 1,-1-1-1,1 1 0,-1 0 0,0-1 1,1 1-1,-1-1 0,1 1 0,-1-1 1,0 1-1,1-1 0,4-7-641,0-1 0,0 1-1,-1-1 1,0 0 0,0 0 0,2-13-1,3-6-2433,4-13-2343</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35.239"/>
    </inkml:context>
    <inkml:brush xml:id="br0">
      <inkml:brushProperty name="width" value="0.035" units="cm"/>
      <inkml:brushProperty name="height" value="0.035" units="cm"/>
      <inkml:brushProperty name="color" value="#E71224"/>
    </inkml:brush>
  </inkml:definitions>
  <inkml:trace contextRef="#ctx0" brushRef="#br0">214 377 4425,'0'0'9079,"0"-36"-8508,0-113-28,1 101-146,0 33-52,-1 0 1,-1 1-1,-2-19 1,2 29-234,-1 0 1,1 0-1,-1 0 1,1 0-1,-1 1 1,0-1-1,-1 1 1,1-1-1,0 1 1,-1 0-1,0 0 1,0 0-1,-3-3 1,4 4-67,0 1 1,0-1 0,0 1-1,0 0 1,0 0 0,0-1-1,0 1 1,0 1-1,0-1 1,0 0 0,-1 1-1,1-1 1,0 1-1,-1-1 1,1 1 0,0 0-1,-1 0 1,1 0 0,0 0-1,-1 1 1,1-1-1,0 1 1,0-1 0,-1 1-1,1 0 1,-3 2-1,0-1-36,0 1-1,1 0 0,0 0 0,-1 0 1,1 1-1,1-1 0,-1 1 0,0 0 1,1 0-1,-5 7 0,-1 6 1,0 0-1,1 0 0,1 1 1,0 0-1,2 1 1,0-1-1,-5 37 1,5 6 8,2 69 0,3-100-18,0-9 0,1 0 0,1 0 0,0 0 0,10 34 0,-11-49 0,1 0 0,0 0 0,1 0 0,-1 0 0,1 0 0,0-1 0,1 1 0,-1-1 0,1 0 0,0 0 0,1 0 0,-1 0 0,1-1 0,0 0 0,0 0 0,0 0 0,0 0 0,1-1 0,9 5 0,-11-7 14,1 1-1,-1-1 1,0 0 0,1 0-1,-1 0 1,0-1 0,1 1-1,-1-1 1,1 0 0,-1 0-1,1-1 1,-1 1 0,0-1-1,1 0 1,-1 0 0,0-1-1,1 1 1,-1-1 0,0 0-1,0 0 1,-1 0 0,1-1-1,0 1 1,-1-1 0,1 0-1,-1 0 1,0 0 0,4-6-1,0-2 20,-1 0 0,0-1 0,-1 0 0,-1 0 0,0 0 0,0 0 0,-2-1 0,3-12-1,-2-16 156,0-48-1,-3 82-174,-1 0-7,1 0 0,-1 1 0,0-1 0,0 0 0,-1 1 0,0-1 0,0 1 0,-1 0 0,-4-8 0,-36-50 8,11 19-484,24 25-1915,8 6-2197,0 12 3632,0-9-4316</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35.658"/>
    </inkml:context>
    <inkml:brush xml:id="br0">
      <inkml:brushProperty name="width" value="0.035" units="cm"/>
      <inkml:brushProperty name="height" value="0.035" units="cm"/>
      <inkml:brushProperty name="color" value="#E71224"/>
    </inkml:brush>
  </inkml:definitions>
  <inkml:trace contextRef="#ctx0" brushRef="#br0">124 154 5209,'0'0'11611,"2"-26"-10371,6-76-183,-6 76 365,-3 32-1139,-6 37-28,-18 59 0,-2 3 183,-1 45-429,6 1 1,-3 255-1,25-412-679,1 1 0,0 0 0,0-1 1,0 1-1,1 0 0,2-6 0,1-3-1366,4-18-2931</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03.989"/>
    </inkml:context>
    <inkml:brush xml:id="br0">
      <inkml:brushProperty name="width" value="0.035" units="cm"/>
      <inkml:brushProperty name="height" value="0.035" units="cm"/>
    </inkml:brush>
  </inkml:definitions>
  <inkml:trace contextRef="#ctx0" brushRef="#br0">245 76 1328,'0'0'12526,"9"-13"-11317,28-37-153,-36 49-948,0 0-1,-1 0 0,1 0 0,0 0 1,0 0-1,0 0 0,0 0 0,0 1 1,0-1-1,0 0 0,1 0 0,-1 1 1,0-1-1,2 0 0,-3 1-91,1 0 1,-1 0-1,0 0 0,1 0 1,-1 0-1,0 1 0,1-1 1,-1 0-1,1 0 0,-1 0 0,0 0 1,0 0-1,1 1 0,-1-1 1,0 0-1,1 0 0,-1 1 0,0-1 1,0 0-1,1 0 0,-1 1 1,0-1-1,0 0 0,0 1 0,1-1 1,-1 0-1,0 1 0,0-1 1,0 1-1,3 26 61,-3-26 14,2 55 334,-1 45-71,-2-89-339,0-1 1,-1 1 0,0 0-1,-1-1 1,0 1 0,-6 12-1,-1-3-2,-1-1 0,-1-1 0,-1 0 0,-17 20 0,-69 68 2,-3 4 11,102-110-18,-1 0 1,0 0 0,0 0-1,1 0 1,-1 0 0,0 0-1,1 0 1,-1 0 0,1 0-1,-1 0 1,1 0-1,0 0 1,-1 0 0,1 0-1,0 1 1,0 1 0,0-3 8,0 0 1,0 1 0,1-1 0,-1 1 0,0-1 0,0 0 0,1 1 0,-1-1-1,0 0 1,1 1 0,-1-1 0,0 0 0,1 1 0,-1-1 0,1 0-1,-1 0 1,0 0 0,1 1 0,-1-1 0,1 0 0,-1 0 0,1 0-1,-1 0 1,1 0 0,-1 0 0,1 0 0,37-5 380,331-106-110,-326 99-315,-17 3-62,1 2 0,0 1 1,0 1-1,41-2 0,-67 7 63,0 1 0,0 0-1,-1-1 1,1 1 0,-1 0 0,1 0 0,-1-1-1,1 1 1,-1 0 0,1 0 0,-1 0 0,1 0-1,-1 0 1,0 0 0,0 0 0,0 0-1,1 0 1,-1 0 0,0 0 0,0-1 0,0 1-1,0 0 1,-1 2 0,-2 28-21,1-28 46,1-1 1,-1 1 0,0-1-1,0 1 1,0-1 0,0 0-1,0 1 1,0-1 0,-1-1-1,1 1 1,-1 0 0,1 0-1,-1-1 1,-4 2-1,-49 19 11,28-13-6,-8 5 19,-1-2 0,0-2 1,-1-2-1,-39 4 0,-158 0-694,230-12 429,0 0 0,-1-1 0,1 1 0,0-1 0,0 0 1,0-1-1,-8-2 0,11 3 59,0 1 0,1-1 0,-1 0 1,1 0-1,0 0 0,-1 0 0,1 0 0,0 0 1,0 0-1,-1-1 0,1 1 0,0 0 0,0-1 1,0 1-1,1-1 0,-1 1 0,0-1 0,0 1 1,1-1-1,-1 1 0,1-1 0,-1 0 0,1 1 1,0-1-1,0-3 0,0 5 24,-1-1 0,1 0 0,0 0 1,0 0-1,1 1 0,-1-1 0,0 0 0,0 0 0,0 1 0,0-1 1,1 0-1,-1 0 0,0 1 0,1-1 0,-1 0 0,1 1 0,-1-1 1,1 0-1,-1 1 0,1-1 0,-1 1 0,1-1 0,-1 0 0,1 1 1,1-1-1,43-17-5598</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36.070"/>
    </inkml:context>
    <inkml:brush xml:id="br0">
      <inkml:brushProperty name="width" value="0.035" units="cm"/>
      <inkml:brushProperty name="height" value="0.035" units="cm"/>
      <inkml:brushProperty name="color" value="#E71224"/>
    </inkml:brush>
  </inkml:definitions>
  <inkml:trace contextRef="#ctx0" brushRef="#br0">97 0 3649,'0'0'10389,"-12"1"-10189,9 0-183,0-2 5,0 1 1,0 0-1,1 1 0,-1-1 0,0 0 1,1 1-1,-1-1 0,0 1 0,1 0 0,-1 0 1,1 0-1,-1 0 0,1 0 0,-1 1 0,1-1 1,0 1-1,0 0 0,0-1 0,0 1 0,0 0 1,0 0-1,0 0 0,1 1 0,-1-1 0,1 0 1,-1 0-1,1 1 0,0-1 0,0 1 0,0-1 1,-1 4-1,-3 24 264,1 0 0,1 0 0,1 0 1,5 51-1,-3-78-261,0-1 0,1 1 0,-1-1 0,1 1 0,0-1 0,0 1 0,0-1 1,0 0-1,0 1 0,1-1 0,-1 0 0,1 0 0,-1 0 0,1 0 0,0 0 0,0 0 0,0-1 0,0 1 1,0-1-1,0 1 0,0-1 0,0 0 0,1 0 0,-1 0 0,0 0 0,1 0 0,-1 0 0,1-1 0,-1 1 1,1-1-1,-1 1 0,1-1 0,0 0 0,-1 0 0,1 0 0,-1-1 0,1 1 0,-1-1 0,1 1 0,-1-1 1,1 0-1,-1 0 0,0 0 0,1 0 0,-1 0 0,0-1 0,0 1 0,0-1 0,0 1 0,0-1 0,0 0 1,0 0-1,2-2 0,2-5 52,-1 1 1,1 0 0,-2-1-1,1 0 1,-1 0-1,-1-1 1,1 1-1,-2-1 1,4-17 0,-2-4-187,-2-56 1,-2 80 56,0 5-1017</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36.610"/>
    </inkml:context>
    <inkml:brush xml:id="br0">
      <inkml:brushProperty name="width" value="0.035" units="cm"/>
      <inkml:brushProperty name="height" value="0.035" units="cm"/>
      <inkml:brushProperty name="color" value="#E71224"/>
    </inkml:brush>
  </inkml:definitions>
  <inkml:trace contextRef="#ctx0" brushRef="#br0">317 308 3529,'0'0'12868,"-2"-27"-12296,-8-83 83,9 102-533,-1 0 0,0 0 0,0 0 1,0 0-1,-1 0 0,0 0 0,-1 1 1,0-1-1,0 1 0,0 0 0,-1 0 1,0 1-1,0-1 0,-1 1 0,-11-9 1,10 8 29,4 3-84,0 1-1,-1 0 1,1 0 0,-1 0-1,0 0 1,0 1-1,0-1 1,-1 1-1,1 0 1,0 0-1,-1 1 1,1-1 0,-1 1-1,0 0 1,1 0-1,-1 0 1,0 1-1,1 0 1,-1 0 0,-5 1-1,8-1-66,0 1 1,-1 0-1,1 0 0,0 0 0,0 0 1,0 0-1,0 0 0,0 0 1,0 1-1,1-1 0,-1 1 0,0 0 1,1-1-1,-1 1 0,1 0 0,0 0 1,-3 3-1,-19 42-10,18-35 9,-9 21-16,1 0 0,3 0 0,0 1 0,2 1 0,2 0 0,1-1 1,-1 72-1,7-105 16,-1 0 1,1-1-1,0 1 1,-1 0-1,1 0 1,0-1-1,0 1 1,-1-1-1,1 1 1,0-1-1,0 1 1,0-1-1,0 1 0,0-1 1,0 0-1,0 1 1,0-1-1,0 0 1,0 0-1,0 0 1,0 0-1,0 0 1,0 0-1,0 0 1,0 0-1,0 0 1,0 0-1,34-4 143,-31 2-131,0 0 1,1 0-1,-1 0 0,0-1 1,0 1-1,-1-1 1,1 0-1,0-1 0,-1 1 1,0 0-1,0-1 1,0 0-1,0 0 0,2-4 1,6-11 19,14-35 1,-19 39-35,-3 9-231,0-1-1,-1 0 1,0 0-1,0 0 1,0 0-1,-1 0 0,1-11 1,-3 14-2971</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39.650"/>
    </inkml:context>
    <inkml:brush xml:id="br0">
      <inkml:brushProperty name="width" value="0.035" units="cm"/>
      <inkml:brushProperty name="height" value="0.035" units="cm"/>
      <inkml:brushProperty name="color" value="#E71224"/>
    </inkml:brush>
  </inkml:definitions>
  <inkml:trace contextRef="#ctx0" brushRef="#br0">19 103 2497,'0'0'7707,"0"-7"-7082,0-2 108,0-1 1,-1 0-1,0 0 1,-1 1-1,0-1 1,0 1-1,-1 0 1,-5-11-1,10 35 2438,5 21-3301,45 87 1002,-25-64-641,-3 0 0,25 94 1,-50-162-940,0 0-1,0 0 1,-1-1 0,-4-10 0,-35-52-5684,15 27 1005,10 17 598</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39.758"/>
    </inkml:context>
    <inkml:brush xml:id="br0">
      <inkml:brushProperty name="width" value="0.035" units="cm"/>
      <inkml:brushProperty name="height" value="0.035" units="cm"/>
      <inkml:brushProperty name="color" value="#E71224"/>
    </inkml:brush>
  </inkml:definitions>
  <inkml:trace contextRef="#ctx0" brushRef="#br0">0 0 4081</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40.040"/>
    </inkml:context>
    <inkml:brush xml:id="br0">
      <inkml:brushProperty name="width" value="0.035" units="cm"/>
      <inkml:brushProperty name="height" value="0.035" units="cm"/>
      <inkml:brushProperty name="color" value="#E71224"/>
    </inkml:brush>
  </inkml:definitions>
  <inkml:trace contextRef="#ctx0" brushRef="#br0">9 256 4081,'3'-9'840,"-1"-2"-1,0 1 1,0 0 0,-1 0-1,-1-1 1,0 1 0,-1-12-1,0 12-402,1 0-1,0 0 1,0-1-1,1 1 0,0 0 1,1 0-1,3-11 1,-3 16-326,1 1 1,-1-1-1,1 1 1,0-1-1,0 1 0,0 0 1,0 0-1,1 1 1,0-1-1,0 1 1,0-1-1,0 1 1,0 0-1,0 1 0,7-4 1,-8 5-98,-1 0 0,0 0 0,1 0 0,-1 0 0,1 1 1,-1-1-1,1 0 0,-1 1 0,1 0 0,-1 0 0,1 0 0,0 0 0,-1 0 1,1 0-1,-1 1 0,1-1 0,-1 1 0,1 0 0,-1 0 0,1 0 0,-1 0 1,0 0-1,0 0 0,1 1 0,-1-1 0,0 1 0,0-1 0,0 1 0,0 0 1,-1 0-1,3 2 0,3 7 48,0 1 0,-1 0 1,0 0-1,-1 0 0,-1 1 1,1 0-1,-2 0 0,0 0 1,-1 0-1,0 0 0,-1 1 0,0-1 1,-2 19-1,1-27-52,-1 0 0,0 0 0,0 0 0,0 0 0,-1 0 1,0-1-1,0 1 0,0-1 0,0 1 0,-1-1 0,0 0 0,1 0 0,-2 0 0,1 0 0,0 0 0,-1-1 0,1 0 0,-1 1 0,-6 2 1,4-1 1,-1-1 0,0 0 1,0 0-1,0 0 0,-1-1 1,1 0-1,-1-1 0,1 0 0,-1 0 1,0-1-1,-14 2 0,7-3-21,10 1-74,0 0 1,0-1-1,0 0 1,0 0 0,0-1-1,-7-1 1,11 1-51,1 0 0,0 0 1,-1 0-1,1 0 0,0 0 1,0 0-1,0-1 0,0 1 1,0 0-1,0 0 0,0 0 1,0 0-1,1 0 0,-1 0 1,0 0-1,1 0 0,-1 0 1,2-2-1,1-2-442,0 1 0,0 0 0,1-1 0,0 1 1,0 1-1,0-1 0,0 0 0,1 1 0,9-6 0,17-9-5850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40.881"/>
    </inkml:context>
    <inkml:brush xml:id="br0">
      <inkml:brushProperty name="width" value="0.035" units="cm"/>
      <inkml:brushProperty name="height" value="0.035" units="cm"/>
      <inkml:brushProperty name="color" value="#E71224"/>
    </inkml:brush>
  </inkml:definitions>
  <inkml:trace contextRef="#ctx0" brushRef="#br0">75 446 4825,'0'0'8208,"2"-29"-7523,3-92 31,-4 110-538,-1 1 0,-1-1 0,-2-19 0,-11 0 269,4 12-229,-44-89 1415,55 112-1618,0 1 0,-1-1 0,0 0 0,0 1 0,-1 10 0,1 30-16,5-22 13,1 0 0,1 0 0,1-1 0,1 0 0,1-1 0,1 0 0,22 32 0,-33-52 4,1-1 0,0 0 0,0 1 0,0-1 0,0 0 0,0 1 0,1-1 0,-1 0 0,0 0 0,0 0 0,1 0 0,-1 0 0,1 0 0,-1 0 0,1-1 0,-1 1 0,1 0-1,0-1 1,-1 1 0,4-1 0,-4 0 39,1 0-1,-1-1 1,1 1-1,-1 0 1,0-1-1,1 0 1,-1 1-1,0-1 0,1 0 1,-1 0-1,0 1 1,0-1-1,0 0 1,0 0-1,1-1 0,-1 1 1,-1 0-1,2-2 1,3-4 70,-1 0 0,0 0 0,-1-1 0,1 0 0,-1 0 0,3-15 0,-2-7-79,-1 1 0,-2-1 0,-3-46 1,0 9-36,2 55 2,0 0 1,-2 0 0,1 0 0,-2 0 0,-3-13-1,3 22 23,3 2-61,0 20-9,0-1 0,2 1 0,0-1 0,2 1 0,7 26-1,-8-36 34,1 1 0,0-1-1,1 0 1,0 0-1,0-1 1,1 1 0,0-1-1,0 0 1,1-1-1,0 1 1,14 10 0,13 17 21,-14-14-1445,1-4-3598,-21-16 4895,0-1 0,1 0 0,-1 0 0,0 0 0,0 0 0,0 0 1,0 0-1,1 1 0,-1-1 0,0 0 0,0 0 0,0 0 0,1 0 1,-1 0-1,0 0 0,0 0 0,0 0 0,1 0 0,-1 0 0,0 0 0,0 0 1,0 0-1,1 0 0,-1 0 0,0 0 0,0 0 0,0 0 0,1 0 1,-1 0-1,0 0 0,0-1 0,0 1 0,0 0 0,1 0 0,-1 0 1,0 0-1,0 0 0,0 0 0,0-1 0,0 1 0,0 0 0,1 0 1,-1 0-1,0 0 0,0-1 0,0 1 0,0 0 0,1-15-6504</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41.478"/>
    </inkml:context>
    <inkml:brush xml:id="br0">
      <inkml:brushProperty name="width" value="0.035" units="cm"/>
      <inkml:brushProperty name="height" value="0.035" units="cm"/>
      <inkml:brushProperty name="color" value="#E71224"/>
    </inkml:brush>
  </inkml:definitions>
  <inkml:trace contextRef="#ctx0" brushRef="#br0">1 32 5473,'0'0'7254,"2"15"-6634,8 27 347,2-1 0,2 0-1,26 56 1,12 17 616,-60-154 801,0 18-2384,2 0-1,0 0 1,2-1 0,0 0 0,2 0 0,0 0 0,3-39 0,-1 52-1,0 4-1,1 1 1,0 0-1,0 0 0,0 0 0,0 0 0,1 0 1,0 0-1,0 0 0,0 1 0,0-1 0,1 1 0,0-1 1,0 1-1,5-6 0,15-22-4,-23 30-6,33 6-1135,-33-4 1048,0 0-1,1 0 1,-1 0 0,0 0 0,1 0 0,-1 0-1,0 0 1,1 0 0,-1 0 0,0 0-1,0 0 1,1 1 0,-1-1 0,0 0 0,1 0-1,-1 0 1,0 0 0,0 1 0,1-1-1,-1 0 1,0 0 0,0 0 0,0 1 0,1-1-1,-1 0 1,0 0 0,0 1 0,0-1-1,0 0 1,0 1 0,1-1 0,-1 0 0,0 1-1,0-1 1,0 0 0,0 0 0,0 1-1,0-1 1,0 0 0,0 1 0,0-1 0,0 0-1,0 1 1,0-1 0,0 0 0,-1 1-1,1-1 1,0 0 0,0 4-1318,0 3-2609</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42.413"/>
    </inkml:context>
    <inkml:brush xml:id="br0">
      <inkml:brushProperty name="width" value="0.035" units="cm"/>
      <inkml:brushProperty name="height" value="0.035" units="cm"/>
      <inkml:brushProperty name="color" value="#E71224"/>
    </inkml:brush>
  </inkml:definitions>
  <inkml:trace contextRef="#ctx0" brushRef="#br0">147 73 5945,'0'0'9152,"-4"-11"-8167,-13-35-90,17 45-820,0 0 0,-1 0 0,1 0 0,0 0 0,-1 1 0,1-1 0,-1 0 0,1 0-1,-1 0 1,1 1 0,-1-1 0,0 0 0,1 0 0,-1 1 0,0-1 0,0 1 0,1-1 0,-1 0 0,-2 0 0,3 1-56,-1 0 0,0 0 1,1 0-1,-1 0 0,0 0 0,1 0 1,-1 1-1,0-1 0,1 0 1,-1 0-1,0 1 0,1-1 0,-1 0 1,1 0-1,-1 1 0,0-1 0,1 1 1,-1-1-1,1 1 0,-1 0 0,-17 25-46,18-25 51,-14 28-3,2 2 0,1-1 0,1 2 1,-8 50-1,10-28 6,-1 109 0,9-162-25,0 1-1,1-1 1,-1 0-1,0 0 1,1 1-1,-1-1 0,1 0 1,-1 1-1,1-1 1,-1 0-1,1 0 0,0 0 1,0 0-1,0 0 1,-1 0-1,1 0 1,0 0-1,0 0 0,0 0 1,1 0-1,-1-1 1,0 1-1,0 0 0,0-1 1,0 1-1,1-1 1,-1 1-1,0-1 1,1 0-1,-1 1 0,0-1 1,1 0-1,-1 0 1,0 0-1,1 0 0,2-1 1,3 1 22,0 0 0,1-1 1,-1 0-1,0 0 0,1-1 1,6-3-1,1-2-108,-1 0 1,0-1-1,0-1 0,-1 0 1,0-1-1,-1 0 0,0-1 1,-1-1-1,0 0 0,-1 0 1,17-26-1,-24 32-459,-1 1 1,1-1 0,-1 0-1,0 0 1,-1 0-1,1 0 1,-1 0-1,-1 0 1,1 0 0,-1 0-1,-1-12 1,1 8-1004,0-15-3566</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42.955"/>
    </inkml:context>
    <inkml:brush xml:id="br0">
      <inkml:brushProperty name="width" value="0.035" units="cm"/>
      <inkml:brushProperty name="height" value="0.035" units="cm"/>
      <inkml:brushProperty name="color" value="#E71224"/>
    </inkml:brush>
  </inkml:definitions>
  <inkml:trace contextRef="#ctx0" brushRef="#br0">0 38 6833,'0'0'7910,"4"-8"-7651,-2 4-195,12-18 173,-14 22-222,1-1-1,-1 1 1,1 0-1,0-1 1,-1 1-1,1 0 1,0-1-1,-1 1 1,1 0-1,0 0 1,-1 0-1,1-1 0,0 1 1,-1 0-1,1 0 1,0 0-1,-1 0 1,1 0-1,0 1 1,0-1-1,-1 0 1,1 0-1,0 0 1,-1 0-1,1 1 1,0-1-1,-1 0 0,1 1 1,-1-1-1,1 0 1,0 1-1,-1-1 1,1 1-1,-1-1 1,1 1-1,-1-1 1,0 1-1,1 0 1,0 0-1,10 13 215,0 0 1,-1 1-1,-1 0 0,0 0 1,-1 1-1,-1 1 1,0-1-1,-1 1 0,4 20 1,3 21 208,8 82 0,-1 98-159,-15-224-1,3-19 315,5-26 28,-12 28-726,18-51 126,-3 10-21,36-76 0,-52 119-4,1 1 0,-1 0 0,0 0 0,0-1-1,0 1 1,0 0 0,0-1 0,0 1 0,0 0 0,1 0 0,-1-1 0,0 1-1,0 0 1,0 0 0,1 0 0,-1-1 0,0 1 0,0 0 0,1 0 0,-1 0-1,0 0 1,0-1 0,1 1 0,-1 0 0,0 0 0,1 0 0,-1 0 0,0 0-1,0 0 1,1 0 0,-1 0 0,0 0 0,1 0 0,-1 0 0,0 0 0,1 0-1,-1 0 1,0 0 0,0 0 0,1 0 0,-1 0 0,0 1 0,1-1 0,-1 0-1,0 0 1,0 0 0,1 0 0,-1 1 0,0-1 0,0 0 0,0 0 0,1 0-1,-1 1 1,0-1 0,0 0 0,0 0 0,0 1 0,1-1 0,-1 0-1,0 1 1,0-1 0,0 0 0,0 0 0,0 1 0,0-1 0,0 0 0,0 1-1,0-1 1,7 23-61,-7-22 74,8 44 2,-5-22 2,2-1 0,0 1 0,10 22-1,-15-43-346,2 0 0,-1 1-1,0-1 1,0 0 0,1 0-1,-1 0 1,1 0 0,0 0-1,0-1 1,-1 1 0,3 1 0,-3-2 165,0-1 1,0 1 0,0-1-1,0 0 1,0 1 0,-1-1-1,1 0 1,0 1 0,0-1 0,0 0-1,0 0 1,0 0 0,0 0-1,0 0 1,0 0 0,0 0-1,0 0 1,0-1 0,0 1 0,0 0-1,-1 0 1,1-1 0,0 1-1,0 0 1,0-1 0,0 1-1,0-1 1,-1 0 0,1 1 0,0-1-1,-1 1 1,1-1 0,1-1-1,6-14-3804</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43.605"/>
    </inkml:context>
    <inkml:brush xml:id="br0">
      <inkml:brushProperty name="width" value="0.035" units="cm"/>
      <inkml:brushProperty name="height" value="0.035" units="cm"/>
      <inkml:brushProperty name="color" value="#E71224"/>
    </inkml:brush>
  </inkml:definitions>
  <inkml:trace contextRef="#ctx0" brushRef="#br0">115 232 5649,'0'0'7859,"1"-24"-6952,2-115 713,-3 135-1479,0 1-1,-1 0 1,0-1-1,1 1 1,-1 0-1,-1 0 1,1-1-1,0 1 1,-1 0-1,1 0 0,-4-3 1,4 4-56,0 0 1,0 1-1,-1-1 1,1 1-1,-1-1 0,1 1 1,-1-1-1,1 1 1,-1 0-1,0 0 1,0 0-1,0 0 0,1 0 1,-1 0-1,0 0 1,0 1-1,0-1 1,0 1-1,-4-1 0,5 1-84,0 0-1,0 1 1,0-1-1,0 0 0,0 1 1,0-1-1,0 1 0,0-1 1,0 1-1,1-1 0,-1 1 1,0-1-1,0 1 0,0 0 1,1 0-1,-1-1 0,0 1 1,1 0-1,-1 0 0,1 0 1,-1 0-1,0 1 0,-9 25-29,8-22 24,-8 34-19,1 1 0,2-1 0,2 1 1,1 1-1,3 61 0,2-101 26,-1 0 0,0 0 1,0 0-1,1-1 0,-1 1 0,0 0 0,1 0 1,-1-1-1,1 1 0,-1 0 0,1 0 0,-1-1 1,1 1-1,-1 0 0,1-1 0,0 1 0,-1-1 1,1 1-1,0-1 0,0 1 0,0-1 0,-1 1 0,1-1 1,0 0-1,0 0 0,0 1 0,0-1 0,-1 0 1,1 0-1,0 0 0,0 0 0,0 0 0,0 0 1,1 0-1,1 0 17,0 0 1,0 0-1,0-1 1,1 1-1,-2-1 1,1 1-1,0-1 0,0 0 1,0 0-1,3-2 1,0-2-9,-1 0 0,1 0 1,-1 0-1,0-1 0,-1 1 0,1-1 1,-1 0-1,0-1 0,0 1 0,-1-1 1,0 0-1,0 0 0,-1 0 0,3-10 1,1-9 29,-1 1 1,2-47-1,-6-65 527,-2 173-615,0-14 37,0 0 1,2 0-1,0 0 0,8 38 0,-8-56 10,0 0-1,0 0 0,0 0 1,1 0-1,0 0 1,0 0-1,0-1 1,0 1-1,0-1 0,0 1 1,1-1-1,0 0 1,0 0-1,0 0 0,0 0 1,0 0-1,1-1 1,-1 1-1,1-1 1,-1 0-1,1 0 0,0 0 1,0-1-1,0 1 1,0-1-1,0 0 1,0 0-1,0-1 0,1 1 1,-1-1-1,5 0 1,3 0 104,1 1-544,0-2 0,1 1 0,-1-2-1,17-3 1,-25 4-52,0-1 0,-1 0-1,1 0 1,-1 0 0,1-1-1,-1 1 1,0-1 0,0 0 0,0 0-1,0-1 1,-1 1 0,1-1 0,-1 0-1,5-7 1,7-11-2511,-6 0-1338</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04.687"/>
    </inkml:context>
    <inkml:brush xml:id="br0">
      <inkml:brushProperty name="width" value="0.035" units="cm"/>
      <inkml:brushProperty name="height" value="0.035" units="cm"/>
    </inkml:brush>
  </inkml:definitions>
  <inkml:trace contextRef="#ctx0" brushRef="#br0">573 210 200,'0'0'12579,"43"-13"-11098,133-43-159,-117 33-353,-41 7-59,-10 7-518,6-14 1008,-8 11-629,-5 10-287,-1 12-709,-1 9 216,-2 0 1,0 0-1,-1-1 0,-1 1 1,0-1-1,-11 22 1,-14 50 5,29-68 17,19-21 262,-4-2-260,0-1 0,0 0 0,-1-1 0,1 0 0,-1-1 0,0-1 0,0 0 0,0-1 0,-1 0 0,17-12 0,0-1 16,-1-1-1,-1-2 1,28-29-1,-41 35-10,0-1 0,-1-1 0,-1 0 0,-1-1 0,0 0 0,9-23 0,-20 41-20,0 0 1,0 0-1,1 1 1,-1-1-1,0 0 0,1 0 1,-1 1-1,1-1 0,-1 0 1,1 0-1,-1 1 0,1-1 1,-1 1-1,1-1 0,-1 1 1,1-1-1,0 1 0,0-1 1,1 0-1,1 13-124,-3-7 105,0 1 0,0-1 1,-1 0-1,0 1 0,-2 7 0,-7 5 16,-1 0 0,-1-1 0,-18 21-1,8-11 4,-28 38 2,-84 105 14,98-130-12,0-2-1,-46 36 1,36-36 1,-3-3 0,-1-2-1,-1-2 1,-72 32 0,84-47-2,-1-2-1,-1-1 0,0-2 1,-1-1-1,0-3 1,-77 4-1,101-10-44,5 0 5,-1 0 0,0-1 0,1-1 0,-20-3 0,31 4-16,0-1 0,0 1 1,0 0-1,0-1 0,0 1 0,0-1 0,1 0 0,-1 0 0,0 0 0,1 0 0,-1 0 1,0 0-1,1 0 0,-1 0 0,1-1 0,0 1 0,-1 0 0,1-1 0,0 0 0,0 1 1,0-1-1,0 1 0,0-1 0,0 0 0,0 0 0,1 0 0,-1 1 0,1-1 0,-1 0 1,1 0-1,0 0 0,0 0 0,-1 0 0,1 0 0,1 0 0,-1 0 0,0 0 1,1-3-1,1-1-210,0 0 0,0 1 0,0-1 0,0 0 0,1 1 0,0 0 1,0-1-1,1 1 0,0 0 0,7-8 0,2 2-559,-1-1 0,2 2 0,15-11-1,70-40-3473</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44.410"/>
    </inkml:context>
    <inkml:brush xml:id="br0">
      <inkml:brushProperty name="width" value="0.035" units="cm"/>
      <inkml:brushProperty name="height" value="0.035" units="cm"/>
      <inkml:brushProperty name="color" value="#E71224"/>
    </inkml:brush>
  </inkml:definitions>
  <inkml:trace contextRef="#ctx0" brushRef="#br0">171 237 3569,'0'0'8831,"3"-25"-7905,10-79 98,-12 69 756,-1 35-1755,0 0 0,0 0 0,0 0 0,0-1-1,0 1 1,-1 0 0,1 0 0,0 0 0,0 0-1,0-1 1,0 1 0,0 0 0,-1 0 0,1 0-1,0 0 1,0 0 0,0 0 0,-1 0-1,1-1 1,0 1 0,0 0 0,0 0 0,-1 0-1,1 0 1,0 0 0,0 0 0,-1 0 0,1 0-1,0 0 1,0 0 0,0 0 0,-1 0 0,1 0-1,0 0 1,0 1 0,0-1 0,-1 0-1,1 0 1,0 0 0,0 0 0,0 0 0,-1 0-1,1 1 1,-7 0-176,1 0 175,0 0 0,0 1 0,0-1 0,0 1 0,0 1-1,0-1 1,0 1 0,1 0 0,-1 0 0,1 0 0,0 1-1,0 0 1,0 0 0,1 0 0,-6 7 0,0-1 34,1 0 1,1 1-1,-1 1 1,2-1-1,0 1 1,-6 13-1,10-17-53,0 0-1,0 1 1,1-1-1,-1 10 0,2-17 2,1 1 0,0-1 0,-1 1 0,1 0 0,0-1 0,0 1 0,0-1 0,0 1 0,0 0 0,0-1 0,1 1 0,-1-1 0,1 1 0,-1-1 0,1 1 0,-1-1 0,1 1 0,0-1 0,-1 0 0,1 1 0,0-1 0,0 0 0,0 1 0,0-1 0,0 0 0,1 0 0,-1 0 0,0 0 0,2 1 0,11 1 56,0 0 0,0 0 0,1-2 0,-1 0 1,15 0-1,46 4-15,-63-3-52,0 1 1,0 0 0,-1 0 0,1 1 0,-1 1-1,0 0 1,20 12 0,-27-14-2,0 0 1,0 0-1,-1 1 1,1-1-1,-1 1 1,1 0-1,-1 0 1,0 0-1,-1 1 1,1-1-1,-1 1 1,0-1-1,0 1 1,0 0-1,-1 0 1,1 0-1,-1 0 1,0 0-1,-1 0 1,1 10-1,-1 4-1,1-14 32,-1 1 0,0-1 0,0 1 0,-1-1 0,1 0 1,-2 7-1,1-11 2,1 1 1,-1-1-1,0 0 1,1 0-1,-1 0 1,0 0-1,0 0 1,0 0-1,1 0 1,-1 0-1,0 0 1,0 0-1,0 0 1,-1-1-1,1 1 1,0 0-1,0-1 1,0 1-1,0-1 1,-1 1-1,1-1 1,0 0-1,0 1 1,-1-1-1,1 0 1,0 0-1,-1 0 1,1 0-1,-2 0 1,2 0-14,-5 0 104,0 0 0,0 0 1,0 0-1,0-1 0,0 0 1,-8-2-1,12 2-116,0-1 0,0 1 0,0 0 0,0 0 0,1-1 0,-1 1 0,1-1 0,-1 1 1,1-1-1,-1 0 0,1 1 0,0-1 0,0 0 0,0 0 0,0 0 0,0 0 0,0 0 0,1 0 0,-1 0 0,0-3 0,-1-9 6,0 1-1,1 0 1,0 0-1,2-17 1,-1 6 17,1 17-25,0 0 0,0 0 0,1 0 0,0 0-1,1 1 1,-1-1 0,1 0 0,1 1 0,-1 0 0,1 0 0,0 0 0,0 0-1,1 1 1,0-1 0,0 1 0,0 0 0,0 1 0,8-6 0,16-11-5,0 1 0,43-20 1,-64 35 5,6-2 68,5-3-73,-2 1 1,1-2-1,-1-1 1,17-14-1,-30 21 137,1 1-1,-1-1 1,0 0-1,0 0 1,-1 0-1,1-1 0,-1 1 1,-1-1-1,1 0 1,-1 0-1,0 0 1,0 0-1,0 0 1,-1 0-1,0-1 1,0 1-1,-1-10 1,0 16-111,0-1 1,-1 1-1,1-1 1,0 1-1,0-1 1,-1 1-1,1-1 1,-1 1 0,1-1-1,0 1 1,-1-1-1,1 1 1,-1 0-1,1-1 1,-1 1 0,1 0-1,-1 0 1,1-1-1,-1 1 1,1 0-1,-1 0 1,0 0 0,1 0-1,-1 0 1,1-1-1,-1 1 1,0 0-1,1 0 1,-1 0-1,1 1 1,-1-1 0,1 0-1,-1 0 1,-1 0-1,-25 8-85,19-3 52,0 0 0,1 1 0,0 0-1,0 0 1,0 1 0,0 0 0,1 0-1,0 1 1,1-1 0,0 1 0,0 1-1,-4 8 1,2-2 9,1 0 0,0 1-1,1 0 1,1 0-1,1 0 1,-3 20 0,5-29 5,0 6-13,0 0 0,0 0 0,2 0 1,2 23-1,-3-33 8,1 0 1,0 1 0,0-1-1,1 0 1,-1 0-1,1 0 1,-1 0 0,1 0-1,0 0 1,0 0 0,0 0-1,0-1 1,1 1 0,-1-1-1,1 1 1,0-1-1,-1 0 1,1 0 0,0-1-1,0 1 1,0 0 0,5 1-1,12 2 26,1-1 0,-1 0-1,0-2 1,1 0 0,0-1-1,-1-1 1,25-4 0,-34 3-83,-1-1 0,1-1 0,0 0 0,-1 0-1,0-1 1,0 0 0,0-1 0,0 0 0,-1-1 0,1 1 0,-2-2 0,1 0 0,-1 0 0,15-16 0,-20 20-1288</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45.611"/>
    </inkml:context>
    <inkml:brush xml:id="br0">
      <inkml:brushProperty name="width" value="0.035" units="cm"/>
      <inkml:brushProperty name="height" value="0.035" units="cm"/>
      <inkml:brushProperty name="color" value="#E71224"/>
    </inkml:brush>
  </inkml:definitions>
  <inkml:trace contextRef="#ctx0" brushRef="#br0">0 314 7162,'0'0'10460,"20"-30"-9906,69-98 158,-82 119-600,1-1 1,0 1-1,1 0 1,0 1-1,0 0 1,1 0-1,0 1 0,21-11 1,-12 8 69,-1-1 9,49-26 349,-62 35-519,0 0 0,-1 0 0,1 1 1,0-1-1,0 1 0,1 0 0,-1 1 0,0-1 1,0 1-1,0 0 0,10 1 0,-14 0-20,0 0-1,0 0 1,0 0 0,0 0-1,0 0 1,0 0 0,-1 1-1,1-1 1,0 0 0,-1 0-1,1 0 1,-1 1-1,0-1 1,1 0 0,-1 1-1,0-1 1,0 0 0,0 1-1,0-1 1,0 2-1,1 36 13,-1-33-7,0 3 1,0 1 0,-1-1 0,0 0 0,-1 0 0,0 1 0,-1-1 0,-6 15 0,-1-4 19,-24 36 0,22-37-12,-22 29 0,-11 19 4,44-67-18,1 0 0,0 1 0,0-1 0,0 0 0,0 1 0,0-1 0,-1 0 0,1 1 1,0-1-1,0 0 0,0 1 0,0-1 0,0 1 0,0-1 0,0 0 0,0 1 0,0-1 1,1 0-1,-1 1 0,0-1 0,0 0 0,0 1 0,0-1 0,0 0 0,1 1 0,-1-1 1,0 0-1,0 1 0,0-1 0,1 0 0,-1 0 0,0 1 0,1-1 0,-1 0 0,0 0 0,1 1 1,-1-1-1,0 0 0,1 0 0,-1 0 0,0 0 0,1 0 0,-1 1 0,0-1 0,1 0 1,-1 0-1,0 0 0,1 0 0,-1 0 0,1 0 0,33 2 11,2 2-3,-32-2-8,-1 0-1,1 0 1,-1 1 0,1-1 0,-1 1 0,0 0 0,0 0 0,0 1 0,-1-1 0,1 0 0,3 8 0,20 45 4,-22-45-1,-1-3 16,-1-1 0,0 1 0,0-1 0,-1 1 0,0 11 0,-1-16 8,1 1 0,-1-1 0,0 1 0,-1-1 0,1 1 0,-1-1 0,0 1 1,1-1-1,-1 1 0,-1-1 0,1 0 0,0 0 0,-1 1 0,-2 2 0,-11 8 72,0-1 0,0-1 0,-1-1 0,0 0 0,-1-1-1,-1-1 1,1 0 0,-29 9 0,34-15-78,-1-1-1,1 0 1,-1-1 0,0 0-1,1 0 1,-17-3 0,-1 1-1270,30 1 1195,-1 0 1,1 0-1,0 0 0,-1 0 1,1 0-1,0 0 1,0 0-1,-1 0 1,1 0-1,0 0 1,0 0-1,-1-1 1,1 1-1,0 0 1,0 0-1,0 0 1,-1 0-1,1-1 0,0 1 1,0 0-1,0 0 1,-1 0-1,1-1 1,0 1-1,0 0 1,0 0-1,0-1 1,0 1-1,0 0 1,0 0-1,0-1 1,0 1-1,-1 0 0,1 0 1,0-1-1,0 1 1,0 0-1,0-1 1,1 1-1,-1 0 1,0 0-1,0-1 1,0 1-1,0 0 1,0 0-1,0-1 1,1-4-645,-1 1 293,0 0 1,1 0 0,0 0 0,0 0 0,0 0 0,0 1-1,0-1 1,1 1 0,0-1 0,0 1 0,0-1 0,0 1-1,0 0 1,1 0 0,-1 0 0,6-5 0,24-27-4115</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46.182"/>
    </inkml:context>
    <inkml:brush xml:id="br0">
      <inkml:brushProperty name="width" value="0.035" units="cm"/>
      <inkml:brushProperty name="height" value="0.035" units="cm"/>
      <inkml:brushProperty name="color" value="#E71224"/>
    </inkml:brush>
  </inkml:definitions>
  <inkml:trace contextRef="#ctx0" brushRef="#br0">247 76 3225,'0'0'13001,"3"-16"-11959,-2 8-1467,8-39 2965,-8 42-1482,1 8-120,-3 33 4,-1-9-635,-1-1 1,-2 0-1,-11 38 1,-34 78 295,31-90-518,-31 83 49,-57 167-100,98-259-26,9-37-4487,35-76-5004,-22 32 1831</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46.612"/>
    </inkml:context>
    <inkml:brush xml:id="br0">
      <inkml:brushProperty name="width" value="0.035" units="cm"/>
      <inkml:brushProperty name="height" value="0.035" units="cm"/>
      <inkml:brushProperty name="color" value="#E71224"/>
    </inkml:brush>
  </inkml:definitions>
  <inkml:trace contextRef="#ctx0" brushRef="#br0">72 148 7009,'0'0'10295,"-6"-24"-9447,-21-74-155,16 75-74,11 22-615,0 1-1,-1 0 1,1 0 0,0 0 0,0 0 0,0 0-1,0-1 1,0 1 0,-1 0 0,1 0-1,0 0 1,0 0 0,0 0 0,-1 0-1,1 0 1,0 0 0,0 0 0,0 0 0,-1 0-1,1 0 1,0 0 0,0 0 0,-1 0-1,1 0 1,0 0 0,0 0 0,0 0 0,-1 0-1,1 0 1,0 0 0,0 0 0,0 0-1,-1 0 1,1 0 0,0 0 0,0 1 0,0-1-1,0 0 1,-1 0 0,1 0 0,0 0-1,0 1 1,-7 14-19,3 6 8,0 0 0,2 0 0,0 0 0,2 41-1,0-32-35,0-28 43,0 0 0,0 0-1,0 0 1,1 0 0,-1 0-1,1-1 1,-1 1 0,1 0-1,0 0 1,-1 0 0,1-1-1,0 1 1,0 0 0,0-1-1,1 1 1,-1-1 0,0 1-1,1-1 1,-1 0 0,0 0-1,1 1 1,-1-1 0,1 0-1,0 0 1,-1-1 0,1 1-1,0 0 1,0 0 0,0-1 0,2 1-1,3 1 34,-1-1 0,1 0-1,0-1 1,0 0 0,-1 0 0,1 0-1,13-3 1,-16 2-14,0-1 1,0 1-1,-1-1 0,1 0 0,0 0 0,-1-1 1,1 1-1,-1-1 0,0 0 0,0 1 0,0-2 1,0 1-1,-1 0 0,1 0 0,-1-1 0,0 0 1,0 1-1,0-1 0,2-6 0,0 0 7,0 0 0,-1 1 0,0-2 0,-1 1 0,0 0 0,1-20 0,-3-19-856,0 47-1297</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47.190"/>
    </inkml:context>
    <inkml:brush xml:id="br0">
      <inkml:brushProperty name="width" value="0.035" units="cm"/>
      <inkml:brushProperty name="height" value="0.035" units="cm"/>
      <inkml:brushProperty name="color" value="#E71224"/>
    </inkml:brush>
  </inkml:definitions>
  <inkml:trace contextRef="#ctx0" brushRef="#br0">127 336 3505,'0'0'9462,"8"-9"-8350,-1 1-806,-4 5-194,0 0 0,0 0 1,0 0-1,-1 0 1,1 0-1,-1-1 0,0 1 1,0-1-1,0 0 1,-1 0-1,1 1 0,-1-1 1,0 0-1,0 0 1,0 0-1,0-8 0,-1-16 756,1 4 364,-6-47 0,4 63-1010,-1 0 0,0-1-1,-1 1 1,0 0-1,0 1 1,0-1 0,-1 0-1,0 1 1,-7-9-1,7 9-40,1 3 51,0 0 1,0 0-1,0 0 0,-1 0 0,-5-4 0,8 7-219,1 0 1,-1 1-1,0 0 1,0-1-1,1 1 0,-1-1 1,0 1-1,0 0 1,0 0-1,1-1 0,-1 1 1,0 0-1,0 0 1,0 0-1,0 0 0,0 0 1,1 0-1,-1 0 1,0 0-1,0 0 0,0 0 1,0 1-1,1-1 1,-1 0-1,0 1 0,0-1 1,0 0-1,1 1 1,-1-1-1,0 1 0,1-1 1,-1 1-1,0-1 1,1 1-1,-1 0 0,1-1 1,-1 1-1,1 0 1,-1 0-1,0 0 0,-8 13-24,0 1-1,1 0 1,1 0-1,0 0 1,1 1-1,1 0 0,0 0 1,-3 24-1,3 6-36,0 87-1,4-132 49,1 0 1,0 0-1,0 0 0,0 0 0,0 0 1,1 0-1,-1 0 0,0 0 0,0 0 1,1 0-1,-1 0 0,0 0 1,1 0-1,-1 0 0,1 0 0,-1 0 1,1 0-1,0 0 0,-1 0 0,1-1 1,0 1-1,0 0 0,0 0 0,-1-1 1,1 1-1,0-1 0,0 1 1,0-1-1,0 1 0,0-1 0,0 1 1,0-1-1,0 0 0,0 0 0,0 1 1,0-1-1,0 0 0,0 0 0,0 0 1,0 0-1,2-1 0,0 1 12,0-1 1,0 1-1,0-1 0,0 0 0,0 0 1,0 0-1,-1 0 0,1-1 0,-1 1 1,1-1-1,-1 1 0,1-1 0,-1 0 1,3-3-1,2-4 25,0 0 0,-1-1 0,0 0 0,0 0 0,-1 0 0,-1-1 0,0 0 0,5-17 0,-5 7-387,0 0-1,-1 0 1,-1-38 0,-2 58 297,-3-26-2933,-7 10-2532,-8 2-3672</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58.014"/>
    </inkml:context>
    <inkml:brush xml:id="br0">
      <inkml:brushProperty name="width" value="0.035" units="cm"/>
      <inkml:brushProperty name="height" value="0.035" units="cm"/>
      <inkml:brushProperty name="color" value="#E71224"/>
    </inkml:brush>
  </inkml:definitions>
  <inkml:trace contextRef="#ctx0" brushRef="#br0">515 179 3745,'0'0'8935,"0"-18"-7928,0-124 3048,0 141-4001,0 0 0,-1 0 0,1 0 0,0 0 0,-1 0 0,1 0 0,-1 0 0,0 0 0,1 1 0,-1-1-1,0 0 1,1 0 0,-1 1 0,0-1 0,0 0 0,1 1 0,-1-1 0,0 1 0,0-1 0,0 1 0,0-1 0,0 1-1,0 0 1,0-1 0,0 1 0,0 0 0,0 0 0,0 0 0,0 0 0,0 0 0,-1 0 0,-42-1 337,33 1-370,-1 1-14,0 1-1,0 0 1,0 0-1,1 1 0,-1 0 1,1 1-1,0 1 1,0-1-1,-11 8 0,-94 63 22,95-59-9,0-1 6,0 0-1,1 2 1,1 0-1,-17 21 1,30-31-20,0 1 1,0 0-1,1 0 1,1 0-1,-1 0 1,1 1-1,0-1 1,1 1-1,0 0 1,1 1-1,0-1 1,0 0-1,1 1 1,-1 10-1,2-10-16,0-1 0,1 0 0,0 1 0,0-1 1,4 12-1,-4-17 10,1 0 0,0 0 1,0 0-1,0 0 1,1 0-1,-1-1 1,1 1-1,0-1 1,0 0-1,0 0 1,0 0-1,1 0 1,4 3-1,10 4 0,0-1 0,0-1 1,1-1-1,0 0 0,1-1 0,-1-1 0,34 3 1,-4 2-1,-22-5 1,172 43 16,-162-37-12,-1 1 1,0 2-1,43 24 1,-68-32-5,-1 1 1,0 0-1,0 1 1,-1 0-1,0 0 1,0 1 0,-1 0-1,0 1 1,-1 0-1,0 0 1,0 1-1,-1-1 1,0 1-1,-1 1 1,-1-1 0,0 1-1,0 0 1,-1 0-1,-1 0 1,0 0-1,0 0 1,-1 1-1,-1 15 1,1-6 1,-1 30-4,0-50 3,0 0 0,-1 0 0,1 0 0,-1 1 0,1-2 0,-1 1 0,0 0 0,0 0 0,0 0 0,0 0 0,0 0 0,0-1 0,0 1 0,-1 0 0,1-1 0,-1 1 0,1-1 0,-1 0 0,1 1 0,-3 0 0,-4 2 8,-1-2 0,1 1 0,0-1 0,-1 0 0,1-1 0,-1 0 0,-14 0 0,3-1 11,0-1 0,-27-5 0,38 4-59,-1 0 0,1-2-1,-1 1 1,1-1-1,0 0 1,0-1 0,1 0-1,0 0 1,-1-1-1,2 0 1,-1 0 0,1-1-1,0 0 1,0-1-1,1 1 1,0-1 0,0 0-1,1-1 1,0 1-1,1-1 1,-1 0 0,2 0-1,-1-1 1,1 1-1,-3-20 1,4 4-1306,1 0 0,1-1 1,1 1-1,7-37 0,15-14-5078</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58.620"/>
    </inkml:context>
    <inkml:brush xml:id="br0">
      <inkml:brushProperty name="width" value="0.035" units="cm"/>
      <inkml:brushProperty name="height" value="0.035" units="cm"/>
      <inkml:brushProperty name="color" value="#E71224"/>
    </inkml:brush>
  </inkml:definitions>
  <inkml:trace contextRef="#ctx0" brushRef="#br0">0 80 7466,'0'0'7002,"11"-10"-6136,3-2-603,36-37 950,-49 48-1171,0 1 0,-1-1 0,1 0 0,0 1 0,-1-1-1,1 0 1,0 1 0,0-1 0,0 1 0,-1-1 0,1 1 0,0 0-1,0-1 1,0 1 0,0 0 0,0 0 0,0-1 0,0 1 0,0 0 0,0 0-1,0 0 1,0 0 0,0 0 0,0 0 0,0 1 0,0-1 0,0 0-1,0 0 1,0 1 0,-1-1 0,1 0 0,0 1 0,0-1 0,0 1-1,0 0 1,-1-1 0,1 1 0,0-1 0,0 1 0,-1 0 0,1 0-1,-1-1 1,1 1 0,0 0 0,-1 0 0,0 0 0,1 1 0,5 6-29,-1 1 1,0 1 0,5 14 0,-7-18 135,82 267 1171,-48-138-904,-26-98-311,78 239 335,-62-203-373,63 119-1,-78-176-2,-12-16-55,0 1-1,0-1 0,0 0 0,0 0 0,0 0 1,0 0-1,1 0 0,-1 0 0,0 0 0,0 0 1,0 0-1,0 0 0,0 0 0,1 0 0,-1 0 1,0 0-1,0 0 0,0 0 0,0 0 0,0 0 0,0 0 1,1 0-1,-1 0 0,0 0 0,0 0 0,0 0 1,0 0-1,0 0 0,1 0 0,-1 0 0,0 0 1,0 0-1,0 0 0,0 0 0,0 0 0,0 0 1,0-1-1,1 1 0,-1 0 0,0 0 0,0 0 1,0 0-1,0 0 0,0 0 0,0 0 0,0-1 1,0 1-1,0 0 0,0 0 0,0 0 0,0 0 1,0-1-1,1-31 913,-1 13-1031,0 2 123,2 0 0,0 0 1,0 1-1,2-1 0,9-26 1,-13 42-34,1-1 1,0 1-1,-1 0 1,1 0-1,0-1 1,0 1-1,0 0 1,0 0-1,0 0 1,0 0 0,0 0-1,0 0 1,0 0-1,0 1 1,0-1-1,1 0 1,-1 1-1,0-1 1,1 1-1,-1-1 1,2 0 0,0 1-17,0 0 1,0 0-1,0 0 1,0 0 0,0 1-1,0-1 1,0 1 0,0-1-1,5 3 1,4 2-12,0 1 0,-1 0 0,17 12 0,-27-17 56,27 18-25,7 4-34,0 1 0,-2 2 1,-1 1-1,42 45 0,-74-71-13,0 0 0,1-1 0,-1 1 0,1-1 0,-1 1 0,1-1 0,-1 1 0,1-1 0,0 0 0,-1 1 0,1-1 0,-1 1 0,1-1 0,0 0 0,-1 0 0,1 1 0,0-1 0,0 0 0,-1 0 0,1 0 0,0 0 0,-1 0 0,1 0 0,0 0 0,0 0 0,-1 0 0,1 0 0,0 0 0,-1-1 0,1 1 0,0 0 0,-1 0 0,1-1 0,0 1 0,-1 0 0,1-1 0,-1 1 0,1-1 0,0 1 0,-1 0 0,1-1 0,-1 0 0,1 1 0,-1-1 0,0 1 0,1-1 0,-1 1 0,0-1 0,1 0 0,-1 1 0,0-1 0,0 0 0,1 1 0,-1-2 0,14-38-3571,-14 39 3395,7-29-4432,-2-2-3338</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59.039"/>
    </inkml:context>
    <inkml:brush xml:id="br0">
      <inkml:brushProperty name="width" value="0.035" units="cm"/>
      <inkml:brushProperty name="height" value="0.035" units="cm"/>
      <inkml:brushProperty name="color" value="#E71224"/>
    </inkml:brush>
  </inkml:definitions>
  <inkml:trace contextRef="#ctx0" brushRef="#br0">266 275 7802,'0'0'8555,"0"-26"-7978,0-83-59,1 99-291,-2 1 0,1-1 0,-1 1 0,-3-14 0,3 20-94,-1-1 1,0 0 0,1 1 0,-1 0-1,0-1 1,0 1 0,-4-3-1,0-2 121,4 4-143,-1 1 1,0 0 0,0 0 0,0 0-1,0 0 1,0 0 0,-1 1-1,0 0 1,1-1 0,-1 1 0,0 0-1,0 1 1,0-1 0,0 1 0,-4-1-1,5 1-97,0 1-1,0 0 0,0 0 1,-1 0-1,1 0 0,0 0 1,0 0-1,0 1 0,0 0 0,1 0 1,-1-1-1,0 2 0,0-1 1,0 0-1,1 0 0,-1 1 1,0 0-1,1-1 0,0 1 0,-1 0 1,1 0-1,-2 3 0,-7 9-21,0 0 0,1 1 0,1 1 0,0-1 0,1 1 0,1 1 0,0 0 0,1 0 0,-6 28 0,5-5-10,1 0 0,1 1 0,2 46 0,3-79 17,0 1-13,-1-1 0,2 1 0,-1-1 0,1 0 0,1 1 0,4 15 0,-5-21 3,0-1 1,1 0-1,-1 0 0,1 0 0,-1 0 1,1 0-1,0 0 0,0 0 0,0-1 1,0 1-1,0 0 0,0-1 0,1 0 1,-1 1-1,0-1 0,1 0 0,-1 0 1,1-1-1,-1 1 0,1 0 0,-1-1 1,1 0-1,-1 1 0,1-1 0,0 0 1,-1 0-1,3-1 0,0 1 12,-1-1 0,0 0-1,0 0 1,0 0 0,0 0 0,0-1-1,0 1 1,0-1 0,0 0 0,0 0-1,-1-1 1,1 1 0,-1-1 0,0 0-1,0 0 1,0 0 0,0 0 0,0 0-1,-1 0 1,1-1 0,3-7 0,4-8-79,0 0 1,-2-1 0,7-21 0,-13 35 20,4-15-858,-1 0 0,-1 0 0,-1 0 0,-1-1-1,-1-34 1,-3 30-2501,-8 7-1417</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59.195"/>
    </inkml:context>
    <inkml:brush xml:id="br0">
      <inkml:brushProperty name="width" value="0.035" units="cm"/>
      <inkml:brushProperty name="height" value="0.035" units="cm"/>
      <inkml:brushProperty name="color" value="#E71224"/>
    </inkml:brush>
  </inkml:definitions>
  <inkml:trace contextRef="#ctx0" brushRef="#br0">0 1 6305</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39:59.823"/>
    </inkml:context>
    <inkml:brush xml:id="br0">
      <inkml:brushProperty name="width" value="0.035" units="cm"/>
      <inkml:brushProperty name="height" value="0.035" units="cm"/>
      <inkml:brushProperty name="color" value="#E71224"/>
    </inkml:brush>
  </inkml:definitions>
  <inkml:trace contextRef="#ctx0" brushRef="#br0">0 539 6305,'196'110'1702,"-184"-103"-1383,19 7 2360,-29-18-2184,0 0 0,-1 0 0,1 0 0,-1-1 0,1 1 0,-1 0 0,-1-1 0,1 1 0,0-7 0,0-1 112,13-102 2648,-3-194 0,-11 284-3213,1 34-59,4 45-51,43 137 80,-39-164-10,1 0 1,1-1 0,2-1 0,28 46-1,-36-65 0,0-1-1,0 0 0,1 0 0,0 0 1,0-1-1,0 0 0,12 8 0,-16-12 5,0 0-1,-1 0 0,1 0 0,0 0 0,0 0 0,-1-1 1,1 1-1,0-1 0,0 1 0,0-1 0,0 0 0,0 0 1,0 1-1,0-1 0,0-1 0,0 1 0,0 0 1,-1 0-1,1-1 0,0 1 0,0-1 0,0 0 0,0 1 1,-1-1-1,1 0 0,0 0 0,0 0 0,-1 0 0,1 0 1,-1-1-1,1 1 0,-1 0 0,0-1 0,1 1 0,-1-1 1,0 1-1,1-3 0,7-12 16,-1-1-1,-1 0 1,0-1 0,-2 1 0,0-1-1,0 0 1,-2-1 0,2-19 0,1-141 74,-7 147-74,2 56-50,0 0 0,1 0 0,1 0 0,1 0 0,9 26 0,-10-40 17,0 0-1,1 0 0,1 0 0,0-1 1,0 0-1,1 0 0,0 0 1,0-1-1,1 0 0,0 0 0,0 0 1,1-1-1,0 0 0,15 9 1,-15-12 11,0 0 0,1 0 0,-1-1 1,1 0-1,-1-1 0,1 0 0,0 0 0,0-1 1,0 0-1,0 0 0,10-2 0,-17 1 5,0 0 0,0-1-1,0 1 1,0-1 0,0 0 0,0 1-1,0-1 1,0 0 0,0 0 0,0 0-1,0-1 1,-1 1 0,1 0-1,0-1 1,-1 1 0,1-1 0,-1 1-1,0-1 1,0 0 0,1 0 0,-1 1-1,0-1 1,1-4 0,3-4 18,-1 0 0,-1-1 0,4-12 0,-1-11 38,-2 0 0,-1-1 1,-3-67-1,-1 45 25,1 50-78,-1 0-1,0 0 1,0 0-1,-1 0 0,1 0 1,-2 0-1,1 0 0,-1 0 1,0 1-1,-6-11 1,-5-3-425,-28-32 1,33 42 48,7 8 131,0-1 0,0 1 0,1 0-1,-1-1 1,0 0 0,1 1 0,0-1 0,-1 0 0,0-5 0,-1-18-6466,3 15 1022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05.155"/>
    </inkml:context>
    <inkml:brush xml:id="br0">
      <inkml:brushProperty name="width" value="0.035" units="cm"/>
      <inkml:brushProperty name="height" value="0.035" units="cm"/>
    </inkml:brush>
  </inkml:definitions>
  <inkml:trace contextRef="#ctx0" brushRef="#br0">136 157 1696,'0'0'12338,"19"-25"-11347,58-75-198,-55 68 327,-25 39-132,3 3-924,-1 0 0,0-1 0,0 1 0,-1 0 0,0-1-1,-1 1 1,0-1 0,-1 0 0,0 0 0,0 0 0,-1 0-1,0-1 1,-9 12 0,-19 27 4,-2 0-35,3 1 0,-47 95 0,74-132-19,1 0 0,1 0 0,0 0 0,0 0 0,1 1 0,1-1 0,-1 22 0,2-32-8,1 1 1,-1-1-1,0 0 1,1 1 0,-1-1-1,1 0 1,-1 1-1,1-1 1,0 0-1,0 0 1,-1 0-1,1 0 1,0 1 0,0-1-1,0 0 1,0-1-1,0 1 1,0 0-1,1 0 1,-1 0-1,0-1 1,0 1 0,1 0-1,-1-1 1,0 1-1,1-1 1,-1 0-1,0 1 1,1-1-1,-1 0 1,3 0 0,54 3 188,-45-4-129,3 1-31,36 0 79,56-7-1,-92 5-168,0-1 0,0 0 0,-1-1 0,0-1 0,0 0 0,0-1 0,27-16 0,-40 21 0,0-1-1,0 1 1,0-1 0,0 0-1,-1 0 1,1 1-1,0-1 1,-1 0 0,1-1-1,-1 1 1,0 0 0,1 0-1,0-4 1,-2 5-19,0 0 1,1 0-1,-1 0 0,0 0 1,0-1-1,0 1 1,0 0-1,0 0 1,0 0-1,0-1 0,0 1 1,-1 0-1,1 0 1,0 0-1,-1 0 1,1 0-1,-1-1 0,1 1 1,-1 0-1,0 0 1,1 0-1,-1 0 1,0 1-1,0-1 0,1 0 1,-1 0-1,0 0 1,0 1-1,0-1 1,0 0-1,0 1 0,-1-1 1,-53-18-2844,-17 1-1489</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00.365"/>
    </inkml:context>
    <inkml:brush xml:id="br0">
      <inkml:brushProperty name="width" value="0.035" units="cm"/>
      <inkml:brushProperty name="height" value="0.035" units="cm"/>
      <inkml:brushProperty name="color" value="#E71224"/>
    </inkml:brush>
  </inkml:definitions>
  <inkml:trace contextRef="#ctx0" brushRef="#br0">250 141 7138,'0'0'12213,"1"-17"-11118,4-52-38,-5 67-995,1 0-1,-1 0 0,0 0 0,0 0 1,0 0-1,-1 0 0,1 1 0,0-1 1,-1 0-1,1 0 0,-1 0 0,0 0 1,0 1-1,1-1 0,-1 0 0,0 1 1,0-1-1,-1 1 0,1-1 0,0 1 1,0-1-1,-1 1 0,1 0 0,-1 0 1,1 0-1,-1-1 0,0 1 0,1 1 1,-1-1-1,0 0 0,0 0 0,-3 0 1,-3-1 2,0 1 0,-1 0 1,1 0-1,-1 1 1,-13 1-1,7 0-7,11-1-57,-1 0 1,0 0 0,0 1 0,0-1-1,1 1 1,-1 0 0,0 1-1,1-1 1,-1 1 0,1 0 0,0 0-1,-1 0 1,1 1 0,0 0-1,1-1 1,-1 1 0,-4 4 0,4-2-18,0 0 1,1 0 0,-1 1 0,1-1-1,0 1 1,1-1 0,-1 1 0,1 0-1,0 0 1,1 0 0,0 0 0,-1 1-1,1 6 1,-1 2-71,1-1 0,1 1 0,0 0-1,1 0 1,3 18 0,-3-27 59,1-1 0,-1 1 0,2 0 1,-1-1-1,0 0 0,1 1 0,0-1 0,0 0 1,1 0-1,-1-1 0,1 1 0,0-1 0,1 1 0,-1-1 1,1-1-1,4 4 0,13 6-22,0-2 0,1-1 0,0-1 0,0-1 0,1 0 0,42 6 0,-38-9 35,-2 1-1,1 2 1,-1 1 0,0 0 0,26 15-1,-45-20 17,0 1-1,-1 0 0,1 0 0,-1 1 0,0-1 1,-1 1-1,1 1 0,-1-1 0,0 1 0,-1 0 1,0 0-1,0 0 0,0 0 0,-1 1 0,0 0 1,4 14-1,-2 4 60,-2 1 1,0-1 0,-2 47-1,-1-71-52,0 6 52,-1-1-1,0 1 1,0-1 0,-1 1 0,0-1-1,0 0 1,-1 0 0,0 0 0,0 0-1,-1 0 1,0-1 0,0 0 0,0 1-1,-1-1 1,0-1 0,0 1 0,0-1-1,-1 0 1,0 0 0,0 0 0,0-1-1,-9 5 1,1-2 135,0 0-1,-1 0 0,0-1 1,0-1-1,0-1 0,0 0 1,-1-1-1,1-1 1,-31 2-1,22-4-29,3 0-52,0 0 0,-29-5 1,42 3-114,0 0 1,0 0-1,0-1 1,0 0 0,1 0-1,-1-1 1,1 0-1,0 0 1,-9-8 0,4 3-189,1-1 0,0 0 0,1-1 0,-13-18 1,19 24-337,0-1 0,0 0 1,1 1-1,0-1 0,0-1 1,1 1-1,-1 0 0,1-1 1,1 1-1,-1-1 0,0-12 1,2-6-4501,0 3-1037</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03.969"/>
    </inkml:context>
    <inkml:brush xml:id="br0">
      <inkml:brushProperty name="width" value="0.035" units="cm"/>
      <inkml:brushProperty name="height" value="0.035" units="cm"/>
      <inkml:brushProperty name="color" value="#E71224"/>
    </inkml:brush>
  </inkml:definitions>
  <inkml:trace contextRef="#ctx0" brushRef="#br0">27 460 936,'0'0'8435,"0"-15"-7849,0-122 1344,0 116-685,-1-1 1,-2 1-1,-5-26 1,5 30-907,2 11-140,0 1 0,0-1-1,-1 1 1,0-1 0,-3-7 0,6 22-14,-1 0-1,1-1 1,1 1 0,3 12-1,13 22-188,35 64 0,5 8 5,-47-92 7,0 1 0,2-1-1,28 38 1,-40-60-3,0 0-1,0 0 1,0 0-1,0-1 1,1 1 0,-1 0-1,0 0 1,0-1-1,1 1 1,-1-1-1,0 1 1,1-1 0,-1 0-1,0 1 1,1-1-1,-1 0 1,0 0-1,1 0 1,-1 0 0,1 0-1,-1 0 1,0-1-1,1 1 1,-1 0-1,0-1 1,1 1 0,-1-1-1,0 1 1,1-1-1,-1 1 1,0-1-1,0 0 1,0 0 0,0 0-1,0 0 1,0 0-1,0 0 1,0 0-1,0 0 1,0 0 0,1-2-1,2-5 5,0 0-1,0 0 1,-1 0-1,0-1 1,-1 0-1,0 1 1,0-1-1,1-13 1,-2-75 19,-2 52-19,0 25-2,-1 0 0,-1 0 0,-9-29 1,7 28 2,1 0 0,0 0 0,-1-34 0,5 54-65,0 3-35,1 19 75,1 0 0,1-1 0,1 1 0,1-1 0,1 1 1,14 34-1,-5-23 14,0-1 0,2 0 0,30 39 0,-40-62 3,0 0 1,1 0-1,0-1 1,0 0-1,1-1 1,0 0-1,0 0 1,0-1 0,1 0-1,0-1 1,11 4-1,-19-7 14,0 0 1,0-1-1,1 1 0,-1-1 0,0 1 1,1-1-1,-1 0 0,0 0 0,1 0 0,-1 0 1,0-1-1,1 1 0,-1-1 0,0 1 1,0-1-1,1 0 0,-1 0 0,0 0 0,0 0 1,3-2-1,-2 1 1,-1-1 0,1 1 1,-1-1-1,0 0 0,0 0 1,0 0-1,0 0 0,0 0 1,-1 0-1,1 0 0,-1-1 1,1-4-1,2-9 19,-1-1 0,-1 0 1,-1 0-1,0-23 0,-1 35-33,0-23 15,-1-1 1,-1 1 0,-12-56-1,8 61-24,-3-6-20,2 0 0,1 0 0,-5-63 0,11 92-480,3 6-3473,-2-4 3631,0 1 0,0-1 0,0 1 0,-1-1 1,1 1-1,0 0 0,0 3 0,2 6-455,16 20-1601,1-5-566</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06.234"/>
    </inkml:context>
    <inkml:brush xml:id="br0">
      <inkml:brushProperty name="width" value="0.035" units="cm"/>
      <inkml:brushProperty name="height" value="0.035" units="cm"/>
      <inkml:brushProperty name="color" value="#E71224"/>
    </inkml:brush>
  </inkml:definitions>
  <inkml:trace contextRef="#ctx0" brushRef="#br0">183 580 1256,'0'0'7164,"3"5"-6479,10 14 199,-9-14 233,-4-34 1931,-2 0-2479,-2 0-1,-1 0 1,-1 0 0,-13-40 0,7 30-310,-9-28 21,-4 1 1,-2 1-1,-46-78 1,70 135-221,-1 2 18,3 17-86,1-5 7,1 0-1,0 0 1,0 0 0,1 0-1,-1 0 1,1-1 0,1 1-1,3 6 1,30 49-5,-6-11 0,75 182 44,-9-17 348,-85-193-361,-7-11-12,1-1-1,1 1 0,0-1 0,0 0 1,1 0-1,8 9 0,-11-18-3,-4-1 270,13-1-198,22-112 37,-34 110-123,0 0 1,0 0 0,0 1-1,1-1 1,-1 0 0,1 0-1,-1 1 1,1-1 0,0 1-1,0-1 1,0 1 0,1 0-1,-1 0 1,1 0 0,-1 0-1,1 0 1,-1 1 0,1-1-1,0 1 1,0 0-1,0 0 1,0 0 0,0 0-1,0 0 1,0 0 0,0 1-1,0 0 1,0-1 0,0 1-1,0 0 1,1 1 0,-1-1-1,0 0 1,0 1 0,0 0-1,0 0 1,0 0 0,0 0-1,0 0 1,-1 0 0,4 3-1,154 130-11,-144-119 17,-14-13 2,0 0-1,0 0 0,1 0 0,-1-1 0,0 1 1,1-1-1,-1 1 0,1-1 0,-1 0 0,1 0 1,5 2-1,-6-3 2,-1-1 0,1 1 0,-1 0 0,1 0-1,-1-1 1,1 1 0,-1-1 0,0 0 0,1 1 0,-1-1 0,1 0 0,-1 0 0,0 1 0,0-1-1,1 0 1,-1 0 0,0-1 0,0 1 0,0 0 0,0 0 0,0 0 0,-1-1 0,2-1-1,6-9 4,0-1 0,0 0 0,-2-1-1,0 0 1,0 0 0,-1 0-1,-1-1 1,0 0 0,-1 1-1,-1-1 1,0 0 0,-1 0-1,-1-19 1,0 27-2,0 3 0,1-1 0,-1 0-1,0 0 1,0 0 0,0 0 0,-1 0-1,0 0 1,0 0 0,0 1 0,-1-1 0,1 0-1,-1 1 1,0-1 0,0 1 0,-1 0 0,0-1-1,1 1 1,-5-4 0,6 7-2,0 0 0,0 0 1,0 0-1,0 1 0,-1-1 0,1 1 1,0-1-1,0 1 0,0-1 0,-1 1 1,1-1-1,0 1 0,0 0 0,-1 0 1,1 0-1,0 0 0,-1 0 0,1 0 1,0 0-1,0 0 0,-1 0 0,1 1 1,0-1-1,0 0 0,-1 1 0,1-1 1,0 1-1,0-1 0,0 1 0,0 0 1,0 0-1,0-1 0,0 1 0,0 0 1,0 0-1,0 0 0,0 0 1,0 0-1,1 0 0,-1 0 0,0 0 1,0 3-1,-3 2-6,0 1 0,0 0-1,1 0 1,0 0 0,-3 12 0,-2 24-20,2 0 0,2 0 0,2 74-1,2-91 21,0-23 2,0 0 1,0 0-1,0 0 0,1 0 1,-1-1-1,1 1 0,-1 0 1,1 0-1,0-1 0,0 1 0,0-1 1,1 1-1,-1-1 0,1 1 1,-1-1-1,1 0 0,0 0 0,0 1 1,0-1-1,0-1 0,0 1 1,0 0-1,1 0 0,-1-1 0,0 1 1,1-1-1,-1 0 0,1 0 1,0 0-1,-1 0 0,5 1 1,7 0 19,0 0 1,0-1-1,0 0 1,0-1-1,15-3 1,-27 3-17,3 0 4,0-1 1,0-1-1,0 1 1,0-1-1,0 0 1,0 0-1,-1 0 1,1 0-1,-1-1 1,1 0-1,-1 0 1,0 0-1,0 0 1,-1-1-1,1 0 1,-1 1-1,1-1 1,-1-1-1,0 1 1,-1 0 0,1-1-1,-1 1 1,0-1-1,3-9 1,1-2 48,-2-1 0,1 1 0,-2-1 0,0 0 0,-1 0 0,-1-22 0,-1-170 797,0 208-777,0 21-249,1 70 152,17 130 0,-15-191 22,-2-19 0,0 0 1,1-1 0,5 20-1,-4-104 1578,-4 62-1582,1 1 0,0-1 0,1 1 1,1 0-1,-1-1 0,2 1 0,0 0 0,1 0 0,0 0 0,7-14 0,1 4-46,0 0-1,1 1 1,2 1-1,0 1 0,1 0 1,31-29-1,-44 46 30,-1 0-1,0 0 0,1 1 0,-1-1 0,1 1 1,0 0-1,0-1 0,-1 1 0,1 0 0,0 1 0,0-1 1,0 0-1,0 1 0,0 0 0,0-1 0,0 1 1,0 1-1,0-1 0,0 0 0,0 1 0,0-1 1,0 1-1,3 1 0,-1 1 13,1-1 1,-1 1 0,0 1-1,-1-1 1,1 1-1,-1-1 1,1 1-1,-1 1 1,0-1-1,5 8 1,-7-9 17,0 0 0,1-1 1,-1 1-1,1 0 0,0-1 0,0 0 0,3 3 1,5-5 220,-10 0-220,-1-1 0,1 0-1,-1 1 1,0-1 0,1 0 0,-1 1-1,1-1 1,-1 0 0,0 0 0,0 1-1,0-1 1,1 0 0,-1 0 0,0 0-1,0 1 1,0-1 0,0 0 0,0-1-1,1-21 336,0 16-282,-1 1 1,1-1-1,-2 0 0,1 0 1,-1 0-1,-2-13 0,2 19-63,1-1 0,-1 1 0,0-1-1,0 1 1,0-1 0,0 1 0,0 0 0,0-1-1,0 1 1,0 0 0,0 0 0,-1 0 0,1 0 0,-1 0-1,1 0 1,0 0 0,-1 1 0,0-1 0,1 0-1,-1 1 1,1-1 0,-1 1 0,0 0 0,1-1-1,-1 1 1,0 0 0,1 0 0,-1 0 0,0 0 0,1 0-1,-1 1 1,0-1 0,1 0 0,-4 2 0,4-2-4,0 1 0,-1 0 0,1 0 1,0-1-1,-1 1 0,1 0 1,0 0-1,0 0 0,0 0 0,0 1 1,0-1-1,0 0 0,0 0 1,0 1-1,0-1 0,0 0 0,1 1 1,-1-1-1,0 3 0,-10 34-54,9-32 47,-3 17-7,1 0-1,1 0 1,1 0-1,1 0 1,1 1-1,5 39 1,-4-56 14,1-1 1,0 1-1,1-1 1,-1 0 0,1 0-1,1 0 1,-1 0 0,1-1-1,0 1 1,0-1 0,1 0-1,-1 0 1,1-1 0,0 1-1,0-1 1,1 0-1,0 0 1,-1-1 0,1 1-1,0-2 1,11 5 0,-1-1 13,2 0 0,-1-1 1,1-1-1,0-1 1,0 0-1,33 0 1,-25-3 13,-14 1 2,0-1 0,0 0 0,14-3 0,-23 2-22,1 0 0,0 0 1,-1 0-1,1 0 0,-1-1 0,1 0 0,-1 1 0,0-1 0,0 0 1,0-1-1,0 1 0,0-1 0,0 1 0,3-4 0,-3 2 20,-1 0-1,1 0 1,-1 0-1,1 0 1,-1 0-1,0-1 1,-1 1-1,1-1 1,-1 1-1,0-1 1,0 0 0,0 1-1,-1-1 1,0 0-1,1 0 1,-2 1-1,0-7 1,1 10-73,0 0 0,-1 0 0,1 0 0,-1 0 0,0 0 0,1 0 0,-1 0 0,0 0 0,1 0 0,-1 0-1,0 0 1,0 1 0,0-1 0,0 0 0,0 1 0,0-1 0,0 0 0,0 1 0,0-1 0,0 1 0,0 0 0,0-1 0,0 1 0,-1 0 0,1 0 0,0-1 0,0 1 0,0 0 0,0 0 0,-1 0 0,0 1 0,-48-1-3301,43 1 2145,-24 2-4720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08.570"/>
    </inkml:context>
    <inkml:brush xml:id="br0">
      <inkml:brushProperty name="width" value="0.035" units="cm"/>
      <inkml:brushProperty name="height" value="0.035" units="cm"/>
      <inkml:brushProperty name="color" value="#E71224"/>
    </inkml:brush>
  </inkml:definitions>
  <inkml:trace contextRef="#ctx0" brushRef="#br0">139 449 3993,'0'0'10169,"-11"-35"-8957,-37-109-220,42 126-631,-2-1-1,0 1 0,-19-30 1,22 41-89,1-1 0,0 1 0,0-1 1,0 1-1,1-1 0,-3-14 1,6 22-270,0 0 1,0 0 0,0 0 0,0 0 0,0 0-1,0 0 1,1 0 0,-1 0 0,0 0 0,0 0 0,0 0-1,0 0 1,0 0 0,0 0 0,0 0 0,0 0-1,0 0 1,1 0 0,-1 0 0,0 0 0,0 0 0,0 0-1,0 0 1,0 0 0,0 0 0,0 0 0,0 0-1,0 0 1,1 0 0,-1 0 0,0 0 0,0 0-1,0 0 1,0 0 0,0 0 0,0 0 0,0 0 0,0 0-1,0-1 1,0 1 0,0 0 0,0 0 0,0 0-1,0 0 1,0 0 0,1 0 0,-1 0 0,0 0 0,0 0-1,0-1 1,0 1 0,0 0 0,0 0 0,0 0-1,0 0 1,0 0 0,0 0 0,0 0 0,0 0 0,-1-1-1,1 1 1,0 0 0,0 0 0,0 0 0,0 0-1,0 0 1,11 9 10,11 15-62,30 43 46,82 144 0,0 3 18,-129-207-10,27 34-17,-30-38 15,0-1 1,0 0 0,0 0-1,0-1 1,0 1 0,0 0-1,0-1 1,0 1 0,1-1-1,-1 0 1,0 0 0,1 0-1,0 0 1,-1 0 0,4 1-1,-5-3 11,0 1-1,0 0 0,0 0 1,-1 0-1,1-1 1,0 1-1,0 0 0,0-1 1,0 1-1,0-1 1,0 1-1,-1-1 0,1 1 1,0-1-1,0 0 1,-1 1-1,1-1 0,0 0 1,-1 0-1,1 0 0,-1 1 1,1-1-1,0-1 1,9-24 264,-8 17-198,22-71 278,-4-1-1,-3-1 1,8-110 0,-20 19-242,-5 136-116,-8 69-3869,5 5-231,2-4-775</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09.019"/>
    </inkml:context>
    <inkml:brush xml:id="br0">
      <inkml:brushProperty name="width" value="0.035" units="cm"/>
      <inkml:brushProperty name="height" value="0.035" units="cm"/>
      <inkml:brushProperty name="color" value="#E71224"/>
    </inkml:brush>
  </inkml:definitions>
  <inkml:trace contextRef="#ctx0" brushRef="#br0">0 356 7170,'0'0'8033,"9"-35"-6871,28-110-79,-34 135-818,0 0-1,-1 0 1,-1 0 0,1 0 0,-2 0 0,1 0 0,-2-13 0,-1-2 483,3 17-413,-1-23 657,0 30-936,0 0 0,0 1 0,0-1 0,0 0 0,0 0 1,0 0-1,0 1 0,0-1 0,0 0 0,0 0 1,-1 0-1,1 1 0,0-1 0,-1 0 0,1 1 0,0-1 1,-1 0-1,1 1 0,-1-1 0,1 0 0,-1 1 1,1-1-1,-1 1 0,1-1 0,-2 0 0,2 1 7,0 20-83,2 0 0,1 0 1,0-1-1,2 1 0,0-1 1,1 0-1,12 26 0,74 125 47,-49-95-33,-7-18-98,-32-53 1116,-8-36-21979</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09.251"/>
    </inkml:context>
    <inkml:brush xml:id="br0">
      <inkml:brushProperty name="width" value="0.035" units="cm"/>
      <inkml:brushProperty name="height" value="0.035" units="cm"/>
      <inkml:brushProperty name="color" value="#E71224"/>
    </inkml:brush>
  </inkml:definitions>
  <inkml:trace contextRef="#ctx0" brushRef="#br0">16 43 8362,'0'0'12354,"-15"-43"-12210,34 43-416,13 0-680,27 33-1224,-3-5-2561,-5-7-1617</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09.793"/>
    </inkml:context>
    <inkml:brush xml:id="br0">
      <inkml:brushProperty name="width" value="0.035" units="cm"/>
      <inkml:brushProperty name="height" value="0.035" units="cm"/>
      <inkml:brushProperty name="color" value="#E71224"/>
    </inkml:brush>
  </inkml:definitions>
  <inkml:trace contextRef="#ctx0" brushRef="#br0">241 39 6433,'0'0'10381,"0"-5"-9222,0 4-1106,0 0 1,0 0-1,0 0 0,0 0 0,0-1 0,0 1 1,0 0-1,0 0 0,-1 0 0,1 0 0,0 0 1,-1 0-1,1 0 0,-1 0 0,1 0 0,-1 0 1,1 0-1,-1 0 0,0 1 0,1-1 1,-1 0-1,0 0 0,0 0 0,-1 0 0,-1 0 32,-1 0-1,1 0 0,-1 0 0,1 0 1,-1 1-1,1 0 0,-1-1 0,-5 2 1,-37-3 322,28 1-278,-1 0-1,1 2 1,-34 4-1,50-5-129,0 1 0,0 0 0,-1 0 0,1 0 0,0 1 0,0-1 0,0 0 0,0 1 0,1-1 0,-1 1 0,0 0 0,1 0-1,-1-1 1,1 1 0,-1 0 0,1 0 0,0 0 0,0 1 0,0-1 0,0 0 0,0 0 0,1 1 0,-1-1 0,1 0 0,-1 3 0,0-1-14,1 0 0,-1 0 1,1-1-1,0 1 0,0 0 1,1 0-1,-1-1 0,1 1 0,-1 0 1,1 0-1,1-1 0,-1 1 1,0-1-1,1 1 0,3 5 0,1-2-17,0 0 0,1-1-1,0 0 1,0 0-1,0-1 1,1 1-1,0-2 1,12 7-1,73 27-34,-82-34 72,150 61-22,-141-55 12,-1 1 0,0 0 0,-1 2-1,0 0 1,29 28 0,-43-36 5,0-1 0,0 1 1,-1 0-1,1 0 0,-1 0 1,0 1-1,-1-1 0,0 1 1,0-1-1,0 1 0,0 0 0,-1 0 1,0 0-1,0 0 0,0 0 1,-1 0-1,0 0 0,0 0 1,-1 0-1,-1 7 0,1-11 3,0 0 0,0 0-1,-1 0 1,1 0-1,0 0 1,-1 0 0,0 0-1,1 0 1,-1 0 0,0-1-1,0 1 1,0-1-1,0 0 1,0 1 0,-5 1-1,-37 14 35,37-15-33,-16 5 24,0-1 0,0-1 0,0-1-1,-1-1 1,1-1 0,-1-1 0,-45-5 0,66 4-25,-1-1 0,1 0-1,0 1 1,0-2 0,0 1 0,0 0 0,0-1 0,0 1 0,0-1 0,0 0-1,1 0 1,-1 0 0,0 0 0,1 0 0,0-1 0,0 1 0,-4-6 0,3 2-143,-1 0 1,1 0 0,0-1 0,1 0 0,-1 1-1,1-1 1,-2-14 0,2 2-610,1-1-1,0 1 1,2-1-1,0 1 1,4-22-1,-1 24-479,1 1 0,0-1 0,8-17 1,22-45-5567</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0.072"/>
    </inkml:context>
    <inkml:brush xml:id="br0">
      <inkml:brushProperty name="width" value="0.035" units="cm"/>
      <inkml:brushProperty name="height" value="0.035" units="cm"/>
      <inkml:brushProperty name="color" value="#E71224"/>
    </inkml:brush>
  </inkml:definitions>
  <inkml:trace contextRef="#ctx0" brushRef="#br0">0 8 6369,'0'-1'149,"0"1"-1,0 0 1,0 0-1,0 0 1,0-1-1,0 1 0,0 0 1,0 0-1,0-1 1,0 1-1,0 0 1,0 0-1,0-1 0,0 1 1,0 0-1,0 0 1,1 0-1,-1-1 1,0 1-1,0 0 1,0 0-1,0 0 0,0 0 1,1-1-1,-1 1 1,0 0-1,0 0 1,0 0-1,0 0 0,1-1 1,-1 1-1,0 0 1,0 0-1,0 0 1,1 0-1,-1 0 1,0 0-1,0 0 0,0 0 1,1 0-1,-1 0 1,0 0-1,0 0 1,1 0-1,-1 0 1,0 0-1,14 7 1494,10 16-1280,2 13 184,-1 2 0,37 75-1,26 92 1157,-59-137-1531,53 143-711,-81-200-4904</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0.273"/>
    </inkml:context>
    <inkml:brush xml:id="br0">
      <inkml:brushProperty name="width" value="0.035" units="cm"/>
      <inkml:brushProperty name="height" value="0.035" units="cm"/>
      <inkml:brushProperty name="color" value="#E71224"/>
    </inkml:brush>
  </inkml:definitions>
  <inkml:trace contextRef="#ctx0" brushRef="#br0">0 90 7682,'0'0'7929,"171"-68"-7873,-128 61-8,-3 0-40,-1 3-8,-7 1-720,-4 3-624,-12 0-560,-8 0-1273</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0.710"/>
    </inkml:context>
    <inkml:brush xml:id="br0">
      <inkml:brushProperty name="width" value="0.035" units="cm"/>
      <inkml:brushProperty name="height" value="0.035" units="cm"/>
      <inkml:brushProperty name="color" value="#E71224"/>
    </inkml:brush>
  </inkml:definitions>
  <inkml:trace contextRef="#ctx0" brushRef="#br0">223 168 5337,'0'0'10745,"-8"-17"-9986,-23-55 36,28 66-585,0 0 0,0 0 0,0 0 0,-1 1-1,0-1 1,0 1 0,0 0 0,-1 0 0,-8-7 0,9 10-61,0 0-1,1 0 0,-1 0 1,0 0-1,0 1 1,0 0-1,0 0 1,0 0-1,-1 0 0,1 0 1,0 1-1,-7 0 1,9 0-147,1 1 0,-1-1 0,1 1 0,0-1 0,-1 1 0,1 0 0,0 0 0,-1 0 0,1 0 0,0 0 0,0 0 0,0 0 0,0 0 0,0 0 0,0 0 0,0 1 0,0-1 0,0 0 0,1 1 0,-1-1 0,-1 3 0,-14 40-5,12-32 6,-5 25-18,1 0 1,1 1-1,2 0 1,2 0-1,3 57 1,0-88 1,0 1 1,0-1-1,1 1 1,0-1-1,1 1 1,-1-1-1,2 0 1,4 12-1,-6-17 7,0 1 0,1-1 1,0 0-1,-1 1 0,1-1 0,0 0 1,0 0-1,1 0 0,-1 0 0,0 0 0,1 0 1,-1-1-1,1 1 0,-1-1 0,1 0 1,0 0-1,-1 0 0,1 0 0,0 0 0,0-1 1,0 1-1,0-1 0,0 0 0,5 0 1,-4 0 10,0 0 0,0-1 0,0 1 1,1-1-1,-1 0 0,-1 0 0,1-1 1,0 1-1,0-1 0,0 0 0,-1 0 1,1 0-1,-1 0 0,4-4 0,0 0 7,-1 0 0,0-1 0,0 0 1,-1 0-1,0 0 0,6-11 0,0-5 5,-1-1 0,-1 0-1,11-44 1,-14 41-242,-2 1-1,1-32 1,-3-15-3802,-4 50-685,-8 5-1891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05.265"/>
    </inkml:context>
    <inkml:brush xml:id="br0">
      <inkml:brushProperty name="width" value="0.035" units="cm"/>
      <inkml:brushProperty name="height" value="0.035" units="cm"/>
    </inkml:brush>
  </inkml:definitions>
  <inkml:trace contextRef="#ctx0" brushRef="#br0">1 0 7722</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1.252"/>
    </inkml:context>
    <inkml:brush xml:id="br0">
      <inkml:brushProperty name="width" value="0.035" units="cm"/>
      <inkml:brushProperty name="height" value="0.035" units="cm"/>
      <inkml:brushProperty name="color" value="#E71224"/>
    </inkml:brush>
  </inkml:definitions>
  <inkml:trace contextRef="#ctx0" brushRef="#br0">0 215 7282,'0'0'9915,"10"0"-9109,32-2-320,-40 1-451,0 1-1,0 1 1,0-1-1,0 0 1,0 0-1,1 1 1,-1-1-1,0 1 1,0 0-1,0 0 1,-1-1-1,1 1 1,0 0-1,0 1 1,0-1-1,-1 0 1,1 1-1,0-1 1,-1 0-1,3 4 1,0 1 29,0 0 1,-1 0 0,0 0 0,4 11 0,1 0 111,102 187 1529,-109-199-1670,-1-4-29,0-1 0,0 0 0,0 1 0,0-1-1,0 1 1,0-1 0,0 0 0,1 1 0,-1-1 0,0 0 0,0 1 0,0-1-1,0 0 1,0 1 0,1-1 0,-1 0 0,0 0 0,0 1 0,1-1 0,-1 0 0,0 0-1,0 1 1,1-1 0,-1 0 0,0 0 0,1 0 0,-1 1 0,0-1 0,1 0-1,-1 0 1,0 0 0,1 0 0,-1 0 0,1 0 0,-1 0 0,0 0 0,1 0-1,-1 0 1,0 0 0,1 0 0,-1 0 0,0 0 0,1 0 0,0 0 316,7-257 1359,-8 13-1680,0 244-6,0-1 0,1 1 0,-1-1 0,0 1 0,1-1 0,-1 1 0,0 0 0,1-1 0,-1 1 0,1 0-1,-1-1 1,1 1 0,-1 0 0,1 0 0,-1 0 0,1-1 0,-1 1 0,1 0 0,-1 0 0,1 0 0,-1 0 0,1 0 0,-1 0 0,1 0 0,-1 0 0,1 0 0,0 0 0,21 0-136,-18 1 91,3-2-302,0 1 0,0 0 0,0 1 0,-1 0 0,1 0 0,0 0 0,-1 1 0,1 0 0,-1 0 0,1 1 0,-1-1 0,0 1 0,0 1 0,0-1 0,0 1 0,-1 0 0,0 1 0,0-1 0,6 7 0,13 14-3254,-3-6 261</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1.813"/>
    </inkml:context>
    <inkml:brush xml:id="br0">
      <inkml:brushProperty name="width" value="0.035" units="cm"/>
      <inkml:brushProperty name="height" value="0.035" units="cm"/>
      <inkml:brushProperty name="color" value="#E71224"/>
    </inkml:brush>
  </inkml:definitions>
  <inkml:trace contextRef="#ctx0" brushRef="#br0">329 195 8810,'0'0'9004,"-1"-23"-8079,-4-70-4,5 91-865,0 0 0,0 0 0,0 0-1,0 0 1,-1 1 0,1-1 0,-1 0-1,1 0 1,-1 0 0,0 0 0,1 0 0,-1 1-1,0-1 1,0 0 0,0 1 0,-1-1-1,1 0 1,0 1 0,-1 0 0,1-1-1,0 1 1,-1 0 0,0 0 0,1 0 0,-4-2-1,-3-1 217,0-1-148,0 1 0,-1 0 1,0 0-1,0 1 0,0 0 1,0 1-1,-1 0 0,1 1 0,0 0 1,-1 0-1,1 1 0,-19 1 1,14-1-119,11 0-7,1 0 1,0 0 0,-1 1-1,1-1 1,-1 1 0,1-1-1,0 1 1,-1 0 0,1 0 0,0 0-1,0 0 1,0 0 0,0 0-1,0 1 1,0-1 0,0 1-1,0-1 1,-2 4 0,1-1-4,0 0-1,1 0 1,-1 0 0,1 1-1,0-1 1,0 1 0,0-1 0,-1 9-1,-1 7-121,1 0-1,1 0 0,2 30 0,0-45 64,-1-1 24,1 0 1,1 0-1,-1-1 1,1 1-1,-1 0 1,1 0 0,0 0-1,1-1 1,-1 1-1,1 0 1,-1-1-1,1 1 1,0-1-1,0 0 1,1 0-1,-1 0 1,4 3-1,1 0-30,0 0 0,1 0-1,0-1 1,0 0 0,1-1 0,9 4-1,-7-3 81,15 6-22,0 1 0,-1 1-1,0 2 1,29 22 0,-47-32 61,-1 1 0,0 0 0,0 0 0,0 1 0,-1-1 1,0 1-1,-1 0 0,1 1 0,-1-1 0,-1 1 0,1 0 1,-1 0-1,-1 0 0,0 0 0,0 1 0,0-1 0,-1 0 0,0 1 1,-1 8-1,1 5 132,-2 29 341,1-49-463,-1 1 0,1 0 0,-1-1 0,0 1-1,1 0 1,-1-1 0,-1 1 0,1-1 0,0 0 0,-1 1-1,1-1 1,-1 0 0,0 0 0,1 0 0,-4 3 0,-3 1 70,-1 0 1,1 0-1,-1-1 1,0 0-1,-1-1 1,1 0 0,-1 0-1,-12 2 1,-6 0-201,-47 2 0,14-2-812,-23 13-5203,51-11-581</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4.562"/>
    </inkml:context>
    <inkml:brush xml:id="br0">
      <inkml:brushProperty name="width" value="0.035" units="cm"/>
      <inkml:brushProperty name="height" value="0.035" units="cm"/>
      <inkml:brushProperty name="color" value="#E71224"/>
    </inkml:brush>
  </inkml:definitions>
  <inkml:trace contextRef="#ctx0" brushRef="#br0">157 392 3713,'0'0'7529,"-14"-30"-6342,-46-100 99,46 99-33,2 0 0,-10-45 1,17 56-71,-1 0 1,-15-33 0,19 85-421,2 58-1,17-4-730,3-1-1,33 85 0,-27-89-31,-15-45 13,0 3-26,28 62 0,-35-92 14,0 0-1,1-1 0,0 1 1,1-1-1,0 0 0,0 0 1,0-1-1,1 0 0,0 0 1,1-1-1,0 1 0,10 5 1,-10-9-200,1 0 0,-1-1 0,0 0 0,1 0 0,0-1 0,-1 0 0,1 0 0,0-1 0,16-2 0,3 1-2859,-14-1-753,-11-7-477</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4.795"/>
    </inkml:context>
    <inkml:brush xml:id="br0">
      <inkml:brushProperty name="width" value="0.035" units="cm"/>
      <inkml:brushProperty name="height" value="0.035" units="cm"/>
      <inkml:brushProperty name="color" value="#E71224"/>
    </inkml:brush>
  </inkml:definitions>
  <inkml:trace contextRef="#ctx0" brushRef="#br0">0 193 10042,'0'0'10450,"194"-125"-10250,-130 104-88,-1 3-64,-4 0 16,-3 11-64,-5 4-512,9 3-840,-13 0-2657,-11 0-2000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5.230"/>
    </inkml:context>
    <inkml:brush xml:id="br0">
      <inkml:brushProperty name="width" value="0.035" units="cm"/>
      <inkml:brushProperty name="height" value="0.035" units="cm"/>
      <inkml:brushProperty name="color" value="#E71224"/>
    </inkml:brush>
  </inkml:definitions>
  <inkml:trace contextRef="#ctx0" brushRef="#br0">338 232 8306,'0'0'10609,"-4"-25"-9849,-16-78-41,20 99-648,-1 1 0,0 0 0,0 0 1,0-1-1,0 1 0,-1 0 0,1 0 1,-1 0-1,0 0 0,0 1 0,0-1 1,0 0-1,0 1 0,-1-1 0,1 1 1,-1 0-1,0 0 0,1 0 0,-6-2 1,-2-3 187,1 2-111,1 0 0,-1 0 0,0 1 1,0 0-1,-1 0 0,1 1 0,-1 0 0,0 1 0,1 0 0,-1 1 1,0 0-1,-13 0 0,19 2-148,1-1-1,0 1 1,-1 0 0,1 0 0,0 0 0,0 0 0,0 1 0,0-1-1,0 1 1,0 0 0,0 0 0,1 0 0,-1 0 0,1 0-1,-1 1 1,1-1 0,0 1 0,0-1 0,0 1 0,0 0 0,0 0-1,-1 4 1,-6 11-15,1 0 0,-9 31-1,15-43 19,-6 25-35,1 0 0,2 0 0,1 1 0,1 0 0,2 0 0,2 32 0,-1-60 20,0 1 0,1-1 1,-1 0-1,1 0 0,0 0 0,0 0 1,0 0-1,1 0 0,-1-1 0,1 1 0,0 0 1,0-1-1,0 1 0,1-1 0,-1 0 0,1 1 1,4 3-1,-3-4 2,1 0 0,-1 0-1,1-1 1,0 1 0,-1-1 0,1 0 0,0-1-1,1 1 1,-1-1 0,0 0 0,0 0 0,0 0-1,7-1 1,-5 1 15,0-1-1,0 0 1,0 0-1,0-1 1,0 1-1,0-2 1,0 1-1,0-1 1,0 0-1,-1 0 1,1-1-1,-1 0 1,0 0-1,0 0 1,0-1-1,0 0 0,0 0 1,-1-1-1,0 1 1,0-1-1,0 0 1,0-1-1,-1 1 1,6-11-1,1 0-26,0-1 0,-2-1 0,0 0-1,0 0 1,-2-1 0,-1 0 0,0 0-1,-1 0 1,-1-1 0,-1 1-1,-1-1 1,0-33 0,-2 51-70,0 0-1,1 1 1,-1-1 0,0 0-1,-1 0 1,1 0 0,0 1-1,0-1 1,-1 0 0,1 0-1,-1 1 1,0-1 0,1 0-1,-1 1 1,0-1 0,0 0-1,0 1 1,-1-2 0,-1 2-216,1 0-1,0 0 1,-1 0 0,1 0 0,-1 0 0,1 1 0,-1-1 0,1 1 0,-1 0-1,1 0 1,-1 0 0,-4 0 0,-34 0-5467</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6.175"/>
    </inkml:context>
    <inkml:brush xml:id="br0">
      <inkml:brushProperty name="width" value="0.035" units="cm"/>
      <inkml:brushProperty name="height" value="0.035" units="cm"/>
      <inkml:brushProperty name="color" value="#E71224"/>
    </inkml:brush>
  </inkml:definitions>
  <inkml:trace contextRef="#ctx0" brushRef="#br0">0 134 7330,'0'0'9700,"1"-28"-8917,0 21-674,2-67 89,-1 49 57,-1 37 437,1 33-490,1 0 0,3 0 0,1 0 0,23 72 0,-9-51-146,4-1 0,44 83-1,-58-127-53,1 0 0,1-1 0,18 22-1,-27-36-2,1-1 0,0 0-1,0 0 1,0-1 0,1 1 0,-1-1-1,1 0 1,0-1 0,0 1 0,0-1-1,1 0 1,-1-1 0,1 0 0,-1 0-1,12 2 1,-3-2-187,-1-2-1,1 1 1,-1-2-1,0 0 1,15-3-1,-21 2-456,-1 0-1,0 0 1,0 0-1,0-1 0,-1 0 1,1-1-1,-1 0 1,0 0-1,0 0 0,0-1 1,7-6-1,2-10-4482</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6.390"/>
    </inkml:context>
    <inkml:brush xml:id="br0">
      <inkml:brushProperty name="width" value="0.035" units="cm"/>
      <inkml:brushProperty name="height" value="0.035" units="cm"/>
      <inkml:brushProperty name="color" value="#E71224"/>
    </inkml:brush>
  </inkml:definitions>
  <inkml:trace contextRef="#ctx0" brushRef="#br0">0 122 8306,'0'0'8994,"246"-57"-8858,-191 46-88,-11 1-48,-8 6-536,-9 0-1385,-15-6-415,-4-1-577,-8-3-3944</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7.062"/>
    </inkml:context>
    <inkml:brush xml:id="br0">
      <inkml:brushProperty name="width" value="0.035" units="cm"/>
      <inkml:brushProperty name="height" value="0.035" units="cm"/>
      <inkml:brushProperty name="color" value="#E71224"/>
    </inkml:brush>
  </inkml:definitions>
  <inkml:trace contextRef="#ctx0" brushRef="#br0">1 36 8042,'0'0'9866,"1"-9"-9437,-1 8-418,0-1 1,1 0-1,-1 0 0,0 0 0,1 0 0,0 0 1,-1 0-1,1 0 0,0 0 0,0 1 0,1-3 1,-1 4-9,-1 0-1,0-1 1,1 1 0,-1 0 0,0 0 0,1 0 0,-1-1 0,1 1 0,-1 0 0,0 0 0,1 0-1,-1 0 1,1 0 0,-1 0 0,1 0 0,-1 0 0,0 0 0,1 0 0,-1 0 0,1 0 0,-1 0 0,0 0-1,1 0 1,-1 0 0,1 0 0,-1 1 0,0-1 0,1 0 0,-1 0 0,1 0 0,-1 1 0,1-1 0,6 7 43,0 0 0,0 1 0,-1 0 0,8 11 0,-6-8 11,119 185 996,-80-118-981,85 107 0,-115-163-71,-14-17 7,0 0 0,1 0 0,0-1 0,0 1 0,0-1 1,0 0-1,0 0 0,1 0 0,0 0 0,0-1 0,9 5 0,-13-8-1,0 0 0,0 0 1,0 0-1,0 0 1,-1 0-1,1 0 1,0 0-1,0 0 0,0 0 1,0 0-1,-1 0 1,1-1-1,0 1 0,0 0 1,0-1-1,-1 1 1,1 0-1,0-1 0,-1 1 1,1-1-1,0 0 1,-1 1-1,1-1 0,0 1 1,-1-1-1,1 0 1,-1 1-1,0-1 1,1-1-1,12-25 4,-11 19-4,3-4-5,1 1 0,0-1 0,0 1 0,1 0 0,1 0 0,16-18 0,-19 25-4,0 0 1,0 0-1,0 0 1,0 1-1,1-1 1,-1 1-1,1 1 1,0-1 0,-1 1-1,1 0 1,1 0-1,-1 1 1,0-1-1,0 1 1,0 1-1,9-1 1,-2 1-10,0 1 0,-1 0 1,1 1-1,0 0 0,-1 1 0,1 0 0,13 6 0,-6-2 12,2-2-1,-1 0 0,0-2 1,1 0-1,0-1 1,30-1-1,-49-2 7,0 0-1,0 0 1,1 0-1,-1 0 1,0-1 0,0 1-1,-1-1 1,1 0 0,0 0-1,0 0 1,-1 0-1,1 0 1,-1 0 0,0-1-1,0 1 1,0-1-1,0 0 1,0 1 0,0-1-1,-1 0 1,2-4 0,5-8 17,-1-2 1,9-25 0,-11 22-5,-2 0 0,0-1 1,-1 1-1,-1-1 0,-2-26 0,1 16 50,0 30-60,0 0-1,-1 0 1,1 0 0,0 0 0,-1 0 0,1 0-1,-1 0 1,1 0 0,-1 0 0,1 0 0,-1 0-1,0 0 1,0 0 0,1 1 0,-1-1 0,0 0-1,0 1 1,0-1 0,0 0 0,0 1 0,0-1-1,0 1 1,0 0 0,0-1 0,0 1 0,0 0-1,0-1 1,0 1 0,0 0 0,0 0 0,0 0-1,-2 0 1,0 0 17,-1 0 0,0 0 1,0 0-1,0 0 0,1 0 0,-1 1 0,0 0 0,0 0 0,-3 1 1,0 2-29,1 1 0,0-1 1,0 1-1,0 0 0,1 0 1,0 1-1,0 0 0,0 0 1,1 0-1,-1 0 0,2 1 1,-1-1-1,-4 11 0,2-1-5,-1 0-1,2 0 0,0 1 1,-5 33-1,8-35-6,0 1 1,1-1 0,1 1-1,1 0 1,0-1 0,4 20-1,-4-30 11,1-1-1,-1 1 0,1-1 1,0 1-1,0-1 1,1 0-1,-1 1 0,1-1 1,0-1-1,0 1 0,0 0 1,0-1-1,1 1 1,-1-1-1,1 0 0,0 0 1,0-1-1,0 1 1,1-1-1,-1 0 0,0 0 1,1 0-1,8 2 1,7 0-6,-1-1 1,0-1-1,1-1 1,0-1-1,-1-1 1,1 0-1,-1-1 1,0-1-1,27-8 1,-8-3-854,0-1 1,65-38-1,8-14-6251,-57 30-1267</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7.928"/>
    </inkml:context>
    <inkml:brush xml:id="br0">
      <inkml:brushProperty name="width" value="0.035" units="cm"/>
      <inkml:brushProperty name="height" value="0.035" units="cm"/>
      <inkml:brushProperty name="color" value="#E71224"/>
    </inkml:brush>
  </inkml:definitions>
  <inkml:trace contextRef="#ctx0" brushRef="#br0">84 488 8738,'0'0'8244,"-10"-38"-7063,-28-125-261,30 122-227,-6-65-1,11 79 206,-7-36-1,12 91-846,-3 51-1,-1-18-51,3-15-8,2-1 0,2 1-1,2-1 1,22 77 0,-26-111-8,1-1 1,0 0 0,0 0 0,1 0-1,10 14 1,-13-21 9,0-1 0,0 1 0,1 0 0,-1 0 0,1-1-1,0 1 1,0-1 0,0 0 0,0 0 0,0 0 0,0-1 0,0 1 0,1-1 0,-1 1 0,1-1 0,-1 0-1,1 0 1,-1-1 0,1 1 0,4-1 0,-5 1 11,0-1-1,0-1 1,0 1-1,0 0 1,0-1-1,0 1 1,0-1-1,-1 0 0,1 0 1,0 0-1,0-1 1,-1 1-1,5-3 1,-3 0 3,0 0 1,-1 1-1,1-2 1,-1 1-1,0 0 1,6-10-1,0-4 9,0-1-1,-2 1 0,0-2 0,-1 1 0,0-1 0,-2 0 1,3-33-1,-2-137 8,-5 133-149,0 81 100,2 0 0,1 0 1,1-1-1,1 1 0,1-1 0,1 0 0,1-1 1,1 1-1,1-2 0,1 1 0,0-1 0,2-1 1,1 0-1,0-1 0,1-1 0,30 29 0,-38-42 1,0 0 0,0 0 0,1-1 0,-1 0 0,1 0 0,12 3 1,-18-6 28,0 0 1,0 0-1,0 0 1,0-1-1,0 1 1,1-1 0,-1 0-1,0 1 1,0-1-1,1 0 1,-1 0 0,0-1-1,0 1 1,1 0-1,-1-1 1,0 1-1,0-1 1,0 0 0,0 0-1,0 0 1,0 0-1,0 0 1,0 0-1,0-1 1,0 1 0,0 0-1,-1-1 1,1 0-1,1-1 1,3-8 63,-1 0 0,0 0 0,0-1 0,-1 0 0,-1 0 0,3-14 0,7-76 347,-10 67-287,-2 0 1,-2 0-1,-5-46 1,3 62-73,-1 0 1,-1 0 0,0 1-1,-2-1 1,0 2-1,-1-1 1,-16-27 0,15 34-1161,9 18-3682,8 11-871,-1-7 4749,19 14-4056</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8.534"/>
    </inkml:context>
    <inkml:brush xml:id="br0">
      <inkml:brushProperty name="width" value="0.035" units="cm"/>
      <inkml:brushProperty name="height" value="0.035" units="cm"/>
      <inkml:brushProperty name="color" value="#E71224"/>
    </inkml:brush>
  </inkml:definitions>
  <inkml:trace contextRef="#ctx0" brushRef="#br0">107 382 5433,'0'0'10168,"-3"-10"-9474,-2 0-515,3 7-104,1 0 1,-1 0-1,1-1 0,0 1 1,0-1-1,0 1 1,0-1-1,0 1 0,1-1 1,0 0-1,0-4 0,1 6 25,1-1-1,-1 0 0,1 1 0,0-1 0,0 1 0,1-1 0,-1 1 1,0 0-1,1 0 0,-1 0 0,1 0 0,0 0 0,-1 1 0,5-2 0,14-12 391,-16 11-390,-1-1 0,1 0 0,-1 0 0,0 0 0,-1 0 0,1-1 0,-1 1 0,0-1 0,-1 0 0,1 0 1,-1 0-1,2-12 0,-1-1 130,-1-1 1,-1-36 0,-1 38-181,1 15-46,-1 1 0,0-1 0,0 0 0,-1 0 0,1 0 0,-1 1 0,1-1 0,-1 0-1,0 1 1,0-1 0,0 0 0,0 1 0,0-1 0,-1 1 0,1 0 0,-1-1 0,0 1 0,0 0 0,0 0 0,0 0 0,-2-2 0,0 2-4,0 0 0,-1 0 0,1 0 0,-1 0 0,1 1 0,-1 0 0,0 0 1,1 0-1,-1 1 0,0-1 0,-8 1 0,10 1-4,0 0 0,0-1 0,0 1 0,0 0 0,0 1 0,1-1 0,-1 0 0,1 1 0,-1-1 0,1 1 0,-1 0 0,1 0 0,0 0 0,0 0 0,0 0 0,0 1 0,0-1 0,0 0 0,1 1 0,-1 0 0,1-1 0,0 1 0,-1 0 0,0 4 0,-5 12-16,0 1 0,-4 28 0,9-41 21,-10 64-33,4 0 0,2 0-1,4 72 1,2-138 28,0 0 1,1 0-1,-1 0 1,1 0-1,0 0 1,0 0-1,1 0 0,0 0 1,-1 0-1,2-1 1,-1 1-1,5 6 1,-5-8 3,1 0-1,-1 0 1,1-1 0,0 1 0,0-1 0,0 0 0,0 1 0,0-1 0,1-1 0,-1 1 0,0 0-1,1-1 1,0 0 0,-1 0 0,1 0 0,0 0 0,6 0 0,3 1 8,0-1 0,0-1 1,0 0-1,-1-1 0,1 0 1,0-1-1,0-1 0,-1 0 1,1 0-1,-1-2 0,0 1 0,0-1 1,0-1-1,-1 0 0,0-1 1,0 0-1,16-14 0,-11 8-24,-1 0-1,0-2 1,-1 0-1,13-18 1,-21 25-409,-1-1 1,0 0 0,0 1-1,3-12 1,-5 12-742,-1 1 0,0-1 0,-1 0 1,0 0-1,1-15 0,-2 1-4205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05.376"/>
    </inkml:context>
    <inkml:brush xml:id="br0">
      <inkml:brushProperty name="width" value="0.035" units="cm"/>
      <inkml:brushProperty name="height" value="0.035" units="cm"/>
    </inkml:brush>
  </inkml:definitions>
  <inkml:trace contextRef="#ctx0" brushRef="#br0">218 0 7722,'-217'182'4057,"230"-182"-1473,48 0-39,21 0-625,13 0-1032,13-11-424,-13 1-248,0 2-64,-27-2-80,-14 3-64,-13-1 40,-7 1-48,-7 4-408,0-1-744</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9.170"/>
    </inkml:context>
    <inkml:brush xml:id="br0">
      <inkml:brushProperty name="width" value="0.035" units="cm"/>
      <inkml:brushProperty name="height" value="0.035" units="cm"/>
      <inkml:brushProperty name="color" value="#E71224"/>
    </inkml:brush>
  </inkml:definitions>
  <inkml:trace contextRef="#ctx0" brushRef="#br0">1 90 7090,'0'0'10870,"3"-16"-10234,15-46-379,-9 50-218,-1 14-21,4 17 35,-10-16-20,21 43 460,-2 1 1,-3 0-1,-1 1 0,14 67 1,25 206 136,-45-250-590,-6-15-5,-5-39-22,2-1-1,0 0 1,0 0 0,8 21-1,-10-37-2,0 0 0,0 0 0,0 0 0,0 0 0,0 1 0,0-1 0,0 0 0,0 0 0,0 0 0,0 0 0,0 0 0,0 0 0,0 1 0,0-1 0,0 0 0,0 0 0,0 0-1,0 0 1,0 0 0,1 0 0,-1 0 0,0 1 0,0-1 0,0 0 0,0 0 0,0 0 0,0 0 0,0 0 0,0 0 0,1 0 0,-1 0 0,0 0 0,0 0 0,0 0 0,0 0 0,0 0 0,1 0-1,-1 0 1,0 0 0,0 0 0,0 0 0,0 0 0,0 0 0,0 0 0,1 0 0,-1 0 0,0 0 0,0 0 0,0 0 0,0 0 0,0 0 0,0 0 0,0 0 0,1 0 0,-1-1 0,0 1 0,0 0 0,6-11 293,2-13-101,6-30-169,2 1 0,3 0 0,47-93 0,-66 144-41,1 1-1,-1 0 0,1-1 0,-1 1 1,1 0-1,0 0 0,0-1 0,0 1 1,-1 0-1,1 0 0,0 0 0,1 0 1,-1 0-1,0 0 0,0 1 0,0-1 1,0 0-1,1 0 0,-1 1 0,0-1 1,1 1-1,-1-1 0,0 1 0,1 0 1,-1-1-1,0 1 0,1 0 0,-1 0 1,1 0-1,-1 0 0,1 0 0,-1 0 1,0 1-1,1-1 0,-1 0 0,1 1 1,-1-1-1,0 1 0,0-1 0,1 1 1,-1 0-1,0 0 0,0-1 0,0 1 1,1 0-1,-1 0 0,0 0 0,0 0 1,-1 0-1,3 3 0,6 7 11,0 1 1,0-1-1,-1 2 0,6 13 0,-7-15-24,4 9 16,0 1 1,-2 0-1,0 0 1,-1 1-1,-1 0 0,-2 0 1,0 1-1,-1 0 1,2 45-1,-6-15 30,0-52-22,0-1-1,0 1 1,-1-1 0,1 1-1,0-1 1,0 1 0,0-1-1,-1 1 1,1-1 0,0 1 0,0-1-1,-1 1 1,1-1 0,0 0-1,-1 1 1,1-1 0,0 0-1,-1 1 1,1-1 0,-1 0-1,1 1 1,-1-1 0,1 0-1,-1 0 1,1 0 0,-1 1 0,1-1-1,-1 0 1,1 0 0,-1 0-1,1 0 1,-1 0 0,-22 1 58,17-1-44,-29 0-64,16 1 92,-1-1 0,0-1 1,-37-6-1,51 6-161,1-1 0,-1 1-1,0-2 1,1 1 0,0 0 0,-1-1 0,1 0-1,0 0 1,1-1 0,-1 1 0,0-1 0,1 0-1,0 0 1,0-1 0,0 1 0,1-1 0,-6-9 0,5 6-968,0 0 1,1-1-1,0 1 1,1-1-1,0 0 1,-1-9 0,2-14-6105</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19.805"/>
    </inkml:context>
    <inkml:brush xml:id="br0">
      <inkml:brushProperty name="width" value="0.035" units="cm"/>
      <inkml:brushProperty name="height" value="0.035" units="cm"/>
      <inkml:brushProperty name="color" value="#E71224"/>
    </inkml:brush>
  </inkml:definitions>
  <inkml:trace contextRef="#ctx0" brushRef="#br0">316 165 7034,'0'0'9387,"-3"-24"-8559,-15-75-110,18 96-677,-1 1 1,0 0 0,0 0 0,1 0 0,-1 0 0,-1 0 0,1 1 0,0-1 0,0 0 0,-1 0-1,1 1 1,-1-1 0,1 1 0,-1-1 0,0 1 0,0-1 0,1 1 0,-1 0 0,0 0 0,-4-1 0,1 0 51,0 1 0,1 1 0,-1-1 0,0 0 0,0 1 0,-7 1 0,-1-1 73,2-1-34,0 0 0,0 1 0,-1 1 0,1 0-1,-13 3 1,19-2-107,-1-1 0,1 2 1,0-1-1,0 1 0,0-1 0,0 2 0,0-1 0,0 0 0,1 1 0,0 0 0,-7 8 0,3-4-25,1 2-1,1-1 1,0 1-1,0-1 0,1 2 1,0-1-1,-5 18 1,7-20-5,1 0 0,0 1 0,0-1-1,1 0 1,1 0 0,-1 1 0,1-1 0,1 1 0,-1-1 0,1 0 0,3 11 0,-2-15 5,0 0-1,0 0 1,0-1 0,0 1 0,1 0-1,-1-1 1,1 1 0,0-1-1,0 0 1,0 0 0,1 0-1,-1-1 1,1 1 0,5 2-1,9 6 11,35 13-1,-24-11 8,-6-3-8,-1 2-1,-1 1 1,0 0 0,0 2 0,-2 0 0,20 19 0,-32-26-7,1 0 0,-1 0 1,-1 1-1,1 0 1,-1 0-1,-1 1 1,0-1-1,0 1 1,-1 0-1,-1 1 1,1-1-1,-1 1 1,-1-1-1,0 1 1,-1 0-1,1 11 1,-2-4 22,0-10 5,0-1 0,0 1 0,0 0-1,-1-1 1,0 1 0,-3 8 0,3-14 3,0 1 0,0-1-1,0 0 1,-1 0-1,1 1 1,-1-1 0,1 0-1,-1 0 1,0-1-1,0 1 1,0 0-1,0 0 1,0-1 0,0 1-1,0-1 1,-1 0-1,1 0 1,0 0 0,-1 0-1,1 0 1,-1 0-1,-3 0 1,-4 1 99,-1 0 0,0 0 1,-1-1-1,1 0 0,0-1 0,0-1 0,0 1 1,0-2-1,-13-2 0,20 3-166,0 0 0,0-1-1,0 1 1,0-1 0,1 1 0,-1-1 0,0 0 0,1-1 0,-1 1 0,1-1-1,0 1 1,0-1 0,0 0 0,0 0 0,0 0 0,0-1 0,1 1-1,0-1 1,0 1 0,0-1 0,0 0 0,0 0 0,1 0 0,0 0-1,0 0 1,-2-8 0,3 7-282,-1 1 0,1-1-1,0 0 1,1 0 0,-1 0-1,1 0 1,0 1 0,0-1 0,0 0-1,1 1 1,0-1 0,-1 1 0,2-1-1,-1 1 1,0 0 0,1 0-1,0 0 1,0 0 0,0 0 0,0 1-1,1 0 1,-1-1 0,1 1 0,0 0-1,5-2 1,38-25-5037</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0.193"/>
    </inkml:context>
    <inkml:brush xml:id="br0">
      <inkml:brushProperty name="width" value="0.035" units="cm"/>
      <inkml:brushProperty name="height" value="0.035" units="cm"/>
      <inkml:brushProperty name="color" value="#E71224"/>
    </inkml:brush>
  </inkml:definitions>
  <inkml:trace contextRef="#ctx0" brushRef="#br0">21 108 5817,'0'0'12675,"-4"-12"-11795,0-3-149,0 0 0,1-1 0,0 0 0,1-16 1,2 31 72,0 5-736,22 243-145,-5-93 106,-15-134-59,-2-6 46,1-1-1,1 1 1,0 0-1,6 19 1,-7-31-30,0 1 1,0 0-1,0-1 1,0 1 0,1-1-1,-1 0 1,0 1-1,1-1 1,0 0-1,0 0 1,-1 0 0,1 0-1,0 0 1,1-1-1,-1 1 1,0-1 0,0 1-1,1-1 1,-1 0-1,1 1 1,-1-2-1,1 1 1,-1 0 0,1 0-1,0-1 1,-1 1-1,1-1 1,4 0-1,-3 0-199,1 0 0,-1 0 0,0 0-1,1-1 1,-1 0 0,0 0 0,0 0 0,0-1-1,0 1 1,0-1 0,0 0 0,0 0 0,0 0-1,4-4 1,-1-1-905,0 0 0,0-1 0,-1 1 0,0-1 0,7-13 0,8-17-4292</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0.503"/>
    </inkml:context>
    <inkml:brush xml:id="br0">
      <inkml:brushProperty name="width" value="0.035" units="cm"/>
      <inkml:brushProperty name="height" value="0.035" units="cm"/>
      <inkml:brushProperty name="color" value="#E71224"/>
    </inkml:brush>
  </inkml:definitions>
  <inkml:trace contextRef="#ctx0" brushRef="#br0">1 72 6969,'0'0'10337,"3"-15"-9874,-3 10-403,9-37-5,-3 32 123,0 25 323,29 289 1801,5 21-1801,-31-272-499,-7-36-15,1 0 0,0 0 0,2 0 0,9 27 0,-13-43-239,0 0 0,0 1 0,0-1 0,0 0 0,0 0 0,0 1 0,0-1 0,1 0 0,-1 0 0,0 0 0,1 0 0,-1-1 0,1 1 0,-1 0 0,1 0 0,-1-1 0,1 1 0,-1-1 0,1 0 0,-1 1 0,1-1 0,0 0 0,1 0 0,2 0-4337</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0.703"/>
    </inkml:context>
    <inkml:brush xml:id="br0">
      <inkml:brushProperty name="width" value="0.035" units="cm"/>
      <inkml:brushProperty name="height" value="0.035" units="cm"/>
      <inkml:brushProperty name="color" value="#E71224"/>
    </inkml:brush>
  </inkml:definitions>
  <inkml:trace contextRef="#ctx0" brushRef="#br0">1 207 8314,'0'0'9602,"233"-136"-8794,-177 111-488,-5 1-216,-7 9-104,-16 8-160,-20 7-1248</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1.183"/>
    </inkml:context>
    <inkml:brush xml:id="br0">
      <inkml:brushProperty name="width" value="0.035" units="cm"/>
      <inkml:brushProperty name="height" value="0.035" units="cm"/>
      <inkml:brushProperty name="color" value="#E71224"/>
    </inkml:brush>
  </inkml:definitions>
  <inkml:trace contextRef="#ctx0" brushRef="#br0">0 279 7074,'0'0'10775,"37"-1"-10187,116-6-284,-146 7-211,-1-1-1,1 0 0,0 0 1,-1-1-1,1 0 1,-1 0-1,0 0 0,7-4 1,-10 5-5,0-1 1,-1 0 0,1 0-1,-1 0 1,1 0-1,-1 0 1,0-1 0,0 1-1,0-1 1,0 1-1,0-1 1,2-4 0,-2 0 83,0 0 1,0 0-1,-1-1 0,1 1 1,-2-1-1,1 1 1,-1-1-1,0 1 1,-2-13-1,1-7-196,1 8 60,1 11 48,-1 1 0,0-1 1,-1 0-1,1 1 0,-4-14 1,3 19-60,1 0 0,-1 1 0,0-1 0,0 0 0,1 1 0,-1-1 1,-1 1-1,1-1 0,0 1 0,0 0 0,0 0 0,-1-1 1,1 1-1,0 0 0,-1 0 0,1 0 0,-1 0 0,0 0 0,1 1 1,-1-1-1,0 0 0,1 1 0,-1-1 0,0 1 0,1 0 0,-1 0 1,0-1-1,0 1 0,-3 1 0,0-1-16,0 0-1,0 0 1,0 1 0,0 0-1,0 0 1,1 0 0,-1 0-1,0 1 1,1 0 0,-1 0-1,1 0 1,-6 4 0,1 1-17,1 0 1,-1 1 0,1 0-1,-9 12 1,3-2 4,1 0 0,0 1 0,2 0 1,0 1-1,1 0 0,1 0 0,1 1 0,-9 38 0,9-21-1,2 0-1,2 1 1,1 0-1,3 46 1,0-77 7,1 0-1,0 0 1,0-1 0,1 1-1,0-1 1,0 1 0,0-1-1,1 0 1,0 0 0,1 0-1,-1 0 1,2-1 0,-1 1-1,0-1 1,12 11 0,-9-11 4,0 0 0,1 0 0,-1-1 0,1 0 0,1-1 0,-1 1 0,1-2 0,-1 1 0,1-1 0,0-1-1,1 1 1,17 1 0,-6-1 18,0-2 0,1 0-1,-1-2 1,0 0-1,34-7 1,-40 5-12,0-1 1,0-1-1,-1-1 1,0 0 0,0 0-1,-1-2 1,0 1-1,19-15 1,-20 12-6,-1 0 0,1 0 0,13-18 1,-21 24-162,-1 0 0,0 0 0,-1-1 0,1 1 0,-1-1 0,0 0 1,0 1-1,0-1 0,0 0 0,-1 0 0,0 0 0,0 0 1,0-8-1,-4-5-2848,-10 6-2584</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3.297"/>
    </inkml:context>
    <inkml:brush xml:id="br0">
      <inkml:brushProperty name="width" value="0.035" units="cm"/>
      <inkml:brushProperty name="height" value="0.035" units="cm"/>
      <inkml:brushProperty name="color" value="#E71224"/>
    </inkml:brush>
  </inkml:definitions>
  <inkml:trace contextRef="#ctx0" brushRef="#br0">318 218 7178,'0'0'10048,"-8"-27"-9441,-25-85-99,15 67 231,4 29 97,7 10-542,6 5-256,-1 0 0,1 0 1,-1 0-1,1 0 1,-1 0-1,0 0 1,0 0-1,1 0 0,-1 1 1,0-1-1,0 1 1,0-1-1,0 1 0,0 0 1,0 0-1,0 0 1,0 0-1,0 0 1,0 0-1,1 1 0,-1-1 1,0 0-1,0 1 1,0 0-1,-2 1 0,0 0-34,-1 0 0,1 0-1,0 1 1,1 0-1,-1-1 1,0 2 0,1-1-1,0 0 1,-5 6 0,-10 15-14,1 0 1,2 2-1,0-1 1,1 2-1,2 0 1,1 1-1,1 0 1,1 0 0,1 1-1,2 0 1,-4 47-1,9-60-7,1 1-1,0-1 1,1 0 0,1 1-1,0-1 1,6 19 0,-6-30 13,0-1-1,0 1 1,0-1 0,0 0 0,1 0 0,-1 0 0,1 0-1,0 0 1,1 0 0,-1-1 0,0 0 0,1 0 0,0 0 0,0 0-1,0 0 1,0-1 0,0 1 0,1-1 0,-1 0 0,1-1 0,-1 1-1,1-1 1,-1 0 0,1 0 0,6 0 0,-3 1 9,-1-1 1,0 0-1,1 0 1,-1-1-1,0 0 1,1-1-1,-1 1 0,1-1 1,-1-1-1,0 1 1,0-1-1,0-1 1,0 1-1,0-1 1,0-1-1,-1 1 1,1-1-1,-1 0 0,0 0 1,0-1-1,6-6 1,4-8 0,-1 0 0,0-2 0,-1 0 0,-2 0 0,0-1 0,-1-1 0,-1 0 0,-2 0 0,12-45 0,-10 20 367,-2-1-1,-2 1 1,-1-72 0,-5 163-404,5 125 0,-3-146 27,2-1 0,0 1 0,2-1-1,0 0 1,16 36 0,-15-42-11,1-1 0,16 25 1,-21-35 11,-1-1-1,1 0 1,0 1 0,0-1 0,0 0 0,1-1 0,-1 1 0,0 0 0,1-1 0,0 0-1,0 0 1,0 0 0,0-1 0,0 1 0,0-1 0,5 1 0,-3-1-40,1-1 0,0 1 0,-1-2 0,1 1 1,-1-1-1,1 0 0,-1 0 0,0-1 0,1 0 0,-1 0 0,0 0 1,0-1-1,0 0 0,6-4 0,6-6-979,-2 0 0,1-1 0,14-16 0,-11 10-1079,9-11-2982</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3.753"/>
    </inkml:context>
    <inkml:brush xml:id="br0">
      <inkml:brushProperty name="width" value="0.035" units="cm"/>
      <inkml:brushProperty name="height" value="0.035" units="cm"/>
      <inkml:brushProperty name="color" value="#E71224"/>
    </inkml:brush>
  </inkml:definitions>
  <inkml:trace contextRef="#ctx0" brushRef="#br0">2 98 7466,'0'0'10042,"-1"-7"-9725,1-10-243,0 17-72,0 0 0,0-1-1,0 1 1,0 0 0,0 0 0,0 0-1,0 0 1,0 0 0,0 0 0,0 0-1,0 0 1,0 0 0,0 0 0,0 0-1,0 0 1,0-1 0,0 1 0,0 0-1,0 0 1,0 0 0,0 0-1,0 0 1,0 0 0,0 0 0,0 0-1,0 0 1,0 0 0,0 0 0,0 0-1,0-1 1,0 1 0,0 0 0,0 0-1,0 0 1,1 0 0,-1 0 0,0 0-1,0 0 1,0 0 0,0 0 0,0 0-1,0 0 1,0 0 0,0 0 0,0 0-1,0 0 1,0 0 0,0 0-1,1 0 1,-1 0 0,0 0 0,0 0-1,0 0 1,0 0 0,0 0 0,0 0-1,0 0 1,0 0 0,0 0 0,0 0-1,0 0 1,0 0 0,1 0 0,-1 0-1,0 1 1,0-1 0,0 0 0,0 0-1,0 0 1,14 28 334,6 11 0,121 184 700,-29-50-866,-96-152 75,-15-20-224,-1-1-1,0 0 1,0 0 0,1 0-1,-1 0 1,0 0-1,0 0 1,1 0 0,-1 0-1,0-1 1,0 1-1,0 0 1,1 0-1,-1 0 1,0 0 0,0 0-1,0 0 1,1 0-1,-1 0 1,0 0 0,0-1-1,0 1 1,1 0-1,-1 0 1,0 0-1,0 0 1,0-1 0,0 1-1,0 0 1,0 0-1,1 0 1,-1-1 0,0 1-1,0 0 1,0 0-1,0-1 1,0 1-1,0 0 1,0 0 0,0 0-1,0-1 1,0 1-1,0 0 1,0 0 0,0-1-1,0 1 1,0 0-1,0-1 1,-5-50 1653,3 32-2078,2 18 406,-6-48 24,3 1 0,2-1 0,6-62 0,-2 97-44,1-1 0,0 2 0,2-1 0,-1 0 0,2 1 0,0 0 0,0 0 0,1 1 1,0 0-1,1 1 0,1 0 0,0 0 0,0 1 0,1 0 0,15-10 0,-23 18-141,0 0 0,0 1 0,0-1 1,0 1-1,0 0 0,0-1 0,0 2 0,0-1 0,0 0 0,1 1 0,-1-1 1,0 1-1,1 0 0,4 0 0,-5 1-313,-1-1 0,1 1 1,0-1-1,0 1 0,0 0 0,-1 0 1,1 0-1,0 1 0,-1-1 0,1 1 0,-1-1 1,0 1-1,1 0 0,-1 0 0,2 2 1,9 11-4654</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4.157"/>
    </inkml:context>
    <inkml:brush xml:id="br0">
      <inkml:brushProperty name="width" value="0.035" units="cm"/>
      <inkml:brushProperty name="height" value="0.035" units="cm"/>
      <inkml:brushProperty name="color" value="#E71224"/>
    </inkml:brush>
  </inkml:definitions>
  <inkml:trace contextRef="#ctx0" brushRef="#br0">64 372 4977,'0'0'10302,"20"-23"-9395,63-74-191,-79 93-622,0-1-1,-1 1 0,0-1 1,0 0-1,0-1 1,-1 1-1,0 0 0,0-1 1,0 1-1,0-1 1,-1 1-1,0-1 0,0 0 1,-1 0-1,0 0 1,0 1-1,-1-10 0,0-6 292,1 8-131,1 3-62,-1 0 0,0 1-1,-1-1 1,0 1 0,-5-18-1,5 25-155,1 0 0,-1 0-1,0 0 1,-1-1 0,1 1 0,0 1-1,-1-1 1,1 0 0,-1 0 0,1 0-1,-1 1 1,0-1 0,0 1 0,0-1-1,0 1 1,0 0 0,0 0 0,0 0-1,0 0 1,0 0 0,0 0 0,-1 1-1,1-1 1,0 1 0,-1-1 0,1 1-1,0 0 1,-1 0 0,-2 0 0,1 0-32,0 1 1,0 0 0,0-1 0,0 1 0,1 1-1,-1-1 1,0 0 0,0 1 0,1 0-1,-1 0 1,1 0 0,0 0 0,-1 1 0,1-1-1,0 1 1,0 0 0,1 0 0,-1 0-1,0 0 1,1 0 0,0 1 0,-3 4 0,-3 8 3,1 0 1,0 0-1,-9 31 1,10-20-21,2-1 0,0 0 0,2 1 0,0 0 0,2-1 0,6 48 0,-5-69 8,1 0 0,-1 0 0,1 0 0,0 0 0,0-1 0,0 1 0,1 0 0,-1-1 0,1 0 0,0 1 0,1-1 0,-1 0 0,1-1 0,-1 1 0,1-1 0,0 1 0,1-1 0,-1 0 0,0-1 0,1 1 0,0-1 0,0 0 0,-1 0 0,1 0 0,0-1 0,6 1 0,5 2 3,-1-1-1,1-1 0,0-1 0,0 0 0,0-1 0,0 0 0,23-5 0,-31 4-27,0-1 1,0-1-1,0 0 0,-1 0 1,1-1-1,-1 1 1,1-2-1,8-6 0,53-47-1654,-35 27-918,-3 5-1855,-10 1-1159</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4.934"/>
    </inkml:context>
    <inkml:brush xml:id="br0">
      <inkml:brushProperty name="width" value="0.035" units="cm"/>
      <inkml:brushProperty name="height" value="0.035" units="cm"/>
      <inkml:brushProperty name="color" value="#E71224"/>
    </inkml:brush>
  </inkml:definitions>
  <inkml:trace contextRef="#ctx0" brushRef="#br0">352 724 5705,'0'0'9485,"-10"-31"-8329,-35-95-168,39 109-548,-1 1 0,0 0 0,-1 0 0,-13-19 0,13 25-83,0 1 1,-1 0-1,0 0 0,-15-10 1,22 17-308,0 0 1,-1 0 0,1 0-1,-1 1 1,1-1 0,-1 1 0,0 0-1,0-1 1,0 1 0,1 1-1,-1-1 1,0 0 0,0 1 0,0-1-1,-1 1 1,1 0 0,0 0-1,0 0 1,0 0 0,0 1 0,-4 0-1,3 1-55,0-1-1,1 1 0,0 0 1,-1 0-1,1 1 0,0-1 1,0 0-1,0 1 1,1 0-1,-1 0 0,1 0 1,-1 0-1,1 0 0,0 0 1,-3 7-1,-8 17-17,2 0-1,1 1 1,0 0-1,3 0 1,-6 38-1,7-20-47,2 1 1,3 76-1,2-117 53,-1-1 0,1 0 1,0 1-1,0-1 1,1 0-1,-1 0 0,1 0 1,0 0-1,1 0 1,-1-1-1,5 7 0,-6-9 2,1 1-1,1-1 0,-1 0 1,0 1-1,1-1 0,-1 0 1,1 0-1,-1-1 0,1 1 1,0 0-1,0-1 0,0 0 1,0 1-1,0-1 0,0-1 1,0 1-1,0 0 0,0-1 1,1 1-1,3-1 0,-4 0 18,1 0 0,0 0 1,0 0-1,0 0 0,0-1 0,0 1 0,0-1 0,-1 0 0,1 0 0,0-1 0,-1 1 0,1-1 1,-1 0-1,1 0 0,-1 0 0,0 0 0,0-1 0,0 1 0,0-1 0,0 1 0,-1-1 1,1 0-1,-1 0 0,1-1 0,-1 1 0,0 0 0,-1-1 0,3-5 0,7-14 17,-1 0 0,-1-1-1,-2 0 1,7-34 0,10-102-5,-15-136 169,-9 233-70,-1 40 3,-2 0-1,0 0 1,-8-26 0,5 27 348,2 1 0,1-1 0,-2-24 0,5 81-504,1-1 0,2 1-1,11 56 1,17 36 47,6-2-1,6-1 1,58 119 0,-95-231-16,39 71-180,-41-76 92,1-1-1,0 0 0,0 0 0,0 0 1,0 0-1,1-1 0,0 0 0,0 0 1,10 6-1,-14-10-12,1 0 0,-1 0 0,0 0 1,0-1-1,1 1 0,-1-1 0,0 1 0,1-1 1,-1 0-1,0 0 0,1 0 0,-1 0 0,0 0 1,1 0-1,-1-1 0,0 1 0,1-1 0,-1 0 1,0 1-1,0-1 0,0 0 0,0 0 0,0-1 0,3-1 1,1-1-507,-1-1 1,0 0-1,0 0 1,0 0-1,0-1 1,4-8-1,12-18-3888</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05.813"/>
    </inkml:context>
    <inkml:brush xml:id="br0">
      <inkml:brushProperty name="width" value="0.035" units="cm"/>
      <inkml:brushProperty name="height" value="0.035" units="cm"/>
    </inkml:brush>
  </inkml:definitions>
  <inkml:trace contextRef="#ctx0" brushRef="#br0">116 212 2761,'0'0'13545,"33"-8"-12565,104-27-287,-125 32-554,-1 0 1,1-1 0,0-1 0,-1 0 0,13-8 0,-6 2 73,2-1 225,35-26 1,-15 8-185,-37 28-234,0 1 0,-1-1 1,1 0-1,-1 0 1,1 0-1,-1 0 1,0 0-1,0 0 0,0 0 1,0-1-1,0 1 1,-1-1-1,1 1 1,-1-1-1,2-5 0,-3 7-20,0 1 0,-1 0 0,1-1-1,-1 1 1,1-1 0,-1 1-1,1 0 1,-1 0 0,1-1 0,-1 1-1,1 0 1,-1 0 0,0 0-1,1-1 1,-1 1 0,1 0 0,-1 0-1,1 0 1,-1 0 0,0 0-1,1 0 1,-1 0 0,1 0 0,-1 1-1,0-1 1,0 0 0,-3 0-10,-11 1-8,-1 1 1,1 0-1,-1 1 1,1 1-1,0 0 1,0 1-1,-27 14 1,-97 60-9,129-72 27,-27 17-9,-37 31 0,59-43-8,1 1 0,1 1-1,0 0 1,-22 31-1,32-40 14,1 0 0,-1 0-1,1 0 1,0 0 0,1 1 0,-1-1-1,1 1 1,0-1 0,1 1-1,-1-1 1,1 1 0,1 8 0,-1-13 6,1 1 0,-1-1 1,1 0-1,-1 1 0,1-1 1,0 0-1,-1 0 0,1 0 0,0 1 1,0-1-1,0 0 0,0 0 1,0 0-1,0 0 0,0-1 1,0 1-1,0 0 0,1 0 1,-1-1-1,0 1 0,0-1 1,1 1-1,-1-1 0,0 1 0,1-1 1,-1 0-1,1 0 0,-1 1 1,3-1-1,50 3 82,-45-2-67,243-4 433,-209-1-920,0-1 0,0-3 0,74-22 0,-104 24-331,0 1 0,-1-2 0,0 0 1,0 0-1,-1-1 0,0 0 0,17-17 0,-10 9-814,17-16-2675</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5.462"/>
    </inkml:context>
    <inkml:brush xml:id="br0">
      <inkml:brushProperty name="width" value="0.035" units="cm"/>
      <inkml:brushProperty name="height" value="0.035" units="cm"/>
      <inkml:brushProperty name="color" value="#E71224"/>
    </inkml:brush>
  </inkml:definitions>
  <inkml:trace contextRef="#ctx0" brushRef="#br0">0 249 8906,'0'0'10610,"0"-23"-9838,2-85 1817,14 187-2596,17 116 83,-31-176-68,28 206 2,-30-225 0,0 1 0,0-1 0,0 0 0,0 0 1,0 1-1,0-1 0,0 0 0,0 0 0,0 0 0,0 1 1,0-1-1,0 0 0,0 0 0,0 0 0,0 1 1,1-1-1,-1 0 0,0 0 0,0 0 0,0 0 0,0 1 1,1-1-1,-1 0 0,0 0 0,0 0 0,0 0 1,1 0-1,-1 0 0,0 0 0,0 1 0,0-1 0,1 0 1,-1 0-1,0 0 0,0 0 0,0 0 0,1 0 1,-1 0-1,0 0 0,0 0 0,1 0 0,-1 0 0,0 0 1,0 0-1,0-1 0,1 1 0,-1 0 0,9-11 778,6-42-538,-2 1-1,9-84 1,-17 103-218,5-39-23,-4 15-4,3 1 0,23-75 0,-32 129-25,1-1 0,0 0 0,0 1-1,0-1 1,1 1 0,-1 0 0,1-1 0,-1 1-1,1 0 1,0 0 0,-1 0 0,1 0-1,3-2 1,-3 3-104,-1 0 1,1 1-1,0-1 0,0 0 0,0 1 0,-1 0 0,1-1 1,0 1-1,0 0 0,0 0 0,0 0 0,0 0 0,0 0 1,-1 0-1,1 1 0,0-1 0,0 1 0,0-1 1,0 1-1,-1 0 0,4 1 0,5 4-1008,-1 0-1,1 1 1,11 10 0,-14-11 8,20 16-3659</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5.943"/>
    </inkml:context>
    <inkml:brush xml:id="br0">
      <inkml:brushProperty name="width" value="0.035" units="cm"/>
      <inkml:brushProperty name="height" value="0.035" units="cm"/>
      <inkml:brushProperty name="color" value="#E71224"/>
    </inkml:brush>
  </inkml:definitions>
  <inkml:trace contextRef="#ctx0" brushRef="#br0">246 353 4153,'0'0'10629,"0"-28"-9261,1-13-880,-2-94 1213,0 124-1456,-1-1 1,1 1 0,-2 0 0,1 0 0,-2 0 0,1 0 0,-8-13-1,10 21-193,0 0-1,-1 0 1,1 1 0,-1-1-1,0 0 1,0 1-1,0-1 1,0 1-1,0 0 1,0-1-1,-1 1 1,1 0-1,-1 1 1,1-1-1,-1 0 1,0 1-1,0-1 1,0 1-1,0 0 1,0 0-1,0 0 1,0 1-1,0-1 1,0 1-1,0-1 1,0 1-1,-1 0 1,1 0-1,0 0 1,0 1 0,-3 0-1,3 0-52,0 0 0,0 0 1,0 1-1,1-1 0,-1 1 0,1 0 1,-1-1-1,1 1 0,0 0 0,-1 0 1,1 1-1,0-1 0,0 0 0,1 1 1,-3 4-1,-22 46-25,21-40 27,-7 20-73,1-1 0,2 2 0,1-1 0,-4 36 0,5 0-100,3 70 0,4-138 169,0 1 0,0-1 1,0 0-1,1 0 0,-1 1 1,0-1-1,1 0 1,-1 0-1,1 0 0,-1 1 1,1-1-1,0 0 0,0 0 1,-1 0-1,1 0 1,0 0-1,0 0 0,0 0 1,0-1-1,0 1 0,0 0 1,0 0-1,0-1 1,0 1-1,1-1 0,-1 1 1,0-1-1,0 1 1,0-1-1,1 0 0,-1 0 1,0 1-1,2-1 0,2 0 9,0 0-1,0 1 1,-1-2-1,1 1 1,0 0-1,-1-1 1,1 0-1,7-3 1,-5 1 5,0 0 1,-1-1-1,1 0 0,-1-1 1,0 1-1,0-1 1,-1 0-1,0-1 1,0 1-1,0-1 1,6-9-1,2-6-6,0-1 0,12-27 0,-16 25-14,0-1 0,-1 0 0,-1 0 1,-2-1-1,-1 0 0,2-36 1,-3-33-8925,-3 80 2411</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6.657"/>
    </inkml:context>
    <inkml:brush xml:id="br0">
      <inkml:brushProperty name="width" value="0.035" units="cm"/>
      <inkml:brushProperty name="height" value="0.035" units="cm"/>
      <inkml:brushProperty name="color" value="#E71224"/>
    </inkml:brush>
  </inkml:definitions>
  <inkml:trace contextRef="#ctx0" brushRef="#br0">172 397 5329,'0'0'8377,"9"-37"-7008,28-114-187,-34 140-846,0 0-1,-1-1 1,0 1 0,-1-1 0,0 0 0,-2-18 0,-1 3 676,2 24-922,0-1 0,0 1 0,0-1 0,-1 1-1,0-1 1,0 1 0,0 0 0,0-1 0,0 1 0,-1 0-1,1 0 1,-1-1 0,0 1 0,0 1 0,0-1 0,-1 0-1,1 0 1,0 1 0,-1-1 0,0 1 0,0 0-1,1 0 1,-1 0 0,-1 0 0,1 1 0,0-1 0,0 1-1,0 0 1,-1-1 0,1 2 0,-1-1 0,1 0 0,-1 1-1,1-1 1,-1 1 0,1 0 0,-1 0 0,-5 1 0,5 0-102,1 0 1,-1 1 0,1-1 0,0 1 0,0-1 0,0 1 0,0 0-1,0 0 1,0 0 0,0 0 0,0 1 0,1-1 0,-1 1 0,1 0-1,0 0 1,0-1 0,0 1 0,0 1 0,-2 3 0,-6 13-22,-14 39 1,21-50 33,-7 22-53,2 1 0,1 0 0,2 1 1,1-1-1,1 1 0,2 0 0,3 34 0,-1-61 32,-1-1 1,1 0-1,0 0 0,0 0 0,1 0 1,-1 0-1,1-1 0,0 1 0,1 0 1,-1-1-1,1 1 0,0-1 0,0 0 0,0 0 1,0 0-1,1 0 0,0-1 0,0 1 1,0-1-1,0 0 0,0 0 0,0-1 1,1 1-1,0-1 0,9 4 0,-3-3-14,-1 0-1,1 0 0,1-1 1,-1 0-1,0-1 0,0 0 1,1-1-1,-1 0 1,0 0-1,1-2 0,10-2 1,-18 3 34,1-1 1,-1 0 0,0 0-1,0-1 1,0 1-1,-1-1 1,1 0 0,-1 0-1,1 0 1,-1 0 0,0 0-1,0-1 1,0 0 0,-1 1-1,1-1 1,-1 0 0,0 0-1,0-1 1,0 1 0,-1 0-1,2-7 1,1-5-54,0 1-1,-1-1 1,0 1 0,0-32 0,-3 41 24,-4-59-812,3 60 751,-1 0 0,1 0 0,-1 1 1,1-1-1,-2 0 0,1 1 0,0-1 0,-1 1 0,0 0 1,-5-7-1,-91-89 443,99 100-318,0 0-1,0-1 1,-1 1 0,1-1-1,0 1 1,-1 0-1,1-1 1,-1 1 0,1 0-1,-1 0 1,1-1-1,0 1 1,-1 0 0,1 0-1,-1 0 1,1-1-1,-1 1 1,1 0 0,-1 0-1,1 0 1,-1 0-1,1 0 1,-1 0 0,1 0-1,-1 0 1,1 0-1,-1 0 1,1 1 0,-1-1-1,1 0 1,-1 0-1,1 0 1,-1 0 0,1 1-1,0-1 1,-1 0 0,1 1-1,-1-1 1,1 0-1,0 1 1,-1-1 0,1 0-1,-1 1 1,-8 22-59,8-22 36,-29 129 270,-26 249 0,45-282-207,-26 435-115,37-515 39,0-12-8,-1-1 1,1 0 0,1 1 0,-1-1 0,0 1-1,1-1 1,2 6 0,-3-8-25,1-1 1,0 0-1,0 0 1,0 0-1,0 0 1,0 0-1,0 0 0,0 0 1,0 0-1,0 0 1,0-1-1,0 1 0,0 0 1,1-1-1,-1 1 1,0-1-1,1 1 0,-1-1 1,0 0-1,1 1 1,-1-1-1,0 0 0,1 0 1,-1 0-1,1 0 1,1 0-1,4-1-262,0 0 1,-1 0-1,1 0 0,0-1 0,-1 0 1,0 0-1,1-1 0,-1 0 1,0 0-1,-1 0 0,1-1 0,0 1 1,-1-1-1,9-9 0,6-6-1569,-2-2 0,21-27 0,-30 36 1037,33-46-7440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7.356"/>
    </inkml:context>
    <inkml:brush xml:id="br0">
      <inkml:brushProperty name="width" value="0.035" units="cm"/>
      <inkml:brushProperty name="height" value="0.035" units="cm"/>
      <inkml:brushProperty name="color" value="#E71224"/>
    </inkml:brush>
  </inkml:definitions>
  <inkml:trace contextRef="#ctx0" brushRef="#br0">265 289 2961,'0'0'12312,"1"-32"-10664,0-97-434,-1 123-1112,0 1 1,-1-1 0,0 1 0,0 0-1,0-1 1,0 1 0,-3-6 0,4 10-58,-1 0 1,0-1-1,0 1 1,0 0 0,0 0-1,0 0 1,0 0 0,0 0-1,0 0 1,0 0-1,-1 0 1,-1-1 0,-6-4 220,1-2-15,0 2 0,0-1 0,-1 1 0,0 0-1,-1 1 1,1 0 0,-13-4 0,19 8-244,0 0 0,-1 0 0,1 0 0,0 0 0,0 1 0,-1-1 0,1 1 0,0 0 0,0 0 0,-1 0 0,1 1-1,0-1 1,0 1 0,-1 0 0,1 0 0,0 0 0,0 0 0,0 0 0,0 0 0,0 1 0,0 0 0,0 0 0,1-1 0,-1 2 0,1-1 0,-1 0 0,-2 3 0,-2 5-23,1-1 0,-1 1 0,2 0 1,-1 1-1,1-1 0,1 1 0,0 0 0,1 0 0,0 1 0,-2 15 0,0 11-15,2 69-1,3-88 26,0-12 1,0-1 0,1 1-1,0 0 1,0 0 0,0 0 0,1 0-1,0-1 1,1 1 0,-1-1 0,4 7-1,-4-10 5,0 0-1,0 0 1,1 0-1,-1 0 1,0 0-1,1-1 1,0 0-1,0 1 1,0-1-1,-1 0 1,2 0-1,-1-1 1,0 1-1,0 0 1,1-1-1,-1 0 1,0 0-1,1 0 1,0 0-1,-1-1 1,5 1-1,-2-1 24,-1 1-1,1-1 0,0-1 0,-1 1 0,1-1 1,0 0-1,-1 0 0,1-1 0,-1 1 0,1-1 1,-1-1-1,0 1 0,8-6 0,-5 3-11,-1-1 0,0 0-1,-1-1 1,0 0 0,0 0 0,0 0-1,8-16 1,-9 13-51,0-1 0,-1 1 0,0-1 0,-1-1 0,0 1 0,-1 0 0,0-1 0,-1 1 1,0-1-1,-1 0 0,-1-14 0,0 12-257,1 10 87,0-1 0,-1 1 1,0-1-1,0 1 0,-1-1 1,1 1-1,-1 0 1,0 0-1,0 0 0,0 0 1,0 0-1,-1 0 0,0 0 1,1 1-1,-2-1 1,1 1-1,0 0 0,0 0 1,-1 0-1,0 1 0,0-1 1,-6-3-1,-11-4-504,1 0 0,-1 2-1,-30-9 1,23 8 838,-1 5 1241,25 4-689,4 15-4,-19 866 3656,18-770-4564,4-102-406,12-12 72,-6 0 111,0-1 1,0-1-1,0 1 1,-1-2-1,0 1 0,0-1 1,0 0-1,8-9 0,25-28-5001</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7.700"/>
    </inkml:context>
    <inkml:brush xml:id="br0">
      <inkml:brushProperty name="width" value="0.035" units="cm"/>
      <inkml:brushProperty name="height" value="0.035" units="cm"/>
      <inkml:brushProperty name="color" value="#E71224"/>
    </inkml:brush>
  </inkml:definitions>
  <inkml:trace contextRef="#ctx0" brushRef="#br0">0 18 8090,'0'0'11379,"1"-5"-11145,1-7-210,1 11 69,3 25 231,4 56 413,-9-72-667,13 220 687,-7-77-1414,-6-146 175,-1-1-1,1 1 1,-1-1 0,1 0-1,1 1 1,-1-1-1,1 0 1,-1 0-1,1 0 1,0 0 0,1 0-1,-1 0 1,1 0-1,3 4 1,6-2-3835</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8.238"/>
    </inkml:context>
    <inkml:brush xml:id="br0">
      <inkml:brushProperty name="width" value="0.035" units="cm"/>
      <inkml:brushProperty name="height" value="0.035" units="cm"/>
      <inkml:brushProperty name="color" value="#E71224"/>
    </inkml:brush>
  </inkml:definitions>
  <inkml:trace contextRef="#ctx0" brushRef="#br0">0 97 4137,'0'0'16223,"0"-16"-15101,0-48-427,0 48-211,0 18-191,0 78-223,12 272 272,-12-352-324,-1 0 0,1 0 0,0 1 0,0-1 0,0 0 0,0 0 0,0 1 0,0-1 0,0 0 0,0 1 0,0-1 0,0 0 0,0 0 0,0 1 0,0-1 0,0 0 0,0 0 0,0 1 0,0-1 0,1 0 0,-1 0 0,0 1 0,0-1 0,0 0 0,0 0 0,0 1 0,1-1 0,-1 0 0,0 0 0,0 0 0,0 0 0,1 1 0,-1-1 0,0 0 0,0 0 0,0 0 0,1 0 0,-1 0 0,0 0 0,1 1 0,-1-1 0,1 0 0,6-13 345,10-37-205,-14 39-100,3-7-52,6-25-22,2 1 1,2 0-1,2 2 0,31-53 1,-49 93 9,0-1 0,1 0 1,-1 0-1,0 0 1,1 1-1,-1-1 1,1 0-1,-1 1 0,1-1 1,-1 0-1,1 1 1,-1-1-1,1 0 0,0 1 1,-1-1-1,1 1 1,0-1-1,0 1 1,-1 0-1,1-1 0,0 1 1,0 0-1,0-1 1,-1 1-1,1 0 0,0 0 1,0 0-1,0 0 1,0 0-1,-1 0 1,1 0-1,0 0 0,0 0 1,0 0-1,0 0 1,-1 0-1,1 1 0,0-1 1,0 0-1,0 1 1,-1-1-1,1 1 1,0-1-1,0 0 0,-1 1 1,1 0-1,0-1 1,-1 1-1,1-1 1,-1 1-1,1 0 0,-1-1 1,1 1-1,-1 0 1,1 1-1,4 6-11,-1 0 0,0 1 0,0 0 1,2 9-1,-3-8 22,24 79-21,-20-59-172,2-1-1,15 34 0,-23-62 101,0 0 0,0 0 0,0 0-1,1 0 1,-1-1 0,0 1 0,0 0 0,1-1-1,-1 1 1,1 0 0,-1-1 0,0 0 0,1 1 0,-1-1-1,1 0 1,-1 0 0,1 0 0,-1 0 0,1 0-1,-1 0 1,1 0 0,-1 0 0,1-1 0,-1 1 0,0 0-1,1-1 1,-1 1 0,0-1 0,1 0 0,-1 1-1,0-1 1,2-1 0,58-56-8271,-33 29 1916</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8.949"/>
    </inkml:context>
    <inkml:brush xml:id="br0">
      <inkml:brushProperty name="width" value="0.035" units="cm"/>
      <inkml:brushProperty name="height" value="0.035" units="cm"/>
      <inkml:brushProperty name="color" value="#E71224"/>
    </inkml:brush>
  </inkml:definitions>
  <inkml:trace contextRef="#ctx0" brushRef="#br0">471 342 5033,'0'0'12173,"8"-16"-10959,21-50-225,-25 58-687,-2-1-1,1 0 0,-1 0 0,-1 0 0,1-1 0,-1 1 0,-1 0 0,0-1 1,0 1-1,-3-15 0,1 11-75,2 10-195,-1 1 0,0-1 0,1 1 0,-1-1 1,-1 1-1,1 0 0,0-1 0,0 1 0,-1 0 0,1 0 1,-1 0-1,0 0 0,0 0 0,0 0 0,0 0 1,0 0-1,0 1 0,0-1 0,0 1 0,-1 0 1,1 0-1,0 0 0,-1 0 0,1 0 0,-1 0 0,-4-1 1,-7 0 39,1-1 1,0 2-1,-26-1 1,35 2-74,1 1-1,0-1 1,-1 1 0,1-1 0,0 1 0,0 0-1,-1 0 1,1 0 0,0 1 0,0-1 0,0 1-1,1-1 1,-1 1 0,0 0 0,-4 5 0,2-2-1,1 0 0,-1 0 0,1 1 0,1 0 0,-1-1 0,1 1 0,-4 10 0,0 3-4,1 1 0,1 0 0,1 0 0,-3 28 0,2 88-28,5-124 17,0-9 10,0 0 1,0 0-1,0 0 1,1 0-1,-1 0 0,1 1 1,-1-1-1,1 0 0,0 0 1,0 0-1,0 0 0,1-1 1,-1 1-1,1 0 0,0 0 1,-1-1-1,1 1 1,0-1-1,1 0 0,3 4 1,-1-3-4,-1-1 0,1 0 0,0 0 0,0 0 0,0-1 1,0 1-1,0-1 0,0 0 0,0-1 0,0 1 0,0-1 1,6 0-1,0-1 17,0 0 0,0 0 0,0-1 0,0 0 0,0-1 1,0-1-1,-1 1 0,1-2 0,-1 1 0,0-1 0,-1-1 0,1 0 1,-1 0-1,0-1 0,-1 0 0,1-1 0,-1 0 0,-1 0 0,0 0 1,0-1-1,0 0 0,-1-1 0,-1 0 0,1 1 0,-2-2 0,1 1 1,-1 0-1,-1-1 0,0 0 0,-1 0 0,0 0 0,1-22 0,-1-156 370,-3 123 458,0 196-897,14 327 157,30 172 96,-42-591-191,0-19 1,0 0 0,-2 0 1,0 0-1,-7 31 1,7-46-3,0 1 0,-1 0 0,1-1 0,-1 0 0,0 1 0,-1-1 0,1 0 0,-1 0 0,0 0 0,0-1 0,0 1 0,0-1 0,-1 1 0,1-1 0,-1 0 0,0 0-1,0-1 1,0 1 0,0-1 0,0 0 0,-1 0 0,1 0 0,-8 1 0,-5 1-249,1-1 0,-1 0-1,0-2 1,0 0-1,-1-1 1,1 0 0,0-1-1,0-2 1,1 1 0,-1-2-1,0 0 1,1-1-1,0-1 1,0 0 0,-20-12-1,-166-112-8127,110 63 1704</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29.183"/>
    </inkml:context>
    <inkml:brush xml:id="br0">
      <inkml:brushProperty name="width" value="0.035" units="cm"/>
      <inkml:brushProperty name="height" value="0.035" units="cm"/>
      <inkml:brushProperty name="color" value="#E71224"/>
    </inkml:brush>
  </inkml:definitions>
  <inkml:trace contextRef="#ctx0" brushRef="#br0">1 44 8426,'0'0'14259,"91"-40"-14163,-80 37-96,-3 3-72,-8 46-3553,-19 8-1064,-13-1-2753</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30.209"/>
    </inkml:context>
    <inkml:brush xml:id="br0">
      <inkml:brushProperty name="width" value="0.035" units="cm"/>
      <inkml:brushProperty name="height" value="0.035" units="cm"/>
      <inkml:brushProperty name="color" value="#E71224"/>
    </inkml:brush>
  </inkml:definitions>
  <inkml:trace contextRef="#ctx0" brushRef="#br0">168 248 4113,'0'0'10610,"-21"-30"-9163,-61-90-331,57 81 81,20 34 224,-1 6 81,2 5-1479,-2 13-10,0 0 0,2 1 0,0 0 0,-1 37 0,6 89 10,0-111-31,1-13 3,0 0 1,1 0 0,2 0 0,0 0-1,1-1 1,15 36 0,-15-43-3,1 0 0,0-1 0,1 0-1,1 0 1,0 0 0,1-1 0,0-1 0,0 1 0,1-2 0,20 15 0,-23-21 5,-1 0 1,1 0 0,0-1 0,1-1 0,-1 1 0,0-1 0,1-1 0,0 0 0,-1 0 0,1 0 0,0-1-1,10-1 1,-7 1 5,-6-1 7,1 0 0,0 0 0,0 0 0,0-1 0,-1 0 0,1 0 0,-1-1 0,0 0 0,1 0 0,-1 0 0,-1-1 0,1 0 0,0 0 0,-1 0 0,0-1-1,0 1 1,0-2 0,-1 1 0,8-10 0,2-7 26,-1 1 0,-1-2-1,0 0 1,8-27 0,-7 9 3,-1 0 1,-3-1 0,-1-1 0,-2 0 0,-3 1-1,-1-63 1,-2 96-35,0 1 1,0-1-1,-1 1 1,-1-1-1,1 1 0,-1 0 1,-1-1-1,1 1 1,-1 0-1,-1 0 0,-4-8 1,4 11-7,1 1 0,-1 0 0,0-1 0,0 1 0,0 1 0,-1-1 0,1 0 1,-1 1-1,0 0 0,0 0 0,0 1 0,0-1 0,0 1 0,-1 0 0,1 1 1,-1-1-1,-8 0 0,-20-2-53,-1 2 1,-45 2 0,29 1-625,51-1 599,-1 0 0,0-1 0,0 1 0,1 0 0,-1 0 0,0 0 0,0 0-1,1 0 1,-1 1 0,0-1 0,1 0 0,-1 0 0,0 0 0,1 1 0,-1-1 0,0 0 0,1 1 0,-1-1-1,0 0 1,1 1 0,-1-1 0,1 1 0,-1-1 0,1 1 0,-1-1 0,1 1 0,-1-1 0,1 1 0,-1 0-1,1-1 1,0 1 0,0 0 0,-1-1 0,1 1 0,-1 1 0,2-1-192,-1 0 1,0 0-1,0 1 1,1-1-1,-1 0 1,1 0-1,-1 0 1,1 0-1,-1 0 1,1 0-1,0 0 1,-1 0-1,1-1 1,0 1-1,0 0 1,0 0-1,0 0 1,-1-1-1,1 1 1,0-1-1,0 1 1,2 0-1,23 8-4353</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31.015"/>
    </inkml:context>
    <inkml:brush xml:id="br0">
      <inkml:brushProperty name="width" value="0.035" units="cm"/>
      <inkml:brushProperty name="height" value="0.035" units="cm"/>
      <inkml:brushProperty name="color" value="#E71224"/>
    </inkml:brush>
  </inkml:definitions>
  <inkml:trace contextRef="#ctx0" brushRef="#br0">276 179 7162,'0'0'10997,"-22"-25"-10311,-72-79-60,89 98-505,-1 0 0,1 1 0,-1 0 0,0 0 0,-12-6 0,15 10-39,1 0 0,-1 0 0,1 0 0,-1 0 0,1 1-1,-1-1 1,0 1 0,1 0 0,-4 0 0,-11-1 497,15 0-521,-1 0 77,0 1 0,-1-1 0,1 0 1,-1 1-1,1 0 0,-1 0 0,1 0 1,-7 1-1,9 0-130,-1 0 0,1 0 1,0 0-1,0-1 0,0 1 1,0 0-1,0 0 0,0 1 1,0-1-1,0 0 0,1 0 0,-1 0 1,0 1-1,1-1 0,-1 0 1,0 1-1,1-1 0,0 0 0,-1 1 1,1-1-1,0 1 0,0-1 1,0 3-1,-6 39-12,3 0 0,1-1-1,2 1 1,2 0 0,2 0 0,2 0 0,1-1 0,3 0 0,1 0-1,20 46 1,44 91 4,33 92 49,-94-228-36,-2 2 0,-2-1 0,-2 1-1,4 65 1,-12 133 40,-1-234-50,0 0 0,-1 0 1,1 0-1,-2-1 1,1 1-1,-6 10 0,8-17 22,-1-1-1,1 0 0,-1 1 1,0-1-1,1 0 0,-1 0 1,0 0-1,0 1 0,0-1 1,0 0-1,0 0 0,0 0 0,0 0 1,0 0-1,0-1 0,0 1 1,-1 0-1,1 0 0,0-1 1,0 1-1,-1-1 0,1 1 1,-1-1-1,1 0 0,0 1 0,-1-1 1,1 0-1,-1 0 0,1 0 1,-1 0-1,1 0 0,0 0 1,-1-1-1,1 1 0,-1 0 1,1-1-1,0 1 0,-1-1 0,1 1 1,0-1-1,-1 0 0,1 1 1,0-1-1,0 0 0,0 0 1,0 0-1,0 0 0,-1-2 0,-6-4 6,1-1-1,0 0 1,1 0-1,0-1 0,0 1 1,1-1-1,0-1 0,1 1 1,-5-15-1,-4-13-14,-9-46 1,11 23-6,2-1 0,3 1 0,3-1 0,5-84 1,1 127-8,-1-1 0,2 1 0,1 0 0,0 0 1,1 0-1,1 1 0,0 0 0,2 0 0,13-21 1,-10 20-46,0 1 1,2 0 0,0 0-1,0 1 1,2 1 0,0 1 0,32-23-1,-42 34-252,0 0-1,0 0 0,0 0 0,0 1 1,0 0-1,1 0 0,-1 0 0,12 0 0,-15 1-256,1 1 0,-1 0 0,1 0-1,0 0 1,-1 0 0,1 1 0,-1 0-1,1 0 1,-1 0 0,1 0 0,-1 0-1,0 0 1,1 1 0,-1 0-1,0 0 1,5 4 0,9 12-5861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06.187"/>
    </inkml:context>
    <inkml:brush xml:id="br0">
      <inkml:brushProperty name="width" value="0.035" units="cm"/>
      <inkml:brushProperty name="height" value="0.035" units="cm"/>
    </inkml:brush>
  </inkml:definitions>
  <inkml:trace contextRef="#ctx0" brushRef="#br0">624 142 2481,'0'0'14981,"28"-23"-14000,85-67-297,-88 69-457,-24 17-58,-5 3-136,-1 0 0,1 0 0,-1 1 0,0-1 0,1 1 0,-1 0 0,-6 2 0,-10-1-16,8-2-11,-1 2 0,1-1 0,0 1 0,-1 1 0,-24 7 0,35-8-21,-1 1-1,1-1 1,-1 1-1,1 0 1,0 0-1,0 1 1,0-1 0,0 1-1,0-1 1,0 1-1,1 0 1,-1 0-1,1 0 1,0 0-1,0 1 1,0-1-1,0 1 1,1-1-1,-1 1 1,1 0-1,0-1 1,0 1-1,0 0 1,0 6-1,-1 4-114,1 1-1,1 0 0,0 0 0,1 0 0,0 0 0,2-1 0,-1 1 0,7 16 0,-6-17 130,-1 1 0,0-1 0,0 1 0,-2 0-1,-2 26 1,1-2 77,1-38-65,0 1 0,0-1 0,0 1 0,-1-1 1,1 0-1,0 1 0,-1-1 0,1 1 0,-1-1 0,0 0 1,1 1-1,-1-1 0,0 0 0,0 0 0,0 1 0,0-1 0,0 0 1,0 0-1,0 0 0,-2 1 0,-1 0 40,0 1 0,-1-1-1,1 0 1,0 0 0,-1-1 0,-7 3 0,-7-1 197,0 0 0,-26 0 0,45-3-246,-244 4 729,140-4-2868,43 0-1178,23 0-2754</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31.653"/>
    </inkml:context>
    <inkml:brush xml:id="br0">
      <inkml:brushProperty name="width" value="0.035" units="cm"/>
      <inkml:brushProperty name="height" value="0.035" units="cm"/>
      <inkml:brushProperty name="color" value="#E71224"/>
    </inkml:brush>
  </inkml:definitions>
  <inkml:trace contextRef="#ctx0" brushRef="#br0">219 238 9482,'0'0'9037,"-29"-33"-7669,-91-101-216,83 92-514,12 16 942,22 23-1348,-1 3 291,4 9-445,0-7-103,0 50-14,2-1-1,3 0 1,14 68 0,259 816 200,-254-864-18,-3 0 0,-3 1 1,-3 1-1,-4 1 0,4 114 0,-15-187-127,0 0 1,0 0-1,0 0 1,0-1-1,0 1 0,-1 0 1,1 0-1,0 0 1,0-1-1,-1 1 0,1 0 1,0 0-1,-1-1 1,1 1-1,-1 0 0,1-1 1,-1 1-1,1 0 1,-1-1-1,0 1 1,1-1-1,-1 1 0,0-1 1,1 1-1,-2 0 1,0-1 12,-1 1 0,1 0 0,0-1 0,-1 1 0,1-1 1,0 0-1,-1 1 0,1-1 0,-4-1 0,-1 0 7,1 0 0,-1 0 0,1 0 0,-1-1 0,1-1 0,0 1 0,-7-4 0,2-1-15,1 0 0,1-1 0,-1 0 0,1 0 0,1-1 0,-1-1 0,2 1 0,-1-1 0,1 0 0,1-1 0,0 0 0,0 0 0,1 0 0,-6-21 0,4 11 13,2-1 0,1 1 0,0-1 0,2 0 0,0 0 1,2 0-1,3-37 0,-1 48-15,1-1 1,0 1 0,0-1 0,1 1-1,1 0 1,0 0 0,0 1 0,1-1-1,1 1 1,0 0 0,8-9 0,11-10 40,59-51 0,-33 38 21,1 2 0,81-45 0,-115 73-385,-23 12-1579,-31 17-3662,22-11 3492,-11 2-4610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37.820"/>
    </inkml:context>
    <inkml:brush xml:id="br0">
      <inkml:brushProperty name="width" value="0.035" units="cm"/>
      <inkml:brushProperty name="height" value="0.035" units="cm"/>
      <inkml:brushProperty name="color" value="#E71224"/>
    </inkml:brush>
  </inkml:definitions>
  <inkml:trace contextRef="#ctx0" brushRef="#br0">68 225 2841,'0'0'10753,"-7"-25"-9208,-37-129 2165,42 145-2861,1 6-458,1 0 1,0 0-1,-1 0 0,0 0 1,0 1-1,0-1 1,0 0-1,0 0 0,0 1 1,-1-1-1,-2-3 935,4 17-1208,0 85 210,24 173 0,63 167 362,-9-49-517,-70-339-139,-1 0 0,-1 50 0,-3-149-3683,2-1 0,18-79 0,-11 69-1019,4-23-4008</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38.223"/>
    </inkml:context>
    <inkml:brush xml:id="br0">
      <inkml:brushProperty name="width" value="0.035" units="cm"/>
      <inkml:brushProperty name="height" value="0.035" units="cm"/>
      <inkml:brushProperty name="color" value="#E71224"/>
    </inkml:brush>
  </inkml:definitions>
  <inkml:trace contextRef="#ctx0" brushRef="#br0">0 15 2537,'0'0'15260,"11"-4"-14840,-9 3-402,0 0 15,0-1-1,0 1 1,0 0-1,1 0 1,-1 1 0,0-1-1,0 0 1,1 1-1,-1-1 1,0 1-1,1 0 1,-1 0-1,1 0 1,-1 0-1,0 0 1,1 1 0,-1-1-1,0 0 1,1 1-1,-1 0 1,0 0-1,0 0 1,0 0-1,0 0 1,1 0 0,-1 0-1,-1 0 1,1 1-1,0-1 1,0 1-1,0 0 1,-1 0-1,1-1 1,-1 1-1,0 0 1,1 0 0,0 3-1,39 61 998,-4 2-1,35 85 1,37 152 246,-84-215-1249,-4 2 0,-5 0 0,-3 1 1,-4 1-1,-4 97 0,-5-190-497,-1-4-2091,0 1 2187,1 0 1,0 1-1,0-1 0,-1 0 0,1 0 0,0 1 1,1-1-1,-1 0 0,1-2 0,0-5-1050,-1-24-4344,0-5-3663</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38.501"/>
    </inkml:context>
    <inkml:brush xml:id="br0">
      <inkml:brushProperty name="width" value="0.035" units="cm"/>
      <inkml:brushProperty name="height" value="0.035" units="cm"/>
      <inkml:brushProperty name="color" value="#E71224"/>
    </inkml:brush>
  </inkml:definitions>
  <inkml:trace contextRef="#ctx0" brushRef="#br0">0 293 10474,'0'0'7690,"218"-104"-6642,-154 76-504,3-1 24,-4 1-64,1-1-127,-13 1-161,-3 6-104,-9 5-112,-11 9-448,-4 8-1097,-4 0-2544,-13 0-1504</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39.013"/>
    </inkml:context>
    <inkml:brush xml:id="br0">
      <inkml:brushProperty name="width" value="0.035" units="cm"/>
      <inkml:brushProperty name="height" value="0.035" units="cm"/>
      <inkml:brushProperty name="color" value="#E71224"/>
    </inkml:brush>
  </inkml:definitions>
  <inkml:trace contextRef="#ctx0" brushRef="#br0">48 254 8146,'0'0'9043,"27"-7"-8176,79-26-26,-103 31-757,1 1-1,-1 0 1,0-1-1,0 1 1,0-1-1,0 0 1,0 0-1,3-2 1,-1-10 516,-3 6-314,4-9 196,-1 0 0,0-1 0,-1 0 0,-1 0 0,-1 0 0,0 0 0,-2-27 0,-1 44-462,1 0 1,-1 1 0,0-1 0,0 1 0,0-1 0,0 1 0,0 0 0,0-1 0,0 1 0,0 0 0,0 0 0,-1-1 0,1 1 0,0 0 0,0 0-1,0 0 1,0 0 0,-2 1 0,-25 0-44,25 0 20,0-1 0,0 1 0,-1 0-1,1 0 1,0 0 0,0 1 0,0-1-1,0 1 1,0 0 0,1 0 0,-1 0-1,0 0 1,1 0 0,-4 5 0,-32 42-25,26-31 8,-1 0 13,1 2-1,1-1 0,0 1 1,2 1-1,0 0 1,2 0-1,0 0 1,1 1-1,1 0 0,1 1 1,2-1-1,-1 38 1,3-54 4,0 0 1,0 0 0,1 0 0,0 0 0,0 0 0,0-1-1,1 1 1,0 0 0,0-1 0,0 1 0,1-1 0,0 0-1,0 0 1,0 0 0,5 6 0,-2-5 1,0-1 0,0 1 0,1-2 1,0 1-1,0-1 0,0 0 0,0 0 0,1 0 0,-1-1 0,12 3 1,9 0 18,1-1 0,-1-2 1,1 0-1,0-2 1,44-3-1,-67 1-89,0 1 0,0-1 0,0 0 1,0 0-1,0-1 0,-1 1 0,1-1 0,0-1 0,-1 1 0,0-1 0,1 0 0,-1 0 0,0 0 0,-1-1 0,1 0 0,0 0 0,-1 0 0,0 0 1,0-1-1,-1 0 0,1 0 0,-1 0 0,0 0 0,0 0 0,0-1 0,-1 1 0,0-1 0,0 1 0,0-1 0,-1 0 0,1-12 0,-1-64-6223,-1 43 871</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39.339"/>
    </inkml:context>
    <inkml:brush xml:id="br0">
      <inkml:brushProperty name="width" value="0.035" units="cm"/>
      <inkml:brushProperty name="height" value="0.035" units="cm"/>
      <inkml:brushProperty name="color" value="#E71224"/>
    </inkml:brush>
  </inkml:definitions>
  <inkml:trace contextRef="#ctx0" brushRef="#br0">0 18 9602,'0'0'11226,"2"-6"-10983,-2 6-242,0-1 0,0 0 0,1 1 0,-1-1 0,0 1 0,0-1 0,0 0 1,1 1-1,-1-1 0,0 1 0,1-1 0,-1 1 0,0-1 0,1 1 0,-1-1 0,1 1 0,-1 0 0,0-1 0,1 1 0,-1-1 0,1 1 0,-1 0 0,2-1 0,4 13 28,2 46 128,-4-30 18,38 430 1813,9 59-1230,-47-494-771,-2-6-36,0 0 0,2 0 0,0-1 0,13 32 0,-16-46-147,0 0-1,0 0 1,0 0-1,0 0 0,1 0 1,-1 0-1,1 0 1,0-1-1,-1 1 1,3 1-1,15 4-4713,-4-7-16</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0.117"/>
    </inkml:context>
    <inkml:brush xml:id="br0">
      <inkml:brushProperty name="width" value="0.035" units="cm"/>
      <inkml:brushProperty name="height" value="0.035" units="cm"/>
      <inkml:brushProperty name="color" value="#E71224"/>
    </inkml:brush>
  </inkml:definitions>
  <inkml:trace contextRef="#ctx0" brushRef="#br0">294 380 7330,'0'0'6025,"2"-30"-4063,-1-1-1456,4-160 2280,-4 175-2409,-1 10-124,1 0 1,-1 0-1,0 0 0,0 0 0,-1 1 0,0-1 0,0 0 1,0 0-1,-1 0 0,0 1 0,0-1 0,0 1 0,0 0 1,-1-1-1,-5-6 0,8 12-227,-1-1-1,0 1 1,1-1-1,-1 1 1,0-1 0,1 1-1,-1-1 1,0 1 0,0 0-1,0-1 1,1 1-1,-1 0 1,0 0 0,0-1-1,0 1 1,0 0-1,1 0 1,-1 0 0,0 0-1,0 0 1,0 0 0,0 1-1,0-1 1,1 0-1,-1 0 1,0 0 0,-1 1-1,-20 14-57,11-3 8,0 1 0,1 0 0,0 1 0,1 0 0,-8 19 0,-31 80-12,39-87 16,1 0 0,2 1-1,1 0 1,1 0-1,1 0 1,1 40 0,2-66 19,0 0 1,0 0 0,1 0-1,-1 1 1,0-1-1,1 0 1,-1 0 0,1 0-1,0 0 1,-1 0-1,1 0 1,0 0 0,-1 0-1,1 0 1,0 0 0,0 0-1,0-1 1,0 1-1,0 0 1,0-1 0,0 1-1,0 0 1,0-1 0,0 1-1,1-1 1,-1 0-1,0 1 1,0-1 0,0 0-1,1 0 1,-1 0-1,0 0 1,2 0 0,50-1 115,-44 0-99,0 0-103,0-1 0,0 0 0,0-1 0,-1 0 0,1 0 0,-1-1 0,0 0 0,0-1 0,0 1 0,0-1 0,-1-1 0,0 0 0,0 0 0,-1 0 0,1-1 0,-1 0 0,-1 0 0,1 0 0,-1-1 0,-1 0 0,1 0 0,-1 0 0,-1 0 0,1-1 0,-1 1 0,-1-1 0,0 0 0,0 0 0,-1 0 0,0 0 0,0-10 0,-1 4-500,1 12 305,-1 0 0,1-1 0,-1 1 0,0-1 1,0 1-1,0-1 0,-1 1 0,1 0 0,-1-1 0,0 1 0,0-1 0,0 1 0,0 0 0,-1 0 0,1 0 0,-1 0 0,0 0 1,0 0-1,0 0 0,0 0 0,0 1 0,-5-4 0,-9-4-887,-1 1 1,0 1-1,0 1 1,-1 0-1,-22-5 1,17 6 652,1-2 1,0 0-1,-25-14 0,41 19 907,0-1-1,1 0 1,-1 0-1,1 0 1,0 0-1,0-1 1,1 0-1,-1 0 1,1 0-1,0-1 1,0 1-1,1-1 1,0 0-1,0 0 1,-3-10-1,7 35 4458,-2 31-3457,-1-2-626,4 174 1215,-11 365-336,4-398-1311,5-171-326,0-17-12,0 0 0,0 0 0,0 0 0,0 0 1,0 0-1,0 0 0,0 0 0,0 0 0,1 0 0,-1 0 1,0 0-1,0 0 0,1 0 0,-1 0 0,1 0 0,-1 0 1,1 0-1,-1 0 0,1-1 0,0 1 0,-1 0 0,1 0 1,0-1-1,0 1 0,-1 0 0,1-1 0,0 1 0,0-1 1,1 1-1,2 0-120,-1-1 0,1 1 0,-1-1-1,1 0 1,0 0 0,-1-1 0,7 0 0,-7 0-35,0 0-1,1 0 1,-1-1 0,0 1-1,1-1 1,-1 0 0,0 0-1,0 0 1,0 0 0,-1 0-1,1-1 1,0 1 0,-1-1-1,0 1 1,0-1 0,1 0-1,-2 0 1,3-4 0,4-4-524,23-33-3268,-6 1-815</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0.602"/>
    </inkml:context>
    <inkml:brush xml:id="br0">
      <inkml:brushProperty name="width" value="0.035" units="cm"/>
      <inkml:brushProperty name="height" value="0.035" units="cm"/>
      <inkml:brushProperty name="color" value="#E71224"/>
    </inkml:brush>
  </inkml:definitions>
  <inkml:trace contextRef="#ctx0" brushRef="#br0">404 99 9010,'0'0'11193,"4"-17"-10267,5-50-302,-8 67-619,-1-1 1,0 1-1,0-1 0,0 1 1,0-1-1,0 1 1,0-1-1,0 1 1,0-1-1,0 1 1,0 0-1,0-1 1,0 1-1,-1-1 0,1 1 1,0-1-1,0 1 1,0-1-1,-1 1 1,1-1-1,0 1 1,0 0-1,-1-1 0,1 1 1,0 0-1,-1-1 1,1 1-1,-1 0 1,1-1-1,0 1 1,-1 0-1,1 0 1,-1-1-1,1 1 0,-1 0 1,1 0-1,-1 0 1,1 0-1,0 0 1,-1-1-1,1 1 1,-1 0-1,1 0 0,-1 0 1,1 0-1,-1 1 1,1-1-1,-1 0 1,1 0-1,-1 0 1,1 0-1,-1 0 1,1 1-1,-1-1 0,1 0 1,-1 1-1,-25 17 52,23-17-44,-11 11-14,-1 1 1,2 0 0,0 1-1,0 0 1,1 1-1,-15 25 1,21-28-17,0 0 0,0 0 0,1 1 0,1 0 0,0 0 0,1 0 0,0 0 0,1 1 0,0-1 0,1 17 0,1-27 16,1 1 0,-1-1 0,1 0 1,0 0-1,0 0 0,0 0 0,0 0 0,0 0 0,1 0 0,-1 0 0,1-1 0,0 1 0,0-1 0,0 1 0,0-1 0,0 1 0,1-1 0,-1 0 0,5 3 0,7 4 11,0 0-1,26 11 1,-3-1-4,-24-11 5,1 1 0,-1 0-1,-1 1 1,0 0-1,15 17 1,-22-21-4,0 1 0,0-1 0,-1 1 0,1 0 0,-2 0 0,1 1 0,-1-1 0,0 1 0,-1 0 0,0 0 0,0 0 0,1 10 0,-2-6 26,0-1-1,-1 1 1,0-1-1,-1 1 1,0 0-1,-1-1 1,-1 0-1,1 1 1,-2-1-1,-9 21 1,6-18-13,-1 0 1,-1-1-1,-1 0 1,0-1-1,0 0 1,-1 0-1,-18 14 0,19-18-82,-1 1 0,0-1 0,0-1 0,-1 0-1,0-1 1,0 0 0,-1-1 0,1 0-1,-1-1 1,0 0 0,0-1 0,-1-1-1,1 0 1,-21 1 0,19-3-219,-16 1-2100,-49-4-1,30-9-3474</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2.763"/>
    </inkml:context>
    <inkml:brush xml:id="br0">
      <inkml:brushProperty name="width" value="0.035" units="cm"/>
      <inkml:brushProperty name="height" value="0.035" units="cm"/>
      <inkml:brushProperty name="color" value="#E71224"/>
    </inkml:brush>
  </inkml:definitions>
  <inkml:trace contextRef="#ctx0" brushRef="#br0">496 974 7906,'0'0'8397,"-17"-27"-7846,-55-85 140,65 100-186,-1 1 0,0 0-1,-16-16 1,22 24-320,-1 1 0,0 0-1,0 0 1,-1 0 0,1 0 0,0 1 0,-1 0-1,1-1 1,-1 1 0,-3-1 0,2 1-145,1 1 0,0-1 0,-1 1 0,1 0 0,0 0 0,-1 0 1,1 1-1,0-1 0,-1 1 0,1 0 0,0 0 0,0 1 0,0-1 0,0 1 1,0 0-1,0 0 0,0 0 0,1 0 0,-1 1 0,1 0 0,-7 5 0,-2 6-57,0-1 0,0 2 0,-16 28 0,27-42 25,-22 35-27,2 0-1,2 2 0,2 0 0,1 1 0,2 0 0,1 2 0,2-1 0,3 1 1,0 1-1,-1 66 0,8-106 14,1-1 0,0 0 1,0 1-1,0-1 0,0 0 1,0 0-1,0 1 0,1-1 1,-1 0-1,0 0 0,1 1 0,-1-1 1,1 0-1,-1 0 0,1 0 1,0 0-1,1 2 0,-1-2 5,1 0 0,-1-1 0,1 1-1,-1-1 1,1 0 0,-1 1 0,1-1-1,0 0 1,-1 0 0,1 0 0,-1 0-1,1 0 1,1-1 0,3 0 13,0 0 0,-1-1 0,1 0 0,-1 0 0,1 0 0,-1 0 0,0-1 0,0 0 1,0 0-1,0-1 0,-1 1 0,1-1 0,-1 0 0,0 0 0,6-8 0,8-11 69,29-46 0,-41 59-60,29-50 98,-3-2 1,-2 0-1,34-110 1,36-208 511,-83 285-55,-4-1 0,-4 0 0,-4-121 0,-29 694-810,0 1 229,24-438-1,-1 0-1,2 0-1,7 49 0,-5-76-4,-1-1-1,1 0 1,1 0-1,0 0 1,1-1-1,0 0 1,1 1-1,0-2 1,1 1-1,0-1 1,12 15-1,-14-21 9,0 0-1,0 0 0,0 0 1,1 0-1,-1-1 1,1 0-1,0 0 1,-1 0-1,1-1 0,1 0 1,-1 0-1,0-1 1,0 1-1,1-1 1,-1-1-1,1 1 1,-1-1-1,1 0 0,-1-1 1,0 1-1,1-1 1,-1-1-1,0 1 1,1-1-1,-1 0 1,0 0-1,0-1 0,-1 0 1,1 0-1,6-4 1,6-10-8,1-1 0,-2-1 0,0 0 0,-2-1 0,0 0 1,21-39-1,-20 27-32,-1 0 1,-1 0 0,-2-1-1,10-47 1,-17 53 19,-2-1 0,-1 0-1,-2-40 1,-1 30 19,1 37 4,1 0 1,-1 0-1,0 0 0,0 0 0,0 0 0,-1 0 0,1 0 0,0 0 0,0 0 0,0 0 0,-1 1 0,1-1 1,0 0-1,-1 0 0,1 0 0,-1 0 0,1 0 0,-1 1 0,1-1 0,-1 0 0,0 0 0,1 1 1,-1-1-1,0 1 0,-1-2 0,-24-1-96,17 3 59,5 1-2,-1 0 0,1 0 1,-1 0-1,1 1 0,0 0 1,-1-1-1,1 2 0,0-1 1,0 0-1,0 1 0,0 0 1,1-1-1,-1 1 0,1 1 1,0-1-1,0 1 1,-5 6-1,-6 9-57,0 2-1,-11 21 1,14-17 59,0 0 0,2 0 0,0 2 1,2-1-1,1 1 0,2-1 0,0 2 0,1-1 0,3 44 0,-1-68 28,1 1 0,0-1 0,0 0 0,1 1 0,-1-1-1,1 1 1,0-1 0,0 0 0,0 0 0,0 0 0,0 1-1,1-1 1,-1 0 0,1-1 0,0 1 0,0 0 0,0 0-1,0-1 1,0 1 0,1-1 0,-1 0 0,1 0 0,0 0-1,-1 0 1,1 0 0,0 0 0,0-1 0,0 1 0,0-1-1,1 0 1,-1 0 0,0 0 0,0 0 0,1-1 0,-1 1-1,4-1 1,8 2-99,1-1 0,-1 0-1,0-1 1,0-1 0,1-1-1,-1 0 1,0-1 0,0 0-1,-1-1 1,1-1 0,-1 0-1,0-1 1,0-1 0,19-11-1,-20 9-849,0-1 0,0 0 0,-1-1 0,0 0 0,-1-1 0,0 0 0,-1 0 0,11-20 0,-3-1-5279</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3.151"/>
    </inkml:context>
    <inkml:brush xml:id="br0">
      <inkml:brushProperty name="width" value="0.035" units="cm"/>
      <inkml:brushProperty name="height" value="0.035" units="cm"/>
      <inkml:brushProperty name="color" value="#E71224"/>
    </inkml:brush>
  </inkml:definitions>
  <inkml:trace contextRef="#ctx0" brushRef="#br0">215 186 8210,'0'0'10901,"5"-25"-9856,13-77-15,-12 57 664,-7 36-869,0 9-798,1-1 1,-1 1-1,1-1 0,-1 1 0,1-1 1,-1 1-1,0 0 0,1 0 1,-1-1-1,0 1 0,1 0 0,-1 0 1,0-1-1,1 1 0,-1 0 0,0 0 1,1 0-1,-1 0 0,0 0 1,0 0-1,1 0 0,-1 1 0,0-1 1,1 0-1,-1 0 0,0 0 0,1 1 1,-1-1-1,0 0 0,0 1 1,-3 1-28,0 0 0,0 1 1,0-1-1,0 0 0,1 1 1,-1 0-1,1 0 0,0 0 1,0 1-1,0-1 0,-3 5 1,-28 47-27,22-34 12,-7 14-7,1 0 1,1 1 0,2 1 0,1 0-1,3 1 1,1 0 0,1 1 0,2 0-1,2 0 1,0 55 0,5-91 13,0 1 1,0 0-1,0-1 1,1 1-1,-1 0 1,1-1-1,0 1 0,0-1 1,2 6-1,-2-8 2,0 1 0,0-1-1,0 0 1,1 0 0,-1 0-1,0 0 1,1 1 0,-1-2-1,1 1 1,-1 0 0,1 0-1,0 0 1,-1-1 0,1 1-1,0-1 1,-1 1 0,1-1-1,0 0 1,0 0 0,2 0-1,9 1-119,-1 0 0,1-2 0,-1 1-1,1-2 1,-1 0 0,1 0 0,-1-1-1,0 0 1,0-1 0,0-1-1,-1 0 1,0 0 0,0-1 0,0-1-1,17-13 1,98-79-6575,-77 56 1292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06.885"/>
    </inkml:context>
    <inkml:brush xml:id="br0">
      <inkml:brushProperty name="width" value="0.035" units="cm"/>
      <inkml:brushProperty name="height" value="0.035" units="cm"/>
    </inkml:brush>
  </inkml:definitions>
  <inkml:trace contextRef="#ctx0" brushRef="#br0">61 1 3513,'0'0'17227,"-27"3"-21988,-7 1-1912</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3.399"/>
    </inkml:context>
    <inkml:brush xml:id="br0">
      <inkml:brushProperty name="width" value="0.035" units="cm"/>
      <inkml:brushProperty name="height" value="0.035" units="cm"/>
      <inkml:brushProperty name="color" value="#E71224"/>
    </inkml:brush>
  </inkml:definitions>
  <inkml:trace contextRef="#ctx0" brushRef="#br0">53 0 1672,'0'0'18235,"0"11"-18094,0 22-49,1 21 68,-3 0-1,-10 66 1,3-73-85,-2 2-57,3 1 1,-3 72 0,11-122-57,0 1-1,0 0 1,0 0 0,0 0 0,0-1-1,0 1 1,0 0 0,1 0 0,-1-1-1,0 1 1,0 0 0,1 0 0,-1-1 0,0 1-1,1 0 1,-1-1 0,1 1 0,-1 0-1,1-1 1,-1 1 0,1-1 0,-1 1 0,1-1-1,0 1 1,-1-1 0,1 1 0,0-1-1,-1 1 1,1-1 0,1 1 0,24-1-1933,-13 0 913,22 0-4004</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4.115"/>
    </inkml:context>
    <inkml:brush xml:id="br0">
      <inkml:brushProperty name="width" value="0.035" units="cm"/>
      <inkml:brushProperty name="height" value="0.035" units="cm"/>
      <inkml:brushProperty name="color" value="#E71224"/>
    </inkml:brush>
  </inkml:definitions>
  <inkml:trace contextRef="#ctx0" brushRef="#br0">223 107 8242,'0'0'9937,"-21"-18"-9421,-71-53-271,90 69-236,-1 0 0,0 0 0,0 0 1,0 0-1,0 1 0,0 0 0,-1 0 0,1 0 0,0 0 0,-1 0 0,1 0 1,-5 1-1,7 0-5,-1 0 0,0 0 0,0 1 0,0-1 1,0 0-1,0 1 0,0 0 0,1-1 0,-1 1 1,0 0-1,1 0 0,-1 0 0,0 0 0,1 0 1,-3 3-1,1 0 13,-1 0 0,1 1 1,0-1-1,0 1 0,1 0 1,-1 0-1,1 0 0,0 0 1,-1 7-1,0 0 5,2-1-1,-1 1 1,1-1 0,1 1 0,1 12 0,0 0-25,-1-19 5,0-1 0,1 0 0,0 0 0,0 0 0,1 0 0,-1 0 0,1 0-1,-1 0 1,1-1 0,0 1 0,1-1 0,-1 1 0,5 4 0,45 44 66,-15-16-35,-27-24-10,0 1 1,-2 0 0,0 0-1,0 1 1,-1 0-1,-1 0 1,0 0-1,-1 1 1,0 0-1,-1 0 1,-1 1 0,-1-1-1,0 1 1,-1-1-1,0 1 1,-2-1-1,-2 25 1,1-34-23,0 0 0,0 0 0,-1-1 0,1 1 0,-1 0 0,0-1 0,-1 0 0,1 0 0,-1 0 0,0 0 0,0 0 0,-8 6 0,8-8 44,1 0 0,0 0 1,-1-1-1,1 1 0,-1-1 0,0 0 0,0 0 1,0 0-1,0 0 0,0-1 0,0 0 1,0 1-1,-1-2 0,1 1 0,0 0 0,-1-1 1,1 0-1,-9-1 0,13 1-24,-1 0-1,0 0 1,1 0 0,-1 0-1,1-1 1,-1 1-1,0 0 1,1-1 0,-1 1-1,1 0 1,-1-1 0,1 1-1,-1-1 1,1 1-1,0-1 1,-1 1 0,1-1-1,-1 1 1,1-1 0,0 1-1,-1-1 1,1 1-1,0-1 1,0 0 0,-1 0-1,-2-15 28,1 0 0,0 1 0,1-1 0,1 0 0,2-20 0,-1-9-114,-1 28-126,0 0 1,1 0 0,1 0 0,1 0 0,0 1 0,1-1-1,1 1 1,0-1 0,2 1 0,0 1 0,0 0-1,1 0 1,20-27 0,-18 28 64,1 0-1,0 0 1,1 2 0,1-1 0,0 1-1,1 1 1,0 0 0,17-9-1,-28 18 149,1 0 0,-1 1 0,0-1 0,0 1 0,1 0 0,-1-1 0,1 2-1,-1-1 1,1 0 0,0 1 0,-1 0 0,1-1 0,0 1 0,-1 1 0,1-1-1,-1 0 1,1 1 0,-1 0 0,1 0 0,-1 0 0,1 0 0,-1 1 0,0-1-1,1 1 1,-1 0 0,0 0 0,0 0 0,0 0 0,-1 1 0,1-1 0,0 1-1,-1-1 1,0 1 0,4 5 0,-1 1 46,0 0 1,-1 0-1,0 1 1,0-1-1,-1 1 1,-1 0-1,1 0 0,-1 0 1,-1 0-1,0 20 1,-2 40 25,0-24-1171,7 80 0,-6-124 729,0 0 0,1-1 0,-1 1 0,1-1 0,-1 0 0,1 1 0,0-1 0,-1 1 0,1-1 0,0 0 0,0 1 0,0-1 0,0 0 0,0 0 0,0 0 0,1 0 0,-1 0 0,0 0 0,1 0 0,-1 0 0,0 0 0,1-1 0,-1 1 0,1-1 0,-1 1 0,1-1 0,-1 1 0,3-1 0,12 1-2237</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4.612"/>
    </inkml:context>
    <inkml:brush xml:id="br0">
      <inkml:brushProperty name="width" value="0.035" units="cm"/>
      <inkml:brushProperty name="height" value="0.035" units="cm"/>
      <inkml:brushProperty name="color" value="#E71224"/>
    </inkml:brush>
  </inkml:definitions>
  <inkml:trace contextRef="#ctx0" brushRef="#br0">218 354 5921,'0'0'9568,"7"-29"-8804,19-92-16,-23 106-493,0 0 1,-1-1-1,-1 1 0,-2-27 1,0 10 261,1 29-465,0 0 0,0 1 0,0-1 0,0 0 0,0 0 1,-1 0-1,1 0 0,-1 1 0,0-1 0,0 0 0,0 0 1,0 1-1,0-1 0,-1 1 0,1-1 0,-1 1 0,1 0 1,-4-4-1,1 4-9,1 0 0,-1 0 1,1 1-1,-1-1 0,1 1 1,-1 0-1,0 0 0,0 0 1,0 0-1,0 1 0,1 0 1,-1-1-1,-7 2 0,7-1-42,0 1 0,-1 0 0,1 0-1,0 0 1,0 0 0,0 1-1,0 0 1,0-1 0,0 2 0,0-1-1,1 0 1,-1 1 0,1-1-1,-1 1 1,1 0 0,0 0 0,-4 6-1,-2 2 0,0 2 1,1-1-1,-14 27 0,11-12 41,0 1-1,2-1 1,1 2 0,1-1 0,2 1 0,0 0 0,2 1 0,2 47 0,1-76-34,0 1 1,0 0-1,0-1 1,1 1-1,-1-1 1,0 1-1,1 0 1,0-1-1,-1 1 0,1-1 1,0 0-1,0 1 1,0-1-1,0 1 1,0-1-1,0 0 1,0 0-1,0 0 1,0 0-1,1 0 1,-1 0-1,0 0 1,1 0-1,-1 0 1,1 0-1,-1-1 1,1 1-1,0-1 0,-1 1 1,1-1-1,-1 0 1,1 1-1,0-1 1,-1 0-1,1 0 1,0 0-1,-1 0 1,1 0-1,2-1 1,3 0 20,1 0 1,-1 0-1,1-1 1,-1 1-1,0-2 1,0 1-1,13-7 1,-2-3-146,-1 0 1,0-1 0,-1-1 0,-1 0 0,0-1 0,-1-1 0,16-22-1,-14 15-2517,-1-1 0,20-41 0,-21 26-3154</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5.155"/>
    </inkml:context>
    <inkml:brush xml:id="br0">
      <inkml:brushProperty name="width" value="0.035" units="cm"/>
      <inkml:brushProperty name="height" value="0.035" units="cm"/>
      <inkml:brushProperty name="color" value="#E71224"/>
    </inkml:brush>
  </inkml:definitions>
  <inkml:trace contextRef="#ctx0" brushRef="#br0">0 45 8634,'0'0'7779,"11"31"-6756,32 102-108,-32-92-199,-1-1 1,4 48-1,0 3 167,2-32-573,-10-42-264,-1 1 1,-1 0-1,0 0 0,1 26 1,-4-42-69,3-8 1244,3-18-681,91-293 630,-86 286-1168,4-16 7,3 1-1,2 0 1,37-60 0,-57 104-12,0 1 0,0-1 0,1 0 0,-1 1 0,0-1 0,1 1 0,-1-1 0,1 1 0,-1 0 0,1 0 1,0-1-1,0 1 0,-1 0 0,4-1 0,-4 2-5,0 0 0,0 1 0,0-1 0,0 0 0,1 0 0,-1 1 1,0-1-1,0 0 0,0 1 0,0-1 0,0 1 0,0-1 0,-1 1 0,1 0 0,0-1 0,0 1 0,0 0 1,0 0-1,-1-1 0,1 1 0,0 0 0,-1 0 0,1 0 0,-1 0 0,1 0 0,-1 0 0,1 0 0,-1 0 1,1 2-1,11 28 1,-1 0 1,-1 0-1,-2 1 1,-1 0 0,5 54-1,-5 171-292,-8-193 18,-25-62-3206,22-2 2938,0 0 1,0 0 0,0-1-1,0 0 1,0 0 0,0 0-1,0 0 1,0 0 0,1-1-1,-1 0 1,0 0-1,1 0 1,-4-2 0,-21-17-4886</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5.416"/>
    </inkml:context>
    <inkml:brush xml:id="br0">
      <inkml:brushProperty name="width" value="0.035" units="cm"/>
      <inkml:brushProperty name="height" value="0.035" units="cm"/>
      <inkml:brushProperty name="color" value="#E71224"/>
    </inkml:brush>
  </inkml:definitions>
  <inkml:trace contextRef="#ctx0" brushRef="#br0">0 0 11330,'0'0'9354,"56"0"-9914,-52 22-1384,-4 3-2393,0 3-2080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5.679"/>
    </inkml:context>
    <inkml:brush xml:id="br0">
      <inkml:brushProperty name="width" value="0.035" units="cm"/>
      <inkml:brushProperty name="height" value="0.035" units="cm"/>
      <inkml:brushProperty name="color" value="#E71224"/>
    </inkml:brush>
  </inkml:definitions>
  <inkml:trace contextRef="#ctx0" brushRef="#br0">4 1 80,'0'0'22517,"-4"0"-22693,12 0-1152,20 14-1033,-4-3-3760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8.342"/>
    </inkml:context>
    <inkml:brush xml:id="br0">
      <inkml:brushProperty name="width" value="0.035" units="cm"/>
      <inkml:brushProperty name="height" value="0.035" units="cm"/>
      <inkml:brushProperty name="color" value="#E71224"/>
    </inkml:brush>
  </inkml:definitions>
  <inkml:trace contextRef="#ctx0" brushRef="#br0">9 431 880,'0'0'12774,"-1"-21"-11326,-6-154 1823,7-19 2980,0 192-5928,0 4-391,2 19 23,0 0 0,2 0 0,0-1-1,12 32 1,3 18 36,-10-9 6,-2 1 1,-3 0-1,-6 84 1,0-43 23,2-102 127,0-6 136,0-1-175,0-26 115,1 0 1,1 0-1,12-58 1,11-1-220,5 1 0,48-103 1,-74 185-13,0 1 0,0-1 0,1 1 0,0 0 0,0 1 0,10-11 0,-14 15 0,1 1 0,-1 0-1,0 0 1,1 0 0,-1 0 0,0 0 0,1 0 0,-1 0 0,1 1-1,-1-1 1,1 1 0,0-1 0,-1 1 0,1-1 0,0 1 0,-1 0-1,1 0 1,0 0 0,-1 0 0,1 0 0,0 0 0,-1 0 0,1 0 0,0 1-1,-1-1 1,1 1 0,-1-1 0,1 1 0,0 0 0,-1-1 0,1 1-1,-1 0 1,0 0 0,1 0 0,-1 0 0,0 0 0,0 1 0,1-1-1,-1 0 1,1 2 0,4 5-5,-1 1 0,0-1-1,-1 1 1,1 0 0,-1 0 0,-1 1-1,0-1 1,2 14 0,12 82-39,-16-101 49,5 69-4,-6 94 0,-1-76 37,1-91-19,1 0-5,0 0 0,0 0 0,0 0-1,0 0 1,0 0 0,0 0 0,0-1-1,0 1 1,0 0 0,0-1 0,0 1 0,0-1-1,0 1 1,-1-1 0,1 1 0,0-1 0,0 0-1,0 1 1,-1-1 0,1 0 0,0 0-1,-1 1 1,1-1 0,-1 0 0,1 0 0,-1 0-1,1 0 1,-1 0 0,0 0 0,1 0 0,-1-1-1,1 0 4,182-373 88,-141 285-85,-35 75-19,-3 4-6,1 1 0,0-1-1,0 1 1,1 0 0,1 1 0,9-12 0,-16 21 8,1-1 0,-1 1-1,0 0 1,0-1 0,1 1 0,-1 0 0,0-1-1,1 1 1,-1 0 0,0 0 0,1 0 0,-1-1 0,0 1-1,1 0 1,-1 0 0,0 0 0,1 0 0,-1-1 0,1 1-1,-1 0 1,0 0 0,1 0 0,-1 0 0,1 0 0,-1 0-1,0 0 1,1 0 0,-1 0 0,1 1 0,-1-1-1,0 0 1,1 0 0,-1 0 0,1 0 0,-1 0 0,0 1-1,1-1 1,-1 0 0,0 0 0,1 1 0,-1-1 0,0 0-1,0 1 1,1-1 0,-1 0 0,0 1 0,1-1 0,6 23-112,-7-22 121,19 116-74,5 178 0,-16-164-149,-8-130 168,0 1-1,0 0 1,0 0-1,0-1 1,0 1 0,0 0-1,1-1 1,-1 1 0,1 0-1,-1-1 1,1 1-1,0-1 1,0 1 0,-1-1-1,1 1 1,0-1-1,0 1 1,1-1 0,-1 0-1,0 0 1,2 2-1,-1-3-28,-1 1-1,1-1 0,0 0 1,-1 0-1,1 0 0,-1 0 1,1-1-1,0 1 0,-1 0 1,1-1-1,-1 1 0,1-1 1,-1 1-1,1-1 0,-1 0 1,1 1-1,-1-1 0,0 0 1,0 0-1,1 0 0,-1 0 1,0-1-1,2-1 0,14-14-1943,0-1 0,-2 0-1,18-26 1,-21 26-533,17-21-4797</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8.935"/>
    </inkml:context>
    <inkml:brush xml:id="br0">
      <inkml:brushProperty name="width" value="0.035" units="cm"/>
      <inkml:brushProperty name="height" value="0.035" units="cm"/>
      <inkml:brushProperty name="color" value="#E71224"/>
    </inkml:brush>
  </inkml:definitions>
  <inkml:trace contextRef="#ctx0" brushRef="#br0">104 258 7394,'0'0'6348,"8"-30"-4867,27-96-275,-32 118-853,0-1 0,-1 0 0,0 0 0,-1 0 0,0 0 0,0 0 0,-1-10 0,-1 0 1792,1 19-1758,-1-1-265,-8 7-139,-2 9-2,0 1-1,0 0 1,2 1-1,0 0 0,-8 21 1,13-29 19,-9 26-15,0-1 1,2 2-1,2-1 0,-7 47 1,9-13-17,0 94 0,7-162 34,0 0 0,1 0 0,-1 0 1,1-1-1,-1 1 0,0 0 0,1-1 0,-1 1 0,1 0 1,0-1-1,-1 1 0,1 0 0,0-1 0,-1 1 0,1-1 1,0 0-1,-1 1 0,1-1 0,0 1 0,0-1 0,-1 0 1,1 0-1,0 1 0,0-1 0,0 0 0,0 0 0,-1 0 1,1 0-1,0 0 0,0 0 0,0 0 0,0 0 0,0 0 1,-1 0-1,1-1 0,1 1 0,1-1 20,1 1 1,-1-1-1,1 1 0,-1-1 0,1 0 0,-1-1 1,0 1-1,1 0 0,2-3 0,3-4 11,0 0-1,-1 0 1,0-1-1,-1 0 1,0-1-1,-1 1 1,1-1 0,4-13-1,0 1 1,-1-1-1,11-45 1,-10 18 3,-3 0-1,-3-1 1,0-79 0,-5 481-233,0-339 110,0-1 0,1 0-1,0 0 1,1 0 0,4 17 0,-5-25 57,0-1 1,0 1-1,0-1 0,0 1 0,0-1 1,1 0-1,-1 0 0,1 1 1,0-1-1,-1 0 0,1 0 0,0 0 1,0-1-1,0 1 0,0 0 1,1-1-1,-1 1 0,0-1 0,1 0 1,-1 0-1,1 0 0,-1 0 0,1 0 1,-1-1-1,1 1 0,0-1 1,-1 1-1,6-1 0,-3 0-263,0 0-1,0 0 1,0-1-1,0 0 0,0 0 1,0 0-1,0 0 1,0-1-1,0 1 1,7-5-1,-6 2-674,0-1 0,0 0-1,0 0 1,-1 0 0,0-1 0,8-11-1,8-11-4529</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49.233"/>
    </inkml:context>
    <inkml:brush xml:id="br0">
      <inkml:brushProperty name="width" value="0.035" units="cm"/>
      <inkml:brushProperty name="height" value="0.035" units="cm"/>
      <inkml:brushProperty name="color" value="#E71224"/>
    </inkml:brush>
  </inkml:definitions>
  <inkml:trace contextRef="#ctx0" brushRef="#br0">71 13 6105,'0'0'12194,"2"-4"-11928,3-4-240,-3 20 10,-2 41 112,-1-30-14,1 18 101,1 52 212,-22 181 0,-6-139-288,-4 21-2838,30-147 706,3-9 59,5-11-1137,-2 3 2069,17-19-3511</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0.432"/>
    </inkml:context>
    <inkml:brush xml:id="br0">
      <inkml:brushProperty name="width" value="0.035" units="cm"/>
      <inkml:brushProperty name="height" value="0.035" units="cm"/>
      <inkml:brushProperty name="color" value="#E71224"/>
    </inkml:brush>
  </inkml:definitions>
  <inkml:trace contextRef="#ctx0" brushRef="#br0">199 134 2633,'0'0'14900,"5"-20"-14249,18-60-64,-13 50 520,-8 26-520,-2 6-56,-11 29-144,-72 94-210,-8 11-96,82-120-79,2-1-1,-1 1 0,2 1 1,0-1-1,1 1 1,-6 34-1,10-47 0,1 0 1,-1 0-1,1 0 0,0 0 0,0 0 0,1 0 1,-1 0-1,1 0 0,-1 0 0,1 0 0,3 5 1,-3-7 6,0 0 1,1-1 0,-1 1 0,1 0 0,-1-1 0,1 1 0,0-1 0,0 0 0,0 1 0,0-1 0,0 0 0,0 0-1,0 0 1,0-1 0,0 1 0,0 0 0,0-1 0,0 1 0,1-1 0,2 0 0,59 6 152,117-6 1,-79-2-156,-69 3-7,33-2 206,-64 0-196,-1 1-1,1-1 1,-1 0-1,0 0 0,1 1 1,-1-1-1,0 0 1,1 0-1,-1 0 1,0-1-1,0 1 1,0 0-1,0 0 1,0-1-1,0 1 1,0 0-1,-1-1 1,1 1-1,0-1 0,-1 1 1,1-4-1,10-37 52,-10 37-58,5-42-21,-1-1-1,-3-66 0,-3 89-8,2 23 26,-1 0-1,0 0 0,-1 0 0,1 1 0,0-1 0,0 0 0,-1 0 0,1 0 1,-1 1-1,0-1 0,1 0 0,-1 1 0,0-1 0,0 0 0,0 1 0,0-1 1,0 1-1,0-1 0,-1 1 0,-1-2 0,0 1-1,0 1-1,1 0 1,-1-1-1,0 1 1,1 1 0,-1-1-1,0 0 1,0 1 0,0-1-1,0 1 1,0 0 0,-3 0-1,4 0-1,1 1-1,-1-1 0,0 1 1,1-1-1,-1 1 1,0 0-1,1-1 0,-1 1 1,1 0-1,-1 0 1,1 0-1,0 0 1,-1 0-1,1 1 0,0-1 1,0 0-1,0 1 1,0-1-1,-2 3 0,-16 33-8,17-33 10,-4 10-2,1 1 1,0 1-1,1-1 0,1 1 1,-3 24-1,3 81 26,3-89 18,0-27-32,0 0-1,0 0 0,1 0 1,0 0-1,0 0 1,0 0-1,1 0 1,0 0-1,0-1 1,0 1-1,0-1 0,1 1 1,-1-1-1,7 8 1,-4-7 5,1 0 0,-1 0 0,1 0 0,0-1-1,1 1 1,-1-2 0,1 1 0,-1-1 0,10 3 0,4 1 38,1-2 0,1 0 0,-1-1 0,1-2 0,42 1 0,-60-3-19,0-1 1,0 1 0,1-1 0,-1 0 0,0-1 0,0 1 0,0-1 0,-1 1 0,1-1 0,0 0-1,0-1 1,-1 1 0,0-1 0,1 1 0,-1-1 0,0 0 0,0 0 0,-1-1 0,1 1 0,0 0-1,-1-1 1,4-7 0,3-7-16,0-2-1,-1 0 1,6-27-1,-8 30-36,11-36-62,-2-1 0,-3-1 0,-2-1 0,-2 1 0,0-58 0,-8 147 100,-2 0 1,-8 47-1,1-39-16,-4 12 18,2 0-1,3 0 1,-2 65 0,10-119 417,0-14 708,0-4-974,-1-8-115,1-1 1,2 0-1,0 1 0,2 0 1,9-34-1,-4 31-54,3-1 0,0 2-1,22-38 1,-25 51-20,1 1 0,0 1 1,1 0-1,1 1 0,0 0 0,0 0 0,27-18 0,-25 20-179,28-16-50,-39 24-145,0 1 1,0 0-1,1 0 1,-1 0-1,0 1 1,0-1-1,6 1 1,-8 0 166,-1 0 1,1 0-1,-1 0 0,1 0 1,-1 1-1,1-1 0,-1 0 1,1 0-1,-1 1 0,1-1 1,-1 0-1,1 1 0,-1-1 1,1 1-1,-1-1 0,0 0 1,1 1-1,-1-1 0,0 1 1,1-1-1,-1 1 0,0-1 1,0 1-1,1 0 0,-1-1 1,0 1-1,0-1 0,0 1 1,0-1-1,0 1 0,0 0 1,0-1-1,0 1 0,0-1 1,0 2-1,0-1-417,1 17-6307</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57.557"/>
    </inkml:context>
    <inkml:brush xml:id="br0">
      <inkml:brushProperty name="width" value="0.035" units="cm"/>
      <inkml:brushProperty name="height" value="0.035" units="cm"/>
    </inkml:brush>
  </inkml:definitions>
  <inkml:trace contextRef="#ctx0" brushRef="#br0">210 168 1800,'0'0'3796,"-35"0"-2984,-105 0 187,105-1-23,35 0-764,0 1-1,1-1 1,-1 0-1,0 0 1,0 0-1,0 1 1,1-1-1,-1 0 1,0 1-1,1-1 1,-1 0-1,1 0 1,-1 1-1,1-1 1,-1 1-1,1-1 1,-1 0 0,1 1-1,0-1 1,-1 1-1,1 0 1,0-1-1,1 0 1,26-7 4307,37 5 460,-59 3-4919,409-13 2972,548-95-2336,-914 104-638,-48 4-80,-10 0-3254,-48 2-561,30-1 1070,0 0 0,-1-2 0,-47-7 0,47-1-2705</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0.864"/>
    </inkml:context>
    <inkml:brush xml:id="br0">
      <inkml:brushProperty name="width" value="0.035" units="cm"/>
      <inkml:brushProperty name="height" value="0.035" units="cm"/>
      <inkml:brushProperty name="color" value="#E71224"/>
    </inkml:brush>
  </inkml:definitions>
  <inkml:trace contextRef="#ctx0" brushRef="#br0">591 161 3321,'0'0'16139,"11"-20"-14928,38-63 23,-32 44 234,-17 38-1337,1 0 1,-1 0 0,0 0 0,0 0 0,0 0-1,0 0 1,0 0 0,0 0 0,0 0 0,-1 0-1,1 0 1,0 0 0,0 0 0,-1 0 0,0-2-1,-20 3-36,15 0-136,0 1 0,0 0 0,0 1 0,1-1 0,-1 1 0,0 0-1,1 0 1,-1 1 0,1 0 0,-1 0 0,1 0 0,0 0 0,1 1 0,-1 0 0,1 0 0,-1 0-1,1 1 1,0 0 0,1-1 0,-7 11 0,4-6-53,1 1 0,0 0 1,0 0-1,1 0 0,0 1 0,1-1 0,0 1 1,1 0-1,0 0 0,-1 18 0,3-18 65,1 0 0,-1 0-1,2 0 1,2 12 0,-2-17 27,-1-1 1,1 0-1,1 0 0,-1 0 1,1 0-1,0 0 1,0-1-1,1 1 0,-1-1 1,5 5-1,28 26 24,-8-9 72,32 41-1,-56-61-59,-1 0 0,0 1-1,0-1 1,0 1 0,0-1-1,-1 1 1,0 0 0,-1 0-1,0 0 1,0 0 0,0 0-1,-1 0 1,0 0 0,0 1-1,-1-1 1,0 0 0,0 0-1,-1 0 1,1 0 0,-2-1-1,1 1 1,-1 0 0,0-1-1,0 0 1,-1 1 0,0-1-1,0-1 1,-6 8 0,-9 8-81,-1-1 0,-1-1 0,-1 0 1,0-2-1,-2-1 0,1-1 0,-2-1 0,0-1 1,-1-1-1,0-1 0,0-1 0,-1-2 1,-44 9-1,-113-5-5805,104-12-1686</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2.744"/>
    </inkml:context>
    <inkml:brush xml:id="br0">
      <inkml:brushProperty name="width" value="0.035" units="cm"/>
      <inkml:brushProperty name="height" value="0.035" units="cm"/>
      <inkml:brushProperty name="color" value="#E71224"/>
    </inkml:brush>
  </inkml:definitions>
  <inkml:trace contextRef="#ctx0" brushRef="#br0">2 360 5065,'0'0'8631,"0"-31"-6822,0-96-282,-1 103-912,1 0 0,2-1 0,0 2 0,2-1 1,0 0-1,9-25 0,-10 41-251,-5 25-120,1 1 0,3 25 0,-1 5-65,-1 465-102,0-475-79,2 1-1,6 43 1,-6-72-4,0 1 1,1-1 0,0 1-1,0-1 1,1 0-1,1 0 1,-1-1 0,2 1-1,-1-1 1,1 0 0,1 0-1,10 11 1,-11-16 4,0 1 0,0-1 0,1-1 0,-1 1 0,1-1 0,0 0 0,0 0 1,0-1-1,0 0 0,1-1 0,-1 1 0,14 0 0,-4-1-7,1-1 0,-1 0 1,0-1-1,24-5 0,-27 2-110,1-1 0,-1 0 0,0 0 1,0-2-1,18-10 0,-24 12-192,1 0 1,-1-1 0,-1 0-1,1 0 1,-1 0 0,0-1-1,0-1 1,-1 1 0,7-10-1,-12 14-148,0 0 0,1 0 0,-1-1 0,-1 1 0,1 0 0,0 0 0,-1-1 0,1 1 0,-1 0 0,0-6 0,0 6-65,0-11-3723</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2.929"/>
    </inkml:context>
    <inkml:brush xml:id="br0">
      <inkml:brushProperty name="width" value="0.035" units="cm"/>
      <inkml:brushProperty name="height" value="0.035" units="cm"/>
      <inkml:brushProperty name="color" value="#E71224"/>
    </inkml:brush>
  </inkml:definitions>
  <inkml:trace contextRef="#ctx0" brushRef="#br0">0 178 6145,'0'0'12891,"190"-135"-12747,-138 117-80,-1 0-64,-3 11-64,-5 7-768,9 0-1593,-9 0-2320,-3 0-5217</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3.317"/>
    </inkml:context>
    <inkml:brush xml:id="br0">
      <inkml:brushProperty name="width" value="0.035" units="cm"/>
      <inkml:brushProperty name="height" value="0.035" units="cm"/>
      <inkml:brushProperty name="color" value="#E71224"/>
    </inkml:brush>
  </inkml:definitions>
  <inkml:trace contextRef="#ctx0" brushRef="#br0">392 197 8122,'0'0'10570,"-6"-27"-9773,-23-83-2,28 107-741,0 0 0,1 0-1,-1 0 1,0 0 0,-1 0-1,1 1 1,0-1 0,-1 0-1,0 1 1,1-1 0,-1 1-1,0-1 1,0 1 0,-1 0-1,1 0 1,0 0 0,-1 0-1,1 0 1,-1 1 0,0-1-1,1 1 1,-1 0 0,0-1-1,0 1 1,0 0 0,0 1-1,0-1 1,0 1 0,0-1 0,0 1-1,0 0 1,0 0 0,0 0-1,0 0 1,0 1 0,-4 0-1,-10 0 7,11 0-60,0 0 0,-1 0-1,1 1 1,0-1 0,0 2-1,0-1 1,0 0 0,0 1-1,1 0 1,-1 1 0,1-1-1,0 1 1,0 0 0,0 0 0,0 1-1,-7 9 1,-5 6-1,2 0 1,-25 44-1,28-43-25,1 1 0,1 0 0,1 1 0,1 0 0,1 0 0,1 1 0,1 0 0,1 0-1,1 0 1,2 0 0,1 37 0,0-58 18,0 0 0,1 0 0,-1 0 0,1 0 0,0 0 0,0-1 0,0 1 0,0 0 0,0 0 0,1-1 0,-1 1 0,1-1 0,0 1-1,-1-1 1,1 0 0,0 0 0,1 0 0,-1 0 0,0 0 0,0 0 0,1 0 0,-1-1 0,1 1 0,0-1 0,-1 0 0,1 0 0,0 0 0,0 0 0,0 0 0,4 0 0,8 2 16,0-2 1,1 0-1,-1 0 1,26-4-1,-30 1 2,0 0 0,0-1 0,-1 0 0,1-1-1,0 0 1,-1-1 0,0 0 0,0-1 0,-1 0-1,0 0 1,0-1 0,10-9 0,-3 1-30,-1 0 0,-1 0 0,0-2 0,-1 0 0,18-30 0,-23 32-449,-1-1-1,0 0 1,5-24-1,3-22-5948,-7 37 985</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4.285"/>
    </inkml:context>
    <inkml:brush xml:id="br0">
      <inkml:brushProperty name="width" value="0.035" units="cm"/>
      <inkml:brushProperty name="height" value="0.035" units="cm"/>
      <inkml:brushProperty name="color" value="#E71224"/>
    </inkml:brush>
  </inkml:definitions>
  <inkml:trace contextRef="#ctx0" brushRef="#br0">389 150 2713,'0'0'16347,"-21"-19"-15696,-72-57-307,89 73-327,-1 1 0,1-1 1,-1 1-1,0 0 0,0 0 0,0 0 0,0 0 0,0 1 1,0 0-1,0 0 0,-1 1 0,1-1 0,0 1 1,-1 0-1,1 1 0,0-1 0,0 1 0,0 0 1,-9 3-1,11-4-6,-6 3-6,0 0 1,0 1 0,0-1 0,1 1 0,-1 1-1,1 0 1,0 0 0,0 1 0,1 0-1,0 0 1,0 0 0,0 1 0,1 0 0,0 1-1,0 0 1,1-1 0,0 2 0,0-1 0,1 0-1,0 1 1,1 0 0,0 0 0,0 0-1,1 0 1,0 1 0,-1 16 0,3-18-25,-1-1 8,1-1-1,0 1 0,1 0 0,0 0 0,3 12 0,-3-16 13,1 0-1,-1 0 1,1 0 0,0 0-1,0-1 1,0 1 0,0 0-1,1-1 1,-1 0-1,1 1 1,-1-1 0,1 0-1,0-1 1,4 3 0,21 11 28,1-3 1,0 0-1,1-1 1,1-2 0,37 6-1,-38-9-23,1 1 1,-1 2-1,0 1 0,-1 1 0,41 23 0,-66-31-11,1 0 0,-1 1-1,0 0 1,0 0 0,0 1-1,0-1 1,-1 1-1,0-1 1,0 1 0,0 0-1,0 0 1,-1 1 0,0-1-1,0 0 1,0 1-1,-1-1 1,0 1 0,0 0-1,0-1 1,-1 1 0,0 0-1,0-1 1,0 1 0,-1 0-1,0-1 1,0 1-1,0 0 1,-1-1 0,1 1-1,-1-1 1,-1 0 0,1 0-1,-1 0 1,0 0-1,-7 9 1,1-6 24,0-1 0,0 1 0,-1-2-1,0 1 1,-1-1 0,1-1 0,-1 0 0,0-1 0,-1 0-1,-22 5 1,12-5 57,0 0 0,0-2 0,0-1 0,0-1 0,-24-2 0,44 1-64,-1 1 0,1-1-1,-1 0 1,1 0 0,-1 0 0,1 0 0,-1 0 0,1 0-1,0-1 1,-1 1 0,1-1 0,0 1 0,0-1 0,0 0-1,1 0 1,-1 0 0,0 0 0,1 0 0,-1 0 0,1-1-1,0 1 1,-1 0 0,1-1 0,0 1 0,1-1-1,-1 0 1,0 1 0,1-1 0,-1 1 0,1-1 0,0 0-1,0 1 1,0-5 0,0 1-13,0-1 1,1 0-1,0 0 0,0 1 1,0-1-1,1 1 0,-1-1 1,2 1-1,-1 0 0,1-1 1,0 1-1,7-10 0,2 2-16,1 1-1,0 1 0,1 0 1,0 1-1,1 1 0,16-10 1,101-45-17,31 1 45,-95 40 48,-3-3-1,93-52 1,-145 71 90,0 0 0,-1-1 0,0-1 0,0 0 0,-1 0 0,13-16 0,-19 19-16,-1 0-1,1 0 0,-2 0 0,1 0 1,0 0-1,-1-1 0,-1 1 0,1-1 1,-1 0-1,-1 0 0,1 0 0,-1 0 1,-1-12-1,1 5-28,-3-9 376,1 23-471,0 0 0,1 1 0,-1-1 0,0 0 1,0 1-1,0-1 0,0 0 0,0 1 1,0-1-1,1 1 0,-1 0 0,0-1 1,0 1-1,-1 0 0,1 0 0,0-1 1,0 1-1,0 0 0,0 0 0,0 0 1,0 0-1,-2 1 0,-2-1-12,0 1-1,0-1 0,0 1 1,0 1-1,0-1 1,0 1-1,0 0 1,0 0-1,1 0 1,-1 0-1,1 1 1,-1 0-1,1 0 0,-5 5 1,-6 6-23,0 1 0,-16 22 0,23-27 32,-12 17-6,0 0 1,2 1-1,1 1 1,-21 51 0,29-57-12,0 1 1,2 0 0,1 0-1,1 1 1,1 0 0,-1 46-1,4-67 9,1 0 0,0 0 0,0 0 0,0 0-1,1 0 1,-1 0 0,1 0 0,0 0 0,0-1-1,0 1 1,1 0 0,-1 0 0,1-1 0,0 1-1,0-1 1,0 1 0,0-1 0,1 0 0,0 0-1,-1 0 1,1 0 0,0-1 0,0 1 0,1-1-1,-1 1 1,0-1 0,1 0 0,-1-1 0,1 1-1,0-1 1,0 1 0,-1-1 0,7 1 0,15 3 4,1 0 0,-1-2 0,1-1 0,-1-1 0,1-2 0,0 0 0,-1-1 0,1-2 1,-1-1-1,0 0 0,0-2 0,-1-1 0,29-14 0,-10 2-288,41-26 0,-66 34-475,0 0 0,0-1 0,-2-1 0,23-23 0,-16 5-3891,-15 6-4137</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4.995"/>
    </inkml:context>
    <inkml:brush xml:id="br0">
      <inkml:brushProperty name="width" value="0.035" units="cm"/>
      <inkml:brushProperty name="height" value="0.035" units="cm"/>
      <inkml:brushProperty name="color" value="#E71224"/>
    </inkml:brush>
  </inkml:definitions>
  <inkml:trace contextRef="#ctx0" brushRef="#br0">0 335 9946,'0'0'7680,"30"0"-6879,98 0 32,-110 0-593,0 0 1,0-1-1,-1-2 1,1 1-1,0-2 0,24-8 1,-31 7-115,-1 1 0,0-2-1,-1 1 1,1-1 0,-1-1 0,0 0 0,-1 0 0,1-1 0,9-12 0,-12 14-39,-1-1 0,0 0 0,0-1 0,-1 1 0,0-1 0,0 1 0,-1-1 0,0 0 0,4-16 0,-4 4-31,0-1-1,-1-39 0,-2 58-55,0 0-1,-1 1 0,1-1 0,0 0 1,0 0-1,-1 1 0,1-1 1,-1 0-1,1 1 0,-1-1 0,0 1 1,0-1-1,1 1 0,-1-1 0,0 1 1,0-1-1,-1 1 0,1 0 1,0 0-1,0-1 0,-2 0 0,0 1-7,0-1-1,0 1 1,0-1-1,0 1 1,0 0-1,0 0 1,0 1-1,0-1 0,0 1 1,-7-1-1,2 1-4,1 0-1,-1 1 1,0 0 0,0 0-1,1 1 1,-1 0-1,1 0 1,0 1 0,-13 6-1,4 1 3,1 2 0,0-1 0,1 2 0,1 0 0,0 1-1,0 0 1,-17 27 0,13-15 7,1 0-1,2 1 0,1 1 1,-11 32-1,18-40-5,2 1-1,0 0 1,1 0-1,1 0 1,2 39-1,0-44 13,0-11 0,0 0-1,1-1 1,-1 1 0,1 0 0,0-1-1,1 1 1,-1 0 0,1-1 0,-1 0-1,1 1 1,1-1 0,-1 0 0,1 0-1,-1 0 1,1 0 0,0 0 0,0-1-1,1 0 1,-1 1 0,1-1-1,0 0 1,0-1 0,0 1 0,0-1-1,0 1 1,0-1 0,1-1 0,-1 1-1,1-1 1,8 2 0,11 2 32,1-1-1,0-1 1,1-2 0,38-1-1,-60 0-30,37-4 1,0-2-1,0-2 0,0-1 1,56-22-1,-8 4-105,118-25-2989,-96 26-2081,-25 4-1244</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5.712"/>
    </inkml:context>
    <inkml:brush xml:id="br0">
      <inkml:brushProperty name="width" value="0.035" units="cm"/>
      <inkml:brushProperty name="height" value="0.035" units="cm"/>
      <inkml:brushProperty name="color" value="#E71224"/>
    </inkml:brush>
  </inkml:definitions>
  <inkml:trace contextRef="#ctx0" brushRef="#br0">1 257 9898,'0'0'12824,"2"-14"-12189,8-49-160,-11 152-689,3 123 282,-1-201-64,0-1 1,0 1-1,1-1 0,1 0 0,0 1 0,0-1 0,1 0 0,0-1 0,0 1 0,1-1 1,1 1-1,11 14 0,-15-22 4,0-1 1,0 1-1,-1-1 1,1 0-1,0 1 1,0-1-1,0 0 1,1 0 0,-1 0-1,0-1 1,0 1-1,1 0 1,-1-1-1,0 0 1,0 1-1,1-1 1,-1 0-1,0 0 1,1 0-1,-1-1 1,0 1 0,1 0-1,-1-1 1,4-1-1,-2 1 13,1-1 0,-1 0 0,1-1 0,-1 1 0,0-1 0,0 0 0,0 0 0,0 0 0,0 0 0,3-5 0,19-25 38,-2-1 1,-1 0 0,-2-2-1,-2-1 1,-1 0 0,-2-1-1,-1-1 1,-2 0-1,9-48 1,-16 37 95,-3 42-126,-3 7-141,0 6-40,-4 307-31,4-308 180,0 0 0,1 1 0,-1-1 0,1 0 0,0 0 1,0 0-1,0 1 0,0-1 0,1 0 0,0-1 0,0 1 0,0 0 0,0 0 0,1-1 0,-1 0 0,1 1 0,0-1 0,0 0 0,0 0 0,0 0 0,0-1 0,1 1 0,-1-1 0,1 0 0,0 0 0,0 0 0,0 0 0,0-1 1,8 3-1,6 0 16,1-1 0,0 0 0,0-1 0,0-1 0,28-3 0,-41 2-5,1-1 0,0 0 0,-1 0 1,1-1-1,-1 0 0,1 0 1,-1-1-1,0 1 0,0-1 0,0-1 1,8-5-1,-4 2 2,-1-1 1,-1 0-1,1-1 0,-1 1 1,-1-2-1,8-10 1,-3 1 9,-1-1 0,-1 0 0,0-1 0,-2 0 0,0 0 0,6-34 0,-9 22 59,-1 1 0,-3-66 0,-1 60-84,0 30 35,-1 1 1,0 0 0,0 0 0,-4-14 0,5 19-149,0 1 0,-1-1 0,1 1-1,-1-1 1,0 1 0,1-1 0,-1 1 0,0 0 0,0-1 0,0 1 0,0 0 0,0-1 0,0 1 0,0 0 0,0 0 0,0 0 0,-1 0 0,1 0 0,0 0 0,-1 0 0,1 1 0,-1-1 0,1 0 0,-1 1-1,1-1 1,-1 1 0,-1-1 0,3 1-43,-1 0-1,1 1 1,0-1-1,-1 0 1,1 0-1,0 0 1,0 0-1,0 0 0,-1 0 1,1 0-1,0 1 1,0-1-1,-1 0 1,1 0-1,0 0 1,0 0-1,0 1 1,0-1-1,-1 0 1,1 0-1,0 0 0,0 1 1,0-1-1,0 0 1,0 0-1,0 1 1,-1-1-1,1 0 1,0 0-1,0 1 1,0-1-1,0 0 1,0 1-1,0-1 0,0 0 1,0 0-1,0 1 1,0-1-1,1 0 1,-1 0-1,0 1 1,0-1-1,0 0 1,0 4-1542,0 15-5033</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6.254"/>
    </inkml:context>
    <inkml:brush xml:id="br0">
      <inkml:brushProperty name="width" value="0.035" units="cm"/>
      <inkml:brushProperty name="height" value="0.035" units="cm"/>
      <inkml:brushProperty name="color" value="#E71224"/>
    </inkml:brush>
  </inkml:definitions>
  <inkml:trace contextRef="#ctx0" brushRef="#br0">53 460 4185,'0'0'12509,"-7"-37"-10644,-22-118-528,22 119-408,2-1-1,2 0 1,2-61 0,2 40 596,-1 56-1194,0 12-217,0 860-187,0-870 74,0-1 0,0 1 1,0 0-1,0 0 0,1 0 0,-1 0 0,0 0 1,0 0-1,0 0 0,0-1 0,0 1 0,0 0 0,0 0 1,1 0-1,-1 0 0,0 0 0,0 0 0,0 0 0,0 0 1,0 0-1,1 0 0,-1 0 0,0 0 0,0 0 0,0 0 1,0 0-1,0 0 0,1 0 0,-1 0 0,0 0 1,0 0-1,0 0 0,0 0 0,0 0 0,1 0 0,-1 0 1,0 0-1,0 1 0,0-1 0,0 0 0,0 0 0,0 0 1,0 0-1,1 0 0,-1 0 0,0 0 0,0 0 0,0 1 1,0-1-1,0 0 0,0 0 0,0 0 0,0 0 1,0 0-1,0 1 0,0-1 0,0 0 0,0 0 0,0 0 1,0 0-1,0 0 0,0 1 0,0-1 0,0 0 0,2-1 15,38-29 30,71-71-1,-3 2-273,-98 91 159,-4 2 25,0 1-1,0 0 0,1 1 0,9-6 0,-15 10 20,0-1-1,0 0 1,0 1 0,0 0 0,1-1 0,-1 1 0,0 0-1,0-1 1,0 1 0,0 0 0,1 0 0,-1 0 0,0 0-1,0 0 1,0 0 0,0 1 0,1-1 0,-1 0 0,0 0-1,0 1 1,0-1 0,0 1 0,0-1 0,0 1 0,0-1-1,0 1 1,0 0 0,0 0 0,0-1 0,0 1 0,0 0 0,-1 0-1,1 0 1,0 0 0,0 2 0,7 12-169,0 1 1,9 33-1,9 19-943,-25-66 1033,0 0 0,0 1 1,0-1-1,0 0 0,1 0 0,-1-1 0,0 1 0,1 0 1,0 0-1,-1-1 0,1 1 0,3 2 0,-2-3-95,1 0-1,-1-1 1,0 1 0,1-1-1,-1 1 1,1-1 0,6-1-1,-5 1-24,75 0-6158,-37 0 1445</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6.815"/>
    </inkml:context>
    <inkml:brush xml:id="br0">
      <inkml:brushProperty name="width" value="0.035" units="cm"/>
      <inkml:brushProperty name="height" value="0.035" units="cm"/>
      <inkml:brushProperty name="color" value="#E71224"/>
    </inkml:brush>
  </inkml:definitions>
  <inkml:trace contextRef="#ctx0" brushRef="#br0">238 257 8970,'0'0'8090,"5"-33"-7369,13-98 34,-13 97-294,-4 31-305,-1-1-1,1 1 0,-1-1 1,1 0-1,-1 1 1,0-1-1,0 1 1,-1-1-1,-1-6 1,1 4 124,0 5-252,1 0 0,-1 0 0,0 1 0,0-1 0,0 0 0,0 0 0,0 1 0,0-1 0,0 1 0,0-1 0,0 1 0,0-1 0,0 1 0,0 0 0,-1-1 1,1 1-1,0 0 0,0 0 0,0 0 0,0 0 0,-1 0 0,1 0 0,0 0 0,0 0 0,0 0 0,0 1 0,-3 0 0,0-1-34,0 1 0,-1 0 1,1 0-1,0 0 0,-1 1 1,1 0-1,-6 3 0,-2 5-3,1 0 0,0 1 0,1 1 0,0 0-1,0 0 1,-8 16 0,-43 85 0,51-91 3,2 0-1,1 0 1,0 1-1,1 0 1,2 0 0,1 1-1,0-1 1,1 37 0,3-59 9,-1 1 0,0 0 1,1-1-1,-1 1 1,1 0-1,-1-1 0,1 1 1,0 0-1,0-1 1,0 1-1,0-1 0,0 0 1,0 1-1,0-1 0,0 0 1,0 1-1,1-1 1,-1 0-1,1 0 0,-1 0 1,1 0-1,-1-1 1,1 1-1,-1 0 0,1 0 1,0-1-1,-1 1 1,1-1-1,0 0 0,-1 1 1,1-1-1,0 0 1,2 0-1,3 0 57,1 1 0,-1-1 0,0-1 0,0 1 0,0-1 0,0-1-1,11-2 1,-10 0 1,-1 0 0,1 0 0,-1-1 0,0 0 0,0 0 0,-1 0 0,0-1 0,0 0 0,0 0-1,5-9 1,9-12 136,20-35-1,-18 20-51,-3-1-1,-1 0 0,-2-2 0,-2 0 1,11-62-1,-29 199-54,-7 141-142,11-228 18,0 0-1,0 0 1,1 0-1,0 0 1,0 0-1,0 0 0,0 0 1,1 0-1,0 0 1,0-1-1,0 1 0,1-1 1,-1 1-1,1-1 1,0 0-1,1 0 1,5 6-1,-4-6-8,0-1 0,0 1 0,0-1 0,0 0 0,0-1 0,1 1 0,-1-1 0,1 0 0,0 0 0,0-1 0,0 0 0,0 0 0,0 0 0,11-1 1,-12 0 15,2 1-128,1-1-1,-1 0 1,1 0 0,-1 0 0,1-1-1,-1 0 1,1-1 0,-1 0-1,0 0 1,0-1 0,0 1 0,0-2-1,11-5 1,-9 2-733,0 0 0,0 0-1,-1-1 1,0 0 0,-1 0 0,1-1 0,-2 0 0,1-1-1,-1 1 1,-1-1 0,1 0 0,-2-1 0,6-15-1,-1-13-4650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7.093"/>
    </inkml:context>
    <inkml:brush xml:id="br0">
      <inkml:brushProperty name="width" value="0.035" units="cm"/>
      <inkml:brushProperty name="height" value="0.035" units="cm"/>
      <inkml:brushProperty name="color" value="#E71224"/>
    </inkml:brush>
  </inkml:definitions>
  <inkml:trace contextRef="#ctx0" brushRef="#br0">0 235 5281,'0'0'11133,"6"-33"-9308,19-106-241,-19 103-779,-7 35-674,1-1 1,0 1-1,0 0 1,0 0-1,1-1 1,-1 1-1,0 0 0,0 0 1,1-1-1,-1 1 1,1 0-1,-1 0 1,1 0-1,-1 0 1,1 0-1,0-1 1,-1 1-1,1 0 1,0 0-1,1-1 1,-1 2-8,-1 0-113,0 0 0,1 0-1,-1 0 1,0-1 0,0 1 0,0 0-1,0 0 1,0 0 0,1 0 0,-1 0-1,0 0 1,0 1 0,0-1 0,0 0-1,1 0 1,-1 0 0,0 0 0,0 0 0,0 0-1,0 0 1,0 0 0,1 0 0,-1 0-1,0 0 1,0 0 0,0 1 0,0-1-1,0 0 1,0 0 0,1 0 0,-1 0 0,0 0-1,0 1 1,0-1 0,0 0 0,0 0-1,0 0 1,0 0 0,0 0 0,0 1-1,0-1 1,0 0 0,0 0 0,0 0-1,0 0 1,0 1 0,0-1 0,0 0 0,0 0-1,0 0 1,0 0 0,0 1 0,0-1-1,0 0 1,5 38-6,-2 0-1,-1 1 1,-3 42-1,0-16 34,-1 70-22,5 156-12,-2-277-83,1 0-1,0 0 0,1 0 1,1 0-1,0-1 1,1 1-1,0-1 1,14 24-1,-17-36-147,-1 1 0,0 0 0,1 0 0,-1 0 1,1-1-1,-1 1 0,1-1 0,0 1 0,0-1 0,-1 0 0,1 0 0,0 0 0,0 0 1,3 1-1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27.157"/>
    </inkml:context>
    <inkml:brush xml:id="br0">
      <inkml:brushProperty name="width" value="0.035" units="cm"/>
      <inkml:brushProperty name="height" value="0.035" units="cm"/>
    </inkml:brush>
  </inkml:definitions>
  <inkml:trace contextRef="#ctx0" brushRef="#br0">259 111 2593,'0'0'10248,"8"-16"-9293,23-50-112,-25 47 677,-11 11-1005,3 7-531,1 1 0,-1 0-1,0 0 1,1 0 0,-1 0 0,0 0-1,0 0 1,1 0 0,-1 0 0,-3 2-1,-2-1 154,-3 1-133,0 0 0,0 0 0,0 1 0,0 0 1,1 1-1,-1 0 0,1 0 0,0 1 0,0 1 1,1-1-1,0 1 0,0 1 0,-9 7 0,3 0 1,-1 1-1,2 0 0,0 1 0,1 1 0,-19 32 1,25-35 31,0 1 1,1 1-1,0-1 1,1 0-1,1 1 1,1 0-1,0 0 1,1 0-1,1 29 1,1-42-19,-1-1 1,0 1-1,1 0 0,0-1 0,-1 1 1,1-1-1,0 1 0,0-1 1,1 1-1,-1-1 0,1 0 1,-1 0-1,1 1 0,-1-1 0,1 0 1,0 0-1,0-1 0,0 1 1,0 0-1,1-1 0,-1 1 1,0-1-1,0 0 0,1 1 0,-1-1 1,1-1-1,0 1 0,-1 0 1,1 0-1,3-1 0,12 4 103,0-1 0,0-1 0,27-1-1,-35 0-76,24 0 2,-1-2 0,1-1 0,-1-1 1,0-2-1,52-14 0,-70 14-268,-1 0 0,0-1-1,0-1 1,-1 0 0,0-1 0,15-12-1,-19 12-325,0 0 1,0-1-1,0 0 0,-1 0 0,-1-1 0,0 0 0,0-1 0,8-17 0,1-14-3951</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57.962"/>
    </inkml:context>
    <inkml:brush xml:id="br0">
      <inkml:brushProperty name="width" value="0.035" units="cm"/>
      <inkml:brushProperty name="height" value="0.035" units="cm"/>
    </inkml:brush>
  </inkml:definitions>
  <inkml:trace contextRef="#ctx0" brushRef="#br0">1 24 1568,'0'0'15008,"57"-4"-14072,186-13-120,-206 15-436,44 2 0,-70 2-247,1 0 0,-1 0 0,0 1 0,12 5 0,-21-7-118,21 7 190,0 1 1,0 1-1,-1 1 0,0 1 0,29 21 0,-42-26-157,0 0-1,-1 1 1,0 0-1,0 0 0,-1 1 1,0 0-1,0 0 0,-1 1 1,0-1-1,-1 2 0,0-1 1,-1 0-1,0 1 1,3 13-1,-3-7-23,-1 0-1,1 26 1,-4-39-23,0 1-1,0-1 1,0 0 0,0 0 0,-1 0 0,1 0-1,-1-1 1,0 1 0,0 0 0,0 0 0,-1 0-1,0-1 1,1 1 0,-1 0 0,0-1 0,-1 0 0,-2 4-1,-6 1-16,0 0 0,-1-1-1,1 0 1,-26 10-1,-59 17-370,67-25 163,-230 59-3137,89-37-1629,85-19-183</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7.313"/>
    </inkml:context>
    <inkml:brush xml:id="br0">
      <inkml:brushProperty name="width" value="0.035" units="cm"/>
      <inkml:brushProperty name="height" value="0.035" units="cm"/>
      <inkml:brushProperty name="color" value="#E71224"/>
    </inkml:brush>
  </inkml:definitions>
  <inkml:trace contextRef="#ctx0" brushRef="#br0">1 132 9058,'0'0'13407,"21"-11"-12964,-6 3-376,10-5 59,2 0 0,0 2 0,52-15-1,-52 20-42,45-12-13,80-8 0,-152 26-160,0 0 1,0 0-1,0 1 1,0-1-1,0 0 0,0 0 1,-1 0-1,1 0 0,0 0 1,0 0-1,0 0 1,0 0-1,0 0 0,0 0 1,0 0-1,0 1 0,0-1 1,0 0-1,0 0 1,0 0-1,0 0 0,0 0 1,-1 0-1,1 0 0,0 1 1,0-1-1,0 0 1,0 0-1,0 0 0,0 0 1,0 0-1,0 0 0,0 0 1,0 1-1,1-1 1,-1 0-1,0 0 0,0 0 1,0 0-1,0 0 0,0 0 1,0 0-1,0 0 1,0 1-1,0-1 0,0 0 1,0 0-1,0 0 0,0 0 1,1 0-1,-1 0 0,0 0 1,0 0-1,0 0 1,0 0-1,0 0 0,-18 14-2723,-26 13-1962,-3-6-3132</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9.251"/>
    </inkml:context>
    <inkml:brush xml:id="br0">
      <inkml:brushProperty name="width" value="0.035" units="cm"/>
      <inkml:brushProperty name="height" value="0.035" units="cm"/>
      <inkml:brushProperty name="color" value="#E71224"/>
    </inkml:brush>
  </inkml:definitions>
  <inkml:trace contextRef="#ctx0" brushRef="#br0">678 149 3265,'0'0'11902,"-21"-23"-10863,-68-71-173,85 90-793,0 0 1,0 1 0,-1 0-1,1 0 1,-1 0 0,1 0-1,-9-3 1,11 6-21,-1-1 0,1 0-1,-1 1 1,0 0 0,1 0 0,-1 0 0,0 0 0,-4 1 0,-8 0 159,3-2-108,0 0 0,0 2-1,0-1 1,0 1 0,0 1-1,0 0 1,0 1 0,1 1-1,-1-1 1,1 2 0,-20 10 0,2 2-22,2 1 1,0 2-1,2 0 1,0 2-1,1 1 1,-37 46-1,48-53-75,2 1 0,0 0 0,1 1 0,0 1-1,2-1 1,0 1 0,1 0 0,1 1 0,1 0 0,1 0 0,0 0-1,0 24 1,4-42-6,-1 8-3,0 0 0,1 0 0,1 0 0,0 0 0,0 0 1,4 14-1,-4-21 3,1 0 0,-1 0-1,1 0 1,0 0 0,0 0 0,0 0 0,0-1 0,1 1 0,-1-1 0,1 1 0,-1-1 0,1 0-1,0 0 1,0 0 0,0-1 0,0 1 0,0-1 0,0 1 0,1-1 0,-1 0 0,0 0-1,6 0 1,29 5 43,1-2 0,0-1 0,69-5 0,-27 0-44,155 3 34,-226-1-39,0 1 0,0 0 0,0 0 0,-1 1 0,1 1 0,0 0 0,-1 0 0,0 1 1,0 0-1,0 0 0,15 11 0,-18-11-3,-1 1 0,1-1 0,-1 1 1,-1 0-1,1 1 0,-1-1 0,0 1 1,0 0-1,-1 0 0,1 0 0,-1 1 1,-1-1-1,1 1 0,-1-1 0,0 1 1,-1 0-1,2 11 0,-1-1 16,-1 1 0,-1 20 0,-1-33-4,1 0 0,-1-1 0,0 1-1,0 0 1,0 0 0,0-1 0,-1 1 0,0-1 0,0 1 0,0-1 0,0 0 0,-1 0 0,-3 4 0,-2 0 3,-1 0 1,0-1 0,0 0-1,-1 0 1,1-1 0,-1-1-1,-1 1 1,1-2 0,-1 1-1,0-2 1,0 1 0,-20 2 0,-8 0 61,-1-3 0,-51-1 1,91-2-69,-5 0 9,0 0 0,0 0-1,0-1 1,1 0 0,-1 0 0,0 0-1,1 0 1,-1-1 0,1 0 0,-1 0-1,1 0 1,0 0 0,0-1 0,0 1 0,0-1-1,0 0 1,0 0 0,-4-6 0,4 4-17,0-1 0,0 0 1,1-1-1,-1 1 0,1-1 0,0 1 1,1-1-1,0 0 0,0 0 1,0 0-1,1 0 0,0-8 1,-1-1-232,1 0 0,0-1 0,1 1 0,1-1 0,1 1 0,0 0 0,1-1 0,1 1 0,0 1 0,1-1 0,14-28 0,9-2-1524,2 0 0,2 2 0,60-63 0,-39 51-1906</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9.580"/>
    </inkml:context>
    <inkml:brush xml:id="br0">
      <inkml:brushProperty name="width" value="0.035" units="cm"/>
      <inkml:brushProperty name="height" value="0.035" units="cm"/>
      <inkml:brushProperty name="color" value="#E71224"/>
    </inkml:brush>
  </inkml:definitions>
  <inkml:trace contextRef="#ctx0" brushRef="#br0">0 1 7538,'0'0'10051,"10"6"-9884,-5-3-133,1 1 0,-1 1 0,0-1 0,0 1 0,-1-1 0,0 1 0,1 1 0,-1-1 0,-1 1 0,1-1 0,-1 1 0,0 0 0,-1 0 0,1 0 0,2 11 0,65 309 1560,-52-221-1465,4 0 1,50 138-1,-65-224-195,0 0 0,2 0 0,0 0 0,1-1 1,1-1-1,1 0 0,0 0 0,22 21 1,-33-37-405,7 5 460,-1-5-5208</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0:59.782"/>
    </inkml:context>
    <inkml:brush xml:id="br0">
      <inkml:brushProperty name="width" value="0.035" units="cm"/>
      <inkml:brushProperty name="height" value="0.035" units="cm"/>
      <inkml:brushProperty name="color" value="#E71224"/>
    </inkml:brush>
  </inkml:definitions>
  <inkml:trace contextRef="#ctx0" brushRef="#br0">1 128 7274,'0'0'12138,"210"-89"-12002,-139 71-72,-8 8-64,-3-1-168,-1 11-984,-15 0-1537,-12 0-2240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0.232"/>
    </inkml:context>
    <inkml:brush xml:id="br0">
      <inkml:brushProperty name="width" value="0.035" units="cm"/>
      <inkml:brushProperty name="height" value="0.035" units="cm"/>
      <inkml:brushProperty name="color" value="#E71224"/>
    </inkml:brush>
  </inkml:definitions>
  <inkml:trace contextRef="#ctx0" brushRef="#br0">1 385 7818,'0'0'7764,"38"-13"-7220,121-42-105,-153 53-370,1-1 0,0 0-1,-1-1 1,1 1 0,-1-1 0,0 0 0,0-1 0,-1 1 0,10-11-1,-12 11 17,0 0-1,-1-1 0,1 0 0,-1 1 0,0-1 1,-1 0-1,1 0 0,1-7 0,0-2 113,2-6 34,-2 0 0,0 1 0,-1-1 0,-1 0 0,-1 0 0,-2-21 1,2 39-215,-1 0 1,1 0-1,-1-1 1,0 1-1,0 0 1,0 0 0,0 0-1,0 0 1,0 0-1,-1 0 1,1 0 0,-1 1-1,1-1 1,-1 0-1,0 1 1,1-1-1,-1 1 1,0 0 0,0-1-1,0 1 1,0 0-1,0 0 1,0 0 0,-1 1-1,1-1 1,0 0-1,0 1 1,-3-1-1,0 0-15,1 1-1,-1-1 1,1 1-1,-1 0 0,0 0 1,1 0-1,-1 1 1,0-1-1,1 1 0,-1 0 1,1 1-1,-1-1 1,-7 4-1,5 0-8,0 1 0,0 0 1,0 0-1,1 0 0,-1 1 0,2 0 1,-1 0-1,-6 10 0,0 4 3,1 0 1,-10 23-1,10-15-2,1-1 1,2 2-1,1-1 0,1 1 0,2 1 1,1-1-1,1 0 0,1 1 0,6 43 1,-5-71 13,1 1 0,-1-1 0,1 1 0,0-1 0,0 0 0,1 1 0,-1-1 0,1 0 0,-1 0 1,1 0-1,0 0 0,0 0 0,1-1 0,-1 1 0,1 0 0,-1-1 0,1 0 0,0 1 0,-1-1 0,1 0 1,0-1-1,1 1 0,-1-1 0,0 1 0,0-1 0,5 1 0,6 2 86,0-1 0,1-1 0,-1-1 0,30 0 0,-20-2-7,0-1 0,0-1-1,0 0 1,0-2 0,0-1 0,-1-2 0,30-12 0,-17 3-116,0-2 0,-2-1 1,56-42-1,-19 11-2244,-22 21-5823,-29 17 76</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0.809"/>
    </inkml:context>
    <inkml:brush xml:id="br0">
      <inkml:brushProperty name="width" value="0.035" units="cm"/>
      <inkml:brushProperty name="height" value="0.035" units="cm"/>
      <inkml:brushProperty name="color" value="#E71224"/>
    </inkml:brush>
  </inkml:definitions>
  <inkml:trace contextRef="#ctx0" brushRef="#br0">332 263 6105,'0'0'10769,"7"-31"-9702,19-97 55,-24 119-811,0 0 0,0 0 0,-1 0 0,0 0 0,-1-15 0,-1 6 546,1 18-822,0-1-1,0 0 1,-1 1 0,1-1-1,0 1 1,0-1 0,0 1-1,0-1 1,-1 0 0,1 1 0,0-1-1,-1 1 1,1-1 0,0 1-1,-1-1 1,1 1 0,-1-1-1,1 1 1,-1 0 0,1-1-1,0 1 1,-1 0 0,0-1-1,1 1 1,-1 0 0,1-1 0,-1 1-1,-24-3 197,19 3-239,0 1 0,-1 0 1,1 0-1,0 0 0,0 1 1,-7 2-1,1 3-6,0 0 0,1 1 0,0 0 0,0 1-1,-16 16 1,-45 58-58,57-65 59,1 1 0,1 0 0,0 1 0,1 1 0,2 0 0,0 0 0,1 1 0,1 1 0,1-1 0,1 1 0,1 0 0,1 0 0,1 1 0,1 0 0,2 33 0,0-54 12,1-1 0,-1 0 0,0 0 0,1 1 0,0-1 0,-1 0 0,1 0 0,0 0 0,0 0 0,0 0 0,1 0 0,-1 0 0,0 0 0,1 0 0,-1 0 0,1-1 0,0 1 1,-1-1-1,1 1 0,0-1 0,0 1 0,0-1 0,0 0 0,0 0 0,0 0 0,1 0 0,-1-1 0,0 1 0,0-1 0,0 1 0,4-1 0,6 2 35,1-1 0,0-1 1,-1 0-1,19-2 0,-18-1-25,0 1 0,0-2 0,-1 0 0,1 0-1,-1-1 1,0-1 0,-1 0 0,0-1 0,1 0 0,-2 0 0,15-14 0,-13 10-4,0 0 0,-1 0 1,0-1-1,-1-1 0,0 0 1,-1 0-1,-1-1 0,0 0 1,7-17-1,-10 17-54,-1 1-1,-1-1 1,0 0-1,2-23 1,-5 32-137,1 0 0,-1 1-1,0-1 1,0 0 0,-1 0 0,0 0-1,0 1 1,0-1 0,0 1 0,-1-1-1,1 0 1,-1 1 0,0 0-1,-1 0 1,1-1 0,-1 1 0,-3-4-1,-6-2-1070,-1 2-1,0-1 0,0 1 0,-1 1 0,1 0 1,-24-7-1,-10-6-2511,14 3-230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0.897"/>
    </inkml:context>
    <inkml:brush xml:id="br0">
      <inkml:brushProperty name="width" value="0.035" units="cm"/>
      <inkml:brushProperty name="height" value="0.035" units="cm"/>
      <inkml:brushProperty name="color" value="#E71224"/>
    </inkml:brush>
  </inkml:definitions>
  <inkml:trace contextRef="#ctx0" brushRef="#br0">0 1 2505</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1.039"/>
    </inkml:context>
    <inkml:brush xml:id="br0">
      <inkml:brushProperty name="width" value="0.035" units="cm"/>
      <inkml:brushProperty name="height" value="0.035" units="cm"/>
      <inkml:brushProperty name="color" value="#E71224"/>
    </inkml:brush>
  </inkml:definitions>
  <inkml:trace contextRef="#ctx0" brushRef="#br0">321 239 2505,'-148'-177'2353,"118"139"-907,27 29 71,3 5-448,0 3-983,0 1-1,0-1 1,0 1 0,0 0-1,0-1 1,0 1 0,-1-1 0,1 1-1,0 0 1,0-1 0,0 1-1,0-1 1,0 1 0,-1 0-1,1-1 1,0 1 0,0 0 0,-1-1-1,1 1 1,0 0 0,0 0-1,-1-1 1,1 1 0,0 0-1,-1 0 1,1-1 0,0 1 0,-1 0-1,1 0 1,-1 0 0,1 0-1,0-1 1,-1 1 0,1 0 0,-1 0-1,1 0 1,0 0 0,-1 0-1,1 0 1,-1 0 0,1 0-1,0 0 1,-1 0 0,1 1 0,-1-1-1,1 0 1,-2 1-4,0 0 0,1 1 0,-1-1-1,1 1 1,0-1 0,0 1 0,-1-1 0,1 1 0,0 0 0,0 0-1,0 1 1,-16 34 607,3 1 0,1 1-1,2 0 1,-6 41-1,-12 165 974,19 186 295,10-376-1760,1-40-161,-1 0 0,2 0 0,0 0-1,1-1 1,6 21 0,-8-31-59,0 0 0,0 0 0,1 0 1,0-1-1,-1 1 0,1-1 0,0 1 0,1-1 0,-1 0 0,0 0 0,1 0 0,0 0 1,0 0-1,0 0 0,0-1 0,0 0 0,0 1 0,1-1 0,-1 0 0,1-1 1,0 1-1,-1-1 0,1 1 0,0-1 0,6 1 0,4-1-778,0-1 0,-1 0 0,17-2 0,-24 0-21,0 1 1,0 0-1,0-1 1,0 0-1,9-5 0,22-19-5654</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1.504"/>
    </inkml:context>
    <inkml:brush xml:id="br0">
      <inkml:brushProperty name="width" value="0.035" units="cm"/>
      <inkml:brushProperty name="height" value="0.035" units="cm"/>
      <inkml:brushProperty name="color" value="#E71224"/>
    </inkml:brush>
  </inkml:definitions>
  <inkml:trace contextRef="#ctx0" brushRef="#br0">226 159 7866,'0'0'12510,"-4"-26"-11705,-13-79-236,16 104-559,1-1-1,0 1 1,-1 0-1,1-1 1,-1 1 0,1 0-1,-1-1 1,0 1 0,1 0-1,-1 0 1,0 0 0,0 0-1,0 0 1,0-1-1,0 2 1,0-1 0,0 0-1,0 0 1,0 0 0,-1 0-1,1 1 1,0-1-1,0 1 1,-1-1 0,1 1-1,-1-1 1,-1 1 0,0 0-3,0 0 0,0 0 1,0 0-1,0 1 0,0 0 1,0 0-1,0 0 1,-4 2-1,3-2 0,-3 2-9,0 0 0,1 0-1,0 1 1,-1 0 0,1 0 0,0 0 0,1 1 0,-1 0 0,1 0 0,0 0 0,0 1 0,1 0 0,-1 0 0,1 0 0,1 0-1,-1 1 1,-3 8 0,3-1-26,0-1-1,0 1 1,1 0 0,1 0-1,0 0 1,1 0-1,0 0 1,2 16-1,0-25 8,0 0-1,0 0 0,0-1 0,0 1 0,1-1 1,0 1-1,0-1 0,0 1 0,0-1 1,1 0-1,0 0 0,0 0 0,0-1 0,0 1 1,7 5-1,7 5-2,0-1 0,27 15 0,15 13 19,-50-34 3,-1 1 1,0 0-1,-1 0 1,0 1-1,0 0 1,-1 0-1,0 0 1,0 1-1,-1 0 1,-1 0-1,7 21 1,-6-7 7,0 0 0,-2 0 1,-1 1-1,-1 33 0,-1-54 20,0 1 0,0-1 0,-1 1 0,0-1 0,1 0 0,-1 1 0,-1-1 0,1 0 0,-1 0 0,0 0 0,0 0 0,0 0 0,0 0 0,0-1 0,-1 1 0,-5 5 0,3-5 12,1-1 0,-1 1 0,0 0 0,-1-1 1,1 0-1,-1-1 0,1 1 0,-1-1 1,0 0-1,0 0 0,-10 1 0,-9 0-8,-1-1 1,-27-2-1,29 0-107,22 0-1,-1 0 0,1 0 0,-1-1 0,1 1 0,-1 0 0,1-1 0,-1 0 0,1 1 0,-1-1 0,1 0 0,0 0 0,-1-1 0,1 1 0,0 0 1,0-1-1,0 1 0,0-1 0,0 0 0,-2-2 0,1 0-418,1 0-1,0 0 1,0 0 0,0 0 0,0 0-1,1-1 1,-1 1 0,1 0 0,-1-10-1,0-25-6224</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2.143"/>
    </inkml:context>
    <inkml:brush xml:id="br0">
      <inkml:brushProperty name="width" value="0.035" units="cm"/>
      <inkml:brushProperty name="height" value="0.035" units="cm"/>
      <inkml:brushProperty name="color" value="#E71224"/>
    </inkml:brush>
  </inkml:definitions>
  <inkml:trace contextRef="#ctx0" brushRef="#br0">254 379 6057,'0'0'7087,"4"-32"-5122,15-100-294,-16 110-684,-1 0 0,-2-35 0,-1 27-56,2 26-799,-1 0 0,-1 0-1,1 0 1,-1 0 0,1 0-1,-1 0 1,-1 0 0,1 0-1,0 1 1,-1-1-1,0 0 1,1 1 0,-1-1-1,-1 1 1,-3-5 0,4 6-108,0 0 1,-1 0-1,1 1 1,0-1-1,-1 1 1,0-1-1,1 1 0,-1 0 1,0 0-1,0 0 1,1 0-1,-1 1 1,0-1-1,0 1 1,0-1-1,0 1 1,0 0-1,0 0 1,0 1-1,0-1 0,-5 2 1,3-1-46,1 1 0,0-1 1,0 1-1,0 0 0,0 0 0,0 1 0,0-1 1,0 1-1,1 0 0,0 0 0,-1 0 1,-3 5-1,-34 49-109,33-45 111,-4 7 2,1 1 1,1 1-1,1 0 0,0 0 0,2 1 0,-9 42 0,9-20-22,1 1 0,2 69-1,4-112 39,0 1 1,0-1-1,0 0 0,0 1 0,1-1 0,-1 0 0,1 1 1,-1-1-1,1 0 0,0 1 0,0-1 0,0 0 0,0 0 1,0 0-1,1 0 0,-1 0 0,0 0 0,1 0 0,0-1 1,-1 1-1,1 0 0,0-1 0,0 1 0,0-1 1,2 2-1,1-2 13,0 1-1,1 0 1,-1-1 0,0 0 0,1 0 0,-1 0 0,1-1 0,-1 0 0,1 0 0,7-1 0,-6-1 10,-1 1 1,1-1 0,0-1 0,-1 1-1,0-1 1,1 0 0,-1 0 0,0-1 0,-1 1-1,1-2 1,-1 1 0,1 0 0,6-9 0,7-8 70,31-44 1,-31 36-53,-1 0 0,-1-1 0,19-48 0,-28 58 141,-1-1-1,-1-1 0,-1 1 1,-1-1-1,0 0 1,-1-32-1,-4 74-199,-1 1-1,-1 0 1,-9 29 0,-5 32-40,13 47 17,4-108 34,0-18 3,0 1 0,0 0 0,0 0 0,1 0 0,-1 0 0,1 0 0,0 0 0,0-1 0,1 1 0,-1 0 0,1-1 0,0 1 0,0-1 0,0 0 0,0 1 0,0-1 0,1 0 0,0 0 0,-1-1 0,1 1 0,0 0 0,0-1 0,0 0 0,1 0 0,-1 0 0,1 0 0,-1 0 0,1-1 0,0 1 0,-1-1 0,1 0 0,0 0 0,0-1 0,4 1 0,9 2-236,-1-1 1,0-1-1,1-1 0,-1 0 1,0-1-1,1-1 0,25-5 0,-23 2-1272,-1-1 0,1-1-1,22-12 1,1-3-4984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1.682"/>
    </inkml:context>
    <inkml:brush xml:id="br0">
      <inkml:brushProperty name="width" value="0.035" units="cm"/>
      <inkml:brushProperty name="height" value="0.035" units="cm"/>
    </inkml:brush>
  </inkml:definitions>
  <inkml:trace contextRef="#ctx0" brushRef="#br0">1 392 1712,'0'0'7275,"6"-8"-6744,21-28-52,-25 34-400,-1-1 0,1 1 1,-1-1-1,0 1 0,0-1 1,-1 0-1,1 1 0,0-1 1,-1 0-1,0 0 0,1 0 1,-1 1-1,-1-5 0,5-19 583,38-58 3752,-41 82-4132,-1 0 0,1 0 0,0 1 0,0-1-1,0 0 1,1 1 0,-1-1 0,0 1 0,1-1-1,-1 1 1,1 0 0,-1 0 0,1-1 0,0 1-1,2-1 1,-4 2-224,0 0 0,1 0 0,-1 0 0,1-1 0,-1 1 0,1 0 0,-1 0 0,1 0 0,-1 0 0,1 0 0,-1 0 0,1 0 0,-1 0 0,1 0 0,-1 0 0,0 1 0,1-1 0,-1 0 0,1 0 0,-1 0 0,1 0 0,-1 1 0,0-1 0,1 1 0,0-1-90,-1 1 0,1 0 0,0 0 0,-1 0 0,0 0 1,1 0-1,-1 0 0,1 0 0,-1-1 0,0 1 0,0 0 0,0 0 0,0 0 0,0 0 0,0 1 0,0 0 0,2 57 37,0-32 1,-1-1 1,-2 0-1,-5 40 1,4-58-6,-1-1 1,0 1 0,-1 0-1,0-1 1,0 0-1,0 0 1,-10 11-1,8-9 11,0-1 0,0 1 0,1 0 0,-5 11 0,7-6 1233,5-28-611,-3-26-524,0 22-103,0 1 0,1-1 0,2 1 0,-1 0 0,7-24 0,3-4-19,8-27-9,-17 66-21,1 0 0,-1 0 0,1 0 0,0 0 0,1 1 0,-1-1 0,1 1 0,8-9 0,-6 10-12,-1 0 0,1 1 0,0-1 0,0 1 0,0 0-1,0 0 1,1 1 0,12-4 0,61-7-216,-45 7 294,-33 6-24,58-10 41,-1-2 1,92-32-1,-115 33-1493,14-5-1290,-47 15 2299,0 0 0,0-1 0,0 1 0,0-1 0,-1 0-1,1 0 1,0 0 0,-1 0 0,1-1 0,-1 1 0,3-5-1,-3 4-1963</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2.595"/>
    </inkml:context>
    <inkml:brush xml:id="br0">
      <inkml:brushProperty name="width" value="0.035" units="cm"/>
      <inkml:brushProperty name="height" value="0.035" units="cm"/>
      <inkml:brushProperty name="color" value="#E71224"/>
    </inkml:brush>
  </inkml:definitions>
  <inkml:trace contextRef="#ctx0" brushRef="#br0">0 42 4929,'0'0'16073,"3"-8"-15384,8-25-467,-11 33-222,0 0 1,0 0-1,0 1 1,0-1-1,1 0 1,-1 0-1,0 0 1,0 0-1,0 0 1,0 0-1,0 0 1,0 1-1,1-1 1,-1 0 0,0 0-1,0 0 1,0 0-1,0 0 1,0 0-1,1 0 1,-1 0-1,0 0 1,0 0-1,0 0 1,0 0-1,1 0 1,-1 0-1,0 0 1,0 0-1,0 0 1,0 0-1,1 0 1,-1 0-1,0 0 1,0-1 0,0 1-1,0 0 1,0 0-1,0 0 1,1 0-1,-1 0 1,0 0-1,0 0 1,0-1-1,0 1 1,0 0-1,0 0 1,0 0-1,0 0 1,1 0-1,5 28-31,-1 1-1,-1 0 1,-2 1-1,-1-1 0,-3 41 1,1-8 24,1 307-58,0-368 166,0-3 139,1-15-44,0 0 0,2 0 0,0 0 0,1 0 0,1 0 0,10-24 0,51-96-27,-57 120-123,188-296 96,-188 302 529,-4 8-2203,-2 23-14362</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3.026"/>
    </inkml:context>
    <inkml:brush xml:id="br0">
      <inkml:brushProperty name="width" value="0.035" units="cm"/>
      <inkml:brushProperty name="height" value="0.035" units="cm"/>
      <inkml:brushProperty name="color" value="#E71224"/>
    </inkml:brush>
  </inkml:definitions>
  <inkml:trace contextRef="#ctx0" brushRef="#br0">1 404 5633,'0'0'8738,"38"-9"-7494,124-32 10,-157 39-1140,1 1 0,0-1 0,0 0 0,-1-1 0,1 1 0,-1-1 0,0 0 0,0 0 0,0-1 0,0 0 0,-1 0 0,1 0 1,-1 0-1,0-1 0,0 1 0,4-8 0,3-4 341,0 3-117,-2-1-1,0-1 1,0 1 0,-2-1 0,1-1 0,-2 0 0,0 1 0,-1-2-1,-1 1 1,0-1 0,-1 1 0,-1-1 0,-1 0 0,0-20 0,-2 36-331,1-1 1,0 1-1,-1 0 1,1 0-1,-1 0 1,1 0-1,-1 0 1,0 0-1,1 0 1,-1 1 0,0-1-1,0 0 1,1 0-1,-1 0 1,0 1-1,0-1 1,0 1-1,0-1 1,0 0-1,0 1 1,0 0-1,0-1 1,0 1 0,0 0-1,-1-1 1,1 1-1,0 0 1,0 0-1,0 0 1,0 0-1,-3 0 1,-45 1-22,40-1 19,0 2-11,0-1 0,1 2 0,-1-1 1,1 1-1,-1 1 0,1-1 1,0 1-1,1 1 0,-1 0 0,1 0 1,-1 0-1,1 1 0,1 0 1,-1 0-1,-7 11 0,-7 7-2,2 1 0,0 1 0,-14 29 0,23-36 1,0 1 0,2 1 1,0-1-1,1 1 0,1 1 1,1-1-1,1 1 0,1 0 1,1 0-1,0 26 0,2-44 4,0 0 0,1 0 0,-1 0 0,0 0-1,1 0 1,0 0 0,0 0 0,0 0 0,1 0 0,-1 0 0,1-1-1,0 1 1,0 0 0,0-1 0,1 0 0,3 5 0,-1-4 1,-1 0 1,1-1-1,0 1 1,0-1-1,1 0 1,-1-1 0,0 1-1,1-1 1,0 0-1,11 2 1,10 1 23,0-1 1,1-2-1,-1 0 0,1-2 1,0-1-1,-1-1 1,1-1-1,-1-2 1,31-8-1,-34 5-4,0-1 0,-1-2 1,26-14-1,-37 18-30,0-1 1,0 0-1,-1-1 1,0 0-1,-1-1 0,19-22 1,-27 30-87,0-1-1,0 0 1,0 0-1,-1 0 1,1 0-1,-1 0 1,0 0 0,1 0-1,-1-4 1,-1 6-66,0 0 0,0 0-1,0 0 1,0 0 0,0 0 0,0 0 0,0 0 0,-1 0-1,1 0 1,-1 0 0,1 0 0,0 1 0,-1-1 0,1 0 0,-1 0-1,0 0 1,1 0 0,-1 1 0,0-1 0,1 0 0,-1 1-1,0-1 1,0 1 0,0-1 0,0 0 0,1 1 0,-1 0-1,0-1 1,0 1 0,0 0 0,0-1 0,0 1 0,-2 0 0,-33-8-6677</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4.143"/>
    </inkml:context>
    <inkml:brush xml:id="br0">
      <inkml:brushProperty name="width" value="0.035" units="cm"/>
      <inkml:brushProperty name="height" value="0.035" units="cm"/>
      <inkml:brushProperty name="color" value="#E71224"/>
    </inkml:brush>
  </inkml:definitions>
  <inkml:trace contextRef="#ctx0" brushRef="#br0">457 6 1176,'0'0'11845,"-13"-1"-11238,-43-3 249,48 4-545,1 1 0,-1 0-1,1 0 1,-1 1-1,1 0 1,0 0-1,0 0 1,0 1 0,0 1-1,0-1 1,0 1-1,1 0 1,-8 7 0,-1-2 44,-8 7-65,0 1-1,1 1 1,1 0-1,1 2 1,0 0 0,-30 42-1,39-46-254,1 1 0,0 0 0,1 0 0,1 1 0,0 0 0,2 1 0,0-1 0,1 1-1,1 1 1,-3 31 0,5-25-20,1 1 0,2-1 1,6 47-1,-5-64-11,0 1 0,1-1 0,0 0 0,1 0 1,0 0-1,0-1 0,1 1 0,0-1 0,0 0 0,1-1 0,0 1 1,0-1-1,13 11 0,-10-11 2,0-1 0,1 0-1,0 0 1,0-1 0,0-1 0,0 1 0,1-2 0,0 0-1,0 0 1,0 0 0,0-2 0,0 1 0,12-1 0,-5-1-70,-1 0 1,0-1-1,1-1 0,-1-1 1,0-1-1,0 0 1,30-12-1,2-6-1083,55-34-1,-7-7-3698,-28 13-1350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5.245"/>
    </inkml:context>
    <inkml:brush xml:id="br0">
      <inkml:brushProperty name="width" value="0.035" units="cm"/>
      <inkml:brushProperty name="height" value="0.035" units="cm"/>
      <inkml:brushProperty name="color" value="#E71224"/>
    </inkml:brush>
  </inkml:definitions>
  <inkml:trace contextRef="#ctx0" brushRef="#br0">349 349 8058,'0'0'6053,"1"-32"-4149,6-216 2027,-7 247-3867,0 0 1,0-1 0,0 1-1,-1 0 1,1 0 0,0 0 0,0 0-1,-1 0 1,1 0 0,-1 0-1,1 0 1,-1-1 0,1 2-1,-1-1 1,0 0 0,1 0 0,-1 0-1,0 0 1,0 0 0,0 0-1,1 1 1,-1-1 0,0 0 0,0 1-1,0-1 1,0 1 0,0-1-1,0 1 1,-1-1 0,1 1-1,-2-1 1,0 1-57,1 0 0,-1-1 0,0 1 0,0 1 0,1-1 0,-1 0 0,0 0 0,1 1 0,-1 0 0,0-1 0,1 1-1,-1 0 1,-4 3 0,0 1-16,-1 0-1,1 1 0,0-1 1,1 2-1,-1-1 0,1 1 1,-7 10-1,-36 61-16,37-58 11,-24 42 9,-45 104 0,70-139-22,1 1-1,2 0 1,1 0 0,1 1 0,1 0-1,-1 51 1,6-74-13,0 0 0,0 0 0,1 0-1,0 0 1,0-1 0,0 1 0,4 10 0,-4-14 29,0 0 0,0 0 0,1 0 0,-1-1 0,1 1 0,-1 0 0,1-1 0,-1 1 0,1 0 0,0-1 0,0 0 0,0 1 0,0-1 0,0 0 0,0 0 0,0 0 0,0-1 0,1 1 0,-1 0 0,0-1 0,0 1 0,4-1 1,1 1 18,1 0 1,-1-1-1,0 0 1,1 0 0,-1 0-1,1-1 1,-1 0 0,0-1-1,0 0 1,1 0 0,-1 0-1,12-7 1,-5 1 12,-1-1 1,-1-1-1,1 1 0,-2-2 0,14-14 1,3-7-1,-1 0 0,-1-2 0,-2-1 0,-2-1 0,19-41 0,-5-2 36,37-121 0,-65 168 207,5-39 1,-16 139-410,-13 73 0,-4 48-65,18-164 161,1-12 2,0 0 0,1 0 0,0 0 0,3 15 0,-3-26 37,1 1 0,-1-1 1,1 1-1,0-1 0,0 1 1,0-1-1,0 0 0,0 1 1,0-1-1,0 0 0,1 0 1,-1 0-1,1 0 0,0 0 1,-1 0-1,1 0 0,0-1 1,0 1-1,0-1 0,1 1 1,-1-1-1,0 0 0,0 0 1,1 0-1,-1 0 0,4 1 1,3 0 11,-1 0 0,1-1 0,0 0 1,0 0-1,-1-1 0,1 0 0,0 0 0,0-1 1,-1 0-1,1-1 0,0 0 0,-1 0 1,1-1-1,-1 0 0,0 0 0,0-1 1,0 0-1,-1 0 0,1-1 0,-1 0 1,10-10-1,6-8 82,0-2 0,-2-1 0,-1-1 0,-1 0 0,-2-2 0,-1 0 1,0 0-1,-3-2 0,0 0 0,-2 0 0,-2-1 0,0 0 0,-2-1 0,-2 0 0,-1 0 0,0-41 1,-7 122-292,-10 63 1,-2 29 257,15-4-55,0-133 4,0-1 0,1 1 0,-1-1 0,1 1 0,0-1-1,0 1 1,0-1 0,0 0 0,0 1 0,1-1 0,-1 0 0,1 0 0,-1 0 0,1 0 0,0 0-1,0 0 1,0 0 0,0-1 0,0 1 0,0-1 0,0 1 0,1-1 0,-1 0 0,0 0 0,1 0-1,-1 0 1,1 0 0,-1-1 0,5 1 0,-2 0 10,0 0-1,0-1 0,1 1 1,-1-1-1,0-1 1,0 1-1,0-1 1,0 0-1,0 0 0,0 0 1,0-1-1,0 1 1,0-1-1,0-1 1,4-2-1,5-5 11,-1-1 0,0 0 0,-1-1 0,0-1 0,10-14 0,50-75 29,-69 97-50,18-27-3,-2 0 0,20-44 0,-33 59 139,0 1 0,-1 0 0,0-1 0,-2 0 0,0 0 0,0 0 0,-1-21 0,-2 37-33,0 6-172,0 330-723,0-334 768,0 0 0,0 0 0,0 0-1,0 0 1,0 0 0,1 0 0,-1 0 0,0-1 0,1 1 0,-1 0 0,0 0 0,1 0-1,-1-1 1,1 1 0,-1 0 0,1 0 0,0-1 0,-1 1 0,1 0 0,0-1 0,-1 1-1,1-1 1,0 1 0,0-1 0,-1 1 0,1-1 0,1 1 0,1 0-26,0 0 1,1-1 0,-1 1 0,0-1-1,1 1 1,-1-1 0,0 0-1,4 0 1,4-2-118,-1 1 1,0-1-1,1 0 1,16-7-1,9-10-972,-2-2-1,0 0 0,-1-3 1,35-32-1,-35 29-684,19-15-2328,-11 3-596</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5.660"/>
    </inkml:context>
    <inkml:brush xml:id="br0">
      <inkml:brushProperty name="width" value="0.035" units="cm"/>
      <inkml:brushProperty name="height" value="0.035" units="cm"/>
      <inkml:brushProperty name="color" value="#E71224"/>
    </inkml:brush>
  </inkml:definitions>
  <inkml:trace contextRef="#ctx0" brushRef="#br0">218 177 5777,'0'0'14789,"0"-26"-13988,0-81-81,0 103-616,1 0 0,-2-1 0,1 1 0,0 0 0,-1-1 0,0 1 0,-1-5-1,2 8-87,-1 1 0,1 0 0,0-1 0,-1 1 0,1 0 0,0-1 0,-1 1 0,1 0 0,0 0-1,-1-1 1,1 1 0,0 0 0,-1 0 0,1 0 0,-1 0 0,1-1 0,0 1 0,-1 0 0,1 0-1,-1 0 1,1 0 0,-1 0 0,1 0 0,-1 0 0,1 0 0,0 0 0,-1 0 0,1 0-1,-1 1 1,1-1 0,-1 0 0,-8 1 93,-5-1-84,0 0 1,0 1 0,0 1 0,0 0-1,0 1 1,-15 4 0,24-5-36,1 0 0,0 0 0,-1 0 0,1 0 0,0 1 0,0 0 0,0 0 1,1 0-1,-1 0 0,1 0 0,0 1 0,0-1 0,0 1 0,0 0 0,0 0 0,1 0 0,0 1 0,0-1 0,0 0 0,0 1 1,1-1-1,-2 8 0,1-6-12,1 1 1,0-1-1,0 1 1,0 0-1,1-1 1,0 1-1,0 0 0,1-1 1,0 1-1,0 0 1,0-1-1,1 0 1,0 1-1,0-1 1,1 0-1,0 0 1,0 0-1,0 0 1,1 0-1,0-1 1,0 0-1,0 1 1,0-2-1,1 1 0,0 0 1,0-1-1,8 5 1,52 36 14,-38-28 11,-2 1-1,41 37 1,-59-48-4,0 1 1,-1-1-1,0 1 0,0 0 1,-1 0-1,0 1 1,0 0-1,-1 0 1,0 0-1,-1 0 0,0 0 1,3 20-1,-3-13 13,-1 0-1,-1 0 0,0 0 1,-1 0-1,-4 25 1,4-38 3,-1 1 0,0-1 0,0 1 0,0-1 1,0 1-1,-1-1 0,1 0 0,-1 1 0,0-1 1,0 0-1,0 0 0,0 0 0,0 0 0,-1-1 0,1 1 1,-1-1-1,0 1 0,0-1 0,0 0 0,0 0 1,0 0-1,0-1 0,-1 1 0,1-1 0,-1 1 1,1-1-1,-1 0 0,1-1 0,-7 2 0,1-1 4,-1 0 0,1-1 0,0 0 0,0-1 0,0 0 0,0 0 0,-1-1 0,2 0 0,-1 0 0,-9-4 0,12 3-151,-1-1-1,1 1 1,0-1 0,0 0-1,0-1 1,1 0-1,0 0 1,-1 0-1,2 0 1,-1-1-1,1 1 1,0-1-1,-6-11 1,2-1-1228,0 0 0,1 0 0,1 0 0,1-1 0,-4-24 0,3-21-5976</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5.937"/>
    </inkml:context>
    <inkml:brush xml:id="br0">
      <inkml:brushProperty name="width" value="0.035" units="cm"/>
      <inkml:brushProperty name="height" value="0.035" units="cm"/>
      <inkml:brushProperty name="color" value="#E71224"/>
    </inkml:brush>
  </inkml:definitions>
  <inkml:trace contextRef="#ctx0" brushRef="#br0">0 21 8810,'21'-15'9639,"-20"14"-9495,1 0 0,-1 1 0,1-1 0,0 0 0,-1 1 0,1 0 0,0-1 1,-1 1-1,1 0 0,0 0 0,0 0 0,-1 0 0,1 0 0,0 0 0,0 0 0,-1 1 0,1-1 0,0 0 0,-1 1 0,1 0 0,-1-1 0,3 2 0,0 1-73,0 1 0,0-1 0,0 1 0,0 0 0,-1 0 0,1 0 0,-1 1 0,0-1 0,-1 1 0,1-1 0,-1 1 0,3 6 0,19 65 425,-15-28-356,-2 0 0,2 63 0,-5-47-331,-4-61-37,1 1 0,-1-1 0,1 1 1,0-1-1,0 0 0,0 0 0,0 0 0,0 1 0,1-1 0,-1 0 0,1 0 0,4 4 0,-5-5-269,1 0 0,0-1 0,0 1 0,-1-1 0,1 0 0,0 1 0,0-1 0,1 0 0,-1 0 0,0 0 0,0-1 0,5 2 0,12-1-4855</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6.432"/>
    </inkml:context>
    <inkml:brush xml:id="br0">
      <inkml:brushProperty name="width" value="0.035" units="cm"/>
      <inkml:brushProperty name="height" value="0.035" units="cm"/>
      <inkml:brushProperty name="color" value="#E71224"/>
    </inkml:brush>
  </inkml:definitions>
  <inkml:trace contextRef="#ctx0" brushRef="#br0">1 1 8386,'0'0'10731,"0"36"-10116,0 118-39,0-103-264,-1-19 1,2 1 1,7 48 0,-8-79-302,0-1 0,0 1 0,1 0 0,-1-1 0,1 1 1,-1 0-1,1-1 0,0 1 0,-1-1 0,1 1 0,0-1 0,0 1 1,0-1-1,0 0 0,0 1 0,0-1 0,1 0 0,-1 0 0,0 0 1,3 2-1,-2-3 28,-1 0 0,1 1 0,-1-1 0,1 0 0,-1 0 0,1 0 0,-1 0 0,1 0 0,-1-1 0,1 1 0,-1 0 0,1-1 0,-1 1 0,1-1 0,-1 0 0,0 1 0,1-1 0,-1 0 0,0 0 0,1 1 0,-1-1 0,0 0 0,0-1 0,0 1 0,2-2 0,12-13 76,0-2 0,0 1 0,-2-2 0,14-25 0,40-87 25,8-16-14,-74 147-130,-1-1 0,0 1 0,0-1 0,0 1 0,1-1 0,-1 1 0,0-1 0,1 1 0,-1-1 0,0 1 0,1-1 0,-1 1 0,1 0 0,-1-1 0,1 1 0,-1 0 0,1-1 0,-1 1 0,1 0 0,-1-1 0,1 1 0,-1 0 0,1 0 0,-1 0 0,1 0 0,-1 0 0,1 0 0,0 0 0,-1-1 0,1 2 0,-1-1 0,1 0 0,-1 0 0,1 0 0,0 0 0,-1 0 0,1 0 0,-1 1 0,1-1 0,-1 0 0,1 0 0,-1 1 0,1-1 0,-1 0 0,1 1 0,-1-1 0,0 0 0,1 2 0,15 22-141,-14-21 168,85 178-1152,-86-180 880,1 1 1,-1-1-1,0 0 1,0 0-1,0 0 1,1 0-1,-1 0 1,1 0-1,-1 0 1,1 0-1,-1 0 1,1-1-1,-1 1 1,1 0-1,0-1 1,-1 0-1,1 1 1,0-1-1,0 0 1,-1 0-1,1 0 1,0 0-1,-1 0 1,1 0-1,0-1 1,1 1-1,9-1-2670,8 1-3861</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7.068"/>
    </inkml:context>
    <inkml:brush xml:id="br0">
      <inkml:brushProperty name="width" value="0.035" units="cm"/>
      <inkml:brushProperty name="height" value="0.035" units="cm"/>
      <inkml:brushProperty name="color" value="#E71224"/>
    </inkml:brush>
  </inkml:definitions>
  <inkml:trace contextRef="#ctx0" brushRef="#br0">416 257 9482,'0'0'10104,"14"-31"-9252,38-99 88,-37 83-126,-15 28-81,-1 5-209,1 13-505,0 1 0,0-1 0,-1 1 0,1-1 0,0 1-1,0-1 1,0 1 0,0-1 0,0 1 0,-1-1 0,1 1 0,0-1 0,0 1 0,-1-1 0,1 1-1,0-1 1,-1 1 0,1 0 0,0-1 0,-1 1 0,1 0 0,-1-1 0,1 1 0,0 0 0,-1 0-1,1-1 1,-1 1 0,1 0 0,-1 0 0,1 0 0,-2-1 0,-21 3 44,18-1-87,0 0 0,1 0 0,0 1 0,-1 0-1,1 0 1,0 0 0,0 0 0,-6 5 0,1 3-12,1 1 1,-1 0-1,2 0 0,0 0 1,0 1-1,1 0 0,1 1 1,0-1-1,0 1 1,-3 19-1,2 0-124,1 0 0,2 1 1,1 38-1,2-69 146,0-1 0,0 0 0,1 0 0,-1 1 1,0-1-1,0 0 0,1 0 0,-1 1 0,1-1 0,-1 0 0,1 0 1,-1 0-1,1 0 0,0 0 0,0 1 0,-1-1 0,1-1 0,0 1 0,0 0 1,0 0-1,0 0 0,2 1 0,0-1-1,0 1-1,0-1 1,0 0 0,1 0-1,-1 0 1,0 0 0,1 0-1,5 0 1,3-1 11,0 0-1,0-1 1,0 0 0,13-3-1,-16 1 9,0 0 1,0-1-1,0 0 0,0 0 0,-1-1 1,0 0-1,0 0 0,0-1 0,0 0 1,-1-1-1,12-13 0,6-9 99,32-52-1,-39 54 179,18-36 1,-32 54-52,0 0 0,0-1 0,-1 0 0,0 0 0,0 0 0,-1 0 0,0 0 0,-1-11 0,8 49-312,48 208 91,-7-36 36,-41-156-36,-3 0 0,2 73-1,-7-66-7,0-26 0,0-1 0,-2 0 0,-1 0 0,0 1 0,-2-1 0,-10 37 0,5-41-2,0 1-1,-1-1 0,-1-1 1,0 0-1,-2 0 0,0-1 1,-1-1-1,-1 0 0,-1-1 1,-24 20-1,26-25-66,-2 0 0,1 0 0,-1-2 0,-1 0-1,0-1 1,0 0 0,0-2 0,-1 0 0,0-1 0,0 0-1,0-2 1,-36 3 0,49-6 41,-9 1-164,1-1 0,-1 0 0,0-1 0,0 0 0,1-1 0,-1-1 0,1 0 0,-17-7 1,-16-12-1593,2-1 0,-58-42 1,14 2-3799</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7.288"/>
    </inkml:context>
    <inkml:brush xml:id="br0">
      <inkml:brushProperty name="width" value="0.035" units="cm"/>
      <inkml:brushProperty name="height" value="0.035" units="cm"/>
      <inkml:brushProperty name="color" value="#E71224"/>
    </inkml:brush>
  </inkml:definitions>
  <inkml:trace contextRef="#ctx0" brushRef="#br0">0 86 11682,'0'0'12091,"202"-85"-12091,-166 85-208,4 11-1096,-9 17-1513,-7 1-4288</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7.988"/>
    </inkml:context>
    <inkml:brush xml:id="br0">
      <inkml:brushProperty name="width" value="0.035" units="cm"/>
      <inkml:brushProperty name="height" value="0.035" units="cm"/>
      <inkml:brushProperty name="color" value="#E71224"/>
    </inkml:brush>
  </inkml:definitions>
  <inkml:trace contextRef="#ctx0" brushRef="#br0">397 93 7314,'0'0'10539,"0"-14"-9141,4-64 2185,-22 77-1912,11 2-1654,0 0 0,1 0 0,-1 1 0,0 0 1,1 0-1,-1 0 0,1 1 0,0 0 0,0 0 0,0 1 0,-8 6 0,-11 9-28,-25 26 1,41-38 22,-16 17-11,0 2-1,2 0 0,0 1 0,2 2 0,-27 46 1,41-61-12,0 0 1,1 0-1,0 0 1,1 1-1,0 0 1,2 0-1,0 1 1,0-1-1,1 1 1,1-1-1,1 1 1,0-1-1,1 1 1,1-1-1,3 17 1,-2-25 7,0 1 0,0-1 0,1 0 1,0 1-1,0-2 0,0 1 0,1 0 1,0-1-1,0 0 0,1 0 1,0-1-1,0 1 0,0-1 0,1-1 1,0 1-1,0-1 0,0 0 0,13 5 1,0-1 18,0-1 0,1 0 0,0-2 0,0 0 0,41 3 0,-27-6-19,1 0-1,-1-3 1,52-6 0,-77 6-203,0-1 0,-1 0-1,1-1 1,-1 0 0,0 0-1,1-1 1,-2 0 0,1-1-1,0 0 1,-1 0 0,0-1-1,0 0 1,-1 0 0,1-1-1,-1 0 1,-1 0 0,10-13-1,-13 15-411,-1-1 0,1 1 0,-1-1 0,0 1 0,3-12-1,-1-15-4651,-3-1-2458</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2.411"/>
    </inkml:context>
    <inkml:brush xml:id="br0">
      <inkml:brushProperty name="width" value="0.035" units="cm"/>
      <inkml:brushProperty name="height" value="0.035" units="cm"/>
    </inkml:brush>
  </inkml:definitions>
  <inkml:trace contextRef="#ctx0" brushRef="#br0">259 267 4113,'0'0'7265,"27"-16"-7055,83-52 365,-105 65-452,0 0 1,-1-1 0,1 1 0,-1-1 0,0 0 0,0 0 0,-1-1-1,5-5 1,-6 7 11,-1 0 0,0 0 0,0 0-1,0 0 1,0 1 0,-1-1 0,1 0 0,-1-6 0,1-2 253,1-56 2441,-3 38-1577,-3 26-1132,-9 2-132,0 1 0,0 1 0,0 0 0,0 1 0,0 0 0,1 1 0,-1 0 0,1 1 0,0 1 0,0 0 0,0 1 0,0 0 0,-18 13 0,-2 3 1,2 1 0,0 2 1,-38 41-1,59-58 13,1 2-1,0-1 0,0 1 1,1 0-1,0 1 0,1 0 1,0 0-1,0 0 0,1 1 1,1 0-1,0 0 0,1 0 1,0 0-1,1 1 0,0-1 1,0 17-1,2-28 36,0 1-1,0-1 1,0 0 0,0 1-1,0-1 1,0 0-1,0 1 1,0-1 0,0 0-1,1 0 1,-1 1 0,1-1-1,-1 0 1,1 0 0,-1 0-1,1 1 1,0-1-1,-1 0 1,1 0 0,1 1-1,0-1 82,0 0 1,0-1-1,0 1 0,0-1 0,0 0 0,0 1 0,0-1 0,0 0 0,0 0 0,0 0 0,2-1 1,11 1-84,-2-1 71,-1-1 1,1 0 0,0-1-1,-1 0 1,1-1-1,-1-1 1,0 0 0,0 0-1,20-13 1,-6 1-31,0-1 0,45-42-1,-30 19 99,61-81 1,-93 103-596,-9 240 492,0-221-68,0 1 0,0-1 1,1 0-1,-1 1 0,0-1 0,0 0 0,1 0 0,-1 1 1,0-1-1,0 0 0,1 0 0,-1 1 0,0-1 1,1 0-1,-1 0 0,0 0 0,1 1 0,-1-1 0,1 0 1,-1 0-1,0 0 0,1 0 0,-1 0 0,1 0 0,-1 0 1,0 0-1,1 0 0,-1 0 0,0 0 0,1 0 0,-1 0 1,1 0-1,-1 0 0,0 0 0,1-1 0,5 1 24,10 0-84,5 0 116,-1 0 0,40-7 1,-54 6-364,1-1 0,0 0-1,-1 0 1,0 0 0,1-1 0,-1 0 0,0-1 0,0 1 0,-1-1 0,1 0 0,-1 0 0,0-1 0,5-5 0,10-12-3536,-6 0-937</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8.576"/>
    </inkml:context>
    <inkml:brush xml:id="br0">
      <inkml:brushProperty name="width" value="0.035" units="cm"/>
      <inkml:brushProperty name="height" value="0.035" units="cm"/>
      <inkml:brushProperty name="color" value="#E71224"/>
    </inkml:brush>
  </inkml:definitions>
  <inkml:trace contextRef="#ctx0" brushRef="#br0">0 271 8690,'0'0'8862,"9"-35"-7259,27-110-544,-19 86-121,-16 56-739,0 0 0,0 1 1,0-1-1,0 0 0,-1 0 0,1 0 0,-1 0 1,0-5-1,0 7-68,0 6-185,-4 71-26,-16 93-1,9-92 89,-2 96 0,12-139-5,0-24-4,0 1 0,1-1-1,1 0 1,-1 1 0,2-1 0,2 11 0,-4-19 2,1 0-1,0 1 1,0-1-1,1 0 0,-1 0 1,0 0-1,1 0 1,-1 0-1,1 0 0,0 0 1,-1 0-1,1-1 1,0 1-1,0-1 0,0 1 1,0-1-1,0 0 1,1 0-1,-1 0 0,0 0 1,1 0-1,-1 0 1,0-1-1,1 1 0,-1-1 1,1 0-1,-1 0 1,1 0-1,-1 0 0,3 0 1,2-1 11,0 0 0,0 0 0,0-1 0,0 1-1,0-2 1,-1 1 0,1-1 0,-1 0 0,1 0 0,-1-1 0,0 0 0,0 0 0,-1 0 0,1-1 0,-1 0 0,0 0-1,0 0 1,7-11 0,7-11 20,-1 0-1,24-53 1,-37 72-25,10-26 56,-1 0 1,-2 0-1,-1-1 1,-2-1-1,-1 1 1,-2-1-1,-1-1 1,-2 1-1,-2-39 1,-2 86-95,-1-1 0,0 0 0,0 1-1,-1-1 1,-1 0 0,-5 12 0,-4 13 22,-3 15 2,-13 78 1,25-103 1,1 1 0,1 0 0,2 0 0,0 0 0,5 27 0,-5-50-15,1 0-1,0 1 1,0-1-1,0 0 1,1 0-1,-1 0 1,1 0-1,0 0 1,-1 0-1,1 0 1,1-1-1,-1 1 1,0-1-1,1 1 1,-1-1-1,1 0 1,0 0-1,-1 0 1,1 0-1,0-1 1,0 1-1,0-1 1,1 0-1,-1 0 1,0 0-1,0 0 1,7 1-1,4 0-206,0-1-1,0 0 0,0-1 0,0 0 1,20-4-1,-22 2-198,1-1 0,-1-1-1,1 0 1,-1 0 0,0-1 0,-1-1 0,1 0-1,14-10 1,-1-3-1847,0 0 1,28-30-1,-15 7-2918</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8.977"/>
    </inkml:context>
    <inkml:brush xml:id="br0">
      <inkml:brushProperty name="width" value="0.035" units="cm"/>
      <inkml:brushProperty name="height" value="0.035" units="cm"/>
      <inkml:brushProperty name="color" value="#E71224"/>
    </inkml:brush>
  </inkml:definitions>
  <inkml:trace contextRef="#ctx0" brushRef="#br0">68 196 3569,'0'0'11946,"-2"-32"-9995,-4-94-356,6 122-1467,0 1-1,-1 0 1,1-1-1,-1 1 0,1 0 1,-1-1-1,0 1 1,-3-5-1,4 7-110,0 1 0,0 0 0,0 0 1,-1 0-1,1-1 0,0 1 0,0 0 0,0 0 1,-1 0-1,1 0 0,0 0 0,0 0 0,-1 0 0,1-1 1,0 1-1,0 0 0,-1 0 0,1 0 0,0 0 1,0 0-1,-1 0 0,1 0 0,0 0 0,0 0 0,-1 0 1,1 0-1,0 1 0,0-1 0,-1 0 0,1 0 0,0 0 1,0 0-1,-1 0 0,1 0 0,0 0 0,-1 1 1,-2 0 160,2-1-164,-1 0 0,1 0 0,-1 0 0,1 1 1,0-1-1,-1 0 0,1 1 0,0-1 0,-1 1 0,1-1 1,0 1-1,0-1 0,-1 1 0,1 0 0,0 0 0,0 0 1,0 0-1,0 0 0,0 0 0,0 0 0,-1 1 0,0 1-28,1 0-1,-1 0 1,1 0-1,0 0 1,0 0 0,0 0-1,1 0 1,-1 0-1,0 4 1,1 7-52,0 0 1,1 0 0,3 20-1,-2-27 68,0 0 0,0 0 0,1 0 0,-1 0 0,1 0 0,1-1 0,-1 0 0,1 0 0,1 0 0,7 9 0,8 6 60,31 26 0,-8-9-44,-22-18 21,-2 2 0,-1 0 1,0 1-1,-2 1 0,17 30 0,-24-36 25,-1 1 0,0-1 0,-2 2 0,0-1 0,-1 1 0,-1 0 0,-1 0 0,1 23 0,-3-30-56,0 0 1,-2-1-1,1 1 0,-2 0 1,0-1-1,-4 18 1,4-25-7,0-1 1,0 1 0,0-1-1,-1 0 1,0 1 0,1-1-1,-1 0 1,-1-1 0,1 1-1,-1-1 1,1 1 0,-1-1-1,0 0 1,0 0 0,0-1-1,-1 1 1,1-1 0,-1 0-1,-6 2 1,6-2 15,0 0 0,0 0-1,0-1 1,-1 1 0,1-2 0,0 1-1,-1 0 1,1-1 0,0 0 0,-1 0-1,1-1 1,-1 0 0,1 1 0,0-2 0,-8-1-1,9 0-6,-1 1-1,1-1 1,0 0-1,-1 0 0,2 0 1,-1 0-1,0-1 1,1 1-1,-1-1 1,1 0-1,0 0 0,0-1 1,1 1-1,-1 0 1,1-1-1,-2-6 0,-2-3-64,2-1 0,-1 0-1,2 0 1,0-1 0,0-17-1,1-83-1179,3 62 370,-1 11-1307,2 0 1,13-77-1,7 36-2534</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9.256"/>
    </inkml:context>
    <inkml:brush xml:id="br0">
      <inkml:brushProperty name="width" value="0.035" units="cm"/>
      <inkml:brushProperty name="height" value="0.035" units="cm"/>
      <inkml:brushProperty name="color" value="#E71224"/>
    </inkml:brush>
  </inkml:definitions>
  <inkml:trace contextRef="#ctx0" brushRef="#br0">0 11 7722,'0'0'11157,"4"-5"-10840,-4 5-315,0 0 0,0-1 0,0 1 0,0 0-1,0-1 1,1 1 0,-1 0 0,0 0 0,0-1 0,0 1 0,1 0-1,-1-1 1,0 1 0,0 0 0,1 0 0,-1 0 0,0-1 0,1 1-1,-1 0 1,0 0 0,1 0 0,-1 0 0,0-1 0,1 1 0,-1 0-1,0 0 1,1 0 0,-1 0 0,0 0 0,1 0 0,-1 0 0,1 0-1,-1 0 1,0 0 0,1 0 0,-1 0 0,0 1 0,1-1 0,-1 0-1,0 0 1,1 0 0,0 1 0,5 20 125,-5 51 270,-1-51-222,0 581 1153,0-572-1313,1-1-1,7 42 0,-6-60-11,1-1 0,0 0 0,0 1 0,1-1 0,0-1 0,1 1 0,0-1 0,0 1 0,1-2 0,8 10 0,9 0-1030,-7-13-3640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09.442"/>
    </inkml:context>
    <inkml:brush xml:id="br0">
      <inkml:brushProperty name="width" value="0.035" units="cm"/>
      <inkml:brushProperty name="height" value="0.035" units="cm"/>
      <inkml:brushProperty name="color" value="#E71224"/>
    </inkml:brush>
  </inkml:definitions>
  <inkml:trace contextRef="#ctx0" brushRef="#br0">1 150 9642,'0'0'10058,"225"-103"-9746,-177 89-216,-5 0-96,-7 3-248,-4 7-928,-9 1-1761,-15 3-3368</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10.015"/>
    </inkml:context>
    <inkml:brush xml:id="br0">
      <inkml:brushProperty name="width" value="0.035" units="cm"/>
      <inkml:brushProperty name="height" value="0.035" units="cm"/>
      <inkml:brushProperty name="color" value="#E71224"/>
    </inkml:brush>
  </inkml:definitions>
  <inkml:trace contextRef="#ctx0" brushRef="#br0">131 336 832,'0'0'5605,"8"-12"-3919,29-40-122,-31 41-968,0-1-1,-1 0 0,0-1 0,-1 1 0,0-1 0,-1 0 0,-1 0 0,0 0 0,0 0 1,-2 0-1,1-1 0,-3-14 0,2 12 20,0 9-354,0 1-1,0 0-1,0 0 0,0 0 1,-1 0-1,-3-10 1,4 14-218,-1 1 0,1 0 1,-1 0-1,0-1 0,1 1 1,-1 0-1,0 0 0,0 0 1,0 0-1,0 0 0,0 0 1,0 0-1,-1 0 0,1 0 1,0 0-1,0 1 0,0-1 1,-1 0-1,1 1 0,-1-1 1,1 1-1,0-1 0,-1 1 1,1 0-1,-1 0 0,1 0 1,0 0-1,-4 0 1,2 0-46,0 0 1,0 1 0,-1-1 0,1 1-1,0 0 1,0 0 0,0 0 0,0 0 0,0 1-1,0-1 1,0 1 0,0 0 0,-5 3-1,3 1-7,-1-1 0,1 1-1,-1 0 1,2 0-1,-7 11 1,-2 6-15,2 0 1,-14 39 0,15-27 9,1 1 0,1 0 1,3 0-1,0 1 0,2 69 1,4-106 20,-1 1 0,1 0 0,0-1 0,0 1 0,0-1 0,-1 1 0,1-1 0,0 1 0,0-1-1,0 1 1,0-1 0,0 0 0,0 0 0,-1 1 0,1-1 0,0 0 0,0 0 0,0 0 0,0 0 0,0 0 0,0 0 0,0-1 0,0 1 0,0 0 0,1-1 0,3 1 26,0-1-21,0 0 0,0 0 1,0-1-1,0 0 1,0 0-1,0 0 0,0-1 1,-1 1-1,1-1 1,-1 0-1,0 0 0,0-1 1,0 1-1,0-1 1,0 0-1,-1 0 0,4-6 1,9-11-43,-1 0 0,12-25 0,28-70-2139,-27 35-4518,-16 35-878</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11.583"/>
    </inkml:context>
    <inkml:brush xml:id="br0">
      <inkml:brushProperty name="width" value="0.035" units="cm"/>
      <inkml:brushProperty name="height" value="0.035" units="cm"/>
      <inkml:brushProperty name="color" value="#E71224"/>
    </inkml:brush>
  </inkml:definitions>
  <inkml:trace contextRef="#ctx0" brushRef="#br0">0 221 7458,'0'0'9946,"3"38"-8699,11 122-298,-9 59 1119,-2-73-1294,0-50-558,5-109 680,35-231-198,-35 213-697,7-42-241,4 0 1,50-125-1,-69 197 235,0 0 0,1 0 0,-1 0 0,1 0 0,-1 0 0,1 0 0,-1 0 0,1 0 0,0 0 0,-1 0 0,1 0 0,0 0 0,0 0 0,0 1 0,0-1 0,0 0 0,0 1 0,1-2 0,-1 2-1,0 0 0,-1 1 1,1-1-1,-1 0 0,1 0 0,-1 1 1,1-1-1,-1 0 0,0 1 1,1-1-1,-1 0 0,1 1 0,-1-1 1,0 1-1,1-1 0,-1 0 1,0 1-1,1-1 0,-1 1 0,0-1 1,0 1-1,0 0 0,1-1 0,-1 1 1,0 0-1,8 45-126,-5 268 156,-6-276-12,-14 65 0,10-67-6,2-16 186,2-24 614,7-32-161,8 0-614,1 1 0,34-62 1,-20 45-32,-5 5-106,3 1 0,2 1 0,2 1 0,50-58 0,-75 97 42,-2 3 30,-1 0 0,1 0 1,-1 0-1,1 0 0,0 0 1,0 1-1,0-1 0,0 0 0,0 1 1,0 0-1,0 0 0,0-1 1,1 1-1,1 0 0,0 22-559,-3 178 395,0-8 218,-1-187-15,1-1 0,-1 1 0,1-1 0,0 0 0,0 1 0,0-1 0,1 0-1,-1 0 1,1 0 0,0 0 0,0 0 0,0 0 0,0 0 0,0 0 0,1-1 0,-1 1-1,1-1 1,0 0 0,0 0 0,-1 0 0,1 0 0,0 0 0,1-1 0,-1 1 0,0-1-1,0 0 1,7 1 0,-4 0 9,0-1-1,0 0 0,0 0 1,0-1-1,0 0 0,0 0 1,0 0-1,0-1 0,0 1 1,0-2-1,-1 1 1,1-1-1,0 1 0,0-2 1,9-4-1,-2-3-12,0 1 1,-1-2-1,0 0 1,-1 0-1,0-1 0,-1-1 1,0 1-1,-1-2 1,0 1-1,-1-1 0,-1-1 1,0 1-1,-1-1 0,4-17 1,-2 6 8,-1-1 1,-2 0-1,-1 0 0,-1-1 1,-1 1-1,-1-1 1,-5-39-1,4 66-14,0-1 0,0 1 0,0 0 0,-1-1 0,1 1 0,0 0 0,-1 0 0,1-1 0,-1 1 0,1 0 0,-1 0 0,0 0 0,1 0 0,-1 0 0,0 0 0,0 0 0,0 0 0,0 0 0,0 0 0,0 0 0,0 0-1,0 0 1,0 1 0,0-1 0,0 1 0,0-1 0,-1 1 0,1-1 0,0 1 0,0-1 0,-1 1 0,1 0 0,0 0 0,-1 0 0,1 0 0,0 0 0,-1 0 0,1 0 0,0 0 0,0 0 0,-1 1 0,1-1 0,0 0 0,-1 1 0,1-1 0,0 1 0,0 0 0,0-1 0,0 1 0,0 0 0,0 0 0,0-1 0,0 1 0,0 0 0,-1 2 0,-3 5-2,0 1 1,0 0-1,1 1 1,1-1-1,0 1 1,0-1 0,-2 14-1,-6 75-37,7 87 51,4-173-8,-1-9 3,1 0 0,0 0 0,0-1 1,1 1-1,-1 0 0,0 0 0,1-1 0,0 1 0,0 0 0,0-1 1,0 1-1,0-1 0,0 1 0,0-1 0,1 1 0,-1-1 0,1 0 1,0 0-1,0 0 0,0 0 0,0 0 0,0 0 0,0 0 0,0-1 1,1 1-1,-1-1 0,5 3 0,2-2 10,1 1-1,-1-1 1,1-1-1,0 0 1,0 0-1,15-1 1,-23 0-52,0 0 1,1-1-1,-1 1 0,0 0 1,1-1-1,-1 1 1,0-1-1,0 0 0,0 0 1,0 0-1,0 0 0,0 0 1,0 0-1,0 0 0,0-1 1,0 1-1,0-1 0,2-2 1,-2 0-183,1 0 0,0 0-1,-1 0 1,0-1 0,0 1 0,0 0 0,0-1 0,1-7 0,0-7-1241,0 0 0,-1-1 0,-1-27 0,-1 42 1044,-1-42-2893,4-79-1360,-1 106 4718,0 1 1,2-1 0,0 1-1,9-26 1,14-37 2899,-15 26 2506,-7 46-1029,0 16-3537,2 21-1129,11 83 976,-5 0 0,0 176 0,-13-221-590,0-64 492,0-13 669,-1-14-1054,6-132 232,-2 133-492,0 1-1,2-1 1,1 1 0,13-35 0,-6 29-218,2 0 0,2 0 0,0 2 0,2 0 0,1 1 0,1 1 1,46-43-1,-56 56-311,12-8-527,-2 16-5549,-16 5 1045</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12.108"/>
    </inkml:context>
    <inkml:brush xml:id="br0">
      <inkml:brushProperty name="width" value="0.035" units="cm"/>
      <inkml:brushProperty name="height" value="0.035" units="cm"/>
      <inkml:brushProperty name="color" value="#E71224"/>
    </inkml:brush>
  </inkml:definitions>
  <inkml:trace contextRef="#ctx0" brushRef="#br0">884 104 4657,'0'0'13760,"0"-12"-12634,0-69 1312,-1 81-2406,0-1 0,1 0 1,-1 0-1,1 0 1,-1 1-1,0-1 0,0 0 1,1 1-1,-1-1 1,0 1-1,0-1 0,0 1 1,0-1-1,0 1 1,0-1-1,1 1 0,-1 0 1,0 0-1,0-1 0,0 1 1,0 0-1,0 0 1,0 0-1,0 0 0,0 0 1,-2 1-1,-38-2-30,31 2 33,4-1-41,1 0 0,-1 0 1,0 0-1,1 1 0,-1 0 1,1 0-1,0 1 1,-1 0-1,1-1 0,0 2 1,0-1-1,0 1 1,-8 5-1,10-5-54,0 0 1,0 0 0,1 0-1,-1 0 1,1 1-1,0-1 1,0 1-1,0 0 1,0 0-1,0 0 1,1 0-1,0 0 1,0 0 0,0 0-1,0 0 1,1 0-1,-1 0 1,1 9-1,0-7 21,0 1 0,0-1-1,0 1 1,1-1 0,0 1 0,0-1-1,0 1 1,1-1 0,0 0 0,1 1-1,-1-1 1,1 0 0,0-1-1,0 1 1,1-1 0,0 1 0,0-1-1,0 0 1,6 5 0,10 11 49,-8-9-27,-1 0 1,13 18-1,-21-25 43,0 0 0,0 0 0,-1 0 0,1 1 0,-1-1 0,0 1 0,-1-1 0,1 1 0,-1 0 0,0 8 1,0-6 57,0 0 0,0 0 0,-1 1 0,-1-1 0,0 0 0,0 0 0,0 0 0,-1 0 0,0 0 0,0 0 0,-1-1 1,0 1-1,-1-1 0,0 1 0,0-1 0,0 0 0,-1-1 0,-9 11 0,-11 8-31,-1-2-1,-1-1 1,-1-1-1,-1-2 1,-1 0 0,-45 20-1,-5-4-1632,-106 31 0,42-23-4864,11-13-5374</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16.171"/>
    </inkml:context>
    <inkml:brush xml:id="br0">
      <inkml:brushProperty name="width" value="0.035" units="cm"/>
      <inkml:brushProperty name="height" value="0.035" units="cm"/>
      <inkml:brushProperty name="color" value="#E71224"/>
    </inkml:brush>
  </inkml:definitions>
  <inkml:trace contextRef="#ctx0" brushRef="#br0">57 504 3065,'0'0'6020,"0"-33"-4543,-1-110-16,-2 94 227,-16-84 1,13 100-206,1 0-1,-1-47 1,-6 708-517,11-587-958,-3 33 27,7 74-1,-2-142-33,0 1 0,-1-1 0,2 1 1,-1-1-1,1 0 0,0 0 0,0 0 0,1 0 0,0 0 0,0 0 0,0-1 0,1 1 1,0-1-1,0 0 0,0 0 0,6 5 0,-4-5 6,0-1 1,1 0-1,0 0 0,0 0 1,0-1-1,0 0 0,0 0 1,0-1-1,1 0 0,0 0 1,-1-1-1,1 0 0,10 0 0,1 1 5,-1-1 0,1-1-1,0-1 1,0-1-1,-1 0 1,1-1-1,-1-1 1,0-1 0,0 0-1,0-2 1,22-10-1,-13 1-167,0 0 0,-1-1 1,39-34-1,-58 45-163,0-1-1,-1 1 1,0-1 0,0 0 0,0 0-1,-1-1 1,0 0 0,-1 0 0,0 0-1,0 0 1,0-1 0,-1 1 0,0-1-1,-1 0 1,0 0 0,1-16 0,-6-9-3066,-14 8-1177</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16.384"/>
    </inkml:context>
    <inkml:brush xml:id="br0">
      <inkml:brushProperty name="width" value="0.035" units="cm"/>
      <inkml:brushProperty name="height" value="0.035" units="cm"/>
      <inkml:brushProperty name="color" value="#E71224"/>
    </inkml:brush>
  </inkml:definitions>
  <inkml:trace contextRef="#ctx0" brushRef="#br0">1 257 16,'0'0'19596,"245"-175"-19404,-193 150-48,-9 7-80,-7 4-16,-8 0-48,-1 7-312,13 3-928,-12 4-1545,-5 0-2480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16.882"/>
    </inkml:context>
    <inkml:brush xml:id="br0">
      <inkml:brushProperty name="width" value="0.035" units="cm"/>
      <inkml:brushProperty name="height" value="0.035" units="cm"/>
      <inkml:brushProperty name="color" value="#E71224"/>
    </inkml:brush>
  </inkml:definitions>
  <inkml:trace contextRef="#ctx0" brushRef="#br0">0 237 184,'0'0'18261,"0"-9"-17714,1-27-254,-1 36-290,0 0 0,0 1 0,1-1-1,-1 0 1,0 0 0,0 0-1,0 0 1,0 0 0,0 0 0,0 0-1,0 0 1,1 0 0,-1 0 0,0 0-1,0 0 1,0 0 0,0 0-1,0 0 1,1 0 0,-1 0 0,0 0-1,0 0 1,0 0 0,0 0-1,0 0 1,0 0 0,1 0 0,-1 0-1,0 0 1,0 0 0,0 0-1,0 0 1,0 0 0,0 0 0,1 0-1,-1 0 1,0 0 0,0-1-1,0 1 1,0 0 0,0 0 0,0 0-1,0 0 1,0 0 0,0 0 0,0 0-1,0-1 1,1 1 0,-1 0-1,0 0 1,0 0 0,0 0 0,0 0-1,0-1 1,6 15 35,-5-14-27,100 246 2347,-81-190-2135,-4 1 0,16 89-1,-24-100-207,-4-24 16,-1 0 0,1 28 0,-4-49 353,-1-10-50,0 0-1,0 1 0,1-1 0,0 0 1,2-13-1,-1-11-208,-3-166 0,1-141-116,2 329-25,1-1-1,0 0 0,1 0 0,0 1 0,1-1 1,0 1-1,0 0 0,1 0 0,1 0 1,0 1-1,1 0 0,0 0 0,0 1 0,1 0 1,0 0-1,13-11 0,-19 18-81,0 0 1,0 0-1,0 1 0,0-1 1,0 1-1,1-1 0,-1 1 1,0-1-1,1 1 0,-1 0 1,1 0-1,-1 1 0,1-1 1,0 0-1,-1 1 0,1 0 1,0-1-1,0 1 0,-1 0 1,1 0-1,0 1 0,-1-1 1,1 0-1,0 1 0,-1 0 1,1 0-1,0 0 0,3 1 1,2 4-576,0 0 1,0 0-1,0 0 1,-1 1-1,0 0 1,7 10-1,2 0-1194,19 16-2908</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2.737"/>
    </inkml:context>
    <inkml:brush xml:id="br0">
      <inkml:brushProperty name="width" value="0.035" units="cm"/>
      <inkml:brushProperty name="height" value="0.035" units="cm"/>
    </inkml:brush>
  </inkml:definitions>
  <inkml:trace contextRef="#ctx0" brushRef="#br0">0 59 3993,'0'0'14222,"15"-11"-13838,44-31-304,-47 36-70,-10 11 10,8 199 855,1 5-296,-11 26-559,-4-212 71,2-15-1654,1-2-3688,1-21 2249</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17.349"/>
    </inkml:context>
    <inkml:brush xml:id="br0">
      <inkml:brushProperty name="width" value="0.035" units="cm"/>
      <inkml:brushProperty name="height" value="0.035" units="cm"/>
      <inkml:brushProperty name="color" value="#E71224"/>
    </inkml:brush>
  </inkml:definitions>
  <inkml:trace contextRef="#ctx0" brushRef="#br0">274 373 6889,'0'0'7478,"0"-32"-6240,0-200 1302,0 226-2356,-1 0 0,1 1 0,-1-1 0,0 0-1,-1 1 1,1-1 0,-1 1 0,0-1 0,-1 1 0,-5-10-1,6 12-90,1 1 0,-1-1 0,-1 1 0,1-1 0,0 1 0,0 0 0,-1 0 0,1 0 0,-1 0 0,0 0 0,0 0 0,1 1 0,-1-1 0,0 1 0,0 0 0,-1 0 0,1 0 0,0 0 0,0 1 0,0-1 0,-5 1 0,5-1-87,-1 1 1,0 0-1,1 0 1,-1 0-1,1 0 0,-1 0 1,0 1-1,1 0 1,-1 0-1,1 0 1,-1 0-1,1 0 1,0 1-1,-1-1 0,1 1 1,0 0-1,0 0 1,0 0-1,0 1 1,1-1-1,-1 0 1,1 1-1,-5 5 0,-5 9-16,0 1-1,1 1 1,1 0-1,1 0 1,1 1-1,0 0 0,1 0 1,2 1-1,-7 39 1,4 11-152,3 112 1,5-182 159,0 2-33,0-1 0,0 1 0,0 0 0,0 0 1,0-1-1,1 1 0,0-1 0,-1 1 0,1 0 0,0-1 0,0 1 1,0-1-1,1 0 0,-1 1 0,1-1 0,-1 0 0,4 4 1,-3-5 20,0 0 0,0 1 0,0-1 0,1 0 0,-1 0 0,0 0 0,1-1 0,-1 1 0,1 0 0,-1-1 0,0 0 1,1 1-1,-1-1 0,1 0 0,-1 0 0,1-1 0,-1 1 0,1 0 0,3-2 0,-2 1 15,1-1 0,0 0 0,-1 0 0,0-1 0,1 1 0,-1-1 0,0 0 0,0 0 0,-1 0 0,1 0 1,-1-1-1,1 0 0,4-6 0,7-11-44,17-33 0,-14 23-86,7-11-726,26-60-1,-14 1-4470,-23 50 758</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18.030"/>
    </inkml:context>
    <inkml:brush xml:id="br0">
      <inkml:brushProperty name="width" value="0.035" units="cm"/>
      <inkml:brushProperty name="height" value="0.035" units="cm"/>
      <inkml:brushProperty name="color" value="#E71224"/>
    </inkml:brush>
  </inkml:definitions>
  <inkml:trace contextRef="#ctx0" brushRef="#br0">0 489 5817,'0'0'12492,"3"-27"-11668,0-5-590,18-123 859,-16 130-747,7-36 795,-3 0-1,1-65 1,7 487-1467,-15-339 326,2 0 0,0 0 0,1-1 0,1 0 0,1 0 0,1-1 0,1 1-1,1-2 1,21 34 0,-28-50 1,0 1 0,0-1 0,0 1-1,1-1 1,0 0 0,-1 0 0,1 0 0,0-1 0,9 4-1,-11-5 7,1 0 0,-1 0-1,1 0 1,0 0 0,-1-1-1,1 0 1,0 1 0,-1-1-1,1 0 1,0 0 0,-1-1-1,1 1 1,-1 0 0,1-1-1,0 0 1,-1 1 0,1-1-1,-1 0 1,5-3-1,0-1 23,-1 0-1,1 0 0,-1-1 0,-1 0 0,1 0 0,-1-1 0,6-9 0,32-56 184,-37 62-188,15-30 10,-1 0 0,-2-2 0,-2 0 0,-2-1 0,-1-1 0,-3 0 1,-1 0-1,-3-1 0,2-68 0,-8 112-67,0 16-231,1 226 60,-1-230 201,1-1 0,1 1 0,0 0-1,0 0 1,1-1 0,0 0 0,9 18 0,-10-23-10,0-1-1,1 1 0,0-1 0,0 0 0,0 0 0,1 0 0,-1 0 0,1 0 0,0-1 1,0 0-1,0 0 0,1 0 0,-1 0 0,1 0 0,-1-1 0,1 0 0,0 0 0,6 1 0,13 2-522,1-2-1,-1-1 1,49-3-1,-26 1-475,-21-1-487,0 0-1,0-1 1,49-12-1,-14-4-3540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18.637"/>
    </inkml:context>
    <inkml:brush xml:id="br0">
      <inkml:brushProperty name="width" value="0.035" units="cm"/>
      <inkml:brushProperty name="height" value="0.035" units="cm"/>
      <inkml:brushProperty name="color" value="#E71224"/>
    </inkml:brush>
  </inkml:definitions>
  <inkml:trace contextRef="#ctx0" brushRef="#br0">0 22 9378,'0'0'11173,"0"-5"-10820,3-11-228,5 20 19,14 40 228,-11-22-154,28 58 33,-3 2 0,-4 2-1,-4 1 1,-3 1 0,-4 1 0,11 110-1,-23-97-219,-7-93 238,2-16-40,3-17 29,2-13-183,1-1 0,23-53-1,-26 76-95,1 0-1,1 1 0,0 0 1,1 1-1,1 0 0,0 1 1,24-25-1,-32 37 6,0-1 0,0 1-1,0 0 1,0 0 0,0 0 0,1 0 0,-1 1 0,0-1-1,1 1 1,-1 0 0,1 0 0,0 0 0,-1 1 0,1-1-1,0 1 1,-1 0 0,1 0 0,0 0 0,-1 0 0,1 1-1,0-1 1,-1 1 0,7 2 0,-3 0 0,-1 0-1,1 0 1,-1 1 0,0 0-1,0 0 1,-1 0-1,1 0 1,-1 1 0,0 0-1,0 1 1,5 5 0,-4-2 9,0-1 1,-1 1-1,0 0 1,-1 0-1,1 1 1,-2-1-1,1 1 1,-1 0-1,1 11 1,0 6-56,-2 0 1,-1 32-1,-1-49 43,-1-1 0,-1 1 0,1-1 0,-1 0 0,-1 1 0,0-1-1,0 0 1,0-1 0,-1 1 0,-1-1 0,0 1 0,0-1 0,0 0 0,-1-1-1,0 0 1,-1 1 0,1-2 0,-1 1 0,-1-1 0,1 0 0,-1-1 0,0 0-1,0 0 1,-1-1 0,1 1 0,-1-2 0,0 0 0,0 0 0,0 0 0,-1-1-1,-9 1 1,18-3 18,-15 2 6,0-1-1,0-1 1,-25-3 0,37 3-14,0-1 1,0 0 0,0 0-1,0 0 1,0-1 0,0 1-1,0-1 1,0 0-1,1 0 1,-1 0 0,1-1-1,-1 1 1,1-1 0,0 0-1,0 0 1,0 0 0,1 0-1,-4-6 1,1 0-260,0-1 0,0 1 0,1-1 0,1-1 0,0 1 0,0 0 0,1-1 0,0 0 0,1 1 0,0-1 0,1 0 0,1-14 0,1 8-762,0-1 0,2 1 0,0 0 0,0 0 0,2 0 0,13-29 0,27-36-5316</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19.411"/>
    </inkml:context>
    <inkml:brush xml:id="br0">
      <inkml:brushProperty name="width" value="0.035" units="cm"/>
      <inkml:brushProperty name="height" value="0.035" units="cm"/>
      <inkml:brushProperty name="color" value="#E71224"/>
    </inkml:brush>
  </inkml:definitions>
  <inkml:trace contextRef="#ctx0" brushRef="#br0">8 347 5457,'0'0'8010,"-1"-38"-5891,-5-121-485,6 10 3563,1 160-5200,97 633 175,-97-636-172,47 164 7,-42-155-4,1 0 0,1 0 1,0-1-1,1 0 0,1-1 1,0 0-1,21 23 0,-26-33 2,-1-1 0,1-1 0,0 1 0,0 0 0,0-1 0,0 0 0,0 0 0,1-1 0,0 0 0,-1 0-1,11 3 1,1-3 45,0 0 0,32-1 0,-37-1-36,-1-1-1,1-1 0,0 0-1,0 0 1,-1-2 0,1 1 0,-1-1-1,0-1 1,0 0 0,-1 0 0,1-1-1,-1-1 1,-1 0 0,1 0 0,-1-1-1,16-16 1,-6 3 0,0-1 0,-1-1-1,-1-1 1,-2 0 0,21-41-1,-29 46 25,0 0 0,-1-1 0,-1 0-1,-1 0 1,0 0 0,-2 0 0,0-1-1,-3-33 1,1 51-22,0 1-1,-1 0 1,0-1 0,0 1-1,0 0 1,0 0-1,0 0 1,0 0 0,0 0-1,-1 0 1,1 0-1,-1 0 1,1 0 0,-1 1-1,0-1 1,0 1 0,1-1-1,-1 1 1,0 0-1,-1-1 1,1 1 0,0 0-1,0 0 1,0 1 0,-1-1-1,1 0 1,-4 0-1,0 0-10,-1-1 0,0 1 0,1 0 0,-1 0 0,0 1 0,1 0 0,-1 0 0,0 1 0,-8 1 0,11-1-8,1 1 0,0 0-1,0 0 1,0 0 0,0 0-1,0 0 1,1 0 0,-1 1-1,1-1 1,-1 1 0,1 0-1,0 0 1,0 0 0,0 0-1,0 0 1,1 0 0,-2 4-1,-4 11-16,-10 33 1,16-47 19,-5 24 0,2 1-1,1-1 1,1 1-1,1 0 1,6 47-1,-5-69 3,1 0 1,1 0-1,-1 0 1,1 0-1,0-1 0,0 1 1,1-1-1,0 0 1,0 1-1,1-1 0,0-1 1,5 8-1,-2-5 18,0-1-1,1 1 0,0-2 1,0 1-1,1-1 1,-1 0-1,14 6 0,2-1 60,1-1-1,0-2 0,0 0 0,1-2 0,43 6 0,136-4 704,-179-8-603,-15 1-34,0-2 1,0 1-1,-1-1 0,1-1 1,0 0-1,-1-1 0,0 0 1,1 0-1,-1-1 0,0 0 1,-1-1-1,1 0 0,-1-1 0,0 0 1,0 0-1,-1-1 0,0 0 1,10-11-1,-15 15-58,-1-1 1,0 0-1,0 0 0,0 0 1,0 0-1,0 0 1,0-6-1,-1 9-163,-1 0 1,1 0-1,-1 0 1,0 0-1,0 0 1,1 0-1,-1 0 1,0 0-1,0 0 1,0 0-1,0-1 1,0 1-1,0 0 1,-1 0-1,1 0 1,0 0-1,-1 0 1,1 0-1,0 0 1,-1 0-1,1 0 1,-1 0-1,0 0 1,1 0-1,-1 0 1,0 0-1,1 1 1,-1-1-1,0 0 1,0 0-1,0 1 0,0-1 1,0 0-1,-1 0 1,-31-6-2968,7 3-2131,2 1-3967</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2.001"/>
    </inkml:context>
    <inkml:brush xml:id="br0">
      <inkml:brushProperty name="width" value="0.035" units="cm"/>
      <inkml:brushProperty name="height" value="0.035" units="cm"/>
      <inkml:brushProperty name="color" value="#E71224"/>
    </inkml:brush>
  </inkml:definitions>
  <inkml:trace contextRef="#ctx0" brushRef="#br0">88 27 3201,'0'0'9670,"0"-5"-9079,0-17 8234,0 47-8415,-12 261 1498,0 1-1125,12-196-589,-4 312 139,-34-5-298,31-361-203,-4 34 253,8-24-2832,23-48-2868,-1-5-712</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2.530"/>
    </inkml:context>
    <inkml:brush xml:id="br0">
      <inkml:brushProperty name="width" value="0.035" units="cm"/>
      <inkml:brushProperty name="height" value="0.035" units="cm"/>
      <inkml:brushProperty name="color" value="#E71224"/>
    </inkml:brush>
  </inkml:definitions>
  <inkml:trace contextRef="#ctx0" brushRef="#br0">235 36 4033,'0'0'13847,"-4"-7"-13403,2 5-420,1-1 0,-1 1 0,1 0 0,-1 0 0,0-1 0,0 1 0,0 0 0,0 1 0,0-1 1,0 0-1,-4-2 0,4 4-11,0-1 0,0 1 0,0 0 0,0-1 1,0 1-1,0 0 0,0 0 0,0 0 0,0 0 1,0 1-1,1-1 0,-1 0 0,0 1 1,0 0-1,0-1 0,0 1 0,1 0 0,-1 0 1,0 0-1,1 0 0,-1 0 0,0 0 0,1 0 1,-2 2-1,-10 9 74,1 0 0,0 0 1,0 1-1,2 0 1,0 1-1,0 0 0,1 1 1,1 0-1,0 0 0,1 1 1,1 0-1,1 0 0,-7 29 1,3 6 70,2 1 0,2-1 0,3 65 0,2-107-140,0 1 0,1-1 1,0 0-1,0 0 1,1 0-1,0 0 0,1 0 1,0 0-1,6 11 0,-6-15-2,0 0 0,1 0 0,0 0 0,0 0 0,0 0 0,1-1-1,-1 1 1,1-1 0,0-1 0,0 1 0,0-1 0,1 1-1,0-2 1,9 5 0,4-2-13,0 0 0,1-2 1,-1 0-1,1-1 0,0-1 0,0-1 0,0 0 0,31-6 0,-40 4-252,0 0 0,-1-1 1,1 0-1,-1 0 0,0-1 0,0-1 0,0 0 0,18-12 0,-17 9-1401,-1 0-1,1-1 1,16-20-1,-2-3-4033</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2.945"/>
    </inkml:context>
    <inkml:brush xml:id="br0">
      <inkml:brushProperty name="width" value="0.035" units="cm"/>
      <inkml:brushProperty name="height" value="0.035" units="cm"/>
      <inkml:brushProperty name="color" value="#E71224"/>
    </inkml:brush>
  </inkml:definitions>
  <inkml:trace contextRef="#ctx0" brushRef="#br0">278 266 7578,'0'0'9444,"3"-32"-8470,10-98-197,-9 53 1197,-4 57-831,-2 19-1115,1 0 0,-1 0 0,1 1 0,-1-1 1,1 1-1,-1-1 0,1 1 0,-1-1 0,1 1 0,-1 0 0,0 0 0,1 0 1,-1 0-1,0 0 0,1 0 0,-1 0 0,-2 1 0,-3-1-13,1 1-24,0 0-1,0 0 1,0 1-1,1 0 0,-1 0 1,0 0-1,1 1 1,0 0-1,-1 0 0,1 0 1,0 1-1,1 0 1,-1-1-1,1 2 0,-6 5 1,-9 11-112,1 0 0,-15 25 0,20-28 1,1 2 0,1-1 0,0 1 0,2 1 0,0 0 0,2 0 0,0 1 0,1 0 0,1 0 0,1 0 0,-1 42 0,4-50 62,4 15-98,-3-28 154,0 0 0,1 0 1,0 0-1,-1 0 0,1 0 0,-1 0 1,1 0-1,0-1 0,0 1 0,0 0 0,-1-1 1,1 1-1,0 0 0,0-1 0,0 1 0,0-1 1,0 1-1,0-1 0,0 0 0,0 1 0,0-1 1,0 0-1,0 0 0,2 0 0,3 1 9,-1-1 0,1 0-1,0 0 1,-1 0 0,1-1 0,0 1-1,-1-2 1,1 1 0,-1 0-1,0-1 1,1 0 0,-1-1-1,0 1 1,0-1 0,0 0-1,-1 0 1,1 0 0,8-8 0,-2-1-2,0-1 0,0 1 1,-1-2-1,-1 0 1,10-19-1,-13 21-159,0 0 0,-1 0 0,0-1-1,-1 0 1,5-25 0,-2-32-4123,-4 33-859</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3.488"/>
    </inkml:context>
    <inkml:brush xml:id="br0">
      <inkml:brushProperty name="width" value="0.035" units="cm"/>
      <inkml:brushProperty name="height" value="0.035" units="cm"/>
      <inkml:brushProperty name="color" value="#E71224"/>
    </inkml:brush>
  </inkml:definitions>
  <inkml:trace contextRef="#ctx0" brushRef="#br0">1 46 8410,'0'0'7480,"9"15"-6850,1 2-435,-1-4-9,0 1 1,-2 0-1,1 1 0,-2 0 0,6 18 0,0 15 381,-2 1 0,-2 0 1,-2 0-1,-2 68 0,-4-116 563,0-5-382,2-19-519,2 0 1,0 0-1,9-29 0,-3 12-143,-1-2-140,2 0 0,2 0 0,2 1 0,1 1 0,30-53 0,-45 91 33,0 0 1,1 0-1,-1 0 1,1 0-1,-1 0 0,1 0 1,0 1-1,0-1 1,0 0-1,0 1 1,0-1-1,0 1 0,0 0 1,0 0-1,1 0 1,-1 0-1,0 0 0,4 0 1,-4 1 10,-1 0 0,1 0 0,-1 0 1,1 0-1,0 1 0,-1-1 0,1 1 0,-1-1 1,1 1-1,-1 0 0,1-1 0,-1 1 0,1 0 1,-1 0-1,0 0 0,0 0 0,1 0 0,-1 1 1,0-1-1,0 0 0,0 0 0,0 1 0,0-1 1,0 0-1,-1 1 0,1-1 0,0 3 0,20 44-146,-2 2 0,-3 0-1,19 102 1,-32-135-785,2 21-1737,4-23-5959,-2-13 1936</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4.498"/>
    </inkml:context>
    <inkml:brush xml:id="br0">
      <inkml:brushProperty name="width" value="0.035" units="cm"/>
      <inkml:brushProperty name="height" value="0.035" units="cm"/>
      <inkml:brushProperty name="color" value="#E71224"/>
    </inkml:brush>
  </inkml:definitions>
  <inkml:trace contextRef="#ctx0" brushRef="#br0">196 68 9034,'0'0'8735,"-15"-12"-8611,-47-35-101,61 46-23,-1 0 0,1 0 1,-1 1-1,1-1 0,-1 0 0,1 0 0,-1 1 1,1-1-1,-1 1 0,1-1 0,-1 1 1,0 0-1,1 0 0,-1 0 0,0 0 1,1 0-1,-1 0 0,0 0 0,1 0 0,-1 1 1,0-1-1,1 1 0,-1-1 0,1 1 1,-1-1-1,0 1 0,1 0 0,0 0 1,-1 0-1,1 0 0,0 0 0,-1 0 0,1 0 1,0 0-1,0 1 0,0-1 0,-1 2 1,-2 2-1,-2 1 20,0 1-1,1 0 1,0 1-1,1-1 1,-1 1-1,2 0 1,-1 0 0,1 0-1,0 1 1,1-1-1,-1 1 1,0 9-1,0 13 122,1 1 0,2 33 0,0-27-82,2 1-32,1 0 1,1-1-1,3 1 0,1-1 0,15 44 0,6-2-13,50 98 0,-60-138-21,-1 0-1,15 56 1,-28-76-7,0 0 1,-2 1 0,0 0 0,-2-1 0,0 1-1,-1 0 1,-3 21 0,2-33 11,-1-1 0,0 0 1,0 0-1,-1 0 0,0 0 0,-1-1 1,0 1-1,0-1 0,0 0 0,-8 10 1,9-14-2,0 1 0,0-1 0,0 0 0,0 0 0,-1 0 0,1 0 0,-1-1 1,0 1-1,0-1 0,1 0 0,-2 0 0,1 0 0,0-1 0,0 1 0,0-1 0,-1 0 1,1 0-1,-1-1 0,1 1 0,-8-1 0,10 0 4,1-1 1,-1 1-1,1-1 1,-1 1-1,1-1 1,0 1-1,-1-1 1,1 0-1,0 0 1,0 0-1,-1 0 1,1 0-1,0 0 1,0 0-1,0 0 1,0 0-1,0 0 1,0-1-1,1 1 1,-1 0-1,0-1 1,1 1-1,-1 0 1,1-1-1,-1 1 1,1-1-1,-1-1 1,-4-49-6,4 46 5,1-9-4,1 0 0,0-1 1,0 1-1,2 0 0,0 0 0,1 0 1,0 1-1,7-16 0,2 3-2,1 1-1,1 0 1,23-30-1,52-62-12,37-52-33,-106 139 47,-3 0 1,0-2-1,22-58 0,-36 77 129,-1 0 0,0-1 0,-1 1 1,-1-1-1,0 0 0,-2-19 0,1 19 410,-13 32-754,3 5 201,1 0-1,1 1 0,1-1 1,1 2-1,-7 44 0,4 125 13,9-187-5,0 0 0,0 0 1,1-1-1,0 1 0,0 0 0,0 0 1,4 10-1,-4-14 11,0 0 0,0-1 0,0 1 0,0 0 0,1-1 0,-1 1 1,1-1-1,-1 1 0,1-1 0,-1 0 0,1 0 0,0 0 0,-1 0 0,1 0 0,0 0 0,0 0 0,0 0 0,0-1 0,0 1 0,0-1 0,0 1 0,0-1 0,0 0 0,0 0 0,4 0 1,-2 0 12,0 0 0,0 0 0,1 0 0,-1 0 1,0-1-1,0 0 0,1 0 0,-1 0 1,0 0-1,0-1 0,0 0 0,0 1 0,-1-1 1,1-1-1,0 1 0,-1-1 0,1 1 1,-1-1-1,0 0 0,0 0 0,0 0 1,-1-1-1,1 1 0,3-7 0,10-14 0,-1 0 0,-2-1 0,0-1 0,-2 0-1,0-1 1,12-54 0,16-171 742,-38 247-722,2-13 618,-3 18-647,-1 0 0,1 0 0,0 0 0,0 0 0,0 1-1,0-1 1,1 0 0,-1 0 0,0 0 0,0 0 0,0 0 0,0 0 0,0 0-1,0 0 1,0 0 0,0 0 0,0 0 0,0 0 0,0 0 0,0 0-1,0 0 1,0 1 0,0-1 0,0 0 0,0 0 0,0 0 0,0 0-1,0 0 1,0 0 0,0 0 0,0 0 0,1 0 0,-1 0 0,0 0 0,0 0-1,0 0 1,0 0 0,0 0 0,0 0 0,0 0 0,0 0 0,0 0-1,0 0 1,0 0 0,0 0 0,0 0 0,1 0 0,1 33-245,0-10 290,2 6-58,1 18 5,1-1 0,3 0 0,2 0 0,24 64 0,-33-107-6,-1-1 0,0 1 0,1-1 1,-1 1-1,1-1 0,0 1 0,-1-1 0,1 0 0,0 0 1,1 0-1,-1 0 0,0 0 0,1 0 0,-1-1 1,1 1-1,-1-1 0,1 1 0,-1-1 0,1 0 0,0 0 1,0 0-1,0-1 0,0 1 0,0-1 0,-1 0 0,1 1 1,0-1-1,0 0 0,0-1 0,0 1 0,0 0 1,0-1-1,0 0 0,0 0 0,-1 0 0,1 0 0,0 0 1,-1 0-1,1-1 0,3-2 0,5-5-327,-1 0 0,-1-1 0,0 0 0,11-15 0,32-54-5890,-33 50 2030,1-6-3441</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4.945"/>
    </inkml:context>
    <inkml:brush xml:id="br0">
      <inkml:brushProperty name="width" value="0.035" units="cm"/>
      <inkml:brushProperty name="height" value="0.035" units="cm"/>
      <inkml:brushProperty name="color" value="#E71224"/>
    </inkml:brush>
  </inkml:definitions>
  <inkml:trace contextRef="#ctx0" brushRef="#br0">105 118 6145,'0'0'13517,"0"-18"-12719,0-81 791,-16 100-1392,12 1-227,1 0 0,0 0 1,0 0-1,1 0 0,-1 1 0,0-1 0,1 1 0,0 0 1,-1 0-1,1 0 0,0 0 0,1 0 0,-1 1 0,0-1 1,1 0-1,0 1 0,-1 4 0,-2 4-146,1 0 0,0 1 0,-1 21-1,4 90-461,0-118 633,1 0-1,0 0 1,0 0 0,0-1 0,1 1 0,0-1 0,0 1 0,1-1-1,-1 0 1,7 10 0,41 48 76,-33-43 4,12 13-14,-12-15 13,27 39 0,-40-51-67,-1 0-1,1 1 0,-1-1 1,0 1-1,-1-1 0,1 1 1,-1 0-1,-1 0 0,0 0 1,1 0-1,-1 8 0,-2-13-8,1-1 0,-1 1 0,1 0 0,-1-1 0,0 0 0,1 1 0,-1-1 0,0 1 0,0-1 0,0 0 0,0 0 0,0 1 0,-1-1 0,1 0 0,0 0 0,0 0 0,-1 0 0,1 0 0,-1-1 0,1 1 0,0 0 0,-4 0 0,-41 15-81,35-13 63,-51 11-182,56-13 165,0 0-1,0 0 1,0-1-1,1 0 1,-1-1 0,0 1-1,0-1 1,-10-2-1,14 2 33,0 0 0,1-1 0,-1 1 0,0 0 0,1 0 0,-1-1 0,1 1 0,-1-1 0,1 1 0,0-1 0,-1 0 0,1 1 0,0-1 0,0 0 0,0 0 0,1 0 0,-1 0 0,0 0 0,1 0 0,-1-3 0,-5-43-622,6 45 544,0 1 20,-2-16-1095,1-1-1,1 0 1,1 0 0,1 1-1,7-35 1,9 9-3120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2.972"/>
    </inkml:context>
    <inkml:brush xml:id="br0">
      <inkml:brushProperty name="width" value="0.035" units="cm"/>
      <inkml:brushProperty name="height" value="0.035" units="cm"/>
    </inkml:brush>
  </inkml:definitions>
  <inkml:trace contextRef="#ctx0" brushRef="#br0">0 143 3697,'0'0'16515,"400"-93"-15907,-305 76-335,-20-1-249,-21 7-24,-20 8-441,-21 3-575,-26 10-7530,-21 5 4361</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5.055"/>
    </inkml:context>
    <inkml:brush xml:id="br0">
      <inkml:brushProperty name="width" value="0.035" units="cm"/>
      <inkml:brushProperty name="height" value="0.035" units="cm"/>
      <inkml:brushProperty name="color" value="#E71224"/>
    </inkml:brush>
  </inkml:definitions>
  <inkml:trace contextRef="#ctx0" brushRef="#br0">0 1 5233</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5.224"/>
    </inkml:context>
    <inkml:brush xml:id="br0">
      <inkml:brushProperty name="width" value="0.035" units="cm"/>
      <inkml:brushProperty name="height" value="0.035" units="cm"/>
      <inkml:brushProperty name="color" value="#E71224"/>
    </inkml:brush>
  </inkml:definitions>
  <inkml:trace contextRef="#ctx0" brushRef="#br0">0 158 5233,'222'-120'2750,"-176"93"-1186,-46 27-1540,0 0-1,0 0 0,0 0 1,1 0-1,-1 0 0,0 0 0,0 0 1,0 0-1,0 0 0,1 0 1,-1 0-1,0-1 0,0 1 1,0 0-1,0 0 0,1 0 1,-1 0-1,0 0 0,0 0 1,0 0-1,0 0 0,0-1 1,0 1-1,1 0 0,-1 0 1,0 0-1,0 0 0,0 0 1,0 0-1,0-1 0,0 1 1,0 0-1,0 0 0,0 0 1,0 0-1,0-1 0,0 1 1,0 0-1,0 0 0,0 0 1,0 0-1,0-1 0,0 1 1,0 0-1,0 0 0,0 0 1,0 0-1,0-1 0,0 1 1,0 0-1,0 0 0,0 0 0,0 0 1,0-1-1,-1 1 0,1 0 1,-2-3 697,1 114 7701,-3 10-5916,-3 145-4178,8-265 1437,-1 1 1,1-1-1,-1 0 1,0 1-1,1-1 1,0 0-1,-1 0 1,1 0-1,0 1 1,0-1 0,0 0-1,-1 0 1,1 0-1,0 0 1,0 0-1,1-1 1,-1 1-1,0 0 1,0 0-1,0-1 1,0 1-1,1-1 1,-1 1-1,0-1 1,1 1-1,-1-1 1,0 0-1,1 0 1,-1 1-1,0-1 1,1 0-1,-1 0 1,3-1-1,19 2-5276</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5.627"/>
    </inkml:context>
    <inkml:brush xml:id="br0">
      <inkml:brushProperty name="width" value="0.035" units="cm"/>
      <inkml:brushProperty name="height" value="0.035" units="cm"/>
      <inkml:brushProperty name="color" value="#E71224"/>
    </inkml:brush>
  </inkml:definitions>
  <inkml:trace contextRef="#ctx0" brushRef="#br0">99 298 8026,'0'0'10311,"3"-32"-9167,7-101-174,-6 56 780,-5 55-927,1 21-785,1-1 1,-1 1-1,0 0 0,0 0 1,0 0-1,0-1 1,-1 1-1,1 0 1,0 0-1,0 0 1,-1-1-1,1 1 0,0 0 1,-1 0-1,0 0 1,1 0-1,-1 0 1,1 0-1,-1 0 1,0 0-1,0 0 1,0 0-1,0 0 0,0 0 1,1 1-1,-1-1 1,0 0-1,-1 0 1,1 1-1,0-1 1,0 1-1,0-1 1,0 1-1,0 0 0,-2-1 1,1 1-40,0 0 1,1 1 0,-1-1-1,0 1 1,0-1-1,1 1 1,-1-1-1,0 1 1,1 0-1,-1 0 1,0 0 0,1 0-1,0 0 1,-1 0-1,1 0 1,-1 0-1,1 1 1,0-1-1,0 0 1,0 1 0,0-1-1,0 1 1,-1 2-1,-8 17-75,1 0 1,1 1-1,1 0 0,1 0 0,1 0 1,1 1-1,0 0 0,2 0 0,1 32 1,2-54 67,0 0 0,0 0 0,0 0 0,0 0 1,0 0-1,0 0 0,0 0 0,0-1 0,0 1 1,1 0-1,-1 0 0,0-1 0,0 1 0,1-1 0,-1 1 1,0-1-1,1 0 0,-1 0 0,0 1 0,1-1 0,-1 0 1,1 0-1,-1 0 0,0 0 0,1-1 0,1 1 1,41-4-56,-38 2-158,-1 0 0,0-1 1,-1 1-1,1-1 0,0 0 0,-1-1 0,0 1 0,0-1 0,0 0 0,0 0 0,0 0 0,4-8 0,-3 6-1627,-1-1 0,0 0 0,0-1 0,4-11 0,-3 1-4117</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6.168"/>
    </inkml:context>
    <inkml:brush xml:id="br0">
      <inkml:brushProperty name="width" value="0.035" units="cm"/>
      <inkml:brushProperty name="height" value="0.035" units="cm"/>
      <inkml:brushProperty name="color" value="#E71224"/>
    </inkml:brush>
  </inkml:definitions>
  <inkml:trace contextRef="#ctx0" brushRef="#br0">0 37 1144,'0'0'19796,"2"-8"-19271,-2 5-498,7-22 117,-7 25-143,0 0 1,0 0-1,0 0 0,0 0 1,1 0-1,-1-1 1,0 1-1,0 0 0,0 0 1,0 0-1,1 0 0,-1 0 1,0 0-1,0 0 1,0 0-1,0 0 0,1 0 1,-1 0-1,0 0 1,0 0-1,0 0 0,1 0 1,-1 0-1,0 1 0,0-1 1,0 0-1,0 0 1,0 0-1,1 0 0,-1 0 1,0 0-1,0 0 1,0 0-1,0 1 0,0-1 1,0 0-1,1 0 1,-1 0-1,0 0 0,0 0 1,0 1-1,0-1 0,0 0 1,10 21 100,-3-1 20,-1 2 0,-1-1 0,-1 1 0,2 31-1,-4 90 518,-3-103-288,1 1 0,2-1 0,14 76 0,-12-102 92,0-12 996,4-24 73,-7 20-1628,73-215 562,-66 194-440,2-1-39,0-1 1,1 1-1,2 1 1,0 0-1,2 0 1,0 2-1,19-21 1,-33 41 22,0-1 0,0 1 1,1 0-1,-1 0 0,0 0 1,1 0-1,-1 0 1,0 0-1,1 0 0,-1 0 1,1 1-1,-1-1 0,1 0 1,0 1-1,-1-1 1,1 1-1,0 0 0,-1 0 1,1 0-1,0-1 0,-1 1 1,1 1-1,0-1 1,2 0-1,-2 2 1,1-1 0,-1 0 0,1 1 0,-1-1-1,0 1 1,1 0 0,-1 0 0,0 0 0,0 0 0,-1 0 0,1 0 0,0 0 0,1 3 0,5 9-2,-1 0 1,-1 0 0,10 30-1,-9-15-384,-1 1-1,-1 0 1,-1 0 0,-2 0-1,-2 33 1,-14-57-2079,-62 10-4105,39-12 311</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6.429"/>
    </inkml:context>
    <inkml:brush xml:id="br0">
      <inkml:brushProperty name="width" value="0.035" units="cm"/>
      <inkml:brushProperty name="height" value="0.035" units="cm"/>
      <inkml:brushProperty name="color" value="#E71224"/>
    </inkml:brush>
  </inkml:definitions>
  <inkml:trace contextRef="#ctx0" brushRef="#br0">0 1 15579,'0'0'11099,"123"0"-11011,-92 0-88,-11 0-240,-4 17-825,-12 30-1271,-4-5-2257,0-2-2969</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1:26.955"/>
    </inkml:context>
    <inkml:brush xml:id="br0">
      <inkml:brushProperty name="width" value="0.035" units="cm"/>
      <inkml:brushProperty name="height" value="0.035" units="cm"/>
      <inkml:brushProperty name="color" value="#E71224"/>
    </inkml:brush>
  </inkml:definitions>
  <inkml:trace contextRef="#ctx0" brushRef="#br0">88 68 11546,'0'0'12587,"55"-68"-12475,-95 68-2992,-7 18-233,-8-3-5289</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19.408"/>
    </inkml:context>
    <inkml:brush xml:id="br0">
      <inkml:brushProperty name="width" value="0.035" units="cm"/>
      <inkml:brushProperty name="height" value="0.035" units="cm"/>
    </inkml:brush>
  </inkml:definitions>
  <inkml:trace contextRef="#ctx0" brushRef="#br0">0 108 4241,'0'0'10122,"0"-5"-8987,0-42 2058,0-8 4910,0 62-8137,0 33 248,2 0-1,2 0 0,1 0 0,2 0 1,2-1-1,1 0 0,2-1 0,2 0 1,22 43-1,-44-91-4650,-7-24-3485,7 0-4491</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8:17.492"/>
    </inkml:context>
    <inkml:brush xml:id="br0">
      <inkml:brushProperty name="width" value="0.035" units="cm"/>
      <inkml:brushProperty name="height" value="0.035" units="cm"/>
    </inkml:brush>
  </inkml:definitions>
  <inkml:trace contextRef="#ctx0" brushRef="#br0">0 94 624,'0'0'998,"23"-8"-1046,-17 4 199,-1 0 1,1 0-1,0 1 1,0 0-1,0 0 1,1 0 0,-1 1-1,1 0 1,8-1-1,-7 1-168,0 0 0,0-1 0,0 0 0,0 0 0,0 0 0,-1-1 0,9-6 0,13-7-741,-16 10-893</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8:21.429"/>
    </inkml:context>
    <inkml:brush xml:id="br0">
      <inkml:brushProperty name="width" value="0.035" units="cm"/>
      <inkml:brushProperty name="height" value="0.035" units="cm"/>
    </inkml:brush>
  </inkml:definitions>
  <inkml:trace contextRef="#ctx0" brushRef="#br0">297 0 1240,'0'0'1153,"-174"0"-1161,158 0 8,-4 0 8,4 0 8,0 0-16,1 0 0,-1 0 0,4 0-393,0 0-1079</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8:25.567"/>
    </inkml:context>
    <inkml:brush xml:id="br0">
      <inkml:brushProperty name="width" value="0.035" units="cm"/>
      <inkml:brushProperty name="height" value="0.035" units="cm"/>
    </inkml:brush>
  </inkml:definitions>
  <inkml:trace contextRef="#ctx0" brushRef="#br0">0 103 1096,'0'0'2267,"7"0"-1100,14 0-721,-5 0 8282,-16 0-8673,-1-1-1,1 1 0,0 0 1,0 0-1,-1 0 0,1 0 1,0 0-1,0 0 0,0-1 1,-1 1-1,1 0 0,0 0 1,0 0-1,0 0 0,0-1 1,-1 1-1,1 0 1,0 0-1,0-1 0,0 1 1,0 0-1,0 0 0,0 0 1,0-1-1,0 1 0,0 0 1,0 0-1,0-1 0,0 1 1,0 0-1,0 0 0,0-1 1,0 1-1,0 0 0,0 0 1,0-1-1,0 1 64,0-1-1,0 1 1,0 0-1,0-1 0,0 1 1,0 0-1,0-1 1,0 1-1,0 0 1,0-1-1,0 1 1,0 0-1,0-1 1,0 1-1,0 0 1,0-1-1,0 1 0,-1 0 1,1-1-1,0 1 1,0 0-1,0 0 1,0-1-1,-1 1 1,1 0-1,0 0 1,0-1-1,-1 1 1,1 0-1,0 0 1,-1 0-1,1 0 0,0-1 1,0 1-1,-1 0 1,1 0-1,0 0 1,-1 0-1,0 0 1,25-2-83,0-1 1,40-10-1,-15 3 11,-35 7-35,1 0 0,-1 0 1,23-10-1,-82 21-311,-104 44 657,146-49 108,9-1-172,24 1-61,44-5-61,-52-1-136,0-2 1,40-14-1,8-2 19,-89 22-14,-1 0 0,-34 8 0,12 8-34,33-13 11,-1 0 0,1 0 0,-1-1 1,0 0-1,1-1 0,-1 0 0,-12 1 1,106 4 215,-37-5-214,-27-1 23,-1 0 0,1-2 1,0 0-1,-1-1 0,24-5 0,-129 4 493,18 3-451,41 0-63,22 0-22,11 0-11,12 0 58,3 0-14,-1 0 0,0-2 0,21-3-1,-146 1-79,38 4 95,60 0-55,9 0 11,35 0 75,-23-1-63,0-1 0,1 0-1,-1-1 1,0 0-1,0-1 1,16-8 0,16-3 1,-60 16-36,1 0 0,-1 0-1,-23-3 1,-38 1-43,-1 11 80,76-10 42,33 0 9,150 0 29,-162-4-34,-57 2-77,-1 0 0,0 3 0,0 1 0,-53 10-1,70-10 14,-8 1-16,27-1 11,17-2 6,31-1 44,-1-1 0,0-3-1,64-15 1,-54 5-30,47-9-35,-90 23 167,-38-2-166,0 2 1,0 0-1,0 1 0,0 2 1,0 0-1,0 2 1,1 1-1,-1 1 0,-24 9 1,-112 48 32,159-62-1,28-3 30,0-1 0,-1-1 0,0-1 0,36-12 1,24-5-6,-51 13-30,-24 6-10,-1 0 1,1 1 0,0 0 0,-1 1 0,17-1 0,-25 2 16,-16 0-189,-13 0 173,0 0-1,0 2 0,0 1 0,-39 10 0,-42 20-11,199-30 136,-58-3-94,1-1 1,0-2-1,53-11 0,-64 11 6,-18 3-32,0 0-1,0-1 1,0 0-1,-1 1 0,1-1 1,0 0-1,0-1 0,-1 1 1,5-3-1,-8 4 141,-10 9-6785,8-3 5855,0 1 0,0-1 0,0 0 0,1 1 0,1 0 0,-1-1 0,1 1 0,0 11 0,1-7-537,-1 13-1833</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3.424"/>
    </inkml:context>
    <inkml:brush xml:id="br0">
      <inkml:brushProperty name="width" value="0.035" units="cm"/>
      <inkml:brushProperty name="height" value="0.035" units="cm"/>
    </inkml:brush>
  </inkml:definitions>
  <inkml:trace contextRef="#ctx0" brushRef="#br0">1 122 2969,'0'0'12228,"39"4"-11160,125 15-181,-81-13 257,-64-7-800,-8 0-228,-1-1 0,1 0-1,0 0 1,-1-1 0,1-1 0,-1 0 0,0 0-1,0-1 1,-1 0 0,1-1 0,-1 0-1,-1 0 1,1-1 0,-1 0 0,0-1 0,13-16-1,-19 22-99,-1 0-1,1 0 0,-1 0 1,0-1-1,0 1 0,1 0 1,-1-1-1,-1 1 0,1-1 1,0 1-1,-1-1 0,1 0 1,-1 1-1,0-1 0,0 0 1,0 1-1,0-5 0,0 1 23,-23 6-164,13 1 115,1 1 1,-1 0-1,1 0 0,-1 1 0,1 0 0,0 1 0,0 0 0,1 0 0,-1 1 0,1 0 0,-11 9 0,-4 3 2,2 1 0,-36 38 0,51-49 5,0 1 0,1 0-1,0-1 1,1 2 0,0-1 0,0 1 0,1-1 0,0 1 0,0 0 0,1 0 0,0 0 0,1 0 0,0 1 0,0-1-1,2 18 1,-1-25 5,0 0 0,1 0 1,-1 0-1,0 0 0,1 0 0,0 0 0,-1 0 0,1 0 0,0 0 0,0 0 0,0 0 0,0-1 0,0 1 0,0 0 0,1-1 0,-1 1 0,1-1 0,-1 1 0,1-1 0,-1 0 0,1 0 0,0 1 0,0-1 0,-1 0 0,1-1 0,0 1 0,0 0 0,0 0 0,0-1 1,2 1-1,9 2 26,-1-1 0,1-1 0,23 1 1,-26-2-16,169-2 141,-147-1-740,-1-2-1,1-1 1,57-19-1,75-33-6519,-83 29 166</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19.737"/>
    </inkml:context>
    <inkml:brush xml:id="br0">
      <inkml:brushProperty name="width" value="0.035" units="cm"/>
      <inkml:brushProperty name="height" value="0.035" units="cm"/>
    </inkml:brush>
  </inkml:definitions>
  <inkml:trace contextRef="#ctx0" brushRef="#br0">64 65 5201,'0'0'4706,"-3"-8"-4296,-1-3-267,2 7-55,1 1-1,-1-1 1,1 0-1,0 0 1,0 0 0,1 0-1,-1 0 1,1 0-1,0-6 2781,-48 10 3542,52 11-5293,-2-11-1112,1 1-31,0 0 0,-1-1 0,1 1-1,-1 0 1,1 0 0,-1 0 0,1 0 0,2 3 0,1 3-1860,0-1 0,1 1 0,13 10 1,-11-12-3087</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3:54.502"/>
    </inkml:context>
    <inkml:brush xml:id="br0">
      <inkml:brushProperty name="width" value="0.035" units="cm"/>
      <inkml:brushProperty name="height" value="0.035" units="cm"/>
    </inkml:brush>
  </inkml:definitions>
  <inkml:trace contextRef="#ctx0" brushRef="#br0">1 279 4889,'0'0'9113,"0"-13"-8524,0-103 2881,0-33 630,0 149-3726,0 15 789,6 23-966,2 0 0,2-1-1,24 61 1,-2-3-26,79 253 80,-102-316-399,-1-1 0,-1 1 0,-2 0 0,-1 1 0,-1 32-1,-3-64-537,0-9-1815,0-5 1606,-2-64-6130,-12 14-1453</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3:55.195"/>
    </inkml:context>
    <inkml:brush xml:id="br0">
      <inkml:brushProperty name="width" value="0.035" units="cm"/>
      <inkml:brushProperty name="height" value="0.035" units="cm"/>
    </inkml:brush>
  </inkml:definitions>
  <inkml:trace contextRef="#ctx0" brushRef="#br0">1 179 5337,'0'0'11477,"23"-29"-10701,74-88-250,-67 90-332,-12 23-9,-8 3-101,0 0 0,0 1-1,0 1 1,0 0 0,0 0 0,-1 1 0,1 0 0,0 1 0,-1 0 0,0 1 0,1-1 0,-1 2 0,-1-1 0,1 1 0,-1 1 0,0 0 0,9 7 0,7 9 30,0 0 1,-1 2 0,-2 0-1,0 2 1,-2 0 0,21 38-1,-30-46-77,-2 0-1,0 1 0,-1 0 1,-1 0-1,0 0 0,-2 1 1,0 0-1,-2-1 0,0 2 1,-1-1-1,-2 30 1,-1-38-16,0-1 0,-1 1 0,0-1 0,-1 1 0,0-1 0,-1-1 0,0 1 0,-1-1 0,-14 20 0,-2-2 105,-50 51-1,70-77-53,0 0-1,0 0 1,0-1 0,0 1 0,0 0-1,0-1 1,-1 1 0,1-1 0,-1 1-1,1-1 1,-1 0 0,1 0 0,-1-1-1,0 1 1,1 0 0,-1-1 0,0 0-1,0 1 1,-3-1 0,5-1-58,0 0 1,0 0-1,0 0 1,0 0-1,0 0 1,0 0-1,0 0 1,0 0-1,0 0 0,1 0 1,-1-1-1,0 1 1,1 0-1,-1 0 1,1-1-1,-1 1 1,1 0-1,0-1 0,-1-2 1,-5-13-421,21 23-8,43 28 406,-32-18 10,0-1 0,51 21 0,-9-15 41,1-4 0,0-2 1,81 6-1,-146-21-42,11 4-94,-13-4-502,-2-3-2367,-3-44-5932,-10 12 1233</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3:55.617"/>
    </inkml:context>
    <inkml:brush xml:id="br0">
      <inkml:brushProperty name="width" value="0.035" units="cm"/>
      <inkml:brushProperty name="height" value="0.035" units="cm"/>
    </inkml:brush>
  </inkml:definitions>
  <inkml:trace contextRef="#ctx0" brushRef="#br0">1 160 5945,'0'0'8928,"32"4"-8114,100 13-32,-129-17-664,1 1-1,0 0 1,0-1-1,-1 0 1,1 0 0,0 0-1,0 0 1,0 0 0,-1-1-1,1 0 1,6-2 0,-9 3-83,-1-1 0,1 1 1,-1-1-1,1 0 1,-1 1-1,0-1 1,1 0-1,-1 1 0,0-1 1,1 0-1,-1 1 1,0-1-1,0 0 1,0 1-1,0-1 0,1 0 1,-1 0-1,0 1 1,0-1-1,0 0 1,-1 1-1,1-1 0,0 0 1,0 0-1,0 1 1,-1-2-1,0-8 177,1-9 237,1 4-199,-1 1 0,-1 0 0,-2-16 0,2 27-191,1 1 0,-1-1 1,0 0-1,1 0 0,-1 0 1,-1 0-1,1 1 0,0-1 1,-1 0-1,1 1 0,-1-1 1,0 1-1,0 0 0,0-1 0,0 1 1,0 0-1,-1 0 0,1 1 1,0-1-1,-5-2 0,6 3-47,-1 1 1,1-1-1,-1 1 0,1 0 0,-1-1 0,1 1 0,-1 0 0,1 0 1,-1 0-1,1 0 0,-1 0 0,1 0 0,-1 0 0,1 1 0,-1-1 0,1 0 1,-1 1-1,1-1 0,0 1 0,-1 0 0,1 0 0,0-1 0,-1 1 1,1 0-1,0 0 0,0 0 0,0 0 0,0 0 0,0 0 0,-2 3 0,-2 3-3,1-1-1,0 1 0,0 1 0,-4 10 0,6-13 11,-8 23-18,1 0 0,2 0 0,1 1 0,1 0 0,1 0 0,2 0 0,1 47 0,1-71 1,0 1 0,1-1-1,-1 0 1,1 1 0,0-1-1,1 0 1,-1 0-1,1 0 1,0 0 0,0 0-1,0 0 1,1 0 0,0-1-1,0 1 1,4 4-1,-2-4 6,0 0-1,1-1 1,-1 1-1,1-1 1,0 0-1,0-1 0,0 0 1,1 0-1,-1 0 1,10 2-1,11 1 18,0-1 0,1-1-1,-1-2 1,47-1 0,-66-1-24,-3 1-102,0-1 0,-1 0-1,1 0 1,0-1 0,-1 1-1,1-1 1,-1 0-1,1 0 1,-1 0 0,1-1-1,-1 0 1,0 0-1,0 0 1,0 0 0,0 0-1,0-1 1,0 0-1,0 0 1,-1 0 0,0 0-1,1-1 1,-1 1 0,-1-1-1,1 0 1,0 1-1,-1-1 1,0-1 0,0 1-1,0 0 1,2-8-1,9-32-3028,-1-1-1885</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3:56.253"/>
    </inkml:context>
    <inkml:brush xml:id="br0">
      <inkml:brushProperty name="width" value="0.035" units="cm"/>
      <inkml:brushProperty name="height" value="0.035" units="cm"/>
    </inkml:brush>
  </inkml:definitions>
  <inkml:trace contextRef="#ctx0" brushRef="#br0">179 153 2921,'0'0'12648,"7"-14"-11697,22-46 13,-28 58-907,0 1 0,-1-1 0,1 0 1,-1 1-1,1-1 0,-1 0 0,0 0 1,1 0-1,-1 1 0,0-1 0,0 0 1,0 0-1,-1 0 0,1 1 0,0-1 1,-1 0-1,1 0 0,-1 1 0,0-1 1,1 0-1,-1 1 0,0-1 0,0 0 1,0 1-1,0-1 0,0 1 0,0 0 1,-1-1-1,1 1 0,0 0 0,-1 0 1,1 0-1,-1 0 0,1 0 0,-1 0 1,-1-1-1,-5-1 145,1 0 1,-1 0 0,1 1-1,-1-1 1,-12 0 0,15 2-157,0 0 0,-1 0-1,1 0 1,0 1 0,0 0 0,0 0 0,0 1 0,-1 0 0,-8 2-1,11-2-47,1 0-1,-1 1 0,1 0 0,-1-1 0,1 1 0,-1 0 0,1 1 0,0-1 0,0 0 1,0 0-1,0 1 0,0-1 0,1 1 0,-1 0 0,1 0 0,0-1 0,-2 6 1,-5 13-16,2 1 0,0-1 0,2 1 1,-3 32-1,1 90-126,6-139 139,0 0 0,1-1-1,-1 1 1,1-1-1,-1 1 1,1-1-1,1 1 1,-1-1-1,1 0 1,-1 1-1,1-1 1,1 0-1,2 4 1,-3-5 5,1-1 0,-1 1 0,1-1 0,-1 0-1,1 0 1,0 0 0,0 0 0,0-1 0,0 1 0,1-1 0,-1 1 0,0-1 0,0 0 0,1-1 0,-1 1 0,1 0 0,-1-1 0,4 0 0,-2 1 11,-1-1-1,0 0 1,1 0-1,-1 0 1,0-1-1,1 0 1,-1 1-1,0-1 1,0-1-1,0 1 1,0-1-1,0 1 1,0-1-1,0 0 1,3-3-1,-1 0 12,-1 0 0,-1 0 1,1 0-1,-1-1 0,0 0 0,0 1 0,-1-2 0,6-11 0,12-33 44,-3-1 0,15-68 0,-14 47 156,-18 68-210,7-14 785,-7 20-775,0 0 1,-1 0-1,1 0 0,0 0 1,0 0-1,-1 0 1,1 0-1,-1 1 0,1-1 1,-1 0-1,1 0 1,-1 1-1,0-1 0,1 0 1,-1 1-1,0 0 1,58 191 328,7 25-204,-54-174-145,-3 0 0,-1 1 0,0 46 0,-6-55-11,1 18 33,-9 94-1,5-132-16,-1 1 0,0-1 0,-2-1 0,1 1 0,-2 0 0,0-1 0,-1 0 0,-1-1 0,0 0 0,-12 16 0,15-24 1,0-1 0,0 1 1,-1-1-1,0 0 0,0-1 0,0 0 0,-1 1 1,0-2-1,1 1 0,-1-1 0,-1 0 0,1-1 1,0 1-1,-1-2 0,1 1 0,-1-1 0,1 0 0,-1 0 1,0-1-1,-11-1 0,14 1-22,1 0 0,-1-1 0,0 0 1,0 0-1,0 0 0,1-1 0,-1 1 0,1-1 0,-1 0 0,1 0 0,0-1 0,0 0 1,0 1-1,0-1 0,0 0 0,1-1 0,-1 1 0,1-1 0,0 1 0,0-1 0,0 0 1,-4-8-1,0-1-213,1-1 0,0-1 0,0 1 0,2-1 0,0 0 0,-3-20 0,0-23-2322,1-118 0,6 147 1700,2-119-4564,12 14-419</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3:56.788"/>
    </inkml:context>
    <inkml:brush xml:id="br0">
      <inkml:brushProperty name="width" value="0.035" units="cm"/>
      <inkml:brushProperty name="height" value="0.035" units="cm"/>
    </inkml:brush>
  </inkml:definitions>
  <inkml:trace contextRef="#ctx0" brushRef="#br0">1 129 1560,'0'0'14687,"7"-1"-13033,-1 1-1386,-5 0-206,0 0 0,1 0 0,-1 0 0,1 0 0,-1 0 0,0 0 0,1 0 0,-1 0 0,1 0 0,-1-1 0,0 1 0,1-1 0,-1 1 0,0-1 0,1 1 0,-1-1 0,0 0 0,0 0 0,0 0 0,1 0 0,-1 1 0,0-1 0,0-1 0,0 1 1,-1 0-1,1 0 0,0 0 0,0 0 0,-1-1 0,1 1 0,0 0 0,-1-1 0,1-1 0,0-3 256,0-2-28,0 0 1,0 1-1,1-1 0,0 1 1,0 0-1,1 0 0,0-1 0,0 1 1,0 1-1,7-9 0,-9 14-285,0 0 0,0 0 0,0 0 0,0 1 0,0-1 0,1 1 0,-1-1 0,0 1 0,1-1 0,-1 1 0,0 0 0,1 0 0,-1-1 0,0 1 0,1 0 0,-1 0 0,0 0 0,1 0 0,-1 1 0,0-1-1,1 0 1,-1 1 0,0-1 0,1 1 0,-1-1 0,0 1 0,2 0 0,28 24-15,-12-4 10,-1 1-1,-1 0 0,-1 2 1,-1-1-1,-1 2 0,-2 0 0,0 1 1,-2 0-1,0 0 0,-2 1 1,-1 0-1,-1 1 0,-2 0 0,2 28 1,-3 6 93,-3-62 129,0-23-6,-2-48-149,0 33-66,2 1 0,6-56 0,-4 86-6,0 1-1,0 0 0,0 0 0,1 0 1,0 0-1,0 0 0,0 1 1,1 0-1,-1-1 0,2 1 1,-1 0-1,0 1 0,1-1 1,0 1-1,0 0 0,0 0 1,1 0-1,5-2 0,14-8-21,1 2 0,50-17-1,-38 15-2,-22 8-175,14-7-1593,-29 12 1351,0 0-1,0-1 0,0 1 0,0 0 1,0-1-1,0 1 0,-1-1 0,1 1 1,0-1-1,-1 1 0,1-1 0,-1 0 1,1 1-1,-1-1 0,0 1 0,0-1 0,0 0 1,0-2-1,0-14-5697</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3:57.190"/>
    </inkml:context>
    <inkml:brush xml:id="br0">
      <inkml:brushProperty name="width" value="0.035" units="cm"/>
      <inkml:brushProperty name="height" value="0.035" units="cm"/>
    </inkml:brush>
  </inkml:definitions>
  <inkml:trace contextRef="#ctx0" brushRef="#br0">0 132 6633,'0'0'10160,"28"-9"-9137,84-29-68,-109 37-848,0 0 1,0 0-1,-1 0 0,1 0 1,0-1-1,-1 1 1,1-1-1,-1 0 1,0 1-1,0-1 1,0 0-1,1 0 0,-2-1 1,4-3-1,-4 5 19,-1-1 1,1 1-1,-1-1 0,0 1 0,1-1 0,-1 1 0,0-1 0,0 0 0,0 1 1,0-1-1,0 1 0,-1-1 0,1 0 0,-1-1 0,0-7 662,1 9-772,-1 0 0,1 0 0,0 0 0,0 0-1,-1 0 1,1 0 0,0 0 0,-1 0 0,1 0 0,-1 0-1,1 1 1,-1-1 0,1 0 0,-1 0 0,0 0-1,1 1 1,-1-1 0,0 0 0,0 1 0,0-1 0,1 1-1,-1-1 1,0 1 0,0-1 0,0 1 0,0 0 0,0-1-1,0 1 1,0 0 0,0 0 0,0 0 0,0 0-1,0-1 1,0 1 0,0 1 0,0-1 0,0 0 0,0 0-1,0 0 1,0 0 0,0 1 0,0-1 0,0 0 0,0 1-1,0-1 1,1 1 0,-1-1 0,0 1 0,0 0-1,0-1 1,-1 2 0,-2 3-16,0-1 0,0 1 0,0-1 0,1 1 0,-1 1 0,1-1 0,1 0 0,-5 9 0,-15 50-1,17-42-14,0-1 0,1 1 0,2-1 0,0 1 0,1 0-1,4 38 1,-2-57 15,0 1-1,0-1 0,0 1 0,0-1 0,1 0 1,0 0-1,-1 1 0,1-1 0,0 0 1,0-1-1,1 1 0,-1 0 0,1-1 0,-1 1 1,1-1-1,0 0 0,0 1 0,0-2 0,0 1 1,0 0-1,0 0 0,1-1 0,-1 0 1,0 0-1,1 0 0,4 1 0,9 2 30,0-1 1,0-1-1,0-1 0,18 0 1,-23-1-38,-1 0 0,1-1 1,-1 0-1,1-1 0,-1-1 1,0 1-1,14-7 0,-20 7-109,0 0-1,0-1 1,0 0 0,-1 0-1,1 0 1,-1-1-1,0 1 1,0-1 0,0 0-1,-1 0 1,1-1-1,-1 1 1,0-1-1,0 1 1,-1-1 0,1 0-1,-1 0 1,2-6-1,-1-5-1277,0-1-1,-1 1 0,0-1 0,-2-26 0,0-8-4146</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3.288"/>
    </inkml:context>
    <inkml:brush xml:id="br0">
      <inkml:brushProperty name="width" value="0.035" units="cm"/>
      <inkml:brushProperty name="height" value="0.035" units="cm"/>
    </inkml:brush>
  </inkml:definitions>
  <inkml:trace contextRef="#ctx0" brushRef="#br0">219 56 3929,'0'0'11893,"10"-1"-11082,29-6-110,-38 6-594,0 0-1,0 0 0,0 0 0,0-1 0,0 1 0,0 0 0,0 0 0,-1-1 1,1 1-1,-1 0 0,1-1 0,-1 1 0,1-1 0,-1 1 0,0-1 1,0 1-1,0 0 0,1-1 0,-1 1 0,-1-1 0,1 1 0,0-1 1,0 1-1,-1-1 0,1 1 0,0 0 0,-1-1 0,0-1 0,-22 0 14,0 0 0,1 2 0,-1 1 0,-34 4 0,52-4-121,-1 1 0,0 0 0,0 0-1,1 0 1,-1 1 0,0 0 0,1 0-1,0 1 1,-1-1 0,1 1 0,0 0-1,0 0 1,1 1 0,-1 0 0,1-1-1,0 1 1,0 1 0,0-1 0,0 1-1,1-1 1,-1 1 0,1 0 0,1 0-1,-1 1 1,1-1 0,0 1 0,0-1-1,0 1 1,1-1 0,0 1 0,0 0-1,0 8 1,1-7-11,0 1 1,0-1-1,1 1 0,0 0 1,3 12-1,-3-17 12,1 0-1,-1 0 1,1-1-1,0 1 1,0 0 0,0 0-1,0-1 1,0 1 0,0-1-1,1 0 1,-1 0 0,1 0-1,0 0 1,0 0 0,4 2-1,6 2 14,1 0 0,0 0-1,1-1 1,-1-1 0,1-1-1,20 3 1,97 3 81,1 0-57,-118-6-37,0 0 0,-1 0 0,1 1 0,-1 1-1,0 1 1,-1 0 0,15 8 0,-23-11-5,-1 0 1,1 0-1,-1 1 0,0-1 0,0 1 1,0 0-1,0 0 0,-1 0 1,0 0-1,0 1 0,0 0 1,0-1-1,-1 1 0,1 0 0,-1 0 1,0 0-1,-1 0 0,1 1 1,-1-1-1,0 0 0,-1 1 1,1 5-1,-1-6 7,1-1-1,-1 0 1,0 0 0,0 0 0,0 0-1,-1 0 1,0 0 0,0 0 0,0 0-1,0 0 1,0 0 0,-1 0 0,1 0-1,-1 0 1,0-1 0,0 1 0,-1-1 0,1 0-1,-1 1 1,0-1 0,0 0 0,0-1-1,0 1 1,0 0 0,0-1 0,-1 0-1,-4 3 1,-4 2 15,0 0 0,0 0 1,0-1-1,-1-1 0,0 0 0,0-1 0,0 0 0,-1-1 1,1-1-1,-1 0 0,1 0 0,-1-2 0,0 1 0,-25-4 1,37 2-34,-1 0 1,0 1 0,1-1 0,-1 0 0,1 0-1,0 0 1,-1-1 0,1 1 0,0-1 0,0 1 0,0-1-1,0 0 1,0 1 0,0-1 0,0 0 0,-2-4 0,1 1-97,1 0 0,-1 0 0,1 0 0,-1-1 1,2 1-1,-1-1 0,-1-7 0,1-4-623,0 1-1,1-1 0,1 0 1,3-27-1,0 25-353,1 0-1,0 1 1,2-1 0,0 1-1,1 1 1,12-21 0,16-27-3423</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3.738"/>
    </inkml:context>
    <inkml:brush xml:id="br0">
      <inkml:brushProperty name="width" value="0.035" units="cm"/>
      <inkml:brushProperty name="height" value="0.035" units="cm"/>
    </inkml:brush>
  </inkml:definitions>
  <inkml:trace contextRef="#ctx0" brushRef="#br0">175 47 7194,'0'0'11503,"5"-7"-10554,13-22-109,-18 29-823,0-1 1,0 1-1,1 0 1,-1-1 0,0 1-1,0 0 1,0-1-1,0 1 1,0 0 0,0 0-1,0-1 1,0 1-1,0 0 1,0-1 0,0 1-1,0 0 1,0-1-1,-1 1 1,1 0 0,0-1-1,0 1 1,0 0-1,0 0 1,0-1 0,-1 1-1,1 0 1,0 0-1,0-1 1,0 1 0,-1 0-1,1 0 1,0 0-1,0-1 1,-1 1-1,1 0 1,0 0 0,-1 0-1,1 0 1,0 0-1,-1 0 1,1-1 0,0 1-1,0 0 1,-1 0-1,1 0 1,0 0 0,-1 0-1,1 0 1,0 0-1,-1 0 1,1 0 0,-1 1-1,-22-1 49,19 0 16,-3 0-68,1 2-1,-1-1 1,1 0-1,-1 1 1,1 0 0,0 1-1,0 0 1,0 0-1,0 0 1,0 0 0,1 1-1,0 0 1,0 0-1,0 0 1,0 1 0,0 0-1,1 0 1,-5 7-1,3-5-27,0 1 0,1 0-1,0 1 1,1-1 0,0 1-1,0 0 1,1 0 0,0 0-1,0 0 1,1 0 0,0 1-1,0 12 1,1-18-17,1 1-1,0-1 1,1 0 0,-1 0-1,1 0 1,0 0 0,0 1-1,2 5 1,-1-7 18,-1-1 1,1 0-1,0 0 1,0 0-1,0 0 1,0 0-1,0 0 1,0 0-1,1-1 1,-1 1-1,0-1 1,1 0 0,-1 0-1,4 2 1,27 8-80,61 15 0,-65-20 64,0 1 0,-1 2 0,0 1 0,29 14 0,-50-20 25,0 1 1,0-1-1,0 1 1,0 1-1,-1-1 1,1 1-1,-1 0 0,-1 0 1,1 1-1,-1 0 1,0 0-1,-1 0 1,0 0-1,0 1 1,0 0-1,-1 0 1,-1 0-1,4 14 0,-1 9 3,-3 1 0,0 0 0,-5 53 0,3-74 3,-1-7 17,1 1 1,0-1-1,-1 1 0,0-1 0,0 1 0,0-1 0,-1 1 1,0-1-1,1 0 0,-1 0 0,-1 0 0,1 0 1,-1 0-1,1 0 0,-1-1 0,0 1 0,0-1 1,-8 6-1,7-6 24,-1 0-1,0-1 1,0 1 0,1-1 0,-2 0 0,1-1-1,0 1 1,0-1 0,0 0 0,-1-1 0,1 1-1,-1-1 1,1 0 0,0 0 0,-1-1 0,-5 0-1,6-1-38,1 1 0,-1-1-1,1 1 1,0-1 0,-1-1 0,1 1-1,0-1 1,0 1 0,0-1-1,1 0 1,-1-1 0,1 1 0,0-1-1,0 1 1,0-1 0,0 0-1,0 0 1,1 0 0,-2-5-1,-3-5-201,1 0-1,0-1 0,2 0 0,-7-28 1,7 6-1255,0 0 0,4-70 0,2 38-1773,-2-7-1465</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3.834"/>
    </inkml:context>
    <inkml:brush xml:id="br0">
      <inkml:brushProperty name="width" value="0.035" units="cm"/>
      <inkml:brushProperty name="height" value="0.035" units="cm"/>
    </inkml:brush>
  </inkml:definitions>
  <inkml:trace contextRef="#ctx0" brushRef="#br0">1 0 6465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3.933"/>
    </inkml:context>
    <inkml:brush xml:id="br0">
      <inkml:brushProperty name="width" value="0.035" units="cm"/>
      <inkml:brushProperty name="height" value="0.035" units="cm"/>
    </inkml:brush>
  </inkml:definitions>
  <inkml:trace contextRef="#ctx0" brushRef="#br0">116 11 1608,'0'0'8042,"34"-11"-6842,-54 11-1544,-34 0-1304,13 7-649,7 0-3008</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3.975"/>
    </inkml:context>
    <inkml:brush xml:id="br0">
      <inkml:brushProperty name="width" value="0.035" units="cm"/>
      <inkml:brushProperty name="height" value="0.035" units="cm"/>
    </inkml:brush>
  </inkml:definitions>
  <inkml:trace contextRef="#ctx0" brushRef="#br0">1 40 6465,'209'-33'3824,"-159"27"-1764,-45 7-1680,1-1 0,-1 2 0,1-1-1,-1 1 1,1-1 0,-1 1-1,0 1 1,0-1 0,0 1 0,0 0-1,-1 0 1,9 7 0,5 6 393,27 30 0,-20-15-482,-1 1 1,-1 0-1,-2 2 0,24 52 1,53 152-42,-38-51-1058,-60-186 748,12 26-935,-12-26 855,0-1 0,1 1 0,-1-1 1,1 1-1,-1-1 0,1 1 0,-1-1 0,1 1 0,-1-1 0,1 1 0,0-1 0,-1 0 0,1 1 0,-1-1 0,1 0 0,0 0 0,-1 1 0,1-1 1,0 0-1,0 0 0,-1 0 0,1 0 0,0 0 0,-1 0 0,1 0 0,0 0 0,-1 0 0,1 0 0,0-1 0,0 1 0,-1 0 0,1 0 1,-1-1-1,1 1 0,0 0 0,-1-1 0,2 0 0,10-10-5153</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4.389"/>
    </inkml:context>
    <inkml:brush xml:id="br0">
      <inkml:brushProperty name="width" value="0.035" units="cm"/>
      <inkml:brushProperty name="height" value="0.035" units="cm"/>
    </inkml:brush>
  </inkml:definitions>
  <inkml:trace contextRef="#ctx0" brushRef="#br0">280 141 7842,'0'0'11478,"-21"-23"-10803,-65-70-210,83 90-444,0 1 0,0-1 0,-1 0 0,1 1 0,-1 0-1,0-1 1,-6-1 0,9 3-17,-1 1-1,1-1 1,-1 1-1,1 0 1,-1 0 0,1-1-1,-1 1 1,1 0-1,-1 0 1,1 1-1,-1-1 1,1 0 0,-1 0-1,-1 1 1,0 1-5,0-1 1,1 1-1,-1 0 1,1 0 0,0 0-1,0 0 1,-1 0-1,1 0 1,0 1-1,1-1 1,-1 1-1,-1 2 1,-1 0 8,-6 13 18,-1 1-1,2 0 1,0 0 0,2 1-1,0 0 1,1 0 0,-5 33 0,6-20-19,2 0 0,1 0 1,1 1-1,5 36 1,-3-63-8,0-1 0,0 0-1,0 0 1,1 0 0,0 0 0,0 0 0,1 0 0,0 0 0,0-1 0,0 0 0,0 1-1,1-1 1,0 0 0,0 0 0,0-1 0,9 8 0,-6-8 3,-1 1 1,1-1 0,-1-1-1,1 1 1,1-1-1,-1-1 1,0 1-1,1-1 1,-1 0 0,1-1-1,-1 0 1,1 0-1,10 0 1,-8-1 11,-4 0-11,-1 1 1,1-1 0,0 0 0,-1 0-1,1-1 1,-1 1 0,1-1-1,-1-1 1,1 1 0,-1-1 0,0 0-1,0 0 1,0 0 0,0-1 0,0 1-1,0-1 1,8-7 0,-5 2-238,-1-1 0,0 1-1,0-1 1,-1-1 0,0 1 0,0-1 0,-1 0 0,0 0 0,-1-1 0,0 0 0,-1 1-1,0-1 1,-1 0 0,2-16 0,-4 14-906,1 0 0,-1 0 0,-1 0 0,0 1 0,-1-1 0,-1 0 0,-6-20-1,-13-18-6764</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4.533"/>
    </inkml:context>
    <inkml:brush xml:id="br0">
      <inkml:brushProperty name="width" value="0.035" units="cm"/>
      <inkml:brushProperty name="height" value="0.035" units="cm"/>
    </inkml:brush>
  </inkml:definitions>
  <inkml:trace contextRef="#ctx0" brushRef="#br0">1 0 5577</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4.903"/>
    </inkml:context>
    <inkml:brush xml:id="br0">
      <inkml:brushProperty name="width" value="0.035" units="cm"/>
      <inkml:brushProperty name="height" value="0.035" units="cm"/>
    </inkml:brush>
  </inkml:definitions>
  <inkml:trace contextRef="#ctx0" brushRef="#br0">1 86 5577,'127'-81'2526,"-126"80"-2466,0 1 0,0-1 0,0 1 0,0-1 1,0 1-1,0-1 0,0 1 0,1 0 0,-1-1 0,0 1 0,0 0 0,0 0 0,1 0 0,-1 0 0,0 0 0,0 0 1,0 0-1,0 1 0,1-1 0,-1 0 0,0 1 0,0-1 0,0 1 0,0-1 0,0 1 0,0-1 0,0 1 1,0 0-1,1 1 0,0 0 82,0 1-1,0 0 1,-1-1 0,1 1 0,-1 0 0,0 0 0,0 0 0,1 4-1,1 4 392,35 70 2298,40 93 1160,-66-141-3274,-1 1 1,-1 0 0,6 46-1,-11-66-190,0-15 395,2-23-222,3-64-387,14-85-115,-19 149-201,1 0-1,1 1 1,1-1 0,2 1 0,11-21 0,-21 42-4,1 1 0,-1 0 0,1 0 0,-1 0 0,1 0-1,-1 0 1,1 0 0,-1 0 0,1 0 0,0 1 0,0-1 0,0 0 0,-1 0 0,1 0 0,0 1 0,0-1 0,0 1 0,0-1 0,0 0 0,0 1 0,0 0 0,0-1 0,0 1-1,0 0 1,1-1 0,-1 1 0,0 0 0,0 0 0,0 0 0,0 0 0,0 0 0,1 0 0,-1 0 0,0 0 0,0 1 0,0-1 0,0 0 0,0 1 0,0-1 0,0 1 0,0-1 0,0 1-1,0-1 1,0 1 0,0 0 0,0 0 0,0-1 0,-1 1 0,3 2 0,4 5 3,-1 0-1,1 1 1,-1 0-1,7 13 1,-8-12 9,23 43 13,-2 2 0,27 87 0,2 5-1,-44-131-152,-11-16 124,0 0 0,0 0 0,1 0 0,-1 0 0,0 0 0,1 0 0,-1 0 0,0 0 0,0 0 0,1 0 0,-1 0 0,0 0 0,0-1 0,1 1 0,-1 0 0,0 0 0,0 0 0,1 0 0,-1 0 0,0-1 0,0 1 0,0 0 0,0 0 0,1 0 0,-1-1 0,0 1 0,0 0 0,0 0 0,0-1 0,0 1 0,1 0 0,-1 0 0,0-1 0,0 1 0,0 0 0,0-1 0,6-38-1623,-6-103-6960,0 74 536</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5.692"/>
    </inkml:context>
    <inkml:brush xml:id="br0">
      <inkml:brushProperty name="width" value="0.035" units="cm"/>
      <inkml:brushProperty name="height" value="0.035" units="cm"/>
    </inkml:brush>
  </inkml:definitions>
  <inkml:trace contextRef="#ctx0" brushRef="#br0">1 190 7394,'0'0'10456,"17"-30"-9206,53-92-303,-49 88-422,-14 31-99,-3 4-279,-3-1-133,0 1 0,0-1 0,0 1 0,0 0 0,-1-1 0,1 1 1,0 0-1,0 0 0,0 0 0,-1 0 0,1 0 0,0 0 1,-1 0-1,1 0 0,-1 0 0,1 0 0,-1 0 0,1 0 1,-1 0-1,0 0 0,0 1 0,1-1 0,-1 0 0,0 0 1,0 0-1,0 2 0,1 5 80,19 104 695,8 145-1,-5-32-370,-10-105-141,-6-51-133,28 124 0,-33-189-61,-1-7 14,0-8 9,11-204 26,-1 27-118,-9 68-7,5-124 2,-6 235-10,6-53-49,-6 58 44,0-1 0,0 1-1,1-1 1,-1 1-1,1 0 1,0 0 0,0-1-1,0 1 1,1 1-1,4-6 1,-4 7-8,0 0 1,1 1-1,-1 0 1,1-1-1,-1 1 1,1 1-1,-1-1 1,1 0-1,0 1 1,-1 0-1,1 0 0,0 0 1,0 0-1,-1 0 1,1 1-1,0 0 1,-1 0-1,1 0 1,3 2-1,-1 0 13,-1 0 0,1 1 0,-1 0 1,0 0-1,0 0 0,-1 1 0,0-1 0,7 10 0,29 49 10,-28-42 0,74 130 79,50 80 93,88 65-1,-219-289-63,-6-5-1210,-6-4-2873,-84-58-4568,40 21 1283</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5.910"/>
    </inkml:context>
    <inkml:brush xml:id="br0">
      <inkml:brushProperty name="width" value="0.035" units="cm"/>
      <inkml:brushProperty name="height" value="0.035" units="cm"/>
    </inkml:brush>
  </inkml:definitions>
  <inkml:trace contextRef="#ctx0" brushRef="#br0">1 154 9722,'0'0'9218,"214"39"-8506,-135-39-432,-4-3-192,-4-15-88,-7-3 0,-5 3-568,5-7-336,15-14-1569,-12 3-583,-11 4-5306</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6.496"/>
    </inkml:context>
    <inkml:brush xml:id="br0">
      <inkml:brushProperty name="width" value="0.035" units="cm"/>
      <inkml:brushProperty name="height" value="0.035" units="cm"/>
    </inkml:brush>
  </inkml:definitions>
  <inkml:trace contextRef="#ctx0" brushRef="#br0">1 47 1304,'0'0'18307,"3"-5"-17330,15-25 67,-18 30-1025,0-1 0,1 0 1,-1 0-1,1 1 0,-1-1 0,0 1 0,1-1 1,0 0-1,-1 1 0,1-1 0,-1 1 0,1-1 0,0 1 1,-1-1-1,1 1 0,0 0 0,-1-1 0,1 1 0,0 0 1,0-1-1,-1 1 0,1 0 0,0 0 0,0 0 0,0 0 1,-1 0-1,1 0 0,0 0 0,0 0 0,0 0 1,-1 0-1,1 0 0,0 0 0,0 1 0,-1-1 0,1 0 1,0 1-1,0-1 0,-1 0 0,1 1 0,0-1 0,-1 1 1,1-1-1,-1 1 0,1-1 0,0 1 0,-1-1 0,1 1 1,-1 0-1,0-1 0,1 1 0,-1 0 0,1 1 1,12 29 87,-1 1 0,-1 0 0,11 62 0,-21-88-102,13 60 92,-3 2 0,4 125 0,-15-193-93,0 0 0,0 0 1,0 1-1,0-1 1,0 0-1,0 0 0,0 0 1,0 1-1,1-1 0,-1 0 1,0 0-1,0 1 1,0-1-1,0 0 0,0 0 1,0 0-1,0 0 1,1 1-1,-1-1 0,0 0 1,0 0-1,0 0 0,1 0 1,-1 0-1,0 1 1,0-1-1,0 0 0,1 0 1,-1 0-1,0 0 0,0 0 1,0 0-1,1 0 1,-1 0-1,0 0 0,0 0 1,1 0-1,-1 0 1,0 0-1,0 0 0,1 0 1,-1 0-1,0 0 0,0 0 1,0 0-1,1 0 1,-1 0-1,0 0 0,0-1 1,0 1-1,1 0 0,-1 0 1,0 0-1,0 0 1,0 0-1,0-1 0,1 1 1,-1 0-1,0 0 1,0 0-1,0-1 0,0 1 1,0 0-1,1 0 0,12-16 134,33-109 6,-14 34-144,-11 34 3,-8 22-17,0 1 0,36-64-1,-48 98 8,-1-1 0,1 0 0,-1 0 0,1 1 0,-1-1 0,1 0 0,0 1 0,-1-1 0,1 1 0,0-1 0,0 1 0,-1-1 0,1 1 0,0 0 0,0-1 0,0 1 0,0 0 0,-1-1 0,1 1 0,0 0-1,0 0 1,0 0 0,0 0 0,0 0 0,0 0 0,0 0 0,-1 0 0,1 0 0,0 1 0,0-1 0,0 0 0,0 0 0,0 1 0,-1-1 0,1 1 0,0-1 0,0 1 0,-1-1 0,1 1 0,1 0 0,25 28-51,-24-26 30,102 143 149,-89-120-755,-1 0 0,-2 2 1,21 55-1,-31-77-3030,-2-11 1394,-1-20-408,0 16 1192,0-26-3273</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7.119"/>
    </inkml:context>
    <inkml:brush xml:id="br0">
      <inkml:brushProperty name="width" value="0.035" units="cm"/>
      <inkml:brushProperty name="height" value="0.035" units="cm"/>
    </inkml:brush>
  </inkml:definitions>
  <inkml:trace contextRef="#ctx0" brushRef="#br0">171 188 7162,'0'0'9758,"5"-5"-9310,-2 2-425,-1 0 0,0 0 1,0 0-1,0 0 0,0 0 1,0 0-1,-1-1 0,1 1 1,-1-1-1,0 1 0,2-8 1,0-51 928,-2 52-768,-1 8-94,0-1 0,0 0 0,0 0 0,0 1 0,0-1 0,-1 0-1,1 1 1,-1-1 0,-1-3 0,1 5-74,0 0 1,0 0-1,0 0 0,0 1 1,0-1-1,0 0 0,0 0 1,0 1-1,0-1 0,0 1 1,0-1-1,0 1 0,-1-1 1,1 1-1,0-1 0,0 1 1,-1 0-1,1 0 0,0 0 1,-1 0-1,1 0 0,0 0 1,-2 0-1,-1 0-19,0 1 1,-1-1-1,1 1 0,0 0 0,0 0 1,0 0-1,0 0 0,0 1 1,0 0-1,0 0 0,1 0 1,-1 0-1,0 0 0,-3 4 0,0 0-2,1 0-1,1 0 0,-1 1 0,1 0 0,0 0 0,-6 13 0,0 4-2,1 0 1,1 1-1,-10 43 1,14-38-40,1 0 0,1 1 1,2 38-1,1-66 43,1-2 9,-1 0 0,1 0 0,-1 0 0,0 0 0,1 0 0,0 0-1,-1-1 1,1 1 0,0 0 0,-1 0 0,1 0 0,0-1 0,0 1 0,0 0 0,-1 0 0,1-1-1,0 1 1,0-1 0,0 1 0,0-1 0,0 1 0,0-1 0,0 0 0,0 0 0,1 1-1,-1-1 1,0 0 0,0 0 0,0 0 0,0 0 0,0 0 0,2-1 0,2 2 35,1-1 1,0-1 0,-1 1-1,1-1 1,8-2 0,-9 1-21,1-1 0,0-1 0,-1 1 1,0-1-1,0 1 0,0-2 1,0 1-1,-1 0 0,1-1 0,-1 0 1,5-8-1,6-8 43,15-32 0,-11 19 55,-3 0 0,0-1-1,-3-1 1,0 0 0,-3 0-1,7-41 1,-16 70 508,-2 13-363,-11 59-293,0-17-41,3 0-1,1 0 1,3 1-1,0 66 1,6-114 56,-1 0 0,1 0 0,-1 0 0,1 1 0,-1-1 0,1 0 0,0-1 0,0 1 0,-1 0 0,1 0 0,0 0 0,0 0 0,0-1 1,0 1-1,0 0 0,0-1 0,0 1 0,0-1 0,1 1 0,-1-1 0,0 1 0,0-1 0,0 0 0,0 0 0,1 1 0,-1-1 0,0 0 0,0 0 0,1 0 1,-1 0-1,2-1 0,44-3-408,-39 2 97,0-1 0,0 0 0,0 0-1,0-1 1,-1 0 0,1 0-1,-1-1 1,0 1 0,8-9-1,8-9-2143,23-27 0,-34 36 1281,20-23-3237</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8.660"/>
    </inkml:context>
    <inkml:brush xml:id="br0">
      <inkml:brushProperty name="width" value="0.035" units="cm"/>
      <inkml:brushProperty name="height" value="0.035" units="cm"/>
    </inkml:brush>
  </inkml:definitions>
  <inkml:trace contextRef="#ctx0" brushRef="#br0">1 185 6649,'0'0'10532,"11"-30"-9260,48-125 653,-58 223-41,-4 126-1629,3 144-31,2-308-213,1 0 1,1-1 0,2 0-1,11 35 1,-12-49-11,0 0-1,1 0 1,1-1 0,0 0-1,1-1 1,0 0 0,1 0 0,1-1-1,19 21 1,-22-28 4,-1 0 1,1-1-1,0 0 0,0 0 1,0 0-1,0-1 0,1 0 1,-1-1-1,1 1 0,0-1 0,0-1 1,0 0-1,-1 0 0,1 0 1,1-1-1,-1 0 0,0-1 0,0 0 1,-1 0-1,1 0 0,0-1 1,0-1-1,-1 1 0,1-1 0,-1 0 1,0-1-1,1 0 0,6-5 1,1-5-3,-1 0 0,0-1 0,-1-1 0,0 0 0,-1-1 0,-1 0 0,-1-1 0,11-24 0,-8 11-22,-1 0 0,-2-1 0,-1 0 0,6-46 0,-12 46-14,-1-47 0,-2 54-157,0 24 81,-5 21-379,0 9 453,2 0 0,0 0 0,3 34 0,0-62 35,0 1 0,0-1 0,0 0-1,0 1 1,0-1 0,1 0 0,-1 1-1,0-1 1,1 0 0,-1 0 0,1 1 0,0-1-1,-1 0 1,1 0 0,0 0 0,0 0-1,-1 0 1,1 0 0,0 0 0,0 0-1,0 0 1,1 0 0,-1 0 0,2 1-1,0-1 11,1 0-1,-1 0 1,0 0-1,1 0 1,-1 0-1,1-1 1,-1 0-1,1 0 0,6 0 1,-2-1 9,1 0 0,0 0 1,-1-1-1,1-1 0,-1 1 1,0-1-1,13-6 0,-6-1-4,0 0 0,-1-1-1,0 0 1,-1-1 0,0-1-1,-1 0 1,-1 0 0,14-20 0,-18 21 1,0 0 0,-1-1 1,0 0-1,-1 0 0,-1 0 0,0 0 1,0 0-1,-2-1 0,1 0 1,-2 0-1,1-17 0,-2-29 340,0 59-349,0 2-191,-1 45 127,0-12 69,1-1 1,1 0-1,2 0 0,1 0 1,17 64-1,-12-71-9,-2 0-1,-1 1 1,0 0-1,-3 0 0,0 1 1,-1-1-1,-2 1 1,-1-1-1,-1 1 1,-1-1-1,-12 46 1,-3-15 34,-28 88 1,36-121-40,-1 1 1,-1-2-1,-21 33 1,30-51-58,-1-1 0,0 1-1,-1-1 1,1 0 0,-1-1 0,0 1 0,0-1 0,-1 0 0,1 0 0,-1-1 0,-9 5-1,6-5-149,0 0-1,0-1 1,0 1-1,-1-2 1,1 0-1,-1 0 1,-12-1-1,18 1 121,0-1 1,1 0-1,-1 0 0,0-1 1,0 1-1,1-1 0,-1 0 1,0 0-1,1 0 0,-1 0 1,1-1-1,-1 1 0,1-1 1,0 0-1,0 0 0,0 0 1,0-1-1,0 1 0,0-1 1,0 1-1,1-1 0,-1 0 1,1 0-1,0 0 0,0 0 1,0-1-1,0 1 0,-1-5 1,-12-26-1437,2-1 1,1 0 0,-10-54 0,8-7-2633</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9.139"/>
    </inkml:context>
    <inkml:brush xml:id="br0">
      <inkml:brushProperty name="width" value="0.035" units="cm"/>
      <inkml:brushProperty name="height" value="0.035" units="cm"/>
    </inkml:brush>
  </inkml:definitions>
  <inkml:trace contextRef="#ctx0" brushRef="#br0">52 37 3505,'0'0'12442,"15"-1"-11267,43-2-157,-57 3-938,-1 0 0,1 0 0,0 0 0,-1 0 0,1-1 1,0 1-1,-1 0 0,1 0 0,0 0 0,-1-1 0,1 1 0,0 0 0,-1-1 1,1 1-1,-1-1 0,1 1 0,-1 0 0,1-1 0,-1 1 0,1-1 0,-1 0 1,1 1-1,-1-1 0,1 1 0,-1-1 0,0 0 0,0 1 0,1-1 0,-1 1 0,0-1 1,0 0-1,0 0 0,1 1 0,-1-1 0,0 0 0,0 1 0,0-1 0,0 0 1,0 1-1,-1-1 0,1 0 0,0 1 0,0-1 0,0 0 0,-1 1 0,1-1 1,0 0-1,0 1 0,-1-1 0,1 0 0,-1 1 0,1-1 0,-1 1 0,1-1 1,-1 1-1,1-1 0,-1 1 0,1 0 0,-1-1 0,1 1 0,-1-1 0,0 1 0,1 0 1,-2-1-1,-2 1-89,-1 0 1,1 0 0,-1 0 0,1 1-1,-1-1 1,1 1 0,-1 0 0,-7 3-1,11-3 0,-1 0-1,1 0 0,-1 1 0,1-1 0,0 1 0,0-1 0,-1 1 0,1-1 0,0 1 0,0 0 0,1-1 1,-1 1-1,0 0 0,1 0 0,-1 0 0,1 0 0,-1-1 0,1 1 0,0 0 0,0 0 0,-1 0 0,2 0 1,-1 4-1,0 0 0,0 1 1,0-1 0,1 1-1,0-1 1,0 1 0,1-1-1,0 0 1,0 1 0,0-1-1,1 0 1,-1 0 0,2-1-1,-1 1 1,1-1 0,-1 1-1,7 6 1,-8-10 9,24 30-7,39 63 0,-58-83 11,0 1-1,-2 0 1,1 0 0,-2 1-1,0 0 1,0 0-1,-1 0 1,2 27 0,-5-26 17,2 3 46,-2 1 0,-3 34 0,2-47-60,0-1 0,0 1-1,-1-1 1,0 1 0,0-1 0,0 1 0,-1-1-1,0 0 1,0 0 0,0 0 0,0-1-1,-1 1 1,-5 4 0,1 0-1,-1-2 0,0 1 0,-1-1 0,1 0 1,-13 5-1,16-9-19,1-1 1,-1 0 0,0 0-1,0 0 1,1-1-1,-1 0 1,0 0 0,-1 0-1,1-1 1,0 0-1,-11-2 1,15 2-58,-1-1 0,1 0-1,0 0 1,0 0 0,0 0 0,0 0 0,0 0-1,0 0 1,0-1 0,1 1 0,-1-1 0,0 0-1,1 1 1,-1-1 0,1 0 0,-1 0 0,1 0-1,0 0 1,0 0 0,0 0 0,0 0 0,0 0-1,1-1 1,-1 1 0,0-3 0,-2-10-814,0 0 1,-1-28-1,2-154-8508,2 106 2079</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4.201"/>
    </inkml:context>
    <inkml:brush xml:id="br0">
      <inkml:brushProperty name="width" value="0.035" units="cm"/>
      <inkml:brushProperty name="height" value="0.035" units="cm"/>
    </inkml:brush>
  </inkml:definitions>
  <inkml:trace contextRef="#ctx0" brushRef="#br0">0 1 1176</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9.404"/>
    </inkml:context>
    <inkml:brush xml:id="br0">
      <inkml:brushProperty name="width" value="0.035" units="cm"/>
      <inkml:brushProperty name="height" value="0.035" units="cm"/>
    </inkml:brush>
  </inkml:definitions>
  <inkml:trace contextRef="#ctx0" brushRef="#br0">0 0 1224,'43'4'11194,"-8"9"-5370,-30-10-5561,0 0-1,0 1 0,0-1 1,0 1-1,-1 1 0,1-1 1,-1 1-1,0-1 1,-1 1-1,1 0 0,-1 1 1,0-1-1,0 0 0,-1 1 1,1 0-1,-1 0 1,1 7-1,5 22 149,-1 0-1,3 65 1,-8-60-837,15 71 0,-16-110 253,-1 1 0,1-1 0,-1 0 0,1 0 1,-1 1-1,1-1 0,0 0 0,-1 0 0,1 1 0,0-1 0,0 0 0,1 1 0,-1-1-19,-1-1-1,1 0 1,-1 0-1,0 0 0,1 0 1,-1 0-1,1 0 1,-1 1-1,1-1 0,-1 0 1,0 0-1,1 0 1,-1 0-1,1 0 0,-1-1 1,1 1-1,-1 0 1,1 0-1,-1 0 0,0 0 1,1 0-1,-1-1 1,1 1-1,-1 0 1,0 0-1,1-1 0,-1 1 1,0 0-1,1 0 1,-1-1-1,0 1 0,0 0 1,1-1-1,-1 1 1,0 0-1,0-1 0,1 1 1,-1-1-1,0 1 1,0-1-1,0 1 0,0 0 1,0-1-1,0 0 1,11-21-5830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09.884"/>
    </inkml:context>
    <inkml:brush xml:id="br0">
      <inkml:brushProperty name="width" value="0.035" units="cm"/>
      <inkml:brushProperty name="height" value="0.035" units="cm"/>
    </inkml:brush>
  </inkml:definitions>
  <inkml:trace contextRef="#ctx0" brushRef="#br0">262 131 3529,'0'0'12508,"19"-11"-11041,58-37-226,-76 47-1153,1 0-1,0 0 0,-1 0 0,1-1 0,-1 1 0,0 0 1,1-1-1,-1 1 0,0-1 0,0 1 0,0-1 0,0 1 1,0-1-1,0 0 0,-1 1 0,1-1 0,0 0 0,-1 0 1,1 0-1,-1 0 0,0 1 0,0-1 0,0 0 0,0 0 1,0 0-1,0 0 0,0 0 0,0 0 0,-2-2 1,1-7 970,1 10-1036,0 1 0,-1-1-1,1 1 1,0-1 0,0 1-1,0-1 1,-1 1 0,1 0-1,0-1 1,-1 1-1,1-1 1,0 1 0,-1 0-1,1-1 1,-1 1 0,1 0-1,-1-1 1,1 1 0,0 0-1,-1-1 1,1 1-1,-1 0 1,1 0 0,-1 0-1,1 0 1,-1 0 0,0-1-1,1 1 1,-1 0 0,1 0-1,-1 0 1,1 0 0,-1 0-1,1 1 1,-1-1-1,1 0 1,-1 0 0,1 0-1,-1 0 1,1 1 0,-1-1-1,1 0 1,-1 0 0,1 1-1,-1-1 1,1 1-1,-28 14-101,21-7 67,0 0 1,0 0 0,1 0-1,0 0 1,1 1 0,0 0-1,0 1 1,1-1 0,0 1-1,1-1 1,0 1 0,0 0 0,1 1-1,0-1 1,1 0 0,0 16-1,1-24 13,1 1 0,-1 0 0,1-1-1,-1 1 1,1 0 0,0-1 0,0 1 0,0-1-1,0 1 1,0-1 0,1 0 0,-1 1-1,1-1 1,0 0 0,-1 0 0,1 0 0,0 0-1,0 0 1,0-1 0,1 1 0,-1 0 0,0-1-1,1 0 1,2 2 0,9 3 17,0-1 1,0 0-1,21 5 1,-4-2 9,-15-3-12,5 2-5,0 0 0,0 1-1,0 1 1,20 13 0,-36-19 1,0 0 0,0 1 1,0 0-1,-1 0 0,0 0 0,1 0 0,-2 1 0,1 0 0,0-1 0,-1 1 0,0 1 0,0-1 0,0 0 0,-1 1 0,0-1 0,0 1 0,0 0 0,-1 0 0,0 0 0,1 8 0,-1-6 6,-1-1 0,0 1 0,0 0 1,-1-1-1,0 1 0,0-1 0,-5 15 0,4-17-12,-1 0 0,0 0 0,1 0 1,-1 0-1,-1-1 0,1 0 0,-1 1 0,0-1 1,0-1-1,0 1 0,0 0 0,-6 2 0,-5 4-109,-1-2-1,0 0 0,0 0 0,-1-2 1,0 0-1,0-1 0,0-1 0,-1 0 1,0-1-1,0-1 0,0-1 1,-20-1-1,31 1-60,1-1 0,-1 0 0,1 0 0,-1 0 1,0-1-1,1 0 0,-1 0 0,1-1 0,0 0 0,-1 0 1,1 0-1,0-1 0,0 0 0,1 0 0,-1-1 0,0 1 1,1-1-1,0 0 0,-6-6 0,-16-22-1868,0-1 1,3-1-1,-32-55 0,4-7-3819</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10.041"/>
    </inkml:context>
    <inkml:brush xml:id="br0">
      <inkml:brushProperty name="width" value="0.035" units="cm"/>
      <inkml:brushProperty name="height" value="0.035" units="cm"/>
    </inkml:brush>
  </inkml:definitions>
  <inkml:trace contextRef="#ctx0" brushRef="#br0">0 115 2577,'0'0'22220,"67"-47"-22052,-59 40-168,-8-3-544,0-8-1320,0 3-2961,-8-2-4785</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20.057"/>
    </inkml:context>
    <inkml:brush xml:id="br0">
      <inkml:brushProperty name="width" value="0.035" units="cm"/>
      <inkml:brushProperty name="height" value="0.035" units="cm"/>
    </inkml:brush>
  </inkml:definitions>
  <inkml:trace contextRef="#ctx0" brushRef="#br0">1 1 11707,'0'0'11802,"20"0"-11682,-16 0-280,-4 17-4257,0-2 576,0-1-1168</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20.306"/>
    </inkml:context>
    <inkml:brush xml:id="br0">
      <inkml:brushProperty name="width" value="0.035" units="cm"/>
      <inkml:brushProperty name="height" value="0.035" units="cm"/>
    </inkml:brush>
  </inkml:definitions>
  <inkml:trace contextRef="#ctx0" brushRef="#br0">1 72 4641,'0'0'15883,"59"-18"-15883,-59 7-688,0-7-1176,0 8-2441,-8-5-5113</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36.385"/>
    </inkml:context>
    <inkml:brush xml:id="br0">
      <inkml:brushProperty name="width" value="0.035" units="cm"/>
      <inkml:brushProperty name="height" value="0.035" units="cm"/>
    </inkml:brush>
  </inkml:definitions>
  <inkml:trace contextRef="#ctx0" brushRef="#br0">0 298 5401,'0'0'7763,"4"-19"-6875,0-5-596,0 5 72,0 0 1,1 0-1,14-35 1,17-77 5115,-27 119-4118,-3 20-1035,4 33-734,-8-27 595,19 82-89,-7-21-27,3-2 1,4 0 0,32 77 0,-51-144-42,1-1-1,0 0 1,0 1-1,0-1 0,0 0 1,1-1-1,0 1 1,0-1-1,0 1 0,0-1 1,1 0-1,0-1 1,0 1-1,5 2 1,-1-2 15,-1-1 1,1-1 0,-1 0 0,1 0 0,0 0 0,0-1 0,-1 0 0,16-2 0,-18 1-28,-1-1 0,1-1 0,0 1 1,0-1-1,-1 0 0,1 0 0,-1-1 0,1 1 0,-1-1 0,0-1 0,0 1 0,0-1 1,-1 0-1,1 0 0,5-6 0,3-5 10,1-1 0,-2 0 1,13-21-1,-14 18-14,-1-1 0,-1 0 0,-1 0 0,-1-1 0,0 1 0,-2-2-1,5-33 1,-4-9 361,-3-79 0,-3 109-60,0 33-238,1 8-383,5 18 297,1 0-1,1-1 0,1 0 1,1 0-1,14 22 1,17 45 22,-5 2 80,-5 2 1,-4 1-1,-4 1 1,-4 2-1,-5-1 1,3 139-1,-17-229-94,0 0-1,0 0 1,-1-1-1,0 1 0,-1 0 1,0-1-1,0 1 1,0-1-1,-1 0 1,0 0-1,-5 8 0,4-9 9,0-1-1,0 0 0,-1 0 0,1-1 1,-1 1-1,0-1 0,-1 0 0,1 0 1,0-1-1,-1 0 0,0 0 0,0 0 1,-8 2-1,0-1 23,1 0 0,-1-1 0,0 0 0,0-2 0,0 1 0,0-2 1,-1 0-1,1-1 0,-25-4 0,18 1-93,1-1-1,0-1 1,0-1 0,1 0-1,-36-21 1,33 15-410,1-1 0,0-1 0,1-1 0,1 0 0,1-2 0,-26-30 0,25 23-1672,0-2 1,-21-41-1,5-5-4832</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37.425"/>
    </inkml:context>
    <inkml:brush xml:id="br0">
      <inkml:brushProperty name="width" value="0.035" units="cm"/>
      <inkml:brushProperty name="height" value="0.035" units="cm"/>
    </inkml:brush>
  </inkml:definitions>
  <inkml:trace contextRef="#ctx0" brushRef="#br0">145 0 7210,'0'0'9939,"7"1"-9287,22 2-134,-28-3-489,-1 1 0,1-1 0,-1 0 0,1 0 1,-1 1-1,1-1 0,-1 1 0,1-1 0,-1 0 1,0 1-1,1-1 0,-1 1 0,1-1 0,-1 1 1,0-1-1,0 1 0,1-1 0,-1 1 0,0-1 1,0 1-1,0 0 0,0-1 0,1 1 0,-1-1 1,0 1-1,0 0 0,0-1 0,0 1 0,-1 19 224,1-18-140,-1 16 121,-1 0 0,-1 0 1,0-1-1,-1 1 0,-1-1 1,0 0-1,-1 0 0,-1-1 1,-10 17-1,1 0-26,-97 228 1039,106-248 500,8-33-1275,10-36-433,22-35-7,66-127 1,-86 193-3,-3 4-16,0 0 1,17-23 0,-24 43-20,0-1 0,0 1 0,0-1 0,1 1 0,-1 0 1,0 0-1,0 0 0,1 1 0,-1-1 0,0 1 1,1 0-1,-1 0 0,1 0 0,3 1 0,4-1 41,33-3 60,58 5 0,-86-1-39,0 1-1,0 1 0,0 1 1,-1 0-1,1 1 1,28 13-1,142 99 644,-88-51-293,-89-60-320,1 0 0,-1-1 0,1 0 1,0 0-1,0-1 0,0 0 0,0-1 0,1 0 0,0-1 0,-1 0 0,1-1 0,12 0 0,-21-1-50,1-1 0,-1 1 0,1-1 0,-1 0 0,0 0 0,1 0 0,-1 0 0,0 0 0,0-1 0,0 1 0,0-1-1,0 1 1,0-1 0,0 0 0,0 0 0,0 0 0,-1 0 0,1 0 0,-1 0 0,0 0 0,1 0 0,-1-1 0,1-3-1,1-1-130,0 1-1,-1-1 0,0-1 0,0 1 1,-1 0-1,1 0 0,-1-11 0,-8 18-1174,-61 0-6101,32 0-575</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38.444"/>
    </inkml:context>
    <inkml:brush xml:id="br0">
      <inkml:brushProperty name="width" value="0.035" units="cm"/>
      <inkml:brushProperty name="height" value="0.035" units="cm"/>
    </inkml:brush>
  </inkml:definitions>
  <inkml:trace contextRef="#ctx0" brushRef="#br0">1 243 8906,'0'0'12732,"11"-3"-11775,-2 1-773,7-2 156,-1 0 0,0-2 0,16-7 0,9-1 200,0 1 1,0 2-1,56-7 1,-55 10-272,588-119 1644,-505 107-1773,-152 32-6105,-23 21 2353,10-7 615,-15 6-2580,4-6-2406</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38.812"/>
    </inkml:context>
    <inkml:brush xml:id="br0">
      <inkml:brushProperty name="width" value="0.035" units="cm"/>
      <inkml:brushProperty name="height" value="0.035" units="cm"/>
    </inkml:brush>
  </inkml:definitions>
  <inkml:trace contextRef="#ctx0" brushRef="#br0">0 164 10058,'0'0'13503,"16"0"-12665,196-15 1229,167-51-295,-41 6-1145,-262 49-570,131-1 1,-207 12-399,-14 5-2195,-106 43-5673,56-26-2067</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44.555"/>
    </inkml:context>
    <inkml:brush xml:id="br0">
      <inkml:brushProperty name="width" value="0.035" units="cm"/>
      <inkml:brushProperty name="height" value="0.035" units="cm"/>
    </inkml:brush>
  </inkml:definitions>
  <inkml:trace contextRef="#ctx0" brushRef="#br0">0 0 7418,'0'0'9450,"16"13"-8445,49 41-97,-61-50-796,0-1 0,-1 1 0,0-1 0,0 1 0,0 0 0,0 0 0,-1 1 0,1-1 0,-1 0 0,0 1 0,-1-1 0,3 10 0,0 0 194,13 40 565,-3 1 0,7 62 0,3 113 115,-20-140-792,-2-43-182,1 1 1,11 50-1,-12-92-73,-2-5-10,0 1 1,0-1-1,0 1 1,0 0-1,1-1 1,-1 0-1,1 1 1,-1-1-1,1 1 1,-1-1-1,1 0 1,0 1-1,0-1 1,-1 0-1,1 0 1,0 1-1,0-1 1,1 0-1,-1 0 1,0 0-1,0 0 0,0 0 1,2 0 0,-2-4-706,0 0 0,0 0 0,0 0 1,0 0-1,-1 0 0,1 0 0,-1 0 1,0 0-1,0 0 0,-1-6 1,1 5-473,0-34-6694</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5.009"/>
    </inkml:context>
    <inkml:brush xml:id="br0">
      <inkml:brushProperty name="width" value="0.035" units="cm"/>
      <inkml:brushProperty name="height" value="0.035" units="cm"/>
    </inkml:brush>
  </inkml:definitions>
  <inkml:trace contextRef="#ctx0" brushRef="#br0">455 533 1176,'34'-51'1729,"-27"35"2305,-13 3-3247,4 10-242,0-2-420,-1 0-1,1 0 1,-1 0-1,0 0 1,0 1-1,-1-1 1,0 1 0,1 0-1,-2 0 1,1 0-1,0 0 1,-1 1-1,1 0 1,-1 0-1,0 0 1,0 0-1,0 1 1,0 0 0,-1 0-1,1 0 1,-1 1-1,1-1 1,-1 1-1,1 1 1,-1-1-1,0 1 1,-11 1 0,9-1-100,0 1 1,0-1-1,0 2 1,0-1-1,0 1 1,0 1-1,1-1 1,-1 1-1,1 0 1,0 1-1,-1 0 1,2 0-1,-1 1 1,0-1-1,-7 9 1,-10 6 163,-84 71 692,96-78-778,0 0 0,1 1 0,0 0-1,1 1 1,1 0 0,-9 18-1,16-28-4,0 1 0,1 0 0,0 0 0,0 0 0,0 1 0,0-1 0,1 0 0,0 0 0,0 7 0,0-4 663,23-8 1519,-15-1-2082,1 0 0,-1 0 0,0-1 0,1 0 0,-1 0 0,0-1 0,13-6 0,58-35 259,-55 30-305,6-4-24,119-74 453,-125 76-463,-2-2-1,0 0 0,39-42 1,-57 51-90,-4 8-21,1 0 0,-1 1 1,0-1-1,0 0 0,1 0 0,-1 0 0,1 0 1,-1 1-1,1-1 0,-1 0 0,1 1 0,0-1 1,-1 0-1,1 1 0,0-1 0,-1 1 1,1-1-1,1 0 0,-1 1-71,-2 10-414,-2-3 457,0 1 0,0-1 0,0-1 0,-1 1 0,0-1-1,0 1 1,-1-1 0,0 0 0,0-1 0,-6 6 0,-13 17 13,13-14 10,-4 4-7,-23 37 0,34-48 7,1 0 0,0 0 0,0 0 0,1 0 0,-1 0 0,2 1-1,-1-1 1,1 1 0,-1 14 0,2-22 115,5 0 116,11-1-149,0-1 0,0 0 0,0-1 0,0-1 0,28-11 0,79-39 27,-98 42-77,3-1-27,-1-2 1,0-1-1,-1-1 1,0-1-1,28-27 1,-41 33 0,-1-1 0,0 0 0,-2 0 0,1-1 1,-2-1-1,0 0 0,0 0 0,-1-1 0,-1 1 0,9-32 1,-2-13 1,-7 29 0,1 0 0,1 1 1,2 0-1,17-34 0,-15 47 97,-13 17-104,0 0 0,0 0 0,1 0 0,-1 1 0,0-1 0,1 0 0,-1 0 0,0 0 0,0 0 0,1 0 0,-1 0 0,0 1 0,0-1 0,1 0-1,-1 0 1,0 0 0,0 0 0,0 1 0,1-1 0,-1 0 0,0 0 0,0 1 0,0-1 0,0 0 0,0 0 0,1 1 0,-1-1 0,0 0 0,0 1 0,0-1 0,0 0 0,0 0 0,0 1 0,0-1 0,0 0-1,0 1 1,1 44 94,-1-33-135,0 12 38,1-10 0,-1 0 0,0 0 0,-2 0 0,-3 19 0,-6 4 3,-30 63 1,25-64 6,1 0 0,-10 42 0,19-49 6,2 0 1,1 1-1,1 48 0,2-75-14,0 0 0,0 0 0,0-1 0,0 1-1,0 0 1,1 0 0,-1 0 0,1 0-1,0 0 1,0-1 0,0 1 0,0 0 0,0-1-1,1 1 1,-1-1 0,1 1 0,-1-1-1,1 0 1,0 0 0,0 0 0,0 0 0,0 0-1,1 0 1,-1 0 0,0 0 0,1-1-1,-1 0 1,1 1 0,0-1 0,-1 0 0,1 0-1,0 0 1,0-1 0,0 1 0,3 0-1,5 1 15,1 0-1,-1-1 1,0 0-1,1-1 0,-1 0 1,0-1-1,1 0 1,-1-1-1,0 0 0,0 0 1,0-1-1,11-5 1,-17 6-179,0-1 0,0 1 0,0-1 0,-1 0 0,1 0 0,-1-1 1,0 1-1,0-1 0,0 0 0,0 0 0,0 0 0,-1-1 0,0 1 1,0-1-1,0 0 0,-1 1 0,1-1 0,-1-1 0,0 1 0,-1 0 1,1 0-1,-1-1 0,0 1 0,0-1 0,-1-10 0,0 12-52,0 1-1,-1-1 1,1 1-1,-1-1 1,0 1-1,-1-1 1,1 1-1,0-1 0,-1 1 1,0 0-1,0 0 1,0 0-1,0 0 1,0 0-1,0 0 1,-1 1-1,0-1 1,1 1-1,-1-1 1,-5-2-1,-5-3-632,-1 0 0,0 1 0,-21-8-1,35 15 844,-73-26-4255</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44.836"/>
    </inkml:context>
    <inkml:brush xml:id="br0">
      <inkml:brushProperty name="width" value="0.035" units="cm"/>
      <inkml:brushProperty name="height" value="0.035" units="cm"/>
    </inkml:brush>
  </inkml:definitions>
  <inkml:trace contextRef="#ctx0" brushRef="#br0">1 179 7842,'0'0'13467,"226"-57"-12731,-159 39-400,-4-3-208,-3 3-40,-9 4-80,-3 3-8,-13 0-312,-7 4-664,-12 0-1177,-8 0-2800,-8 0-3833</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46.628"/>
    </inkml:context>
    <inkml:brush xml:id="br0">
      <inkml:brushProperty name="width" value="0.035" units="cm"/>
      <inkml:brushProperty name="height" value="0.035" units="cm"/>
    </inkml:brush>
  </inkml:definitions>
  <inkml:trace contextRef="#ctx0" brushRef="#br0">1 481 4257,'0'0'13416,"0"-32"-12026,1-100-438,5 77-299,4 33 149,-4 12-435,-4 7-237,-1 1 1,1 0 0,-1 0-1,1 0 1,0 0-1,0 0 1,-1 0 0,1 0-1,5-2 1,-7 4-117,1-1 1,-1 1-1,1 0 1,-1 0-1,1 0 1,-1 0-1,1 0 1,-1-1-1,1 1 1,0 0-1,-1 0 1,1 0-1,-1 0 1,1 1-1,-1-1 1,1 0-1,-1 0 1,1 0-1,-1 0 1,1 1-1,0-1 1,-1 0-1,0 0 1,1 1-1,-1-1 1,1 0-1,-1 1 1,1-1 0,-1 0-1,0 1 1,1-1-1,-1 1 1,0-1-1,1 1 1,-1-1-1,0 1 1,0-1-1,1 1 1,-1-1-1,0 1 1,0-1-1,0 1 1,0-1-1,0 1 1,1-1-1,-1 1 1,0 0-1,-1-1 1,1 1-1,0-1 1,0 2-1,13 132 467,-8 230 0,-7-202-389,2-1 606,4-210-604,2 1 0,2-1 0,2 1-1,18-53 1,2-9-57,-2-14-49,33-118-82,-50 208 69,2 2 0,1-1 1,1 2-1,2 0 0,22-32 0,-36 60 13,-1-1 1,1 0-1,0 1 0,0 0 0,1 0 0,-1 0 0,0 0 0,1 0 1,0 1-1,0-1 0,0 1 0,0 0 0,0 0 0,0 1 0,0-1 1,0 1-1,1 0 0,-1 0 0,1 0 0,-1 1 0,1-1 1,-1 1-1,1 0 0,-1 1 0,1-1 0,-1 1 0,0 0 0,8 2 1,-4 0 9,0 0 0,-1 1 1,1 0-1,-1 0 0,0 0 1,0 1-1,0 1 1,0-1-1,-1 1 0,0 0 1,0 0-1,-1 1 0,1 0 1,3 8-1,-1-2-22,-2 0-1,0 1 1,-1 0 0,0 0-1,-1 1 1,-1-1 0,0 1-1,-1 0 1,0 0 0,-1-1-1,-1 1 1,-1 0 0,0 0-1,-1 0 1,0 0 0,-1 0-1,-1-1 1,0 0 0,-1 1-1,-1-2 1,0 1 0,0-1-1,-14 19 1,4-9 44,0-2-1,-2 0 1,-1-1-1,0-1 1,-2 0 0,0-2-1,-1 0 1,0-2-1,-31 16 1,51-30 69,5-13-147,1 6 32,0 1 0,1-1 1,-1 1-1,1-1 0,1 2 0,-1-1 1,1 0-1,-1 1 0,1 0 1,0 1-1,1-1 0,-1 1 0,1 0 1,-1 1-1,8-3 0,3 0 23,1 1 0,-1 1-1,1 0 1,34 0 0,-47 3 0,0 0 1,0 1 0,0-1 0,0 1-1,-1 0 1,1 0 0,0 1 0,-1-1-1,1 1 1,-1 0 0,1 0 0,-1 1-1,0-1 1,0 1 0,5 4 0,-4-2-2,0 0 0,-1 0 1,0 0-1,0 1 1,-1 0-1,1-1 0,-1 1 1,-1 1-1,1-1 0,1 7 1,2 9-9,-2 0 0,-1 1 0,0 0 0,-2-1 0,-2 37 0,0-49 11,-1-1 1,1 1 0,-2 0-1,1 0 1,-2-1 0,1 0-1,-1 1 1,-1-1 0,1-1-1,-2 1 1,1-1-1,-9 10 1,-3 2 12,-1 0 0,-1-2 0,-31 25 1,36-32-19,-1-2 0,0 1 0,0-2 1,-1 0-1,0-1 0,0 0 1,-1-1-1,1-1 0,-1-1 0,-1 0 1,1-2-1,0 0 0,-1 0 0,1-2 1,-1 0-1,-27-4 0,39 3-125,0 0-1,0-1 0,0 1 1,0-1-1,0-1 0,1 1 1,-1-1-1,1 0 0,0 0 1,0 0-1,0-1 0,0 0 1,0 0-1,1 0 0,0 0 1,0-1-1,0 0 0,0 0 1,1 0-1,0 0 0,0 0 1,-4-11-1,0-3-1451,1 0-1,1 0 1,1 0 0,1-1 0,-2-33-1,4-5-5000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47.049"/>
    </inkml:context>
    <inkml:brush xml:id="br0">
      <inkml:brushProperty name="width" value="0.035" units="cm"/>
      <inkml:brushProperty name="height" value="0.035" units="cm"/>
    </inkml:brush>
  </inkml:definitions>
  <inkml:trace contextRef="#ctx0" brushRef="#br0">113 1 8042,'0'-1'14883,"0"13"-14772,1 207 1979,-3 270-514,-3-415-1522,-4 0 1,-3 0-1,-21 71 1,-17 101 21,49-246-101,1 0-1,0 1 0,0-1 0,0 0 1,-1 0-1,1 1 0,0-1 0,0 0 1,0 1-1,0-1 0,0 0 0,0 1 1,0-1-1,0 1 0,0-1 0,0 0 1,0 1-1,0-1 0,0 0 0,0 1 1,0-1-1,0 0 0,0 1 0,0-1 1,1 0-1,-1 1 0,0-1 0,0 0 1,0 0-1,1 1 0,-1-1 0,0 0 1,0 0-1,0 1 0,1-1 0,-1 0 1,0 0-1,1 0 0,-1 1 0,17-14-1059,23-30-795,-1-1-1,41-64 1,-54 73 29,38-57-4600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47.851"/>
    </inkml:context>
    <inkml:brush xml:id="br0">
      <inkml:brushProperty name="width" value="0.035" units="cm"/>
      <inkml:brushProperty name="height" value="0.035" units="cm"/>
    </inkml:brush>
  </inkml:definitions>
  <inkml:trace contextRef="#ctx0" brushRef="#br0">0 32 4785,'0'0'10544,"9"1"-9936,27 1-16,-34-2-439,0-1 1,1 1-1,-1 0 1,0-1-1,0 1 0,1-1 1,-1 1-1,0-1 1,0 0-1,0 0 1,0 0-1,0 0 0,0-1 1,0 1-1,-1 0 1,4-3-1,-5 3 176,1 0 1,0 0-1,0 0 0,0 0 1,-1 0-1,1 0 0,-1 0 1,1 0-1,-1 0 0,1 0 1,-1-1-1,0 1 0,1 0 1,-1-3 853,3 25-1027,3 310 1223,-7-202-1170,1-129-304,1-4-862,5-26-1035,13-38 1,-2 9-2021,-1-11-2542</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48.603"/>
    </inkml:context>
    <inkml:brush xml:id="br0">
      <inkml:brushProperty name="width" value="0.035" units="cm"/>
      <inkml:brushProperty name="height" value="0.035" units="cm"/>
    </inkml:brush>
  </inkml:definitions>
  <inkml:trace contextRef="#ctx0" brushRef="#br0">0 32 520,'0'0'17752,"0"3"-15914,0-3-1771,0 1 0,0-1 0,0 1 0,0-1 0,0 1 0,0 0 0,1-1 0,-1 1 0,0-1 0,0 1 0,0-1 0,1 1 0,-1-1 1,0 1-1,1-1 0,-1 1 0,0-1 0,1 1 0,-1-1 0,0 0 0,1 1 0,-1-1 0,1 0 0,-1 1 0,1-1 0,-1 0 0,1 1 0,-1-1 1,1 0-1,-1 0 0,1 0 0,-1 1 0,1-1 0,0 0 0,-1 0 0,1 0 0,-1 0 0,1 0 0,-1 0 0,1 0 0,0 0 0,-1 0 0,1-1 1,-1 1-1,1 0 0,-1 0 0,1 0 0,-1-1 0,1 1 0,40-18 625,-17 7-524,-13 7-132,1 0 1,0 1-1,0 1 1,0 0-1,0 1 1,0 0-1,0 0 1,1 2 0,-1-1-1,22 5 1,-24-2-31,-1 0 1,0 0-1,0 0 0,0 1 1,-1 0-1,1 1 1,-1 0-1,0 1 1,0-1-1,-1 1 1,0 1-1,0-1 0,0 1 1,7 10-1,-7-7-5,-1 0 0,1 1 0,-2 0 0,0 0 0,0 0 0,-1 0 0,0 1 0,3 14 0,-3 0-3,-1 0-1,0 46 1,-4-59 3,-1 0 1,0 0 0,0 0-1,-1-1 1,-1 0 0,0 1-1,-1-1 1,0-1 0,-1 1-1,-1-1 1,1 0 0,-2 0-1,-12 15 1,4-9 21,0 0-1,-1 0 1,0-2 0,-1 0 0,-1-1 0,-37 20-1,48-30-29,0 0-1,0 0 0,-1-1 0,0-1 1,1 0-1,-1 0 0,0 0 1,0-1-1,0 0 0,0-1 0,0 0 1,0-1-1,-12-1 0,18 1-23,1 0 0,0 0-1,0 1 1,1-1 0,-1-1-1,0 1 1,0 0 0,0 0-1,1-1 1,-1 1 0,1-1-1,-1 1 1,1-1 0,-1 0-1,1 1 1,0-1 0,0 0-1,0 0 1,0 0 0,0 0-1,0 0 1,1 0 0,-1 0-1,1 0 1,-1-3 0,-1-7-423,1 0 1,0-1 0,1-15-1,0 16-126,0 3 164,1 0 1,1 0 0,-1 0 0,1 0 0,1 1 0,0-1-1,0 1 1,1-1 0,-1 1 0,2 0 0,-1 1 0,7-9-1,10-11-2042,46-45 0,-47 52 929,40-39-2964</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49.022"/>
    </inkml:context>
    <inkml:brush xml:id="br0">
      <inkml:brushProperty name="width" value="0.035" units="cm"/>
      <inkml:brushProperty name="height" value="0.035" units="cm"/>
    </inkml:brush>
  </inkml:definitions>
  <inkml:trace contextRef="#ctx0" brushRef="#br0">191 66 7602,'0'0'10991,"13"-10"-9953,40-32-33,-43 30 3143,-19 10-3445,-16 10-1007,12 0 309,1 1 0,0 0 0,0 1 0,1 0 0,0 0 0,1 1 0,-14 21 1,6-7 1,2 0 1,-25 52 0,30-47-6,1 0 1,1 1 0,2 0-1,1 1 1,1-1 0,2 1-1,2 62 1,1-88-8,0 0 0,0-1 0,1 1-1,-1-1 1,1 1 0,1-1 0,-1 1 0,1-1 0,0 0-1,0 1 1,5 7 0,-4-9 5,0-1 0,0 1 0,0-1 1,1 0-1,-1 0 0,1 0 0,0 0 0,0-1 0,0 0 0,0 0 1,0 0-1,1 0 0,-1 0 0,7 0 0,10 3 25,1-2-1,-1 0 1,1-1 0,0-2-1,0 0 1,0-1 0,0-1-1,-1-2 1,28-6 0,-25 2-89,1 0 1,-1-1-1,-1-2 1,0 0-1,-1-2 1,0 0-1,35-28 1,-54 38-144,0-1 1,1 1 0,-2-1 0,1 1-1,0-1 1,-1 0 0,1 0 0,-1 0-1,0 0 1,0-1 0,-1 1 0,1 0-1,0-7 1,-1 8-365,-1-1 1,0 1-1,0 0 1,0 0-1,0 0 1,-1 0-1,1 0 0,-1 0 1,0-1-1,1 1 1,-2 1-1,1-1 1,-2-4-1,-17-18-7459</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49.331"/>
    </inkml:context>
    <inkml:brush xml:id="br0">
      <inkml:brushProperty name="width" value="0.035" units="cm"/>
      <inkml:brushProperty name="height" value="0.035" units="cm"/>
    </inkml:brush>
  </inkml:definitions>
  <inkml:trace contextRef="#ctx0" brushRef="#br0">0 0 10458,'0'0'12087,"13"0"-11407,-4 0-541,1 0-1,-1 1 1,14 3 0,-22-4-110,0 0 1,0 1 0,0 0-1,0-1 1,0 1 0,0-1-1,0 1 1,0 0-1,-1 0 1,1 0 0,0-1-1,0 1 1,-1 0 0,1 0-1,0 0 1,-1 0-1,1 0 1,-1 0 0,1 1-1,-1-1 1,0 0 0,1 2-1,1 28 480,-2-21-332,2 361 1952,-3-193-4573,7-201-1926,-1 10 2348,3-25-5168</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50.310"/>
    </inkml:context>
    <inkml:brush xml:id="br0">
      <inkml:brushProperty name="width" value="0.035" units="cm"/>
      <inkml:brushProperty name="height" value="0.035" units="cm"/>
    </inkml:brush>
  </inkml:definitions>
  <inkml:trace contextRef="#ctx0" brushRef="#br0">1 3 1384,'0'0'18775,"5"-2"-17947,-3 2-801,-1 0-1,0 0 0,1-1 1,-1 1-1,0 0 1,1 0-1,-1 1 1,1-1-1,-1 0 0,0 0 1,0 1-1,1-1 1,-1 0-1,0 1 1,1-1-1,-1 1 0,0 0 1,0-1-1,0 1 1,0 0-1,0 0 1,0 0-1,0 0 0,0 0 1,0 0-1,0 0 1,0 0-1,-1 0 1,2 2-1,2 4 154,-1 1 1,0 1-1,0-1 1,1 10-1,1 0 48,27 99 625,-5 2 0,-5 1 0,11 199 0,-32-81-800,0-225 565,2-5-3504,1-21-5074,-4-11 2167</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50.588"/>
    </inkml:context>
    <inkml:brush xml:id="br0">
      <inkml:brushProperty name="width" value="0.035" units="cm"/>
      <inkml:brushProperty name="height" value="0.035" units="cm"/>
    </inkml:brush>
  </inkml:definitions>
  <inkml:trace contextRef="#ctx0" brushRef="#br0">1 232 9962,'0'0'11283,"234"-89"-10363,-131 54-272,3 3-152,-3 7-16,-11 3-152,-21 8-224,-16 3-104,-19 8-112,-16 3-704,-16 0-1128</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4.086"/>
    </inkml:context>
    <inkml:brush xml:id="br0">
      <inkml:brushProperty name="width" value="0.035" units="cm"/>
      <inkml:brushProperty name="height" value="0.035" units="cm"/>
    </inkml:brush>
  </inkml:definitions>
  <inkml:trace contextRef="#ctx0" brushRef="#br0">1 75 2513,'0'0'13006,"8"-9"-11997,26-28-79,-32 36-725,-1 0 0,0 0 0,0 0-1,0-1 1,0 1 0,0 0-1,-1-1 1,1 1 0,0-1-1,-1 1 1,1-1 0,0 1 0,-1-1-1,0 1 1,1-1 0,-1 0-1,0-3 2700,0 15-2445,2 207 673,-23 491 234,4-593-1393,16-122-4302,5-47 1590,56-179-5279,-43 151 3726</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5.197"/>
    </inkml:context>
    <inkml:brush xml:id="br0">
      <inkml:brushProperty name="width" value="0.035" units="cm"/>
      <inkml:brushProperty name="height" value="0.035" units="cm"/>
    </inkml:brush>
  </inkml:definitions>
  <inkml:trace contextRef="#ctx0" brushRef="#br0">0 108 8346,'0'0'11266,"441"-47"-10882,-340 36-120,-6 1-96,-7-4-64,-13 3-104,-28 4-72,-26 0-752,-55 7-10450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4.568"/>
    </inkml:context>
    <inkml:brush xml:id="br0">
      <inkml:brushProperty name="width" value="0.035" units="cm"/>
      <inkml:brushProperty name="height" value="0.035" units="cm"/>
    </inkml:brush>
  </inkml:definitions>
  <inkml:trace contextRef="#ctx0" brushRef="#br0">1 147 7458,'0'0'7792,"22"-12"-7099,72-36 165,-67 35-222,2 1 0,-1 2 0,1 0 0,56-10 0,-70 17-443,28-4 491,0 1 0,71 0 0,-112 7-682,0-1 0,0 0 0,0 1-1,-1-1 1,1 1 0,0-1 0,0 1 0,-1 0-1,1 0 1,0 0 0,-1 0 0,1 0 0,-1 0 0,1 0-1,-1 1 1,1-1 0,-1 0 0,0 1 0,0-1 0,0 1-1,0 0 1,0-1 0,0 1 0,0 0 0,-1-1 0,1 1-1,0 0 1,-1 0 0,0 0 0,1-1 0,-1 3-1,2 10-18,0-1-1,-1 1 0,-1 17 0,0-21 24,1 9-2,-2-1-1,0 1 0,-1-1 1,0 1-1,-2-1 0,0 0 1,-1 0-1,-1-1 0,-11 24 1,2-12-36,-2 0 1,-1-1 0,-1 0-1,-1-2 1,-26 27 0,31-39 26,0 0 1,-1-1-1,0-1 1,-1-1-1,0 0 1,-1-1-1,0-1 0,-1 0 1,-28 8-1,36-13 12,-26 4 174,35-8-86,2-12-852,1 9 642,-1 0 1,1 0 0,-1 0 0,1 0 0,0 0 0,1 0-1,-1 0 1,0 1 0,1-1 0,-1 0 0,1 1-1,0-1 1,0 1 0,0 0 0,0 0 0,0-1 0,0 1-1,3-1 1,9-7-702,-1 1 0,18-9 0,-12 7-409,47-34-6489,-57 40 4647</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5.096"/>
    </inkml:context>
    <inkml:brush xml:id="br0">
      <inkml:brushProperty name="width" value="0.035" units="cm"/>
      <inkml:brushProperty name="height" value="0.035" units="cm"/>
    </inkml:brush>
  </inkml:definitions>
  <inkml:trace contextRef="#ctx0" brushRef="#br0">357 41 3529,'0'0'6721,"-9"1"-5967,-29 1-17,36-2-585,0 0 0,0 0-1,0 0 1,1-1 0,-1 1-1,0-1 1,1 1 0,-1-1-1,0 0 1,1 1 0,-1-1-1,1 0 1,-1 0 0,1 0-1,-1 0 1,1-1 0,0 1-1,0 0 1,-1-1 0,1 1-1,0 0 1,0-1 0,0 1-1,0-1 1,0-1 0,-9-10 3028,10 8-1145,-3 174-504,-8-1-1,-35 177 0,20-234-1218,-5-1 0,-47 110 1,24-71-41,45-119 16,6-19-782,38-83-9426,-19 33 3972</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6.377"/>
    </inkml:context>
    <inkml:brush xml:id="br0">
      <inkml:brushProperty name="width" value="0.035" units="cm"/>
      <inkml:brushProperty name="height" value="0.035" units="cm"/>
    </inkml:brush>
  </inkml:definitions>
  <inkml:trace contextRef="#ctx0" brushRef="#br0">62 90 5169,'0'0'10137,"17"-8"-9377,14-7-415,80-36 1573,-103 48-1709,0 0 0,1 1 0,-1-1-1,1 2 1,0 0 0,-1 0 0,1 0 0,0 1 0,0 0-1,-1 1 1,1 0 0,0 0 0,11 4 0,-8-1-29,0 1 1,-1 0-1,1 1 0,-1 0 1,0 1-1,0 0 1,-1 0-1,13 13 1,-14-12-82,0 1 0,-1 0 0,0 1-1,0-1 1,-1 2 0,0-1 0,0 1 0,-2 0 0,1 0 0,-1 0 0,-1 1 0,0 0 0,-1 0-1,0 0 1,-1 0 0,0 1 0,-1-1 0,0 17 0,0-3-16,0-15-58,-1-1-1,0 1 0,0-1 0,-1 0 1,0 0-1,-1 1 0,0-1 1,0 0-1,-1 0 0,-1 0 0,-7 14 1,0-8-9,-1 0 1,0-1 0,-1-1-1,-1 0 1,0-1 0,-1 0 0,-1-2-1,0 1 1,0-2 0,-1 0-1,-28 11 1,19-10 2,-1-1 0,0-2 0,0-1 0,-1-1 0,0-2 0,0 0 0,-37-1 0,61-2-15,-1-1 0,1-1 1,0 1-1,0 0 0,-1-1 1,1 0-1,0 0 0,0 0 0,0-1 1,0 1-1,-4-3 0,5 2-31,1 0 0,0 0 1,1 1-1,-1-1 0,0-1 0,0 1 0,1 0 0,-1 0 0,1 0 0,0-1 0,0 1 0,0-1 0,0 1 0,0-1 0,0 1 0,1-1 1,-1 0-1,1-3 0,-2-5-528,1 0-1,0-1 1,0 1 0,1 0 0,1 0 0,0-1 0,1 1 0,0 0-1,0 0 1,1 0 0,1 0 0,0 1 0,0-1 0,11-17 0,21-30-6011</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7.145"/>
    </inkml:context>
    <inkml:brush xml:id="br0">
      <inkml:brushProperty name="width" value="0.035" units="cm"/>
      <inkml:brushProperty name="height" value="0.035" units="cm"/>
    </inkml:brush>
  </inkml:definitions>
  <inkml:trace contextRef="#ctx0" brushRef="#br0">180 0 4305,'0'0'13971,"0"10"-13095,0 11-258,1 71 1023,-4 1-1,-18 105 1,-5-44-883,-24 118 199,-28 46-544,76-316-715,2-10-22,4-16-375,17-29-1098,-4 15 408,22-58-2589,-13 25-1472,3-11-4302</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8.218"/>
    </inkml:context>
    <inkml:brush xml:id="br0">
      <inkml:brushProperty name="width" value="0.035" units="cm"/>
      <inkml:brushProperty name="height" value="0.035" units="cm"/>
    </inkml:brush>
  </inkml:definitions>
  <inkml:trace contextRef="#ctx0" brushRef="#br0">0 149 6121,'0'0'13641,"6"-15"-12342,35-97 1484,-31 96-2003,-3 11-136,-7 338-627,0-332 343,0-5-342,1 1-1,0 0 1,-1 0-1,0-1 1,0 1-1,0 0 1,0 0-1,-1-5 1,0-5 14,1 2-40,1 1 0,1-1 1,0 0-1,0 1 0,1 0 0,1 0 0,0 0 1,0 0-1,0 0 0,1 1 0,1 0 1,0 0-1,0 0 0,1 1 0,0 0 1,0 0-1,1 1 0,0 0 0,0 0 0,0 1 1,1 0-1,14-7 0,-21 12 3,-1 0-1,1 0 1,0 0-1,0 0 1,0 1-1,0-1 1,1 1-1,-1-1 1,0 1-1,0 0 1,0 0 0,0 0-1,0 0 1,0 0-1,1 0 1,-1 1-1,0-1 1,0 1-1,0-1 1,0 1-1,0 0 1,0 0-1,0 0 1,-1 0-1,1 0 1,0 0-1,0 1 1,-1-1 0,1 1-1,-1-1 1,1 1-1,-1-1 1,0 1-1,1 0 1,-1-1-1,2 5 1,3 7 30,0 0 0,-1 0 0,0 1 0,4 21 0,-3-15-24,-3-5-25,1 0 0,-2-1-1,0 1 1,-1 0 0,-1 25 0,1-39-206,-1-1 1,0 0 0,1 0-1,-1 0 1,1 0 0,-1 0-1,0 0 1,1 0 0,-1 0-1,1 0 1,-1 0 0,1 0-1,-1 0 1,0 0 0,1 0-1,-1 0 1,1 0 0,-1 0-1,0-1 1,1 1 0,-1 0-1,1 0 1,-1 0 0,0-1-1,1 1 1,-1 0 0,0-1-1,1 1 1,-1-1 0,4-16-5211</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9.155"/>
    </inkml:context>
    <inkml:brush xml:id="br0">
      <inkml:brushProperty name="width" value="0.035" units="cm"/>
      <inkml:brushProperty name="height" value="0.035" units="cm"/>
    </inkml:brush>
  </inkml:definitions>
  <inkml:trace contextRef="#ctx0" brushRef="#br0">52 49 7666,'0'0'11637,"18"1"-10726,-7-1-810,4 1 22,1-1 0,-1-1 1,0 0-1,0-1 0,1 0 1,22-8-1,-8 1 92,-1 2-1,1 0 1,0 2 0,1 2-1,-1 0 1,1 2 0,56 5 0,-84-3-206,0 0 0,-1 0 0,1 0 1,-1 0-1,1 0 0,-1 0 0,1 1 0,-1-1 1,0 1-1,0 0 0,1-1 0,-1 1 1,0 0-1,-1 0 0,1 1 0,0-1 1,-1 0-1,1 0 0,-1 1 0,0-1 1,1 1-1,-1-1 0,0 1 0,-1 0 1,2 4-1,1 6 11,-1 0-1,-1 0 1,0 0 0,0 13-1,-1-11 6,0 4 6,-4 40 1,2-51-32,1-1 1,-1 0-1,-1 0 0,1 0 1,-1 0-1,0 0 0,-1-1 1,-7 11-1,-7 7 14,-1-2 0,-1-1 0,-1 0 0,0-2 0,-2 0 0,0-2 0,-33 20 0,17-16-34,0-1 0,-2-1-1,0-3 1,-48 13 0,78-26-29,-1 0 0,1-1 0,-1 0 0,-13 0 1,24-2 15,-8-3-448,12-15-344,1 4 36,1 0 0,1 1 0,0-1 0,1 1 0,1 0 1,0 1-1,16-20 0,31-32-5971</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9.697"/>
    </inkml:context>
    <inkml:brush xml:id="br0">
      <inkml:brushProperty name="width" value="0.035" units="cm"/>
      <inkml:brushProperty name="height" value="0.035" units="cm"/>
    </inkml:brush>
  </inkml:definitions>
  <inkml:trace contextRef="#ctx0" brushRef="#br0">405 22 8434,'0'0'10659,"0"-1"-10296,0 0 0,0-1 1,0 1-1,0-1 0,0 1 0,0 0 0,-1-1 0,1 1 0,0 0 0,-1-1 0,1 1 0,-1 0 0,-1-3 0,-5 4-361,-1 0 1,1 1-1,-1-1 1,1 1-1,0 1 0,-1 0 1,1 0-1,0 0 1,0 1-1,1 0 0,-1 0 1,0 1-1,1-1 1,0 2-1,-7 4 1,-10 10 35,0 0 1,2 1-1,1 1 1,0 1-1,1 0 1,2 2 0,0 0-1,2 1 1,-20 43-1,21-36-25,2 0 0,1 1 0,2 1 0,1 0 0,2 0 0,1 0 0,-1 62 0,6-81-10,0 2 21,0 0 0,1 0 0,0 0 0,6 24 0,-5-36-17,0 1 0,0-1 0,0 0 0,1 0 0,0 0 0,0 0-1,0 0 1,0 0 0,1-1 0,0 1 0,0-1 0,0 0-1,0-1 1,1 1 0,0-1 0,-1 1 0,7 2 0,-2-2 26,0 0 0,0-1 0,0 0 0,1 0 0,-1-1 0,1 0 0,18 0 0,71-3 202,-94 1-233,14-3-55,-1 0-1,0-1 1,0 0-1,0-2 1,0 0-1,-1-1 1,0-1-1,-1 0 1,1-1-1,27-21 1,-39 26-159,-1 1 0,1-1 0,-1 1 0,0-1 0,0 0 0,0-1 0,-1 1 0,0-1 0,1 0 0,1-4 0,-3 3-606,0 1-1,0 0 1,-1-1 0,1 1 0,-1 0 0,0-10 0,0-13-6625</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10.399"/>
    </inkml:context>
    <inkml:brush xml:id="br0">
      <inkml:brushProperty name="width" value="0.035" units="cm"/>
      <inkml:brushProperty name="height" value="0.035" units="cm"/>
    </inkml:brush>
  </inkml:definitions>
  <inkml:trace contextRef="#ctx0" brushRef="#br0">0 298 9554,'0'0'12245,"18"-32"-10995,55-102-395,-29 43 379,-29 57-361,-10 28-277,-3 9-265,-1 26-206,-9 42-221,-8 12 131,4-26-31,2 0 0,-3 93 0,15-129 137,7-32 116,-2 1-306,254-333 156,-250 329-100,-7 9 20,0 1 1,-1 0-1,1-1 0,1 1 1,-1 1-1,6-5 1,-9 8-25,-1-1 1,1 1 0,-1 0 0,1 0 0,-1 0 0,0 0 0,1 0 0,-1 0 0,1 0 0,-1 0-1,1 0 1,-1 0 0,1 0 0,-1 0 0,1 0 0,-1 0 0,1 1 0,-1-1 0,1 0 0,-1 0-1,0 0 1,1 1 0,-1-1 0,1 0 0,-1 1 0,0-1 0,1 0 0,-1 1 0,0-1 0,1 0-1,-1 1 1,0-1 0,0 1 0,1-1 0,-1 0 0,0 1 0,0-1 0,0 2 0,8 19 11,-7-18 4,6 30 0,-1 0 0,-1 0 0,-2 0 0,-3 67 0,-1-56-238,2-43 124,-1 0 0,0 1 0,0-1 0,0 0 0,0 1 0,0-1 0,-1 0 0,1 1 0,0-1 1,-1 0-1,1 0 0,0 1 0,-1-1 0,0 0 0,1 0 0,-1 0 0,0 0 0,0 0 0,-1 2 0,1-2-415,-1-1 0,0 1 0,1 0 1,-1-1-1,0 0 0,1 1 0,-1-1 1,0 0-1,0 0 0,1 0 0,-1 0 1,0 0-1,0 0 0,-2-1 0,-11-2-6129</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18.144"/>
    </inkml:context>
    <inkml:brush xml:id="br0">
      <inkml:brushProperty name="width" value="0.035" units="cm"/>
      <inkml:brushProperty name="height" value="0.035" units="cm"/>
    </inkml:brush>
  </inkml:definitions>
  <inkml:trace contextRef="#ctx0" brushRef="#br0">0 125 9778,'0'0'8092,"1"-19"-7467,5-58-173,1 50 876,-7 27-1304,0 0 1,0 0 0,0 0 0,0 0-1,0 0 1,1-1 0,-1 1 0,0 0-1,0 0 1,0 0 0,0 0 0,1 0-1,-1 0 1,0 0 0,0 0 0,0 0-1,0 0 1,1-1 0,-1 1-1,0 0 1,0 0 0,0 0 0,1 0-1,-1 0 1,0 0 0,0 0 0,0 1-1,1-1 1,-1 0 0,0 0 0,0 0-1,0 0 1,0 0 0,1 0 0,-1 0-1,0 0 1,0 0 0,0 0 0,0 1-1,1-1 1,-1 0 0,0 0 0,0 0-1,0 0 1,0 1 0,0-1 0,0 0-1,0 0 1,1 0 0,9 24 581,5 33-207,-4 1 1,8 94-1,-15-98-376,3 0-1,2 0 1,21 69-1,-27-114-20,0 0 0,1-1-1,0 1 1,0-1-1,8 11 1,-10-17 17,0 1 1,0-1-1,0 0 0,0 0 1,0 0-1,1 0 0,-1 0 1,1 0-1,-1-1 1,1 1-1,0-1 0,-1 0 1,1 0-1,0 0 0,0 0 1,0 0-1,0-1 0,0 1 1,0-1-1,3 0 0,0 0 44,-1 1 1,1-2-1,-1 1 0,1-1 0,0 1 0,-1-2 0,1 1 0,-1 0 0,0-1 0,1 0 0,-1-1 0,0 1 0,0-1 0,-1 0 0,1 0 0,0 0 0,-1-1 1,0 1-1,0-1 0,5-6 0,5-6-27,0-1 0,-1-1 0,-1 0 0,-1-1 1,0 0-1,-1-1 0,-2 0 0,0-1 0,-1 1 1,-1-1-1,5-28 0,-2-17 132,-3-1 0,-4-86 0,-2 142-117,4 52-60,2 0 0,1 0 0,3-1 0,15 46 0,-12-45 34,7 28 23,81 306 355,-83-291-298,-4 0 0,5 131 0,-18-188-98,-2 150 59,1-171-62,-1 0 0,1 0 0,-1 0 0,0-1 0,-1 1 1,0 0-1,1-1 0,-2 1 0,1-1 0,-1 1 0,1-1 0,-2 0 0,1 0 0,0 0 0,-1-1 0,0 1 0,0-1 1,0 0-1,-1 0 0,1 0 0,-1-1 0,0 0 0,0 0 0,0 0 0,-1 0 0,1-1 0,-1 0 0,1 0 0,-1 0 0,0-1 1,0 0-1,1 0 0,-9 0 0,-3 1 35,-1-2 1,0 0 0,0-1-1,-31-6 1,40 5-58,0-1 0,0 0 0,0 0 0,0-1 0,1 0 0,-1 0 0,1-1 0,0 0 0,0-1 0,-11-11 0,7 5-223,1-1 0,0-1 0,1 0 0,1 0 0,0-1 0,1 0 0,0-1 1,1 1-1,-8-33 0,3 0-2241,2-1-1,-4-55 1,5-4-5698</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19.106"/>
    </inkml:context>
    <inkml:brush xml:id="br0">
      <inkml:brushProperty name="width" value="0.035" units="cm"/>
      <inkml:brushProperty name="height" value="0.035" units="cm"/>
    </inkml:brush>
  </inkml:definitions>
  <inkml:trace contextRef="#ctx0" brushRef="#br0">79 72 6977,'0'0'9993,"11"-11"-9008,2-5-625,27-27 1280,-40 43-1597,0-1 0,1 1 0,-1 0 0,0 0 0,0 0 0,0 0 0,0 0-1,1 0 1,-1 0 0,0 0 0,0 0 0,0 0 0,1 0 0,-1 0 0,0 0 0,0 0 0,1 0 0,-1 0 0,0 0 0,0 0 0,0 0 0,1 0 0,-1 0 0,0 0-1,0 0 1,0 0 0,1 0 0,-1 0 0,0 0 0,0 1 0,0-1 0,0 0 0,1 0 0,-1 0 0,0 0 0,0 0 0,0 1 0,0-1 0,0 0 0,0 0 0,0 0 0,1 1-1,-1-1 1,0 0 0,0 0 0,0 0 0,0 1 0,0-1 0,0 0 0,3 21 91,-1 0 0,-1 0 1,0 0-1,-2 0 0,-1 0 0,0 0 1,-1 0-1,-2 0 0,0-1 0,-13 34 0,-103 188 740,121-257 29,0 1-896,0-1 0,1 1 0,3-16 0,4 3-4,2 1-1,1 0 1,1 0 0,25-38 0,-8 22 6,56-65 0,-72 93 46,1-1 1,25-19-1,-36 33-47,0 0 0,0 0-1,0 0 1,0 0-1,0 0 1,0 0-1,0 1 1,0 0-1,0-1 1,0 1 0,0 0-1,0 1 1,0-1-1,4 1 1,0 0-6,0 1 0,-1-1 0,1 1 1,0 1-1,7 3 0,23 16 108,64 50 0,-77-52 2,2-1-1,0-1 1,0-1 0,2-2-1,48 20 1,-59-29 27,0-2 0,0 0 0,1-1 0,-1-1 0,32 1 1,-46-3-114,0-1 0,-1 1 0,1-1 1,0 0-1,-1 0 0,1 0 1,-1 0-1,1 0 0,-1 0 0,0 0 1,1-1-1,-1 0 0,0 1 1,0-1-1,0 0 0,0 0 0,0 0 1,0 0-1,-1 0 0,1 0 1,-1-1-1,1 1 0,1-5 0,0 1-51,-1-1-1,1 0 0,-1 1 1,0-1-1,0 0 1,-1 0-1,0 0 0,0-9 1,-1 13-431,0 0 1,-1 0-1,1 0 1,-1 0 0,1 0-1,-1 0 1,0 1 0,0-1-1,0 0 1,-1 1-1,1-1 1,-1 0 0,1 1-1,-1 0 1,0-1-1,-2-2 1,-4-5-3466,-8-14-7704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27.501"/>
    </inkml:context>
    <inkml:brush xml:id="br0">
      <inkml:brushProperty name="width" value="0.035" units="cm"/>
      <inkml:brushProperty name="height" value="0.035" units="cm"/>
    </inkml:brush>
  </inkml:definitions>
  <inkml:trace contextRef="#ctx0" brushRef="#br0">0 17 1744,'0'0'13823,"6"-4"-13212,-4 3-569,1-1-1,-1 1 1,1-1 0,0 1-1,-1 0 1,1 0 0,0 0-1,0 0 1,-1 1 0,6-1-1,-6 1-15,-1 0 0,1 1 0,0-1 0,-1 0 0,1 1 0,0-1-1,-1 1 1,1 0 0,-1 0 0,1 0 0,-1 0 0,1 0 0,-1 0-1,0 0 1,1 0 0,-1 0 0,0 0 0,0 1 0,0-1 0,0 1-1,0-1 1,0 0 0,1 4 0,10 20 111,-1 1 1,-2 1-1,0-1 0,-2 1 1,6 40-1,5 110 102,1 11-171,-18-184-60,-1 0 1,1 0-1,0 0 0,0 0 1,1 0-1,-1 0 1,1-1-1,0 1 0,0 0 1,0-1-1,0 0 0,1 1 1,-1-1-1,1 0 1,0 0-1,0 0 0,0-1 1,0 1-1,0-1 1,1 1-1,-1-1 0,1 0 1,0-1-1,5 3 0,5 0-113,0-2-1,0 1 0,0-2 1,0 0-1,22-1 0,-21 0-277,-14 0 303,0 0 1,-1 0 0,1 0-1,0 0 1,-1 0 0,1 0-1,0 0 1,-1-1 0,1 1-1,0 0 1,-1 0 0,1 0-1,-1-1 1,1 1 0,-1 0-1,1-1 1,-1 1 0,1-1-1,-1 1 1,1-1-1,-1 1 1,1 0 0,-1-1-1,1 0 1,-1 1 0,0-1-1,1 1 1,-1-1 0,0 1-1,0-1 1,0 0 0,1 1-1,-1-1 1,0 1 0,0-1-1,0 0 1,0 1 0,0-1-1,0 0 1,0 1 0,0-1-1,0 0 1,0 1 0,0-1-1,-1 0 1,1 0-1,-1-2-243,0 0-1,0 0 0,0 0 0,0 1 1,-1-1-1,1 0 0,-1 1 0,0-1 0,0 1 1,-2-3-1,-32-21-4404</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6.661"/>
    </inkml:context>
    <inkml:brush xml:id="br0">
      <inkml:brushProperty name="width" value="0.035" units="cm"/>
      <inkml:brushProperty name="height" value="0.035" units="cm"/>
    </inkml:brush>
  </inkml:definitions>
  <inkml:trace contextRef="#ctx0" brushRef="#br0">1 546 2721,'0'0'12576,"20"-28"-11152,65-90-415,-73 100-628,0-1-1,-1 0 1,-1-1-1,0 0 1,6-23-1,3-6 558,-9 18-291,-6 20-212,-3 35-489,-1-8 54,-1 0-1,0 0 1,-1-1-1,-1 1 0,0-1 1,-1 1-1,-1-1 1,-10 23-1,6-20 1,2 0 1,0 1-1,1 0 0,0 1 1,2-1-1,1 1 0,-3 38 1,6-57-3,0-1 1,0 0-1,0 0 1,0 1 0,0-1-1,0 0 1,0 1-1,0-1 1,0 0 0,0 0-1,0 1 1,0-1-1,0 0 1,0 1 0,0-1-1,0 0 1,0 0-1,0 1 1,0-1 0,0 0-1,0 0 1,1 1-1,-1-1 1,0 0-1,0 0 1,0 1 0,0-1-1,1 0 1,-1 0-1,0 0 1,0 1 0,1-1-1,-1 0 1,0 0-1,0 0 1,1 0 0,-1 0-1,0 0 1,0 1-1,1-1 1,-1 0 0,0 0-1,0 0 1,1 0-1,-1 0 1,0 0 0,1 0-1,-1 0 1,0 0-1,0 0 1,1 0-1,-1 0 1,0-1 0,1 1-1,3 0 9,10-1 23,1-1-1,-1-1 1,1 0 0,-1 0-1,0-1 1,0-1 0,0-1-1,-1 0 1,25-15 0,7-8 3,57-48 0,-68 49-20,0-1 0,-2-2 1,36-44-1,-54 54-77,-21 26-171,-25 31 97,20-21 134,1 1 0,-19 32 0,26-40-5,1 0 0,0 0-1,0 0 1,1 1 0,0-1 0,0 1-1,1 0 1,0 15 0,1 18-234,0-41 237,0-1 1,1 1-1,0 0 0,-1-1 0,1 1 1,-1 0-1,1-1 0,0 1 0,-1-1 1,1 1-1,0-1 0,0 1 0,-1-1 0,1 0 1,0 1-1,0-1 0,0 0 0,-1 0 1,1 1-1,0-1 0,0 0 0,0 0 0,0 0 1,0 0-1,-1 0 0,1 0 0,1-1 1,36 1 38,-27 0-33,4-1 33,1-1 0,0 0 0,0-1 0,-1 0 0,1-2 1,25-10-1,90-50 336,-89 43-195,-16 8-104,9-4 20,34-23 1,-60 35-79,0-1 1,-1 1 0,0-1-1,0-1 1,-1 1 0,0-1-1,-1-1 1,1 1 0,4-10-1,-8 9-250,-1 0-1,1-1 1,-2 1-1,0 0 0,0 0 1,0-1-1,-1 1 1,-1-1-1,1 1 0,-2 0 1,-2-14-1,1 17-309,0 0 1,-1 1-1,1-1 0,-1 1 0,0 0 0,0 0 0,-1 0 1,-8-7-1,-9-7-3996</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19.509"/>
    </inkml:context>
    <inkml:brush xml:id="br0">
      <inkml:brushProperty name="width" value="0.035" units="cm"/>
      <inkml:brushProperty name="height" value="0.035" units="cm"/>
    </inkml:brush>
  </inkml:definitions>
  <inkml:trace contextRef="#ctx0" brushRef="#br0">0 0 2577,'0'0'0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19.975"/>
    </inkml:context>
    <inkml:brush xml:id="br0">
      <inkml:brushProperty name="width" value="0.035" units="cm"/>
      <inkml:brushProperty name="height" value="0.035" units="cm"/>
    </inkml:brush>
  </inkml:definitions>
  <inkml:trace contextRef="#ctx0" brushRef="#br0">305 299 3529,'-234'-190'3685,"183"152"-1992,50 38-1645,1 0 1,0-1 0,-1 1 0,1 0-1,0 0 1,-1-1 0,1 1 0,-1 0 0,1 0-1,0 0 1,-1-1 0,1 1 0,-1 0 0,1 0-1,-1 0 1,1 0 0,-1 0 0,1 0 0,0 0-1,-1 0 1,1 0 0,-1 0 0,1 0-1,-1 0 1,1 0 0,-1 0 0,1 1 0,-1-1-1,-6 2 868,19-2 2009,38 0 4971,9 0-3990,42-3-3528,108-15-1,79-32-186,-413 75-9243,58-11 2804</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20.257"/>
    </inkml:context>
    <inkml:brush xml:id="br0">
      <inkml:brushProperty name="width" value="0.035" units="cm"/>
      <inkml:brushProperty name="height" value="0.035" units="cm"/>
    </inkml:brush>
  </inkml:definitions>
  <inkml:trace contextRef="#ctx0" brushRef="#br0">0 89 6785,'0'0'14342,"30"1"-12771,188 5 560,-164-10-1684,0-2-1,-1-2 1,103-31-1,2 1-433,-144 38-2186,-27 11-596,-22 9-544,-8 1-2241</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27.098"/>
    </inkml:context>
    <inkml:brush xml:id="br0">
      <inkml:brushProperty name="width" value="0.035" units="cm"/>
      <inkml:brushProperty name="height" value="0.035" units="cm"/>
    </inkml:brush>
  </inkml:definitions>
  <inkml:trace contextRef="#ctx0" brushRef="#br0">119 630 4993,'0'0'8494,"-1"-4"-7969,0 3-485,1 0-1,-1 0 0,0-1 1,1 1-1,-1 0 0,0 0 1,0 0-1,0 0 0,0 0 1,0 0-1,0 0 0,0 1 1,0-1-1,-1 0 0,1 1 1,0-1-1,0 0 0,-1 1 1,1 0-1,0-1 0,-1 1 0,1 0 1,0-1-1,-1 1 0,1 0 1,0 0-1,-1 0 0,1 0 1,-1 1-1,1-1 0,0 0 1,-1 0-1,1 1 0,0-1 1,-1 1-1,1-1 0,0 1 1,0 0-1,0 0 0,-2 1 1,-4 4 63,1 1 1,0 0-1,1 0 0,0 1 1,0-1-1,1 1 1,-1 0-1,2 0 1,-1 1-1,1-1 1,1 1-1,-1 0 0,-1 12 1,0 13 29,2 0 0,1 42-1,2-42-129,-1-22-2,0 1-1,1-1 0,1 0 1,0 0-1,0 0 0,2 0 1,4 14-1,-6-23 1,-1 1-1,1 0 1,0-1 0,0 1-1,0-1 1,0 0 0,1 0 0,0 0-1,-1 0 1,1 0 0,0-1-1,0 1 1,0-1 0,1 1-1,-1-1 1,1 0 0,-1-1-1,1 1 1,-1-1 0,1 1 0,0-1-1,0 0 1,0 0 0,0-1-1,0 1 1,5-1 0,-5 0 66,0 0 0,0 0-1,0 0 1,0-1 0,0 1 0,0-1 0,0 0 0,0 0 0,-1-1 0,1 1 0,0-1 0,6-3 0,-6 1-17,0 0 0,0 0 1,-1 0-1,1 0 0,-1-1 1,0 0-1,0 1 0,4-9 1,2-6 29,-1-1 0,-1 1 1,0-1-1,-1-1 1,-2 1-1,4-32 0,-2-127 81,-6 133-136,-4-28-7,-4 0 1,-30-131-1,13 82-10,2-30 240,20 188 45,3 41 0,12 2-194,4 0-1,32 96 1,-41-153-77,83 242 55,-73-221-75,3-2 0,1 0 0,2-2 0,33 43-1,-49-72 9,0-1 0,0 0 0,0-1 0,1 0-1,10 7 1,-15-11-92,0-1 1,1 0-1,-1-1 0,1 1 0,0 0 1,0-1-1,-1 0 0,1 0 0,0 0 1,0 0-1,0-1 0,0 0 0,0 0 1,0 0-1,0 0 0,6-1 1,-8 0-41,0 0 1,-1 0 0,1 0 0,0 0 0,0 0-1,-1-1 1,1 1 0,-1 0 0,1-1 0,-1 0 0,0 1-1,1-1 1,-1 0 0,0 1 0,0-1 0,0 0-1,0 0 1,0 0 0,-1 0 0,1 0 0,-1 0 0,1 0-1,-1 0 1,0 0 0,0 0 0,0 0 0,0-3-1,2-5-651,5-40-3744,-6 0-1400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27.546"/>
    </inkml:context>
    <inkml:brush xml:id="br0">
      <inkml:brushProperty name="width" value="0.035" units="cm"/>
      <inkml:brushProperty name="height" value="0.035" units="cm"/>
    </inkml:brush>
  </inkml:definitions>
  <inkml:trace contextRef="#ctx0" brushRef="#br0">1 271 4625,'0'0'10745,"26"-3"-9574,82-13-143,-106 15-979,0 1 1,0-1-1,0 1 1,0-1-1,0 1 0,0-1 1,0 0-1,0 0 0,0 0 1,-1 0-1,1-1 1,0 1-1,-1 0 0,1-1 1,-1 1-1,1-1 1,-1 1-1,0-1 0,1 0 1,-1 0-1,0 1 0,0-1 1,0 0-1,-1 0 1,1 0-1,0 0 0,-1 0 1,1 0-1,-1 0 0,0 0 1,0 0-1,0-3 1,2-4 215,0-11 204,0-1-1,-1 1 1,-1-23-1,-1 8 104,1 33-550,0 0 1,0-1-1,0 1 1,0 0-1,0 0 0,0 0 1,-1 0-1,1 0 1,-1 0-1,0 0 0,1 0 1,-1 0-1,0 0 1,0 1-1,0-1 0,-1 0 1,1 0-1,0 1 1,-1-1-1,1 1 0,-1-1 1,1 1-1,-1 0 1,0-1-1,1 1 0,-1 0 1,0 0-1,0 0 1,0 0-1,0 1 0,0-1 1,0 1-1,0-1 1,0 1-1,0-1 0,0 1 1,0 0-1,-4 0 1,4 1-27,1-1 1,-1 1-1,1 0 1,-1-1 0,1 1-1,-1 0 1,1 0 0,0 0-1,-1 0 1,1 0-1,0 0 1,0 0 0,0 0-1,0 1 1,0-1 0,0 0-1,0 1 1,0-1-1,0 1 1,0 2 0,-17 38 24,16-36-19,-8 25 5,2 1 1,2 0 0,0 0 0,2 0 0,2 1-1,2 37 1,0-66-9,0 1-1,0 0 0,1-1 1,0 1-1,0-1 1,0 1-1,1-1 0,-1 1 1,1-1-1,0 0 1,1 0-1,-1 0 0,1 0 1,-1 0-1,1-1 1,0 1-1,0-1 1,1 1-1,-1-1 0,1 0 1,0-1-1,0 1 1,-1-1-1,2 1 0,-1-1 1,0 0-1,0-1 1,1 1-1,-1-1 0,1 0 1,-1 0-1,1 0 1,-1-1-1,1 1 0,4-1 1,8 1 52,0-1 1,0 0 0,0-1-1,32-7 1,-41 6-205,-1 0 0,0 0 1,-1-1-1,1-1 1,0 1-1,-1-1 0,0 0 1,0 0-1,0-1 1,0 0-1,-1 0 1,1 0-1,-1 0 0,4-8 1,-2 3-888,0-1 1,-1 0-1,0 0 1,-1 0-1,7-21 0,-3-7-4918</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28.196"/>
    </inkml:context>
    <inkml:brush xml:id="br0">
      <inkml:brushProperty name="width" value="0.035" units="cm"/>
      <inkml:brushProperty name="height" value="0.035" units="cm"/>
    </inkml:brush>
  </inkml:definitions>
  <inkml:trace contextRef="#ctx0" brushRef="#br0">113 207 5857,'0'0'9485,"6"-20"-8878,21-65 149,-25 79-477,-1-1 0,1 1 0,-1 0 0,0-1 1,-1 1-1,1-1 0,-1 1 0,-1-1 0,0-8 0,0 13-190,1 1-1,-1-1 1,1 1 0,-1-1-1,0 1 1,1-1-1,-1 1 1,0 0-1,0-1 1,0 1-1,0 0 1,0 0 0,0 0-1,-1 0 1,1 0-1,0 0 1,-1 0-1,1 0 1,0 0-1,-1 0 1,1 1 0,-1-1-1,1 1 1,-1-1-1,1 1 1,-1 0-1,1-1 1,-1 1-1,0 0 1,1 0 0,-3 0-1,3 0-87,-1 1 1,1-1-1,0 0 1,-1 0-1,1 1 0,-1-1 1,1 1-1,0-1 1,0 1-1,-1 0 0,1-1 1,0 1-1,0 0 1,0 0-1,0 0 0,0 0 1,0 0-1,0 0 1,0 0-1,0 0 0,-1 2 1,-13 29-1,14-28 0,-8 23-25,1 2 0,1-1 0,2 1 0,1 0 0,1 0 0,1 1 0,2-1 0,4 42 0,-4-69 19,1 0-1,0 0 1,0 0-1,-1 0 0,1 0 1,0 0-1,1 0 0,-1 0 1,0-1-1,0 1 1,1 0-1,-1-1 0,1 1 1,-1-1-1,1 0 0,0 1 1,0-1-1,-1 0 1,1 0-1,0 0 0,0 0 1,0-1-1,0 1 0,0 0 1,0-1-1,0 0 1,0 1-1,1-1 0,-1 0 1,0 0-1,0 0 0,0 0 1,4-1-1,0 1 4,1-1-1,-1 0 1,0 0 0,1 0-1,-1-1 1,0 0 0,0 0-1,0-1 1,0 1-1,7-6 1,-2-1-105,-1 0 1,0-1-1,0 0 0,-1 0 0,-1-1 1,0-1-1,0 1 0,6-15 0,-10 18-200,0 1 0,-1-1-1,0 0 1,0 0 0,-1-1-1,0 1 1,0 0 0,-1-1-1,0 1 1,-1-1 0,0 1-1,0-1 1,0 1 0,-4-14-1,3 19 108,0 1-1,0 0 0,-1-1 0,1 1 0,-1 0 0,1 0 0,-1 0 0,0 0 0,0 1 0,0-1 1,0 0-1,0 1 0,0-1 0,-1 1 0,1 0 0,0 0 0,-1 0 0,1 0 0,-4-1 0,-55-12-1895,50 12 1730,-19-4 656,2-1-1,-35-13 1,62 20-8,-1-1 1,0 0-1,0 0 0,1 1 1,-1-1-1,1-1 1,-1 1-1,1 0 1,-1 0-1,1 0 1,-1-1-1,1 1 0,0-1 1,0 1-1,0-1 1,0 0-1,0 1 1,0-1-1,0 0 1,1 0-1,-1 1 1,1-1-1,-1-3 2412,1 11-2400,-12 444 2208,10-357-2277,5 104 137,-1-171-350,1 1 0,2-1 0,0-1 0,2 1 0,13 34 0,-16-53-106,-1 0-1,1 0 1,0 0 0,7 8-1,-11-14 19,1 1-1,0-1 0,0 0 0,-1-1 1,1 1-1,0 0 0,0 0 1,0 0-1,0 0 0,0-1 0,0 1 1,0 0-1,0-1 0,0 1 0,0-1 1,0 1-1,0-1 0,0 1 0,1-1 1,-1 0-1,0 0 0,0 1 1,0-1-1,1 0 0,-1 0 0,0 0 1,0 0-1,1-1 0,-1 1 0,0 0 1,0 0-1,0-1 0,0 1 0,1-1 1,-1 1-1,0-1 0,1 0 1,2-4-406,-1 0 1,1-1-1,-1 1 1,0 0-1,-1-1 1,1 0-1,-1 0 1,-1 0-1,1 1 1,-1-2-1,1-5 1,-1 8 72,8-53-5064</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28.641"/>
    </inkml:context>
    <inkml:brush xml:id="br0">
      <inkml:brushProperty name="width" value="0.035" units="cm"/>
      <inkml:brushProperty name="height" value="0.035" units="cm"/>
    </inkml:brush>
  </inkml:definitions>
  <inkml:trace contextRef="#ctx0" brushRef="#br0">0 276 9282,'0'0'8766,"26"-9"-8281,80-30 14,-102 38-437,-1-1 0,0 1 0,0-1 1,1 1-1,-1-1 0,0 0 0,0 0 0,0 0 0,-1-1 0,1 1 0,0-1 1,-1 0-1,0 1 0,0-1 0,1 0 0,-2 0 0,1 0 0,0-1 0,-1 1 0,1 0 1,-1-1-1,0 1 0,0-1 0,0 1 0,0-4 0,2-9 243,1-4 106,0 0-1,-2 0 0,0 0 0,-2-29 0,0 46-353,0 3-56,0-1 0,0 1 0,0 0 0,0-1 1,0 1-1,-1-1 0,1 1 0,0 0 0,0-1 1,0 1-1,-1 0 0,1-1 0,0 1 0,0 0 1,0 0-1,-1-1 0,1 1 0,0 0 0,-1-1 1,1 1-1,0 0 0,-1 0 0,1 0 0,0 0 1,-1-1-1,1 1 0,0 0 0,-1 0 0,1 0 1,-1 0-1,1 0 0,0 0 0,-1 0 0,1 0 1,-1 0-1,1 0 0,-1 0-5,-1 0 1,1 0-1,0 1 1,0-1-1,0 0 1,0 1-1,0-1 0,0 0 1,0 1-1,0-1 1,0 1-1,0 0 1,1-1-1,-1 1 0,0 0 1,0-1-1,-1 3 1,-7 9 9,1 1 0,0 0 0,1 1 0,1-1 0,0 1 1,0 1-1,2-1 0,0 1 0,-3 21 0,1 7-9,2 1 0,1 45 0,3-85-6,0 1 0,0-1 1,0 1-1,1-1 1,0 0-1,0 1 1,0-1-1,0 0 1,0 0-1,1 0 0,0 0 1,0 0-1,5 7 1,-5-8 8,1-1 0,0 1 0,0-1 0,0 0 0,0 0 0,0 0 0,0 0 0,1-1 0,-1 1 0,0-1 0,1 0 0,-1 0 0,1 0 0,0 0 0,-1 0 0,7-1 0,4 2 13,0-1 1,1 0 0,-1-2 0,0 1 0,0-2 0,0 0 0,0 0 0,0-2 0,0 1 0,0-2 0,-1 0-1,0 0 1,19-12 0,-6 1-252,-2-2 0,33-28 0,-48 38-68,-1 0 0,-1-1-1,1 1 1,-1-1 0,-1-1 0,0 0-1,0 0 1,-1 0 0,8-19-1,-10 13-838,0-1-1,-2 1 1,0 0-1,-1-22 1,0 24-112,0-30-3938</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29.124"/>
    </inkml:context>
    <inkml:brush xml:id="br0">
      <inkml:brushProperty name="width" value="0.035" units="cm"/>
      <inkml:brushProperty name="height" value="0.035" units="cm"/>
    </inkml:brush>
  </inkml:definitions>
  <inkml:trace contextRef="#ctx0" brushRef="#br0">0 1 7394,'0'0'10006,"12"18"-9039,34 64-141,-42-72-670,0 0 0,0 0 0,-1 0 0,0 1-1,-1 0 1,0-1 0,-1 1 0,0 21 0,0 2 136,1 9 14,-2-32-221,0 0 0,0 0 0,2 0 0,-1 0 0,1 0 0,1 0 0,3 11 0,-6-21-69,0-1 1,0 0-1,1 1 1,-1-1-1,0 1 1,0-1-1,0 0 0,0 1 1,0-1-1,0 0 1,1 1-1,-1-1 0,0 0 1,0 1-1,1-1 1,-1 0-1,0 1 1,0-1-1,1 0 0,-1 0 1,0 1-1,1-1 1,-1 0-1,0 0 1,1 0-1,-1 1 0,0-1 1,1 0-1,-1 0 1,1 0-1,-1 0 0,0 0 1,1 0-1,-1 0 1,1 0-1,-1 0 1,0 0-1,1 0 0,-1 0 1,1 0-1,-1 0 1,0 0-1,1 0 1,-1-1-1,0 1 0,1 0 1,-1 0-1,0 0 1,1-1-1,-1 1 0,0 0 1,1 0-1,-1-1 1,1 1-1,10-21 485,50-154-381,-49 147-203,1 2 1,1-1-1,1 2 1,23-29-1,-37 52 77,0 1-1,0 0 1,0 0 0,0-1-1,1 1 1,-1 0 0,0 0-1,1 0 1,-1 0 0,0 0-1,1 0 1,-1 1 0,1-1-1,0 0 1,-1 1 0,3-1-1,-3 1-1,0 0-1,0 0 0,0 0 0,0 0 1,0 1-1,1-1 0,-1 0 1,0 1-1,0-1 0,0 1 1,0-1-1,0 1 0,-1-1 1,1 1-1,0-1 0,0 1 0,0 0 1,1 1-1,2 4-36,1 0 0,-1 0 0,-1 0 0,1 1 0,4 12 0,-4-10 32,7 22 17,-1 0 0,-1 1 0,6 45-1,3 9 4,-18-85-37,0 0-1,1 1 0,-1-1 0,0 1 1,1-1-1,-1 0 0,1 1 0,-1-1 0,1 0 1,-1 1-1,1-1 0,0 0 0,0 0 1,0 1-1,0-1 0,0 0 0,0 0 0,0 0 1,0 0-1,0-1 0,0 1 0,2 1 1,-2-2-108,0 0 0,0 0 0,0-1 0,0 1 0,1 0 0,-1 0 0,0-1 1,0 1-1,0 0 0,0-1 0,0 1 0,0-1 0,0 0 0,0 1 0,0-1 0,-1 0 1,1 0-1,0 1 0,0-1 0,-1 0 0,2-1 0,5-7-1522,-1 0 1,0 0-1,-1-1 0,6-12 1,5-20-7393</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0.084"/>
    </inkml:context>
    <inkml:brush xml:id="br0">
      <inkml:brushProperty name="width" value="0.035" units="cm"/>
      <inkml:brushProperty name="height" value="0.035" units="cm"/>
    </inkml:brush>
  </inkml:definitions>
  <inkml:trace contextRef="#ctx0" brushRef="#br0">153 820 8426,'0'0'8395,"11"-10"-7824,34-35 38,-43 43-517,-1-1-1,1 0 1,-1 0 0,1 0-1,-1 0 1,0 0 0,0 0-1,0 0 1,0-1-1,-1 1 1,1 0 0,-1 0-1,0-1 1,0 1 0,0 0-1,0 0 1,-2-6-1,1-6 391,1 12-438,-1 1 0,1-1 0,0 1 0,-1 0-1,0-1 1,0 1 0,1 0 0,-1-1 0,-1 1-1,1 0 1,0 0 0,0 0 0,-1 0 0,1 0-1,-1 0 1,0 1 0,1-1 0,-1 0 0,0 1-1,0-1 1,0 1 0,0 0 0,0 0 0,-1-1-1,-1 1 1,1-1-36,0 1-1,0 1 1,1-1 0,-1 0-1,0 1 1,0-1-1,0 1 1,0 0-1,0 0 1,0 0 0,0 0-1,0 0 1,0 1-1,0 0 1,0-1-1,0 1 1,1 0 0,-1 0-1,0 1 1,1-1-1,-5 3 1,-2 4-7,0 0 0,1 1-1,0 0 1,1 0 0,0 0 0,1 1 0,-1 0 0,-7 20 0,6-12-11,1-1-1,1 1 1,1 0 0,-6 37 0,9-41-21,1 1 1,0 0-1,1-1 0,1 1 0,4 26 1,-4-37 25,-1-1 1,1 1 0,1-1 0,-1 1 0,0-1 0,1 0 0,0 1 0,0-1-1,0 0 1,0 0 0,0 0 0,0 0 0,1-1 0,0 1 0,-1-1 0,1 1 0,0-1-1,0 0 1,0 0 0,0 0 0,1 0 0,-1-1 0,1 0 0,-1 1 0,1-1 0,-1 0-1,1-1 1,4 2 0,-3-2 19,0 1-1,0-1 1,0 0-1,0 0 0,0 0 1,-1-1-1,1 0 1,0 1-1,0-2 1,0 1-1,-1-1 1,1 1-1,0-1 1,-1-1-1,0 1 0,7-5 1,-4 1 0,-1 0 0,0-1 0,0 1 0,-1-1 0,0 0 0,0-1 0,-1 1 1,6-15-1,4-11 26,-2 0 1,-1-1-1,-2 0 1,-1-1-1,5-59 1,-4-181 241,-9 269-274,-16-324 1509,14 308-1424,0 13-65,1 0 1,0 0 0,1-1-1,0 1 1,2-10 0,-10 82-113,3 0 1,5 97-1,1-67 92,-1-81-2,-1 34 2,2-1 1,2 1 0,2-1-1,12 49 1,-4-47-9,1-1 1,3 0 0,24 47-1,-32-77-7,0 0 0,0 0 0,2-1 0,0 0 0,1-1 0,0 0 0,1-1 0,0-1-1,2 0 1,-1 0 0,22 12 0,-22-18 19,1 0 0,-1-1 0,1-1 0,1 0 0,-1-1 0,0-1 0,1 0 0,-1-1 0,1-1 0,0 0 0,25-4 0,-35 3-3,0 0 0,0 0 0,0-1 0,0 0 0,0 0 0,0 0 0,-1-1 0,1 0 0,-1 0 0,0 0 0,0-1 0,7-6 0,-4 3 0,-2 0-1,1-1 1,-1 0 0,0 0-1,-1-1 1,0 1-1,5-12 1,-2-1-4,0-1 1,-1-1 0,-1 0-1,-2 1 1,5-45 0,-8-63-66,-1 79 24,0 43 30,-1 0-1,0 0 0,-1 0 0,-3-11 1,5 17-1,-1 0 0,1 1 1,-1-1-1,0 0 0,0 1 0,0-1 1,0 0-1,0 1 0,0-1 1,-1 1-1,-1-2 0,2 2 0,1 1 1,-1 0-1,0-1 0,1 1 0,-1 0 0,0 0 0,0-1 1,1 1-1,-1 0 0,0 0 0,0 0 0,1 0 0,-1 0 1,0 0-1,0 0 0,1 0 0,-1 0 0,0 1 0,1-1 1,-1 0-1,0 0 0,0 1 0,1-1 0,-1 0 1,0 1-1,1-1 0,-1 1 0,1-1 0,-2 1 0,0 2 2,-1 0 0,1 1 0,-1-1 0,1 0 0,0 1 1,0 0-1,0-1 0,1 1 0,0 0 0,-1 0 0,0 6 0,-1 1 2,-6 24 12,1 0 1,2 0-1,2 0 0,1 1 0,2 0 1,6 65-1,-5-95-13,1 1 0,0-1 0,0 0 0,1 0 0,0-1 0,0 1 0,0 0 0,1-1 0,0 1 0,0-1 0,0 0 0,0 0 0,1 0 0,0 0 0,0 0 0,0-1 0,1 0 0,9 7 0,-6-6 8,0-1-1,1 0 1,-1-1 0,0 0-1,1 0 1,0-1-1,0 0 1,0-1-1,0 1 1,0-2 0,0 1-1,11-2 1,-13 0-41,0-1 1,0 1 0,0-1 0,0-1-1,0 1 1,0-1 0,-1 0 0,1-1-1,-1 0 1,0 0 0,0 0-1,0-1 1,0 1 0,-1-1 0,0-1-1,0 1 1,4-7 0,3-4-511,0-1 1,-1 0-1,-1-1 0,-1 0 1,8-21-1,-12 22-513,-1 1 1,0-1-1,-1 0 1,-1 0-1,-1 0 0,0 0 1,-3-21-1,2 3-2004,0-17-4736</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0.547"/>
    </inkml:context>
    <inkml:brush xml:id="br0">
      <inkml:brushProperty name="width" value="0.035" units="cm"/>
      <inkml:brushProperty name="height" value="0.035" units="cm"/>
    </inkml:brush>
  </inkml:definitions>
  <inkml:trace contextRef="#ctx0" brushRef="#br0">0 0 5617,'0'0'12635,"9"20"-11400,30 67-214,-34-73-696,0 0-1,0 0 1,-1 1-1,-1-1 1,2 26-1,-1-5 77,5 43 237,-2 118 0,-7-196-627,1 0 1,-1 0 0,0 0-1,0 0 1,0 0 0,0 0-1,1 1 1,-1-1-1,0 0 1,0 0 0,1 0-1,-1 0 1,0 0 0,0 0-1,0 0 1,1 0-1,-1 0 1,0 0 0,0 0-1,0 0 1,1 0-1,-1 0 1,0 0 0,0 0-1,1 0 1,-1 0 0,0-1-1,0 1 1,0 0-1,1 0 1,-1 0 0,0 0-1,0 0 1,0 0 0,0-1-1,1 1 1,-1 0-1,0 0 1,0 0 0,0 0-1,0-1 1,0 1 0,0 0-1,0 0 1,1 0-1,-1-1 1,0 1 0,0 0-1,11-29 90,0-1 0,7-38 0,4-11-116,-15 58-3,-3 7-3,1 0 0,0 0 0,1 1-1,11-20 1,-17 32 9,1 1 1,-1-1-1,1 0 0,-1 0 0,1 0 0,-1 1 0,1-1 0,0 0 0,-1 1 1,1-1-1,0 0 0,0 1 0,-1-1 0,1 1 0,0-1 0,0 1 1,0-1-1,0 1 0,0 0 0,-1 0 0,1-1 0,0 1 0,2 0 0,-2 0 6,0 1-1,-1-1 0,1 0 0,0 1 1,0-1-1,0 1 0,0 0 0,-1-1 1,1 1-1,0 0 0,-1-1 0,1 1 1,0 0-1,-1 0 0,1-1 0,-1 1 1,1 0-1,0 2 0,3 6 9,-1 1 0,0 0 0,3 15 0,-3-14 22,7 32-11,-1 1 0,-2 1-1,-2 0 1,-1 51 0,-4-95-52,0 0 0,0 0 0,0 0 0,0 1 0,0-1-1,0 0 1,0 0 0,0 0 0,0 0 0,0 0 0,1 0 0,-1 0 0,0 0 0,1 0 0,-1 0 0,1 0 0,-1 0 0,1 0 0,0 0 0,-1 0-1,1 0 1,0 0 0,0-1 0,-1 1 0,1 0 0,0 0 0,0-1 0,0 1 0,0-1 0,0 1 0,0-1 0,0 1 0,0-1 0,0 0-1,0 1 1,0-1 0,0 0 0,1 0 0,-1 0 0,0 0 0,0 0 0,0 0 0,0 0 0,0 0 0,0 0 0,0 0 0,0-1 0,1 1 0,-1 0-1,0-1 1,0 1 0,0-1 0,1 0 0,2-2-274,0 0 0,0 0 0,0 0 0,0-1 0,-1 0 0,0 1 0,1-1 0,-1 0 0,-1-1 0,5-6 0,-2 2-373,5-8-361,-1-1-1,-1 0 1,-1-1-1,0 0 1,-2 0-1,0-1 1,-1 0-1,2-34 1,-5 51 950,5-70-2647</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7.485"/>
    </inkml:context>
    <inkml:brush xml:id="br0">
      <inkml:brushProperty name="width" value="0.035" units="cm"/>
      <inkml:brushProperty name="height" value="0.035" units="cm"/>
    </inkml:brush>
  </inkml:definitions>
  <inkml:trace contextRef="#ctx0" brushRef="#br0">1 229 2513,'0'0'12001,"25"-32"-10370,77-99-455,-92 117-1035,13-17 450,-20 19 80,-3 5-386,0 6-149,0 4-177,-3 28 28,-1 0-1,-1-1 1,-1 0 0,-2 0-1,-1 0 1,-18 40-1,-18 59 80,25-50 259,-15 126 0,34-146 1163,7-63-792,76-45-251,85-58-418,-132 75-47,-34 32-103,-1 22-1349,0-19 1439,0 0 0,0 1 0,0-1-1,0 0 1,1 0 0,-1 0 0,1 0 0,0 0-1,0 0 1,0 0 0,0 0 0,1 0 0,-1 0-1,1 0 1,-1-1 0,1 1 0,0-1 0,0 1-1,0-1 1,1 0 0,-1 0 0,0 0 0,1 0-1,4 3 1,-1-3 43,0 0 0,0 0 0,0 0-1,0-1 1,0 0 0,1 0 0,-1-1 0,0 0 0,1 0-1,-1 0 1,13-3 0,-9 1 60,0-1 0,0 0 0,0 0 0,-1-1 0,1 0 0,14-10 1,54-39 191,-53 35-203,49-42 89,-52 41-84,2 0 1,0 1-1,37-20 1,-60 38-119,-1 20-230,-1-10 278,-1-1 1,0 1-1,0 0 0,-1-1 1,0 1-1,0-1 0,-1 0 0,-10 16 1,9-16 15,0 0 0,1 0 0,0 0 0,0 1 0,1-1 0,0 1 0,1 0 0,0 0 0,0 10 0,7-18 89,20-3-68,0-2-1,0 0 1,-1-2-1,1 0 1,-1-2-1,40-16 1,122-54-2689,-177 73 1988,-1 1 0,0-2 0,0 1 1,0-1-1,0 0 0,-1 0 0,0-1 0,0 0 1,0-1-1,-1 1 0,0-1 0,9-13 0,0-8-3724</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0.826"/>
    </inkml:context>
    <inkml:brush xml:id="br0">
      <inkml:brushProperty name="width" value="0.035" units="cm"/>
      <inkml:brushProperty name="height" value="0.035" units="cm"/>
    </inkml:brush>
  </inkml:definitions>
  <inkml:trace contextRef="#ctx0" brushRef="#br0">1 49 5313,'0'0'16341,"8"-10"-15566,27-29-386,-35 39-387,0 1 0,0-1-1,0 0 1,0 0 0,0 1 0,0-1-1,0 0 1,0 1 0,0-1-1,0 0 1,0 0 0,0 1 0,1-1-1,-1 0 1,0 0 0,0 1-1,0-1 1,0 0 0,0 0 0,1 1-1,-1-1 1,0 0 0,0 0 0,0 0-1,1 1 1,-1-1 0,0 0-1,0 0 1,0 0 0,1 0 0,-1 1-1,0-1 1,1 0 0,-1 0-1,0 0 1,0 0 0,1 0 0,-1 0-1,0 0 1,0 0 0,1 0-1,-1 0 1,0 0 0,1 0 0,-1 0-1,0 0 1,0 0 0,1 0 0,-1 0-1,0 0 1,1-1 0,-1 1-1,0 0 1,0 0 0,0 0 0,1 0-1,-1-1 1,0 1 0,0 0-1,1 0 1,-1 0 0,0-1 0,0 1-1,0 0 1,0 0 0,0-1-1,1 1 1,-1 0 0,52 248 677,-23-102-309,68 208 0,-88-329-401,59 146-1082,-60-162-1047,-4-15-496,-3-19-1097,-1 23 3664,-3-39-4507,-13-2-577</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0.996"/>
    </inkml:context>
    <inkml:brush xml:id="br0">
      <inkml:brushProperty name="width" value="0.035" units="cm"/>
      <inkml:brushProperty name="height" value="0.035" units="cm"/>
    </inkml:brush>
  </inkml:definitions>
  <inkml:trace contextRef="#ctx0" brushRef="#br0">4 115 4913,'0'0'16492,"-4"-36"-15428,28 36-72,12-3-216,11 3-248,1-4-336,-1-3-144,1 3-48,-8-6-888,11-5-1296,-7-2-3434,-1-1-5664</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1.822"/>
    </inkml:context>
    <inkml:brush xml:id="br0">
      <inkml:brushProperty name="width" value="0.035" units="cm"/>
      <inkml:brushProperty name="height" value="0.035" units="cm"/>
    </inkml:brush>
  </inkml:definitions>
  <inkml:trace contextRef="#ctx0" brushRef="#br0">59 497 10850,'0'0'10207,"-10"-32"-8730,-30-101-389,32 93-356,8 40-723,0-1-1,0 1 0,-1 0 0,1-1 0,0 1 1,0 0-1,0 0 0,0-1 0,0 1 0,0 0 1,0-1-1,0 1 0,0 0 0,0-1 0,0 1 1,0 0-1,0 0 0,1-1 0,-1 1 0,0 0 1,0-1-1,0 1 0,0 0 0,0 0 0,1-1 1,-1 1-1,0 0 0,0 0 0,0 0 1,1-1-1,-1 1 0,0 0 0,0 0 0,1 0 1,-1 0-1,0-1 0,0 1 0,1 0 0,0 0 1,1 1-4,0 1 1,1-1 0,-1 1-1,0 0 1,0 0 0,0 0-1,0 0 1,0 0 0,1 2-1,2 2 0,33 35 47,-3 2 0,-1 1-1,-2 2 1,-2 1 0,-2 1 0,31 74-1,-16-13 6,-4 1 0,24 120-1,-43-162 1,-18-66 20,2-9 218,12-79-123,9-161 0,-20-97 95,-5 279-257,-1-36-20,-21-156 1,9 161-123,12 82-4836,8 42 3410,2 0 0,1-1 0,17 33-1,-4-8-2155,5 14-2929</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2.469"/>
    </inkml:context>
    <inkml:brush xml:id="br0">
      <inkml:brushProperty name="width" value="0.035" units="cm"/>
      <inkml:brushProperty name="height" value="0.035" units="cm"/>
    </inkml:brush>
  </inkml:definitions>
  <inkml:trace contextRef="#ctx0" brushRef="#br0">167 440 5721,'0'0'9969,"13"-34"-8687,37-110-234,-47 134-870,0-1-1,0 1 1,-1-1 0,-1 0 0,0 1 0,0-1-1,-2-18 1,0 4 247,1 17-279,-3-54 883,2 58-914,1 0-1,-1-1 1,-1 1-1,1 0 1,-1 0 0,1 0-1,-1 0 1,0 0-1,-1 1 1,1-1-1,-5-5 1,5 7-104,0 1 1,0 0-1,-1 0 1,1 0-1,0 0 1,0 0-1,-1 0 1,1 1 0,0-1-1,-1 1 1,1 0-1,0 0 1,-1-1-1,1 1 1,-1 1-1,1-1 1,0 0-1,-1 1 1,1-1-1,0 1 1,-1 0-1,1 0 1,0-1-1,0 2 1,0-1 0,-1 0-1,1 0 1,1 1-1,-1-1 1,-3 4-1,-5 7-16,0 0-1,2 1 1,-1 0 0,2 0-1,-1 1 1,-4 16-1,-3 9-16,-11 45 0,13-26-11,3 2 0,3-1 0,0 121 1,7-179 29,0-1 0,1 1 0,-1-1 0,1 1 0,-1-1 0,1 1 0,-1-1 0,0 1 0,1-1 0,-1 0 0,1 1 0,0-1 0,-1 0 0,1 0 0,-1 1 0,1-1 0,-1 0 0,1 0 0,0 0 0,-1 1 0,1-1 0,0 0 0,-1 0 0,1 0 0,-1 0 0,1 0 0,0 0 0,-1-1 0,1 1 0,0 0 0,22-4 76,-17 1-55,-1 0 1,1 0 0,-1-1-1,0 0 1,0 0-1,-1 0 1,1 0 0,-1-1-1,0 0 1,0 0-1,0 0 1,5-10 0,5-10 34,15-37 1,-11 20 34,-1-2 1,-2 0-1,-3-1 0,-1 0 0,-2 0 0,-2-1 1,0-51-1,-8 124-141,-11 51 0,-1 16 59,10-52-2,2 1 1,6 52-1,-5-91-3,0-1 0,1 1 0,0 0 0,0-1 0,0 0 0,0 1 0,0-1 0,1 1 0,0-1 0,-1 0 0,1 0 0,0 0 0,0 0-1,1 0 1,-1-1 0,1 1 0,-1-1 0,1 1 0,0-1 0,0 0 0,0 0 0,0 0 0,0-1 0,1 1 0,5 1 0,3 0 21,0 0 0,1-1 0,-1-1 0,1 0 0,-1-1 0,15-1 0,-21 0-90,0 1-1,0-1 1,0 0 0,0-1 0,0 1 0,0-1-1,-1 0 1,1-1 0,-1 1 0,1-1 0,-1 0-1,0-1 1,0 1 0,0-1 0,-1 0 0,0 0-1,1-1 1,-1 1 0,-1-1 0,1 0 0,-1 0-1,1 0 1,2-7 0,1-4-844,-1 1 1,0-2-1,-1 1 0,-1 0 1,-1-1-1,0 0 0,0-19 1,-2-21-4573</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2.779"/>
    </inkml:context>
    <inkml:brush xml:id="br0">
      <inkml:brushProperty name="width" value="0.035" units="cm"/>
      <inkml:brushProperty name="height" value="0.035" units="cm"/>
    </inkml:brush>
  </inkml:definitions>
  <inkml:trace contextRef="#ctx0" brushRef="#br0">1 0 5617,'0'0'8854,"1"26"-8697,-1 9-136,7 155 18,-5-168-48,0 16 667,2-1 0,1 0 0,2 0 0,12 36 0,-15-54-1169,-4-19 342,0 0 0,0 1-1,0-1 1,0 1 0,0-1 0,-1 0 0,1 1-1,0-1 1,0 0 0,0 1 0,-1-1 0,1 0-1,0 1 1,-1-1 0,1 0 0,0 0 0,-1 1-1,1-1 1,0 0 0,-1 0 0,1 0 0,0 0-1,-1 1 1,1-1 0,0 0 0,-1 0 0,1 0-1,-1 0 1,1 0 0,0 0 0,-1 0 0,1 0-1,-1 0 1,1 0 0,0 0 0,-1 0 0,1 0-1,-1 0 1,1 0 0,-1-1 0,-17-2-6655</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3.494"/>
    </inkml:context>
    <inkml:brush xml:id="br0">
      <inkml:brushProperty name="width" value="0.035" units="cm"/>
      <inkml:brushProperty name="height" value="0.035" units="cm"/>
    </inkml:brush>
  </inkml:definitions>
  <inkml:trace contextRef="#ctx0" brushRef="#br0">0 633 7090,'0'0'11913,"4"0"-10562,-2-1-1276,-1 1 0,0-1 1,1 0-1,-1 0 0,0 0 1,1 0-1,-1 0 0,0 0 0,0 0 1,0 0-1,0 0 0,0 0 1,0 0-1,0-1 0,0 1 1,-1-1-1,1 1 0,0 0 1,-1-1-1,1 1 0,-1-1 1,0 1-1,1-1 0,-1 1 0,0-1 1,0-2-1,4-58 1257,-3 31-732,7-239 2208,-8 269-2863,4 12-189,8 75 254,-4-1-1,-4 133 0,-5-166 5,1-34 40,-2-27 131,1-34-54,4 18-128,0-1-1,2 0 1,1 1-1,1 0 0,12-29 1,60-120 0,-71 159-1,0-3-5,57-106 17,-54 107-25,0 0-1,1 0 0,1 1 0,25-24 0,-33 36-4,-1 0-1,1 1 0,0 0 0,1 0 0,-1 0 0,0 1 1,1 0-1,0 0 0,-1 0 0,1 1 0,0 0 0,0 0 0,0 0 1,0 1-1,0-1 0,0 1 0,0 1 0,9 1 0,-12-1-31,-1-1-1,1 1 0,-1 0 0,0 0 0,1 0 0,-1 0 1,0 1-1,0-1 0,0 0 0,0 1 0,0 0 0,0-1 0,2 4 1,15 10-1392,-18-15 1296,-1 1-1,1-1 0,0 1 0,0-1 0,-1 1 1,1-1-1,0 1 0,-1-1 0,1 1 1,-1-1-1,1 1 0,-1 0 0,1-1 0,-1 1 1,1 0-1,-1-1 0,0 1 0,1 0 1,-1 1-1,1 7-6548</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3.908"/>
    </inkml:context>
    <inkml:brush xml:id="br0">
      <inkml:brushProperty name="width" value="0.035" units="cm"/>
      <inkml:brushProperty name="height" value="0.035" units="cm"/>
    </inkml:brush>
  </inkml:definitions>
  <inkml:trace contextRef="#ctx0" brushRef="#br0">0 297 7138,'0'0'11325,"11"-25"-10132,35-79-66,-41 92-757,-1 0 0,0 0 1,-1-1-1,0 0 0,-1 1 0,-1-1 0,0 0 0,-1-25 0,-1 9 915,1 29-1252,-1 36-219,0-6 185,-5 11 1,1-10-4,-1 47 0,5-46-78,0-18 51,1 1 0,0-1-1,1 0 1,1 1 0,5 21 0,-5-31-84,0-1 1,-1 0 0,2 0-1,-1 1 1,0-2 0,1 1-1,0 0 1,0 0 0,0-1 0,0 0-1,1 1 1,-1-1 0,1-1-1,0 1 1,-1 0 0,2-1-1,-1 0 1,0 0 0,0 0-1,0 0 1,8 1 0,-7-2-560,0 0-1,0 0 1,1 0 0,-1 0 0,0-1 0,7-1 0,1 1-2898,3 0-2268</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4.559"/>
    </inkml:context>
    <inkml:brush xml:id="br0">
      <inkml:brushProperty name="width" value="0.035" units="cm"/>
      <inkml:brushProperty name="height" value="0.035" units="cm"/>
    </inkml:brush>
  </inkml:definitions>
  <inkml:trace contextRef="#ctx0" brushRef="#br0">136 260 6617,'0'0'10411,"6"-27"-9394,21-87-71,-25 103-471,1 0 1,-2-1 0,1 1 0,-2-1-1,0-22 1,-2 7 1331,-1 27-1795,1-1 1,-1 1-1,0 0 1,0 0-1,0 1 1,1-1-1,-1 1 1,0-1-1,0 1 1,-2 1-1,-2 3-19,1 1 0,-1-1 0,1 1 0,0 1 0,0-1-1,1 1 1,0 0 0,0 0 0,-5 11 0,-4 9-10,-14 38 0,20-39 2,0 0 1,2 0-1,1 0 1,1 1-1,1-1 1,1 44-1,2-69 16,0 1-1,1 0 0,-1-1 1,1 1-1,-1-1 1,1 1-1,0-1 0,-1 1 1,1-1-1,0 0 0,0 1 1,0-1-1,0 0 0,0 0 1,0 1-1,1-1 1,-1 0-1,0 0 0,1 0 1,-1 0-1,0-1 0,1 1 1,-1 0-1,1-1 1,-1 1-1,1-1 0,0 1 1,-1-1-1,1 0 0,-1 1 1,1-1-1,0 0 0,1 0 1,4 0 15,-1 0 1,1 0 0,0 0-1,-1 0 1,0-1 0,1 0-1,11-4 1,-10 1-12,0 0-1,-1-1 1,1 0 0,-1 0 0,0 0 0,0-1 0,-1 0-1,1 0 1,-2-1 0,10-12 0,-5 4 14,0 0-1,-1 0 1,-1-1 0,10-26-1,-10 13-35,-2 0-1,-1 0 1,-1-1-1,-2 0 1,-2-43-1,0 70 5,-8 346-75,8-341 70,0-1 0,0 1-1,1 0 1,-1-1 0,0 1 0,0-1 0,1 1 0,-1-1 0,1 1 0,0-1 0,-1 1 0,1-1-1,0 0 1,0 1 0,0-1 0,0 0 0,0 0 0,0 0 0,0 1 0,0-1 0,0 0 0,0 0-1,1-1 1,-1 1 0,1 0 0,-1 0 0,0-1 0,1 1 0,-1 0 0,4 0 0,3 0-343,0 1 0,0-2 1,1 1-1,14-2 0,-9 1-328,-10 0 386,-1 0 0,1 0 0,0-1 1,-1 0-1,1 1 0,-1-1 0,1 0 1,-1-1-1,1 1 0,-1-1 0,0 1 0,0-1 1,0 0-1,6-5 0,20-26-5690,-9 2-2614</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5.117"/>
    </inkml:context>
    <inkml:brush xml:id="br0">
      <inkml:brushProperty name="width" value="0.035" units="cm"/>
      <inkml:brushProperty name="height" value="0.035" units="cm"/>
    </inkml:brush>
  </inkml:definitions>
  <inkml:trace contextRef="#ctx0" brushRef="#br0">1 0 9818,'0'0'10714,"4"15"-10391,13 44 600,18 116 1,-8 78 127,17 102-389,-40-333-632,-3-11-18,0-1-1,1 1 1,1-1-1,0 0 0,0 0 1,1 0-1,1 0 1,8 14-1,-13-23-3,1-1-1,-1 1 1,1-1 0,0 1 0,0-1-1,-1 0 1,1 1 0,0-1-1,0 0 1,-1 1 0,1-1 0,0 0-1,0 0 1,0 0 0,0 0 0,-1 0-1,1 0 1,0 0 0,0 0 0,0 0-1,-1 0 1,1-1 0,0 1-1,0 0 1,0 0 0,-1-1 0,1 1-1,0-1 1,1 0 0,18-14 80,-2-4-94,26-38-1,13-14-308,-50 63 227,4-4-146,0 1-1,23-17 1,-30 25 166,0 0 0,1 0 1,0 1-1,0 0 0,-1 0 1,1 0-1,0 0 0,1 1 1,-1 0-1,0 0 0,0 0 1,8 1-1,-11 0 59,0 1 1,0-1-1,-1 1 1,1 0-1,0 0 0,0-1 1,0 1-1,0 1 1,-1-1-1,1 0 0,0 0 1,-1 1-1,1-1 1,-1 1-1,0-1 1,1 1-1,-1-1 0,0 1 1,0 0-1,0 0 1,0 0-1,0-1 0,-1 1 1,1 0-1,0 0 1,0 4-1,3 9 4,-1-1 0,2 23 0,-4-32 4,3 27 45,-1 0 0,-2 1 1,-1-1-1,-6 40 0,4-65-37,0 1 0,0-1 1,-1 0-1,1-1 0,-2 1 0,1 0 0,-1-1 0,0 0 0,0 0 0,-1 0 0,0 0 1,0-1-1,0 0 0,-1 0 0,1 0 0,-1 0 0,-1-1 0,1 0 0,0-1 0,-1 1 1,0-1-1,0 0 0,0-1 0,0 0 0,0 0 0,0 0 0,0-1 0,-1 0 0,1-1 1,-1 0-1,1 0 0,-1 0 0,1-1 0,0 0 0,-1 0 0,1-1 0,0 0 1,0 0-1,0-1 0,0 0 0,-7-4 0,3-1-85,0 0 1,1 0-1,-1-1 0,2-1 1,-1 1-1,1-2 0,1 1 1,0-1-1,1-1 0,0 1 1,-9-21-1,7 10-978,1-1 0,1 0 0,1-1 0,1 0 0,-3-38 0,6 0-5319</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6.019"/>
    </inkml:context>
    <inkml:brush xml:id="br0">
      <inkml:brushProperty name="width" value="0.035" units="cm"/>
      <inkml:brushProperty name="height" value="0.035" units="cm"/>
    </inkml:brush>
  </inkml:definitions>
  <inkml:trace contextRef="#ctx0" brushRef="#br0">16 666 3409,'0'0'3472,"-1"0"-3413,0-1-1,0 1 0,-1-1 0,1 1 0,0-1 0,0 0 1,0 0-1,0 1 0,0-1 0,0 0 0,0 0 0,-1-1 1,2-97 8072,0-1-3536,0-356 1683,0 516-6326,7 320 106,0-299-29,2-1 0,35 135 0,-38-193-37,1 0-1,1-1 1,0 0 0,15 25 0,-19-40 7,0 1 0,1-1 0,-1 0 1,1 0-1,0-1 0,0 0 0,1 1 0,0-2 1,0 1-1,0-1 0,0 0 0,0 0 0,1 0 1,0-1-1,0 0 0,11 3 0,-4-3 19,0 0 0,1-1 0,-1 0-1,0-2 1,1 1 0,-1-2-1,1 0 1,15-3 0,-21 2-17,-1 0 0,0-1 0,0 1 0,-1-2 0,1 1 0,-1-1 0,1 0 0,-1-1 0,0 0 0,-1 0 0,1 0 0,-1-1 0,0 0 0,-1 0 0,7-9 0,-6 6-2,0-1-1,0 1 1,-1-1-1,0-1 0,-1 1 1,0 0-1,-1-1 1,3-15-1,-2-2-20,-2 0 0,-1-33 0,-1 59 21,0 0 0,0 0 0,-1 0-1,1-1 1,0 1 0,-1 0-1,0 0 1,0 0 0,1 0 0,-1 0-1,0 1 1,-1-1 0,1 0-1,0 0 1,0 1 0,-1-1 0,1 0-1,-3-1 1,1 0-3,-1 1-1,0-1 1,0 1-1,0 0 1,0 0-1,0 0 1,-1 1-1,-6-3 1,5 3 1,0 0 1,0 0-1,0 0 1,0 0-1,0 1 1,0 0-1,0 1 1,0-1-1,0 1 0,0 0 1,0 1-1,0-1 1,0 1-1,-6 4 1,6-2 0,0 0 0,0 1 0,1 0 0,0 0 0,0 0 0,1 1 0,-1-1 0,1 1 0,0 0 0,1 1 0,-1-1 0,1 0 0,0 1 0,1 0 0,-3 10 0,1 3 18,0 1 0,1 0 0,1-1 0,1 25 0,1-40-13,-1 12 10,2 1 0,4 27-1,-4-39-9,1 0-1,-1 0 0,1 0 1,1 0-1,-1-1 0,1 1 0,0-1 1,0 0-1,1 0 0,8 9 0,-3-4 9,1-2 0,0 1-1,0-1 1,1-1-1,0 0 1,0 0 0,1-1-1,0-1 1,0 0-1,0-1 1,1 0 0,-1 0-1,15 1 1,15 0 31,-1-2 1,73-3-1,-105 0-65,-1-1 0,1 0 0,-1 0-1,0-1 1,1 0 0,-1 0-1,0-1 1,15-7 0,-19 7-63,0 1 1,-1 0-1,1-1 0,-1 0 1,0 0-1,1 0 1,-2 0-1,1 0 0,0-1 1,0 1-1,-1-1 1,0 0-1,0 1 0,0-1 1,0 0-1,-1 0 1,1-1-1,-1 1 0,1-8 1,-1 5-446,0-1 0,-1 1 0,0 0 0,0-1 0,0 1 0,-1-1 0,-1 1 0,1 0 0,-1 0-1,-3-8 1,-19-19-5323</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7.684"/>
    </inkml:context>
    <inkml:brush xml:id="br0">
      <inkml:brushProperty name="width" value="0.035" units="cm"/>
      <inkml:brushProperty name="height" value="0.035" units="cm"/>
    </inkml:brush>
  </inkml:definitions>
  <inkml:trace contextRef="#ctx0" brushRef="#br0">0 125 968,'0'0'20269,"156"-125"-19733,-142 125-536,-7 0-64,-1 29-2633,-6 3-1088,0-4-1704</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7.323"/>
    </inkml:context>
    <inkml:brush xml:id="br0">
      <inkml:brushProperty name="width" value="0.035" units="cm"/>
      <inkml:brushProperty name="height" value="0.035" units="cm"/>
    </inkml:brush>
  </inkml:definitions>
  <inkml:trace contextRef="#ctx0" brushRef="#br0">29 172 5825,'0'0'6582,"-4"2"-5431,-16 14 900,19-16-1968,1 0 0,-1 1-1,1-1 1,0 1 0,-1-1-1,1 0 1,0 1 0,0-1-1,-1 1 1,1-1 0,0 1-1,0-1 1,0 1 0,0-1-1,-1 1 1,1-1 0,0 1-1,0-1 1,0 1 0,0-1-1,0 1 1,0-1 0,0 1-1,0-1 1,1 1 0,-1-1-1,0 1 1,0-1 0,0 1-1,0-1 1,1 1 0,-1-1-1,0 1 1,1-1 0,-1 0 0,0 1-1,1-1 1,-1 1 0,0-1-1,1 0 1,-1 1 0,1-1-1,-1 0 1,0 0 0,1 1-1,-1-1 1,1 0 0,-1 0-1,1 0 1,-1 1 0,1-1-1,-1 0 1,1 0 0,-1 0-1,1 0 1,0 0 0,16 3 358,1 0 0,-1-1 0,1-1 1,-1 0-1,0-1 0,30-5 0,-37 3-375,-1-1 0,1 0-1,-1 0 1,0-1 0,0 0-1,0-1 1,0 0 0,-1 0-1,1-1 1,-2 0 0,1-1-1,-1 0 1,0 0 0,0 0-1,0-1 1,8-14 0,-13 19-56,0-1 0,-1 1 0,1-1 0,-1 1 0,0-1 0,0 0 0,0 1 0,0-1 0,0 0 0,-1 0 0,0 0 0,0 1 0,0-1 0,0 0 0,-1 0 0,0 0 0,1 0 0,-3-4 0,2 5-7,0 1 0,0 0-1,-1 0 1,1-1 0,-1 1-1,1 0 1,-1 0 0,0 1-1,0-1 1,0 0 0,0 1-1,0-1 1,0 1 0,0-1-1,0 1 1,-1 0 0,1 0-1,0 0 1,-1 0 0,1 0-1,-1 1 1,1-1 0,-1 1-1,1 0 1,-1-1 0,-3 2-1,-3-2-3,0 1 0,0 1-1,0 0 1,-12 3-1,17-3 2,1 0-1,-1 1 0,0 0 1,1-1-1,-1 1 0,1 1 1,0-1-1,0 0 0,0 1 0,0 0 1,0 0-1,-3 4 0,-5 7-6,1 1 0,1 0 0,0 0 0,1 1 1,1 0-1,0 0 0,1 1 0,1 0 0,1 0 0,0 0 0,1 1 0,1-1 0,0 34 0,2-48 4,-1 0-1,1 0 1,1 0 0,-1 0-1,0 0 1,1 0 0,0 0-1,0 0 1,-1 0 0,2 0-1,-1 0 1,0 0 0,1-1-1,-1 1 1,1 0 0,0-1-1,0 1 1,0-1 0,0 0-1,0 0 1,3 2 0,0-1 8,0 0 1,1 0 0,-1-1-1,1 0 1,0 0 0,0-1-1,-1 0 1,1 0 0,0 0 0,8 0-1,7 1 29,0-1 0,0-1 0,0-1 0,0-1-1,0-1 1,-1-1 0,1 0 0,-1-2 0,0 0 0,28-13-1,-18 4-389,0-2 0,-1-2-1,34-27 1,-43 29-2099,-1-1-1,27-31 1,-21 16-4277</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7.978"/>
    </inkml:context>
    <inkml:brush xml:id="br0">
      <inkml:brushProperty name="width" value="0.035" units="cm"/>
      <inkml:brushProperty name="height" value="0.035" units="cm"/>
    </inkml:brush>
  </inkml:definitions>
  <inkml:trace contextRef="#ctx0" brushRef="#br0">79 284 9162,'0'0'10505,"16"-31"-9504,47-98 45,-60 125-911,-1-1-1,1 0 1,-1 0-1,0 0 1,-1 0-1,1 0 1,-1 0 0,0 0-1,0 0 1,-1-1-1,0 1 1,0 0-1,0-8 1,-2-5 462,2 17-572,0 0 1,0 0 0,0 0 0,-1 0 0,1 0 0,0 0-1,0 1 1,-1-1 0,1 0 0,-1 0 0,1 0 0,-1 0-1,1 0 1,-1 1 0,1-1 0,-1 0 0,0 1 0,1-1-1,-1 0 1,0 1 0,0-1 0,0 1 0,1-1 0,-2 0-1,-1 0-4,0 0-1,0 0 0,-1 0 0,1 0 0,0 0 1,0 1-1,-6-1 0,4 1-23,0 0-1,0 0 1,0 0-1,0 1 1,0 0-1,0 0 1,0 0-1,0 0 1,1 1-1,-10 4 1,9-1-6,-1 0 0,1 0-1,0 1 1,1-1 0,-1 1 0,1 0 0,0 1-1,1-1 1,-1 1 0,1-1 0,1 1 0,-1 0-1,1 0 1,-2 12 0,1-5-8,1 0 1,1 0-1,0 0 1,1 0-1,0 1 0,1-1 1,3 14-1,-2-22 13,0 0-1,1 1 1,-1-1 0,1 0-1,0-1 1,1 1-1,-1-1 1,1 1 0,0-1-1,1 0 1,-1 0-1,1-1 1,0 0-1,0 1 1,0-1 0,1-1-1,-1 1 1,1-1-1,0 0 1,0-1 0,0 1-1,9 1 1,3 2 35,0-1 0,1-2-1,-1 0 1,1 0 0,0-2 0,31-1 0,-45-1-19,0 0 1,0 0-1,-1-1 0,1 1 1,-1-1-1,1 0 0,-1-1 1,0 1-1,0-1 1,0 1-1,0-1 0,0 0 1,0-1-1,-1 1 0,0-1 1,1 1-1,-2-1 0,5-5 1,4-10 19,0 1 1,15-35-1,-19 34 47,-1-1-1,-1 0 1,0 0-1,-2 0 1,0 0-1,-1-1 1,-2-34-1,0 55-51,0 16-293,0 23 255,-1-9 42,1-1-1,1 1 1,2-1-1,11 51 1,50 92 234,-5-15-160,-51-130-101,-1-1 0,-2 1 0,0 1-1,0 29 1,-4-29-19,1-10-177,-2 1 0,0 0 0,-4 28 0,3-44 75,0-1 1,1 0-1,-1 1 0,0-1 0,0 0 0,-1 0 0,1 0 0,0 0 0,-1 0 0,1 0 0,-1 0 0,0 0 0,1-1 1,-1 1-1,0-1 0,0 1 0,0-1 0,0 0 0,-1 1 0,1-1 0,0 0 0,0-1 0,-1 1 0,-2 0 0,-5 2-630,0-1 0,-1 0-1,-20-1 1,21 0 153,-58 0-4875,0-1-1864</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8.180"/>
    </inkml:context>
    <inkml:brush xml:id="br0">
      <inkml:brushProperty name="width" value="0.035" units="cm"/>
      <inkml:brushProperty name="height" value="0.035" units="cm"/>
    </inkml:brush>
  </inkml:definitions>
  <inkml:trace contextRef="#ctx0" brushRef="#br0">0 108 10298,'0'0'16364,"4"0"-16228,0 0-136,4-4-264,4-7-729,28-21-1247,-5 4-2905,1-4-2577</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09.126"/>
    </inkml:context>
    <inkml:brush xml:id="br0">
      <inkml:brushProperty name="width" value="0.035" units="cm"/>
      <inkml:brushProperty name="height" value="0.035" units="cm"/>
    </inkml:brush>
  </inkml:definitions>
  <inkml:trace contextRef="#ctx0" brushRef="#br0">1 187 7090,'0'0'11211,"11"-11"-10539,-4 4-633,27-24 571,54-42 1,-77 65-491,0 1-1,0 0 1,0 1 0,0 0 0,1 0-1,0 1 1,1 1 0,-1 0 0,1 1-1,-1 0 1,20-1 0,-25 4-101,-3-1-13,1 1 0,-1 0 1,1 0-1,-1 0 0,1 0 0,-1 1 1,1-1-1,-1 1 0,1 1 0,-1-1 0,0 0 1,0 1-1,0 0 0,1 0 0,-2 0 1,1 1-1,0-1 0,6 7 0,10 12 45,-1 0 0,-1 2 0,-1 1-1,-2 0 1,17 31 0,-24-37 12,0 0 1,-1 1 0,0 0-1,-2 0 1,0 0 0,-1 1-1,-2 0 1,2 28 0,-3-42-34,-1-1 1,0 1-1,0-1 1,0 1-1,-1-1 1,0 1-1,0-1 0,0 1 1,-1-1-1,0 0 1,0 0-1,0 0 1,0 0-1,-1 0 1,0 0-1,0-1 1,0 1-1,-1-1 0,1 0 1,-1 0-1,0 0 1,0 0-1,-5 2 1,-3 3 16,-1 0 0,1-2 1,-2 0-1,1 0 0,-1-1 1,0-1-1,0 0 0,-1-1 1,-24 4-1,-6-3-654,-83 0 1,127-6 519,0 1 0,0 0 0,0 0 0,0-1 0,0 1 0,0-1 0,0 1 0,0 0 1,0-1-1,1 0 0,-1 1 0,0-1 0,0 0 0,0 1 0,1-1 0,-1 0 0,0 0 1,1 1-1,-1-1 0,1 0 0,-1 0 0,1 0 0,-1 0 0,1 0 0,0 0 0,0 0 1,-1 0-1,1 0 0,0 0 0,0 0 0,0 0 0,0 0 0,0 0 0,0-2 0,5-41-4576,8 5-1178</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09.716"/>
    </inkml:context>
    <inkml:brush xml:id="br0">
      <inkml:brushProperty name="width" value="0.035" units="cm"/>
      <inkml:brushProperty name="height" value="0.035" units="cm"/>
    </inkml:brush>
  </inkml:definitions>
  <inkml:trace contextRef="#ctx0" brushRef="#br0">373 38 5881,'0'0'8147,"-19"-7"-3960,16 4-3935,1 1 0,0-1 0,-1 1 0,1 0 0,-1 0 1,1 0-1,-1 0 0,0 0 0,0 0 0,0 1 0,0-1 1,-1 1-1,1 0 0,0 0 0,0 0 0,-1 0 0,1 1 1,0-1-1,-1 1 0,-6 0 0,4 0-253,-1 0 1,1 1-1,0-1 0,-1 1 1,1 0-1,0 1 0,0 0 0,0 0 1,0 0-1,-11 6 0,2 3 8,1 0 0,0 1 1,0 1-1,1 1 0,1 0 0,0 0 0,1 1 0,1 0 0,0 1 0,1 1 0,1-1 0,0 1 0,1 0 0,-7 32 0,3 0 11,2 0-1,2 1 0,2 0 0,3 61 0,2-101-13,0 0-1,1 1 1,0-1-1,0 0 0,1 0 1,6 18-1,-6-24 8,0 0-1,0 0 1,1 0 0,-1 0-1,1 0 1,0-1-1,0 1 1,0-1 0,0 0-1,1 0 1,-1 0-1,1 0 1,0-1 0,0 1-1,0-1 1,0 0 0,8 3-1,5-1 104,-1 0 1,1-1-1,1-1 0,-1-1 1,0 0-1,23-3 0,-2 2 80,-16-1-86,-1-1 1,1-1 0,-1-1 0,0 0 0,37-14-1,-18 2 100,73-39 0,-113 55-233,1 0 1,0-1-1,-1 1 0,1 0 1,0 0-1,-1-1 0,1 1 1,-1 0-1,1-1 0,0 1 1,-1 0-1,1-1 0,-1 1 1,1-1-1,-1 1 1,1-1-1,-1 1 0,0-1 1,1 1-1,-1-1 0,0 1 1,1-1-1,-1 0 0,0 1 1,0-1-1,1 0 0,-1 1 1,0-1-1,0 0 0,0 1 1,0-1-1,0 0 1,0 1-1,0-1 0,0 0 1,0 1-1,0-1 0,0 0 1,-1 0-1,-21-16-5134,7 7-83,-1-3-4149</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24.733"/>
    </inkml:context>
    <inkml:brush xml:id="br0">
      <inkml:brushProperty name="width" value="0.035" units="cm"/>
      <inkml:brushProperty name="height" value="0.035" units="cm"/>
    </inkml:brush>
  </inkml:definitions>
  <inkml:trace contextRef="#ctx0" brushRef="#br0">100 1 6329,'0'0'8532,"3"3"-7778,3 3-559,0 0-1,-1 1 1,0-1-1,-1 1 1,1 0-1,-1 0 1,0 1-1,-1-1 1,0 1-1,0 0 1,-1 0-1,0 0 1,1 10-1,0 5 15,-1 0-1,-1 1 1,-3 39-1,1-52-286,-1-1-1,-1 1 1,1-1-1,-2 0 1,1 0-1,-1 0 1,-1 0-1,0-1 1,-11 17-1,-4 1-2198,-42 43-1,28-36-2976</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26.177"/>
    </inkml:context>
    <inkml:brush xml:id="br0">
      <inkml:brushProperty name="width" value="0.035" units="cm"/>
      <inkml:brushProperty name="height" value="0.035" units="cm"/>
    </inkml:brush>
  </inkml:definitions>
  <inkml:trace contextRef="#ctx0" brushRef="#br0">16 112 5937,'0'0'13292,"-4"-1"-11911,3 1-1343,1-1 1,-1 1 0,1 0 0,-1 0-1,1 0 1,-1-1 0,0 1-1,1 0 1,-1-1 0,1 1 0,-1 0-1,1-1 1,0 1 0,-1-1-1,1 1 1,-1-1 0,1 1 0,0-1-1,-1 1 1,1-1 0,0 1-1,-1-1 1,1 1 0,0-1 0,0 0-1,0 1 1,0-1 0,-1 1-1,1-1 1,0 0 0,0 1 0,0-1-1,0 1 1,0-1 0,1 0-1,-1 0 1,1-1 30,0 0 0,0 0-1,1 0 1,-1 1 0,1-1 0,-1 0-1,1 1 1,-1-1 0,1 1 0,3-3-1,8-4 151,0 1-1,26-12 0,-9 10-130,0 1 0,0 1 0,1 1-1,0 2 1,0 2 0,0 0 0,54 5 0,-76-2-73,1 1 0,0 0 0,-1 0 0,0 1 1,1 0-1,-1 0 0,0 1 0,-1 0 0,1 1 0,-1 0 0,0 0 1,0 1-1,0 0 0,-1 1 0,13 13 0,-12-11 6,-1 0 1,-1 0-1,0 1 0,0 0 0,0 0 0,-1 0 0,-1 0 1,0 1-1,0 0 0,-1 0 0,-1 0 0,0 0 0,2 17 1,-3-21-13,-1 1 0,0 0 1,0-1-1,0 1 1,-1 0-1,0-1 1,0 1-1,-1-1 0,0 1 1,0-1-1,-1 0 1,0 0-1,0 0 0,-1 0 1,1 0-1,-10 10 1,-3 2 14,0-1 1,-2-1 0,0-1-1,-25 18 1,34-28-50,0 0 1,-1 0-1,1-1 1,-1 0-1,-1-1 0,1 0 1,-1-1-1,1 0 0,-1 0 1,0-1-1,-19 1 1,-56-3-1741,85-1 1686,0 1-1,0 0 1,0 0-1,0-1 1,0 1-1,0-1 0,0 1 1,0-1-1,0 1 1,0-1-1,0 1 1,0-1-1,1 0 1,-1 1-1,0-1 1,0 0-1,1 0 1,-1 0-1,0 0 1,1 0-1,-1 1 0,1-1 1,-1 0-1,1 0 1,0 0-1,-1-1 1,1 1-1,0 0 1,0 0-1,-1 0 1,1 0-1,0 0 1,0 0-1,0 0 1,1 0-1,-1 0 0,0-2 1,1-3-302,-1 0 0,1 0 0,0 0-1,1 0 1,3-10 0,-1 9-167,0 0 0,1 0 0,0 0 0,0 1 0,7-8-1,34-35-4177</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26.641"/>
    </inkml:context>
    <inkml:brush xml:id="br0">
      <inkml:brushProperty name="width" value="0.035" units="cm"/>
      <inkml:brushProperty name="height" value="0.035" units="cm"/>
    </inkml:brush>
  </inkml:definitions>
  <inkml:trace contextRef="#ctx0" brushRef="#br0">235 83 7298,'0'0'10112,"4"-14"-8879,15-41-138,-15 42 760,-16 13-851,-5 0-843,4-1 46,0 1 0,-24 4 0,32-3-162,0 1-1,0-1 1,0 1-1,0 0 1,0 0-1,1 1 1,-1-1-1,1 1 1,-1 0 0,-5 6-1,0 0 0,1 1 1,0 0-1,0 0 0,1 1 1,0 0-1,1 0 0,1 1 1,0 0-1,0 0 0,1 1 1,1-1-1,-4 17 0,2 5 7,1 1 0,2-1 0,1 52 0,2-80-43,0 1-1,1-1 0,0 0 0,0 1 1,1-1-1,0 0 0,0 0 1,0 0-1,0 0 0,1 0 1,0-1-1,1 1 0,-1-1 1,1 0-1,0 0 0,0 0 1,1 0-1,-1-1 0,1 0 0,0 0 1,0 0-1,0 0 0,1-1 1,7 4-1,3 1 69,0-1 0,1-1 0,0 0-1,0-1 1,1 0 0,-1-2 0,1 0 0,19 0 0,15-1 158,79-7 0,-118 4-194,0-1-1,-1 0 1,1-1 0,-1 0 0,0-1-1,0 0 1,0-1 0,-1 0 0,1-1-1,-1 0 1,-1-1 0,1 0 0,-1-1-1,12-12 1,-21 19-67,0 0-1,0 0 1,0 0 0,0 0 0,-1 0-1,1-1 1,0 1 0,-1 0-1,1 0 1,-1-1 0,0 1-1,1 0 1,-1 0 0,0-1-1,0 1 1,1 0 0,-1-1 0,0-1-1,-1 2-408,1-1-1,0 1 0,-1-1 0,1 1 1,-1-1-1,1 1 0,-1 0 1,0-1-1,1 1 0,-1 0 0,0-1 1,0 1-1,0 0 0,-2-2 1,-9-8-7295</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27.471"/>
    </inkml:context>
    <inkml:brush xml:id="br0">
      <inkml:brushProperty name="width" value="0.035" units="cm"/>
      <inkml:brushProperty name="height" value="0.035" units="cm"/>
    </inkml:brush>
  </inkml:definitions>
  <inkml:trace contextRef="#ctx0" brushRef="#br0">26 86 5233,'0'0'13174,"-4"2"-11237,4-2-1843,-1 0 0,0 0-1,1 1 1,-1-1 0,0 0-1,1 0 1,-1 0 0,0 0-1,1 0 1,-1 0 0,0 0 0,1 0-1,-1 0 1,0 0 0,1 0-1,-1 0 1,0-1 0,1 1-1,-1 0 1,1 0 0,-1-1-1,0 1 1,1 0 0,-1-1-1,1 1 1,-1-1 0,1 1-1,-1 0 1,0-2 0,1 1-8,-1-1 0,1 1 0,-1-1 0,1 1 0,0-1 0,0 1 0,0-1 0,0 0 0,0 1 0,0-1 0,0 1 0,0-1 0,1 1 0,-1-1 0,1 1 0,0-4 0,1 2-48,-1 0 0,1 0 0,-1 0 0,1 0 0,0 1-1,0-1 1,0 1 0,1-1 0,-1 1 0,1 0 0,-1-1-1,1 1 1,0 0 0,0 1 0,-1-1 0,1 0 0,1 1 0,-1 0-1,0 0 1,0 0 0,0 0 0,5-1 0,9 0 13,-1 0 0,0 1 1,22 1-1,-22 0-13,-6 1-31,1 0 1,-1 1-1,0 1 1,0-1-1,0 2 0,0-1 1,-1 1-1,1 1 1,-1 0-1,0 0 0,0 1 1,-1 0-1,1 0 1,-1 1-1,-1 0 1,0 1-1,0 0 0,0 0 1,-1 0-1,0 1 1,0 0-1,6 13 1,-10-15-1,1-1 1,-1 1 0,0 0 0,-1 0 0,0-1 0,0 1-1,0 0 1,-1 0 0,0 0 0,-2 11 0,2-13 6,-1 0 1,0-1-1,0 1 1,-1 0-1,1-1 1,-1 1-1,0-1 0,0 1 1,0-1-1,-1 0 1,0 0-1,0 0 1,0 0-1,0-1 1,-6 6-1,0-1 15,-1-1 1,-1 0-1,1 0 0,-1-1 1,-1 0-1,1-1 0,-1-1 1,0 0-1,0 0 0,0-1 1,0 0-1,-23 1 0,35-4 122,6 0 76,96 2-50,118-5 157,-211 3-368,0 0 0,-1-1 0,1-1 0,-1 1 0,0-1 0,1-1 0,-1 1 0,0-1 0,0-1 1,-1 0-1,9-5 0,-15-14-5226,-2 17 2169,1-11-5870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28.556"/>
    </inkml:context>
    <inkml:brush xml:id="br0">
      <inkml:brushProperty name="width" value="0.035" units="cm"/>
      <inkml:brushProperty name="height" value="0.035" units="cm"/>
    </inkml:brush>
  </inkml:definitions>
  <inkml:trace contextRef="#ctx0" brushRef="#br0">139 1 4425,'0'0'13439,"0"6"-12027,1-2-1338,-1 1-1,1 0 1,0 0-1,1-1 0,-1 1 1,1 0-1,2 4 1,7 22 226,-7-9-211,0 1-1,-2-1 1,0 1-1,-2 28 1,-1-40-105,0 1-1,-1 0 1,0-1-1,0 1 1,-1-1 0,-1 0-1,0 0 1,-1 0-1,-10 19 1,9-21-80,0-1 0,0 0 1,0 0-1,-1 0 0,-11 8 0,14-13-252,1 0 0,-1-1-1,-1 0 1,1 0 0,0 0-1,0 0 1,-1-1-1,1 0 1,-1 1 0,1-2-1,-1 1 1,1 0 0,-9-1-1,-4 0-5416</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8.088"/>
    </inkml:context>
    <inkml:brush xml:id="br0">
      <inkml:brushProperty name="width" value="0.035" units="cm"/>
      <inkml:brushProperty name="height" value="0.035" units="cm"/>
    </inkml:brush>
  </inkml:definitions>
  <inkml:trace contextRef="#ctx0" brushRef="#br0">90 209 7610,'0'0'11685,"39"-29"-11136,121-88-97,-118 82-135,-35 23 89,-6 6-174,1 1-43,-2 5-188,0 0 0,0-1-1,0 1 1,0 0 0,-1 0-1,1 0 1,0 0 0,0-1-1,0 1 1,0 0 0,0 0-1,0 0 1,0-1 0,0 1-1,0 0 1,0 0 0,0 0-1,-1 0 1,1 0 0,0-1-1,0 1 1,0 0 0,0 0-1,0 0 1,-1 0 0,1 0-1,0 0 1,0 0 0,0 0-1,0-1 1,-1 1 0,1 0-1,0 0 1,0 0 0,0 0 0,0 0-1,-1 0 1,1 0 0,0 0-1,0 0 1,0 0 0,-1 0-1,1 0 1,0 0 0,0 0-1,0 1 1,-1-1 0,1 0-1,0 0 1,0 0 0,0 0-1,0 0 1,0 0 0,-1 0-1,1 0 1,0 1 0,0-1-1,0 0 1,0 0 0,-46 22-17,-71 47 1,92-53 19,2 2-1,0 0 1,1 2 0,-30 33 0,49-50-1,1 1 0,-1 0 0,1 0 1,0 0-1,0 0 0,0 0 1,0 0-1,1 0 0,-1 1 0,1-1 1,0 0-1,1 1 0,-1-1 0,1 1 1,0-1-1,1 10 0,-1-12-1,0-2 0,-1 1 0,1-1-1,0 0 1,0 1 0,0-1 0,0 1 0,0-1-1,0 0 1,1 1 0,-1-1 0,0 1 0,0-1-1,0 0 1,0 1 0,0-1 0,1 0 0,-1 1-1,0-1 1,0 0 0,0 1 0,1-1 0,-1 0-1,0 1 1,1-1 0,-1 0 0,0 0 0,0 1-1,1-1 1,-1 0 0,1 0 0,-1 0 0,0 1-1,1-1 1,-1 0 0,0 0 0,2 0 0,22 4 41,0-2 0,0 0 1,1-1-1,44-6 1,-54 4-57,25-3-371,-1-1-1,0-2 1,0-2 0,-1-1 0,0-3 0,67-30 0,-94 37-126,0 1 0,0-1 0,-1-1-1,0 0 1,0 0 0,-1-1 0,0-1 0,0 1 0,-1-1 0,0-1-1,-1 1 1,0-1 0,0-1 0,9-19 0,5-17-3328</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29.389"/>
    </inkml:context>
    <inkml:brush xml:id="br0">
      <inkml:brushProperty name="width" value="0.035" units="cm"/>
      <inkml:brushProperty name="height" value="0.035" units="cm"/>
    </inkml:brush>
  </inkml:definitions>
  <inkml:trace contextRef="#ctx0" brushRef="#br0">0 60 7162,'0'0'9371,"38"-10"-8475,122-28-237,-145 35-527,0 0 1,-1 1-1,1 0 1,0 1-1,0 1 1,27 2 0,-31 0-56,-4-2-32,1 1-1,-1 0 0,0 1 0,-1 0 1,1 0-1,0 1 0,0-1 0,-1 1 1,0 1-1,1-1 0,-1 1 0,-1 0 1,1 0-1,0 1 0,-1 0 0,0 0 0,0 0 1,-1 1-1,1-1 0,-1 1 0,6 12 1,-5-8-2,-1 1 0,0 0 0,-1 0 1,0 1-1,-1-1 0,0 1 0,-1-1 0,0 1 1,-1 0-1,0-1 0,0 1 0,-5 19 0,2-19-33,0-1 0,-1 1 0,-1-1 0,0-1 0,0 1 0,-1-1 0,0 0 0,-1 0 0,0 0 0,-15 14 0,3-4 8,-2-1 1,0-1-1,-34 22 0,47-35-18,1 1 3,-1-1 0,0 0 0,0 0 0,0-1 0,0 0 0,-1 0 0,0-1-1,1 0 1,-1-1 0,-16 3 0,25-5-8,0 0 0,0 0 0,-1 0 0,1 0 0,0 0 0,-1 0 0,1 0-1,0-1 1,0 1 0,-1 0 0,1 0 0,0 0 0,0 0 0,-1 0 0,1-1 0,0 1 0,0 0 0,0 0 0,-1 0-1,1-1 1,0 1 0,0 0 0,0 0 0,0-1 0,-1 1 0,1 0 0,0-1 0,0 1 0,0 0 0,0 0 0,0-1 0,0 1-1,0 0 1,0-1 0,0 1 0,0 0 0,0 0 0,0-1 0,0 1 0,0 0 0,0-1 0,0 1 0,1-1-1,5-19-426,4 0-324,1 2 1,0-1-1,2 1 0,0 1 0,23-24 1,30-24-4264</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29.776"/>
    </inkml:context>
    <inkml:brush xml:id="br0">
      <inkml:brushProperty name="width" value="0.035" units="cm"/>
      <inkml:brushProperty name="height" value="0.035" units="cm"/>
    </inkml:brush>
  </inkml:definitions>
  <inkml:trace contextRef="#ctx0" brushRef="#br0">263 18 6105,'0'0'12271,"-6"-3"-11315,2 1-1062,2 1 267,-1-1 0,1 1-1,-1-1 1,0 1 0,0 0 0,1 0-1,-1 0 1,0 0 0,0 1 0,0-1 0,0 1-1,0 0 1,0 0 0,0 0 0,0 0 0,0 0-1,0 1 1,0-1 0,0 1 0,0 0 0,0 0-1,1 0 1,-5 2 0,-4 6-92,0 1-1,0 0 1,1 1 0,1 0-1,-17 24 1,5-2 14,-18 39 1,31-55-70,1 1 1,1 1-1,0-1 0,1 1 1,2 0-1,0 0 1,0 0-1,2 0 0,2 37 1,-1-51-6,1 1 1,-1-1 0,1 0-1,1 0 1,-1 0-1,1 0 1,-1 0 0,1-1-1,1 1 1,-1 0-1,1-1 1,0 0 0,5 7-1,-2-4 27,0-2 0,1 1 0,-1-1 1,1 1-1,0-2 0,0 1 0,14 5 0,-1-2 39,1-1-1,0 0 1,0-2 0,0-1 0,40 4 0,96-8-56,-153 0-117,0 0-1,0-1 1,0 0 0,0 0 0,0 0 0,0 0 0,0 0 0,-1-1 0,1 0 0,0 1-1,-1-1 1,0-1 0,1 1 0,4-5 0,-2 0-1084,0 0 1,0 0-1,-1 0 0,-1 0 0,7-14 1,2-4-6450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30.416"/>
    </inkml:context>
    <inkml:brush xml:id="br0">
      <inkml:brushProperty name="width" value="0.035" units="cm"/>
      <inkml:brushProperty name="height" value="0.035" units="cm"/>
    </inkml:brush>
  </inkml:definitions>
  <inkml:trace contextRef="#ctx0" brushRef="#br0">4 1 928,'0'0'18994,"0"0"-18956,0 0 1,-1-1-1,1 1 1,0 0-1,0 0 1,0 0 0,0 0-1,0 0 1,0 0-1,0 0 1,0 0-1,-1 0 1,1 0 0,0 0-1,0 0 1,0 0-1,0 0 1,0 0-1,0 0 1,0 1 0,0-1-1,0 0 1,-1 0-1,1 0 1,0 0-1,0 0 1,0 0 0,0 0-1,0 0 1,0 0-1,0 0 1,0 0-1,0 0 1,0 0 0,0 0-1,0 1 1,0-1-1,0 0 1,0 0-1,-1 0 1,1 0 0,0 0-1,0 0 1,0 0-1,0 0 1,0 1-1,0-1 1,0 0 0,0 0-1,0 0 1,0 0-1,0 0 1,0 0-1,1 0 1,-1 0 0,0 0-1,0 1 1,0-1-1,0 0 1,0 0-1,0 0 1,0 0 0,0 0-1,3 0-4,0 0 0,0-1 0,0 1 0,0 1 0,0-1 0,0 0 0,0 1 0,0-1 0,0 1 0,0 0 0,0 0 0,-1 0 0,1 0 1,0 1-1,-1-1 0,1 1 0,-1 0 0,1 0 0,-1-1 0,0 2 0,0-1 0,0 0 0,0 0 0,0 1 0,0-1 0,-1 1 0,1-1 0,-1 1 0,1 0 0,-1-1 0,0 1 0,1 5 0,3 12 143,-1 1 1,0-1-1,-2 1 0,0 0 0,-3 37 1,1-28 10,0-29-108,6-1 339,10 0-186,-1-1 0,1-1-1,-1-1 1,0 0 0,20-6-1,71-35-86,-100 42-138,28-14-27,-9 3-549,36-11 1,-93 23-6404,-13 1-556</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38.282"/>
    </inkml:context>
    <inkml:brush xml:id="br0">
      <inkml:brushProperty name="width" value="0.035" units="cm"/>
      <inkml:brushProperty name="height" value="0.035" units="cm"/>
    </inkml:brush>
  </inkml:definitions>
  <inkml:trace contextRef="#ctx0" brushRef="#br0">48 150 5513,'0'0'8115,"-8"2"-6556,-26 5-128,29 2 5555,61-9-6227,29 1-115,1-4 0,88-14 0,-18-11-225,247-78-1,-370 91-423,-32 15-126,-4 1-2476,-99 54-5639,49-33 3040,1-4-1106</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38.566"/>
    </inkml:context>
    <inkml:brush xml:id="br0">
      <inkml:brushProperty name="width" value="0.035" units="cm"/>
      <inkml:brushProperty name="height" value="0.035" units="cm"/>
    </inkml:brush>
  </inkml:definitions>
  <inkml:trace contextRef="#ctx0" brushRef="#br0">0 111 8426,'0'0'12044,"43"-4"-10697,142-17-438,49-24 501,-183 33-1285,0 2-1,0 1 1,81-1 0,-123 10 56,16 3-2077,-24-2 1715,0-1 1,-1 1-1,1 0 0,0 0 1,-1-1-1,1 1 0,-1 0 0,1 0 1,-1 0-1,0 0 0,1 0 0,-1 0 1,0 0-1,0 0 0,1 0 0,-1 0 1,0 0-1,0 0 0,0 0 1,0 0-1,-1 2 0,-3 11-3177,-15-3-1602</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38.936"/>
    </inkml:context>
    <inkml:brush xml:id="br0">
      <inkml:brushProperty name="width" value="0.035" units="cm"/>
      <inkml:brushProperty name="height" value="0.035" units="cm"/>
    </inkml:brush>
  </inkml:definitions>
  <inkml:trace contextRef="#ctx0" brushRef="#br0">0 46 7666,'0'0'4862,"35"-7"-3799,3-2-649,4 0 202,0 1 1,0 2 0,58-1 0,160 9 2110,-208 1-2055,-1 2 0,101 25 0,-122-22-419,0 1-1,0 2 1,-1 0-1,54 33 1,-73-38-211,-1 0-1,1 1 1,-1 1 0,-1 0 0,0 0 0,0 1 0,0-1-1,-1 2 1,0-1 0,-1 1 0,0 0 0,-1 0 0,0 1-1,0 0 1,-1 0 0,4 18 0,-3 3 22,-1 0-1,-2 0 1,-1 0 0,-6 59 0,3-76-58,-1 1 1,-1 0-1,-1-1 0,0 0 1,-1 0-1,0 0 1,-2-1-1,-16 26 0,8-17-165,-1-1-1,-2 0 1,0-2-1,-26 23 1,38-38-54,1 1 0,-1-1 1,-1 0-1,1-1 0,-1 0 1,1 0-1,-1-1 0,0 1 1,0-2-1,-10 3 1,7-3-923,-1-1 0,0 0 0,-22-1 0,5-3-4216</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39.970"/>
    </inkml:context>
    <inkml:brush xml:id="br0">
      <inkml:brushProperty name="width" value="0.035" units="cm"/>
      <inkml:brushProperty name="height" value="0.035" units="cm"/>
    </inkml:brush>
  </inkml:definitions>
  <inkml:trace contextRef="#ctx0" brushRef="#br0">281 1023 2961,'0'0'4973,"0"-36"-3793,-2-119-168,1 120-390,-2-1 0,-1 1 0,-2 0-1,-19-61 1,10 43-95,-3-19 830,-3 1 1,-4 1 0,-2 1 0,-47-84 0,54 124-432,14 20-454,0-1-1,0 1 1,1-1 0,0 0-1,-7-19 1,67 130 345,76 252-355,-29 8 100,-94-330-535,36 143 96,47 161-47,-91-335-81,0 1 1,0 0 0,0-1 0,0 1 0,0 0 0,0 0-1,0-1 1,1 1 0,-1 0 0,0-1 0,0 1-1,1-1 1,-1 1 0,1 0 0,-1-1 0,1 1 0,-1-1-1,0 1 1,1-1 0,0 1 0,-1-1 0,1 0-1,-1 1 1,1-1 0,-1 0 0,1 1 0,0-1-1,-1 0 1,2 1 0,-1-2-29,0 0 0,-1 1 0,1-1 0,0 0 0,0 1 0,0-1 0,-1 0 0,1 0 0,-1 0 0,1 0 0,-1 0 1,1 0-1,-1 0 0,1 0 0,0-2 0,11-47-1390,-11 48 1320,5-31-1230,20-119-7854,-19 84 2089</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0.547"/>
    </inkml:context>
    <inkml:brush xml:id="br0">
      <inkml:brushProperty name="width" value="0.035" units="cm"/>
      <inkml:brushProperty name="height" value="0.035" units="cm"/>
    </inkml:brush>
  </inkml:definitions>
  <inkml:trace contextRef="#ctx0" brushRef="#br0">0 1 8570,'0'0'7884,"5"22"-6944,-2-5-736,4 13 178,0 0 0,2-1 0,12 29 1,-16-46-236,38 91 1078,51 179 1,-89-255-1341,-2-14 1883,-3-36-717,0-30-922,3-105-12,-1 137-147,1 0-1,1 1 1,1 0-1,0-1 0,13-28 1,-18 49 20,0-1 1,1 0-1,-1 0 1,0 0 0,0 1-1,1-1 1,-1 0-1,0 1 1,1-1-1,-1 0 1,1 0-1,-1 1 1,1-1-1,-1 1 1,1-1-1,0 1 1,-1-1-1,1 1 1,0-1-1,-1 1 1,1-1-1,0 1 1,0 0-1,-1-1 1,1 1-1,0 0 1,0 0 0,-1 0-1,1 0 1,0-1-1,0 1 1,0 0-1,0 0 1,-1 0-1,1 1 1,0-1-1,0 0 1,0 0-1,-1 0 1,1 1-1,0-1 1,0 0-1,-1 1 1,1-1-1,0 0 1,-1 1-1,1-1 1,0 2-1,3 1-3,-1 0 0,0 0-1,0 0 1,0 1-1,0-1 1,4 9-1,10 18-105,-2 0 0,-1 1-1,-1 1 1,-1 1 0,-2 0 0,-2 0 0,-1 1-1,-1 0 1,1 52 0,-7-86 33,0 1 0,0 0 0,0 0 0,0-1 0,0 1 0,1 0 0,-1-1 0,0 1 1,0 0-1,0 0 0,1-1 0,-1 1 0,0 0 0,1-1 0,-1 1 0,1-1 0,-1 1 0,0 0 0,1-1 0,-1 1 0,1-1 1,0 1-1,-1-1 0,1 1 0,-1-1 0,2 1 0,0-1-105,0 1 1,-1-1-1,1 1 0,0-1 1,0 0-1,0 0 1,-1 0-1,1 0 0,0 0 1,3-1-1,2-1-430,0 0-1,1 0 1,-2-1-1,12-5 1,22-21-3775,-4-3-2376</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1.552"/>
    </inkml:context>
    <inkml:brush xml:id="br0">
      <inkml:brushProperty name="width" value="0.035" units="cm"/>
      <inkml:brushProperty name="height" value="0.035" units="cm"/>
    </inkml:brush>
  </inkml:definitions>
  <inkml:trace contextRef="#ctx0" brushRef="#br0">246 1035 6481,'0'0'7110,"3"-15"-6438,-2 11-599,4-28 1029,2-55 0,-8 79-817,0 1 0,0-1 1,-1 1-1,0-1 0,0 1 0,-1 0 1,0 0-1,-7-12 0,1 3 331,-2 0-1,-15-20 1,25 35-602,0-1 1,0 1 0,0-1 0,0 1-1,-1-1 1,1 1 0,0 0-1,-1 0 1,1 0 0,-1 0-1,1 0 1,-1 0 0,1 0-1,-1 0 1,0 0 0,0 1-1,1-1 1,-1 1 0,0-1 0,0 1-1,0 0 1,1 0 0,-1 0-1,0 0 1,0 0 0,0 0-1,1 0 1,-1 1 0,0-1-1,0 0 1,0 1 0,1 0-1,-1-1 1,0 1 0,1 0 0,-1 0-1,1 0 1,-1 0 0,1 0-1,-2 2 1,-3 3-33,0 0 0,0 1 0,1 0 0,-1 0 0,2 1 0,-8 14 0,-1 7 20,1 1-1,1 0 1,2 0 0,-9 51-1,10-27-10,0 102 1,8-152 7,0 0 0,0 0 0,0 0-1,1 0 1,0 0 0,0 0 0,0 0 0,0-1 0,0 1 0,1 0 0,0-1 0,0 1 0,0-1 0,0 1 0,0-1 0,1 0 0,-1 0 0,1 0 0,0 0 0,5 3 0,-3-2 2,1-1 1,-1 0-1,1-1 1,0 1-1,0-1 0,0-1 1,0 1-1,0-1 0,0 0 1,0 0-1,1 0 0,6-1 1,-10 0 5,0-1 0,0 1 0,-1-1 1,1 0-1,0 1 0,-1-1 0,1 0 1,0-1-1,-1 1 0,1 0 1,-1-1-1,0 0 0,1 1 0,-1-1 1,0 0-1,0 0 0,0 0 0,-1 0 1,1 0-1,0-1 0,2-3 0,2-6 3,0 0 0,0 0 0,4-16-1,-8 22-2,12-39-27,-1-1 1,-3-1 0,-1 1-1,2-63 1,-8-192-339,-6 257 352,-1 0 0,-17-70 0,-34-85 6,13 50 10,34 93 55,7 44-8,1 15-3,1 19-60,1 1 0,11 44 0,-1-11 6,31 170 99,84 254 0,-109-425-37,2 0 1,48 90-1,-59-130-57,-1 0 0,2 0 0,0-1 0,1 0 0,1-1 1,0-1-1,0 1 0,1-2 0,1 0 0,0 0 0,0-2 1,1 1-1,25 10 0,-32-17 8,1 0-1,0-1 1,0 0 0,0 0-1,0-1 1,0 0 0,0 0-1,0-1 1,11-2-1,-15 2 0,0-1-1,0 0 0,0 0 0,0-1 0,-1 1 1,1-1-1,0 0 0,-1 0 0,1-1 0,-1 0 1,0 1-1,1-1 0,-1-1 0,-1 1 0,1-1 1,0 1-1,2-5 0,3-6 9,0 0 0,-2-1 1,1 0-1,-2 0 0,0-1 0,-1 1 0,-1-1 0,0 0 1,2-25-1,-2-2-16,-2-1 0,-5-60 1,1 91-12,1 0 0,-2 1 1,0 0-1,0 0 0,-2 0 1,1 0-1,-1 0 0,-1 1 1,0 0-1,0 0 0,-1 0 1,-1 1-1,-9-11 0,16 20-14,0 0-1,0 0 0,1 0 1,-1 0-1,0 0 0,0 0 1,-1 0-1,1 1 0,0-1 1,0 0-1,0 1 0,0-1 0,-1 0 1,1 1-1,0 0 0,0-1 1,-1 1-1,1 0 0,-3-1 1,3 2 1,1-1 0,-1 0 0,0 1 0,0-1 0,0 0 0,0 1 1,1-1-1,-1 1 0,0 0 0,0-1 0,1 1 0,-1-1 0,1 1 1,-1 0-1,0 0 0,1-1 0,-1 1 0,1 0 0,0 0 0,-1 0 0,1 1 1,-3 5-31,1 0 0,0 0 1,1 1-1,-2 15 1,-1 50 47,6 97 1,-2-160 2,2 0 0,-1 0 0,1 0 1,1-1-1,0 1 0,0 0 0,1-1 0,0 0 1,1 0-1,10 16 0,-11-19-2,0-1 0,1 0 0,0 0 1,0 0-1,0-1 0,1 0 0,-1 0 0,1 0 0,0 0 0,0-1 1,0 0-1,1 0 0,-1-1 0,1 0 0,-1 0 0,13 2 1,4-1-32,46 0 1,-61-3-68,-1-1-1,1 0 1,-1 0-1,1 0 1,-1-1-1,0 0 1,1-1 0,-1 0-1,0 0 1,10-6-1,1-5-891,0 0 1,-1-1-1,-1-1 0,18-23 0,4-14-4277</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2.192"/>
    </inkml:context>
    <inkml:brush xml:id="br0">
      <inkml:brushProperty name="width" value="0.035" units="cm"/>
      <inkml:brushProperty name="height" value="0.035" units="cm"/>
    </inkml:brush>
  </inkml:definitions>
  <inkml:trace contextRef="#ctx0" brushRef="#br0">69 178 5537,'0'0'9740,"9"0"-8447,31-2 39,-39 1-1268,0 1 0,-1-1 0,1 1-1,0 0 1,-1-1 0,1 0 0,0 1-1,-1-1 1,1 1 0,-1-1 0,1 0-1,-1 1 1,1-1 0,-1 0 0,0 0-1,1 1 1,-1-1 0,0 0 0,1 0-1,-1 0 1,0 1 0,0-1 0,0 0-1,0 0 1,0 0 0,0-1 0,-1-25 826,1 19-621,1-14 276,0-33 227,-1 53-730,0 0 0,0 0 1,-1 0-1,1 0 0,0 0 0,-1 0 0,1 0 0,-1 0 1,0 0-1,0 0 0,0 0 0,0 1 0,0-1 1,0 0-1,0 0 0,-1 1 0,1-1 0,0 1 0,-4-3 1,4 3-40,0 1 0,-1-1 1,1 1-1,-1-1 0,1 1 1,-1-1-1,1 1 1,-1 0-1,1 0 0,-1 0 1,1 0-1,-1 0 0,1 0 1,-1 0-1,0 0 1,1 1-1,-1-1 0,1 1 1,-1-1-1,1 1 0,0-1 1,-1 1-1,1 0 1,0 0-1,-1 0 0,1-1 1,0 1-1,0 0 1,0 1-1,0-1 0,0 0 1,0 0-1,-2 2 0,-1 5-32,-1-1 0,1 1-1,0 0 1,-5 13 0,1 4 6,1-1 1,1 1-1,1 0 1,-3 42 0,7 104-162,1-163 141,1 0 1,-1 0-1,2 0 1,-1-1-1,1 1 1,0 0 0,1-1-1,6 14 1,-7-17 15,0-1 0,0 0 0,1 0 0,-1 0 1,1 0-1,0 0 0,0 0 0,0-1 0,0 1 0,0-1 0,0 0 1,1 0-1,-1 0 0,1 0 0,0-1 0,-1 0 0,1 1 0,0-1 0,4 0 1,-2 0-4,-1 0 0,1-1 0,0 0 0,-1 0-1,1-1 1,-1 1 0,1-1 0,-1 0 0,1-1 0,-1 1 0,0-1 0,0 0 0,0-1 0,0 1 0,0-1 0,0 0 0,0 0 0,-1-1 0,0 1 0,0-1 0,0 0 0,0 0 0,0 0 0,-1 0 0,1-1 0,-1 0 0,-1 1 0,4-8 0,1-3-364,0 1 1,-2-1-1,0-1 1,0 1 0,-2-1-1,0 0 1,0 0-1,0-30 1,-3 34 1,0 1-1,-1-1 1,0 1-1,-1-1 1,-6-20-1,5 25 197,0 0 1,-1 0-1,1 0 0,-1 1 1,-1-1-1,0 1 0,0 0 1,0 0-1,-10-8 0,5 5 159,0 1-1,-1 0 0,1 1 0,-1 0 1,0 1-1,-1 0 0,-15-6 1,16 9 491,1 0 0,0 1 1,-1 0-1,0 1 1,-17-1-1,28 2-418,-1 0-1,1 1 1,-1-1-1,1 0 1,-1 0-1,1 0 1,-1 0 0,1 1-1,-1-1 1,1 0-1,-1 1 1,1-1-1,-1 0 1,1 1 0,0-1-1,-1 0 1,1 1-1,0-1 1,-1 1-1,1-1 1,0 1 0,-1-1-1,1 1 1,0-1-1,0 1 1,0-1 0,0 1-1,-1 0 1,-2 20 458,2-15-346,-3 54 738,3 71 0,2-59-469,3 35 8,4-1 0,35 173-1,-26-185-392,-9-42-212,19 65 0,-26-115 59,-1 0 0,1 0-1,0-1 1,-1 1 0,1 0 0,0 0-1,0-1 1,0 1 0,1 0 0,-1-1-1,0 1 1,1-1 0,-1 0 0,0 1-1,1-1 1,0 0 0,-1 0 0,1 0 0,0 0-1,-1 0 1,1 0 0,0-1 0,0 1-1,0-1 1,0 1 0,0-1 0,0 1-1,0-1 1,0 0 0,0 0 0,0 0 0,-1 0-1,1-1 1,0 1 0,0 0 0,0-1-1,0 1 1,0-1 0,0 0 0,0 0-1,2-1 1,23-16-4760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8.555"/>
    </inkml:context>
    <inkml:brush xml:id="br0">
      <inkml:brushProperty name="width" value="0.035" units="cm"/>
      <inkml:brushProperty name="height" value="0.035" units="cm"/>
    </inkml:brush>
  </inkml:definitions>
  <inkml:trace contextRef="#ctx0" brushRef="#br0">95 23 6793,'0'0'11678,"14"-6"-11473,-5 2-191,-6 2-11,1 0 0,0 0 0,0 1 1,0-1-1,0 1 0,0 0 0,7-1 0,-10 2-1,-1 0-1,1 0 1,0 0-1,0 0 0,-1 1 1,1-1-1,0 0 0,0 0 1,-1 1-1,1-1 0,0 0 1,-1 1-1,1-1 1,0 0-1,-1 1 0,1-1 1,0 1-1,-1-1 0,2 2 1,-1 0 2,-1-1 1,1 1-1,0 0 0,0-1 1,-1 1-1,1 0 1,-1-1-1,0 1 0,1 0 1,-1 0-1,0 0 1,0 2-1,0 50 98,-2 98 31,0-126-120,-2 1 0,0-1 0,-14 44 0,-28 59 3,-16 50 73,51-140-59,1 1 1,-6 62-1,14-53 459,28-52 1545,6-9-1784,-1-1 0,35-20 0,-10 5-183,50-26-28,43-20-178,-142 72 70,1 0 0,-1 0-1,1 0 1,-1 1-1,1 0 1,0 1-1,-1-1 1,1 1-1,0 1 1,0 0-1,-1 0 1,1 0-1,-1 1 1,1 0-1,-1 1 1,0-1-1,0 2 1,0-1-1,8 5 1,-14-6-29,1-1 0,-1 0 0,1 1 0,-1-1 0,0 1 0,0-1 1,0 1-1,0 0 0,0-1 0,0 1 0,-1 0 0,1 0 0,0-1 0,-1 1 0,1 0 1,-1 0-1,0 0 0,0 2 0,0-2-295,1 1-1,-1-1 1,0 0 0,1 0 0,-1 0 0,1 0-1,0 0 1,0 0 0,0 0 0,0 0 0,0-1 0,0 1-1,0 0 1,0 0 0,2 1 0,25 12-4743,10 0-1223</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2.674"/>
    </inkml:context>
    <inkml:brush xml:id="br0">
      <inkml:brushProperty name="width" value="0.035" units="cm"/>
      <inkml:brushProperty name="height" value="0.035" units="cm"/>
    </inkml:brush>
  </inkml:definitions>
  <inkml:trace contextRef="#ctx0" brushRef="#br0">1 204 8282,'0'0'6326,"24"7"-5943,150 50 737,-168-55-925,1 0 0,-1-1 0,1 1 0,0-1 0,-1-1 0,1 1-1,0-1 1,-1-1 0,1 1 0,10-3 0,-14 2-111,1 0 0,-1 0 1,0-1-1,0 1 0,0-1 0,0 0 1,0 0-1,-1 0 0,1 0 0,0 0 1,-1 0-1,0-1 0,1 0 0,-1 1 1,0-1-1,0 0 0,-1 0 0,1 0 1,-1 0-1,1 0 0,1-7 0,1-6-3,0 0-1,-1 0 1,-1-1-1,-1 0 1,0 1-1,-1-1 1,-4-30-1,3 44-70,0 0 0,0 0 0,-1 0 0,1 1 0,-1-1-1,0 0 1,0 1 0,0-1 0,0 1 0,0-1 0,0 1 0,-1 0-1,1 0 1,-1 0 0,1 0 0,-1 1 0,0-1 0,0 1-1,0 0 1,0-1 0,0 1 0,0 1 0,0-1 0,-6-1 0,6 1-14,-1 1 0,0-1 0,0 0 0,0 1 0,1 0 0,-1 0 0,0 0 0,0 0 0,0 1 0,0 0 1,1-1-1,-1 1 0,0 1 0,1-1 0,-1 0 0,0 1 0,1 0 0,0 0 0,-1 0 0,-4 4 0,1 4 4,0 0-1,0 0 0,1 1 0,1-1 1,0 1-1,0 0 0,1 1 0,1-1 1,0 1-1,-3 20 0,1 9 36,1 73 0,3-102-31,1-1 1,1 1-1,0-1 1,1 1-1,0-1 0,1 0 1,0 0-1,1 0 1,0 0-1,1 0 1,0-1-1,0 0 1,1 0-1,1 0 0,-1-1 1,2 0-1,-1 0 1,1-1-1,1 0 1,10 9-1,-7-10-52,1 1 0,0-2-1,1 1 1,-1-2 0,1 0 0,0 0-1,1-2 1,-1 0 0,1 0 0,-1-1-1,1-1 1,0-1 0,0 0-1,-1 0 1,1-2 0,0 0 0,-1 0-1,1-2 1,-1 0 0,26-10 0,-22 2-545,0 0 1,-1-1 0,-1-1 0,0-1-1,0 0 1,-2-1 0,0-1-1,22-33 1,1-8-5581</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3.140"/>
    </inkml:context>
    <inkml:brush xml:id="br0">
      <inkml:brushProperty name="width" value="0.035" units="cm"/>
      <inkml:brushProperty name="height" value="0.035" units="cm"/>
    </inkml:brush>
  </inkml:definitions>
  <inkml:trace contextRef="#ctx0" brushRef="#br0">0 0 7698,'0'0'9143,"11"26"-8572,34 85-157,-30-70-100,-3 1-1,-1 1 1,9 67-1,-7-31-58,-5-12-110,-8-67-128,1 1 1,-1-1-1,0 0 0,1 0 0,-1 0 0,0 0 0,0 0 1,1 0-1,-1 0 0,0 0 0,1 0 0,-1 0 1,0 0-1,0 0 0,1-1 0,-1 1 0,0 0 1,1 0-1,-1 0 0,0 0 0,0 0 0,1-1 1,-1 1-1,0 0 0,0 0 0,0 0 0,1-1 0,-1 1 1,0 0-1,0 0 0,0-1 0,1 1 0,-1 0 1,0 0-1,0-1 0,0 1 0,0 0 0,0 0 1,0-1-1,0 1 0,0 0 0,0-1 0,0 1 0,0-1 1,56-143 460,9-24-999,-55 144 380,-7 16 114,-1 1-1,1 0 1,0 0-1,1 1 0,-1-1 1,1 1-1,1 0 1,-1 0-1,1 0 0,9-8 1,-14 13 20,1 1 1,0 0-1,-1-1 1,1 1 0,0 0-1,0-1 1,-1 1-1,1 0 1,0 0-1,0 0 1,0 0-1,-1-1 1,1 1-1,0 0 1,0 1-1,0-1 1,-1 0 0,1 0-1,0 0 1,0 0-1,-1 1 1,1-1-1,0 0 1,0 1-1,-1-1 1,1 0-1,0 1 1,-1-1-1,1 1 1,0-1-1,-1 1 1,1-1 0,-1 1-1,1 0 1,-1-1-1,1 1 1,-1 0-1,0-1 1,1 1-1,-1 0 1,0 0-1,1-1 1,-1 1-1,0 1 1,11 41 2,-10-36-8,9 37 13,1 0 1,2-1-1,2 0 0,32 62 1,-46-101-32,1-1 0,0 1 0,1-1 0,-1 0 1,0 1-1,1-1 0,0-1 0,0 1 0,0 0 0,0-1 0,0 1 1,6 2-1,-3-3-174,-1 0 0,1-1 0,-1 1 0,1-1 0,-1-1-1,1 1 1,-1-1 0,1 0 0,0 0 0,5-1 0,13-2-542,-1-1 0,0-1-1,0-1 1,42-18 0,10-11-3075</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4.068"/>
    </inkml:context>
    <inkml:brush xml:id="br0">
      <inkml:brushProperty name="width" value="0.035" units="cm"/>
      <inkml:brushProperty name="height" value="0.035" units="cm"/>
    </inkml:brush>
  </inkml:definitions>
  <inkml:trace contextRef="#ctx0" brushRef="#br0">247 954 5905,'0'0'9926,"6"-19"-8964,17-64 87,-20 74-769,-1 0 0,0 0 0,-1 0 0,0-1 0,-1 1 0,-1-18-1,-1 1 72,2 25-331,0-1-1,0 0 1,-1 0-1,1 1 1,-1-1-1,1 0 1,-1 1-1,0-1 1,1 0 0,-1 1-1,0-1 1,0 1-1,0 0 1,0-1-1,-1 1 1,1 0-1,0-1 1,0 1-1,-1 0 1,1 0-1,-1 0 1,1 0-1,-1 0 1,1 1-1,-1-1 1,0 0-1,1 1 1,-1-1-1,0 1 1,0 0-1,1-1 1,-1 1-1,0 0 1,0 0 0,1 0-1,-5 1 1,1-1-24,-1 0 1,1 1-1,-1-1 1,1 1 0,-1 0-1,1 1 1,0 0-1,0 0 1,0 0 0,0 0-1,-8 5 1,0 4-10,1 1 0,0 0 0,1 1 0,0 0 1,1 0-1,0 1 0,1 1 0,1 0 0,0 0 0,-6 20 1,4-10 16,2 1 0,1 0 0,1 0 0,1 1-1,-2 46 1,7-70-4,-1 11 1,0 1 1,2-1-1,0 1 1,0-1-1,6 23 1,-6-34-1,0 1 1,1 0 0,-1-1 0,1 0 0,0 1 0,0-1-1,0 0 1,1 0 0,-1 0 0,1 0 0,0 0 0,0-1 0,0 1-1,0-1 1,0 1 0,0-1 0,0 0 0,1-1 0,-1 1-1,1-1 1,-1 1 0,1-1 0,0 0 0,0 0 0,6 0-1,-3 0 0,-1 0-1,1 0 0,0-1 0,-1 0 0,1-1 1,-1 1-1,1-1 0,-1 0 0,1-1 0,-1 0 1,0 0-1,0 0 0,1-1 0,9-5 0,-9 2 0,0 1 0,0-1 0,0 0 0,-1 0 0,0-1-1,-1 0 1,1 0 0,-1-1 0,-1 1 0,6-12 0,7-18-6,-2-1 1,-2-1 0,-2 0-1,-1 0 1,-2-1 0,5-63-1,-8-247-64,-5 334 62,-5-50-2,-4 0 0,-2 0 0,-20-66-1,5 26 189,22 73 74,3 92-249,3 0-1,3 0 1,14 64 0,73 232 102,-57-244-60,58 121 0,-81-206-29,1 0 0,1 0 1,2-2-1,34 43 0,-45-60-11,0-1-1,1 0 0,0-1 1,1 1-1,-1-1 0,1-1 1,0 1-1,0-1 0,0 0 1,0-1-1,1 1 0,0-1 1,0-1-1,0 0 0,0 0 1,0 0-1,0-1 1,0 0-1,0-1 0,1 0 1,12-1-1,-17-1-1,0 1 0,0-1 0,1 1 0,-1-1 0,-1 0 0,1-1 0,0 1-1,0-1 1,-1 1 0,1-1 0,-1 0 0,0-1 0,0 1 0,0 0 0,0-1 0,-1 1 0,0-1 0,4-7 0,2-5 0,-1 0 1,0-1-1,5-21 0,-5 3-17,-1 0 1,-2 0-1,-2-1 0,-3-62 0,0 35-79,1 47-5,-1-1 1,-6-32 0,6 44 58,-1-1-1,1 0 1,-1 1-1,0-1 1,-1 1-1,1 0 1,-1 0-1,0 0 1,0 0-1,0 0 1,-7-6-1,10 10 24,-1 0 0,1 1 0,-1-1 0,1 1 0,-1-1 1,1 0-1,-1 1 0,0-1 0,1 1 0,-1-1 0,0 1 0,1 0 0,-1-1 0,0 1 0,0 0 0,1-1 0,-1 1 0,0 0 1,0 0-1,1 0 0,-1 0 0,0-1 0,0 1 0,0 0 0,0 1 0,1-1 0,-1 0 0,0 0 0,0 0 0,0 0 0,1 1 1,-1-1-1,0 0 0,0 1 0,1-1 0,-1 0 0,0 1 0,1-1 0,-1 1 0,0-1 0,1 1 0,-1-1 0,1 1 1,-1 0-1,1-1 0,-1 2 0,-2 3-1,1-1 0,1 1 0,-1-1 0,1 1 0,-2 9 0,2-13 20,-6 54 42,3 0 0,1 0 0,7 74 0,-2-103-5,2 0 1,0 0-1,1 0 0,14 40 0,-13-49-24,1-1-1,0 0 0,1 0 1,1-1-1,0 0 1,1 0-1,22 23 0,-28-34-19,0 0 1,0 0-1,1-1 0,-1 0 0,1 0 0,-1 0 0,1-1 1,0 1-1,0-1 0,1 0 0,-1-1 0,0 1 0,1-1 0,-1 0 1,1 0-1,-1-1 0,1 0 0,-1 0 0,1 0 0,-1 0 0,1-1 1,-1 0-1,0 0 0,1-1 0,-1 1 0,6-4 0,-2-1-141,0 0-1,0-1 1,-1 0-1,0-1 1,0 0 0,-1 0-1,12-18 1,37-68-1660,-18 19-396,-11 6-2848</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4.565"/>
    </inkml:context>
    <inkml:brush xml:id="br0">
      <inkml:brushProperty name="width" value="0.035" units="cm"/>
      <inkml:brushProperty name="height" value="0.035" units="cm"/>
    </inkml:brush>
  </inkml:definitions>
  <inkml:trace contextRef="#ctx0" brushRef="#br0">1 1 7402,'0'0'8308,"0"35"-7004,0 115-298,0-123-428,1 0 0,1 1 0,11 47 0,-2-11 364,-9-49-758,-2-9-97,1 0 1,-1 0 0,1 0 0,1 0 0,-1 0 0,4 6 0,-5-11 73,1-1-89,-1-1 1,1 1-1,-1 0 0,1-1 0,-1 1 1,1-1-1,-1 0 0,1 1 1,-1-1-1,1 1 0,-1-1 0,0 0 1,1 1-1,-1-1 0,0 0 1,0 1-1,0-1 0,0 0 0,1 1 1,-1-1-1,0 0 0,0 0 1,0 1-1,0-2 0,1-26-177,-1 21 231,1-28-99,2-1-1,2 1 0,1 0 0,2 0 1,20-57-1,-26 86-27,1 1 1,-1 0 0,1 0-1,1 0 1,-1 0 0,1 0-1,6-6 1,-9 10-5,1 0 0,-1 0 0,0 0 0,0 0 1,1 1-1,-1-1 0,0 0 0,1 1 0,-1-1 0,1 1 0,-1-1 0,1 1 0,-1 0 0,1-1 1,-1 1-1,1 0 0,-1 0 0,1 0 0,-1 0 0,1 0 0,-1 1 0,1-1 0,-1 0 0,1 1 1,-1-1-1,0 1 0,1 0 0,-1-1 0,0 1 0,1 0 0,-1 0 0,0 0 0,0 0 1,1 0-1,-1 0 0,1 2 0,6 5-5,-1 1 1,-1 0 0,0 0-1,0 0 1,0 1-1,3 11 1,26 68-14,-28-70 6,18 73 10,-20-68-82,2-1 0,0 0 0,1 0 0,12 24 0,-20-46 51,1 0 0,-1 0-1,1 0 1,-1-1-1,1 1 1,-1 0 0,1 0-1,-1 0 1,1 0-1,0 0 1,-1-1 0,1 1-1,0 0 1,0-1-1,0 1 1,0 0 0,0-1-1,-1 1 1,1-1-1,0 1 1,0-1 0,0 0-1,0 1 1,0-1-1,0 0 1,0 0 0,1 0-1,-1 0 1,0 0-1,0 0 1,0 0 0,0 0-1,0 0 1,0 0-1,0 0 1,0-1 0,0 1-1,0 0 1,0-1-1,0 1 1,0-1 0,0 1-1,0-1 1,-1 0-1,1 1 1,1-2 0,2-2-310,-1 1 1,1-1 0,-1-1-1,0 1 1,0 0 0,0-1 0,0 0-1,3-9 1,7-24-3186,11-53 0,-11 23-1020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4.888"/>
    </inkml:context>
    <inkml:brush xml:id="br0">
      <inkml:brushProperty name="width" value="0.035" units="cm"/>
      <inkml:brushProperty name="height" value="0.035" units="cm"/>
    </inkml:brush>
  </inkml:definitions>
  <inkml:trace contextRef="#ctx0" brushRef="#br0">1 0 7578,'0'0'12564,"4"9"-11987,45 117 283,-6 1 0,47 235 1,37 117-1101,-127-479 237,0 1-73,0 1 0,0-1 1,1 0-1,-1 0 1,0 0-1,1 0 0,-1 0 1,0 0-1,1 0 0,0 0 1,-1 0-1,1 0 1,0 0-1,-1 0 0,1-1 1,0 1-1,0 0 1,0 0-1,-1-1 0,1 1 1,0 0-1,0-1 1,0 1-1,0-1 0,0 1 1,2-1-1,-2-14-3646,-2-2 2838,0 1 0,-1-1-1,0 1 1,-1-1 0,-1 1 0,0 0 0,-1 1 0,-1-1-1,-10-19 1,-16-30-2038</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5.061"/>
    </inkml:context>
    <inkml:brush xml:id="br0">
      <inkml:brushProperty name="width" value="0.035" units="cm"/>
      <inkml:brushProperty name="height" value="0.035" units="cm"/>
    </inkml:brush>
  </inkml:definitions>
  <inkml:trace contextRef="#ctx0" brushRef="#br0">18 97 808,'0'0'16082,"-4"-5"-13993,2 3-1713,-8-11 459,9 13-806,1-1 1,0 1 0,0 0 0,0-1-1,0 1 1,0 0 0,0 0 0,0-1-1,0 1 1,0 0 0,0 0 0,0-1-1,0 1 1,0 0 0,0-1 0,0 1-1,0 0 1,0 0 0,0-1 0,0 1-1,0 0 1,0 0 0,1-1 0,-1 1-1,0 0 1,0 0 0,0-1 0,0 1-1,1 0 1,-1 0 0,0 0 0,0-1-1,1 1 1,-1 0 0,0 0 0,0 0-1,1 0 1,-1 0 0,0-1 0,0 1-1,1 0 1,-1 0 0,0 0-1,0 0 1,1 0 0,-1 0 0,0 0-1,1 0 1,-1 0 0,0 0 0,0 0-1,1 0 1,-1 0 0,0 0 0,1 0-1,-1 1 1,0-1 0,1 0 0,55 0 813,1-3 1,93-15 0,-123 13-869,-19 5-130,0-1-1,0-1 1,0 1-1,-1-1 1,1-1-1,0 1 1,7-5 0,-11-2-1658,-7 4-3681,-11-5-4158</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7.389"/>
    </inkml:context>
    <inkml:brush xml:id="br0">
      <inkml:brushProperty name="width" value="0.035" units="cm"/>
      <inkml:brushProperty name="height" value="0.035" units="cm"/>
    </inkml:brush>
  </inkml:definitions>
  <inkml:trace contextRef="#ctx0" brushRef="#br0">31 307 4585,'0'0'11606,"-5"-13"-10601,-16-40-192,17 31 971,4 21-1746,0 1 0,0 0-1,0 0 1,0-1 0,0 1-1,0 0 1,1-1-1,-1 1 1,0 0 0,0 0-1,0-1 1,1 1 0,-1 0-1,0 0 1,0-1 0,0 1-1,1 0 1,-1 0-1,0 0 1,1-1 0,-1 1-1,0 0 1,0 0 0,1 0-1,-1 0 1,0 0 0,1 0-1,-1 0 1,0 0-1,1 0 1,0 0 0,1 0-6,0 0 1,0 1-1,0-1 1,0 1-1,0 0 1,0 0-1,0 0 1,-1-1-1,1 2 1,2 0-1,7 8-12,-1 0 0,0 1-1,-1 0 1,0 1 0,0 0-1,12 25 1,-4-10 20,168 308 305,19 28-265,-203-363-84,17 25 65,-9-23 171,-5-16 202,1-432-73,-6 410-367,-20-217-377,3 67 165,13 128 376,0 8-932,4 17-3799,16 33-8056</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8.073"/>
    </inkml:context>
    <inkml:brush xml:id="br0">
      <inkml:brushProperty name="width" value="0.035" units="cm"/>
      <inkml:brushProperty name="height" value="0.035" units="cm"/>
    </inkml:brush>
  </inkml:definitions>
  <inkml:trace contextRef="#ctx0" brushRef="#br0">243 440 4601,'0'0'6423,"-6"-37"-5282,-19-118-397,23 143-608,0-1 0,-2 1 0,1 0 0,-1 0 0,-1 0 0,0 0 0,-1 1 0,0 0 0,-10-14 0,1 4 197,8 9-57,2 3 53,-1 0 1,0 0 0,0 1 0,-1 0-1,0 0 1,0 0 0,-13-9 0,19 16-303,0 1-1,0-1 1,0 1 0,0 0 0,0 0 0,1 0-1,-1-1 1,0 1 0,0 0 0,0 0-1,0 0 1,0 0 0,0 1 0,0-1 0,0 0-1,0 0 1,0 0 0,0 1 0,0-1 0,1 0-1,-1 1 1,0-1 0,0 1 0,0-1 0,0 1-1,1 0 1,-1-1 0,0 1 0,1 0 0,-1-1-1,1 1 1,-1 0 0,0 0 0,1 0 0,0-1-1,-1 1 1,1 0 0,-1 1 0,-14 38-105,13-36 147,-6 34-27,1 0 0,2 1 0,1-1 0,4 77 1,0-72-34,0-23-7,1 0 0,1-1 0,7 32 0,-7-42-1,1-1 0,0 1-1,0 0 1,1-1 0,0 1 0,0-1 0,1 0-1,0-1 1,13 15 0,-17-21 26,0 0 0,0 0 1,0 0-1,0 0 0,0 0 0,1 0 0,-1 0 1,0 0-1,1 0 0,-1-1 0,0 1 0,1 0 1,-1-1-1,1 1 0,-1-1 0,1 0 0,-1 1 1,1-1-1,0 0 0,-1 0 0,1 0 0,-1 0 0,3-1 1,-1 0 22,-1 0 1,1 0 0,-1 0-1,0-1 1,0 1 0,0-1-1,0 1 1,0-1 0,0 0-1,0 0 1,0 0 0,-1 0-1,3-2 1,4-9 150,-1-1-1,0 0 1,9-26 0,-13 32-223,12-34 91,-2 0 1,-2-1-1,9-68 0,-7-133 72,-15 312-462,2 75 262,1-123 64,2 0-1,0 0 1,1 0-1,1-1 1,9 25-1,-7-25-1,1-1 0,1-1 0,1 1 0,0-2 0,19 24 0,-23-33-6,-1-2-1,1 1 0,0-1 1,0 1-1,0-2 0,1 1 1,0-1-1,0 0 1,0 0-1,0-1 0,1 0 1,-1 0-1,1-1 0,0 0 1,0 0-1,11 1 0,-10-3-130,-1 1 0,0-1 0,1-1 0,-1 1-1,0-1 1,0-1 0,1 0 0,-1 0 0,0 0-1,0-1 1,13-7 0,-10 3-575,-1 0 0,1-1-1,-1-1 1,0 0 0,-1 0 0,14-19 0,11-18-4451</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8.524"/>
    </inkml:context>
    <inkml:brush xml:id="br0">
      <inkml:brushProperty name="width" value="0.035" units="cm"/>
      <inkml:brushProperty name="height" value="0.035" units="cm"/>
    </inkml:brush>
  </inkml:definitions>
  <inkml:trace contextRef="#ctx0" brushRef="#br0">1 97 9218,'0'0'6488,"5"30"-5424,20 102-270,-20-113-569,0-1 0,1 0 0,1 0 0,0-1 0,18 28 0,0 3 265,-5-5-49,-2 2-1,-2 0 0,19 92 1,-31-241 2006,1 64-2431,1 1 0,2 0 0,1 0 0,17-42 1,73-144-97,-80 188-91,1 2-1,27-36 1,-45 69-458,-2 27-6257,0-3 1407</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8.909"/>
    </inkml:context>
    <inkml:brush xml:id="br0">
      <inkml:brushProperty name="width" value="0.035" units="cm"/>
      <inkml:brushProperty name="height" value="0.035" units="cm"/>
    </inkml:brush>
  </inkml:definitions>
  <inkml:trace contextRef="#ctx0" brushRef="#br0">0 331 7042,'0'0'11457,"8"-24"-10660,22-81 6,-24 81-185,0-1-1,-2 0 1,-1 0 0,-1 0 0,-1-33-1,-1 39 181,0 19-796,0 0 1,0 0-1,1 0 1,-1-1-1,0 1 1,0 0-1,1 0 1,-1 0-1,0 0 1,0 0-1,1 0 1,-1 0-1,0 0 1,0 0-1,1 1 1,-1-1-1,0 0 1,0 0-1,1 0 1,-1 0-1,0 0 1,0 0-1,1 0 1,-1 1-1,0-1 1,0 0 0,0 0-1,1 0 1,-1 1-1,0-1 1,0 0-1,0 0 1,0 0-1,0 1 1,1-1-1,-1 0 1,0 0-1,0 1 1,0-1-1,0 0 1,0 0-1,0 1 1,0-1-1,0 0 1,0 0-1,0 1 1,0-1-1,0 0 1,0 0-1,0 1 1,0-1-1,0 1 1,20 145-73,3 20 72,-18-144-67,0 0-1,2-1 0,0 0 1,1 0-1,16 27 1,-22-44 33,1 0 0,0 0 0,0 1 1,1-2-1,-1 1 0,1 0 0,0-1 1,0 1-1,0-1 0,0 0 1,1-1-1,-1 1 0,1-1 0,-1 0 1,1 0-1,0 0 0,7 1 1,3 0-226,-1-2 0,1 0 0,-1 0 0,29-3 0,-38 1 90,0 1-1,0-1 0,0-1 1,0 1-1,-1 0 1,1-1-1,0 0 0,-1 0 1,1-1-1,-1 1 0,1-1 1,-1 0-1,0 0 0,0-1 1,5-5-1,0-1-1072,-1-1-1,-1 0 1,0 0-1,12-24 1,2-18-5574</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8.993"/>
    </inkml:context>
    <inkml:brush xml:id="br0">
      <inkml:brushProperty name="width" value="0.035" units="cm"/>
      <inkml:brushProperty name="height" value="0.035" units="cm"/>
    </inkml:brush>
  </inkml:definitions>
  <inkml:trace contextRef="#ctx0" brushRef="#br0">14 127 6129,'0'0'9805,"16"-21"-8838,48-64-258,-63 83-679,0 1 0,0-1 0,0 1 0,0-1 0,0 1 0,0 0 0,0 0 0,1-1 0,-1 1 0,0 0 0,1 0 0,-1 0 0,1 1 0,-1-1 0,1 0 0,2-1 0,-3 3-18,-1-1 0,0 0 0,1 1 0,-1-1 0,1 0 0,-1 1 0,0-1 0,0 1 0,1-1 0,-1 1 0,0-1 0,0 1 0,1-1 0,-1 1 0,0-1 0,0 1 0,0-1 0,0 1 0,0-1 0,0 1 0,0-1 0,0 2 0,1 2 48,8 23 431,-1 1 1,-1-1-1,-1 1 1,3 47-1,-1-8 199,4 49-206,-5 160-1,-6-273-521,-1 0-1,0-1 1,0 1-1,0-1 1,-1 1-1,1-1 1,-1 1-1,1 0 1,-1-1-1,0 0 1,0 1-1,0-1 1,0 1-1,0-1 1,-1 0-1,1 0 1,-1 0-1,-3 4 1,2-4-241,0 0 0,0-1 1,-1 1-1,1-1 1,-1 0-1,1 0 1,-1 0-1,1 0 0,-1-1 1,0 1-1,1-1 1,-1 0-1,-5 0 0,3 0-321,0 0 0,0 0-1,0-1 1,0 0-1,1 0 1,-1 0-1,0-1 1,0 0 0,1 0-1,-1-1 1,1 1-1,-9-6 1,-21-23-3756</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9.110"/>
    </inkml:context>
    <inkml:brush xml:id="br0">
      <inkml:brushProperty name="width" value="0.035" units="cm"/>
      <inkml:brushProperty name="height" value="0.035" units="cm"/>
    </inkml:brush>
  </inkml:definitions>
  <inkml:trace contextRef="#ctx0" brushRef="#br0">1 29 9794,'0'0'10226,"8"-29"-11194,-1 83-912,-3-1-2281,0 1-1256</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49.745"/>
    </inkml:context>
    <inkml:brush xml:id="br0">
      <inkml:brushProperty name="width" value="0.035" units="cm"/>
      <inkml:brushProperty name="height" value="0.035" units="cm"/>
    </inkml:brush>
  </inkml:definitions>
  <inkml:trace contextRef="#ctx0" brushRef="#br0">140 391 7009,'0'0'7506,"1"-36"-6683,4-115-128,-4 134-345,0 1 0,-2-1 1,0 1-1,-1-1 1,-5-23-1,4 32-65,-1 0-1,0 0 1,0 1 0,0-1 0,-1 1-1,0 0 1,0 0 0,-8-7 0,12 14-273,1-1 0,0 1 0,-1-1 0,1 1 0,0-1 0,0 1 0,-1 0 0,1-1 1,-1 1-1,1 0 0,0-1 0,-1 1 0,1 0 0,-1 0 0,1-1 0,-1 1 0,1 0 0,-1 0 0,1 0 1,-1 0-1,1-1 0,-1 1 0,1 0 0,-1 0 0,1 0 0,-1 0 0,1 0 0,-1 0 0,1 0 0,-1 1 1,1-1-1,-1 0 0,1 0 0,-1 0 0,1 0 0,0 1 0,-1-1 0,1 0 0,-1 0 0,1 1 0,-1-1 1,1 0-1,0 1 0,-1-1 0,1 0 0,0 1 0,-1-1 0,1 1 0,-1 0 0,-10 26-179,11-24 221,-16 55-30,3 0 0,2 1 0,3 0 1,0 106-1,8-149-10,-1-9-15,1 1 0,0-1-1,1 0 1,-1 0-1,2 0 1,2 11-1,-3-16 10,0 0-1,0 0 0,0 0 0,0-1 1,0 1-1,0-1 0,1 1 0,-1-1 1,0 1-1,1-1 0,0 0 0,-1 0 1,1 1-1,0-1 0,-1 0 0,1-1 1,0 1-1,0 0 0,0 0 0,0-1 1,0 1-1,0-1 0,0 0 0,0 0 1,0 0-1,0 1 0,0-2 0,2 1 1,-1 0 22,-1-1 0,1 1 0,0-1 1,-1 1-1,1-1 0,-1 0 0,1 0 1,-1 0-1,1-1 0,-1 1 0,1 0 1,-1-1-1,0 0 0,0 1 1,0-1-1,0 0 0,0 0 0,0 0 1,-1 0-1,3-4 0,3-6 88,0 1 0,9-26-1,-12 26-69,11-25-14,-2-2 1,-2 0-1,-1-1 0,-2 1 1,-2-2-1,-2 1 0,0-53 1,-4 92-41,0 0 1,0-1-1,0 1 1,0-1-1,0 1 1,0 0-1,0-1 1,0 1 0,0 0-1,0-1 1,-1 1-1,1-1 1,0 1-1,0 0 1,0-1 0,0 1-1,-1 0 1,1-1-1,0 1 1,0 0-1,-1 0 1,1-1-1,0 1 1,-1 0 0,1 0-1,0-1 1,-1 1-1,1 0 1,0 0-1,-1 0 1,1 0-1,0-1 1,-1 1 0,1 0-1,-1 0 1,1 0-1,0 0 1,-1 0-1,1 0 1,-1 0 0,1 0-1,0 0 1,-1 0-1,1 0 1,0 0-1,-1 1 1,1-1-1,-1 0 1,1 0 0,0 0-1,-1 0 1,1 1-1,0-1 1,-1 1-1,-1-1-9,0 2-1,0-1 1,0 0-1,1 0 0,-1 0 1,0 1-1,1-1 1,-1 1-1,1 0 0,-3 2 1,-1 6-12,1 0-1,-1 1 1,2-1 0,-1 1 0,2 0 0,-1 0-1,-1 21 1,2 86 31,3-72-14,-1-39 9,0 1-1,1 0 1,0 0 0,0 0 0,1-1 0,0 1-1,1-1 1,-1 0 0,1 1 0,8 12 0,-8-16-6,0 0 1,0 0 0,0 0 0,1 0-1,-1-1 1,1 0 0,0 0-1,-1 0 1,2 0 0,-1 0 0,0-1-1,0 0 1,1 0 0,-1 0-1,1 0 1,0-1 0,0 0 0,-1 0-1,6 1 1,-1-1-81,1 0-1,-1-1 1,0 0 0,1 0-1,-1-1 1,0 0-1,0-1 1,17-4 0,-21 3-114,1 0 0,-1 0 0,0 0 0,0 0-1,0-1 1,0 1 0,0-1 0,-1-1 0,0 1 0,0-1 0,0 1 0,0-1 0,-1 0 0,6-11 0,4-11-2506,17-52 1,-17 29-2079</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50.292"/>
    </inkml:context>
    <inkml:brush xml:id="br0">
      <inkml:brushProperty name="width" value="0.035" units="cm"/>
      <inkml:brushProperty name="height" value="0.035" units="cm"/>
    </inkml:brush>
  </inkml:definitions>
  <inkml:trace contextRef="#ctx0" brushRef="#br0">0 0 9274,'0'0'8889,"3"19"-8351,54 224 1233,-10-75-1158,-7 1-1,27 264 0,-66-413-606,-1-15 0,0 1 1,0-1 0,0 1 0,1-1-1,-1 1 1,2-1 0,-1 0 0,0 1-1,1-1 1,3 6 0,-4-10 46,1-1 1,-1 1-1,1-1 1,-1 1-1,0-1 1,1 0-1,-1 0 1,1 0-1,-1 0 0,1 0 1,-1 0-1,1 0 1,-1 0-1,1 0 1,-1-1-1,1 1 1,-1-1-1,1 1 1,-1-1-1,2-1 1,10-8 41,0-1 0,-1 0 0,-1-1 0,0 0 0,11-16 0,26-28-85,-28 34-15,-13 13-87,1 1 0,0 0 0,0 1 0,0 0 0,1 0 0,0 1 1,16-9-1,-25 14 81,1 1 0,-1 0 0,1 0 0,-1 0 0,1-1 1,-1 1-1,1 0 0,-1 0 0,1 0 0,-1 0 0,1 0 1,-1 0-1,1 0 0,-1 0 0,1 0 0,-1 0 0,1 0 1,-1 0-1,0 0 0,1 1 0,-1-1 0,1 0 0,-1 0 1,1 0-1,-1 1 0,1-1 0,-1 0 0,0 1 0,1-1 1,-1 0-1,0 1 0,1-1 0,-1 0 0,0 1 0,1-1 1,-1 1-1,0 0 0,4 19-106,-4-13 92,5 204-17,-6-132 90,1-78-48,0-1 0,0 1 0,0 0 0,0 0 0,0 0 0,0 0 0,-1 0 0,1 0 1,0 0-1,-1 0 0,1-1 0,0 1 0,-1 0 0,1 0 0,-1 0 0,1-1 0,-1 1 1,0 0-1,1-1 0,-1 1 0,0 0 0,0-1 0,1 1 0,-1-1 0,0 1 1,0-1-1,-1 1 0,-1 0 7,0 0 1,0-1 0,0 1-1,0-1 1,0 1-1,0-1 1,0 0 0,-5-1-1,-2 0 22,1-1 0,-1 0 0,1-1 0,0 1 0,-10-6 0,-28-19-1084,-86-64 0,116 78 523,-3-2-847,0-2 0,1 0 0,0-1-1,2-1 1,0-1 0,-26-41 0,12 4-4941</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50.915"/>
    </inkml:context>
    <inkml:brush xml:id="br0">
      <inkml:brushProperty name="width" value="0.035" units="cm"/>
      <inkml:brushProperty name="height" value="0.035" units="cm"/>
    </inkml:brush>
  </inkml:definitions>
  <inkml:trace contextRef="#ctx0" brushRef="#br0">7 66 6057,'0'0'10976,"2"-14"-9713,3-33-298,-4 43-612,-1 7-39,0 34 37,-7 70 223,0 80-84,7-156-450,2 1-1,2-1 1,13 58 0,-8-58 23,1 0 0,1 0 1,2-2-1,1 1 0,1-2 1,2 0-1,28 37 0,-36-54-42,0 0 0,1 0 0,1-1-1,0-1 1,0 0 0,1 0 0,0-1 0,0 0-1,1-1 1,-1-1 0,2 0 0,-1-1 0,1 0-1,0-1 1,0 0 0,0-1 0,0-1 0,27 1-1,-36-3-7,0 0-1,0 0 0,-1 0 0,1-1 0,0 1 0,0-1 0,0 0 0,-1-1 0,1 1 1,0-1-1,5-3 0,-7 2-6,0 1 0,0-1 0,-1 0 0,1 0 0,-1 0 0,0 0 0,0 0 0,0 0 1,0-1-1,-1 1 0,1-1 0,-1 1 0,0-1 0,0 0 0,1-4 0,1-14 11,0-1 0,-2 1 0,0 0 0,-4-29 0,3 43-16,-2-1 3,1 1 0,-1-1 1,-1 1-1,1 0 1,-2 0-1,1 0 0,-1 0 1,0 0-1,0 1 1,-1-1-1,0 1 0,-7-6 1,12 12-11,0 0 0,-1 1 0,1-1 1,-1 1-1,1-1 0,-1 0 0,1 1 0,-1-1 1,1 1-1,-1-1 0,1 1 0,-1 0 0,0-1 1,1 1-1,-1 0 0,0-1 0,1 1 0,-1 0 0,0 0 1,0-1-1,1 1 0,-1 0 0,0 0 0,0 0 1,1 0-1,-1 0 0,0 0 0,0 0 0,1 0 1,-1 1-1,0-1 0,0 0 0,1 0 0,-1 1 1,0-1-1,1 0 0,-1 1 0,0-1 0,1 0 0,-1 1 1,1-1-1,-1 1 0,1-1 0,-1 1 0,1-1 1,-1 1-1,1 0 0,-1-1 0,1 1 0,0 0 1,-1-1-1,1 1 0,0 0 0,-1-1 0,1 2 0,-5 23 24,2-1 0,1 1-1,0 0 1,2 0-1,3 28 1,-1-15 42,-1-25-25,0 1 1,1-1 0,1 0-1,0 0 1,1 0 0,1 0-1,0-1 1,0 1-1,1-1 1,1-1 0,0 1-1,0-1 1,1 0 0,1-1-1,0 0 1,0 0-1,1-1 1,0 0 0,1-1-1,-1 0 1,2-1-1,-1 0 1,1 0 0,0-1-1,0-1 1,1 0 0,0-1-1,0 0 1,0-1-1,20 2 1,-32-5-35,16 2-58,0-1 0,0-1 0,33-3 0,-44 2-125,-1 0 0,1-1 1,-1 0-1,1 0 0,-1 0 0,0-1 0,0 1 1,0-1-1,0 0 0,0-1 0,-1 1 1,1-1-1,-1 0 0,0 0 0,6-9 1,10-16-3715,22-42-1,-17 22-2707</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51.305"/>
    </inkml:context>
    <inkml:brush xml:id="br0">
      <inkml:brushProperty name="width" value="0.035" units="cm"/>
      <inkml:brushProperty name="height" value="0.035" units="cm"/>
    </inkml:brush>
  </inkml:definitions>
  <inkml:trace contextRef="#ctx0" brushRef="#br0">424 107 5577,'0'0'15370,"3"-17"-14183,11-55-224,-11 55-276,-10 18-267,3 2-422,0-1 0,0 1 0,0 0 0,0 0 1,0 0-1,0 0 0,1 1 0,0 0 0,-1-1 0,2 1 0,-1 0 1,0 1-1,1-1 0,-1 0 0,1 1 0,1-1 0,-1 1 0,-1 8 1,0 1-27,0 0 0,1 1 1,1-1-1,0 1 0,2 17 0,0-26 23,0-1-1,0 1 1,1-1 0,0 0-1,0 0 1,0 1-1,0-1 1,1-1-1,0 1 1,0 0-1,0-1 1,0 1-1,7 6 1,7 5 8,36 28 0,-31-27-2,10 7 21,-21-17-8,0 1 0,0 1 1,-1-1-1,0 2 0,0-1 1,-1 1-1,0 1 0,11 18 1,-18-23 33,0-1 1,-1 1-1,1 0 0,-1 0 1,-1 0-1,1 0 0,-1 0 1,0 0-1,0 0 0,-1 0 1,0 0-1,0 0 0,0 0 1,-1-1-1,0 1 0,0 0 1,0-1-1,-1 1 0,-5 8 1,-3-3-21,-1 0 0,0-1 0,-1 0 0,0-1 0,0 0 0,-1-1 0,0-1 0,-19 8 0,-2-2-116,-1-1 0,-50 10 0,60-17-240,1-1 0,-1-1 0,-46-1 1,59-3-283,1 0 0,-1-1 0,-21-7 0,26 7-227,0-1 1,1 0-1,0-1 1,0 1-1,0-2 1,-11-8 0,-25-28-9268</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54.998"/>
    </inkml:context>
    <inkml:brush xml:id="br0">
      <inkml:brushProperty name="width" value="0.035" units="cm"/>
      <inkml:brushProperty name="height" value="0.035" units="cm"/>
    </inkml:brush>
  </inkml:definitions>
  <inkml:trace contextRef="#ctx0" brushRef="#br0">3 143 1664,'0'0'13413,"-1"6"-12309,1-5-1037,-1 1 0,1-1-1,0 0 1,-1 0 0,1 1 0,0-1 0,0 0 0,0 1 0,0-1 0,0 0-1,0 1 1,1-1 0,-1 0 0,0 0 0,1 1 0,-1-1 0,1 0 0,-1 0-1,1 0 1,-1 0 0,1 1 0,0-1 0,0 0 0,0 0 0,1 1 0,2 0 155,0 0 1,0 0-1,0 0 1,0-1 0,0 0-1,1 0 1,-1 0-1,9 1 1,22 1 918,60-2 0,-52-1-715,-32-1-286,0 0 0,0 0 0,0-1 0,0 0 0,0-1 0,17-7 0,-22 8-98,-1 0 0,0-1 1,0 1-1,0-1 0,-1 0 0,1-1 0,-1 1 1,0-1-1,0 1 0,0-1 0,0-1 1,0 1-1,-1 0 0,0-1 0,4-6 1,-6 8-51,1 0 1,-1 0-1,0 0 1,0 0-1,-1 0 1,1 0-1,-1 0 1,1 0-1,-1-1 1,0 1 0,0 0-1,0 0 1,0 0-1,-1 0 1,0 0-1,1 0 1,-1-1-1,0 1 1,0 1-1,-1-1 1,1 0 0,-1 0-1,1 0 1,-1 1-1,0-1 1,0 1-1,0-1 1,0 1-1,0 0 1,-1 0-1,1 0 1,-1 0 0,1 0-1,-1 0 1,0 1-1,0 0 1,0-1-1,-3 0 1,-2-1-2,0 0-1,-1 1 1,1 0 0,-1 0 0,1 1 0,-1 0-1,0 1 1,1-1 0,-1 2 0,0-1 0,1 1 0,-1 1-1,1-1 1,-1 2 0,1-1 0,0 1 0,0 0-1,0 1 1,0 0 0,0 0 0,1 0 0,0 1-1,0 1 1,0-1 0,0 1 0,-7 9 0,5-4 5,0 1 0,1-1 0,1 2-1,-1-1 1,2 1 0,0 0 0,1 0 0,0 1 0,1-1 0,0 1 0,1 0 0,1 1 0,0-1 0,1 0 0,1 0 0,0 1 0,1-1-1,3 20 1,-3-30 4,-1 0 0,1 1 0,1-1 0,-1 0 0,1 1 1,-1-1-1,1 0 0,1 0 0,-1-1 0,0 1 0,1 0 0,0-1 0,0 1 0,6 4 0,-4-3 14,1-1 1,0 0-1,1 0 1,-1-1-1,1 0 0,-1 0 1,1 0-1,10 1 1,10 2 85,0-2 0,0-2 0,50 0 0,-62-2-60,3-1-24,-1-1 0,1 0 0,-1-1-1,0-1 1,0-1 0,-1-1 0,1 0 0,-1-1-1,0 0 1,-1-1 0,0-1 0,20-16 0,-20 14-536,-1-1-1,0 0 1,-1-1 0,-1-1 0,0 0 0,-1-1 0,11-18 0,0-7-3600,-3 4-1420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55.716"/>
    </inkml:context>
    <inkml:brush xml:id="br0">
      <inkml:brushProperty name="width" value="0.035" units="cm"/>
      <inkml:brushProperty name="height" value="0.035" units="cm"/>
    </inkml:brush>
  </inkml:definitions>
  <inkml:trace contextRef="#ctx0" brushRef="#br0">274 294 7522,'0'0'7311,"2"-31"-6035,1-10-851,4-104 1277,-7 74 2627,-1 70-4279,0 1 1,0-1 0,1 1-1,-1-1 1,0 1-1,0-1 1,1 1 0,-1 0-1,0-1 1,0 1-1,0 0 1,0 0-1,0 0 1,1-1 0,-1 1-1,0 0 1,0 0-1,0 0 1,0 0 0,0 0-1,0 1 1,0-1-1,0 0 1,1 0 0,-1 1-1,-1-1 1,-27 8-69,18-2 21,1 1-1,0 0 0,0 0 1,1 2-1,0-1 0,-14 17 1,8-6-5,0 1 0,-17 31 0,26-38-18,1-1 1,0 1 0,1 0-1,0 0 1,1 0-1,0 0 1,1 1 0,1-1-1,0 1 1,2 19-1,-1-31 18,0 0 0,0 0 0,0 0-1,1 0 1,-1 0 0,1 0 0,-1 0-1,1 0 1,0-1 0,-1 1 0,1 0-1,0 0 1,0-1 0,0 1 0,1 0-1,-1-1 1,0 1 0,1-1 0,1 2-1,0 0 2,1-1-1,-1 0 1,1 0-1,-1-1 1,1 1-1,0-1 1,0 0-1,0 1 1,5-1-1,2 1 11,0-1-1,0-1 0,0 0 1,0 0-1,0-1 1,18-4-1,-22 2 1,1 1 0,0-1 0,-1-1 0,0 0 0,1 0 0,-1 0 0,-1-1-1,1 0 1,-1 0 0,0-1 0,10-11 0,-5 4 13,0-1-1,-1 0 1,-1-1-1,12-25 1,-13 21 159,0 0-1,-1-1 1,-1-1 0,0 1 0,-2-1-1,-1 0 1,0 0 0,-1-29 0,-2 49 31,0 2-450,1 14 216,1-1 0,1 1 0,0-1 0,7 20-1,4 18 13,6 41 23,-4 1 0,6 129 0,-22-193 2,2 23 24,-10 104 0,6-140-31,-2-1 0,1 1-1,-2 0 1,-1-1-1,0 0 1,0 0 0,-2-1-1,0 0 1,-1 0 0,-11 15-1,10-19-58,1 0 0,-1-1-1,-1 0 1,0 0 0,0-1 0,-1-1 0,0 0-1,-1-1 1,0 0 0,0-1 0,-16 6 0,19-9-319,0 0 0,-1 0 0,1-1 0,0-1 0,-1 1 0,1-2 0,-1 0 0,0 0 0,1-1 0,-1 0 0,1 0 0,0-1 1,-1-1-1,1 0 0,-18-8 0,22 8-256,0-1 0,0 1 1,0-2-1,1 1 0,-1 0 1,-6-9-1,-23-32-4959</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55.965"/>
    </inkml:context>
    <inkml:brush xml:id="br0">
      <inkml:brushProperty name="width" value="0.035" units="cm"/>
      <inkml:brushProperty name="height" value="0.035" units="cm"/>
    </inkml:brush>
  </inkml:definitions>
  <inkml:trace contextRef="#ctx0" brushRef="#br0">1 61 11482,'0'0'14836,"0"21"-13140,4-21-1536,0-3-152,4-1-8,-8-3-352,0 0-584,0-15-849,0 4-3152,0-3-5017</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0.788"/>
    </inkml:context>
    <inkml:brush xml:id="br0">
      <inkml:brushProperty name="width" value="0.035" units="cm"/>
      <inkml:brushProperty name="height" value="0.035" units="cm"/>
    </inkml:brush>
  </inkml:definitions>
  <inkml:trace contextRef="#ctx0" brushRef="#br0">0 25 2985,'0'0'23157,"0"-25"-23373,0 36-9547,0 0 962</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59.083"/>
    </inkml:context>
    <inkml:brush xml:id="br0">
      <inkml:brushProperty name="width" value="0.035" units="cm"/>
      <inkml:brushProperty name="height" value="0.035" units="cm"/>
    </inkml:brush>
  </inkml:definitions>
  <inkml:trace contextRef="#ctx0" brushRef="#br0">453 43 4673,'0'0'13364,"-8"-19"-9656,3 16-3617,1 0 1,-1 1 0,1-1 0,-1 1-1,0 0 1,0 0 0,0 1-1,0-1 1,-1 1 0,1 0 0,0 1-1,-1-1 1,1 1 0,-8 0 0,3 1-89,1 0 1,-1 0-1,0 0 1,1 1-1,-1 1 1,1 0-1,-12 5 1,-2 4 1,1 1-1,0 1 1,1 1-1,1 0 1,-26 26 0,33-27-6,0 0 0,1 0 1,0 2-1,1-1 0,1 1 1,1 1-1,-15 34 1,20-40-18,1 0 0,0 1 0,1 0 0,0 0 0,1 0 0,1-1 0,-1 1 0,4 23 0,-2-32 17,-1 0 0,1 0 0,0 0 0,0 0 1,0 0-1,0 0 0,0 0 0,1-1 0,-1 1 0,1-1 0,0 1 0,0-1 0,0 1 0,0-1 0,3 3 0,1-1 3,-1 0 1,0-1-1,1 1 0,0-1 0,0-1 0,12 5 1,5-1 12,0-1 1,1-1 0,24 1-1,-41-5-11,79 3 55,-52-4-51,-1 3-1,41 6 1,-65-7-9,0 1 0,0 0 0,0 1 0,0 0 0,-1 1 1,0-1-1,0 2 0,0-1 0,0 1 0,0 0 0,-1 1 0,12 11 1,-13-11-3,-1 0 0,0 1 0,0 0-1,-1 0 1,1 0 0,-2 0 0,1 0 0,-1 1 0,0 0 0,0 0 0,-1 0 0,0 0 0,-1 0 0,0 0 0,0 0 0,-1 0 0,0 12 0,-1-19 7,1 0-1,-1 0 1,1 0 0,-1 0 0,0 0-1,0 0 1,1 0 0,-1 0-1,0 0 1,0 0 0,0 0 0,0-1-1,0 1 1,0 0 0,0-1-1,-1 1 1,1-1 0,0 1 0,0-1-1,0 1 1,-1-1 0,1 0-1,0 0 1,0 1 0,-1-1 0,0 0-1,-38 4 144,14-4-47,6 0-35,0 0 1,-27-4-1,40 2-82,-1 0-1,1 0 0,0 0 1,-1-1-1,1 0 0,0-1 1,0 1-1,1-1 0,-10-8 1,10 8-141,1 0 0,1 0 0,-1-1 1,0 0-1,1 0 0,0 0 0,1 0 0,-1-1 1,1 0-1,0 1 0,-4-11 0,4 5-882,0-1 0,1 0-1,1 1 1,0-1 0,0-19 0,1-15-4371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09.539"/>
    </inkml:context>
    <inkml:brush xml:id="br0">
      <inkml:brushProperty name="width" value="0.035" units="cm"/>
      <inkml:brushProperty name="height" value="0.035" units="cm"/>
    </inkml:brush>
  </inkml:definitions>
  <inkml:trace contextRef="#ctx0" brushRef="#br0">0 166 7866,'0'0'11443,"26"-13"-10905,83-40-195,-102 50-319,0 0-1,0 1 1,0 0 0,0 0 0,11-2 0,-15 4-20,0 0 0,0 0 1,0 1-1,0-1 0,0 1 1,-1-1-1,1 1 0,3 1 0,1 1-3,2 0-1,0 1 0,0 0 0,0 1 0,-1 0 0,0 0 0,12 10 0,44 45 0,-18-8 23,-2 3 0,-2 2-1,44 79 1,-78-123 23,1 1 0,0-1 0,1 0 0,1-1 0,19 18 0,-24-25 36,1 0 0,-1-1 0,1 0 0,0 0 0,0 0 0,1-1 0,-1 0 0,1 0 0,0 0 0,0-1 0,-1-1 0,17 2 0,-17-2-27,20 0 270,39-1-1,-58-1-290,0 0 1,0-1-1,1 1 0,-1-2 1,0 1-1,-1-1 1,1 0-1,13-8 0,-5 2-24,-1-1 0,0-1 0,-1-1-1,0 0 1,-1 0 0,21-27 0,-28 30-9,0 0 1,-1 0 0,0-1 0,0 0-1,-1 0 1,0 0 0,-1-1-1,0 1 1,-1-1 0,0 1-1,-1-1 1,1-20 0,-2-318-525,-3 349-1407,-5-1 432,-11 0-755,9 3-2373,9 3 61,1 4-1933</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6:59.487"/>
    </inkml:context>
    <inkml:brush xml:id="br0">
      <inkml:brushProperty name="width" value="0.035" units="cm"/>
      <inkml:brushProperty name="height" value="0.035" units="cm"/>
    </inkml:brush>
  </inkml:definitions>
  <inkml:trace contextRef="#ctx0" brushRef="#br0">1 96 8162,'0'0'13283,"3"-8"-11988,22-80 2407,-17 264-3784,0-40 110,-7-90-23,-2-19-1,2 1-1,1-1 0,1 0 0,1 0 0,9 29 0,-13-54-5,1-1-1,-1 0 1,0 1-1,1-1 1,-1 1 0,1-1-1,0 0 1,-1 0-1,1 1 1,0-1-1,0 0 1,0 0-1,0 0 1,0 0-1,0 0 1,0 0-1,0 0 1,0 0-1,0 0 1,0 0 0,1-1-1,-1 1 1,0 0-1,1-1 1,-1 1-1,0-1 1,1 0-1,-1 1 1,1-1-1,-1 0 1,1 0-1,-1 0 1,0 0 0,1 0-1,-1 0 1,1 0-1,-1-1 1,1 1-1,-1 0 1,0-1-1,1 1 1,-1-1-1,0 1 1,1-1-1,-1 0 1,0 0-1,0 0 1,0 1 0,2-2-1,5-4-176,-1-1-1,0 1 1,1-1 0,-2 0 0,12-15-1,-8 7-750,-1 0-1,-1 0 0,0-1 1,10-29-1,4-32-6322,-10 19-2981</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0.030"/>
    </inkml:context>
    <inkml:brush xml:id="br0">
      <inkml:brushProperty name="width" value="0.035" units="cm"/>
      <inkml:brushProperty name="height" value="0.035" units="cm"/>
    </inkml:brush>
  </inkml:definitions>
  <inkml:trace contextRef="#ctx0" brushRef="#br0">0 54 10538,'0'0'11676,"17"-3"-11319,121-22 68,-131 23-404,20-5 76,0 1-1,1 1 1,37-1 0,-65 6-104,0 3 0,0-2 7,0 23 1,-4 40 0,2-55 6,0 0 0,0 0 0,-1-1 0,0 1 0,-1-1 1,0 1-1,-9 14 0,-75 89 92,13-20-51,72-87-45,1-1 1,-1 1-1,1-1 1,0 1-1,0 0 0,1 0 1,-2 6-1,2-9-2,1 0 0,-1-1 0,1 1 0,0 0 0,0 0 0,0 0-1,0-1 1,0 1 0,0 0 0,1 0 0,-1-1 0,0 1 0,1 0 0,0 0-1,-1-1 1,1 1 0,0-1 0,0 1 0,0-1 0,0 1 0,0-1-1,0 1 1,0-1 0,2 2 0,6 2 12,-1-1-1,1 0 1,0 0-1,0-1 1,1 0-1,-1-1 1,1 0-1,-1 0 1,1-1-1,13 0 1,100-5 226,-102 1-184,-1 0-1,1-1 1,-1-2-1,0 0 0,0-1 1,21-11-1,-12 4-45,-2-1-1,0-2 1,34-27-1,-55 40-131,-1-1 1,1 1-1,-1-1 0,0-1 0,0 1 0,0-1 0,-1 0 1,0 0-1,0 0 0,-1-1 0,5-11 0,-5 9-1276,-1-1 0,0 1 0,-1 0 0,0 0 0,-1-13-1,0-3-6359</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0.524"/>
    </inkml:context>
    <inkml:brush xml:id="br0">
      <inkml:brushProperty name="width" value="0.035" units="cm"/>
      <inkml:brushProperty name="height" value="0.035" units="cm"/>
    </inkml:brush>
  </inkml:definitions>
  <inkml:trace contextRef="#ctx0" brushRef="#br0">8 187 5401,'0'0'14657,"39"-2"-13776,122-9-55,-101 1-165,-37-2-13,-14 5-372,-5 5-136,-1-1-1,1 1 0,-1-1 0,0 0 1,0 0-1,0 0 0,0-1 0,-1 1 1,1-1-1,-1 1 0,0-1 0,0 0 1,0 0-1,2-7 0,-2 1 30,0-1 1,-1 0-1,0 0 0,-1-15 0,0 22-175,0 3 8,-1 0 0,1 1 0,0-1-1,-1 0 1,1 0 0,0 0 0,-1 1 0,1-1 0,-1 0 0,0 1-1,1-1 1,-1 0 0,0 1 0,1-1 0,-1 1 0,0-1-1,1 1 1,-1-1 0,0 1 0,0-1 0,0 1 0,1 0 0,-1-1-1,0 1 1,0 0 0,0 0 0,0 0 0,0 0 0,0 0 0,0 0-1,1 0 1,-3 0 0,-37 2-12,35-2 7,-4 2-4,0 0-1,0 1 1,0 0 0,1 1 0,-1 0 0,1 0-1,0 1 1,0 0 0,0 0 0,1 1-1,-1 0 1,1 0 0,-8 10 0,-4 5 10,0 1 0,2 1 0,-17 28 0,23-29-4,0 0 0,2 1 0,1-1 1,0 2-1,2-1 0,1 1 1,0 0-1,2 0 0,1 0 0,1 42 1,1-61 1,0 0 0,0 0 0,1 0 0,-1 0 0,1 0 1,0 0-1,1 0 0,-1 0 0,1 0 0,0-1 1,0 1-1,0-1 0,1 1 0,-1-1 0,1 0 0,0 0 1,0 0-1,1 0 0,-1 0 0,1-1 0,0 0 1,0 0-1,0 0 0,0 0 0,1 0 0,-1-1 0,1 0 1,-1 0-1,1 0 0,0-1 0,0 1 0,0-1 0,7 1 1,11 2 40,0-1 1,0-2-1,0 0 1,0-1 0,0-1-1,0-1 1,0-1-1,-1-1 1,27-8 0,-33 7-45,1-1-1,-2 0 1,1-2 0,-1 1 0,0-2 0,0 0 0,-1-1 0,-1 0 0,1-1 0,-2-1 0,1 0 0,-2 0 0,12-16 0,-22 27-92,0 1 0,-1-1 0,1 0 0,0 0 0,0 0 0,-1 0 0,1 0 0,0 0 0,-1 0 0,1 0 0,-1 0 0,1 0 0,-1 0 0,0-1 0,0 1 0,1 0 0,-1 0 0,0 0 0,0 0 0,0-1 0,0 1 0,0 0 0,0 0 0,-1 0 0,1-1 0,0 1 0,0 0 0,-1 0 0,1 0 0,-1 0 0,1 0 0,-1 0 0,0 0 0,1 0 0,-1 0-1,0 0 1,0 0 0,1 0 0,-1 0 0,0 1 0,-2-2 0,-3-1-976,0 0-1,0 1 0,0 0 0,-1 0 1,1 0-1,-8 0 0,6 0-6,-39-8-6804</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3.357"/>
    </inkml:context>
    <inkml:brush xml:id="br0">
      <inkml:brushProperty name="width" value="0.035" units="cm"/>
      <inkml:brushProperty name="height" value="0.035" units="cm"/>
    </inkml:brush>
  </inkml:definitions>
  <inkml:trace contextRef="#ctx0" brushRef="#br0">147 261 5025,'0'0'8150,"-21"-18"-7041,-62-56 36,79 71-841,0-1 1,0 1 0,0-1 0,1 0 0,-1-1 0,1 1 0,0 0 0,1-1-1,-1 0 1,-2-7 0,4 8 99,0 0 1,0 0-1,1-1 0,0 1 1,0 0-1,0 0 0,0 0 0,2-5 1,-1-14 1899,-1 22-2250,0 3-70,0 0 0,0 0 0,1 0 0,-1-1 0,0 1 0,1 0 0,-1 0 0,1-1 0,-1 1 0,1 0 0,1 1 0,1 5-14,20 75 6,14 55 33,61 147 0,-94-278-10,-3-3 1,0 0 0,1 0 0,0 0-1,0 0 1,0-1 0,1 1 0,3 4 0,-6-6 11,0-2 240,-1-23-62,-7-22-164,-24-68 0,6 23-23,-44-193 15,68 278-13,1-1-1,0 0 1,0 0 0,1 1-1,0-11 1,0 16-28,3 4-263,46 63 237,3-2-1,82 79 1,-56-69 56,3-4-1,96 65 0,-174-134 14,0 0-1,0 0 1,0 0-1,1 0 1,-1-1-1,1 1 1,-1-1-1,1 0 1,-1 0-1,1 0 1,-1-1 0,1 1-1,0-1 1,6 0-1,-8 0 7,0 0 1,0-1-1,0 0 0,0 1 1,0-1-1,0 0 0,0 0 1,0 0-1,0 0 0,0 0 1,-1-1-1,1 1 0,0 0 1,-1-1-1,1 0 0,-1 1 1,0-1-1,1 0 0,-1 0 1,0 1-1,0-1 0,0 0 0,0 0 1,1-4-1,2-12-6,0-1-1,-1 1 0,-1-1 1,-1 0-1,0 0 1,-4-31-1,2 35-11,0 0-9,-1 0 0,-1 0-1,0 0 1,-1 0 0,-11-25-1,-39-71 3,22 49 6,20 39-31,8 15-13,-1 0 0,1 0 0,0 0 0,1-1 0,0 1 0,1-1-1,-1 0 1,0-12 0,3 21-466,11 1-8278,14 5 4258,6 1-1669</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3.803"/>
    </inkml:context>
    <inkml:brush xml:id="br0">
      <inkml:brushProperty name="width" value="0.035" units="cm"/>
      <inkml:brushProperty name="height" value="0.035" units="cm"/>
    </inkml:brush>
  </inkml:definitions>
  <inkml:trace contextRef="#ctx0" brushRef="#br0">335 113 6009,'0'0'10637,"-20"-18"-9573,-61-54-227,77 69-729,0 0 0,0 0 0,0 0 0,0 0 0,0 1 0,-8-4 0,-6 7 169,6 1-201,7-2-69,1 1 1,-1 0-1,1 1 0,-1-1 0,1 1 1,0 0-1,0 0 0,0 0 0,0 1 1,0-1-1,0 1 0,1 0 0,-1 0 1,1 0-1,0 1 0,0-1 0,-5 7 1,-4 7 17,0 0 0,-15 31 0,20-34-22,1 0 0,0 0 1,1 0-1,1 1 1,0-1-1,1 1 0,0 0 1,2 0-1,-1 1 0,2-1 1,0 0-1,2 18 1,-1-32-1,0 1 0,-1 0 0,1-1 0,0 1 1,0-1-1,0 1 0,0-1 0,0 1 1,0-1-1,0 0 0,0 1 0,1-1 0,-1 0 1,0 0-1,1 0 0,-1 0 0,1 0 0,-1 0 1,1-1-1,0 1 0,-1 0 0,1-1 1,0 1-1,-1-1 0,4 1 0,49 2 154,-45-3-107,-1 0-19,1-1 0,0 0 0,-1-1 0,1 0 0,-1 0 0,1-1 0,-1 0 0,0 0 0,0-1-1,-1 0 1,1-1 0,11-9 0,-8 6-65,0-2 0,-1 1 0,0-1 1,-1-1-1,0 0 0,-1 0 0,10-17 0,-16 22-264,1 1 1,-1-1-1,-1 1 0,1-1 1,-1 0-1,0 1 0,0-1 1,0 0-1,-1 0 0,0 0 1,-1-6-1,1-1-1594,0-6-3673</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4.085"/>
    </inkml:context>
    <inkml:brush xml:id="br0">
      <inkml:brushProperty name="width" value="0.035" units="cm"/>
      <inkml:brushProperty name="height" value="0.035" units="cm"/>
    </inkml:brush>
  </inkml:definitions>
  <inkml:trace contextRef="#ctx0" brushRef="#br0">0 50 7634,'0'0'13451,"135"43"-12411,-83-43-352,3 0-272,-4-7-256,-3-8-104,-4 5-48,-9-5-8,-7 8-504,-8-7-992,-8 3-1225,-8-3-2880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4.810"/>
    </inkml:context>
    <inkml:brush xml:id="br0">
      <inkml:brushProperty name="width" value="0.035" units="cm"/>
      <inkml:brushProperty name="height" value="0.035" units="cm"/>
    </inkml:brush>
  </inkml:definitions>
  <inkml:trace contextRef="#ctx0" brushRef="#br0">258 171 6905,'0'0'10965,"-12"-26"-10032,-40-80-133,50 103-717,1 0 1,-1 0 0,0 0-1,0 0 1,0 0-1,-1 0 1,1 0-1,0 0 1,-1 1 0,-5-4-1,7 5-59,0 1-1,0-1 1,0 1-1,0 0 1,0-1-1,0 1 1,0 0-1,-1 0 1,1 0 0,0 0-1,0 0 1,0 0-1,0 0 1,0 0-1,0 1 1,-2-1-1,-6 2 85,5-2-104,1 0 0,-1 0 0,0 0 0,0 0 0,0 1 0,0 0 0,1 0 0,-1 0 0,0 0 0,1 0 0,-1 1 0,1 0 0,0 0 0,-1 0 0,1 0 0,0 0 0,0 0 0,0 1 0,0 0 0,1-1 0,-1 1 0,1 0 0,0 0 0,-1 1 0,-2 5 0,-1 2-11,0 0 1,0 0 0,1 0-1,1 1 1,0 0 0,0 0-1,-1 13 1,1 1 1,2 1 1,0 32 0,2-57 4,0 0 1,0-1 0,0 1-1,0 0 1,1 0 0,-1 0-1,1 0 1,-1 0-1,1 0 1,0 0 0,0-1-1,0 1 1,0 0 0,0 0-1,0-1 1,0 1-1,0-1 1,1 1 0,-1-1-1,1 0 1,-1 1 0,1-1-1,-1 0 1,1 0-1,0 0 1,-1 0 0,1 0-1,0-1 1,0 1 0,0 0-1,2 0 1,7 1 2,0-1 1,-1 0-1,1 0 0,19-2 1,-9 0-33,-14 1-100,0-1 0,1 0 0,-1-1 0,-1 1 0,1-2 1,0 1-1,0 0 0,-1-1 0,1-1 0,-1 1 0,0-1 0,0 0 0,0 0 1,-1 0-1,1-1 0,-1 0 0,8-11 0,0 0-1105,-1 0-1,-1-1 1,-1 0 0,0-1-1,8-23 1,3-16-4605</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5.266"/>
    </inkml:context>
    <inkml:brush xml:id="br0">
      <inkml:brushProperty name="width" value="0.035" units="cm"/>
      <inkml:brushProperty name="height" value="0.035" units="cm"/>
    </inkml:brush>
  </inkml:definitions>
  <inkml:trace contextRef="#ctx0" brushRef="#br0">1 0 9826,'0'0'8032,"8"25"-7707,-4-11-274,60 167 496,-36-109-314,131 365 1023,-139-370-1087,-4 2-1,-2 0 1,-4 0-1,3 114 1,-12-160-133,0-7-31,0 0-1,-2-1 1,-2 16 0,3-28-1,0-1 0,0 0 0,-1 0 1,1 1-1,-1-1 0,1 0 0,-1 0 1,0 0-1,0 0 0,0 0 1,0 0-1,0 0 0,-1 0 0,1 0 1,0 0-1,-1-1 0,0 1 0,1-1 1,-1 1-1,0-1 0,0 1 1,0-1-1,1 0 0,-1 0 0,-1 0 1,1 0-1,-3 1 0,4-2 17,0 0 0,0 0-1,0 0 1,-1 0 0,1 0 0,0 0-1,0 0 1,0 0 0,-1-1 0,1 1-1,0 0 1,0-1 0,0 1 0,0-1-1,0 1 1,0-1 0,0 1 0,0-1-1,0 0 1,0 1 0,0-1 0,0 0-1,0 0 1,0-1 0,-2-1 13,2 0 1,-1 0 0,0 0-1,1-1 1,-1 1 0,1 0-1,0-1 1,-1-4-1,0-9 85,0 0-1,0-28 0,2 43-101,0-20 52,-1 4-34,1 0 0,0 0 0,2-1 0,0 1 0,1 0 0,0 0 0,2 1 0,8-22 0,5 2-254,2 0 1,2 2-1,1 0 1,1 2-1,2 0 1,2 2-1,52-47 1,-71 70-517,1 1 1,0 0 0,0 1 0,0 0-1,0 1 1,1 0 0,0 0 0,0 1 0,1 1-1,16-4 1,4 0-3792</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6.272"/>
    </inkml:context>
    <inkml:brush xml:id="br0">
      <inkml:brushProperty name="width" value="0.035" units="cm"/>
      <inkml:brushProperty name="height" value="0.035" units="cm"/>
    </inkml:brush>
  </inkml:definitions>
  <inkml:trace contextRef="#ctx0" brushRef="#br0">13 111 6177,'0'0'12495,"-2"-18"-11341,-6-56-157,6 56 199,2 22-1005,2 24-185,1-1-1,2 0 1,9 33 0,1 5 82,14 76 176,-7 1 0,7 233 0,-18-392 391,0-20-498,6-40 0,-14 55-154,1 0-1,1 1 0,1 0 0,1 0 0,1 1 0,1-1 1,20-33-1,-26 50-10,-1 1 0,2-1 0,-1 1 0,0 0 0,1 0 0,-1 0 0,1 1 0,0 0 0,0-1-1,0 1 1,0 0 0,0 1 0,0-1 0,0 1 0,1 0 0,-1 0 0,1 0 0,-1 0 0,1 1 0,-1 0 0,1 0 0,-1 0 0,1 1 0,-1-1 0,0 1 0,1 0 0,-1 0 0,0 1 0,1-1 0,-1 1 0,0 0 0,0 0 0,0 0 0,0 1 0,-1-1 0,1 1 0,-1 0 0,1 0-1,4 6 1,1 2 2,-1 1-1,0 0 0,-1 0 0,0 0 0,0 1 0,-2 0 0,0 0 0,6 24 1,-6-15-3,-2 1 1,0 0-1,-2 0 1,-2 38-1,1-57 3,0 0-1,0 0 0,-1 0 0,0 0 1,0-1-1,0 1 0,0 0 0,-1 0 1,1-1-1,-1 1 0,0-1 0,0 0 1,0 1-1,-1-1 0,1 0 0,-1 0 1,0 0-1,0-1 0,0 1 1,0-1-1,0 1 0,0-1 0,-1 0 1,1 0-1,-1 0 0,-6 1 0,-3 1-6,-1 0-1,0-1 0,-1-1 1,1-1-1,0 0 1,-16-1-1,27 0-20,-1 0 1,1 0-1,-1 0 1,1-1-1,-1 0 1,1 0-1,-1 0 0,1 0 1,0 0-1,-1-1 1,1 1-1,0-1 1,0 0-1,0 0 1,0 0-1,1 0 0,-1-1 1,0 1-1,-2-4 1,2 1-166,-1-1 1,1 1 0,0-1 0,0 1-1,1-1 1,-1 0 0,2 0-1,-1 0 1,0-1 0,0-7-1,1 4-409,0-1-1,0 1 0,1-1 0,1 1 0,0-1 0,0 1 0,1 0 0,0-1 0,1 1 0,0 0 1,1 0-1,0 1 0,6-11 0,24-24-3961</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6.705"/>
    </inkml:context>
    <inkml:brush xml:id="br0">
      <inkml:brushProperty name="width" value="0.035" units="cm"/>
      <inkml:brushProperty name="height" value="0.035" units="cm"/>
    </inkml:brush>
  </inkml:definitions>
  <inkml:trace contextRef="#ctx0" brushRef="#br0">0 195 5697,'0'0'11141,"37"1"-10047,113-1-115,-142 0-846,-1-1 1,1 0 0,0 0-1,-1 0 1,14-5 0,-19 5-62,0 0 1,0 0 0,1-1-1,-1 1 1,0 0-1,-1-1 1,1 0 0,0 1-1,3-5 1,3-3 200,3-1 183,-1-1 0,1-1 0,13-21 0,-21 28-308,0-1 0,0 0 0,0 0 0,-1 0 0,1 0 0,-2 0 0,1-1 0,-1 1 0,0 0 0,1-14 0,-2 20-141,0-1 0,-1 0 0,1 1 0,0-1 0,0 1 0,-1-1-1,1 0 1,0 1 0,0-1 0,-1 1 0,1-1 0,-1 1 0,1-1 0,0 1 0,-1-1 0,1 1 0,-1 0 0,1-1 0,-1 1 0,1 0 0,-1-1 0,0 1 0,1 0 0,-1 0 0,1-1-1,-1 1 1,0 0 0,1 0 0,-1 0 0,1 0 0,-1 0 0,0 0 0,1 0 0,-1 0 0,0 0 0,0 0 0,-27 4-127,20 0 95,-1 0-1,1 1 1,0-1-1,0 2 1,1-1-1,-1 1 1,1 0-1,1 0 0,-1 1 1,1 0-1,-9 13 1,0 0 7,2 1 0,0 1 0,-13 29-1,19-33 8,1 1-1,1 0 0,0 1 1,1-1-1,1 1 0,1 0 0,1 0 1,1 0-1,2 21 0,-2-37 11,0 0 1,1 0-1,0 0 1,0 0-1,0 0 0,0 0 1,1 0-1,-1-1 1,1 1-1,0-1 0,0 1 1,0-1-1,0 0 0,1 1 1,0-1-1,-1-1 1,6 5-1,-3-3 5,1 0 0,0 0 0,0-1 0,0 0 0,1 0 0,-1-1 0,1 1 0,-1-1 0,12 1 0,-6-1-29,0 0 0,0-1 0,0-1 0,0 0 0,0-1 0,0 0 0,-1-1 0,1 0 0,0-1 0,-1 0 0,20-9 0,-13 2-511,-1-1 0,-1 0 0,0-1-1,-1-1 1,0-1 0,-1 0 0,-1-1-1,15-20 1,-16 18-1567,0-1-1,-1 0 1,-2-1-1,11-26 1,-10 11-5648</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0.005"/>
    </inkml:context>
    <inkml:brush xml:id="br0">
      <inkml:brushProperty name="width" value="0.035" units="cm"/>
      <inkml:brushProperty name="height" value="0.035" units="cm"/>
    </inkml:brush>
  </inkml:definitions>
  <inkml:trace contextRef="#ctx0" brushRef="#br0">0 286 4849,'0'0'9761,"43"-13"-9281,136-40 69,-166 49-404,0 1-1,0-2 1,-1 0-1,1-1 1,22-13 0,-25 12 4,-5 4-47,0 0 0,0-1 0,-1 0 1,1 0-1,-1 0 0,0 0 1,0 0-1,-1-1 0,1 0 0,-1 0 1,0 0-1,0 0 0,3-8 1,-3 3 29,-1-1 0,1 0 1,-2 0-1,0 0 1,0 0-1,-1-12 1,0 9-89,-5 13-134,-6 3 79,0-1 0,1 1 0,-1 0 0,1 1 0,0 1 0,0-1 0,0 2 0,0-1 0,1 1 1,-1 1-1,-14 11 0,6-4 17,1 1 0,1 2 0,0-1 0,-26 33 0,36-37 9,-1-1 0,2 1 0,-1 1 0,1-1 0,1 1 0,0-1 0,1 1 0,0 0 0,1 1 0,0-1 0,1 0-1,0 1 1,2 19 0,-1-30-11,0 0-1,1 0 0,-1 0 0,0-1 0,1 1 0,-1 0 0,1-1 0,0 1 0,0 0 0,0-1 0,0 1 1,0-1-1,0 1 0,0-1 0,0 1 0,0-1 0,1 0 0,-1 0 0,0 0 0,1 0 0,-1 0 1,1 0-1,-1 0 0,1 0 0,0 0 0,-1-1 0,3 1 0,6 3 25,0-2 0,0 1-1,17 1 1,-25-4-22,46 4 145,79-2-1,-59-3-100,-54 1-136,29 0 196,80-10 0,-113 9-325,-1 0 0,1-1 0,-1-1-1,0 1 1,0-2 0,0 1-1,0-1 1,0-1 0,-1 1-1,1-1 1,-1-1 0,-1 0-1,1 0 1,8-9 0,-14 12-292,1 0 1,-1-1 0,0 1-1,0-1 1,0 1-1,-1-1 1,3-6-1,4-25-4440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7.372"/>
    </inkml:context>
    <inkml:brush xml:id="br0">
      <inkml:brushProperty name="width" value="0.035" units="cm"/>
      <inkml:brushProperty name="height" value="0.035" units="cm"/>
    </inkml:brush>
  </inkml:definitions>
  <inkml:trace contextRef="#ctx0" brushRef="#br0">226 774 1872,'0'0'13751,"5"-8"-12985,1-4-418,0-1-1,0 0 1,-2-1 0,0 1-1,0-1 1,-1 0 0,-1 0-1,0 0 1,0-21 0,-2 33-260,0 1-1,0-1 1,1 0 0,-1 1 0,-1-1 0,1 0 0,0 0 0,0 1 0,-1-1 0,1 0 0,-1 1 0,1-1 0,-1 0 0,0 1-1,-1-3 1,0 3-65,0 0 0,0 0 0,0 1 0,0 0 0,0-1 0,0 1 0,0 0 0,0 0 0,-1 0 0,1 0 0,0 0 0,-4 1 0,1 0-33,0 1-1,0-1 0,-1 1 0,1 0 1,0 0-1,1 1 0,-1-1 1,0 1-1,1 0 0,-1 0 1,1 1-1,0-1 0,0 1 0,-7 8 1,-3 6-41,0 0 0,-14 25 0,13-18-111,2 1-1,0 0 1,2 0 0,1 1-1,1 1 1,1 0 0,1 0-1,2 0 1,1 1 0,-1 53-1,5-81 158,0-1 1,0 1-1,1 0 0,-1-1 0,0 1 0,0 0 1,0-1-1,0 1 0,1 0 0,-1-1 0,0 1 1,1-1-1,-1 1 0,0-1 0,1 1 0,-1 0 1,1-1-1,-1 1 0,0-1 0,1 0 0,0 1 1,-1-1-1,1 1 0,-1-1 0,1 0 0,-1 1 1,2-1-1,23 2-23,-20-3 28,0 0 1,0 0 0,0 0-1,-1-1 1,1 1 0,-1-1-1,1 0 1,-1-1-1,6-3 1,2-5 5,-1-1 0,0 0 0,-1-1 1,-1 0-1,15-26 0,32-77 161,-39 73-18,-2 0-1,-2-1 1,14-89-1,-3-138 150,11-6 1128,-31 251-1146,-12 75-321,-7 34 29,-4 96 1,19-162 11,2 197-3,0-184-2,2 1 1,1-1 0,2 0-1,20 56 1,-20-68 5,0 0 1,2-1-1,0 0 0,0-1 1,2 0-1,23 27 1,-29-38-114,0 0-1,0-1 1,0 0 0,0 0 0,1 0 0,0 0 0,0-1 0,0 0 0,0 0 0,0-1-1,1 1 1,-1-2 0,1 1 0,-1-1 0,1 1 0,0-2 0,-1 1 0,1-1 0,0 0-1,0-1 1,-1 1 0,13-4 0,-11 2-510,0-1-1,-1 0 0,0 0 1,0-1-1,0 0 1,0 0-1,-1-1 1,0 0-1,1 0 0,-2 0 1,9-10-1,22-27-6997</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7.850"/>
    </inkml:context>
    <inkml:brush xml:id="br0">
      <inkml:brushProperty name="width" value="0.035" units="cm"/>
      <inkml:brushProperty name="height" value="0.035" units="cm"/>
    </inkml:brush>
  </inkml:definitions>
  <inkml:trace contextRef="#ctx0" brushRef="#br0">1 161 880,'0'0'18858,"0"-7"-18222,0-32 555,0 38-822,0 12-190,2 21-89,1-1 1,11 42 0,2 22-38,-3 97-26,-13-192-16,0 0-1,0 1 1,0-1 0,0 0-1,0 0 1,1 0 0,-1 0 0,0 0-1,0 0 1,0 0 0,1 0-1,-1 0 1,0 0 0,0 0 0,0 1-1,1-1 1,-1 0 0,0 0 0,0 0-1,0-1 1,1 1 0,-1 0-1,0 0 1,0 0 0,0 0 0,1 0-1,-1 0 1,0 0 0,0 0 0,0 0-1,1 0 1,-1 0 0,0-1-1,0 1 1,0 0 0,0 0 0,0 0-1,1 0 1,-1-1 0,0 1-1,0 0 1,0 0 0,0 0 0,0 0-1,0-1 1,0 1 0,0 0 0,10-35 202,-1 0 1,-2-1 0,2-41 0,0 10-165,-4 33-42,2-1 0,14-43 0,-18 68-16,1-1-1,0 1 1,1 0-1,0 0 1,1 1-1,0-1 1,1 1 0,-1 1-1,2-1 1,-1 1-1,14-11 1,-15 16-296,0 0 1,0 1 0,0-1-1,1 2 1,-1-1 0,1 1-1,-1-1 1,1 2 0,0-1-1,-1 1 1,10 1 0,12-2-1555,7-3-2171,-6 0-1475</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8.283"/>
    </inkml:context>
    <inkml:brush xml:id="br0">
      <inkml:brushProperty name="width" value="0.035" units="cm"/>
      <inkml:brushProperty name="height" value="0.035" units="cm"/>
    </inkml:brush>
  </inkml:definitions>
  <inkml:trace contextRef="#ctx0" brushRef="#br0">226 267 4745,'0'0'10726,"1"-34"-9532,2-9-738,1-104 1538,-4 145-1867,0 1 1,0-1-1,0 0 1,0 0-1,0 0 1,0 0 0,0 0-1,-1 0 1,1 1-1,-1-1 1,0 0-1,1 0 1,-1 1-1,0-1 1,0 0 0,0 1-1,0-1 1,0 1-1,0-1 1,-2-1-1,1 3-78,0-1 0,-1 0 1,1 0-1,0 1 0,0-1 0,0 1 0,-1 0 0,1 0 0,0 0 0,0 0 0,-1 0 0,1 0 0,0 0 1,0 1-1,0-1 0,-1 1 0,-3 1 0,0 1-57,1 0 1,-1 0-1,1 0 1,0 0 0,-1 1-1,2 0 1,-1 0-1,0 1 1,1-1-1,0 1 1,0 0-1,0 0 1,-4 7-1,-5 10-27,-20 45-1,22-40 6,0 0 1,2 1-1,1 1 0,2 0 1,0 0-1,2 0 0,1 0 1,1 31-1,3-59 29,-1 0-1,0 0 1,1 0-1,-1 0 1,1 0 0,0-1-1,-1 1 1,1 0-1,0 0 1,-1 0-1,1-1 1,0 1 0,0 0-1,0-1 1,0 1-1,0 0 1,0-1 0,0 1-1,0-1 1,0 0-1,0 1 1,0-1-1,0 0 1,0 0 0,0 1-1,0-1 1,0 0-1,0 0 1,0 0 0,0 0-1,2-1 1,41-2-13,-36 0 12,-1 0 0,1 0 0,-1 0 0,0-1 0,0 0 0,0-1 0,-1 0 0,1 0 0,-1 0 0,8-10 0,9-10-58,21-30 0,-43 53 54,13-16-319,-1-2 1,-1 1-1,-1-1 0,13-34 0,-17 35-1055,-1-1-1,6-36 1,-7 8-3728</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9.155"/>
    </inkml:context>
    <inkml:brush xml:id="br0">
      <inkml:brushProperty name="width" value="0.035" units="cm"/>
      <inkml:brushProperty name="height" value="0.035" units="cm"/>
    </inkml:brush>
  </inkml:definitions>
  <inkml:trace contextRef="#ctx0" brushRef="#br0">1 338 6249,'0'0'11080,"0"-11"-10113,0-28-269,-1-23 1675,10-89 0,-7 136-2036,-3 11-198,2 1 0,-1-1 0,0 1 0,0-1 0,1 1 0,0-1 0,0 1 0,0-1 0,2-3 0,0 6-126,-3 9-173,0 465 167,0-472 66,12-16 136,77-192-99,-1 3-103,-56 136 7,-31 67-18,-1 1-1,0 0 0,0-1 1,0 1-1,1-1 0,-1 1 1,0 0-1,0-1 0,1 1 1,-1 0-1,0-1 1,0 1-1,1 0 0,-1 0 1,1-1-1,-1 1 0,0 0 1,1 0-1,-1 0 1,0-1-1,1 1 0,-1 0 1,1 0-1,-1 0 0,1 0 1,-1 0-1,0 0 1,1 0-1,-1 0 0,1 0 1,-1 0-1,1 0 0,-1 0 1,1 0-1,-1 0 0,0 0 1,1 0-1,-1 1 1,1-1-1,-1 0 0,0 0 1,1 0-1,-1 1 0,0-1 1,1 0-1,-1 1 1,0-1-1,1 0 0,-1 1 1,0-1-1,1 1 0,9 19-130,-2 20 94,-2 0-1,-2 0 1,-1 0-1,-4 53 1,1-42-48,0-51 305,0-14-195,-3-41-2409,2 41 278,-1 1 1,-1-1-1,-7-21 1,1 3-2877,1 3-1930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09.747"/>
    </inkml:context>
    <inkml:brush xml:id="br0">
      <inkml:brushProperty name="width" value="0.035" units="cm"/>
      <inkml:brushProperty name="height" value="0.035" units="cm"/>
    </inkml:brush>
  </inkml:definitions>
  <inkml:trace contextRef="#ctx0" brushRef="#br0">266 58 4425,'0'0'7799,"-1"-31"-3840,1 29-3853,-1 1-1,0-1 0,1 1 0,-1-1 0,0 1 0,0-1 0,0 1 0,0 0 0,-1-1 0,1 1 0,0 0 1,0 0-1,-1 0 0,1 0 0,-1 0 0,1 0 0,-1 0 0,1 1 0,-1-1 0,0 0 0,1 1 0,-1-1 0,0 1 1,1 0-1,-1 0 0,-3-1 0,-54 1-139,38 1 463,16 0-384,0 0 1,0 0-1,1 1 0,-1-1 0,0 1 1,1 0-1,-1 0 0,1 0 1,-1 1-1,1 0 0,0 0 0,0 0 1,1 0-1,-1 1 0,0-1 0,1 1 1,0 0-1,0 0 0,0 0 1,-4 8-1,-1 2-25,1 0 0,0 1 1,0 0-1,2 0 0,-6 21 0,5 0 61,2 1-1,1 0 0,3 50 0,1-44-54,-1-34-18,0 1-1,1-1 1,0 1 0,1-1-1,0 0 1,0 1-1,1-1 1,0 0 0,7 12-1,-8-17 20,1 0-1,-1 0 1,1-1-1,0 1 1,0-1-1,0 1 1,0-1-1,1 0 1,-1-1-1,1 1 1,-1 0-1,1-1 1,0 0-1,0 0 1,0 0-1,1 0 1,-1-1-1,0 0 0,1 0 1,-1 0-1,9 1 1,-7-2 11,0 0-1,0 0 1,1 0-1,-1 0 1,0-1 0,0 0-1,0-1 1,0 1 0,0-1-1,0-1 1,0 1-1,5-4 1,-3 1-18,-1 0-1,0-1 1,0 0-1,-1 0 1,1 0-1,-2-1 1,9-12-1,-2 1 42,-1 0 0,-1-1 0,-1 0 0,-1 0 0,0-1 0,5-23-1,19-124 213,-30 150-385,-1 1 0,0-1 0,-1 0 0,-4-27 0,4 43 52,-1-1 0,1 1 0,-1-1-1,0 1 1,0-1 0,1 1 0,-1-1 0,0 1-1,0 0 1,-1 0 0,1-1 0,0 1 0,0 0 0,-1 0-1,1 0 1,0 0 0,-1 1 0,1-1 0,-1 0-1,1 1 1,-1-1 0,1 1 0,-1-1 0,0 1 0,1-1-1,-3 1 1,-46-3-5589,41 3 2010,0 0-2085</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1.166"/>
    </inkml:context>
    <inkml:brush xml:id="br0">
      <inkml:brushProperty name="width" value="0.035" units="cm"/>
      <inkml:brushProperty name="height" value="0.035" units="cm"/>
    </inkml:brush>
  </inkml:definitions>
  <inkml:trace contextRef="#ctx0" brushRef="#br0">2 564 6129,'0'0'10801,"0"-10"-9735,0-36 148,-2-1 176,3-1-1,1 1 0,3 0 0,12-54 0,-12 124-1225,-1 19-221,3 406 169,-7-448 89,-1-7-149,1 0 0,-1 0 0,1 0 0,0 0 0,2-13 0,0 6-25,4-40-7,3 0-1,22-74 1,48-100-28,-76 219-16,12-27-15,-14 34 27,0 1 1,-1 0-1,1-1 0,0 1 0,0 0 0,0 0 0,0 0 0,0 0 0,0 0 0,0 0 1,0 0-1,0 0 0,0 0 0,1 0 0,-1 1 0,0-1 0,1 0 0,-1 1 0,0-1 1,1 1-1,1-1 0,-1 2 1,-1 0 0,0 0 1,0 0-1,-1 0 1,1 0-1,0 0 0,0 0 1,0 0-1,-1 0 0,1 0 1,0 0-1,-1 1 1,1-1-1,-1 0 0,0 0 1,1 1-1,-1-1 0,0 0 1,0 1-1,0 2 1,5 34 0,-5-37 7,6 100 7,-7 115 0,-6-154-4,7-61 176,0-5-51,0-11-113,2 1 1,0-1-1,0 1 0,2 0 1,7-22-1,33-71 24,-19 52-31,-17 35-5,-2 4 0,0 1-1,2 0 1,-1 0 0,2 0 0,14-19-1,-22 33-4,-1 1 0,0 0-1,0-1 1,1 1 0,-1 0 0,0-1-1,0 1 1,1 0 0,-1-1-1,1 1 1,-1 0 0,0-1-1,1 1 1,-1 0 0,0 0 0,1-1-1,-1 1 1,1 0 0,-1 0-1,1 0 1,-1 0 0,1 0-1,-1 0 1,0 0 0,1 0-1,-1 0 1,1 0 0,-1 0 0,1 0-1,-1 0 1,1 0 0,-1 0-1,1 0 1,-1 0 0,0 1-1,1-1 1,-1 0 0,1 0 0,-1 0-1,0 1 1,1-1 0,-1 0-1,0 1 1,1-1 0,-1 0-1,0 1 1,1-1 0,-1 0-1,0 1 1,9 23-157,-8-20 201,11 32-88,-2 0-1,-2 1 0,-1 0 0,-2 0 0,0 42 1,-5-79-42,0 1 1,0-1 0,1 1 0,-1 0 0,0-1 0,0 1 0,0-1 0,0 1 0,1-1-1,-1 1 1,0-1 0,0 1 0,1-1 0,-1 1 0,0-1 0,1 1 0,-1-1 0,1 0-1,-1 1 1,1-1 0,-1 1 0,1-1 0,-1 0 0,1 1 0,-1-1 0,1 0-1,-1 0 1,1 0 0,-1 1 0,1-1 0,-1 0 0,1 0 0,0 0 0,-1 0 0,1 0-1,-1 0 1,1 0 0,0 0 0,-1 0 0,1 0 0,-1 0 0,1-1 0,-1 1 0,1 0-1,-1 0 1,1-1 0,0 1 0,-1 0 0,1 0 0,-1-1 0,0 1 0,1-1 0,-1 1-1,1 0 1,0-2 0,13-14-2582,0-1-1,-2 0 1,21-38 0,-13 22 884,-7 14 1085,4-9-3066,24-48 0,-27 39 6152,-6-2 5911,7-20-846,-11 49-6490,-1 1 1,-1-1 0,1 0-1,-2 0 1,2-14-1,-3 23-646,-3 2-307,1 0 0,-1 1 0,1-1 0,0 0-1,-1 1 1,1-1 0,0 1 0,0 0 0,0-1-1,0 1 1,0 0 0,0 1 0,1-1 0,-1 0 0,-1 3-1,3-5-3,-4 6-21,0 1 0,0-1-1,1 1 1,0 0 0,1-1 0,-1 2 0,1-1 0,0 0 0,0 8 0,0 7-60,0 38 1,3-37 67,-1-16 10,1-1 1,0 1 0,1 0-1,0 0 1,0-1 0,0 1-1,1-1 1,-1 0 0,2 1 0,-1-1-1,7 9 1,9 9 39,29 31 1,-17-21 60,-23-25-32,0 0 1,-1 1 0,-1 0 0,8 14-1,-13-22-53,0 1-1,0-1 1,1 1 0,-2 0-1,1 0 1,0 0-1,0 0 1,-1-1-1,0 1 1,0 0-1,1 0 1,-2 0-1,1 0 1,0 0 0,0 0-1,-1 0 1,0 0-1,0-1 1,0 1-1,0 0 1,0 0-1,0-1 1,-1 1 0,-1 3-1,-3 0-7,0 0 0,0 0 0,-1-1 0,0 0 0,1 0 0,-13 6 0,-53 23-166,57-27 78,-24 10-599,0-3 0,-61 15 1,-23-5-4054,26-11-2500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2.733"/>
    </inkml:context>
    <inkml:brush xml:id="br0">
      <inkml:brushProperty name="width" value="0.035" units="cm"/>
      <inkml:brushProperty name="height" value="0.035" units="cm"/>
    </inkml:brush>
  </inkml:definitions>
  <inkml:trace contextRef="#ctx0" brushRef="#br0">1 314 5753,'0'0'10330,"0"-7"-9472,0-299 8111,1 314-9000,0 0 0,0 0 0,1 0 0,0 0-1,6 14 1,1 3 27,76 213 5,-44-128 26,50 201 1,-75-257-5,-12-114 1163,-4 42-1176,-4-168-15,1 148-35,-2 0 1,-18-68-1,15 82 37,5 13-2,-1 0 0,1 0 0,1 0 1,-2-22-1,4 32-59,8 21-415,6 0 461,1-1-1,0-1 0,32 29 0,62 45 35,-107-91-17,78 62 35,100 59 0,-178-121-23,0 0 0,0 1-1,0-1 1,0 0 0,0 0-1,0 0 1,0 0 0,0-1-1,0 1 1,0-1 0,1 1-1,-1-1 1,0 1 0,0-1-1,1 0 1,3-1 0,-5 0-2,1 0 1,-1 0 0,1 0-1,-1 0 1,1-1 0,-1 1-1,0-1 1,0 1 0,0-1-1,0 1 1,0-1 0,0 1-1,0-1 1,0 0 0,-1 0-1,1 1 1,-1-1 0,1 0-1,0-3 1,8-39 4,-2-1 1,-2 0-1,-2-1 0,-3-62 1,-1 56-20,0 44 2,0 0-1,0-1 1,-1 1 0,0 0 0,-1 1 0,0-1 0,0 0 0,0 1-1,-1 0 1,0 0 0,-8-10 0,-1-1-85,-1 1 0,-1 1-1,-18-16 1,32 31-141,17 1-9320,16 0 4900,0 0-322</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3.133"/>
    </inkml:context>
    <inkml:brush xml:id="br0">
      <inkml:brushProperty name="width" value="0.035" units="cm"/>
      <inkml:brushProperty name="height" value="0.035" units="cm"/>
    </inkml:brush>
  </inkml:definitions>
  <inkml:trace contextRef="#ctx0" brushRef="#br0">258 175 6065,'0'0'10731,"-5"-19"-9679,-18-63-39,22 78-921,-1 0 0,1 0 0,-1 0 0,1 1 0,-1-1-1,0 0 1,-1 1 0,1-1 0,0 1 0,-1 0 0,0-1-1,0 1 1,0 1 0,0-1 0,0 0 0,-1 1 0,1-1 0,-1 1-1,0 0 1,0 1 0,1-1 0,-1 0 0,0 1 0,0 0-1,-1 0 1,1 0 0,0 1 0,0-1 0,0 1 0,0 0-1,-1 0 1,1 1 0,0-1 0,0 1 0,0 0 0,0 0-1,0 0 1,0 0 0,0 1 0,0 0 0,0 0 0,1 0 0,-1 0-1,-3 3 1,0 1-98,1 1 0,0 0-1,0 0 1,1 1 0,0-1-1,0 1 1,0 0 0,1 1-1,1-1 1,-1 1 0,-2 12-1,2-1-34,0 0 0,1 1 0,1 0 0,2 21 0,0-42 41,0 1 0,0 0 0,0-1 0,1 1 0,-1-1 0,0 1 0,1 0 1,-1-1-1,0 1 0,1-1 0,-1 1 0,1-1 0,-1 1 0,1-1 0,-1 1 0,1-1 0,-1 0 0,1 1 0,0-1 0,-1 0 1,1 1-1,-1-1 0,1 0 0,0 0 0,-1 0 0,1 0 0,0 1 0,-1-1 0,1 0 0,0 0 0,-1 0 0,2-1 1,30 1 62,-21 0-28,5-1-117,0-1 0,0-1 0,0 0 0,0-2 0,-1 1 0,1-2 0,-1 0 0,-1-1 1,1 0-1,-1-1 0,-1-1 0,24-18 0,-32 23-369,1 0 1,-1-1 0,0 0-1,0 0 1,7-9 0,2-17-5521,-13 16-71</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3.243"/>
    </inkml:context>
    <inkml:brush xml:id="br0">
      <inkml:brushProperty name="width" value="0.035" units="cm"/>
      <inkml:brushProperty name="height" value="0.035" units="cm"/>
    </inkml:brush>
  </inkml:definitions>
  <inkml:trace contextRef="#ctx0" brushRef="#br0">0 0 5601</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3.382"/>
    </inkml:context>
    <inkml:brush xml:id="br0">
      <inkml:brushProperty name="width" value="0.035" units="cm"/>
      <inkml:brushProperty name="height" value="0.035" units="cm"/>
    </inkml:brush>
  </inkml:definitions>
  <inkml:trace contextRef="#ctx0" brushRef="#br0">202 0 5601,'-168'201'3912,"138"-162"-2733,26-29-325,4-9-723,0-1 0,0 1 0,1 0-1,-1 0 1,0 0 0,0-1 0,1 1-1,-1 0 1,0 0 0,1-1 0,-1 1-1,0 0 1,1-1 0,-1 1 0,1-1-1,0 1 1,-1 0 0,1-1-1,-1 1 1,1-1 0,0 0 0,-1 1-1,1-1 1,0 1 0,0-1 0,-1 0-1,1 0 1,0 1 0,1-1 0,27 4 1918,-24-4-1790,22 2 266,0-2-1,0 0 1,0-2-1,1 0 1,-2-2-1,1-2 1,0 0-1,-1-1 1,29-13-1,-7-3-393,34-14-1030,-26 18-3618,-27 11-1560,-1 1-4671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0.736"/>
    </inkml:context>
    <inkml:brush xml:id="br0">
      <inkml:brushProperty name="width" value="0.035" units="cm"/>
      <inkml:brushProperty name="height" value="0.035" units="cm"/>
    </inkml:brush>
  </inkml:definitions>
  <inkml:trace contextRef="#ctx0" brushRef="#br0">69 261 5521,'0'0'8470,"3"-9"-7734,12-25 62,-15 34-699,0-1 1,0 0 0,1 1-1,-1-1 1,0 0 0,1 1-1,-1-1 1,1 1 0,-1-1-1,1 1 1,-1-1 0,1 1-1,-1-1 1,1 1 0,-1-1-1,1 1 1,0-1 0,-1 1-1,1 0 1,-1-1 0,1 1-1,0 0 1,0 0 0,-1 0-1,1 0 1,0-1 0,-1 1-1,1 0 1,0 0 0,0 0-1,-1 0 1,1 0 0,0 1-1,-1-1 1,1 0 0,0 0-1,0 1 1,0 25-96,0-13-4,-1 0 0,0 0 0,-1 0 1,0 0-1,-1 0 0,-6 22 0,-36 56 14,29-65 2,2 1 0,-12 34 0,25-61 79,0 1-78,-1-1-1,1 0 0,0 0 1,0 0-1,0 0 1,0 0-1,0 1 0,0-1 1,0 0-1,0 0 0,-1 0 1,1 1-1,0-1 1,0 0-1,0 0 0,0 0 1,0 1-1,0-1 0,0 0 1,0 0-1,0 0 1,0 1-1,0-1 0,0 0 1,0 0-1,1 0 0,-1 1 1,0-1-1,0 0 1,0 0-1,0 0 0,0 0 1,0 1-1,0-1 0,1 0 1,-1 0-1,0 0 1,0 0-1,0 0 0,0 1 1,0-1-1,1 0 1,-1 0-1,0 0 0,0 0 1,0 0-1,1 0 0,-1 0 1,0 0-1,0 0 1,0 0-1,1 0 0,-1 0 1,0 0-1,0 0 0,0 0 1,1 0-1,-1 0 1,0 0-1,0 0 0,1 0 1,8-1 113,0 0 1,0-1-1,1 0 1,-1 0-1,0-1 1,0 0-1,12-7 1,67-38 118,-50 27-155,9-6 11,77-57 0,-106 70-91,-2-1 1,1 0 0,-2-1 0,0 0-1,-1-2 1,-1 1 0,13-23 0,-19 28-16,-5 10 0,-1 0-1,1 0 1,-1 0-1,0 0 1,0-1-1,0 1 1,0 0-1,0-1 0,0 1 1,0-3-1,-1 3-76,0 14-372,-1-1 410,-1 0 0,0 0 0,0 0-1,-1-1 1,-1 1 0,0-1 0,0 1 0,-1-1-1,-1 0 1,1-1 0,-15 18 0,9-10-16,0 0 0,-15 34 1,24-44 34,0 0 0,0 0 1,1 0-1,0 1 0,0-1 0,1 0 1,0 9-1,0-15 20,0-1 3,0 1-1,0-1 1,0 0 0,1 1-1,-1-1 1,0 1-1,0-1 1,0 1 0,1-1-1,-1 0 1,0 1 0,1-1-1,-1 0 1,0 1-1,1-1 1,-1 0 0,0 1-1,1-1 1,-1 0 0,0 0-1,1 0 1,-1 1-1,1-1 1,-1 0 0,1 0-1,-1 0 1,0 0 0,1 0-1,-1 0 1,1 1-1,-1-1 1,2-1 0,20 1 79,-13 0-49,-1-1-8,0 1 0,-1-2-1,1 1 1,0-1 0,-1 0 0,1-1 0,-1 1 0,0-2 0,9-4-1,63-44 179,-47 29-102,19-10 39,50-36 52,-87 59-177,-1-2 0,0 1-1,-1-1 1,19-26 0,-26 30-13,0 0 1,-1-1 0,0 0-1,-1 0 1,0 0 0,0 0-1,2-18 1,-2 14-6,0-1 0,8-20 0,-3 8-230,-10 14-1202,2 11 1240,0 1 0,-1 0 1,1-1-1,0 1 0,-1-1 0,1 1 0,0 0 0,-1 0 0,1-1 0,-1 1 1,1 0-1,0 0 0,-1-1 0,1 1 0,-1 0 0,1 0 0,-1 0 0,1 0 1,-1-1-1,1 1 0,-1 0 0,1 0 0,0 0 0,-2 0 0,-26 0-4154,0 0-1138</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3.940"/>
    </inkml:context>
    <inkml:brush xml:id="br0">
      <inkml:brushProperty name="width" value="0.035" units="cm"/>
      <inkml:brushProperty name="height" value="0.035" units="cm"/>
    </inkml:brush>
  </inkml:definitions>
  <inkml:trace contextRef="#ctx0" brushRef="#br0">339 195 824,'0'0'18848,"-25"-26"-18572,-78-84 132,95 101-236,0 0-1,0 1 1,-1 0-1,-16-11 1,23 18-149,0 0 1,-1 0-1,1 1 1,0-1-1,-1 0 1,1 1-1,-1 0 1,1 0 0,-1-1-1,1 1 1,-1 1-1,1-1 1,-5 1-1,-7 0-59,10 1 27,0-1 1,0 0-1,0 1 0,0 0 0,1 0 0,-1 0 0,1 0 0,-1 1 1,1-1-1,0 1 0,0 0 0,0 0 0,0 0 0,0 0 0,1 0 1,-1 1-1,1-1 0,0 1 0,0 0 0,-2 6 0,-2 3 10,0 1 0,1 0-1,1 0 1,-5 25 0,8-24-10,-1 0 0,2 0 1,0 0-1,3 23 1,-3-37 7,0 1 1,1-1-1,-1 0 0,1 0 1,-1 0-1,1 0 0,0 0 0,0 0 1,-1 0-1,1 0 0,0 0 1,0 0-1,0 0 0,0 0 1,0 0-1,0-1 0,0 1 1,0 0-1,0-1 0,0 1 1,0-1-1,0 1 0,1-1 1,-1 0-1,0 1 0,2-1 1,38 2 36,-31-2-22,7 0-11,-9 1-63,0-1 0,0 0 1,0 0-1,0 0 0,0-1 1,-1-1-1,1 1 0,0-1 1,0 0-1,-1-1 0,1 0 1,-1 0-1,0-1 0,9-5 1,1-5-1098,-1-1 1,0-1-1,23-31 0,-9 4-3756</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4.391"/>
    </inkml:context>
    <inkml:brush xml:id="br0">
      <inkml:brushProperty name="width" value="0.035" units="cm"/>
      <inkml:brushProperty name="height" value="0.035" units="cm"/>
    </inkml:brush>
  </inkml:definitions>
  <inkml:trace contextRef="#ctx0" brushRef="#br0">8 0 3209,'0'0'15172,"-2"5"-15086,1 0-82,-1 0 1,1 1 0,0-1 0,1 0-1,-1 1 1,1-1 0,0 0 0,1 1-1,-1-1 1,1 0 0,0 1 0,0-1 0,4 10-1,5 11 20,20 37 0,-18-39-9,154 275 152,-22-45 997,-133-233-1036,-1 0 1,-1 1-1,-1 0 0,0 1 0,-2-1 1,-1 1-1,0 0 0,-2 1 1,1 29-1,-4-34-93,-3 44 23,2-58-57,0-1 0,0 1-1,0 0 1,-1-1 0,0 0 0,0 1-1,0-1 1,0 0 0,-1 0 0,-6 7-1,4-5 9,0 0-1,-1-1 1,0 0-1,0 0 1,0 0-1,-1-1 1,0 0-1,1 0 1,-1-1-1,-1 1 1,1-2-1,0 1 1,-1-1-1,0 0 1,1-1-1,-1 0 0,0 0 1,0 0-1,0-1 1,1 0-1,-9-2 1,13 2 13,0 0-1,1-1 1,-1 1 0,0-1 0,0 0-1,1 0 1,-1 0 0,1 0-1,-1 0 1,1 0 0,-1-1 0,1 1-1,0-1 1,0 0 0,0 0-1,0 0 1,0 0 0,-2-3 0,0 0 3,1-1 0,-1 1 0,1-1 1,1 0-1,-1 0 0,1 0 1,-2-11-1,0-8-12,1 0 0,0 0 0,3-27 0,0 49-15,1-11-27,0 0 0,1 0 0,1 0-1,1 0 1,0 0 0,0 1 0,2 0 0,-1 0-1,2 0 1,0 1 0,0 0 0,1 0-1,1 1 1,10-12 0,7-6-291,2 1 0,2 2 0,59-43-1,104-48-7427,-157 96 4781,-3 0-2761</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5.025"/>
    </inkml:context>
    <inkml:brush xml:id="br0">
      <inkml:brushProperty name="width" value="0.035" units="cm"/>
      <inkml:brushProperty name="height" value="0.035" units="cm"/>
    </inkml:brush>
  </inkml:definitions>
  <inkml:trace contextRef="#ctx0" brushRef="#br0">23 54 7906,'0'0'12264,"-4"-12"-11783,-9-19-390,8 20-67,6 18 24,9 22-30,1 0 0,2-1 0,26 45-1,-4-10 10,-15-23 3,85 179 205,-92-185-141,-1 1 0,-1 0 0,-3 0-1,8 61 1,-16-95-92,0 0 0,0-1 0,0 1 0,0 0 0,0 0 0,0 0 0,0 0-1,0 0 1,0 0 0,1 0 0,-1 0 0,0 0 0,1-1 0,-1 1 0,0 0 0,1 0 0,-1 0 0,1-1 0,0 1 0,-1 0 0,1-1 0,-1 1-1,1 0 1,0-1 0,0 1 0,0 0 0,0-1 3,0 0 0,0-1-1,0 1 1,0 0 0,0-1 0,0 1-1,0-1 1,0 1 0,0-1 0,0 0-1,0 1 1,-1-1 0,1 0-1,0 1 1,0-1 0,-1 0 0,1 0-1,0-1 1,29-47 44,-30 48-49,24-46-74,70-124-610,-93 169 654,1 0 0,-1-1 0,1 1 1,0 0-1,0 0 0,0 0 0,0 0 0,0 1 0,1-1 0,-1 0 0,0 1 0,1 0 0,-1-1 0,1 1 0,2-1 1,-3 2 12,-1 0 1,1 0 0,-1 0 0,0 0 0,1 0 0,-1 0 0,1 1 0,-1-1 0,0 0 0,1 1 0,-1-1-1,0 1 1,0-1 0,1 1 0,-1 0 0,0-1 0,0 1 0,0 0 0,0 0 0,1 0 0,-1 0-1,-1 0 1,1 0 0,0 0 0,0 0 0,0 0 0,-1 1 0,1-1 0,0 0 0,0 3 0,8 17 17,-1 1 0,-1 0 0,-2 1 0,0-1 0,-1 1 0,-1 0 0,-1 0 0,-2 37 0,0-54 1,-1-1 1,1 1-1,-1-1 1,0 1-1,-1-1 0,1 1 1,-1-1-1,0 0 1,-1 0-1,1 0 1,-1 0-1,0 0 0,0-1 1,0 1-1,-1-1 1,0 0-1,1 0 0,-1 0 1,-1 0-1,1-1 1,-5 3-1,3-2 1,0-1-1,0 0 0,0 0 1,0-1-1,0 0 1,0 0-1,-1 0 1,1-1-1,0 1 1,-1-2-1,0 1 1,1-1-1,-1 0 0,1 0 1,-1-1-1,0 0 1,-10-3-1,13 3-20,1-1-1,-1 1 1,1-1 0,0 0-1,0 0 1,-1-1-1,2 1 1,-1-1-1,0 1 1,0-1-1,1 0 1,0 0-1,-1 0 1,1 0 0,0-1-1,1 1 1,-1 0-1,0-1 1,1 1-1,-2-7 1,0-5-420,-1 1 0,2-1 0,0 0 1,0-18-1,1 14-1039,1-1 0,1 0 0,1 0 0,6-31 1,13-4-4987</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5.675"/>
    </inkml:context>
    <inkml:brush xml:id="br0">
      <inkml:brushProperty name="width" value="0.035" units="cm"/>
      <inkml:brushProperty name="height" value="0.035" units="cm"/>
    </inkml:brush>
  </inkml:definitions>
  <inkml:trace contextRef="#ctx0" brushRef="#br0">84 193 4217,'0'0'10329,"16"-1"-9390,49-6 102,-63 7-947,0 0 0,0-1 0,0 1 0,0-1 0,0 0 0,-1 1 0,1-1 0,0 0 0,0 0 0,-1 0 0,1-1 0,-1 1 0,1 0 0,-1 0 0,1-1 0,-1 1 0,0-1 0,0 1 0,1-1 0,-1 0 0,0 1 0,-1-1 0,1 0-1,0 0 1,0-2 0,1-2 99,-1 0 0,0 0 0,-1 0-1,1-1 1,-2-9 0,1 8 17,1-12 129,0 13-54,-1-1-1,0 1 0,0 0 0,-2-15 1,1 21-255,1 0-1,0-1 1,-1 1 0,1 0 0,-1 0 0,1-1 0,-1 1 0,0 0 0,1 0 0,-1 0 0,0 0 0,0 0-1,0 0 1,0 0 0,0 0 0,0 0 0,0 0 0,0 1 0,0-1 0,0 0 0,0 1 0,-1-1 0,1 0-1,0 1 1,0 0 0,-1-1 0,1 1 0,0 0 0,-1 0 0,1 0 0,0-1 0,-2 2 0,-2-1-40,-1 1 1,1 0-1,0 1 1,-1-1-1,1 1 1,0 0-1,0 0 1,0 1-1,1-1 1,-1 1-1,1 0 1,-1 1-1,1-1 1,0 1 0,0 0-1,1 0 1,-1 0-1,1 0 1,0 0-1,-3 6 1,-6 9 4,1 0 1,1 1 0,-13 34 0,17-32-36,1 1 1,1-1 0,1 1 0,0-1 0,2 1 0,2 25 0,-1-37-5,0-8 27,0-1-1,0 1 1,0-1 0,0 1-1,1-1 1,-1 1 0,1-1-1,0 1 1,-1-1 0,1 1-1,0-1 1,1 0-1,-1 1 1,0-1 0,1 0-1,-1 0 1,1 0 0,2 2-1,-2-2 10,1 0 1,0-1-1,0 1 0,0-1 0,0 1 0,0-1 0,0 0 0,0 0 0,0-1 0,0 1 1,0-1-1,1 1 0,-1-1 0,5 0 0,-3 0 15,0 0 1,0 0-1,0 0 0,-1 0 0,1-1 0,0 0 1,0 0-1,0 0 0,-1-1 0,1 0 1,-1 1-1,1-2 0,-1 1 0,0 0 0,1-1 1,-1 0-1,-1 0 0,1 0 0,0 0 1,-1-1-1,0 0 0,1 1 0,2-6 0,5-9 69,0 0 0,-1-1 0,-1 0 0,0-1 0,-2 0 0,10-41 0,-10 31 273,-1-1-1,2-57 0,-16 419-443,8-326 83,0 0 1,1 0-1,-1 0 0,1 0 0,0 0 1,0-1-1,1 1 0,-1 0 1,1-1-1,0 1 0,0-1 0,0 0 1,1 1-1,0-1 0,0 0 1,0-1-1,0 1 0,0 0 0,5 3 1,-3-3-70,1-1 1,0 1 0,0-1-1,0 0 1,0-1 0,1 1-1,-1-1 1,1 0 0,-1-1-1,1 0 1,0 0 0,0 0-1,10-1 1,2 1-306,-14 0 187,-1-1 0,1 1 0,-1-1 0,1 0 0,0 0 0,-1-1-1,1 1 1,0-1 0,-1 0 0,1 0 0,-1-1 0,0 1 0,1-1 0,-1 0 0,0 0 0,0 0-1,0-1 1,4-3 0,1-5-1152,0-2-1,-1 1 0,0-1 1,-1-1-1,10-22 0,3-15-3406</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5.969"/>
    </inkml:context>
    <inkml:brush xml:id="br0">
      <inkml:brushProperty name="width" value="0.035" units="cm"/>
      <inkml:brushProperty name="height" value="0.035" units="cm"/>
    </inkml:brush>
  </inkml:definitions>
  <inkml:trace contextRef="#ctx0" brushRef="#br0">1 3 6481,'0'0'12236,"0"-3"-11654,0 9-510,3 40 335,15 74 0,-8-57-221,0-1 29,3-2 0,26 80 0,-32-120-168,0 0 0,2 0 0,1-1 0,0 0 0,1-1 0,1 0 0,1-1 0,0 0 0,1-1 0,23 20 0,-35-34-253,0 0 0,0 0 0,1 0 0,-1 0 0,1-1 0,-1 1 1,1-1-1,-1 0 0,1 0 0,0 0 0,-1 0 0,1 0 1,5 0-1,-4-2-3945,-3-5-2019</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6.604"/>
    </inkml:context>
    <inkml:brush xml:id="br0">
      <inkml:brushProperty name="width" value="0.035" units="cm"/>
      <inkml:brushProperty name="height" value="0.035" units="cm"/>
    </inkml:brush>
  </inkml:definitions>
  <inkml:trace contextRef="#ctx0" brushRef="#br0">0 537 11106,'0'0'6408,"34"-12"-4981,112-42-548,-28 5-199,-106 43-643,0-1 0,-1-1 0,0 0 1,-1 0-1,10-11 0,-15 14-36,-1 0 1,0 0-1,0-1 1,0 1-1,-1-1 1,0 0-1,0 0 0,0 0 1,-1 0-1,0-1 1,0 1-1,-1 0 0,2-12 1,-2-6-103,0 0 0,-3-34 1,0 39-29,0 4 34,-1 0 1,0 1-1,-11-27 0,10 32 468,1-1-1,0 0 1,1 0 0,-3-14 0,8 70-185,17 88 0,-4-30 148,17 264 152,-32-360-484,0-1-1,1 1 1,-1-1-1,1 0 1,1 1-1,3 7 1,-5-13 9,-1-1 1,1 0-1,0 1 0,0-1 0,0 0 0,0 0 1,0 0-1,0 0 0,0 0 0,0 0 1,1 0-1,-1 0 0,0 0 0,1-1 1,-1 1-1,0 0 0,1-1 0,-1 1 1,1-1-1,-1 0 0,1 1 0,-1-1 1,1 0-1,-1 0 0,1 0 0,-1 0 1,1 0-1,-1 0 0,1-1 0,-1 1 0,1 0 1,-1-1-1,1 1 0,-1-1 0,0 1 1,1-1-1,-1 0 0,2-1 0,7-4 30,0 0-1,-1-1 0,0-1 1,0 1-1,14-18 0,-12 14-86,0 0-1,21-16 0,-30 25 3,0 1 0,1 0 0,-1 0-1,0 0 1,0 0 0,0 0 0,1 1-1,-1-1 1,0 1 0,1-1 0,-1 1-1,0 0 1,1 0 0,-1 0 0,0 0-1,1 0 1,-1 1 0,0-1 0,1 1-1,-1-1 1,0 1 0,1 0 0,2 2-1,4 1-24,-1 2-1,0-1 0,-1 1 0,12 11 1,4 3 14,-18-16-3,1 1-31,0 0 0,0-1 0,0 1-1,0-1 1,1-1 0,0 1-1,0-1 1,0 0 0,0-1-1,0 0 1,0 0 0,1 0-1,12 0 1,-19-2 1,-1 0-1,1 0 1,0-1-1,-1 1 0,1 0 1,-1-1-1,1 1 1,-1-1-1,1 1 1,-1 0-1,1-1 1,-1 1-1,1-1 1,-1 0-1,0 1 1,1-1-1,-1 1 0,0-1 1,1 1-1,-1-1 1,0 0-1,0 1 1,0-1-1,0 0 1,1 1-1,-1-1 1,0 0-1,0 1 1,0-2-1,0-26-3031,0 23 1975,0-24-4197</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7.656"/>
    </inkml:context>
    <inkml:brush xml:id="br0">
      <inkml:brushProperty name="width" value="0.035" units="cm"/>
      <inkml:brushProperty name="height" value="0.035" units="cm"/>
    </inkml:brush>
  </inkml:definitions>
  <inkml:trace contextRef="#ctx0" brushRef="#br0">5 236 6513,'0'0'9983,"0"-18"-8879,0-47-113,0 13 2819,0 51-3113,0 4-894,0 386 478,0-389 47,0-3 79,-2-71 243,0 38-639,1 0 0,2 1 0,2-1 0,7-35-1,-6 56-51,0 0 0,2 1 0,-1 0-1,2 0 1,0 0 0,1 1 0,0 0-1,11-13 1,27-22-2630,-44 46 2141,0 1 0,0 0-1,0 0 1,0 1 0,1-1 0,-1 0-1,0 1 1,0-1 0,5 1-1,7-3-4261,-3-1-1243</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8.136"/>
    </inkml:context>
    <inkml:brush xml:id="br0">
      <inkml:brushProperty name="width" value="0.035" units="cm"/>
      <inkml:brushProperty name="height" value="0.035" units="cm"/>
    </inkml:brush>
  </inkml:definitions>
  <inkml:trace contextRef="#ctx0" brushRef="#br0">171 251 5009,'0'0'10820,"2"-21"-9779,8-153 2263,-10 170-3145,0 1 1,0 0 0,0 0-1,0-1 1,0 1 0,-1 0-1,1 0 1,-1 0-1,0 0 1,0 0 0,-2-5-1,1 6-131,0 1-1,0 0 0,1 0 0,-1 0 0,0 0 0,0 0 0,0 0 0,0 0 1,0 1-1,0-1 0,0 1 0,-1-1 0,1 1 0,0 0 0,0 0 0,0 0 1,0 0-1,-4 0 0,2 1-44,-1 0 1,1 0 0,0 0-1,-1 0 1,1 1-1,0-1 1,0 1-1,0 0 1,0 1 0,0-1-1,0 1 1,0-1-1,1 1 1,0 0 0,-1 0-1,1 1 1,0-1-1,1 1 1,-1-1-1,0 1 1,1 0 0,0 0-1,-2 6 1,-5 8-61,2-1 1,1 2-1,0-1 1,-4 25 0,5-14 43,2 0 0,1 48 0,2-77 30,1 1 1,-1 0-1,0-1 0,0 1 1,1 0-1,-1-1 0,1 1 1,-1 0-1,0-1 0,1 1 1,-1 0-1,1-1 1,-1 1-1,1-1 0,0 1 1,-1-1-1,1 0 0,-1 1 1,1-1-1,0 1 0,-1-1 1,1 0-1,0 0 0,-1 1 1,1-1-1,0 0 0,0 0 1,-1 0-1,1 0 1,0 0-1,0 0 0,-1 0 1,1 0-1,1 0 0,30-3-45,-26 1-103,0 0 1,0 0-1,0-1 1,0 1 0,-1-1-1,1 0 1,-1-1-1,0 1 1,0-1-1,0 0 1,0-1 0,-1 1-1,0-1 1,0 1-1,0-2 1,0 1 0,-1 0-1,0 0 1,0-1-1,3-8 1,0 0-578,-1 0-1,-1-1 1,0 0-1,-1 0 1,0 0 0,-1 0-1,0-21 1,-2-3-5426</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19.849"/>
    </inkml:context>
    <inkml:brush xml:id="br0">
      <inkml:brushProperty name="width" value="0.035" units="cm"/>
      <inkml:brushProperty name="height" value="0.035" units="cm"/>
    </inkml:brush>
  </inkml:definitions>
  <inkml:trace contextRef="#ctx0" brushRef="#br0">267 181 3393,'0'0'10893,"1"-14"-9710,2-111 3224,-3 123-4338,0 0-1,0 0 0,-1 1 1,1-1-1,0 0 1,-1 0-1,1 1 1,-1-1-1,0 0 0,1 1 1,-1-1-1,0 1 1,0-1-1,0 1 0,0-1 1,0 1-1,-1 0 1,1-1-1,0 1 1,-1 0-1,1 0 0,-1 0 1,1 0-1,-1 0 1,1 0-1,-1 1 0,1-1 1,-1 1-1,0-1 1,0 1-1,1-1 0,-1 1 1,0 0-1,0 0 1,1-1-1,-4 2 1,0-1-72,-1 0 1,1 0-1,-1 1 1,1 0-1,0 0 1,0 0-1,-1 1 1,1-1-1,0 1 1,0 0 0,-8 6-1,0 3 0,0 0 0,1 1-1,0 1 1,0 0 0,1 0 0,1 1 0,1 1-1,0 0 1,1 0 0,0 0 0,1 1-1,1 1 1,0-1 0,2 1 0,0-1-1,0 1 1,2 1 0,-1 27 0,2-27 4,1 25-5,0-41 4,0-1 0,0 0 0,0 0 0,0 1 0,0-1 0,1 0 0,-1 0 1,1 1-1,-1-1 0,1 0 0,-1 0 0,1 0 0,0 0 0,-1 0 0,1 0 1,0 0-1,0 0 0,0 0 0,0 0 0,-1-1 0,1 1 0,1 0 0,-1 0 1,0-1-1,2 2 0,5-1 26,0 0 1,1 0 0,-1-1 0,0 0-1,1 0 1,-1-1 0,0 0 0,0-1-1,1 0 1,-1 0 0,0 0-1,-1-1 1,1 0 0,0-1 0,-1 0-1,0 0 1,8-6 0,0-1-76,0 0 1,-1-1-1,0-1 1,-1 0-1,0 0 1,18-28-1,-23 29-332,-1-1-1,0-1 1,-1 1 0,0-1-1,-2 0 1,1 0 0,3-24-1,2-56-7939,-10 53 548</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21.147"/>
    </inkml:context>
    <inkml:brush xml:id="br0">
      <inkml:brushProperty name="width" value="0.035" units="cm"/>
      <inkml:brushProperty name="height" value="0.035" units="cm"/>
    </inkml:brush>
  </inkml:definitions>
  <inkml:trace contextRef="#ctx0" brushRef="#br0">0 111 8266,'0'0'10263,"4"12"-9613,-2-3-577,22 85 1436,18 151 1,-40-217-1267,0 4 114,2-1-1,8 34 1,-9-61 1411,0-10-1215,-1-11-326,20-198 52,-15 173-376,1 0-1,3 0 1,16-41 0,-25 78 57,-2 3 23,0 0 0,1 1-1,-1-1 1,1 0 0,-1 1 0,1-1-1,0 1 1,0-1 0,-1 1 0,1-1-1,0 1 1,0-1 0,1 1 0,-1 0-1,0 0 1,0 0 0,1-1 0,-1 1-1,1 0 1,-1 1 0,1-1 0,-1 0-1,2 0 1,2 6-135,2 21 137,-1 1 0,-2 0-1,0 0 1,-1 37 0,0-10 16,2-3 8,2 52 24,-7-102 56,4-9 126,9-41-173,-3 7-104,2 0-1,2 2 1,1-1 0,31-56-1,-46 96 57,1 0-1,-1 0 0,0 0 0,0 1 0,1-1 0,-1 0 0,0 1 0,1-1 0,-1 0 0,1 1 0,-1-1 1,1 0-1,-1 1 0,1-1 0,0 1 0,-1-1 0,1 1 0,0-1 0,-1 1 0,1 0 0,0-1 0,0 1 1,-1 0-1,1-1 0,0 1 0,0 0 0,-1 0 0,1 0 0,0 0 0,0 0 0,0 0 0,0 0 1,-1 0-1,1 0 0,0 0 0,0 0 0,-1 0 0,1 1 0,0-1 0,0 0 0,-1 0 0,1 1 0,0-1 1,0 1-1,-1-1 0,1 1 0,0-1 0,-1 1 0,1-1 0,-1 1 0,1-1 0,-1 1 0,1 1 0,4 4 5,-1 1 0,-1 0-1,1-1 1,3 13-1,-4-13 0,7 21 18,-1 0-1,-1 1 1,-2 0-1,4 33 1,-1 116-844,-9-177 492,5-1-585,-2-2 655,0 0 0,0 0 0,-1 0 0,1 0 0,-1-1 0,1 1 0,-1-1 0,0 0 0,2-6 0,16-45-2768,-13 33 1384,55-146-7700,-15 57 5863,-4 22 4224,6 2 4742,-45 82-4025,6-12 760,-7 6 6110,-10 12-7651,0 0-633,1 1 0,-1 0 0,1 0 0,0 1 0,0 0-1,0 0 1,0 0 0,1 0 0,-1 1 0,1 0 0,0 0 0,-6 7 0,7-7-45,0 0 1,0 0-1,1 1 0,-1-1 1,1 1-1,0 0 1,0 0-1,1 0 0,0 0 1,0 0-1,0 0 0,0 1 1,1-1-1,0 1 1,-1 7-1,2-10 2,0 1 0,0-1 0,1 0 0,-1 0 0,1 0-1,-1 0 1,1 0 0,0 0 0,0 0 0,0 0 0,1 0 0,-1 0 0,1 0 0,1 2-1,3 0 4,-1 1-1,1-1 1,-1 0-1,12 6 1,-14-9 3,12 8-1,-4-3 6,0 1 0,-1 0-1,12 12 1,-19-17-5,0 0-1,-1 0 1,0 0-1,0 0 1,0 0-1,0 1 1,0-1-1,-1 1 1,1-1-1,-1 1 1,0 0-1,0-1 1,0 1-1,-1 0 1,1 6-1,-1-9-2,1 6 39,-1 0 0,0 1 0,0-1 1,0 0-1,-1 0 0,0 0 0,-1 0 0,1-1 0,-1 1 0,0 0 0,-1 0 0,0-1 0,0 0 0,0 1 0,-6 6 1,-6 5 97,0-2 1,-1 0-1,-1-1 1,-1-1-1,-22 15 1,28-22-204,0 0 1,0 0-1,-1-1 0,0-1 0,0 0 1,0-1-1,0-1 0,-1 0 0,-26 3 1,38-6 13,-12 1-1058,0-1 1,-1 0-1,1-1 0,0-1 1,-15-3-1,-16-16-8179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1.780"/>
    </inkml:context>
    <inkml:brush xml:id="br0">
      <inkml:brushProperty name="width" value="0.035" units="cm"/>
      <inkml:brushProperty name="height" value="0.035" units="cm"/>
    </inkml:brush>
  </inkml:definitions>
  <inkml:trace contextRef="#ctx0" brushRef="#br0">834 648 1688,'0'0'3732,"-38"-2"-3045,-123-8 207,148 10-649,-1-2 0,1 0 0,0-1 0,-18-5 0,26 6-58,0-1-1,1 1 1,-1-1 0,1 0-1,0-1 1,-1 1-1,-4-6 1,9 8-175,-2-1 147,-1-1-1,1 1 0,0-1 0,1 0 0,-1 1 1,0-1-1,1 0 0,-1 0 0,1 0 0,0 0 0,0-1 1,0 1-1,0-5 0,0-46 3197,2 28-535,-2 25-2768,-1 0-1,0 1 1,0-1 0,0 0-1,0 1 1,0 0 0,0-1-1,0 1 1,0 0 0,0 0-1,0 0 1,0 0 0,-3 1-1,-2-1 9,-7 0-60,0 0-1,0 1 1,-1 0-1,1 1 1,0 0-1,1 2 1,-1-1-1,-21 10 1,10-1-5,0 1 0,0 1 0,1 1 0,1 1 0,1 2-1,0 0 1,1 1 0,1 1 0,1 1 0,-24 33 0,38-45 7,0 0 0,1 0 0,0 0 0,0 1 0,1-1 0,1 1 0,-1 0 0,1-1 0,1 1 0,0 0 0,0 16 0,1-25 0,0-1-1,0 0 1,0 0 0,0 0 0,0 1-1,0-1 1,0 0 0,0 0 0,1 0-1,-1 1 1,0-1 0,0 0-1,0 0 1,0 0 0,0 1 0,0-1-1,0 0 1,0 0 0,1 0-1,-1 0 1,0 0 0,0 1 0,0-1-1,0 0 1,1 0 0,-1 0 0,0 0-1,0 0 1,0 0 0,0 0-1,1 0 1,-1 1 0,0-1 0,0 0-1,0 0 1,1 0 0,-1 0-1,0 0 1,0 0 0,1 0 0,-1 0-1,0 0 1,0 0 0,0-1 0,1 1-1,-1 0 1,0 0 0,21 1 33,0-1 1,0 0-1,0-2 1,0-1 0,-1 0-1,1-2 1,-1 0-1,33-13 1,184-93 153,-208 95-160,-1-2 0,0-1 1,-1-1-1,-1-1 1,42-45-1,-57 52-22,0 0 0,-2-1 0,1 0 0,-2 0 0,0-1 0,-1 0 1,8-27-1,-2-5-3,7-66 0,-2 9-11,-14 87 6,-2 6-2,0 0-1,1-1 1,1 1 0,0 1-1,0-1 1,8-13 0,-12 25-3,0 0 0,0-1 0,0 1 0,0 0 0,0 0 0,0-1 0,0 1 1,0 0-1,0 0 0,1-1 0,-1 1 0,0 0 0,0 0 0,0 0 1,0-1-1,0 1 0,1 0 0,-1 0 0,0 0 0,0-1 0,0 1 1,0 0-1,1 0 0,-1 0 0,0 0 0,0 0 0,1-1 0,-1 1 0,0 0 1,0 0-1,1 0 0,-1 0 0,0 0 0,0 0 0,1 0 0,-1 0 1,0 0-1,0 0 0,1 0 0,-1 0 0,0 0 0,0 0 0,1 0 0,-1 0 1,0 0-1,0 0 0,1 0 0,-1 1 0,0-1 0,0 0 0,0 0 1,1 0-1,-1 0 0,0 1 0,4 19-50,-7 33 81,-1-35-24,-2 1-1,0-1 1,-14 29-1,-3 6 5,10-16-3,2 0 1,2 0 0,-9 74-1,9 117 50,9-225-43,0 0 0,0-1-1,0 1 1,1 0-1,-1 0 1,1-1 0,0 1-1,0 0 1,0-1-1,0 1 1,1-1 0,-1 1-1,0-1 1,1 0-1,0 1 1,0-1 0,-1 0-1,5 3 1,-1-1 16,0-1-1,0 0 1,0 0 0,1 0 0,-1-1-1,1 0 1,-1 0 0,10 2 0,10 1 17,0-2 1,1-1 0,32-1 0,-49-1-70,22 1-286,-22 0-372,1-1 1,0 0 0,0 0-1,0-1 1,0 0 0,16-4 0,1-8-4599</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42.177"/>
    </inkml:context>
    <inkml:brush xml:id="br0">
      <inkml:brushProperty name="width" value="0.035" units="cm"/>
      <inkml:brushProperty name="height" value="0.035" units="cm"/>
    </inkml:brush>
  </inkml:definitions>
  <inkml:trace contextRef="#ctx0" brushRef="#br0">0 492 7346,'0'0'8196,"4"-21"-7477,10-66 0,-13 82-532,0 1 0,0 0 1,0 0-1,0 0 0,0 0 1,1 0-1,0 0 0,2-4 0,0-7 1738,4-30 1335,-8 45-3239,0 0-1,0 0 0,0 0 1,0 0-1,0 0 0,0 0 1,1 0-1,-1 0 0,0 0 1,0 0-1,0 0 0,0 0 1,0 0-1,0 0 0,0 0 0,0 0 1,0 0-1,0 0 0,0 0 1,0-1-1,0 1 0,0 0 1,1 0-1,-1 0 0,0 0 1,0 0-1,0 0 0,0 0 1,0 0-1,0 0 0,0 0 0,0 0 1,0 0-1,0 0 0,0 0 1,0 0-1,0 0 0,0 0 1,0 0-1,0-1 0,0 1 1,0 0-1,0 0 0,0 0 1,0 0-1,0 0 0,0 0 0,5 11 102,4 16-238,5 39 223,-3 1 1,4 100-1,-14 137 443,-3-148-285,-1-55 489,19-284 15,-1 35-783,-7-322-417,-8 446 419,2 0 0,0 0 0,1 0 0,10-37 0,-9 50-10,0-1 0,0 0 1,1 1-1,1 0 0,0 0 0,0 1 1,1-1-1,1 1 0,-1 1 1,16-15-1,-9 12-15,0 0-1,0 1 1,2 0-1,19-10 1,-26 17-7,-1 1 0,0-1 1,1 2-1,-1-1 0,1 1 0,0 0 1,0 1-1,0 0 0,0 0 1,16 2-1,-21 0 34,0 0 1,0 1 0,0-1-1,0 1 1,0 0-1,-1 0 1,1 1 0,0-1-1,-1 1 1,0-1-1,0 1 1,0 0 0,0 0-1,0 1 1,-1-1-1,4 6 1,6 9 8,17 36-1,-23-39-19,-1 0 0,-1 1 0,0-1 0,-2 1 0,1 0 0,-2 0 0,0-1 0,-2 24 0,1-36 11,-1 3 6,1 0 0,-1 0 0,-1-1 0,1 1 0,-1-1 0,0 1 0,0-1 0,-1 0 0,1 1 0,-1-1 0,0-1 0,-1 1 0,1 0 0,-6 5 0,-9 9 53,-40 32-1,33-31-22,-8 6 14,18-15-21,0 1 0,-16 17-1,27-22-27,4-7-9,0 1 0,-1-1 0,1 1 0,0-1 0,0 1 0,0-1 0,0 1 0,0-1 0,0 1 0,0-1 0,1 1 0,-1-1 0,0 1 0,0-1 0,0 1 0,0-1 1,1 1-1,-1-1 0,0 1 0,0-1 0,1 1 0,-1-1 0,0 1 0,1-1 0,-1 0 0,1 1 0,-1-1 0,0 0 0,1 1 0,-1-1 0,1 0 0,-1 0 0,1 1 0,0-1 0,20 10 27,-18-9-33,60 23 54,82 40 45,-131-57-66,-1 1 1,0 0-1,-1 1 1,0 1-1,0 0 1,-1 0-1,0 2 1,9 11-1,-15-15 5,0 0-1,-1 0 0,0 0 0,-1 0 1,1 1-1,-2 0 0,1-1 0,-1 1 1,-1 0-1,1 0 0,-2 1 0,1-1 1,-1 0-1,-1 0 0,1 0 0,-2 0 0,1 0 1,-1 0-1,0 0 0,-1 0 0,0-1 1,-1 1-1,0-1 0,0 0 0,0 0 1,-8 9-1,3-7 9,0-1 1,-1 0-1,0-1 1,-1 0 0,0 0-1,0-1 1,-1-1-1,0 0 1,0 0-1,0-1 1,-1-1-1,1 0 1,-23 3 0,-10 0-12,-1-3 0,-71-1 0,97-3-11,17 0-40,-1 0 0,1 0 0,0-1 0,0 1 0,-1-1 0,1 0 0,0 1 0,0-2 0,0 1 0,0 0 0,0 0 0,0-1 0,0 0 0,0 0 0,0 0 0,1 0 0,-1 0 0,-2-4 0,1 2-174,1 0 0,0-1 0,1 0 1,-1 0-1,1 0 0,0 0 0,0 0 0,1 0 1,-1-1-1,1 1 0,0-9 0,-1-102-7025,2 62 1910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42.644"/>
    </inkml:context>
    <inkml:brush xml:id="br0">
      <inkml:brushProperty name="width" value="0.035" units="cm"/>
      <inkml:brushProperty name="height" value="0.035" units="cm"/>
    </inkml:brush>
  </inkml:definitions>
  <inkml:trace contextRef="#ctx0" brushRef="#br0">1 50 2497,'0'0'16344,"0"-8"-15411,0-34 2331,0 54-3165,4 1530 2739,-4-1542-2836,0-1 0,0 1 0,0 0-1,0 0 1,0 0 0,0 0 0,0 0 0,0-1 0,0 1 0,0 0 0,0 0 0,1 0-1,-1 0 1,0 0 0,0-1 0,0 1 0,0 0 0,0 0 0,0 0 0,1 0 0,-1 0-1,0 0 1,0 0 0,0 0 0,0 0 0,1 0 0,-1 0 0,0 0 0,0 0 0,0-1-1,0 1 1,1 0 0,-1 0 0,0 0 0,0 1 0,0-1 0,0 0 0,0 0 0,1 0 0,-1 0-1,0 0 1,0 0 0,0 0 0,0 0 0,1 0 0,-1 0 0,0 0 0,0 0 0,0 1-1,0-1 1,0 0 0,0 0 0,1 0 0,-1 0 0,0 0 0,0 0 0,0 1 0,0-1-1,0 0 1,0 0 0,0 0 0,0 1 0,9-13-50,0-15-1287,-1-1 1,-1 0 0,-1 0 0,2-37 0,-3 11-4886</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43.647"/>
    </inkml:context>
    <inkml:brush xml:id="br0">
      <inkml:brushProperty name="width" value="0.035" units="cm"/>
      <inkml:brushProperty name="height" value="0.035" units="cm"/>
    </inkml:brush>
  </inkml:definitions>
  <inkml:trace contextRef="#ctx0" brushRef="#br0">329 235 128,'0'0'15790,"6"-25"-14771,21-79-271,-17 53 239,-15 24 579,4 25-1484,-1 0 1,1 0-1,-1 0 1,1 1-1,-1-1 1,0 0-1,1 1 1,-1-1-1,0 1 1,0-1-1,0 1 1,-1 0-1,1 0 1,0 0-1,0 0 1,-1 0-1,1 1 1,0-1-1,-1 1 1,1-1 0,-1 1-1,1 0 1,-4 0-1,-3-1-10,0 1 1,0 0-1,1 1 0,-1 0 0,-14 3 0,15-1-57,-1 1 0,1 0 0,0 1 0,0-1-1,0 1 1,0 1 0,1 0 0,0 0-1,-9 10 1,-6 9 19,-25 35-1,36-45-29,0 0 0,1 1-1,1 1 1,0-1 0,2 2-1,0-1 1,0 1 0,2 0-1,0 0 1,1 1 0,1-1 0,-1 34-1,4-51-5,0 0 0,0 0 0,0-1 1,1 1-1,-1 0 0,0 0 0,0-1 0,0 1 0,1 0 0,-1-1 0,1 1 0,-1 0 0,0-1 0,1 1 0,-1-1 1,1 1-1,-1 0 0,1-1 0,-1 1 0,1-1 0,0 1 0,-1-1 0,1 0 0,0 1 0,0-1 0,25 6 36,-16-6 19,1 0 0,-1-1 0,14-3 0,-13 1-15,-1-1-1,1 0 0,-1-1 0,0 0 1,0-1-1,0 0 0,-1-1 0,0 1 1,10-11-1,3-3-4,-1-2 0,23-29 0,-38 44-136,-1 0 0,0 0-1,0 0 1,0-1 0,-1 1-1,0-1 1,0 0 0,-1-1-1,0 1 1,-1 0-1,0-1 1,0 0 0,-1 1-1,0-1 1,0 0 0,-1 0-1,-1-9 1,0 15-189,0 0 0,-1 0 1,1 0-1,-1 0 0,0 1 0,0-1 0,0 0 1,0 1-1,0-1 0,0 1 0,-1 0 0,1 0 0,-1 0 1,0 0-1,1 0 0,-6-2 0,-11-9-3225,-4-8-2661</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8:30.598"/>
    </inkml:context>
    <inkml:brush xml:id="br0">
      <inkml:brushProperty name="width" value="0.035" units="cm"/>
      <inkml:brushProperty name="height" value="0.035" units="cm"/>
    </inkml:brush>
  </inkml:definitions>
  <inkml:trace contextRef="#ctx0" brushRef="#br0">185 346 720,'0'0'4544,"0"-25"-3024,-11-33 1017,10 55-2266,1 0 1,-1 0 0,0-1-1,0 1 1,0 0-1,-1 0 1,1 0 0,-1 0-1,1 0 1,-4-3 0,3 3 25,0 0 0,0 0 0,1 0 0,-1 0 0,1 0 0,-1 0 0,1-1 0,0 1 0,0 0 1,0-6-1,-3-38 4833,-28 47-4506,15 0-614,11 0 39,9 0 17,33-11 32,-12-1-56,-8 4-17,0 0 1,-1-1-1,28-21 1,-79 26 1369,24 4-1397,0 1 1,0 0-1,0 0 1,0 1-1,1 1 0,-1 0 1,0 0-1,1 1 1,-12 6-1,9-3 2,-1 0 0,-26 8 0,107-11-7,-49-5 24,0-1-1,0 0 1,-1-1 0,31-10-1,64-29 51,-99 37-66,46-26 104,-64 32 32,0 0 0,0-1-1,0 0 1,-1 1 0,1-2-1,-7 0 1,1 0-158,1 0 0,0 1 0,-19 2 0,12 3 16,0 1 0,0 1 0,1 1 0,0 0 1,0 1-1,-19 14 0,35-23 0,0 1 0,0-1-1,0 1 1,1 0 0,-1-1 0,0 1 0,0 0-1,1 0 1,-1-1 0,0 1 0,1 0-1,-1 0 1,1 0 0,-1 0 0,1 0-1,0 0 1,-1 0 0,1 0 0,0 0 0,0 0-1,-1 0 1,1 0 0,0 0 0,0 0-1,0 2 1,18-2-3,-2-1 24,0 0 0,1 0 0,-1-2 0,0 0-1,0-1 1,0-1 0,0 0 0,16-7 0,138-73 95,-176 85-79,0 0 0,-1-1 0,1 0 0,0 0 0,-10-1 0,-24 0-46,14 6 9,1 1-1,0 1 0,0 1 1,1 1-1,-43 23 1,22-11-8,43-21 8,2 0 5,-1 0-1,1 0 1,-1 1 0,1-1 0,-1 0 0,1 0-1,-1 0 1,1 0 0,-1 1 0,1-1 0,-1 0 0,1 1-1,-1-1 1,1 0 0,0 1 0,-1-1 0,1 0-1,0 1 1,-1-1 0,1 1 0,0-1 0,-1 0-1,1 1 1,-1 2-1,1-2-20,36-1-70,-10 1 106,-1 0 0,0-2 0,0-2 0,1 0 0,48-13 1,9-12 72,-79 26-67,-3 0 14,-8 2-5,-30 1-31,0 3 0,1 1-1,-1 2 1,1 1 0,-53 20-1,-27 18 1,179-42-107,-44-5 119,0-1 0,0 0 0,-1-1 0,1-1 0,-1-1 0,0-1 0,0-1 0,0 0 1,29-17-1,-47 24-11,0 0 0,0 0 0,0 0 0,0 0 1,0-1-1,0 1 0,0 0 0,0 0 0,0 0 1,0 0-1,0 0 0,0-1 0,0 1 0,0 0 1,0 0-1,-1 0 0,1 0 0,0 0 1,0-1-1,0 1 0,0 0 0,0 0 0,0 0 1,0 0-1,0 0 0,0 0 0,0-1 0,-1 1 1,1 0-1,0 0 0,0 0 0,0 0 0,0 0 1,0 0-1,-1 0 0,1 0 0,0 0 0,0 0 1,0 0-1,0 0 0,0 0 0,-1 0 0,1 0 1,0 0-1,0 0 0,0 0 0,0 0 1,0 0-1,-1 0 0,1 0 0,0 0 0,0 0 1,0 0-1,0 0 0,0 0 0,-1 0 0,1 0 1,0 0-1,0 1 0,-23-4 30,-28 3 14,37 3-52,0 0 0,0 1 0,0 0 0,0 1 0,1 1 0,-21 11 0,32-13-115,11-2 117,8-1 30,0 0-12,1-1-1,-1 0 1,0-2 0,0 0 0,0 0-1,0-2 1,0 0 0,-1-1 0,27-12-1,-36 14 3,0-1 0,-1 1 0,0-1 0,8-7 0,-24 9 27,0 1 0,0 0 0,-1 1 0,-15 1 0,12 2-42,-1 0 1,1 1-1,0 1 0,0 0 0,-14 8 1,-18 6-11,-2 9-11,102-24-61,-22-2-308,-29-1-172,0 0 1,0 0 0,0 0-1,0 0 1,0 0-1,0 0 1,4 4 0,-4-4 89,0 1 1,1-1-1,-1-1 1,0 1 0,1 0-1,-1-1 1,0 0-1,1 0 1,-1 0 0,0 0-1,7-1 1,3 0-1486,11 1-2903</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8:31.486"/>
    </inkml:context>
    <inkml:brush xml:id="br0">
      <inkml:brushProperty name="width" value="0.035" units="cm"/>
      <inkml:brushProperty name="height" value="0.035" units="cm"/>
    </inkml:brush>
  </inkml:definitions>
  <inkml:trace contextRef="#ctx0" brushRef="#br0">1 1 1840,'0'0'969</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8:32.123"/>
    </inkml:context>
    <inkml:brush xml:id="br0">
      <inkml:brushProperty name="width" value="0.035" units="cm"/>
      <inkml:brushProperty name="height" value="0.035" units="cm"/>
    </inkml:brush>
  </inkml:definitions>
  <inkml:trace contextRef="#ctx0" brushRef="#br0">17 1 1856,'0'0'15500,"-16"0"-15276,36 3-1376,31 5-825,-7-1-1032,-1-7-4504</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8:32.784"/>
    </inkml:context>
    <inkml:brush xml:id="br0">
      <inkml:brushProperty name="width" value="0.035" units="cm"/>
      <inkml:brushProperty name="height" value="0.035" units="cm"/>
    </inkml:brush>
  </inkml:definitions>
  <inkml:trace contextRef="#ctx0" brushRef="#br0">34 0 1592,'0'0'7922,"-3"9"-7128,-8 27-38,11-35-603,-1-1 0,1 1 0,0-1 0,-1 1 0,1 0 1,-1-1-1,1 1 0,0-1 0,-1 1 0,1-1 0,-1 1 1,0-1-1,1 0 0,-1 1 0,1-1 0,-1 0 0,0 1 1,1-1-1,-1 0 0,0 0 0,1 1 0,-1-1 0,0 0 0,1 0 1,-2 0-1,-3 0 892,19-1-10607</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8:44.196"/>
    </inkml:context>
    <inkml:brush xml:id="br0">
      <inkml:brushProperty name="width" value="0.035" units="cm"/>
      <inkml:brushProperty name="height" value="0.035" units="cm"/>
    </inkml:brush>
  </inkml:definitions>
  <inkml:trace contextRef="#ctx0" brushRef="#br0">1 1 10298,'0'0'8154,"0"3"-4818,0 13-5665,0 42-7527,0-42 4382</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8:44.741"/>
    </inkml:context>
    <inkml:brush xml:id="br0">
      <inkml:brushProperty name="width" value="0.035" units="cm"/>
      <inkml:brushProperty name="height" value="0.035" units="cm"/>
    </inkml:brush>
  </inkml:definitions>
  <inkml:trace contextRef="#ctx0" brushRef="#br0">56 8 10058,'0'0'7866,"-56"-7"-7866,56 14-1665,20 7 145,4 0-880,-8-7-2353</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55.656"/>
    </inkml:context>
    <inkml:brush xml:id="br0">
      <inkml:brushProperty name="width" value="0.035" units="cm"/>
      <inkml:brushProperty name="height" value="0.035" units="cm"/>
    </inkml:brush>
  </inkml:definitions>
  <inkml:trace contextRef="#ctx0" brushRef="#br0">0 100 2817,'0'0'7587,"6"-11"-6753,17-32 189,-22 40-785,1 0-1,0 1 1,0 0-1,0 0 1,1-1-1,-1 1 1,0 1-1,1-1 0,4-3 1,-6 5-53,0-1 0,0 1-1,0 0 1,0-1 0,0 0 0,0 1 0,0-1-1,-1 1 1,1-1 0,0 0 0,0 0 0,-1 1-1,1-1 1,0 0 0,-1 0 0,1 0 0,-1 0-1,1 0 1,-1 0 0,0 0 0,1 0 0,-1 0-1,0 0 1,1-1 0,-1 2-125,0 0 0,0 0-1,0 0 1,0 0 0,0 0-1,0 0 1,0 0 0,0 0-1,0 0 1,0 1 0,0-1-1,0 0 1,1 0 0,-1 0-1,0 0 1,0 0 0,0 0 0,0 0-1,0 0 1,0 0 0,0 0-1,0 0 1,0 0 0,0 0-1,1 0 1,-1 0 0,0 0-1,0 0 1,0 0 0,0 0 0,0-1-1,0 1 1,0 0 0,0 0-1,0 0 1,0 0 0,0 0-1,1 0 1,-1 0 0,0 0-1,0 0 1,0 0 0,0 0 0,0 0-1,0 0 1,0 0 0,0 0-1,0-1 1,0 1 0,0 0-1,4 11 269,9 74 192,3 123 0,-15 91 314,-3-137-708,4-15-1786,26-281-4091,-16 41-1058,-6 21-2215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27.721"/>
    </inkml:context>
    <inkml:brush xml:id="br0">
      <inkml:brushProperty name="width" value="0.035" units="cm"/>
      <inkml:brushProperty name="height" value="0.035" units="cm"/>
    </inkml:brush>
  </inkml:definitions>
  <inkml:trace contextRef="#ctx0" brushRef="#br0">0 104 3425,'0'0'14779,"366"-28"-14555,-291 13-168,-7 5 8,-14 3-64,-14-4-56,-6 4-472,0-4-712,-13 4-1353,-1 0-1832</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2.402"/>
    </inkml:context>
    <inkml:brush xml:id="br0">
      <inkml:brushProperty name="width" value="0.035" units="cm"/>
      <inkml:brushProperty name="height" value="0.035" units="cm"/>
    </inkml:brush>
  </inkml:definitions>
  <inkml:trace contextRef="#ctx0" brushRef="#br0">351 221 2969,'0'0'10803,"25"-27"-10211,74-81-81,-77 80 154,-20 16-257,-3 11-397,0 1 0,0 0 1,0-1-1,0 1 0,0 0 1,0 0-1,0 0 1,0 0-1,0 0 0,0 0 1,0 0-1,0 0 0,-1 1 1,1-1-1,0 0 1,0 1-1,-1 0 0,-2 0-74,-14 2 61,0 1 1,0 1-1,0 0 0,1 2 1,-1 0-1,2 1 0,-17 10 1,-109 76 23,122-81-2,1 2-1,1-1 1,1 2-1,0 1 1,1 0-1,0 0 1,2 2 0,-20 31-1,34-49 45,-1 0-1,0-1 1,1 1 0,-1 0-1,1-1 1,0 1 0,-1 0-1,1-1 1,-1 1 0,1 0-1,0 0 1,0 0 0,0-1-1,-1 1 1,1 0 0,0 0-1,0 0 1,0-1 0,0 1-1,0 0 1,0 0 0,0 0-1,1-1 1,-1 1 0,0 0-1,0 0 1,1 0 0,-1-1-1,0 1 1,1 0 0,-1 0-1,1 0 1,1 0 105,1 0 0,-1-1 0,0 1-1,1-1 1,-1 1 0,0-1 0,1 0 0,-1 0 0,4 0 0,-3 0-370,23-2 310,0 0 0,-1-2 1,0-1-1,1 0 0,-2-2 1,37-15-1,-7-2-98,88-52 1,-76 32 12,89-77 0,-71 52-16,-84 76-98,0 1-1,0 0 1,-1-1-1,0 1 1,-5 12-1,-4 1 91,-26 36 0,22-38 2,-17 36 0,27-47 1,1 0 1,0 1-1,0-1 1,1 1-1,0-1 1,1 1-1,0 0 1,0 10-1,0-14 13,1-4-13,0-1 0,0 1 0,-1-1 1,1 1-1,0-1 0,0 1 1,0 0-1,0-1 0,0 1 1,0-1-1,0 1 0,0-1 0,0 1 1,1-1-1,-1 1 0,0-1 1,0 1-1,0-1 0,1 1 0,-1-1 1,0 1-1,0-1 0,1 1 1,-1-1-1,0 1 0,1-1 0,-1 0 1,1 1-1,-1-1 0,1 1 1,-1-1-1,0 0 0,1 0 0,-1 1 1,1-1-1,-1 0 0,1 0 1,-1 0-1,1 1 0,0-1 0,-1 0 1,1 0-1,-1 0 0,1 0 1,-1 0-1,1 0 0,-1 0 0,1 0 1,0-1-1,28 3 11,1-2-1,-1-1 1,0-1 0,0-1-1,-1-2 1,1-1 0,30-11-1,-56 16-23,119-50-704,-109 45 337,0-1 1,-1-1 0,0 0 0,0 0 0,-1-2-1,20-18 1,-27 20-135,1 1 0,-1-1-1,0 1 1,-1-1 0,0 0-1,0-1 1,0 1-1,-1 0 1,-1-1 0,0 1-1,0-1 1,0 1 0,-1-10-1,1 2-901,0-31-4977</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56.396"/>
    </inkml:context>
    <inkml:brush xml:id="br0">
      <inkml:brushProperty name="width" value="0.035" units="cm"/>
      <inkml:brushProperty name="height" value="0.035" units="cm"/>
    </inkml:brush>
  </inkml:definitions>
  <inkml:trace contextRef="#ctx0" brushRef="#br0">0 204 5169,'0'0'8014,"32"-32"-6870,99-95-133,-125 121-883,1 0-1,0 0 1,0 1-1,1 1 1,15-9-1,-19 12-45,-1 0 0,1 0 0,-1 1-1,1-1 1,-1 1 0,1 0 0,-1 0 0,6 0-1,6 0 220,-2-1 3,1 1 0,-1 1 0,0 0 0,14 2 0,-22-1-208,0-1-1,1 1 0,-1 0 0,0 0 1,-1 0-1,1 1 0,0 0 1,-1 0-1,1 0 0,-1 0 0,0 1 1,5 5-1,1 2-14,0 1-1,-1 0 1,0 0-1,-1 1 1,0 0 0,-1 0-1,-1 1 1,0-1-1,-1 2 1,-1-1 0,0 0-1,0 1 1,-2 0-1,0 0 1,0 0 0,-2 0-1,-1 25 1,0-32-76,-1-1 0,0 0 0,-1 0 0,0-1 0,0 1 1,0 0-1,0-1 0,-1 0 0,0 0 0,-7 8 0,-10 10 69,-26 23-1,21-21 11,8-9-55,6-6-17,0 1 0,2-1-1,-1 2 1,-9 15 0,19-26-14,0 0 0,0 0 0,1 0 1,-1 0-1,1 0 0,-1 0 1,1 0-1,0 1 0,0-1 0,0 0 1,0 0-1,1 0 0,-1 0 0,0 0 1,1 0-1,-1 0 0,1 0 1,0 0-1,0 0 0,0 0 0,0 0 1,0 0-1,0-1 0,0 1 0,0 0 1,1-1-1,-1 1 0,1-1 1,-1 1-1,1-1 0,0 0 0,0 0 1,1 1-1,10 7-14,1 0 1,-1-1-1,21 8 0,-22-11 19,2 2 11,8 3 1,0 0-1,-1 2 1,30 22 0,-45-29-14,0 0 1,0 1-1,-1-1 0,0 1 1,0 0-1,-1 0 0,1 1 1,-1-1-1,-1 1 1,1 0-1,-1 0 0,-1 0 1,1 1-1,-1-1 0,2 12 1,-1 4 8,-1-1 0,0 1 0,-2 0 0,-4 42 0,1-52-9,1 0-1,-2 0 1,1 0 0,-2 0-1,0-1 1,0 1 0,-1-1 0,-1-1-1,-12 18 1,9-15 46,-2 0 1,0-1-1,0 0 0,-1-1 0,-22 15 1,30-23 26,-1 0 1,0-1-1,1 1 1,-1-2-1,-1 1 1,1-1 0,0 0-1,-1 0 1,1 0-1,-1-1 1,1 0-1,-1 0 1,0-1-1,1 0 1,-1 0 0,0-1-1,1 0 1,-8-1-1,12 1-67,0 0-1,0 0 1,0 0-1,0 0 0,1 0 1,-1-1-1,0 1 1,1-1-1,-1 1 0,0-1 1,1 0-1,0 1 1,-1-1-1,1 0 1,0 0-1,0 0 0,-1-4 1,-13-40-260,13 38 172,-17-77-1372,9 37-1319,-22-61 0,5 43-1743,-1 8-356</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56.878"/>
    </inkml:context>
    <inkml:brush xml:id="br0">
      <inkml:brushProperty name="width" value="0.035" units="cm"/>
      <inkml:brushProperty name="height" value="0.035" units="cm"/>
    </inkml:brush>
  </inkml:definitions>
  <inkml:trace contextRef="#ctx0" brushRef="#br0">1 29 5025,'0'0'9713,"0"-4"-8540,0-15 40,0 14 1850,5 9-2658,1 14-191,-1-1 0,0 2-1,-2-1 1,0 0 0,1 21 0,1 5 185,34 550 2799,-35-478-2787,4 573 426,-8-684-835,0-4-80,1-1 10,-1 0 1,0 0-1,1 0 0,-1 0 0,1 0 0,-1 0 0,0-1 0,1 1 0,-1 0 0,1 0 0,-1 0 0,0-1 0,1 1 1,-1 0-1,0-1 0,0 1 0,1 0 0,-1 0 0,0-1 0,0 1 0,1-1 0,-1 1 0,0 0 0,0-1 0,0 1 1,1-1-1,4-18-828,0 1 0,-1-1 0,-1 0 0,0-20 0,3-15-2870,3-20-3629</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57.715"/>
    </inkml:context>
    <inkml:brush xml:id="br0">
      <inkml:brushProperty name="width" value="0.035" units="cm"/>
      <inkml:brushProperty name="height" value="0.035" units="cm"/>
    </inkml:brush>
  </inkml:definitions>
  <inkml:trace contextRef="#ctx0" brushRef="#br0">1 104 9898,'0'0'11381,"10"-13"-11169,-3 2-153,-4 6-30,0-1-1,0 2 0,1-1 1,0 0-1,-1 1 1,2-1-1,-1 1 0,0 0 1,1 1-1,0-1 1,-1 1-1,1 0 0,1 0 1,-1 0-1,11-3 1,9 1 151,1 1 0,0 2 1,0 0-1,43 4 0,-65-2-170,0 0 0,-1 1-1,1 0 1,0 0 0,0 0 0,-1 0-1,1 1 1,0-1 0,-1 1-1,1 0 1,-1 0 0,0 0 0,0 1-1,0-1 1,0 1 0,0 0-1,0-1 1,-1 1 0,1 0 0,-1 1-1,0-1 1,0 0 0,0 1-1,-1-1 1,1 1 0,-1 0 0,1-1-1,-1 1 1,0 0 0,0 4-1,1 3-6,-1-1 0,0 0-1,-1 0 1,0 0 0,0 0 0,-1 1-1,0-1 1,-1 0 0,0 0-1,-1-1 1,-4 11 0,0-5 13,-1 0 0,-1-1 1,0 0-1,-1-1 0,0 0 1,-19 18-1,10-13 10,-1 0 1,-1 0-1,-30 17 1,43-30 6,0 0 1,0 0-1,0-1 1,0-1-1,-1 1 1,0-2 0,0 1-1,0-1 1,0 0-1,0-1 1,-12 1-1,20-3-28,1 0 0,-1 0-1,0 0 1,1 0 0,-1 0-1,1-1 1,-1 1-1,1 0 1,0 0 0,0 0-1,-1 0 1,1-1-1,0 1 1,0 0 0,0 0-1,0-1 1,0 1-1,1-2 1,2-27-163,-1 26 156,1 0 1,-1 0-1,1 0 1,0 1-1,0-1 1,0 1-1,1 0 1,-1 0-1,1 0 1,-1 0-1,1 1 1,0-1-1,0 1 1,0 0-1,1 0 1,-1 0-1,0 1 1,6-2-1,5 0 4,0 0 0,-1 0 0,1 1 0,22 1 0,177 4-327,-211-3 155,-1 0 0,1-1-1,-1 1 1,0-1 0,1 1 0,-1-1 0,0 0 0,0 0 0,1 0 0,-1 0 0,0 0 0,0-1 0,0 1-1,0-1 1,0 1 0,-1-1 0,1 0 0,0 1 0,-1-1 0,1 0 0,-1 0 0,2-3 0,3-6-1207,-1 0 0,0 0 0,4-17 0,-3 12-964,10-30-5089</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58.486"/>
    </inkml:context>
    <inkml:brush xml:id="br0">
      <inkml:brushProperty name="width" value="0.035" units="cm"/>
      <inkml:brushProperty name="height" value="0.035" units="cm"/>
    </inkml:brush>
  </inkml:definitions>
  <inkml:trace contextRef="#ctx0" brushRef="#br0">0 16 8370,'0'0'9092,"37"-3"-8427,116-8-115,-142 10-449,0 1 0,0 0 1,0 1-1,0 0 0,0 0 0,-1 2 0,17 4 0,-19-3 50,1 0 1,-1 1-1,0 0 0,0 0 1,12 12-1,-9-8 22,-3-2-40,1 1-1,-1 0 1,-1 1-1,1-1 1,-1 1-1,-1 1 1,0-1 0,0 1-1,-1 0 1,0 1-1,5 16 1,-6-12-18,0 1 0,-1 0 0,-1 0 1,-1 0-1,0 0 0,-1 0 0,-3 27 1,0-31-101,-1 0 0,0 1 0,0-2 0,-1 1 0,-1-1 0,0 1 0,0-1 1,-1-1-1,-1 0 0,0 0 0,0 0 0,-1-1 0,0 0 0,0 0 0,-1-1 0,0-1 1,-1 0-1,0 0 0,0-1 0,-16 7 0,20-11-21,0 0 1,0-1-1,-1 0 1,1 0-1,-11 0 1,16-1-39,0 0 1,1 0 0,-1 0-1,0-1 1,0 1-1,1 0 1,-1-1-1,0 1 1,1-1 0,-1 1-1,0-1 1,1 0-1,-1 0 1,1 1 0,-1-1-1,1 0 1,0 0-1,-1-1 1,1 1 0,0 0-1,0 0 1,0-1-1,0 1 1,0-1 0,0 1-1,0-1 1,0 1-1,0-1 1,1 1-1,-1-3 1,-2-19-963,2 0 1,1-29-1,0 16-970,0-34-3783</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58.872"/>
    </inkml:context>
    <inkml:brush xml:id="br0">
      <inkml:brushProperty name="width" value="0.035" units="cm"/>
      <inkml:brushProperty name="height" value="0.035" units="cm"/>
    </inkml:brush>
  </inkml:definitions>
  <inkml:trace contextRef="#ctx0" brushRef="#br0">195 78 9858,'0'0'9626,"9"-8"-8687,28-30 261,-36 37-1090,0 1-1,0-1 1,0 0-1,-1 0 1,1 0-1,0 0 1,-1 0-1,1 0 1,0 0-1,-1 0 1,1 0-1,-1 0 1,0 0-1,1 0 1,-1-1-1,0 1 1,0 0-1,1 0 1,-1 0-1,0 0 1,0-1 0,0 1-1,-1-2 1,1 3-79,-1-1 1,1 1 0,-1 0 0,1-1-1,-1 1 1,1 0 0,-1-1 0,1 1-1,-1 0 1,1 0 0,-1-1 0,1 1-1,-1 0 1,1 0 0,-1 0 0,0 0-1,1 0 1,-1 0 0,1 0 0,-1 0-1,1 0 1,-1 0 0,0 0 0,1 0-1,-1 0 1,1 1 0,-1-1 0,1 0-1,-1 0 1,1 1 0,-1-1 0,1 0-1,-1 1 1,0 0 0,-8 5-30,0 1 1,1 0 0,-1 0-1,2 1 1,-1 0-1,-8 12 1,-37 59 20,52-78-23,-15 27-5,1 1 0,1 0 1,1 1-1,2 0 0,0 1 0,3 0 0,0 1 0,2 0 0,2 0 1,-1 66-1,4-94 3,1 1 0,0-1 0,0 1 0,1-1 0,-1 1 0,1-1 0,0 1 1,0-1-1,0 1 0,1-1 0,0 0 0,-1 0 0,2 0 0,-1 0 0,0 0 0,1 0 0,0 0 1,-1-1-1,1 1 0,1-1 0,-1 0 0,1 0 0,-1 0 0,1-1 0,0 1 0,0-1 0,0 0 1,0 0-1,0 0 0,0 0 0,1-1 0,6 2 0,5 1-71,1 0 0,0-1 0,0 0 0,0-2 0,0 0-1,0 0 1,0-2 0,0 0 0,0-1 0,-1-1 0,1-1 0,0 0 0,-1-1 0,0 0-1,0-2 1,-1 0 0,1-1 0,-2 0 0,1-1 0,-1-1 0,17-14 0,-26 18-263,1 0 0,-1 0-1,0 0 1,0-1 0,-1 0 0,0 0 0,0 0 0,-1 0 0,4-12 0,-3 8-1008,-1 0 1,-1-1-1,1-13 1,-1-16-5200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59.244"/>
    </inkml:context>
    <inkml:brush xml:id="br0">
      <inkml:brushProperty name="width" value="0.035" units="cm"/>
      <inkml:brushProperty name="height" value="0.035" units="cm"/>
    </inkml:brush>
  </inkml:definitions>
  <inkml:trace contextRef="#ctx0" brushRef="#br0">1 18 9010,'0'0'10094,"35"-3"-9324,111-6-280,-97 5-236,-43 3-157,-1 1 0,0-1 0,1 1 0,-1 0 0,1 1 0,-1-1 0,1 1 0,4 2 0,-9-3-77,0 0 0,0 1-1,0-1 1,0 1 0,0 0-1,0-1 1,0 1 0,-1 0-1,1-1 1,0 1 0,0 0 0,-1 0-1,1 0 1,-1 0 0,1 0-1,-1 0 1,1 0 0,-1 0-1,1 0 1,-1 0 0,0 0-1,1 0 1,-1 0 0,0 0 0,0 1-1,1 33 198,-1-25-96,0 8-23,0 1 0,-2-1 1,0 0-1,-1-1 0,0 1 1,-11 29-1,10-37 46,1 0 0,1 0 0,-1 1 0,2-1 0,-1 1 0,1 21 0,1-32-124,0 1-1,0-1 1,1 1-1,-1 0 1,0-1-1,0 1 1,0-1-1,1 1 1,-1 0-1,0-1 1,0 1-1,1-1 1,-1 1-1,1-1 1,-1 1-1,0-1 1,1 1-1,-1-1 1,1 0-1,-1 1 1,1-1-1,-1 0 1,1 1-1,0-1 1,-1 0-1,1 0 1,-1 1-1,1-1 1,-1 0-1,1 0 1,0 0-1,0 0 1,26 1 301,-19-1-228,9 0-6,0-1 0,1 0 1,-1-2-1,29-7 1,-37 7-193,0 0 0,0 0 0,0-2 0,-1 1 0,1-1 1,-1 0-1,0 0 0,-1-1 0,1-1 0,8-8 1,-12 10-387,1 0 1,-1-1 0,0 1-1,-1-1 1,1 1 0,-1-1-1,0 0 1,3-10 0,-1-12-4817</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4:59.756"/>
    </inkml:context>
    <inkml:brush xml:id="br0">
      <inkml:brushProperty name="width" value="0.035" units="cm"/>
      <inkml:brushProperty name="height" value="0.035" units="cm"/>
    </inkml:brush>
  </inkml:definitions>
  <inkml:trace contextRef="#ctx0" brushRef="#br0">0 0 8674,'0'0'11678,"12"41"-10220,38 132-555,0 74 748,-35-159-1260,33 241 34,-47-323-527,1 6 106,0 1 1,1 0-1,6 13 1,-9-24-167,1 0 0,0 0 1,-1 0-1,1 0 1,0 0-1,0-1 0,1 1 1,-1 0-1,0 0 1,1-1-1,-1 1 0,1-1 1,-1 1-1,1-1 1,-1 0-1,1 0 0,0 1 1,0-1-1,0 0 1,0-1-1,0 1 0,0 0 1,0 0-1,0-1 1,0 1-1,2-1 0,11-2-3872,-6-10-1630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0.007"/>
    </inkml:context>
    <inkml:brush xml:id="br0">
      <inkml:brushProperty name="width" value="0.035" units="cm"/>
      <inkml:brushProperty name="height" value="0.035" units="cm"/>
    </inkml:brush>
  </inkml:definitions>
  <inkml:trace contextRef="#ctx0" brushRef="#br0">1 204 4561,'0'0'17044,"226"-57"-16124,-147 35-544,4 1-272,-12 3-104,-3 4-640,-1-15-1185,-19 8-2800,-13 0-4841</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0.222"/>
    </inkml:context>
    <inkml:brush xml:id="br0">
      <inkml:brushProperty name="width" value="0.035" units="cm"/>
      <inkml:brushProperty name="height" value="0.035" units="cm"/>
    </inkml:brush>
  </inkml:definitions>
  <inkml:trace contextRef="#ctx0" brushRef="#br0">0 29 12123,'0'0'7249,"195"-14"-10978,-184 0-2600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0.395"/>
    </inkml:context>
    <inkml:brush xml:id="br0">
      <inkml:brushProperty name="width" value="0.035" units="cm"/>
      <inkml:brushProperty name="height" value="0.035" units="cm"/>
    </inkml:brush>
  </inkml:definitions>
  <inkml:trace contextRef="#ctx0" brushRef="#br0">1 1 10162,'0'0'6994</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2.697"/>
    </inkml:context>
    <inkml:brush xml:id="br0">
      <inkml:brushProperty name="width" value="0.035" units="cm"/>
      <inkml:brushProperty name="height" value="0.035" units="cm"/>
    </inkml:brush>
  </inkml:definitions>
  <inkml:trace contextRef="#ctx0" brushRef="#br0">1 1 4841,'0'0'11648,"23"0"-11191,-7-1-369,0 2 0,0 0-1,31 6 1,-45-6-79,-1-1-1,1 1 1,-1 0-1,1 0 1,-1 0-1,0 0 1,1 0-1,-1 0 1,0 0-1,0 1 1,0-1-1,0 0 1,0 1 0,0-1-1,0 1 1,0-1-1,0 1 1,-1-1-1,1 1 1,-1-1-1,1 1 1,-1 0-1,1 2 1,-1 44 127,-1-28-76,2 26 46,-3 1 0,-1-1 0,-2 0 0,-13 52 0,-14 9 44,14-50-47,2 0 0,-12 91 0,27-90 159,1-58-417,1 0 0,-1-1-1,1 1 1,-1 0 0,0 0-1,1-1 1,-1 1 0,0 0 0,1-1-1,-1 1 1,0 0 0,1-1-1,-1 1 1,0-1 0,0 1-1,1-1 1,-1 1 0,0 0-1,0-1 1,0 1 0,0-1-1,1 1 1,-1-1 0,0 1-1,0-1 1,0 1 0,0-1-1,0-16-4690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0.549"/>
    </inkml:context>
    <inkml:brush xml:id="br0">
      <inkml:brushProperty name="width" value="0.035" units="cm"/>
      <inkml:brushProperty name="height" value="0.035" units="cm"/>
    </inkml:brush>
  </inkml:definitions>
  <inkml:trace contextRef="#ctx0" brushRef="#br0">0 1 6001,'0'0'8194</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11.813"/>
    </inkml:context>
    <inkml:brush xml:id="br0">
      <inkml:brushProperty name="width" value="0.035" units="cm"/>
      <inkml:brushProperty name="height" value="0.035" units="cm"/>
    </inkml:brush>
  </inkml:definitions>
  <inkml:trace contextRef="#ctx0" brushRef="#br0">1 19 10546,'0'0'4953,"0"-18"-17619</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12.013"/>
    </inkml:context>
    <inkml:brush xml:id="br0">
      <inkml:brushProperty name="width" value="0.035" units="cm"/>
      <inkml:brushProperty name="height" value="0.035" units="cm"/>
    </inkml:brush>
  </inkml:definitions>
  <inkml:trace contextRef="#ctx0" brushRef="#br0">0 1 9482,'0'0'2489</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12.179"/>
    </inkml:context>
    <inkml:brush xml:id="br0">
      <inkml:brushProperty name="width" value="0.035" units="cm"/>
      <inkml:brushProperty name="height" value="0.035" units="cm"/>
    </inkml:brush>
  </inkml:definitions>
  <inkml:trace contextRef="#ctx0" brushRef="#br0">1 0 9194,'0'0'4881</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0.703"/>
    </inkml:context>
    <inkml:brush xml:id="br0">
      <inkml:brushProperty name="width" value="0.035" units="cm"/>
      <inkml:brushProperty name="height" value="0.035" units="cm"/>
    </inkml:brush>
  </inkml:definitions>
  <inkml:trace contextRef="#ctx0" brushRef="#br0">0 1 9010,'0'0'6713</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0.870"/>
    </inkml:context>
    <inkml:brush xml:id="br0">
      <inkml:brushProperty name="width" value="0.035" units="cm"/>
      <inkml:brushProperty name="height" value="0.035" units="cm"/>
    </inkml:brush>
  </inkml:definitions>
  <inkml:trace contextRef="#ctx0" brushRef="#br0">1 0 12187,'0'0'2952</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1.415"/>
    </inkml:context>
    <inkml:brush xml:id="br0">
      <inkml:brushProperty name="width" value="0.035" units="cm"/>
      <inkml:brushProperty name="height" value="0.035" units="cm"/>
    </inkml:brush>
  </inkml:definitions>
  <inkml:trace contextRef="#ctx0" brushRef="#br0">48 0 12291,'0'0'5097,"-48"4"-15027</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1.603"/>
    </inkml:context>
    <inkml:brush xml:id="br0">
      <inkml:brushProperty name="width" value="0.035" units="cm"/>
      <inkml:brushProperty name="height" value="0.035" units="cm"/>
    </inkml:brush>
  </inkml:definitions>
  <inkml:trace contextRef="#ctx0" brushRef="#br0">112 97 11690,'-111'-43'3097,"143"43"-2105,3 0 361,13 0-289,7 0-608,20-21-456,-7 7-1024,-13-4-3921</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1.787"/>
    </inkml:context>
    <inkml:brush xml:id="br0">
      <inkml:brushProperty name="width" value="0.035" units="cm"/>
      <inkml:brushProperty name="height" value="0.035" units="cm"/>
    </inkml:brush>
  </inkml:definitions>
  <inkml:trace contextRef="#ctx0" brushRef="#br0">0 43 10338,'0'0'9410,"91"-18"-13171,-79 4-912,-4 3-984</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1.925"/>
    </inkml:context>
    <inkml:brush xml:id="br0">
      <inkml:brushProperty name="width" value="0.035" units="cm"/>
      <inkml:brushProperty name="height" value="0.035" units="cm"/>
    </inkml:brush>
  </inkml:definitions>
  <inkml:trace contextRef="#ctx0" brushRef="#br0">0 79 6873,'202'-71'4161,"-194"71"-4161,4-7-2624</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2.898"/>
    </inkml:context>
    <inkml:brush xml:id="br0">
      <inkml:brushProperty name="width" value="0.035" units="cm"/>
      <inkml:brushProperty name="height" value="0.035" units="cm"/>
    </inkml:brush>
  </inkml:definitions>
  <inkml:trace contextRef="#ctx0" brushRef="#br0">0 76 8738,'0'0'7225,"353"-36"-6937,-265 25-208,-7 4-32,-13 0-48,-20 0-8,-8 3-464,-6 1-584,-7 3-1040,0 0-2193</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2.361"/>
    </inkml:context>
    <inkml:brush xml:id="br0">
      <inkml:brushProperty name="width" value="0.035" units="cm"/>
      <inkml:brushProperty name="height" value="0.035" units="cm"/>
    </inkml:brush>
  </inkml:definitions>
  <inkml:trace contextRef="#ctx0" brushRef="#br0">16 4 10234,'0'0'13388,"1"0"-13358,-1 0 0,0-1-1,1 1 1,-1 0 0,1 0-1,-1-1 1,1 1 0,-1 0-1,0 0 1,1-1 0,-1 1-1,1 0 1,-1 0 0,1 0-1,-1 0 1,1 0 0,-1 0-1,1 0 1,-1 0 0,1 0 0,-1 0-1,1 0 1,-1 0 0,1 0-1,-1 0 1,1 1 0,0-1-1,0 4-14,0 0-1,0-1 0,0 1 1,-1 0-1,1 0 1,-1 0-1,0 0 0,0 0 1,-1 0-1,0 5 1,0 9 26,2 121 182,-13 396-62,3-280 397,9-145-2795,0-40-2061,-7-128-4585,3 13 2707</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02.626"/>
    </inkml:context>
    <inkml:brush xml:id="br0">
      <inkml:brushProperty name="width" value="0.035" units="cm"/>
      <inkml:brushProperty name="height" value="0.035" units="cm"/>
    </inkml:brush>
  </inkml:definitions>
  <inkml:trace contextRef="#ctx0" brushRef="#br0">1 161 10098,'0'0'11955,"210"-25"-11115,-119 7-496,4-4-176,-4 5-112,-12 2-56,-16 5-48,-11-1-656,-12-7-568,-13 7-1097,-7-3-3600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12.348"/>
    </inkml:context>
    <inkml:brush xml:id="br0">
      <inkml:brushProperty name="width" value="0.035" units="cm"/>
      <inkml:brushProperty name="height" value="0.035" units="cm"/>
    </inkml:brush>
  </inkml:definitions>
  <inkml:trace contextRef="#ctx0" brushRef="#br0">1 1 7178,'0'0'7785,"8"0"-10761,0 0 215,-4 0 160,-1 0-1535</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9.046"/>
    </inkml:context>
    <inkml:brush xml:id="br0">
      <inkml:brushProperty name="width" value="0.035" units="cm"/>
      <inkml:brushProperty name="height" value="0.035" units="cm"/>
    </inkml:brush>
  </inkml:definitions>
  <inkml:trace contextRef="#ctx0" brushRef="#br0">32 302 7642,'0'0'11673,"-3"-34"-10300,-9-110-298,-5 21 3761,18 134-4823,1 0-1,0-1 1,0 1-1,2-1 1,-1 1-1,1-1 1,7 14-1,8 22 120,20 55 53,52 152 242,-77-203-394,-1 0 0,-3 0 0,5 62 0,-7 42 54,-6-150 30,3-9-33,4-12-25,-5 6-53,21-63-279,3 1-1,60-112 0,-87 183 263,0 0 0,1 0 0,-1 0 0,1-1-1,0 1 1,0 0 0,0 1 0,0-1 0,0 0 0,0 1 0,0-1-1,0 1 1,0-1 0,1 1 0,-1 0 0,1 0 0,-1 0 0,1 1 0,-1-1-1,1 0 1,0 1 0,-1 0 0,1-1 0,0 1 0,-1 0 0,1 1-1,-1-1 1,1 0 0,0 1 0,-1-1 0,1 1 0,-1 0 0,1 0-1,-1 0 1,1 0 0,-1 0 0,0 1 0,0-1 0,4 3 0,8 7 2,0 1 1,0 1-1,-1 0 1,-1 1-1,0 0 1,14 22 0,-15-20-49,0 0 1,1-1 0,1-1 0,1 0 0,28 23 0,-41-36-21,0-1 1,-1 1-1,1-1 1,0 1-1,0-1 1,0 1-1,0-1 1,0 0-1,-1 1 1,1-1-1,0 0 1,0 0 0,0 0-1,0 0 1,0 0-1,0 0 1,0 0-1,0 0 1,0 0-1,0 0 1,0 0-1,0 0 1,0-1-1,0 1 1,-1 0-1,1-1 1,0 1-1,0-1 1,0 1 0,0-1-1,-1 0 1,1 1-1,0-1 1,-1 1-1,1-1 1,0 0-1,-1 0 1,2-1-1,14-34-2864,-14 30 2355,12-38-5283,-5 1-2457</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39.508"/>
    </inkml:context>
    <inkml:brush xml:id="br0">
      <inkml:brushProperty name="width" value="0.035" units="cm"/>
      <inkml:brushProperty name="height" value="0.035" units="cm"/>
    </inkml:brush>
  </inkml:definitions>
  <inkml:trace contextRef="#ctx0" brushRef="#br0">128 298 5297,'0'0'11448,"27"-13"-10010,83-44-217,-107 55-1141,0 0-1,0 0 1,-1 1-1,1-2 1,0 1-1,-1 0 1,0-1-1,1 1 1,-1-1-1,0 1 1,3-6-1,-5 6-5,1 0-1,0 0 1,-1 0-1,0 0 1,1 0-1,-1-1 1,0 1-1,0 0 1,0 0-1,-1-4 1,0-5 234,2-19 445,0 18-525,0 1 0,-1-1 0,-1 1 0,-3-22 0,4 31-208,-1-1 0,0 1-1,1 0 1,-1-1 0,0 1 0,0 0 0,-1 0-1,1 0 1,0 0 0,-1 0 0,1 0 0,-1 0-1,0 0 1,0 0 0,1 1 0,-1-1 0,0 1-1,0-1 1,-1 1 0,1 0 0,0 0 0,0 0-1,-1 0 1,1 0 0,0 1 0,-1-1 0,-3 0-1,-1 0-17,0 0 1,1 1-1,-1 0 0,1 0 0,-1 0 0,0 1 0,1 0 0,-1 0 0,1 1 0,0 0 0,-1 0 0,1 0 0,0 1 0,0 0 0,0 0 0,1 1 0,-10 6 0,5 0-7,0 0 0,1 0 0,0 1 0,1 0 0,0 1 0,1-1 0,-9 21-1,7-12-5,1 0-1,1 1 1,1 0-1,1 1 0,0-1 1,2 1-1,1 0 0,1 0 1,0 0-1,3 22 0,-2-41 12,1 0 1,-1 0-1,1 0 0,-1 0 0,1 0 0,0 0 0,0 0 0,0 0 0,0-1 0,1 1 0,-1 0 0,1-1 0,-1 1 0,1-1 0,0 0 0,0 1 0,0-1 1,0 0-1,1 0 0,-1 0 0,1-1 0,-1 1 0,1-1 0,-1 1 0,1-1 0,0 0 0,0 0 0,0 0 0,3 1 0,9 1 23,0-1 0,0 0 0,0-1 0,26-2 0,-16 0-22,-21 2 2,1-2 1,-1 1-1,0 0 1,0-1-1,1 0 0,-1 0 1,0 0-1,0 0 1,0-1-1,0 0 1,0 0-1,0 0 0,0 0 1,-1 0-1,1-1 1,-1 0-1,0 0 1,0 1-1,0-2 0,0 1 1,0 0-1,0-1 1,-1 1-1,0-1 1,0 0-1,0 0 0,0 0 1,0 0-1,-1 0 1,2-6-1,1-13-284,0 0 1,-1 0-1,-1-1 0,-2-37 0,1 0-2422,6 10-1735,5 4-2205</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40.291"/>
    </inkml:context>
    <inkml:brush xml:id="br0">
      <inkml:brushProperty name="width" value="0.035" units="cm"/>
      <inkml:brushProperty name="height" value="0.035" units="cm"/>
    </inkml:brush>
  </inkml:definitions>
  <inkml:trace contextRef="#ctx0" brushRef="#br0">0 413 6009,'0'0'10727,"7"-32"-9609,23-104-176,-13 14 1156,-15 102-1288,0 1 0,1-1-1,2 1 1,8-26 0,-15 54-785,2 1 0,-1-1 1,1 0-1,2 15 1,-1 8-27,-5 319-23,4-345 20,0-1-1,0 0 1,1 0 0,-1 1-1,1-1 1,0 0-1,1 0 1,-1 0-1,1 0 1,0 0-1,0 0 1,1-1 0,-1 1-1,1-1 1,0 1-1,0-1 1,1 0-1,-1 0 1,1-1-1,0 1 1,0-1 0,0 0-1,0 0 1,1 0-1,-1 0 1,1-1-1,0 1 1,0-1-1,0-1 1,0 1 0,0-1-1,0 0 1,0 0-1,0 0 1,8 0-1,-6-1 16,4 1 7,0 0-1,0-2 1,12 0-1,-20 0-12,1 0-1,-1 1 1,0-1-1,1-1 1,-1 1-1,0 0 1,0-1-1,0 1 0,0-1 1,0 0-1,0 0 1,-1 0-1,1-1 1,2-2-1,8-11 26,-1 0 0,-1-2 0,0 1 0,-1-1 0,-1-1 0,-1 0 0,-1 0-1,0 0 1,-1-1 0,5-37 0,-2-10 316,-1-131 1,-9 215-402,-1-1-1,-1 0 1,-8 29-1,-3 13 61,7-11-19,3 0 0,1 0 0,5 56 0,-2-100 15,0-1 1,1 1-1,-1-1 1,1 1-1,-1-1 1,1 1-1,0-1 1,0 0-1,0 1 1,0-1-1,1 0 1,-1 0-1,1 0 1,-1 0-1,1 0 1,-1 0-1,1 0 1,0-1-1,0 1 1,0 0 0,0-1-1,0 0 1,1 1-1,-1-1 1,0 0-1,0 0 1,1 0-1,-1-1 1,6 2-1,4 0 8,1-1-1,-1 0 1,1-1-1,21-2 1,-26 2-21,-3-1-98,0 0 1,-1 0-1,1 0 1,0 0-1,0-1 1,-1 0 0,1 0-1,-1 0 1,0-1-1,0 1 1,1-1-1,-2 0 1,1 0 0,0-1-1,4-4 1,4-6-1959,0-1 0,15-26 0,-21 32 723,17-29-5563</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41.372"/>
    </inkml:context>
    <inkml:brush xml:id="br0">
      <inkml:brushProperty name="width" value="0.035" units="cm"/>
      <inkml:brushProperty name="height" value="0.035" units="cm"/>
    </inkml:brush>
  </inkml:definitions>
  <inkml:trace contextRef="#ctx0" brushRef="#br0">286 131 4113,'0'0'12006,"10"-16"-10829,32-47-141,-30 37 1097,-12 25-2088,0 1-1,0-1 1,0 1 0,0-1 0,0 1 0,0-1 0,0 1 0,-1-1 0,1 1 0,0-1 0,0 1 0,0-1 0,0 1 0,-1-1 0,1 1 0,0-1 0,0 1-1,-1 0 1,1-1 0,0 1 0,-1-1 0,1 1 0,-1 0 0,1-1 0,0 1 0,-1 0 0,-2-1 15,0 0 1,1 1 0,-1-1-1,0 1 1,0 0-1,0 0 1,1 0 0,-1 0-1,0 0 1,-3 1-1,-4 0-94,-3-1 102,1 2 0,-1-1 0,0 1 1,1 1-1,-1 0 0,1 1 0,-20 9 0,25-10-49,1 0 0,-1 1 1,1-1-1,0 1 0,1 0 0,-1 1 0,1 0 1,-1 0-1,1 0 0,1 0 0,-1 1 0,1-1 1,0 1-1,0 1 0,-4 8 0,6-10-25,1 0 0,-1-1 0,1 1 0,0 0 0,1 0-1,-1-1 1,1 1 0,0 0 0,0 0 0,0 0 0,1 0 0,-1-1-1,1 1 1,0 0 0,1 0 0,-1-1 0,1 1 0,0-1 0,0 1-1,1-1 1,-1 0 0,1 0 0,0 0 0,0 0 0,0-1 0,0 1-1,6 3 1,12 8 48,1-2 1,31 14-1,-32-17-28,0 1 1,-1 1-1,20 14 0,-37-23-13,0-1 1,0 1-1,-1 0 0,1 0 0,-1 0 0,0 0 0,0 0 0,0 0 0,0 1 1,-1-1-1,1 1 0,-1-1 0,0 1 0,1 5 0,0 3 12,-1 0 0,0 0 0,-2 14 1,1-5-5,0-18-3,0 0 0,-1-1 0,1 1 0,-1 0-1,1 0 1,-1-1 0,0 1 0,0 0 0,0-1 0,-1 1 0,1-1 0,0 1 0,-1-1-1,0 0 1,0 1 0,1-1 0,-1 0 0,0 0 0,-1 0 0,1-1 0,0 1 0,0 0-1,-1-1 1,1 0 0,-1 1 0,0-1 0,1 0 0,-1 0 0,0-1 0,1 1 0,-4 0 0,-11 2 39,0-1 0,1 0 0,-1-1 0,-19-2 0,17 1-23,8 0-49,-4 1 60,-1-2 0,0 1-1,1-2 1,-27-6 0,39 7-62,-1 1 0,1-2 0,0 1 0,0 0 0,0-1 1,0 1-1,0-1 0,0 0 0,0 0 0,0 0 0,1 0 0,-1-1 0,1 1 0,0-1 0,0 1 1,-1-1-1,2 0 0,-1 0 0,0 0 0,1 0 0,-1 0 0,1 0 0,0 0 0,0-1 1,0 1-1,0 0 0,0-7 0,1 6-173,-1 0 0,1 0-1,0 0 1,0 0 0,1 0 0,-1 1 0,1-1 0,0 0-1,0 0 1,0 1 0,0-1 0,1 1 0,0-1 0,-1 1 0,1-1-1,4-4 1,2 1-299,-1 0-1,1 0 1,0 1-1,1 0 1,10-5 0,-17 10 454,17-11-602,0 2 0,1 0 1,0 2-1,1 0 0,28-7 1,-20 9 890,0 2-1,1 0 1,43 2 0,-54 2 297,1-1 0,-1 0 1,1-1-1,-1-2 0,0 0 0,0 0 0,0-2 0,-1 0 0,0-2 0,0 0 1,22-14-1,-16 8-69,-1-2-1,0-1 1,20-20 0,-34 29-219,-1 0 0,0-1 0,-1 0-1,1 0 1,-2-1 0,0 0 0,0 0 0,-1 0-1,0-1 1,4-11 0,-8-8 1339,-1 29-1585,-1 1-1,1-1 1,-1 1 0,0 0 0,1-1 0,-1 1 0,1 0 0,-1-1 0,0 1 0,1 0 0,-1 0-1,0 0 1,1 0 0,-1-1 0,0 1 0,1 0 0,-1 0 0,0 0 0,1 0 0,-1 1 0,0-1 0,-1 0-1,1 0 6,-6 0-2,1-1-14,-1 1 1,0 0 0,0 0-1,0 0 1,1 1-1,-1 0 1,0 1 0,1-1-1,-1 1 1,1 0 0,-1 1-1,1-1 1,0 1-1,0 1 1,-10 7 0,4-1 1,1 1 0,1 0 1,0 1-1,1 0 1,0 1-1,1-1 1,0 2-1,1-1 0,-10 28 1,10-20-18,1 2 1,0-1-1,2 1 1,1-1-1,-1 47 1,4-66 19,-1 1 0,1 0 0,0 0 0,1 0-1,-1-1 1,1 1 0,0 0 0,0-1 0,0 1 0,0 0 0,0-1 0,1 0 0,0 1-1,0-1 1,0 0 0,0 0 0,0 0 0,0 0 0,1 0 0,0 0 0,-1-1 0,1 1 0,0-1-1,0 0 1,1 0 0,-1 0 0,0 0 0,7 2 0,3 1 19,1 0-1,0-1 1,1 0 0,-1-1 0,1-1-1,18 0 1,91-3 86,-92 0-109,-24 0-4,0 1 1,1-1 0,-1-1 0,0 0 0,0 0 0,0 0-1,10-5 1,-15 5-54,-1 1 0,1 0 0,-1-1 0,1 1 0,-1-1 0,0 0 0,0 1 0,1-1 0,-1 0 0,-1 0 0,1-1 0,0 1 0,0 0 0,-1-1 0,1 1 0,-1-1 0,0 1 0,0-1 1,0 0-1,0 1 0,0-1 0,-1 0 0,1 0 0,-1-5 0,1 1-669,-1 0 0,-1 0 0,1 0 0,-1 0 1,-1 0-1,1 0 0,-5-12 0,-15-14-5194</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42.041"/>
    </inkml:context>
    <inkml:brush xml:id="br0">
      <inkml:brushProperty name="width" value="0.035" units="cm"/>
      <inkml:brushProperty name="height" value="0.035" units="cm"/>
    </inkml:brush>
  </inkml:definitions>
  <inkml:trace contextRef="#ctx0" brushRef="#br0">0 108 8554,'0'0'13616,"5"-18"-12462,14-53-353,-19 70-773,0 0 0,0 0 0,0 0 0,0 0 0,1 0-1,-1 0 1,0 0 0,1 0 0,-1 0 0,1 1 0,-1-1 0,1 0 0,-1 0-1,1 0 1,-1 0 0,1 1 0,0-1 0,0 0 0,-1 1 0,2-2 0,3 10 140,-4-6-108,8 19 138,0 0 0,-2 1 0,-1-1 0,4 25 0,12 98 339,-18-109-405,23 219 757,29 184 29,-55-431-966,4 19 159,-4-26-128,-1 1 0,0-1 1,0 1-1,0-1 0,1 1 0,-1-1 0,0 0 0,0 1 0,1-1 1,-1 1-1,1-1 0,-1 0 0,0 1 0,1-1 0,-1 0 0,1 1 1,-1-1-1,0 0 0,1 0 0,-1 1 0,1-1 0,-1 0 1,1 0-1,-1 0 0,1 0 0,-1 1 0,1-1 0,-1 0 0,1 0 1,-1 0-1,1 0 0,0 0 0,-1 0 0,1-1 0,-1 1 0,1 0 1,-1 0-1,1 0 0,0-1 0,0 0-69,0 0-1,1 0 1,-1-1-1,0 1 1,0 0-1,0 0 1,0-1-1,-1 1 1,1-1-1,0 1 1,-1-1 0,1 1-1,-1-1 1,1 0-1,0-2 1,1-4-301,48-173-9152,-37 111 2888</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42.447"/>
    </inkml:context>
    <inkml:brush xml:id="br0">
      <inkml:brushProperty name="width" value="0.035" units="cm"/>
      <inkml:brushProperty name="height" value="0.035" units="cm"/>
    </inkml:brush>
  </inkml:definitions>
  <inkml:trace contextRef="#ctx0" brushRef="#br0">0 190 4993,'0'0'13106,"29"-26"-12338,93-82-124,-116 103-563,-1 0 0,1 1 0,0-1 1,1 1-1,-1 0 0,1 1 0,0 0 0,0 0 0,0 0 1,0 1-1,0 0 0,1 0 0,-1 1 0,13-1 1,-2 0 111,122-3 1126,-107 5-1061,-25 0-226,0 1-1,-1-1 0,1 1 1,-1 1-1,1 0 0,-1 0 0,1 0 1,-1 1-1,0 0 0,0 0 0,0 1 1,-1 0-1,1 0 0,-1 0 0,0 1 1,0 0-1,0 0 0,-1 1 0,0 0 1,0-1-1,0 2 0,-1-1 0,0 0 1,0 1-1,-1 0 0,0 0 0,0 0 1,0 0-1,-1 1 0,0-1 0,1 11 1,1 2 0,-1 1 1,-1-1-1,-1 1 0,0-1 1,-2 1-1,0-1 1,-2 1-1,0-1 1,-1 0-1,-1 0 1,-1 0-1,-1-1 1,0 0-1,-13 22 0,-2-5-21,-1-2-1,-38 43 0,50-64 1,-1-1 0,-1 0 0,0-1 0,-1 0-1,0-1 1,0 0 0,-1-1 0,-21 9-1,27-15 11,0 0-1,0-1 1,-19 3-1,26-4-16,-1-1-1,1 1 1,-1-1 0,1 0-1,-1 0 1,0 0-1,1-1 1,-1 1-1,1 0 1,-1-1 0,1 0-1,0 1 1,-1-1-1,1 0 1,0 0 0,-1-1-1,1 1 1,0 0-1,-3-4 1,2 0-70,0 1 0,1-1 0,-1 0 0,2-1 0,-1 1 0,0 0 0,1-1 0,0 1 0,0 0 0,1-1 0,-1 1 0,1-1 0,2-10 0,-2 4-515,2 0 1,0 1-1,0-1 1,1 1-1,7-18 0,-4 18-637,-1 2 0,1-1-1,10-12 1,19-22-5687</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43.221"/>
    </inkml:context>
    <inkml:brush xml:id="br0">
      <inkml:brushProperty name="width" value="0.035" units="cm"/>
      <inkml:brushProperty name="height" value="0.035" units="cm"/>
    </inkml:brush>
  </inkml:definitions>
  <inkml:trace contextRef="#ctx0" brushRef="#br0">0 527 5521,'0'0'14054,"9"-27"-12629,27-91-120,-27 82-546,-1-1 0,-2 1 0,-2-2 0,-1 1 0,-2-39 0,-1 65-635,-3 60-167,-2 0 0,-19 78-1,13-71 87,-9 96 0,11-33 472,12-143-504,1 0-1,1 0 1,1 0 0,0 1-1,2 0 1,16-31 0,-4 4-7,14-50-60,7-20-185,-40 119 214,0-1 0,0 1 0,0-1 0,0 1 0,0 0 0,1-1 0,-1 1 0,0 0-1,0 0 1,1 0 0,-1 0 0,1 0 0,-1 0 0,1 1 0,-1-1 0,1 0-1,0 1 1,-1-1 0,1 1 0,0 0 0,-1 0 0,4-1 0,45 2-181,-28 0 302,-8-1-82,3 0 15,0 0 0,24-4 0,-35 3-18,0-1 1,1 0-1,-1 0 0,0 0 0,0-1 0,0 0 0,0 0 0,0-1 0,8-6 0,0-2-26,1-1 0,17-21 0,-29 30-344,1 0 0,-1 0 0,1-1 0,-1 1 0,-1-1 0,1 0 0,-1 0-1,0 0 1,0 0 0,0 0 0,-1 0 0,2-10 0,-3 4-3973</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3.500"/>
    </inkml:context>
    <inkml:brush xml:id="br0">
      <inkml:brushProperty name="width" value="0.035" units="cm"/>
      <inkml:brushProperty name="height" value="0.035" units="cm"/>
    </inkml:brush>
  </inkml:definitions>
  <inkml:trace contextRef="#ctx0" brushRef="#br0">346 182 408,'0'0'16106,"30"-19"-15442,87-60-109,-113 76-517,-1 1 0,1-1 0,-1 0 0,0 0 0,0 0 0,0-1 0,4-5 0,-7 8-25,0 0 0,1 0 0,-1 0 0,0 0 0,0 1 0,1-1 0,-1 0 0,0 0 0,0 0 0,0 0-1,0 0 1,0 0 0,0 0 0,0 0 0,-1 0 0,1-1 0,-2-5 67,3 6-58,-1-1 0,0 1 0,0 0 0,0 0 0,-1 0 0,1 0 0,0 0 0,0 0-1,-1 0 1,1 0 0,0 0 0,-1 0 0,1 0 0,-1 0 0,1 0 0,-1 0 0,0 0 0,1 0 0,-1 0 0,0 1-1,1-1 1,-1 0 0,0 1 0,0-1 0,0 0 0,0 1 0,0-1 0,0 1 0,0-1 0,0 1 0,0-1-1,-1 1 1,-2-1-13,0 1 0,0 0 0,0 0 0,0 0 0,0 0 0,0 1 0,0 0 0,0 0 0,-5 1 0,-11 5-38,2 1-1,-35 19 0,-7 10 38,1 3 0,-78 70-1,117-92-3,-32 36 1,48-49 2,0 0-1,0 0 1,0 0 0,1 1 0,0-1 0,0 1 0,0 0 0,1 0 0,0 0 0,0 0 0,1 0 0,-1 0 0,0 9-1,2-15 0,0 1-1,0-1 0,0 0 1,0 0-1,0 1 0,0-1 0,0 0 1,0 0-1,1 1 0,-1-1 0,0 0 1,0 0-1,0 1 0,0-1 0,0 0 1,0 0-1,0 1 0,0-1 1,1 0-1,-1 0 0,0 0 0,0 1 1,0-1-1,1 0 0,-1 0 0,0 0 1,0 0-1,0 0 0,1 1 1,-1-1-1,0 0 0,0 0 0,1 0 1,-1 0-1,0 0 0,0 0 0,1 0 1,-1 0-1,0 0 0,0 0 1,1 0-1,17 2 144,-1-1 0,1 0 0,-1-1 1,1-1-1,-1-1 0,1-1 0,-1 0 0,22-7 0,136-57 539,-175 67-687,73-32 209,-1-3-1,-1-4 1,88-63 0,-145 90-192,0-1 0,23-27 0,-12 11 12,-44 70-533,10-27 514,0 0-1,1 1 1,1 1 0,0-1-1,1 1 1,0 0 0,2 1-1,0-1 1,1 1 0,0-1-1,1 1 1,1 0 0,1 0-1,2 25 1,-1-38-7,0 0 0,-1-1 0,1 1 1,1-1-1,-1 1 0,0-1 0,1 1 0,0-1 0,0 0 0,0 0 0,0 0 0,0 0 1,0 0-1,1 0 0,0 0 0,-1-1 0,1 1 0,0-1 0,0 0 0,0 0 0,1 0 1,-1-1-1,4 3 0,10 2 24,-1 0 0,1-1 0,28 5 0,-44-10-28,62 9 20,1-3 1,0-2 0,73-7-1,-130 3-116,0 0-1,-1 0 1,1-1 0,0 0-1,-1-1 1,0 0-1,1 0 1,-1 0-1,10-5 1,-11 4-292,-1 0 1,0 0 0,0-1 0,-1 1-1,1-1 1,-1 0 0,0 0-1,0 0 1,0 0 0,0-1 0,-1 1-1,0-1 1,2-5 0,4-15-4948</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43.752"/>
    </inkml:context>
    <inkml:brush xml:id="br0">
      <inkml:brushProperty name="width" value="0.035" units="cm"/>
      <inkml:brushProperty name="height" value="0.035" units="cm"/>
    </inkml:brush>
  </inkml:definitions>
  <inkml:trace contextRef="#ctx0" brushRef="#br0">1 368 6793,'0'0'13271,"8"1"-11630,-6-1-1539,0 0-37,0 1-1,-1-1 0,1 0 1,0 0-1,0 0 1,0 0-1,-1 0 1,1 0-1,0 0 0,0-1 1,-1 1-1,1 0 1,0-1-1,0 0 0,-1 1 1,1-1-1,-1 0 1,1 0-1,-1 0 1,1 0-1,-1 0 0,1 0 1,-1-1-1,0 1 1,0 0-1,0-1 1,1 1-1,-1-1 0,-1 1 1,1-1-1,0 1 1,1-4-1,61-170 2726,-5 14-1698,-54 156-952,-2 7-75,-1 17-79,-4 33-49,-15 35 55,9-44-13,1 1 0,-4 79-1,12-115 12,0-1 1,0 1-1,1-1 0,0 1 0,0-1 0,1 1 0,0-1 0,5 11 1,-5-14-9,0-1 0,0 0 0,0 1 0,1-1 0,0 0 0,0-1 0,-1 1 0,2 0 0,-1-1 0,0 0 0,0 0 0,1 0 0,-1 0 0,1 0 0,0-1 0,-1 1 0,9 1 0,-7-1-96,1 0 1,-1-1-1,1 0 0,0 0 0,0 0 0,0 0 0,-1-1 1,1 0-1,0 0 0,0-1 0,0 0 0,0 0 0,-1 0 1,1-1-1,-1 1 0,1-1 0,-1-1 0,1 1 0,-1-1 1,0 0-1,0 0 0,0 0 0,-1-1 0,1 1 0,-1-1 1,0-1-1,0 1 0,0 0 0,0-1 0,-1 0 1,0 0-1,0 0 0,4-9 0,0-4-1246,-1-1 0,0 0 0,-1 0 1,-1 0-1,-1 0 0,-1-1 0,0-25 0,-2 39 769,2-58-6679</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43.940"/>
    </inkml:context>
    <inkml:brush xml:id="br0">
      <inkml:brushProperty name="width" value="0.035" units="cm"/>
      <inkml:brushProperty name="height" value="0.035" units="cm"/>
    </inkml:brush>
  </inkml:definitions>
  <inkml:trace contextRef="#ctx0" brushRef="#br0">1 79 11690,'0'0'13787,"8"-79"-13691,-4 79-960,-4 33-1448,4 6-449,0 0-3304</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44.391"/>
    </inkml:context>
    <inkml:brush xml:id="br0">
      <inkml:brushProperty name="width" value="0.035" units="cm"/>
      <inkml:brushProperty name="height" value="0.035" units="cm"/>
    </inkml:brush>
  </inkml:definitions>
  <inkml:trace contextRef="#ctx0" brushRef="#br0">266 147 7866,'0'0'9248,"0"-14"-8135,0-108 2065,0 122-3159,0-1 0,0 1 0,0-1 0,0 1 0,0-1 0,0 1 0,-1 0 1,1-1-1,0 1 0,0-1 0,-1 1 0,1-1 0,0 1 0,0 0 0,-1-1 0,1 1 1,0 0-1,-1-1 0,1 1 0,0 0 0,-1-1 0,1 1 0,-1 0 0,1 0 0,0-1 1,-1 1-1,1 0 0,-1 0 0,1 0 0,-1 0 0,-22-1 105,18 2-106,0 0 0,0 0-1,-1 1 1,1-1 0,0 1 0,-8 4 0,3 2 128,0 1 0,0-1 0,1 2 0,0-1 0,1 1 0,-9 13 0,-39 68 787,46-74-781,2 1 0,0-1-1,1 1 1,1 1 0,0-1-1,2 1 1,0 0 0,1 0-1,1 0 1,0 26 0,2-43-141,0 1 0,0 0 0,1-1 1,-1 1-1,1-1 0,-1 0 1,1 1-1,0-1 0,0 0 1,0 1-1,0-1 0,1 0 0,-1 0 1,0 0-1,1 0 0,0 0 1,2 3-1,0-2-1,1 0-1,-1 1 1,1-2-1,0 1 1,0 0 0,0-1-1,9 3 1,3 0 20,1-1 0,-1-1-1,1-1 1,20 1 0,-26-3-31,8 1-5,1-1 1,-1 0-1,35-6 1,-48 4-118,-1 1 0,1-1 0,-1-1 0,0 1 0,1-1 0,-1 0 0,-1 0 0,1-1 0,0 0 0,-1 0 0,0 0 0,0 0 0,0-1 0,0 0 0,6-9 0,-2-1-1201,1-1 1,-2 0-1,0 0 1,7-23-1,-2-8-5308</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5:44.933"/>
    </inkml:context>
    <inkml:brush xml:id="br0">
      <inkml:brushProperty name="width" value="0.035" units="cm"/>
      <inkml:brushProperty name="height" value="0.035" units="cm"/>
    </inkml:brush>
  </inkml:definitions>
  <inkml:trace contextRef="#ctx0" brushRef="#br0">24 316 10106,'0'0'10510,"35"-9"-9557,112-34-91,-139 41-730,-1-1 0,1 1 0,-1-1 0,1-1 0,-1 0 0,0 0 0,0 0-1,-1 0 1,1-1 0,-1-1 0,0 1 0,0-1 0,-1 0 0,0 0-1,8-12 1,1-1 199,-2 3 42,0 0 0,11-23 0,-20 31-241,1 1 1,-2 0 0,1-1-1,-1 1 1,0-1 0,0 1-1,-1-1 1,1-14-1,-3 21-126,1 0-1,0 1 0,-1-1 0,1 1 0,-1-1 1,1 1-1,0-1 0,-1 1 0,1-1 0,-1 1 1,0 0-1,1-1 0,-1 1 0,1 0 0,-1-1 1,1 1-1,-1 0 0,0 0 0,1-1 0,-1 1 1,0 0-1,1 0 0,-1 0 0,0 0 0,1 0 1,-1 0-1,1 0 0,-1 0 0,0 0 0,1 0 1,-1 0-1,0 1 0,0-1 0,-1 0 15,-12 0 2,3 0-10,-1-1-1,0 1 0,0 1 1,0 0-1,1 1 0,-1 1 1,1-1-1,-1 2 0,-18 7 1,13-2 3,0 1 0,1 1 1,0 0-1,1 1 1,0 1-1,1 0 0,0 1 1,1 1-1,1 0 1,-15 23-1,19-25 7,1 2-1,0-1 1,1 1-1,0 0 1,1 0-1,1 1 1,0-1-1,2 1 1,-1 0-1,2 0 1,0 0-1,3 31 1,-1-42-19,0 1 1,1-1-1,-1 0 1,1-1-1,1 1 1,-1 0-1,0 0 1,1-1-1,0 0 1,0 1-1,1-1 1,-1 0-1,1-1 0,0 1 1,0-1-1,0 1 1,0-1-1,0 0 1,1-1-1,5 4 1,10 3 40,0 0 1,0-1-1,32 9 1,-13-8 15,0-1 1,66 4 0,80-8 373,-166-4-355,2-2 108,0 0 0,-1-1 0,0-1 0,1-1 1,-1-1-1,-1-1 0,1-1 0,-1 0 1,29-18-1,-19 6 335,-28 20-556,0-1 1,0 1-1,-1-1 0,1 1 1,0-1-1,0 0 0,-1 0 1,1 1-1,0-1 1,-1 0-1,1 0 0,-1 0 1,1 0-1,-1 1 0,1-1 1,-1 0-1,0 0 1,1 0-1,-1 0 0,0 0 1,0 0-1,0 0 1,0 0-1,0 0 0,0 0 1,0 0-1,0 0 0,0 0 1,0-2-1,-12 0-1298,-54 3-3461,41 0 945,-22 0-7130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8:45.367"/>
    </inkml:context>
    <inkml:brush xml:id="br0">
      <inkml:brushProperty name="width" value="0.035" units="cm"/>
      <inkml:brushProperty name="height" value="0.035" units="cm"/>
    </inkml:brush>
  </inkml:definitions>
  <inkml:trace contextRef="#ctx0" brushRef="#br0">60 1 8890,'0'0'8354,"-60"3"-8266,60 1 8,0-1-96,0 5 0,0 2-848,0 8-1497,12 0-183,4-11-577</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39.140"/>
    </inkml:context>
    <inkml:brush xml:id="br0">
      <inkml:brushProperty name="width" value="0.035" units="cm"/>
      <inkml:brushProperty name="height" value="0.035" units="cm"/>
    </inkml:brush>
  </inkml:definitions>
  <inkml:trace contextRef="#ctx0" brushRef="#br0">1 400 4233,'0'0'7269,"5"-21"-5830,-4 16-1335,5-25 527,2 1 0,1 0 1,22-49-1,-19 55 179,-1 0-1,-1-1 1,-1 0-1,-1-1 1,9-48-1,-13 58 304,-4 29-487,0-2-787,-13 227 390,2-72-49,6-47-152,-10 379-533,15-537-3501,-2-1 1,-12-66 0,2 45-3475</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39.652"/>
    </inkml:context>
    <inkml:brush xml:id="br0">
      <inkml:brushProperty name="width" value="0.035" units="cm"/>
      <inkml:brushProperty name="height" value="0.035" units="cm"/>
    </inkml:brush>
  </inkml:definitions>
  <inkml:trace contextRef="#ctx0" brushRef="#br0">0 227 1640,'0'0'14305,"36"-30"-13438,114-95-222,-137 115-509,1 0 0,20-11 1,0 11 233,-15 6-187,0-1-21,-1 1 0,1 1 1,0 0-1,0 2 0,0 0 1,0 1-1,21 4 1,-33-3-119,-1 1-1,0-1 1,0 2 0,0-1 0,-1 1 0,1-1 0,-1 2 0,1-1 0,-1 1 0,0-1 0,0 1 0,0 1 0,-1-1 0,0 1 0,1 0 0,-2 0 0,7 8 0,-5-3-24,0-1 0,0 1 0,0-1 0,-1 1 0,-1 0 0,0 1 0,0-1 0,-1 1-1,2 19 1,-3-12-5,0 1 0,-1-1-1,-1 1 1,-1-1 0,0 0-1,-1 0 1,-2 0 0,1 0-1,-2 0 1,-14 29 0,5-21 57,-2 0 0,0-1 0,-2-1 0,-1 0 0,-1-2 1,-1-1-1,0 0 0,-2-1 0,0-2 0,-37 22 0,57-39-78,-15 7 209,18-8-193,1 0 0,-1 0 0,1 0-1,0 0 1,-1 0 0,1 0-1,-1 0 1,1 0 0,-1-1 0,1 1-1,0 0 1,-1 0 0,1 0-1,-1-1 1,1 1 0,0 0 0,-1-1-1,1 1 1,0 0 0,-1-1-1,1 1 1,0 0 0,0-1 0,-1 1-1,1 0 1,0-1 0,0 1-1,0-1 1,0 1 0,-1-1 0,1 1-1,0 0 1,0-1 0,0 1-1,0-1 1,0 1 0,0-1 0,0 1-1,0-1 1,0 1 0,0 0-1,1-2 1,-1 0-9,-1-10-28,2 1 1,-1 0-1,4-16 0,-2 22 5,-1 0-1,1 0 0,0 0 1,0 0-1,1 0 1,-1 1-1,1 0 0,0-1 1,1 1-1,3-4 0,0 0-289,20-19-69,-25 26 55,-1 0 0,0 0 0,1 0 0,-1 1 0,1-1-1,-1 0 1,0 1 0,1-1 0,0 1 0,-1 0 0,1-1-1,1 1 1</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0.872"/>
    </inkml:context>
    <inkml:brush xml:id="br0">
      <inkml:brushProperty name="width" value="0.035" units="cm"/>
      <inkml:brushProperty name="height" value="0.035" units="cm"/>
    </inkml:brush>
  </inkml:definitions>
  <inkml:trace contextRef="#ctx0" brushRef="#br0">119 122 1872,'0'0'7534,"-12"-7"-6898,12 7-512,0 0 0,-1-1-1,1 1 1,0 0 0,-1 0 0,1 0-1,0 0 1,-1 0 0,1 0 0,0-1-1,0 1 1,-1 0 0,1 0 0,0 0-1,0-1 1,-1 1 0,1 0 0,0 0-1,0-1 1,0 1 0,-1 0 0,1 0-1,0-1 1,0 1 0,0 0 0,0-1-1,0 1 1,0 0 0,0-1 0,-1 1-1,1 0 1,0-1 0,0 1 0,0 0-1,0-1 1,0 1 0,1 0 0,-1-1-1,0 1 1,0 0 0,0 0-1,0-1 1,0 1 0,0 0 0,0-1-1,1 1 1,-1 0 0,0 0 0,0-1-1,0 1 1,1 0 0,-1 0 0,0-1-1,1 1 1,12-21 1000,-10 17-387,-1-1-624,0 1-1,1 0 1,-1-1-1,1 1 0,0 0 1,1 1-1,-1-1 1,0 0-1,1 1 0,0 0 1,0 0-1,0 0 1,0 0-1,1 1 1,-1-1-1,1 1 0,-1 0 1,1 0-1,0 1 1,0 0-1,8-2 0,12-1-92,0 2-1,1 0 0,28 2 0,-27 1 237,-26-1-257,0 0-1,0 1 0,-1-1 0,1 0 1,0 1-1,0-1 0,0 1 0,-1 0 0,1-1 1,0 1-1,0-1 0,-1 1 0,1 0 1,-1 0-1,1-1 0,-1 1 0,1 0 1,-1 0-1,1 0 0,-1 0 0,0 0 1,1-1-1,-1 1 0,0 0 0,0 0 1,0 0-1,0 0 0,0 0 0,0 2 1,2 34 0,-3-30 1,2 6 20,0 1 0,-2 0 1,0 0-1,0-1 0,-1 1 1,-1-1-1,0 1 0,-1-1 0,-11 25 1,8-24 12,-23 39 17,29-50-49,-1 0-1,0-1 1,0 1-1,-1-1 1,1 0 0,0 1-1,-1-1 1,1 0-1,-1 0 1,0 0-1,0-1 1,1 1 0,-1-1-1,-6 3 1,-45 4-393,0-1 1,-86-1 0,139-6 292,0 0 0,0 0 0,0 0 0,0 0 0,0 0 0,0 0 0,0 0 0,0-1 0,0 1 0,0 0 0,0 0 0,0-1 0,0 1 0,0-1 0,0 1 0,0-1 0,0 1 0,0-1 0,1 0 0,-1 1 0,0-1 0,1 0 0,-2-1 0,-3-22-3107,5 22 3079,-1-26-4849</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1.412"/>
    </inkml:context>
    <inkml:brush xml:id="br0">
      <inkml:brushProperty name="width" value="0.035" units="cm"/>
      <inkml:brushProperty name="height" value="0.035" units="cm"/>
    </inkml:brush>
  </inkml:definitions>
  <inkml:trace contextRef="#ctx0" brushRef="#br0">0 40 5673,'0'0'8147,"0"-6"-7153,1-20-89,-1 25-834,0 1 0,1-1 0,-1 1 0,0-1 0,1 1 0,-1-1-1,1 1 1,-1 0 0,0-1 0,1 1 0,-1-1 0,1 1 0,-1 0-1,1 0 1,-1-1 0,1 1 0,0 0 0,-1 0 0,1 0 0,-1-1-1,1 1 1,-1 0 0,1 0 0,0 0 0,-1 0 0,1 0 0,-1 0-1,1 0 1,0 0 0,-1 1 0,1-1 0,-1 0 0,1 0 0,-1 0-1,1 1 1,0-1 0,-1 0 0,1 0 0,-1 1 0,1-1 0,-1 0-1,0 1 1,1-1 0,0 1 0,11 47 875,10 73 0,-9-38-285,42 275 1236,5 31-1097,-46-307-749,15 65 16,-24-204-1958,-4 14-2143,10-63 0,-7 82 1884,4-33-4360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1.985"/>
    </inkml:context>
    <inkml:brush xml:id="br0">
      <inkml:brushProperty name="width" value="0.035" units="cm"/>
      <inkml:brushProperty name="height" value="0.035" units="cm"/>
    </inkml:brush>
  </inkml:definitions>
  <inkml:trace contextRef="#ctx0" brushRef="#br0">242 253 7986,'0'0'8758,"5"-24"-8129,14-77 11,-18 93-430,0 0-1,0 0 1,-1 0-1,0 0 0,0 1 1,-2-10-1,2 15-104,-1-1-1,0 1 0,1-1 0,-1 1 1,0-1-1,0 1 0,0 0 1,-1-1-1,1 1 0,-1 0 1,1 0-1,-1 0 0,-3-3 0,0 2 7,1 1-1,-1-1 0,0 1 0,-1 0 0,1 1 1,0-1-1,0 1 0,-1 0 0,1 0 0,-1 0 1,1 1-1,0 0 0,-9 1 0,0-1-52,6-1-40,0 1-1,-1 1 1,1-1-1,0 2 0,-10 1 1,15-2-21,-1 1 0,1-1 0,0 1 0,0-1 0,0 1 0,0 0 0,1 0 0,-1 1 0,0-1 0,1 0 0,0 1 0,-1 0 0,1-1 0,0 1 0,-3 6 0,-1 3-10,-1 1 1,1 0-1,1 1 1,1 0-1,0 0 1,-4 25-1,4-3-30,1 55 0,3-86 39,0 0 0,0-1-1,1 1 1,0 0-1,0-1 1,0 1-1,0-1 1,1 1-1,0-1 1,0 0-1,0 1 1,0-1-1,1 0 1,0 0-1,-1-1 1,1 1 0,1-1-1,-1 1 1,7 4-1,-9-7 11,1 0 1,-1 0-1,1 0 0,-1-1 0,1 1 0,0 0 0,-1-1 1,1 1-1,0-1 0,0 0 0,-1 1 0,1-1 1,0 0-1,0 0 0,-1 0 0,1-1 0,0 1 1,-1 0-1,1-1 0,0 1 0,0-1 0,-1 1 1,1-1-1,-1 0 0,1 1 0,-1-1 0,1 0 1,-1 0-1,1 0 0,-1-1 0,0 1 0,1 0 1,-1 0-1,1-3 0,5-4 42,0-1 1,-1 0 0,0 0-1,5-12 1,-9 17-53,10-20-112,-2 1-1,0-1 1,-2-1-1,-1 0 0,0 0 1,-2 0-1,-1-1 1,-1 1-1,-1-37 1,-2 60-182,0 1 0,0 0 0,0 0 0,0-1 1,-1 1-1,1 0 0,0 0 0,-1-1 0,1 1 1,-1 0-1,1 0 0,-1 0 0,1 0 0,-1 0 1,0 0-1,1 0 0,-1 0 0,0 0 0,0 0 0,0 0 1,0 0-1,0 0 0,0 1 0,0-1 0,-2 0 1,-16-8-7936</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3.858"/>
    </inkml:context>
    <inkml:brush xml:id="br0">
      <inkml:brushProperty name="width" value="0.035" units="cm"/>
      <inkml:brushProperty name="height" value="0.035" units="cm"/>
    </inkml:brush>
  </inkml:definitions>
  <inkml:trace contextRef="#ctx0" brushRef="#br0">42 1 4865,'0'0'11221,"6"13"-10191,-1-3-816,0-2-19,-1 0 0,-1 0 0,1 1 0,-1-1-1,0 1 1,-1 0 0,0 0 0,-1 0 0,1 16 0,-3-5 248,0 0 1,-2 1 0,0-2-1,-8 27 1,-32 76 88,36-105-531,5-14-24,0 1 1,0 0 0,1-1-1,0 1 1,0 0 0,0 0-1,0 0 1,0 6 0,1-9-584,16-1-6333,9 0 2009</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2.591"/>
    </inkml:context>
    <inkml:brush xml:id="br0">
      <inkml:brushProperty name="width" value="0.035" units="cm"/>
      <inkml:brushProperty name="height" value="0.035" units="cm"/>
    </inkml:brush>
  </inkml:definitions>
  <inkml:trace contextRef="#ctx0" brushRef="#br0">310 0 5857,'0'0'7126,"8"33"-5519,23 108-276,-27-121-996,-1 0 0,-1 1 0,-1-1-1,-2 22 1,0-7 49,0-14-229,-2 0 0,0 1 1,-1-1-1,-1 0 1,-1-1-1,-1 1 1,-1-1-1,-1-1 1,0 1-1,-2-1 0,0-1 1,-1 0-1,-1-1 1,0 0-1,-30 27 1,40-40-176,-1-1 0,0 0 1,0-1-1,-1 1 0,1-1 0,0 0 1,-1 0-1,1 0 0,-1 0 1,0-1-1,0 0 0,0 0 0,-5 0 1,7 0-105,-1-1 0,1 0 0,0 0 0,0 0 0,0-1 0,0 1 0,-1-1 0,1 1-1,0-1 1,0 0 0,0 0 0,0-1 0,1 1 0,-1-1 0,0 1 0,0-1 0,1 0 0,-1 0 0,1 0 0,0 0 0,-4-5 0,-4-10-1307,1 0 0,0-1 0,1 0 0,-6-26 0,0-16-5794</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3.555"/>
    </inkml:context>
    <inkml:brush xml:id="br0">
      <inkml:brushProperty name="width" value="0.035" units="cm"/>
      <inkml:brushProperty name="height" value="0.035" units="cm"/>
    </inkml:brush>
  </inkml:definitions>
  <inkml:trace contextRef="#ctx0" brushRef="#br0">21 373 8602,'0'0'10365,"0"-12"-9690,0-36-142,0 36 199,0 15-631,18 207 41,-1-54 101,-13 274 10,-14-362-226,7-54-9,0 0 1,0 25 0,3-39 59,-1-1-45,0 0-1,0-1 0,1 1 0,-1 0 1,1-1-1,0 1 0,-1-1 0,1 1 1,0-1-1,0 1 0,-1 0 0,1-1 1,1 1-1,-1-1 0,0 1 0,0-3 1,1 0 33,-3-123 109,4-137-146,2 207-73,2 0 0,21-88 0,-10 81-98,4 0 1,37-79-1,-39 104 20,1 1 1,2 1-1,2 1 0,46-55 1,-66 87 114,0 0 0,0 1 0,0-1 0,1 1 0,-1-1 1,1 1-1,0 1 0,0-1 0,0 1 0,0-1 0,1 2 1,-1-1-1,1 0 0,6 0 0,-9 2 4,1-1 1,-1 1-1,1 0 0,-1 1 0,0-1 1,1 0-1,-1 1 0,1 0 1,-1 0-1,0 0 0,0 0 0,0 0 1,1 1-1,-1-1 0,-1 1 0,1 0 1,0 0-1,0 0 0,-1 0 0,1 1 1,-1-1-1,1 1 0,2 4 1,0 2-6,0 0 1,-1 0 0,0 0 0,-1 0 0,0 1 0,0 0-1,-1-1 1,0 1 0,-1 0 0,0 0 0,0 0 0,-1 0-1,-3 20 1,1-12 1,-1-1 0,-1 1 0,-1-1 0,0 0 0,-1 0 0,-16 30 0,-22 27 53,-108 132 1,150-203-59,0-1 1,0 1 0,0-1 0,1 1 0,-1-1 0,1 1-1,0 0 1,0 0 0,0 0 0,0 0 0,0 0 0,1 0-1,-1 4 1,1-5 0,0-1 1,0 1-1,0 0 0,1 0 0,-1-1 1,1 1-1,-1 0 0,1-1 0,0 1 1,0-1-1,-1 1 0,1-1 0,0 1 1,0-1-1,1 1 0,-1-1 0,0 0 1,0 0-1,1 1 0,-1-1 0,0 0 1,4 1-1,17 12 8,12 5 19,-1 2 0,56 46 1,-80-58-15,0 0 1,-1 0 0,0 1 0,0 0 0,-1 0-1,0 1 1,-1 0 0,0 0 0,-1 1-1,0 0 1,-1-1 0,0 1 0,2 14-1,-3-12-5,-1 0 0,-1 0 0,0 0 0,-1 1 0,-2 21 0,1-30 1,0 0 0,0 0-1,-1 0 1,0 0 0,0-1 0,0 1 0,-1-1 0,0 1 0,0-1 0,0 0 0,-1 0-1,0 0 1,0 0 0,-8 7 0,1-4 32,-1-1-1,1 1 1,-1-2 0,-1 1 0,1-2-1,-1 0 1,0 0 0,0-1-1,-1-1 1,1 0 0,-1-1-1,0-1 1,1 0 0,-1 0-1,0-1 1,0-1 0,1-1-1,-15-3 1,18 3-141,0-1 0,0 0 0,1-1 0,0 0 0,-1 0-1,2-1 1,-1-1 0,0 1 0,1-1 0,0-1 0,1 1 0,-9-10 0,-8-11-2989,1 0 0,-21-34 0,20 25-3354</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3.911"/>
    </inkml:context>
    <inkml:brush xml:id="br0">
      <inkml:brushProperty name="width" value="0.035" units="cm"/>
      <inkml:brushProperty name="height" value="0.035" units="cm"/>
    </inkml:brush>
  </inkml:definitions>
  <inkml:trace contextRef="#ctx0" brushRef="#br0">1 1 7698,'0'0'7901,"19"18"-6886,64 63-120,-77-74-738,0 1 0,0-1 0,0 1 0,-1 0 0,-1 1 0,1-1 0,-1 1 0,-1 0 0,1 0 0,-2 0 0,1 0 0,-1 1 0,1 14 0,2 4 163,9 59 808,5 127 0,-16 90-615,-3-194-987,1-133-6871,5-7 1098</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4.319"/>
    </inkml:context>
    <inkml:brush xml:id="br0">
      <inkml:brushProperty name="width" value="0.035" units="cm"/>
      <inkml:brushProperty name="height" value="0.035" units="cm"/>
    </inkml:brush>
  </inkml:definitions>
  <inkml:trace contextRef="#ctx0" brushRef="#br0">1 52 6953,'0'0'14189,"0"-10"-13194,1 2-982,1-23 895,-2 29-462,1 24-345,-3 188 1363,0-111-3325,2-8-8986,0-112 2671</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4.582"/>
    </inkml:context>
    <inkml:brush xml:id="br0">
      <inkml:brushProperty name="width" value="0.035" units="cm"/>
      <inkml:brushProperty name="height" value="0.035" units="cm"/>
    </inkml:brush>
  </inkml:definitions>
  <inkml:trace contextRef="#ctx0" brushRef="#br0">1 29 13499,'0'0'5217,"166"-22"-6673,-138 22-3225,-12-7-5778</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4.751"/>
    </inkml:context>
    <inkml:brush xml:id="br0">
      <inkml:brushProperty name="width" value="0.035" units="cm"/>
      <inkml:brushProperty name="height" value="0.035" units="cm"/>
    </inkml:brush>
  </inkml:definitions>
  <inkml:trace contextRef="#ctx0" brushRef="#br0">1 1 8978,'0'0'2841</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4.927"/>
    </inkml:context>
    <inkml:brush xml:id="br0">
      <inkml:brushProperty name="width" value="0.035" units="cm"/>
      <inkml:brushProperty name="height" value="0.035" units="cm"/>
    </inkml:brush>
  </inkml:definitions>
  <inkml:trace contextRef="#ctx0" brushRef="#br0">1 0 5753,'0'0'7322,"158"14"-12059</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5.094"/>
    </inkml:context>
    <inkml:brush xml:id="br0">
      <inkml:brushProperty name="width" value="0.035" units="cm"/>
      <inkml:brushProperty name="height" value="0.035" units="cm"/>
    </inkml:brush>
  </inkml:definitions>
  <inkml:trace contextRef="#ctx0" brushRef="#br0">1 1 11322,'0'0'3649</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5.468"/>
    </inkml:context>
    <inkml:brush xml:id="br0">
      <inkml:brushProperty name="width" value="0.035" units="cm"/>
      <inkml:brushProperty name="height" value="0.035" units="cm"/>
    </inkml:brush>
  </inkml:definitions>
  <inkml:trace contextRef="#ctx0" brushRef="#br0">0 1 5281,'0'0'9577,"11"38"-7905,33 127-406,-27-85-484,-4 0 1,-3 1 0,-1 127-1,-6-84-239,0 7-111,10 120-520,-13-240-1443,0-21-3770,0-16 266</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6.057"/>
    </inkml:context>
    <inkml:brush xml:id="br0">
      <inkml:brushProperty name="width" value="0.035" units="cm"/>
      <inkml:brushProperty name="height" value="0.035" units="cm"/>
    </inkml:brush>
  </inkml:definitions>
  <inkml:trace contextRef="#ctx0" brushRef="#br0">1 98 8906,'0'0'7037,"33"-15"-6278,112-47-311,-135 58-385,-1 0 0,2 1 0,-1 0 0,0 1 0,0 0 0,1 1 0,-1 0 0,1 0 0,13 2 0,2 0 102,-15-1-74,0 0 0,-1 1-1,1 0 1,0 1 0,0 0 0,19 7 0,-24-7-73,-1 1 0,0 0 0,0 0 0,0 0 0,0 0 0,-1 1 0,1 0 0,-1 0 0,0 1 1,0-1-1,0 1 0,-1-1 0,0 1 0,5 8 0,-4-2-7,1 0 0,-2 0 0,1 1 0,-1-1 0,-1 1 0,0-1 0,-1 1 0,0 0 0,-1-1-1,0 1 1,-1 0 0,0 0 0,-1-1 0,0 1 0,-1-1 0,-1 0 0,1 1 0,-2-2 0,1 1 0,-2 0 0,1-1 0,-1 0 0,-12 14 0,-41 37 242,42-45-63,0 0 1,-27 37 0,43-51-188,0-1-1,0 1 1,0 0 0,0 0-1,1-1 1,-1 1-1,0 0 1,1 0 0,0 0-1,-1 0 1,1-1-1,0 1 1,0 0 0,0 0-1,0 0 1,0 0-1,0 0 1,1 0-1,-1 0 1,1-1 0,-1 1-1,1 0 1,0 0-1,-1-1 1,1 1 0,0 0-1,2 1 1,2 4 18,0-1 1,1 1 0,0-1-1,12 9 1,-3-3 11,1 3-23,0 0 0,-1 2 0,0 0-1,-2 0 1,19 32 0,-25-37-11,-1 1-1,0 0 1,-1 1-1,-1-1 1,0 1-1,-1 0 0,0 0 1,-1 0-1,0 27 1,-2-33-2,1 7 17,-2 0 0,-3 22 0,3-32 3,0 1 0,-1 0 0,0 0 1,0-1-1,-1 1 0,0-1 0,0 0 0,0 0 0,-5 6 0,-6 6 44,0 0 0,-2-1-1,0 0 1,-23 17 0,33-28-27,-1-1 1,1 0-1,-1 0 1,0 0 0,0-1-1,0 0 1,0 0-1,-1-1 1,1 0-1,-1 0 1,0-1-1,1 1 1,-1-2-1,0 1 1,-14-2 0,19 0-54,0 0 1,0 1 0,1-1-1,-1-1 1,0 1 0,0 0-1,1-1 1,-1 1 0,1-1 0,0 0-1,-1 0 1,1 0 0,0 0-1,-4-4 1,-24-41-890,21 31 421,-62-107-6391,45 72 1787</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4.260"/>
    </inkml:context>
    <inkml:brush xml:id="br0">
      <inkml:brushProperty name="width" value="0.035" units="cm"/>
      <inkml:brushProperty name="height" value="0.035" units="cm"/>
    </inkml:brush>
  </inkml:definitions>
  <inkml:trace contextRef="#ctx0" brushRef="#br0">597 102 5777,'0'0'13232,"36"-17"-12289,109-49-389,-119 52-328,-26 14-225,-1 0-1,1 0 1,0 0 0,0 0 0,0 0 0,0 0 0,0 0 0,0 0-1,0 0 1,-1 0 0,1 0 0,0 0 0,0 0 0,0-1-1,0 1 1,0 0 0,0 0 0,0 0 0,0 0 0,0 0 0,0 0-1,-1 0 1,1 0 0,0 0 0,0 0 0,0 0 0,0 0-1,0 0 1,0-1 0,0 1 0,0 0 0,0 0 0,0 0 0,0 0-1,0 0 1,0 0 0,0 0 0,0 0 0,0-1 0,0 1-1,0 0 1,0 0 0,0 0 0,0 0 0,0 0 0,0 0 0,0 0-1,0 0 1,0-1 0,0 1 0,0 0 0,0 0 0,0 0-1,0 0 1,0 0 0,0 0 0,0 0 0,0 0 0,1 0 0,-1 0-1,0-1 1,0 1 0,0 0 0,0 0 0,0 0 0,-20 2 15,19-2-15,-38 0 3,-1 1 0,-60 10-1,88-9-5,1 1 0,-1 0 0,1 1 0,-1 0 0,1 1 0,0 0 0,1 1 0,-1 0 0,1 0 0,0 1 0,1 1 0,0-1 0,-10 12 0,16-15 4,0 1-1,1-1 0,0 1 1,0 0-1,1 0 0,-1 0 1,1 0-1,0 0 0,0 0 1,1 0-1,-1 0 0,1 0 1,0 0-1,1 0 0,-1 0 1,3 8-1,-2-10 4,1 0-1,-1 0 1,1-1-1,0 1 1,0 0 0,0-1-1,0 0 1,0 0-1,0 1 1,1-1 0,-1-1-1,1 1 1,0 0-1,-1 0 1,1-1-1,0 0 1,0 0 0,0 1-1,5 0 1,20 12 58,-19-8 27,1 0 1,-2 1-1,1 0 1,-1 1-1,0 0 1,0 0-1,-1 1 1,0 0-1,-1 0 1,0 1-1,0-1 1,-1 1-1,0 1 1,-1-1-1,0 1 1,-1-1-1,0 1 1,-1 0-1,0 0 1,0 0-1,-1 13 1,-1-24-85,0 1-1,-1-1 1,1 1 0,0-1 0,-1 1-1,1-1 1,0 1 0,-1-1 0,1 1-1,-1-1 1,1 0 0,0 1-1,-1-1 1,1 0 0,-1 0 0,1 1-1,-1-1 1,1 0 0,-1 0 0,0 0-1,1 1 1,-1-1 0,1 0 0,-1 0-1,1 0 1,-1 0 0,1 0 0,-1 0-1,0 0 1,-25-1 29,17 1-15,-12 0 9,-8 1-222,0-2 0,-1-2 0,-48-9 0,-192-51-4863,146 31-342</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6.386"/>
    </inkml:context>
    <inkml:brush xml:id="br0">
      <inkml:brushProperty name="width" value="0.035" units="cm"/>
      <inkml:brushProperty name="height" value="0.035" units="cm"/>
    </inkml:brush>
  </inkml:definitions>
  <inkml:trace contextRef="#ctx0" brushRef="#br0">0 1 4489,'0'0'12429,"8"2"-11843,-4-1-539,0 0 0,-1 1 0,1-1 0,-1 1-1,1 0 1,-1 0 0,0 0 0,0 1 0,0-1 0,0 1 0,0 0 0,3 3 0,-2 1 58,1-1-1,-2 1 1,1 0-1,-1-1 1,0 2 0,0-1-1,1 8 1,13 51 871,-4 0 1,9 119 0,-14 140 956,-10-106-1039,0-10-4654,3-232 795,2-11-2199</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7.367"/>
    </inkml:context>
    <inkml:brush xml:id="br0">
      <inkml:brushProperty name="width" value="0.035" units="cm"/>
      <inkml:brushProperty name="height" value="0.035" units="cm"/>
    </inkml:brush>
  </inkml:definitions>
  <inkml:trace contextRef="#ctx0" brushRef="#br0">0 163 1360,'0'0'14082,"1"-15"-12658,-1 0-959,-1 2 251,1 0-1,1 1 0,0-1 0,1 0 0,5-21 0,-7 34-668,0-1 0,0 1 0,0 0 0,1 0-1,-1 0 1,0-1 0,0 1 0,0 0 0,0 0 0,0 0 0,0-1 0,0 1 0,0 0 0,0 0 0,1 0-1,-1 0 1,0-1 0,0 1 0,0 0 0,0 0 0,0 0 0,1 0 0,-1 0 0,0 0 0,0 0-1,0-1 1,1 1 0,-1 0 0,0 0 0,0 0 0,0 0 0,1 0 0,-1 0 0,0 0 0,0 0 0,0 0-1,1 0 1,-1 0 0,0 0 0,0 0 0,0 0 0,1 0 0,7 9 283,2 12-478,-5 2 179,-1 0-1,-1 0 1,-1 0-1,-1 0 1,-3 34-1,1-6 19,1-43-41,0-5-3,1 0 0,-1 0 0,0 1 0,0-1 0,-1 0 0,1 0 0,0 0 0,-1 1-1,0-1 1,0 0 0,0 0 0,0 0 0,0 0 0,-1 0 0,-2 3 0,4-6 502,1-23-421,2-1 0,1 1 0,0 0 0,2 0 0,1 1 1,0-1-1,2 2 0,0-1 0,2 1 0,0 0 1,2 1-1,28-36 0,-40 55-97,0-1-1,0 0 1,1 1 0,-1-1 0,0 1 0,1 0 0,-1-1-1,1 1 1,0 0 0,-1 0 0,1 0 0,0 0-1,0 0 1,-1 1 0,1-1 0,0 0 0,0 1 0,0-1-1,0 1 1,0 0 0,2-1 0,-2 2 3,0 0-1,0-1 1,-1 1 0,1 0 0,0 0-1,-1 0 1,1 0 0,-1 0 0,1 0 0,-1 0-1,1 1 1,-1-1 0,0 1 0,0-1-1,0 1 1,1-1 0,-2 1 0,1-1 0,0 1-1,1 2 1,7 19-7,-1 0-1,0 1 1,-2 0-1,-1 0 1,3 30-1,-6-21-3548,-1-7-3716,-1-48-402</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7.663"/>
    </inkml:context>
    <inkml:brush xml:id="br0">
      <inkml:brushProperty name="width" value="0.035" units="cm"/>
      <inkml:brushProperty name="height" value="0.035" units="cm"/>
    </inkml:brush>
  </inkml:definitions>
  <inkml:trace contextRef="#ctx0" brushRef="#br0">1 201 11682,'0'0'6170,"246"-11"-4842,-163-10-296,0-8-408,-8 0-367,-8-3-185,-7 4-32,-17 3-40,-15 7-873,-28 11-967,-8 7-1217,-27 0-4048</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7.945"/>
    </inkml:context>
    <inkml:brush xml:id="br0">
      <inkml:brushProperty name="width" value="0.035" units="cm"/>
      <inkml:brushProperty name="height" value="0.035" units="cm"/>
    </inkml:brush>
  </inkml:definitions>
  <inkml:trace contextRef="#ctx0" brushRef="#br0">1 108 9458,'0'0'7914,"210"36"-6554,-143-29-448,0-7-464,1 0-216,-1 0-128,-4 0-32,-3-15-64,-5-6-8,-15 0-456,-28-15-1664,-8 8-2993,-4-1-3001</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8.315"/>
    </inkml:context>
    <inkml:brush xml:id="br0">
      <inkml:brushProperty name="width" value="0.035" units="cm"/>
      <inkml:brushProperty name="height" value="0.035" units="cm"/>
    </inkml:brush>
  </inkml:definitions>
  <inkml:trace contextRef="#ctx0" brushRef="#br0">1 4 9074,'0'0'3907,"39"0"-2424,21-1-854,20-1 471,79 8 0,-102 0-639,-2 3 0,1 2-1,-1 3 1,73 28 0,-87-26-155,0 3 0,0 1 0,-2 2 0,-1 1 0,0 2 0,33 31 0,-59-45-286,1 1-1,-2 1 1,0 0-1,0 0 1,-2 1-1,1 0 1,-2 1-1,0 0 1,0 0-1,-2 1 1,0 0-1,-1 0 1,0 1-1,-1-1 1,-1 1-1,-1 0 1,-1 0-1,0 0 1,-1 0-1,0 0 1,-2 0-1,0 0 1,-1 0-1,0-1 1,-2 1-1,0-1 1,0 0-1,-14 25 1,0-8-225,-1-1-1,-2 0 1,-1-2 0,-32 33 0,9-17-936,-84 65 0,110-96 470,0-2 0,0 0 0,-1-1 0,-39 16 0,41-22-699,-1 0 0,0 0 0,-24 2 0,-14-5-4663</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25.569"/>
    </inkml:context>
    <inkml:brush xml:id="br0">
      <inkml:brushProperty name="width" value="0.035" units="cm"/>
      <inkml:brushProperty name="height" value="0.035" units="cm"/>
    </inkml:brush>
  </inkml:definitions>
  <inkml:trace contextRef="#ctx0" brushRef="#br0">9 86 1016,'0'0'3349,"-2"-4"-2877,-3-46 2053,4 23-6341,1 23 1158</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25.726"/>
    </inkml:context>
    <inkml:brush xml:id="br0">
      <inkml:brushProperty name="width" value="0.035" units="cm"/>
      <inkml:brushProperty name="height" value="0.035" units="cm"/>
    </inkml:brush>
  </inkml:definitions>
  <inkml:trace contextRef="#ctx0" brushRef="#br0">1 0 2633</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26.064"/>
    </inkml:context>
    <inkml:brush xml:id="br0">
      <inkml:brushProperty name="width" value="0.035" units="cm"/>
      <inkml:brushProperty name="height" value="0.035" units="cm"/>
    </inkml:brush>
  </inkml:definitions>
  <inkml:trace contextRef="#ctx0" brushRef="#br0">142 106 2633,'-46'-86'1173,"45"85"-911,0-1-1,0 1 1,1-1 0,-1 1-1,0 0 1,0-1-1,0 1 1,0 0 0,-1 0-1,1 0 1,0 0-1,0 0 1,-1 0 0,-1-1-1,-9 3 4338,8 0-2725,-51-1 5962,48 2-8552,13 1-3439,14 3-1744,-7-6 743</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29.485"/>
    </inkml:context>
    <inkml:brush xml:id="br0">
      <inkml:brushProperty name="width" value="0.035" units="cm"/>
      <inkml:brushProperty name="height" value="0.035" units="cm"/>
    </inkml:brush>
  </inkml:definitions>
  <inkml:trace contextRef="#ctx0" brushRef="#br0">120 250 1592,'0'0'6408,"-7"-21"-5607,-1-8-537,3 8 102,-1 0 0,-13-29 1,9 21 970,8 22-917,0 0-1,0 0 1,-1 1 0,0-1-1,0 0 1,-1 1-1,0 0 1,0 0-1,-6-6 1,7 9-137,3 2-225,0 1-1,-1-1 1,1 1 0,-1 0-1,1 0 1,0-1-1,-1 1 1,1 0-1,-1-1 1,1 1-1,-1 0 1,1 0-1,-1 0 1,1 0-1,-1-1 1,1 1-1,-1 0 1,1 0-1,-1 0 1,1 0-1,-1 0 1,1 0 0,-2 1-1,2-1 74,-10 1 1629,8 3-4427,2-2 2458,1 0 1,-1 0-1,1 0 1,0 0 0,0 0-1,-1-1 1,1 1-1,1 0 1,-1 0-1,0-1 1,0 1-1,1-1 1,-1 1-1,0-1 1,1 0-1,0 1 1,2 0-1,33 21-3832,-25-18 1555</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0.139"/>
    </inkml:context>
    <inkml:brush xml:id="br0">
      <inkml:brushProperty name="width" value="0.035" units="cm"/>
      <inkml:brushProperty name="height" value="0.035" units="cm"/>
    </inkml:brush>
  </inkml:definitions>
  <inkml:trace contextRef="#ctx0" brushRef="#br0">79 127 4305,'0'0'6251,"-7"-8"-5791,-19-22-91,25 28-201,-1 1-1,1-1 1,0 1 0,0-1 0,0 1-1,1-1 1,-1 1 0,0-1-1,0 0 1,1 1 0,-1-1-1,1 0 1,0 0 0,-1 0-1,1 1 1,0-1 0,0 0 0,1-3-1,-1-4 340,-1 7-384,1 0 0,0 0 0,-1 0-1,1 0 1,-1 0 0,1 0 0,-1 1 0,0-1 0,0 0 0,0 0 0,0 0-1,0 1 1,0-1 0,0 0 0,0 1 0,-1 0 0,1-1 0,-1 1 0,1 0 0,-1-1-1,0 1 1,1 0 0,-1 0 0,0 0 0,0 0 0,0 1 0,-2-2 0,10 1-1991,-5 1 1760,0 0 1,-1 0-1,1-1 0,0 1 1,-1 0-1,1 0 0,0 0 1,-1 0-1,1 0 1,0 0-1,-1 0 0,1 1 1,0-1-1,-1 0 0,1 0 1,0 0-1,-1 1 1,1-1-1,-1 0 0,1 1 1,0-1-1,-1 0 0,1 1 1,-1-1-1,1 1 0,-1-1 1,0 1-1,2 0 1,23 22-4346,-16-15 1433</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4.433"/>
    </inkml:context>
    <inkml:brush xml:id="br0">
      <inkml:brushProperty name="width" value="0.035" units="cm"/>
      <inkml:brushProperty name="height" value="0.035" units="cm"/>
    </inkml:brush>
  </inkml:definitions>
  <inkml:trace contextRef="#ctx0" brushRef="#br0">197 1 11282,'0'0'9322,"-75"60"-16963,-47-28-1041</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1.018"/>
    </inkml:context>
    <inkml:brush xml:id="br0">
      <inkml:brushProperty name="width" value="0.035" units="cm"/>
      <inkml:brushProperty name="height" value="0.035" units="cm"/>
    </inkml:brush>
  </inkml:definitions>
  <inkml:trace contextRef="#ctx0" brushRef="#br0">64 179 2513,'0'0'7169,"-4"0"-6347,-23 0 1648,-5 0 5060,60-2-6911,55-10-1,-43 4-226,323-62 1195,-330 62-1544,0-1 1,53-23-1,12-4-243,-96 34 296,-6 11-3332,-74 83-2588,32-42 268</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1.345"/>
    </inkml:context>
    <inkml:brush xml:id="br0">
      <inkml:brushProperty name="width" value="0.035" units="cm"/>
      <inkml:brushProperty name="height" value="0.035" units="cm"/>
    </inkml:brush>
  </inkml:definitions>
  <inkml:trace contextRef="#ctx0" brushRef="#br0">1 4 7738,'0'0'9770,"0"-3"-9279,28 62 346,82 264 868,-74-207-1446,-12-33-199,20 56-232,-44-137 87,0-1 0,1 1 0,-1-1-1,1 1 1,0-1 0,-1 1 0,1-1 0,0 0-1,0 1 1,0-1 0,0 0 0,0 0-1,0 0 1,1 0 0,-1 0 0,0 0-1,0 0 1,1 0 0,-1 0 0,0-1-1,1 1 1,-1 0 0,1-1 0,-1 1 0,1-1-1,-1 0 1,1 0 0,0 1 0,-1-1-1,1 0 1,-1 0 0,1 0 0,2-1-1,0 0-202,-1 0 0,0-1 0,0 1 0,0-1 0,0 0 0,0 0-1,0 0 1,-1 0 0,1 0 0,-1-1 0,1 1 0,-1-1 0,0 0-1,2-3 1,17-32-4658</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1.841"/>
    </inkml:context>
    <inkml:brush xml:id="br0">
      <inkml:brushProperty name="width" value="0.035" units="cm"/>
      <inkml:brushProperty name="height" value="0.035" units="cm"/>
    </inkml:brush>
  </inkml:definitions>
  <inkml:trace contextRef="#ctx0" brushRef="#br0">0 0 9178,'0'0'5900,"15"40"-5027,49 133-199,-10-2 632,-44-133-665,2 0 1,2 0-1,31 61 0,-43-95-585,1 0 0,-1 0 0,1 0 0,0 0 0,0-1 0,0 1 0,0-1 0,0 0 0,1 0 0,0 0 0,-1 0 0,1 0 0,0-1 0,1 0 0,5 3 0,0-3 2,0 1-1,0-2 0,0 1 1,1-2-1,17 0 1,-24 0-50,-1-1 1,0 1-1,1-1 1,-1 0-1,0 0 1,0-1-1,1 1 1,-1-1-1,0 1 1,0-1-1,-1 0 0,1 0 1,0 0-1,-1-1 1,1 1-1,-1-1 1,4-4-1,9-8-132,-13 14 55,-1 0 0,1 0 0,0 0 0,0 0 0,0 0 0,0 1 0,0-1 0,0 1 0,0 0 0,0-1 0,0 1 0,0 0 1,0 0-1,0 0 0,0 0 0,-1 1 0,1-1 0,0 0 0,3 2 0,0-1 35,1 1-1,-1 0 1,0 0 0,1 0 0,5 4-1,3 4 23,0-1 0,1-1 0,0-1 0,0 0 0,1-1 0,0-1 0,0 0 0,0-1 0,0 0 0,1-2 0,-1 0 0,29 0 0,-41-2-99,1 0 0,0 0-1,-1-1 1,1 1 0,-1-1-1,1 0 1,-1 0 0,1-1-1,-1 1 1,1-1 0,-1 0 0,0 0-1,0 0 1,0-1 0,0 0-1,-1 1 1,1-1 0,0 0-1,-1-1 1,0 1 0,0-1-1,0 1 1,0-1 0,-1 0-1,0 0 1,1 0 0,-1 0 0,-1-1-1,3-5 1,26-72-6345,-21 49 1548</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2.197"/>
    </inkml:context>
    <inkml:brush xml:id="br0">
      <inkml:brushProperty name="width" value="0.035" units="cm"/>
      <inkml:brushProperty name="height" value="0.035" units="cm"/>
    </inkml:brush>
  </inkml:definitions>
  <inkml:trace contextRef="#ctx0" brushRef="#br0">1 94 5281,'0'0'9483,"17"3"-8532,53 7-38,-69-9-860,0-1 0,1 0 1,-1 0-1,0 0 1,1 0-1,-1 0 1,0-1-1,0 1 1,1 0-1,-1-1 1,0 1-1,0 0 1,0-1-1,1 0 1,-1 1-1,0-1 0,0 0 1,0 1-1,0-1 1,0 0-1,0 0 1,0 0-1,0 0 1,-1 0-1,1 0 1,0 0-1,0 0 1,-1 0-1,1 0 0,-1 0 1,1-1-1,-1 1 1,0 0-1,1 0 1,-1-1-1,0 1 1,0 0-1,0-1 1,0-1-1,1-4 274,1 0-97,-1-1 0,0 0 0,0 0-1,-1-14 1,-1 9 340,1 12-189,0 1-372,0-1 0,-1 1 1,1 0-1,-1 0 0,1 0 1,-1 0-1,1 0 1,-1 0-1,1 0 0,0 0 1,-1 0-1,1 0 0,-1 0 1,1 0-1,-1 0 1,1 0-1,-1 0 0,1 1 1,0-1-1,-1 0 0,1 0 1,-1 0-1,1 1 1,0-1-1,-1 0 0,1 1 1,0-1-1,-1 0 1,1 1-1,0-1 0,0 0 1,-1 1-1,-8 16-65,6-11 80,-5 14-15,0-1 0,1 2 0,1-1 0,1 1 0,0 0 0,2 0-1,1 0 1,0 0 0,2 23 0,0-39-7,0 0 0,0 0 0,1 0-1,0 0 1,0 0 0,0 0 0,0 0-1,3 7 1,-2-10 3,-1 0 0,1 1-1,-1-1 1,1 0 0,0 0-1,0 0 1,0 0 0,0 0 0,0 0-1,0 0 1,1-1 0,-1 1-1,1-1 1,-1 0 0,1 0 0,5 2-1,9 1 63,1-1-1,-1-1 0,1 0 0,0-1 1,0-1-1,32-5 0,-37 3-72,1 0 0,-1-1-1,0-1 1,-1 0-1,1-1 1,-1 0 0,0-1-1,0 0 1,0-1 0,-1-1-1,17-13 1,2-6-1299,-1-2 0,39-47 0,-23 19-3836</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3.019"/>
    </inkml:context>
    <inkml:brush xml:id="br0">
      <inkml:brushProperty name="width" value="0.035" units="cm"/>
      <inkml:brushProperty name="height" value="0.035" units="cm"/>
    </inkml:brush>
  </inkml:definitions>
  <inkml:trace contextRef="#ctx0" brushRef="#br0">1 107 7074,'0'0'12654,"0"-22"-11648,0-48-627,0 55-247,0 63-44,0 4-25,2 1 1,3-1 0,19 87-1,-16-103-59,-4-18 2,0 0 1,1 0-1,1-1 1,10 22-1,-16-38 9,1-1-1,-1 0 0,0 0 1,0 0-1,0 0 1,0 0-1,1 0 0,-1 1 1,0-1-1,0 0 1,0 0-1,0 0 0,1 0 1,-1 0-1,0 0 0,0 0 1,0 0-1,1 0 1,-1 0-1,0 0 0,0 0 1,0 0-1,0 0 1,1 0-1,-1 0 0,0 0 1,0 0-1,0 0 0,1 0 1,-1 0-1,0 0 1,0-1-1,0 1 0,0 0 1,1 0-1,-1 0 0,0 0 1,0 0-1,0 0 1,0-1-1,0 1 0,1 0 1,-1 0-1,0 0 1,0 0-1,0-1 0,0 1 1,0 0-1,0 0 0,0 0 1,0 0-1,0-1 1,0 1-1,0 0 0,0-1 1,5-42 493,-2-68-1,-4 78-499,2-1 0,1 1 0,1 1 0,13-53 0,-16 81-18,1 1 0,1 0 1,-1 1-1,0-1 1,1 0-1,-1 0 0,1 0 1,3-3-1,-4 5 3,-1 1 0,1-1 0,0 1 0,-1-1 0,1 1 0,0 0 0,0-1 1,-1 1-1,1 0 0,0-1 0,0 1 0,-1 0 0,1 0 0,0 0 0,0 0 0,0 0 0,-1 0 0,1 0 0,0 0 0,0 0 0,0 0 0,-1 1 0,1-1 0,0 0 0,0 0 0,-1 1 0,1-1 1,0 1-1,-1-1 0,1 0 0,0 1 0,-1-1 0,1 1 0,0 0 0,-1-1 0,1 1 0,-1-1 0,1 1 0,-1 0 0,0-1 0,1 1 0,0 1 0,7 10 5,0 1 0,0-1 0,-1 1 0,-1 1 0,10 28 0,17 80 15,-19-64-4,-12-49-10,-1-4 2,0 1-1,1 0 1,0-1 0,0 0 0,0 1-1,4 4 1,-6-9-1,0-1 0,1 1 0,-1 0 1,1-1-1,-1 1 0,1-1 0,-1 1 0,1-1 0,-1 0 0,1 1 0,-1-1 0,1 0 1,0 1-1,-1-1 0,1 0 0,0 0 0,-1 1 0,1-1 0,0 0 0,-1 0 1,1 0-1,0 0 0,0 0 0,1 0 0,-1-1 0,1 1 0,-1-1 0,1 0 0,-1 0 0,0 1 0,1-1 0,-1 0 0,0 0-1,0 0 1,1 0 0,-1 0 0,0-1 0,1-1 0,26-37 35,-1-2 0,-3-1 0,30-68 0,-54 110-35,48-106 23,-48 107-25,0 0 0,0-1-1,0 1 1,0-1 0,0 1 0,0-1 0,0 1 0,0 0-1,0-1 1,0 1 0,0-1 0,1 1 0,-1-1 0,0 1-1,0 0 1,1-1 0,-1 1 0,0 0 0,1-1 0,-1 1-1,0 0 1,1-1 0,-1 1 0,0 0 0,1 0 0,-1 0-1,0-1 1,1 1 0,-1 0 0,1 0 0,-1 0 0,1 0-1,-1 0 1,0-1 0,1 1 0,-1 0 0,1 0 0,0 0-1,5 11-134,-6-9 112,47 115 51,24 56-861,-71-172 742,0 0-1,1-1 1,-1 1 0,1 0 0,-1-1 0,0 1 0,1 0 0,-1-1 0,1 1 0,-1 0-1,1-1 1,0 1 0,-1-1 0,1 1 0,0-1 0,-1 0 0,1 1 0,0-1-1,-1 1 1,1-1 0,0 0 0,0 0 0,-1 0 0,1 1 0,0-1 0,0 0-1,0 0 1,-1 0 0,1 0 0,0 0 0,0 0 0,1-1 0,0 1-197,0-1 0,-1 0 1,1 0-1,0 0 0,-1 0 1,1 0-1,-1 0 0,1 0 1,-1 0-1,0 0 0,1-1 1,1-2-1,13-22-4866</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3.612"/>
    </inkml:context>
    <inkml:brush xml:id="br0">
      <inkml:brushProperty name="width" value="0.035" units="cm"/>
      <inkml:brushProperty name="height" value="0.035" units="cm"/>
    </inkml:brush>
  </inkml:definitions>
  <inkml:trace contextRef="#ctx0" brushRef="#br0">195 178 9130,'0'0'6483,"0"-21"-6278,-1-62 88,1 80-214,0 1-1,0 0 1,0-1-1,0 1 1,0 0-1,-1 0 1,1-1-1,-1 1 1,0 0-1,0 0 1,0-1-1,0 1 1,0 0-1,0 0 0,0 0 1,0 1-1,-1-1 1,1 0-1,-1 0 1,0 1-1,1-1 1,-1 1-1,0-1 1,0 1-1,0 0 1,0 0-1,0 0 1,0 0-1,0 0 1,-1 0-1,1 0 0,0 1 1,-4-1-1,2 0-45,1 1 0,0 0 0,0 0 0,0 0-1,0 1 1,0-1 0,-1 1 0,1-1-1,0 1 1,0 0 0,0 0 0,1 1-1,-1-1 1,0 1 0,0-1 0,1 1 0,-1 0-1,1 0 1,-5 4 0,0 4-37,1 1 0,1-1 0,-1 1 0,2 0 0,-6 19 0,-13 63-27,17-66 28,0 9-23,1 0 0,2 0 0,1 37 0,2-72 24,0 1-1,1 0 1,-1-1-1,0 1 1,1-1-1,0 1 1,-1-1-1,1 1 1,0-1-1,0 0 1,0 1-1,0-1 1,0 0-1,0 0 1,0 0-1,0 1 1,0-1-1,1 0 1,-1-1-1,0 1 0,1 0 1,-1 0-1,1 0 1,-1-1-1,1 1 1,-1-1-1,1 1 1,-1-1-1,1 0 1,-1 0-1,1 1 1,3-1-1,0 0 28,0 1 0,1-1 0,-1 0 0,0-1 0,1 1-1,-1-1 1,0 0 0,0-1 0,8-2 0,-7 0 4,1 0 0,-1-1 0,0 0 0,0 0 1,0-1-1,-1 1 0,0-1 0,0-1 0,-1 1 0,7-12 0,4-8 81,16-39 0,-20 35 109,-2 0 1,-1-1-1,-1 0 0,-1 0 1,-2-1-1,-1 0 1,-2-35-1,-2 81-213,-1 1 1,0 0-1,-5 15 1,-3 23-4,5 4-3,4 66-1,1-66-15,0-52 0,0-1 0,1 1 0,-1 0 0,1 0 0,0 0 0,0-1 0,1 1 0,-1-1 0,1 1 0,0-1 0,0 1 0,4 5 0,-4-8-23,0 1 0,0-1 1,1 0-1,-1 0 0,0 0 1,1 0-1,-1 0 0,1-1 1,0 1-1,0-1 0,0 1 1,-1-1-1,1 0 0,0 0 1,0 0-1,1-1 0,-1 1 1,0-1-1,0 0 0,4 0 1,-3 0-9,0 0 1,0 0-1,0 0 1,0 0-1,0-1 1,-1 0-1,1 0 1,0 0-1,0 0 1,-1-1-1,1 0 1,-1 1-1,5-4 1,-4 1-142,0 0-1,0 0 1,0-1 0,0 1 0,-1-1 0,0 0 0,0 0 0,0 0-1,2-6 1,3-9-2488,-1 0-1,10-40 1,-9 13-5968</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3.905"/>
    </inkml:context>
    <inkml:brush xml:id="br0">
      <inkml:brushProperty name="width" value="0.035" units="cm"/>
      <inkml:brushProperty name="height" value="0.035" units="cm"/>
    </inkml:brush>
  </inkml:definitions>
  <inkml:trace contextRef="#ctx0" brushRef="#br0">0 1 9098,'0'0'11285,"0"6"-11073,2 18-73,1-1 0,1 1 1,9 28-1,5 26 56,6 129-33,-9-60-967,-14-145 655,-1 1-1,0-1 1,1 0-1,0 1 0,-1-1 1,1 0-1,0 0 1,0 1-1,0-1 0,0 0 1,1 0-1,-1 0 1,1 0-1,1 1 1,-2-2-29,0-1 0,-1 1 1,1-1-1,0 0 0,0 1 1,0-1-1,0 0 0,0 0 1,0 0-1,0 1 0,0-1 1,0 0-1,0 0 1,0 0-1,0-1 0,0 1 1,0 0-1,0 0 0,-1 0 1,1-1-1,0 1 0,0-1 1,0 1-1,0 0 0,0-1 1,-1 0-1,1 1 1,0-1-1,0 1 0,-1-1 1,1 0-1,0 0 0,-1 1 1,1-1-1,-1 0 0,1 0 1,0-1-1,15-24-5013</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4.415"/>
    </inkml:context>
    <inkml:brush xml:id="br0">
      <inkml:brushProperty name="width" value="0.035" units="cm"/>
      <inkml:brushProperty name="height" value="0.035" units="cm"/>
    </inkml:brush>
  </inkml:definitions>
  <inkml:trace contextRef="#ctx0" brushRef="#br0">1 1 8386,'0'0'9683,"7"25"-8876,3 10-555,32 101 767,20 48 799,-51-242-954,-7 35-865,7-42-122,33-106 0,-43 166 94,1 0 0,0 1 1,0-1-1,1 1 0,-1-1 0,1 1 0,0 0 0,0 0 0,1 1 1,6-7-1,-9 9 16,1 0 0,-1 0 0,1 0 0,0 0 0,0 0 0,0 0 0,-1 1 0,1-1 0,0 1 0,0-1 0,0 1 0,0 0 0,0 0 0,0 0 0,0 0 0,0 0 0,0 0 0,0 1 0,0-1 0,0 0 0,0 1 0,0 0 0,-1-1 0,1 1 0,0 0 0,0 0 0,-1 0 0,1 0 0,0 0 0,-1 1 0,3 2 0,7 6 13,-2 0 1,1 1-1,-2 1 1,1 0-1,-1 0 1,-1 0-1,9 22 1,35 99 119,-42-105-229,-1-9-130,-1 1 1,-2 0 0,0 1-1,-1-1 1,2 27 0,-16-50-4246,-11-18-896</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4.600"/>
    </inkml:context>
    <inkml:brush xml:id="br0">
      <inkml:brushProperty name="width" value="0.035" units="cm"/>
      <inkml:brushProperty name="height" value="0.035" units="cm"/>
    </inkml:brush>
  </inkml:definitions>
  <inkml:trace contextRef="#ctx0" brushRef="#br0">0 8 9154,'0'0'9242,"115"-7"-10538,-67 7-3049,7 0-4737</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5.279"/>
    </inkml:context>
    <inkml:brush xml:id="br0">
      <inkml:brushProperty name="width" value="0.035" units="cm"/>
      <inkml:brushProperty name="height" value="0.035" units="cm"/>
    </inkml:brush>
  </inkml:definitions>
  <inkml:trace contextRef="#ctx0" brushRef="#br0">33 120 5369,'0'0'12064,"-4"-16"-10456,-16-77 1086,17 83-717,0 16-1237,1 21-689,2 1-23,1 0 0,2 0 0,8 40 0,6 42 7,2 8-4,-16-104-44,2 1 0,-1 0-1,2-1 1,0 0 0,11 21-1,-15-32-60,0-1-1,0 1 1,0 0-1,0 0 0,0-1 1,1 1-1,-1-1 1,1 0-1,-1 0 1,1 0-1,0 0 0,0 0 1,0-1-1,0 1 1,0-1-1,0 0 1,7 2-1,-6-3-84,1 1 1,-1-1-1,1 0 0,0-1 1,-1 1-1,1-1 0,-1 0 1,1 0-1,-1 0 0,1-1 0,6-2 1,3-4-903,-1 1 0,-1-1 1,1-1-1,-1-1 0,-1 1 0,20-23 1,25-37-8021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6.471"/>
    </inkml:context>
    <inkml:brush xml:id="br0">
      <inkml:brushProperty name="width" value="0.035" units="cm"/>
      <inkml:brushProperty name="height" value="0.035" units="cm"/>
    </inkml:brush>
  </inkml:definitions>
  <inkml:trace contextRef="#ctx0" brushRef="#br0">400 89 2737,'0'0'8637,"-5"-14"-7767,-20-43-93,24 55-740,1 1-1,-1 0 1,0 0-1,0 0 1,1 0-1,-1 0 0,0 0 1,0 0-1,0 0 1,0 1-1,0-1 1,0 0-1,0 0 1,-1 1-1,1-1 0,0 1 1,0-1-1,0 1 1,-1-1-1,1 1 1,0 0-1,0 0 0,-1 0 1,1-1-1,0 1 1,-1 1-1,1-1 1,0 0-1,-1 0 0,1 0 1,0 1-1,-2-1 1,-3 1 137,-3-1-106,1 1 1,-1-1-1,1 1 0,-1 1 1,1 0-1,0 0 1,0 0-1,0 1 0,0 0 1,0 1-1,1 0 1,-1 0-1,1 1 0,0 0 1,0 0-1,-7 8 1,-6 3-56,1 2 0,1 1 1,1 0-1,0 1 1,-24 40-1,33-46-18,1 0 0,0 1-1,1 0 1,0 1 0,2-1 0,0 1-1,0 0 1,1 0 0,1 0 0,0 20-1,2-35 13,0-1 0,0 0 0,0 1 0,0-1 0,1 0 0,-1 1 0,0-1 0,0 1-1,0-1 1,0 0 0,0 1 0,0-1 0,1 0 0,-1 1 0,0-1 0,0 0 0,0 1-1,1-1 1,-1 0 0,0 0 0,0 1 0,1-1 0,-1 0 0,0 0 0,1 1 0,-1-1 0,0 0-1,1 0 1,-1 0 0,0 0 0,1 0 0,0 1 0,16-1 243,-8 0-65,8-2 60,0 1 0,0-2 0,0-1 0,0 0 0,-1-1 0,0 0 0,22-12 0,111-64 1015,-77 37-779,87-71 0,-115 72-424,-41 40-55,-1 0-1,1 0 0,-1 0 0,0-1 0,0 1 0,0-1 1,-1 1-1,1-1 0,-1 0 0,1 1 0,-1-1 0,-1 0 1,2-5-1,-2 9 3,0 16-411,2 132 386,-7 183 67,3-309-45,-2 0-1,0-1 0,-2 0 1,0 0-1,-1 0 0,-1-1 1,-2 0-1,1-1 0,-2 0 1,-15 22-1,15-27-1,-1 1 0,0-1 0,-1-1 0,0 0 1,-1-1-1,0 0 0,-1-1 0,0-1 0,-1 0 0,0-1 0,-1-1 0,-23 8 0,22-11 19,-1-1-1,1-1 0,-1-1 1,0-1-1,1 0 0,-1-2 1,-21-2-1,36 2-19,0 0 0,0 0 0,0 0 0,0-1 0,0 1 0,0-1 0,0 0 0,1 0 0,-1-1 0,1 1 0,-1-1 0,1 0 0,0 0 0,0 0 0,0 0 0,1 0 0,-1-1 0,1 1 0,0-1 0,0 0 0,0 1 0,0-1 0,0 0 0,1 0 0,0 0 0,0 0 0,-1-7 0,0 4-30,1 0 1,0 0 0,1-1 0,-1 1 0,1 0-1,1-1 1,-1 1 0,1 0 0,1 0 0,-1 0-1,1 0 1,0 0 0,1 0 0,0 0 0,0 0-1,5-8 1,2 3-79,1 1 0,0-1 1,0 2-1,22-16 0,61-36-426,-22 20-115,2 4 1,91-34 0,165-43-1253,-265 94 1612,214-91 3206,-277 111-2868,0 1 0,0-1-1,0 0 1,0 0 0,-1 0 0,1 0 0,0 0-1,-1 0 1,1 0 0,0 0 0,-1-1 0,1 1 0,-1-1-1,0 1 1,0-1 0,1 0 0,-1 1 0,0-1-1,0 0 1,-1 0 0,1 0 0,0 1 0,0-1-1,-1 0 1,0 0 0,1 0 0,-1 0 0,0 0-1,0 0 1,0-3 0,0 4-47,0 1 0,0-1 0,-1 1 0,1-1 0,0 1 0,0-1 0,-1 1 0,1 0 0,0-1 0,-1 1 0,1-1 1,0 1-1,-1 0 0,1 0 0,0-1 0,-1 1 0,1 0 0,-1 0 0,1-1 0,-1 1 0,1 0 0,0 0 0,-1 0 0,1 0 0,-1-1 0,1 1 0,-1 0 0,1 0 0,-1 0 0,1 0 0,-1 0 0,-22 0-39,15 1 14,-12-1 3,-1 1-1,1 1 1,-1 1-1,1 1 0,0 1 1,-24 8-1,33-8 14,0 0 0,0 0 0,0 1 0,0 0 0,1 1 1,0 0-1,0 1 0,1 0 0,0 0 0,0 1 0,-13 18 0,17-17 8,0 0 0,1 0 1,0 0-1,1 1 0,0-1 0,1 1 1,0 0-1,0-1 0,1 1 0,1 0 1,0 0-1,1 11 0,-1-9 3,0-10 1,0-1-1,1 0 1,-1 0 0,0 0 0,1 1-1,-1-1 1,1 0 0,0 0 0,0 0-1,0 0 1,0 0 0,0 0 0,0 0-1,0 0 1,1 0 0,-1-1 0,1 1-1,1 2 1,1-2 7,0 1 0,0 0 0,0-1 0,0 0 0,0 0 0,1 0 0,-1 0 0,7 1 0,9 1 37,-1-1-1,1-1 0,26 0 0,-41-2-37,83 2-231,1-4 0,168-26 1,-141 2-2413,-17-2-3525</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6.199"/>
    </inkml:context>
    <inkml:brush xml:id="br0">
      <inkml:brushProperty name="width" value="0.035" units="cm"/>
      <inkml:brushProperty name="height" value="0.035" units="cm"/>
    </inkml:brush>
  </inkml:definitions>
  <inkml:trace contextRef="#ctx0" brushRef="#br0">255 797 5817,'0'0'11673,"-2"-21"-11050,-6-62-92,8 80-480,0 0 1,-1 1-1,1-1 0,-1 1 1,0-1-1,0 1 1,0 0-1,0-1 0,0 1 1,-1 0-1,1 0 0,-1-1 1,1 1-1,-1 0 0,0 1 1,0-1-1,0 0 0,0 0 1,0 1-1,0-1 1,0 1-1,-5-2 0,2 1 36,0 1 0,-1 0 0,1 0 0,-1 0 0,1 0 0,-1 1 0,-5 0 0,7 0-109,1 0 23,1 1 0,-1-1 0,1 1 0,-1-1 0,1 1 0,0 0 0,-1 0 0,1 0 0,0 0 0,0 0 0,0 0 0,-1 1 0,1-1 0,1 1 0,-1 0 0,0-1-1,0 1 1,1 0 0,-4 4 0,-1 4 0,0 0 1,-10 22-1,10-20-1,-7 18-14,2 0 1,0 1-1,2 0 1,-8 53-1,10-24-33,0 95-1,7-153 45,0 1 1,-1 0-1,1-1 0,0 1 1,1 0-1,-1-1 0,0 1 1,1 0-1,-1-1 0,1 1 1,0-1-1,0 1 0,0-1 1,0 1-1,0-1 0,1 0 1,-1 1-1,1-1 0,0 0 1,-1 0-1,1 0 0,0 0 1,0-1-1,0 1 0,0 0 1,1-1-1,-1 0 0,0 1 1,1-1-1,-1 0 0,1 0 1,-1 0-1,1 0 0,-1-1 1,1 1-1,0-1 0,-1 0 1,1 1-1,4-1 0,-1 0 6,0 0 0,1 0-1,-1-1 1,0 0 0,0 0-1,0 0 1,0-1 0,0 0 0,0 0-1,0 0 1,-1-1 0,1 0-1,-1 0 1,0 0 0,0-1-1,0 0 1,0 0 0,0 0-1,-1 0 1,0-1 0,5-6 0,6-9 20,-1-1 1,-1 0 0,19-46 0,-18 33 2,-1 0 0,-2-1 0,-2 0-1,-1-1 1,4-52 0,-2-182 9,-10 247-34,-2-14 19,-1 1 1,-2-1-1,-1 1 1,-16-52 0,-59-136 1073,74 209-774,3 12-71,0 29-214,0 39-25,3-1 0,3 1 0,2-1 0,19 93 0,-3-83 30,41 105 1,-42-136-43,1 0 0,2-1 0,45 62 0,-55-88-7,1 0-1,1 0 0,0-2 1,1 0-1,1 0 0,28 17 1,-32-23 5,1-1 0,0-1 0,1 0-1,-1-1 1,1 0 0,0-1 0,1 0 0,-1-2 0,28 3 0,-30-4 6,-1-1-1,0 0 0,1-1 1,19-3-1,-26 2 6,-1 1 0,1-1 0,-1 0 0,1 0 0,-1-1 0,0 1 0,0-1 0,0 0 0,0 0 0,-1 0 0,1 0 0,-1-1 0,6-7 0,-1 0 9,-1 0 0,0-1-1,-1-1 1,0 1 0,-1-1-1,0 0 1,-1 0-1,0 0 1,2-17 0,-2-1-3,-2-1 1,-3-61 0,1 90-18,0-1 0,0 0 0,-1 0 0,0 1 0,0-1 0,0 0 0,0 1 0,0-1 0,-1 1 0,0-1 0,1 1 0,-1 0 0,-1 0 0,1 0 0,0 0 0,-1 0 0,1 0 1,-1 1-1,0-1 0,0 1 0,0 0 0,0 0 0,0 0 0,-1 0 0,1 0 0,0 1 0,-1-1 0,0 1 0,1 0 0,-1 0 0,0 0 0,1 1 0,-1 0 0,-6-1 0,7 1 0,1 1-1,0-1 1,0 1-1,0-1 1,0 1 0,0 0-1,0 0 1,0 0-1,0 0 1,1 0 0,-1 0-1,0 0 1,0 0-1,1 1 1,-1-1 0,1 1-1,-1 0 1,1-1-1,0 1 1,0 0-1,0-1 1,0 1 0,-2 3-1,-2 6 6,1 0 0,0 0-1,-3 12 1,5-15-7,-8 36 3,3 1-1,1 0 1,2 1 0,3 63 0,1-100 3,0-1 0,0 1 0,1 0 0,0-1 1,1 1-1,0-1 0,1 1 0,-1-1 0,1 0 0,6 10 0,-5-12 1,-1-1 0,2 0-1,-1 0 1,0 0-1,1-1 1,0 0-1,0 1 1,0-2-1,0 1 1,1-1-1,-1 1 1,1-2-1,0 1 1,11 3-1,-6-2-4,0-1-1,1-1 1,-1 1-1,1-2 1,-1 0-1,1 0 1,0-1-1,-1 0 1,1-1-1,0-1 1,-1 1-1,1-2 1,-1 0-1,0 0 1,0-1-1,0 0 1,0-1-1,10-7 1,39-32-2035,-3-2 1,-1-3-1,52-60 1,-76 76 554,42-43-6430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6.791"/>
    </inkml:context>
    <inkml:brush xml:id="br0">
      <inkml:brushProperty name="width" value="0.035" units="cm"/>
      <inkml:brushProperty name="height" value="0.035" units="cm"/>
    </inkml:brush>
  </inkml:definitions>
  <inkml:trace contextRef="#ctx0" brushRef="#br0">215 136 7138,'0'0'9710,"-3"-12"-8638,1 2-960,0-2 233,0 1-1,-1 0 1,-1 1 0,-7-17-1,10 24-264,0 0-1,-1 0 1,0 1 0,1-1-1,-1 1 1,0-1-1,0 1 1,-1 0-1,1 0 1,0 0 0,-1 0-1,1 0 1,-1 0-1,0 1 1,1-1-1,-1 1 1,0 0 0,0 0-1,0 0 1,0 0-1,0 0 1,0 1-1,0 0 1,-4-1 0,4 1-75,0 1 0,0-1-1,0 1 1,-1 0 0,1-1 0,0 2 0,1-1 0,-1 0 0,0 0 0,0 1 0,0 0 0,1-1 0,-1 1 0,1 0 0,-1 0 0,1 1-1,0-1 1,0 0 0,0 1 0,0-1 0,0 1 0,1 0 0,-3 4 0,-3 7-2,1 1 1,0 1-1,-4 21 1,7-27-4,-6 27 4,2 2 1,1-1-1,3 1 1,0 52-1,3-90 3,0 1 0,0-1 0,0 1 0,0-1 0,0 0 0,0 1 0,0-1 0,0 1-1,1-1 1,-1 1 0,1-1 0,-1 0 0,1 1 0,-1-1 0,1 0 0,0 1 0,0-1 0,-1 0 0,1 0-1,0 0 1,0 0 0,0 0 0,0 0 0,2 2 0,1-2 30,-1 0-1,0-1 1,0 1 0,1-1 0,-1 1-1,1-1 1,-1 0 0,6-1 0,5 1 19,-4 0-32,-1-1 0,0-1 0,0 0 0,0 0 0,0-1 0,0 1 0,0-2 0,-1 0-1,1 0 1,-1 0 0,0-1 0,-1 0 0,1-1 0,-1 0 0,0 0 0,0 0-1,7-9 1,-6 5-11,0 1-1,-1-2 0,0 1 1,0-1-1,-1 0 1,-1 0-1,0-1 0,0 0 1,-1 0-1,0 0 0,-1 0 1,1-17-1,0-118 509,-4 132-379,-4 2 110,4 13-251,0 0 1,0 0-1,0 0 1,0 0-1,0 1 1,0-1-1,0 0 1,0 0-1,0 0 1,0 0-1,0 1 1,0-1-1,0 0 0,0 0 1,-1 0-1,1 0 1,0 0-1,0 1 1,0-1-1,0 0 1,0 0-1,0 0 1,0 0-1,-1 0 0,1 0 1,0 0-1,0 1 1,0-1-1,0 0 1,-1 0-1,1 0 1,0 0-1,0 0 1,0 0-1,0 0 0,-1 0 1,1 0-1,0 0 1,0 0-1,0 0 1,0 0-1,-1 0 1,1 0-1,0 0 1,0 0-1,0 0 1,0 0-1,-1-1 0,1 1 1,0 0-1,0 0 1,0 0-1,0 0 1,0 0-1,-1 0 1,1 0-1,0 0 1,0-1-1,0 1 0,0 0 1,0 0-1,0 0 1,0 0-1,-1-1 1,-4 26-20,2-1 0,0 1 1,1 0-1,3 43 1,0-27 11,-2-15 14,0-2-11,1 0-1,2 0 1,0 0-1,9 41 1,-10-60-1,1 0 0,0 1 1,0-1-1,0 0 0,0 0 1,1 0-1,0-1 0,0 1 0,0-1 1,0 1-1,1-1 0,0 0 1,0 0-1,0-1 0,0 1 1,0-1-1,1 0 0,0 0 1,0-1-1,-1 1 0,1-1 1,1 0-1,-1 0 0,0 0 0,0-1 1,11 1-1,-6 0-3,1-1 0,0-1-1,0 0 1,0 0 0,0-1 0,0-1-1,11-2 1,-16 2-34,0 0 0,0 0 0,0-1 0,-1 0 0,1 0 0,-1 0 0,0-1 1,0 0-1,0 0 0,0 0 0,-1 0 0,1-1 0,-1 0 0,5-7 0,2-7-775,0 0 0,-1 0-1,-1-1 1,8-29 0,-3-8-4285</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9.465"/>
    </inkml:context>
    <inkml:brush xml:id="br0">
      <inkml:brushProperty name="width" value="0.035" units="cm"/>
      <inkml:brushProperty name="height" value="0.035" units="cm"/>
    </inkml:brush>
  </inkml:definitions>
  <inkml:trace contextRef="#ctx0" brushRef="#br0">47 205 5977,'0'0'11748,"-6"-29"-10360,-18-90-175,23 113-947,1 0 0,-1 0 0,-1 0 0,1 0 0,-1 0 0,0 0 0,-5-9 0,8 48 1301,7 2-1495,1-1 0,2 0 0,15 34 0,1 2 66,57 192 318,-69-205-407,-3 0 1,8 99 0,-16-105-18,3-69 465,3-103-342,5 1 0,6 1 0,37-124-1,-30 164-258,-25 71 73,0 0 1,1 1-1,0-1 0,0 1 1,1 0-1,0 1 1,9-10-1,-13 15 21,-1 0 1,1 1-1,-1-1 1,1 0-1,0 1 1,-1-1-1,1 1 1,0-1-1,-1 1 0,1 0 1,0-1-1,0 1 1,0 0-1,-1-1 1,1 1-1,0 0 1,0 0-1,0 0 1,0-1-1,-1 1 1,1 0-1,0 0 1,0 0-1,0 1 0,0-1 1,0 0-1,-1 0 1,1 0-1,0 1 1,0-1-1,0 0 1,-1 1-1,1-1 1,0 0-1,0 1 1,-1-1-1,1 1 0,0 0 1,-1-1-1,1 1 1,0 0-1,2 3-9,-1 0 0,0 0 0,0 0 0,0 0-1,0 0 1,1 5 0,8 37 15,-2 0 0,-2 1 0,-1-1 0,-3 84 0,9 71 16,-2-166-15,-10-35 4,0 1 0,1-1 0,-1 1 0,0-1 0,1 1 0,-1-1 0,0 1 0,1-1 0,-1 1 0,1-1 0,-1 0 0,0 1 0,1-1 0,-1 0 0,1 0 1,-1 1-1,1-1 0,-1 0 0,1 0 0,-1 1 0,1-1 0,-1 0 0,2 0 0,-1 0 5,0-1-1,0 1 1,0 0-1,0-1 1,0 1 0,-1-1-1,1 0 1,0 1-1,0-1 1,0 0-1,-1 1 1,1-1 0,0 0-1,-1 0 1,1 1-1,0-1 1,-1 0 0,1-1-1,14-26 38,-1 0-1,15-43 1,0-1-28,2 1-29,-6 13 1,2 1 0,36-57 1,-62 113 6,-1 0 1,0 0 0,0 1 0,1-1-1,-1 0 1,1 0 0,-1 1-1,1-1 1,-1 0 0,1 1-1,-1-1 1,1 1 0,0-1-1,-1 1 1,1-1 0,0 1 0,-1-1-1,1 1 1,0 0 0,0-1-1,0 1 1,-1 0 0,1 0-1,0-1 1,0 1 0,0 0-1,-1 0 1,1 0 0,0 0-1,0 0 1,0 0 0,0 0 0,-1 0-1,1 1 1,0-1 0,0 0-1,0 0 1,-1 1 0,1-1-1,0 0 1,0 1 0,-1-1-1,1 1 1,0-1 0,-1 1 0,1-1-1,-1 1 1,1 0 0,-1-1-1,1 1 1,-1 0 0,1-1-1,0 2 1,3 5-22,1 0 0,-2 1-1,1-1 1,3 11 0,-5-12 39,19 53-164,-3 1 0,-3 2 0,13 108 0,-27-163-72,0 0 1,0 0-1,1-1 1,0 1-1,0-1 1,0 1-1,6 10 1,-7-16 74,0 1 1,0-1 0,1 1-1,-1-1 1,0 0-1,0 0 1,1 0 0,-1 0-1,1 0 1,-1 0 0,1 0-1,-1 0 1,1 0-1,-1-1 1,1 1 0,0-1-1,-1 1 1,1-1-1,0 0 1,0 1 0,-1-1-1,1 0 1,0 0-1,0 0 1,-1 0 0,1-1-1,0 1 1,-1 0-1,1-1 1,0 1 0,-1-1-1,1 0 1,2-1-1,0 0-378,-1 0-1,0 0 0,0 0 0,0 0 1,0-1-1,0 1 0,4-6 0,21-26-5810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49.865"/>
    </inkml:context>
    <inkml:brush xml:id="br0">
      <inkml:brushProperty name="width" value="0.035" units="cm"/>
      <inkml:brushProperty name="height" value="0.035" units="cm"/>
    </inkml:brush>
  </inkml:definitions>
  <inkml:trace contextRef="#ctx0" brushRef="#br0">302 241 6465,'0'0'11321,"10"-29"-10335,32-91-191,-40 114-643,0 0 1,0 0 0,-1 0-1,0 1 1,-1-1-1,1 0 1,-1-10-1,0 15-104,0-1-1,-1 1 0,1-1 1,0 1-1,-1-1 0,1 1 1,-1-1-1,0 1 0,1 0 1,-1-1-1,0 1 0,0 0 1,0-1-1,0 1 0,0 0 1,0 0-1,0 0 0,0 0 1,-2-1-1,-1 1 3,0-1 0,-1 1 0,1 0 0,-1 0 0,0 0 0,1 1 0,-1-1 1,1 1-1,-1 0 0,0 1 0,1-1 0,-6 2 0,3-1-105,1 0 50,-1 1 1,0 0-1,0 1 0,1-1 0,-1 1 0,1 1 1,0-1-1,0 1 0,0 0 0,1 0 0,-1 1 1,1 0-1,0 0 0,0 0 0,-5 8 0,-10 13-22,-31 55-1,35-52 8,1 1 0,1 1-1,2 0 1,1 1 0,1 0 0,2 1-1,2 0 1,0 0 0,3 0 0,0 44-1,2-74 22,2-1-1,-1 0 1,0 0-1,0 0 0,1 0 1,-1 0-1,1 0 0,0 0 1,0 0-1,-1 0 1,1 0-1,0 0 0,1-1 1,-1 1-1,0 0 1,0 0-1,1-1 0,-1 1 1,1-1-1,0 0 1,-1 1-1,1-1 0,0 0 1,0 0-1,-1 0 0,1 0 1,0 0-1,4 0 1,-2 1 7,0-1 0,0-1 0,0 1 0,1-1 0,-1 0 0,0 1 1,0-2-1,1 1 0,-1-1 0,0 1 0,0-1 0,0 0 0,1-1 1,4-1-1,0-2-60,0-1 0,0 0 1,-1-1-1,1 1 0,-1-2 1,-1 1-1,0-1 0,0 0 1,0 0-1,9-18 0,-3 5-448,-1-2-1,-1 1 0,13-41 1,-17 40-1035,-1-2 0,-2 1 0,0 0 0,-2-1 1,0-37-1,-2 14-4489</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50.925"/>
    </inkml:context>
    <inkml:brush xml:id="br0">
      <inkml:brushProperty name="width" value="0.035" units="cm"/>
      <inkml:brushProperty name="height" value="0.035" units="cm"/>
    </inkml:brush>
  </inkml:definitions>
  <inkml:trace contextRef="#ctx0" brushRef="#br0">103 1217 5153,'0'0'6600,"33"-10"-5870,102-37 10,-132 46-693,1 0 1,-1 0-1,0-1 1,0 1-1,0-1 1,0 0 0,0 0-1,0 0 1,0 0-1,-1-1 1,1 1-1,-1-1 1,0 0-1,1 1 1,-1-1-1,0 0 1,-1 0-1,1 0 1,0-1-1,-1 1 1,0 0-1,0-1 1,0 1 0,1-6-1,1-3 150,3-17 376,-1 0-1,-2-1 0,0 1 0,-3-49 0,0 45 263,0 32-797,0-1 0,0 1 0,0-1 1,-1 1-1,1 0 0,0-1 0,-1 1 0,1 0 0,0-1 0,-1 1 1,0 0-1,1 0 0,-1-1 0,0 1 0,0 0 0,1 0 0,-1 0 1,0 0-1,0 0 0,0 0 0,0 0 0,-1 0 0,1 0 0,0 1 1,0-1-1,0 0 0,-1 1 0,1-1 0,0 1 0,-1-1 1,-1 1-1,-5-2 70,0 1-1,1 1 1,-1-1 0,-13 2 0,5-1-161,10 1 46,0 0-1,0 0 1,0 1-1,0-1 1,0 1-1,1 0 1,-1 1 0,1 0-1,-1-1 1,1 2-1,0-1 1,0 1-1,0-1 1,1 1 0,-1 1-1,1-1 1,-5 7-1,-5 7-4,0 1 0,1 0 0,-12 25-1,10-12 11,0 1-1,3 1 1,1 1-1,1 0 0,2 0 1,2 0-1,1 1 1,1 0-1,2 0 1,2 0-1,6 47 1,-6-79 4,0-1 1,0 0 0,0 0-1,1 0 1,0 0 0,0 0-1,0 0 1,0 0 0,0 0-1,0-1 1,1 1 0,-1 0-1,1-1 1,0 1 0,0-1-1,0 1 1,0-1 0,0 0-1,0 0 1,1 0 0,-1 0 0,4 2-1,0-2 25,0 0 0,1 0 0,-1 0 0,0-1 0,1 0 0,-1 0 0,0-1 1,1 0-1,11-1 0,-12 0-15,-1 0 0,1-1 0,-1 0 0,1 0 0,-1 0-1,0 0 1,1-1 0,-1 0 0,-1 0 0,1 0 0,0-1 0,-1 1 0,1-1 0,-1 0 0,0-1 0,-1 1 0,1-1 0,-1 0 0,5-7 0,6-13 15,0 0 0,15-43 0,-27 63-23,23-65 76,-3-1 1,-3-1-1,-4-1 1,-2 0 0,-4-1-1,-1-141 1,-12-455 146,2 1025-111,1 233 8,3-543-141,1-1-1,2 0 1,14 55 0,-14-76 24,2-1-1,1 0 0,0 0 0,2-1 0,1 0 1,0 0-1,27 35 0,-33-49 2,1-1 0,0 0 0,0-1 0,0 1 0,1-1 0,0 0 0,0-1 0,0 0 1,0 0-1,1 0 0,-1-1 0,1 0 0,0-1 0,0 1 0,0-2 0,0 1 0,1-1 0,-1 0 0,0-1 0,14-1 0,-14 1 6,-1-1 1,1-1-1,-1 1 0,1-1 0,-1-1 0,0 0 0,0 1 1,0-2-1,0 1 0,-1-1 0,1 0 0,-1-1 0,0 0 1,0 0-1,-1 0 0,1 0 0,8-13 0,3-4 14,-1-1-1,-1 0 1,20-44 0,-19 32-9,-1-1 1,-2-1-1,9-41 1,-16 53-35,-2 1 0,-1-1 1,0 0-1,-2 0 1,-5-48-1,4 70 10,-1 0-1,0 0 0,0 0 0,0 0 0,-1 0 1,1 0-1,-1 1 0,0-1 0,1 0 0,-1 1 0,0-1 1,0 1-1,-1 0 0,1 0 0,0 0 0,-1 0 1,0 0-1,-4-2 0,5 3 0,0 0 0,0 0 0,0 0 0,0 0 0,0 0 0,-1 0 0,1 1 0,0 0-1,-1-1 1,1 1 0,0 0 0,-1 0 0,1 0 0,0 0 0,-1 0 0,1 1 0,0-1 0,-1 1 0,1-1 0,0 1 0,0 0 0,0 0 0,0 0 0,-1 0-1,1 1 1,1-1 0,-4 2 0,-1 4-4,0 0 1,0 1-1,1-1 0,0 1 0,0 0 0,1 0 1,0 0-1,-3 10 0,-3 9-18,-8 40 0,11-27 24,3-1 0,1 1-1,2 49 1,2-51 4,-1-27 1,0 0 0,1-1-1,0 1 1,1-1 0,0 1 0,1-1 0,0 0-1,1 0 1,0 0 0,10 17 0,-10-21 2,0-1-1,0 0 1,0 0 0,0 0-1,1-1 1,0 1 0,0-1-1,0 0 1,0-1 0,1 1-1,-1-1 1,1 0 0,0-1 0,0 1-1,0-1 1,0 0 0,1-1-1,-1 1 1,8-1 0,6 1-102,-1-1-1,1-1 1,0-1 0,0-1 0,-1 0 0,1-2 0,-1 0 0,0-1 0,0-1 0,0-1 0,-1-1-1,30-16 1,83-49-2184,-38 20-2734,0-5-3958</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51.530"/>
    </inkml:context>
    <inkml:brush xml:id="br0">
      <inkml:brushProperty name="width" value="0.035" units="cm"/>
      <inkml:brushProperty name="height" value="0.035" units="cm"/>
    </inkml:brush>
  </inkml:definitions>
  <inkml:trace contextRef="#ctx0" brushRef="#br0">198 351 3849,'0'0'10863,"29"-25"-9806,88-83-102,-111 102-736,1 0 1,-1-1 0,0 0 0,-1 0 0,0 0 0,0 0 0,0-1 0,-1 0 0,4-10-1,-6 11 73,-1-1 0,0 1-1,0 0 1,0 0-1,-1-1 1,0 1 0,-1-8-1,-1-15 340,2 28-611,0 0 1,-1 1-1,1-1 1,-1 0-1,1 0 0,-1 0 1,0 0-1,0 1 1,0-1-1,0 0 1,0 1-1,0-1 0,-1 1 1,1-1-1,0 1 1,-1 0-1,1 0 0,-1-1 1,1 1-1,-1 0 1,0 0-1,1 0 0,-1 1 1,0-1-1,0 0 1,0 1-1,1-1 1,-1 1-1,0 0 0,0-1 1,0 1-1,-3 0 1,-7-1-27,1 1 1,-1-1 0,1 2 0,-16 2 0,21-2-6,-1 1 0,1 1 0,0-1 0,-1 1 0,1 0 0,0 0 0,1 1 0,-1 0 0,0 0 0,1 0 1,0 1-1,0 0 0,-7 9 0,-8 10-13,-27 46 0,32-47 22,0 0-13,0 1 0,2 0-1,1 1 1,1 0 0,1 1-1,1 0 1,1 1 0,1 0-1,2 0 1,1 0 0,-2 38-1,6-63 16,0 1-1,0 0 0,0 0 1,1 0-1,-1 0 0,1-1 1,0 1-1,-1 0 0,1-1 1,0 1-1,1 0 0,-1-1 1,0 1-1,1-1 0,-1 0 1,1 1-1,0-1 0,0 0 1,0 0-1,0 0 0,0 0 1,0 0-1,0-1 0,1 1 1,-1-1-1,1 1 0,-1-1 1,1 0-1,4 1 0,6 1 24,0 0 0,0-1 0,0-1 0,0 0-1,16-1 1,-23 0-14,8-1 3,1 0 0,-1-1 0,0-1 0,0 0 0,-1-1 0,1 0 0,-1-1 0,0-1 0,0 0 0,0-1 0,-1 0 0,20-16 0,-14 9-35,0-2 0,-1 0 0,-1-1 0,-1 0 1,0-2-1,-1 1 0,13-24 0,-21 31-143,-1-1 0,0 0 0,0 1 0,-1-1 0,-1-1 0,0 1 0,2-14 0,-4 22-57,-1-1 0,1 1 0,-1-1 0,0 0 0,0 1 1,-1-1-1,1 0 0,-1 1 0,0-1 0,-1 1 0,1-1 0,-1 1 0,1-1 0,-1 1 0,0 0 0,-1 0 0,1 0 0,-1 0 0,0 1 0,0-1 0,0 1 0,-7-6 0,-16-7-1756,-1 1-1,-54-20 0,17 9-1198</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51.750"/>
    </inkml:context>
    <inkml:brush xml:id="br0">
      <inkml:brushProperty name="width" value="0.035" units="cm"/>
      <inkml:brushProperty name="height" value="0.035" units="cm"/>
    </inkml:brush>
  </inkml:definitions>
  <inkml:trace contextRef="#ctx0" brushRef="#br0">155 0 6249,'0'0'6471,"-3"35"-4656,-21 243 668,-79 654-346,103-930-2135,-10 56-310,-4 104 0,14-160 273,0-1 0,0 0 0,0 0 0,0 0-1,0 0 1,0 0 0,0 0 0,0 0 0,1 0 0,-1 0-1,0 0 1,1 1 0,-1-1 0,1 0 0,-1-1-1,1 1 1,-1 0 0,1 0 0,0 0 0,1 1 0,-2-2-7,1 1 0,0-1 1,0 0-1,0 0 1,-1 1-1,1-1 0,0 0 1,0 0-1,0 0 1,-1 0-1,1 0 1,0 0-1,0-1 0,0 1 1,0 0-1,-1 0 1,1-1-1,0 1 0,0 0 1,0-1-1,6-3-394,-1 0 0,1-1 0,-1 0 0,7-7-1,30-32-3541</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52.419"/>
    </inkml:context>
    <inkml:brush xml:id="br0">
      <inkml:brushProperty name="width" value="0.035" units="cm"/>
      <inkml:brushProperty name="height" value="0.035" units="cm"/>
    </inkml:brush>
  </inkml:definitions>
  <inkml:trace contextRef="#ctx0" brushRef="#br0">0 33 4961,'0'0'11561,"4"-6"-10362,9-15-397,-10 16-265,-3 23 33,0 103 464,5 255 566,0-292-1503,4-1 1,29 119 0,-32-177-78,2-1-1,1 1 1,0-2 0,2 1 0,1-2-1,0 1 1,2-2 0,22 28-1,-27-39-143,0 1 0,0-2 0,2 0 0,-1 0 0,1-1 0,0 0 0,1 0-1,0-2 1,0 1 0,0-2 0,1 1 0,0-2 0,0 0 0,0 0 0,0-1 0,26 2-1,-38-5-16,0 0-1,-1 1 0,1-1 1,0 0-1,0 0 1,-1 0-1,1 0 0,0 0 1,0 0-1,-1 0 0,1 0 1,0 0-1,0 0 0,-1 0 1,1 0-1,0 0 0,0-1 1,-1 1-1,1 0 1,0-1-1,0 1 0,-1 0 1,1-1-1,-1 1 0,1-1 1,0 1-1,-1-1 0,1 1 1,-1-1-1,1 0 1,-1 1-1,1-1 0,-1 1 1,0-1-1,1 0 0,-1 0 1,0 1-1,0-1 0,1 0 1,-1 1-1,0-1 0,0 0 1,0 0-1,0 0 1,0 1-1,0-1 0,0 0 1,0 0-1,0 1 0,0-1 1,0 0-1,-1-1 0,1-1-372,0-28-6440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53.771"/>
    </inkml:context>
    <inkml:brush xml:id="br0">
      <inkml:brushProperty name="width" value="0.035" units="cm"/>
      <inkml:brushProperty name="height" value="0.035" units="cm"/>
    </inkml:brush>
  </inkml:definitions>
  <inkml:trace contextRef="#ctx0" brushRef="#br0">413 231 384,'0'0'9555,"-4"-11"-8578,-2-4-282,2 0 1,0-1-1,0 1 1,2-1-1,-2-21 1,4 31-424,0 0 1,-1 1 0,0-1-1,0 1 1,0-1 0,-1 1 0,1-1-1,-1 1 1,-1 0 0,1 0-1,-1 0 1,1 0 0,-5-5 0,5 8-209,0 0 0,0-1 1,0 1-1,0 1 1,-1-1-1,1 0 0,0 0 1,-1 1-1,1 0 1,-1-1-1,0 1 0,1 0 1,-1 0-1,0 0 1,0 1-1,0-1 0,0 1 1,1-1-1,-1 1 1,0 0-1,0 0 0,0 0 1,0 1-1,0-1 1,0 1-1,0-1 0,-4 3 1,4-2-68,-1 1-1,1 0 1,-1 0 0,1 0 0,0 1 0,0-1-1,0 1 1,0 0 0,0 0 0,0 0 0,1 0-1,-3 4 1,-27 48-23,19-32 4,-25 45 6,3 2-1,3 1 0,-39 129 1,66-177-42,0 0 1,2 0-1,0 1 0,2 32 1,1-55 57,0 0 0,1 0 0,-1 0 0,0 0 0,1 0 1,-1 0-1,1 0 0,-1 0 0,1-1 0,0 1 0,-1 0 1,1 0-1,0 0 0,0-1 0,-1 1 0,1 0 0,0-1 1,0 1-1,0-1 0,0 1 0,0-1 0,0 1 0,0-1 1,0 1-1,0-1 0,0 0 0,0 0 0,0 0 0,0 0 0,0 0 1,0 1-1,0-2 0,1 1 0,-1 0 0,1 0 0,4 0 25,1-1-1,-1 0 1,0 0-1,0 0 0,11-4 1,-6 0 13,1-1 0,-1-1 0,0 0 0,0 0 1,-1-1-1,14-14 0,56-62 197,-76 79-224,23-27 66,-1-1-1,-1-1 0,-3-2 1,26-51-1,-37 64 59,0-1 0,-2 0 1,-2 0-1,0-1 0,-1 0 0,-1 0 0,2-51 0,-19 271-148,12-157 4,-1-4-55,7 61-1,-4-83 44,1-1 1,0 1-1,0-1 1,1 0-1,0 0 1,1 0-1,1-1 1,-1 1-1,9 9 1,-7-11-121,0 0 0,1-1 0,0 1 0,0-2 0,1 1 0,0-1 0,0-1 0,1 0 0,0 0 0,0-1 0,21 9 0,-23-12-284,1 1 0,0-1-1,0-1 1,0 1 0,0-2-1,0 1 1,0-1-1,0 0 1,15-3 0,-19 2-152,-1 0 0,0 0 0,0-1 0,0 1 0,1-1 0,-1 0 0,-1 0 0,6-4 0,18-23-7098</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54.189"/>
    </inkml:context>
    <inkml:brush xml:id="br0">
      <inkml:brushProperty name="width" value="0.035" units="cm"/>
      <inkml:brushProperty name="height" value="0.035" units="cm"/>
    </inkml:brush>
  </inkml:definitions>
  <inkml:trace contextRef="#ctx0" brushRef="#br0">0 72 7946,'0'0'9203,"12"19"-8667,-3-7-450,-1-1-31,-1 0 1,0 1-1,-1 0 1,0 0-1,-1 0 0,0 1 1,-1 0-1,0 0 1,2 19-1,26 373 1464,-32-404-1040,0-7 73,0-12-321,-1-17-106,2 1 1,1-1 0,1 0-1,2 1 1,10-34-1,-1 24-102,2 1 0,28-52 0,-32 73-77,1 0 0,1 1 1,1 1-1,1 0 1,33-32-1,-44 47-185,1 1 0,0-1 0,-1 1-1,2 1 1,-1-1 0,0 1 0,1 0 0,-1 0 0,12-2 0,-9 3-1969,1 0-1,-1 1 1,16 0 0,-11 1-5085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7.018"/>
    </inkml:context>
    <inkml:brush xml:id="br0">
      <inkml:brushProperty name="width" value="0.035" units="cm"/>
      <inkml:brushProperty name="height" value="0.035" units="cm"/>
    </inkml:brush>
  </inkml:definitions>
  <inkml:trace contextRef="#ctx0" brushRef="#br0">194 1 8042,'0'0'10278,"1"0"-10233,-1 0 0,0 0 0,1 0 0,-1 0 0,0 0 0,1 0 0,-1 0-1,0 1 1,1-1 0,-1 0 0,0 0 0,1 0 0,-1 0 0,0 1 0,0-1 0,1 0 0,-1 0 0,0 1 0,0-1 0,0 0 0,1 0 0,-1 1 0,0-1 0,0 0-1,0 1 1,0-1 0,0 0 0,0 1 0,1-1 0,-1 0 0,0 1 0,0-1 0,0 0 0,0 1 0,0-1 0,0 0 0,0 1 0,0-1 0,-1 1 0,2 22 89,-1-11-103,1 1 0,-1-1 1,-1 0-1,0 1 0,-1-1 1,-1 0-1,1 0 0,-8 17 1,-12 12-2,-33 47 0,-12 21-13,62-99-13,0-1-1,-1 1 0,0-1 1,-12 13-1,18-25 215,0 0 0,0 0 0,1 0-1,-1-1 1,1 1 0,0 0 0,0 0-1,0 0 1,0 0 0,2-4 0,14-13-120,0 0 0,1 2 0,36-29 0,-40 35-84,204-154 79,-180 141-130,0 3 1,2 1-1,0 2 0,50-16 1,-89 34 22,0 0 1,0 1 0,1-1 0,-1 1 0,0 0-1,0-1 1,0 1 0,0 0 0,1-1-1,-1 1 1,0 0 0,0 0 0,0 0 0,1 0-1,-1 0 1,0 1 0,0-1 0,0 0-1,1 0 1,-1 1 0,0-1 0,0 1 0,0-1-1,0 1 1,1 0 0,-1 1-24,0 1 0,0-1 0,-1 0 1,1 0-1,-1 0 0,1 1 0,-1-1 0,0 0 1,0 1-1,0-1 0,-1 3 0,1 5 58,0 16-78,2-8 43,-2 1 0,-1-1 0,0 0 0,-1 0-1,-1 0 1,-1 0 0,-7 21 0,-54 87-19,61-119 22,-4 3-85,7-9-9,0 0 1,0 0-1,0 0 1,0 0-1,0 0 0,0 0 1,1 0-1,-1 1 1,0-1-1,1 0 0,-1 0 1,1 1-1,-1 1 0,1-1-1368</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54.779"/>
    </inkml:context>
    <inkml:brush xml:id="br0">
      <inkml:brushProperty name="width" value="0.035" units="cm"/>
      <inkml:brushProperty name="height" value="0.035" units="cm"/>
    </inkml:brush>
  </inkml:definitions>
  <inkml:trace contextRef="#ctx0" brushRef="#br0">215 315 7706,'0'0'6676,"9"-31"-5904,28-96-181,-34 118-373,-1 0 0,0 0 0,0 0 0,0 0 0,-2 0 0,1-1 0,-1 1 0,-2-17 0,0 9 467,2 15-633,0 0-1,-1 0 1,1 0-1,-1 1 1,0-1 0,0 0-1,0 0 1,0 0 0,0 0-1,0 1 1,0-1-1,0 0 1,-1 1 0,1-1-1,-1 1 1,1 0-1,-1-1 1,0 1 0,1 0-1,-1 0 1,0 0 0,0 0-1,0 0 1,0 1-1,1-1 1,-1 0 0,0 1-1,0-1 1,-1 1 0,1 0-1,0 0 1,0 0-1,-2 0 1,-1 0-45,0 0 0,1 0 0,-1 1 0,0-1 0,1 1 0,-1 0 0,1 1 0,-1-1 0,1 1 0,0-1 0,-1 1 0,1 1 0,0-1 0,-4 3 0,-3 7-13,0 1 0,1 0 0,0 0 0,1 0 0,0 2 0,2-1 0,-11 25 0,4-4-19,2 0 1,-9 48 0,15-47-10,1-1 0,2 64 1,2-95 32,1 0 0,0 0 0,1-1 0,-1 1-1,1 0 1,-1 0 0,1 0 0,0-1 0,0 1 0,1 0 0,-1-1 0,1 1 0,0-1 0,0 0 0,0 0 0,3 4 0,-2-5 4,0 1 1,0-1-1,1 0 0,-1 0 0,1 0 1,-1-1-1,1 1 0,0-1 1,0 0-1,0 0 0,0 0 0,0 0 1,0-1-1,0 1 0,5-1 0,-3 0 11,0 0 0,0 0 0,1 0 0,-1-1 0,0 0 0,0 0 0,0-1 0,0 0 0,0 0 0,0 0 0,0-1 0,-1 0 0,6-3 0,0-2 10,-1-1 0,0 0 1,0-1-1,-1 0 0,9-11 1,6-13 45,-1 0 1,-2-2 0,-1 0-1,-2-1 1,-2-1 0,-1-1-1,-2 0 1,11-54 0,-21 69 116,-2 12-24,0 16-160,-4 45-32,-12 67 0,-2 41 31,15-120-5,1 1-112,5 68 1,-3-102 54,-1 1 0,1-1 0,1 1 0,-1-1 0,1 0 0,0 1 1,0-1-1,0 0 0,0 0 0,1-1 0,-1 1 0,1 0 0,0-1 0,0 1 0,0-1 0,1 0 0,-1 0 0,1-1 0,0 1 0,0-1 0,0 1 0,0-1 0,0 0 0,0-1 0,1 1 1,3 0-1,-3-1-179,-1 0 1,0-1-1,1 1 1,-1-1-1,1 0 1,-1-1-1,0 1 0,1-1 1,-1 0-1,0 0 1,1 0-1,-1 0 1,0-1-1,0 0 1,0 1-1,0-2 1,5-3-1,-3 2-862,-1-1 0,0 0-1,0 0 1,7-11 0,17-23-8228</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55.990"/>
    </inkml:context>
    <inkml:brush xml:id="br0">
      <inkml:brushProperty name="width" value="0.035" units="cm"/>
      <inkml:brushProperty name="height" value="0.035" units="cm"/>
    </inkml:brush>
  </inkml:definitions>
  <inkml:trace contextRef="#ctx0" brushRef="#br0">1 840 7258,'0'0'11402,"12"3"-10901,-5-1-457,-4-2-21,0 1 0,1 0 0,-1 0 0,0 0 0,0 0 0,0 0 0,1 1 0,-1-1 0,0 1 0,-1 0 0,1 0 0,0 0 0,-1 0 0,1 0 0,-1 1 0,1-1 0,-1 1 0,0-1 0,0 1 0,0 0 0,-1 0 0,1 0 0,-1 0 0,1 0 0,-1 0 0,1 6 0,5 36 134,-3 0 1,-2 1-1,-4 63 1,0-49-101,6 65 1,-4-108-15,0-13-17,0 0-1,0 0 1,0-1-1,0 1 1,0 0-1,1 0 1,0-1-1,-1 1 1,2-1-1,-1 1 1,2 4-1,0-7 195,-2-9 270,6-46-452,3 0 0,1 1 0,4 0 0,1 1 0,2 1 1,32-61-1,-50 112-39,35-56-104,-33 53 93,0 1 0,0 0-1,0-1 1,0 1 0,0 0 0,0 0-1,1 0 1,-1 1 0,1-1-1,-1 0 1,1 1 0,0 0 0,0-1-1,-1 1 1,1 0 0,0 1-1,0-1 1,4 0 0,-5 1 4,0 0-1,0 0 1,1 1 0,-1-1-1,0 1 1,0-1 0,0 1-1,0 0 1,0 0 0,0 0-1,0 0 1,0 0 0,0 0-1,-1 0 1,1 1 0,0-1-1,-1 0 1,1 1 0,-1 0-1,2 2 1,1 1-1,-1 1 1,0-1 0,-1 1-1,1 0 1,-1-1-1,0 1 1,1 8-1,1 12-3,-1-1 0,-1 43 0,-2-65 10,0 56 1,1 5-6,-9 78 0,10-107 228,79-144-11,-15 23-186,29-57-5,43-59 10,-118 181-52,-19 30-374,-3 66 234,0-35 122,2 1 1,1 0-1,14 79 0,-13-110 28,1-1-1,0 1 1,0-1-1,10 17 1,-12-24 10,1 1 0,0-1 0,-1 1 0,1-1 1,1 1-1,-1-1 0,0 0 0,0 0 0,1 0 0,-1 0 1,1 0-1,0-1 0,0 1 0,-1-1 0,1 0 0,0 0 1,0 0-1,0 0 0,4 0 0,1 0 14,-1-1 0,1 0 1,0-1-1,0 0 0,0 0 0,0-1 0,-1 0 1,1 0-1,-1-1 0,1 1 0,-1-2 0,0 1 0,0-1 1,-1 0-1,1-1 0,-1 1 0,0-1 0,8-8 1,9-11 20,0-1 0,36-53 0,-58 77-30,6-9 16,48-73 46,-49 74-32,-1-1 0,0 0 0,-1-1-1,0 1 1,-1-1 0,4-16 0,-7 26-30,0 0 1,1 0-1,-1 0 0,0 1 0,0-1 0,0 0 0,0 0 0,0 1 0,0-1 0,0 0 1,0 0-1,0 0 0,0 1 0,-1-1 0,1 0 0,0 0 0,0 1 0,-1-1 1,1 0-1,-1 1 0,1-1 0,0 0 0,-1 1 0,1-1 0,-1 0 0,0 1 1,1-1-1,-1 0 0,-21 0-69,11 1 86,6 0-28,1 0 1,-1 1-1,0-1 1,1 1-1,-1 0 1,1 0 0,-1 0-1,1 1 1,0 0-1,-1 0 1,1 0-1,0 0 1,0 1 0,0-1-1,1 1 1,-6 5-1,3-2-2,1 1 0,0-1-1,1 1 1,-1 0 0,2 0 0,-1 0-1,1 0 1,-5 16 0,1 3-41,2 1 0,1 0-1,1 1 1,0 44 0,3-61 13,0 0-1,1 0 1,0 0-1,1 0 1,0 0-1,1-1 1,0 1-1,8 17 1,-9-23 27,1-1 1,0 1-1,0-1 1,0 0-1,1 0 1,-1 0-1,1 0 1,0-1-1,0 1 0,1-1 1,-1 0-1,0-1 1,1 1-1,0-1 1,0 1-1,0-1 1,0-1-1,0 1 1,0-1-1,7 1 1,-2 0 21,-1-1 0,1-1 1,0 1-1,0-2 0,-1 1 1,1-1-1,0-1 0,-1 0 0,1 0 1,-1-1-1,12-4 0,-8 1-6,-1-1-1,1 0 1,-2-1 0,1 0-1,-1 0 1,0-2-1,10-10 1,4-9-5,-1-2 1,-2 0 0,-1-1 0,32-65-1,-34 56 23,-2-1 0,-1-2 0,-3 1 0,11-58-1,10-183 118,-11 59 339,-16 182-336,2 0 0,1 1 0,19-45 0,-21 69 9,-5 27-32,-2 12-150,-2 210 233,4 302-64,47-58-1571,-49-465 1252,1 0 8,-1-1 0,1 1 0,1-1 1,3 10-1,-5-17 75,0 0 0,0 0 1,0 0-1,0 0 1,0 0-1,1-1 1,-1 1-1,1 0 0,-1-1 1,1 1-1,-1-1 1,1 1-1,0-1 1,0 0-1,0 0 0,0 0 1,0 0-1,0 0 1,0 0-1,0 0 1,0-1-1,4 2 0,-4-2-12,-1 0-1,1 0 0,-1 0 0,1 0 1,-1 0-1,1 0 0,-1-1 0,1 1 0,-1 0 1,1-1-1,-1 1 0,1-1 0,-1 0 1,1 1-1,-1-1 0,0 0 0,0 0 0,1 0 1,-1 0-1,0 0 0,0 0 0,2-2 1,16-32-1711,-14 24 1078,21-53-3376,-8 0 100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56.812"/>
    </inkml:context>
    <inkml:brush xml:id="br0">
      <inkml:brushProperty name="width" value="0.035" units="cm"/>
      <inkml:brushProperty name="height" value="0.035" units="cm"/>
    </inkml:brush>
  </inkml:definitions>
  <inkml:trace contextRef="#ctx0" brushRef="#br0">0 374 5825,'0'0'13967,"45"0"-12987,144-2-381,-166 1-485,0 0-1,0-2 0,-1 0 1,41-13-1,-39 10-54,143-50 195,-146 47-223,0-1-1,0-1 1,-1-1-1,-1 0 1,28-24-1,-44 34 15,0-1 0,1 1 0,-1-1 0,-1 0 0,1 0 0,0 0 0,-1 0 0,1-1 0,-1 1 0,0-1 0,0 1 0,-1-1 0,1 0 0,-1 1 0,1-1 0,-1 0 0,1-8 0,-19 11 43,12 2-92,0 0 0,0 0 1,0 0-1,1 0 0,-1 1 0,0 0 1,0 0-1,1 0 0,-1 0 1,1 1-1,0 0 0,0 0 1,0 0-1,0 0 0,0 1 0,1-1 1,0 1-1,-1 0 0,1 0 1,1 0-1,-4 6 0,-3 6-9,0 1 1,2-1-1,-1 1 0,-6 29 0,7-16-16,2 1 0,2-1 0,1 1-1,1 41 1,1-47-25,0-21 41,0-1 0,0 0 0,1 0-1,-1 1 1,0-1 0,1 0 0,0 0-1,0 0 1,0 0 0,0 0 0,0 0-1,1 0 1,-1 0 0,1 0 0,0 0-1,0-1 1,0 1 0,0-1 0,0 1-1,1-1 1,4 4 0,-1-3 8,-1-1 0,1 1 0,0-1 0,0 0 0,1 0 0,-1 0 0,0-1 0,1 0 0,-1 0 0,9-1 0,-4 1 20,0 0 0,-1-1 0,1 0 0,0-1 1,0 0-1,-1 0 0,1-1 0,0-1 1,-1 0-1,0 0 0,0-1 0,0-1 1,14-7-1,-3-2 10,0-2 0,-1 1 0,-1-2 0,-1-1 0,0 0 0,-1-2 0,-1 1 0,18-32-1,-23 33 50,-1-1 0,-1 0 0,-1-1 0,-1 0 0,-1 0 0,0-1 0,-2 1 0,0-1 0,-1 0 0,-1-32-1,-2-50 1030,0 102-1152,0 6-70,-22 101 26,-3 15 128,23-104-3,-24 285 202,26-300 24,0-9 494,1-16-672,1 1-1,1 1 1,1-1 0,1 0-1,1 1 1,14-32 0,-7 22-106,2 1 1,1 0-1,34-48 1,-32 56-236,2 0 0,0 1 0,1 1 0,1 1 0,1 1 0,1 1 0,46-26 0,-53 36-1030,1 0 1,0 1 0,0 1 0,1 0 0,0 2-1,0 0 1,0 1 0,19 1 0,-35 1 1038,50-4-3309</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7:57.200"/>
    </inkml:context>
    <inkml:brush xml:id="br0">
      <inkml:brushProperty name="width" value="0.035" units="cm"/>
      <inkml:brushProperty name="height" value="0.035" units="cm"/>
    </inkml:brush>
  </inkml:definitions>
  <inkml:trace contextRef="#ctx0" brushRef="#br0">563 108 3489,'0'0'16015,"25"-12"-14755,76-41-111,-74 33-292,-26 19-807,-1 1-1,0 0 1,0-1-1,1 1 1,-1-1-1,0 1 0,0-1 1,0 1-1,1-1 1,-1 1-1,0-1 0,0 0 1,0 1-1,0-1 1,0 1-1,0-1 0,0 1 1,0-1-1,-1 1 1,1-1-1,0 0 1,-1-5 813,-2 5-790,1 0-1,-1 0 1,1 1-1,-1-1 0,0 1 1,1-1-1,-1 1 1,0 0-1,0 0 1,1 0-1,-4 1 0,1-1-15,-3 0-64,1 0 0,-1 0 0,1 1 0,-1 0 0,1 1 0,0-1 0,-13 5 1,17-4-33,-1 0 0,1 0 0,0 0 0,0 0 0,1 1 0,-1-1 0,0 1 0,1-1 0,-1 1 0,1 0 0,0 0 0,0 0 0,0 0 0,1 1 0,-1-1 0,1 0 0,-1 1 0,0 5 0,0-1-31,0 1-1,0-1 1,1 1 0,0 0 0,1-1 0,0 1 0,1 11 0,-1-16 67,1 1 0,0-1 1,0 1-1,0-1 1,1 0-1,-1 1 0,1-1 1,0 0-1,0 0 0,1 0 1,-1 0-1,1-1 1,0 1-1,0-1 0,4 5 1,39 24 76,-28-20-64,-1 1 0,21 18 0,-35-28 5,1 1 1,-1-1 0,0 1 0,1 0-1,-2 0 1,1 1 0,0-1 0,-1 0-1,0 1 1,0 0 0,0-1 0,-1 1-1,1 0 1,0 9 0,-1-3 64,0 0 0,-1 0-1,-3 19 1,3-26-62,-2 0 0,1 1 0,0-1 1,-1 0-1,0 0 0,0 1 0,0-1 0,0-1 0,-1 1 0,1 0 0,-6 5 0,-13 11-50,0-1-1,-1-1 1,0-1 0,-2-1 0,0-1-1,-1-1 1,0-2 0,-1 0-1,-38 11 1,-93 18-2495,0-15-3970,29-13-3855</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7.793"/>
    </inkml:context>
    <inkml:brush xml:id="br0">
      <inkml:brushProperty name="width" value="0.035" units="cm"/>
      <inkml:brushProperty name="height" value="0.035" units="cm"/>
    </inkml:brush>
  </inkml:definitions>
  <inkml:trace contextRef="#ctx0" brushRef="#br0">0 404 3633,'0'0'11640,"0"-11"-10267,12-181 3179,-12-8-679,1 223-3884,2-1 0,0 1 0,1-1 1,1 0-1,1 0 0,1 0 0,16 36 0,-4-21 16,1 0 0,2-1 0,36 45 0,-51-72-110,0 0 1,0 0-1,1-1 1,0 0-1,1-1 1,-1 0-1,1 0 1,1-1-1,-1 0 0,1 0 1,0-1-1,0-1 1,1 0-1,-1 0 1,1-1-1,0 0 1,0-1-1,0 0 0,21 1 1,-29-4-57,0 1 0,0 0 0,0-1 1,0 0-1,0 0 0,0 0 0,0 0 0,0 0 1,0 0-1,-1-1 0,1 1 0,-1-1 0,1 0 0,-1 0 1,1 0-1,-1 0 0,0 0 0,3-4 0,3-5-1295,0 0 0,11-25 0,-13 26 73,18-39-4681</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8.164"/>
    </inkml:context>
    <inkml:brush xml:id="br0">
      <inkml:brushProperty name="width" value="0.035" units="cm"/>
      <inkml:brushProperty name="height" value="0.035" units="cm"/>
    </inkml:brush>
  </inkml:definitions>
  <inkml:trace contextRef="#ctx0" brushRef="#br0">262 74 6553,'0'0'13002,"-8"-12"-12542,-27-35-277,35 45-176,-1 1 1,-1 0 0,1 0 0,0 0-1,0 0 1,0 0 0,0 0 0,-1 0 0,1 1-1,0-1 1,-1 0 0,1 1 0,-1-1-1,1 1 1,-1 0 0,1-1 0,-1 1-1,1 0 1,-1 0 0,1 0 0,-1 0 0,1 0-1,-1 0 1,1 0 0,-3 1 0,-3 0 32,2-1-28,0 0 0,0 0-1,1 0 1,-1 1 0,0 0-1,0 0 1,0 0 0,-8 4-1,11-4-13,0 1-1,0-1 1,0 0-1,1 1 1,-1-1-1,0 1 1,1 0-1,-1-1 1,1 1-1,0 0 0,-1 0 1,1 0-1,0 0 1,0 0-1,0 0 1,1 0-1,-1 1 1,0-1-1,1 0 1,0 0-1,-1 1 1,1 1-1,-1 1-12,1-1 1,0 1-1,0 0 0,0-1 1,1 1-1,-1-1 0,1 1 1,0-1-1,1 0 0,-1 1 1,1-1-1,-1 0 0,5 7 1,1-2-8,-1-1 0,2 0 1,-1 0-1,13 10 0,-15-14 13,21 19 9,-1 1 0,43 55 0,-61-69 34,0 1 0,0 0 0,-1 0 0,0 1 1,-1 0-1,-1 0 0,0 0 0,0 1 0,-1-1 0,-1 1 1,1 17-1,-2-23 0,0 5 92,-1 0 1,0 0 0,-1 0 0,-3 19 0,4-28-111,-1 0 0,0 0 0,0 0 0,0 0-1,-1 0 1,1-1 0,-1 1 0,1 0 0,-1-1 0,0 1 0,0-1 0,0 0 0,-1 1 0,1-1 0,0 0 0,-1 0 0,1 0 0,-1-1 0,0 1 0,1-1 0,-1 1 0,-5 0 0,-2 1-118,1-1-1,-1 0 1,0-1 0,0 0 0,0-1 0,0 0 0,0 0 0,0-1 0,-16-3 0,8 0-869,0-1 1,0-1-1,0 0 1,-18-11-1,-29-18-4826</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8.383"/>
    </inkml:context>
    <inkml:brush xml:id="br0">
      <inkml:brushProperty name="width" value="0.035" units="cm"/>
      <inkml:brushProperty name="height" value="0.035" units="cm"/>
    </inkml:brush>
  </inkml:definitions>
  <inkml:trace contextRef="#ctx0" brushRef="#br0">1 114 12219,'0'0'10730,"20"-110"-10754,-12 106-432,27 4-952,-3 0-2281,0 0-1672</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9.112"/>
    </inkml:context>
    <inkml:brush xml:id="br0">
      <inkml:brushProperty name="width" value="0.035" units="cm"/>
      <inkml:brushProperty name="height" value="0.035" units="cm"/>
    </inkml:brush>
  </inkml:definitions>
  <inkml:trace contextRef="#ctx0" brushRef="#br0">131 486 5801,'0'0'8282,"-14"-38"-6431,-46-121-124,49 128-943,1 0 0,2-1 0,1 0 0,-2-32 1,2 15 323,3-1 1350,3 119-2457,4-1-1,3 1 1,19 92 0,-9-97 15,26 65 0,-33-104-22,2-1 0,1-1 0,0 0 0,2 0 0,26 31 0,-37-49-30,0-1 1,1 0-1,0 0 1,0 0-1,0-1 1,0 1-1,1-1 1,0 0-1,-1 0 1,1-1-1,0 1 1,0-1 0,0 0-1,1 0 1,-1-1-1,0 0 1,1 0-1,-1 0 1,7 0-1,-10-1-58,0 0 0,-1-1 0,1 1 0,0-1 0,-1 1 0,1-1 0,-1 1 0,1-1 0,-1 0 0,1 0 0,-1 0 0,1 0 0,-1 0 0,0 0 0,0 0 0,1 0 0,-1-1 0,0 1 0,0 0 0,0-1 0,0 1 0,-1-1 1,1 1-1,0-1 0,-1 0 0,1 1 0,-1-1 0,1 1 0,-1-1 0,1-2 0,1-7-878,-1 0 1,0 1 0,0-17 0,-1 23 572,-3-38-4861,-10 5-1535</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9.203"/>
    </inkml:context>
    <inkml:brush xml:id="br0">
      <inkml:brushProperty name="width" value="0.035" units="cm"/>
      <inkml:brushProperty name="height" value="0.035" units="cm"/>
    </inkml:brush>
  </inkml:definitions>
  <inkml:trace contextRef="#ctx0" brushRef="#br0">0 1 10442</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9.310"/>
    </inkml:context>
    <inkml:brush xml:id="br0">
      <inkml:brushProperty name="width" value="0.035" units="cm"/>
      <inkml:brushProperty name="height" value="0.035" units="cm"/>
    </inkml:brush>
  </inkml:definitions>
  <inkml:trace contextRef="#ctx0" brushRef="#br0">127 126 10442,'-126'-47'8082,"138"47"-6746,27-7-312,17 0-287,-1 0-401,9-4-336,-5 1-40,-4 2-744,1-2-681,7 3-1007,-11-1-2177,-9 5-889</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7.467"/>
    </inkml:context>
    <inkml:brush xml:id="br0">
      <inkml:brushProperty name="width" value="0.035" units="cm"/>
      <inkml:brushProperty name="height" value="0.035" units="cm"/>
    </inkml:brush>
  </inkml:definitions>
  <inkml:trace contextRef="#ctx0" brushRef="#br0">0 311 3729,'0'0'9926,"50"-11"-8514,156-37-178,-190 44-998,0-1 0,26-12 0,-11-6 300,-11 6-240,-7 8-137,11-8 182,-1 0 1,-1-1-1,0-1 0,-2-1 1,24-29-1,-43 48-336,0 0 53,1-1-1,-1 0 1,0 0-1,0 0 0,0 0 1,0 0-1,0 0 1,0 0-1,0-1 1,-1 1-1,1 0 1,-1 0-1,1-1 1,-1-3-1,0 6-81,-6 0-61,-6 1 76,0 0 0,-1 1 1,1 1-1,0 0 1,0 1-1,1 0 0,-1 0 1,1 2-1,0-1 0,0 1 1,-10 8-1,-4 4-1,1 1 0,1 0 0,-33 36 0,46-44 5,-1 1 0,2 0-1,0 1 1,0 0 0,1 0 0,0 0 0,2 1 0,-1 1 0,2-1 0,0 1-1,0 0 1,2 0 0,0 0 0,0 0 0,2 1 0,0-1 0,0 1 0,4 23-1,-3-36 7,1 0 0,0 0 0,0 0 0,1 0 0,-1 0 0,0 0 0,1-1 0,0 1 0,-1 0 0,1-1 0,0 1 0,1-1 0,-1 0 0,0 0 0,1 0 0,-1 0 0,1 0 0,-1-1 0,1 1 0,0-1-1,0 1 1,0-1 0,0 0 0,0 0 0,0 0 0,6 0 0,10 3 36,0-1 0,0-1 0,22 0-1,-40-2-33,19 1-58,14 0 133,0-1 1,0-1 0,48-8-1,-72 6-194,0 1 0,0-1 1,0 0-1,0-1 0,0 0 0,-1-1 0,0 0 0,0 0 0,0-1 1,-1 0-1,0-1 0,0 1 0,0-2 0,-1 1 0,13-17 0,28-66-6428,-22 48 2161</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39.701"/>
    </inkml:context>
    <inkml:brush xml:id="br0">
      <inkml:brushProperty name="width" value="0.035" units="cm"/>
      <inkml:brushProperty name="height" value="0.035" units="cm"/>
    </inkml:brush>
  </inkml:definitions>
  <inkml:trace contextRef="#ctx0" brushRef="#br0">224 147 7162,'0'0'11210,"-8"-18"-10357,-28-53-54,34 69-754,1 0 0,-1 0-1,0 1 1,0-1-1,0 1 1,0-1 0,-1 1-1,1 0 1,0-1 0,-1 1-1,1 0 1,0 1-1,-1-1 1,1 0 0,-1 1-1,1-1 1,-1 1 0,0 0-1,1 0 1,-1 0 0,1 0-1,-1 0 1,1 1-1,-1-1 1,1 1 0,-1 0-1,1 0 1,-1-1 0,-4 4-1,3-1-21,0 0-1,0 1 1,0-1-1,0 1 1,1 0 0,-1 0-1,1 0 1,0 1-1,0-1 1,-2 6-1,-23 52 94,26-58-109,-6 20 13,1 1 0,1 0 0,1 0 0,2 0 0,0 1 0,1-1 0,4 51 0,-1-74-20,-1 0 0,0 0 1,1 0-1,-1 0 0,1 0 0,-1 0 1,1 0-1,0 0 0,0 0 0,0 0 0,0 0 1,0 0-1,0-1 0,1 1 0,-1 0 0,1-1 1,-1 1-1,1-1 0,2 2 0,0 0 10,0-1 0,0 0-1,0 0 1,1 0 0,-1-1-1,0 1 1,1-1 0,7 1-1,4-1 12,1 0 0,-1-1 0,0 0 0,20-5 0,-31 5-25,0-1 0,0 0 0,-1-1 0,1 1 0,0-1 0,-1 0 0,0 0 0,1-1 0,-1 1 0,0-1 0,0 0 0,-1 0 0,1 0 0,0-1 0,-1 1 0,0-1 0,0 0 0,0 0 0,0 0 0,-1 0 0,0 0 0,0-1 0,0 1 0,0-1 0,0 1-1,-1-1 1,1-6 0,2-11-165,-1-1-1,-1 0 0,-1 1 0,-3-34 0,2 55 155,0-8-92,-2 0 0,1 0 1,-1 0-1,-1 0 1,1 0-1,-2 1 1,1 0-1,-1-1 0,0 1 1,-1 0-1,-7-9 1,-3-3-1294,-1 2 0,0 0 1,-20-16-1,12 15-3377</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2.880"/>
    </inkml:context>
    <inkml:brush xml:id="br0">
      <inkml:brushProperty name="width" value="0.035" units="cm"/>
      <inkml:brushProperty name="height" value="0.035" units="cm"/>
    </inkml:brush>
  </inkml:definitions>
  <inkml:trace contextRef="#ctx0" brushRef="#br0">143 66 6785,'0'0'10028,"-20"-9"-8898,-63-28-166,53 21 663,22 12-16,7 13-963,1-2-900,0 37 247,3 87 18,-2-112-9,2 0 0,1 0-1,0-1 1,1 1 0,8 16-1,27 49 43,99 152 0,-9-19-1,-110-177-25,-1 1 1,-2 1 0,19 70-1,-31-90-26,0 1 0,-2-1 0,-1 1 1,-1 0-1,0 0 0,-5 36 0,3-58 8,1-1 0,0 1 1,-1 0-1,1-1 0,-1 1 0,1 0 1,-1-1-1,1 1 0,-1-1 1,0 1-1,1-1 0,-1 1 0,0-1 1,1 1-1,-1-1 0,0 0 0,1 0 1,-1 1-1,0-1 0,0 0 0,1 0 1,-1 0-1,0 1 0,0-1 0,0 0 1,1 0-1,-1 0 0,0-1 1,0 1-1,0 0 0,-25-4 45,21 2-45,1 0 0,-1 0 0,1-1 0,0 0 0,0 0 0,0 0 0,0 0 0,0 0 0,1-1 0,-1 0 0,1 0 0,-3-4 0,-30-53-14,29 47-37,1-1 0,1 1 1,0-1-1,1 0 0,1-1 1,-3-19-1,1-96-816,5 127 830,0-6-13,1 0 0,-1 0 0,2-1-1,-1 1 1,2 0 0,-1 0 0,1 1-1,1-1 1,0 0 0,0 1 0,1 0-1,0 0 1,0 0 0,1 1 0,0 0-1,1 0 1,0 0 0,0 1-1,1 0 1,0 0 0,16-10 0,-8 7-67,1 0 0,0 1-1,1 0 1,0 2 0,0 0 0,1 1 0,0 1 0,0 1 0,0 0 0,0 2 0,1 0 0,33 1-1,-46 1-322,-1-1 1,0 0-1,0-1 0,0 1 0,0-1 0,-1 0 0,1-1 0,0 1 0,-1-1 0,1 0 0,-1-1 0,6-4 1,-5 4-389,22-17-4271</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3.206"/>
    </inkml:context>
    <inkml:brush xml:id="br0">
      <inkml:brushProperty name="width" value="0.035" units="cm"/>
      <inkml:brushProperty name="height" value="0.035" units="cm"/>
    </inkml:brush>
  </inkml:definitions>
  <inkml:trace contextRef="#ctx0" brushRef="#br0">1 6 6633,'0'0'13027,"0"0"-12980,0 0-1,0-1 1,0 1 0,0 0-1,0 0 1,0 0-1,0 0 1,0-1 0,0 1-1,0 0 1,0 0-1,0 0 1,0-1 0,0 1-1,0 0 1,0 0-1,0 0 1,0 0 0,0-1-1,0 1 1,0 0-1,0 0 1,1 0 0,-1 0-1,0 0 1,0-1-1,0 1 1,0 0-1,0 0 1,1 0 0,-1 0-1,0 0 1,0 0-1,0 0 1,0 0 0,1 0-1,-1 0 1,0 0-1,0-1 1,0 1 0,0 0-1,1 0 1,-1 0-1,0 0 1,0 0 0,0 0-1,1 0 1,-1 1-1,0-1 1,5 5-8,0 0 0,-1 1-1,1-1 1,-1 1 0,-1 0 0,1 1-1,-1-1 1,0 1 0,3 9 0,2 4 56,24 60-82,-4 2 0,27 131 1,-44-165-642,-10-47 515,-1 1 0,0-1 0,0 0 0,1 0 0,-1 0 1,1 0-1,-1 0 0,1 0 0,-1 0 0,1 0 0,-1 0 0,1 0 1,0 0-1,0 0 0,-1-1 0,1 1 0,0 0 0,0 0 1,1 0-1,-1-1-258,1 1 0,-1-1 0,0 0 0,1 0 1,-1 1-1,1-1 0,-1 0 0,1 0 1,-1-1-1,0 1 0,1 0 0,-1 0 0,0-1 1,1 1-1,1-1 0,13-8-5122</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3.623"/>
    </inkml:context>
    <inkml:brush xml:id="br0">
      <inkml:brushProperty name="width" value="0.035" units="cm"/>
      <inkml:brushProperty name="height" value="0.035" units="cm"/>
    </inkml:brush>
  </inkml:definitions>
  <inkml:trace contextRef="#ctx0" brushRef="#br0">0 1 7842,'0'0'9248,"5"27"-8574,-1 2-516,3 14 93,1-1-1,16 44 0,54 151 911,-68-220-1096,-10-17-49,1 0 0,-1 0 1,0 0-1,1 1 0,-1-1 0,1 0 1,-1 0-1,1 0 0,-1 0 0,1 0 1,-1 0-1,0 0 0,1 0 0,-1 0 0,1 0 1,-1 0-1,1 0 0,-1 0 0,1-1 1,-1 1-1,0 0 0,1 0 0,-1 0 0,1-1 1,-1 1-1,0 0 0,1 0 0,-1-1 1,0 1-1,1 0 0,-1-1 0,0 1 1,0 0-1,1-1 0,-1 1 0,0-1 0,0 1 1,1 0-1,-1-1 0,0 1 0,0-1 1,0 1-1,0-1 0,0 1 0,0-1 1,0 0-1,12-29 214,-1-1 0,5-33 0,9-23-201,-16 59-30,26-71-88,-31 89 8,1-1 0,1 1 0,-1 0 0,1 1 0,1-1 0,13-13 0,-19 21 22,1 1-1,-1-1 0,1 1 0,0-1 1,-1 1-1,1 0 0,0 0 0,0 0 1,0 0-1,0 0 0,0 0 0,0 0 1,0 0-1,0 1 0,1 0 0,3-1 1,-5 1 30,1 0 1,-1 1 0,1-1 0,-1 1-1,1-1 1,-1 1 0,1-1 0,-1 1-1,1 0 1,-1 0 0,0 0 0,1 0-1,-1 0 1,0 0 0,0 0 0,0 0-1,2 2 1,2 6-4,0 0 0,0 0 0,-1 0 0,0 0 0,4 17 0,-4-15 31,51 172-277,-55-182 158,1 1-1,-1-1 0,0 1 1,1-1-1,-1 1 0,1-1 0,0 0 1,-1 1-1,1-1 0,0 0 1,0 1-1,0-1 0,0 0 0,0 0 1,0 0-1,0 0 0,0 0 1,0 0-1,1 0 0,-1 0 1,0-1-1,1 1 0,-1 0 0,0-1 1,1 1-1,-1-1 0,1 1 1,-1-1-1,1 0 0,-1 0 0,1 0 1,-1 1-1,1-1 0,-1-1 1,1 1-1,-1 0 0,1 0 1,-1-1-1,1 1 0,-1 0 0,1-1 1,-1 0-1,0 1 0,1-1 1,-1 0-1,0 1 0,1-1 0,1-2 1,17-19-4549</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4.229"/>
    </inkml:context>
    <inkml:brush xml:id="br0">
      <inkml:brushProperty name="width" value="0.035" units="cm"/>
      <inkml:brushProperty name="height" value="0.035" units="cm"/>
    </inkml:brush>
  </inkml:definitions>
  <inkml:trace contextRef="#ctx0" brushRef="#br0">290 976 7434,'0'0'8155,"-17"-14"-7387,-52-45-72,64 56-588,1 1 1,0-1-1,0 0 1,-1 1-1,0 0 0,1 0 1,-1 1-1,0-1 1,0 1-1,0 0 1,0 0-1,0 0 0,0 1 1,0 0-1,0 0 1,0 0-1,0 1 0,0 0 1,-6 1-1,2-1-53,6 0-40,0 0-1,0 1 1,0-1-1,0 0 1,1 1 0,-1 0-1,0 0 1,1-1-1,-1 2 1,1-1 0,0 0-1,-1 0 1,1 1-1,0-1 1,0 1 0,1 0-1,-1-1 1,1 1-1,-1 0 1,-1 6 0,-4 8 8,2 0 1,-6 26 0,8-31 0,-4 27 76,2 1 0,2 0 0,2 58 0,1-72-54,0-22-44,0 0 0,0 0 1,0 0-1,1 0 0,-1 0 0,1 0 0,0 0 0,0 0 0,1 0 0,-1 0 0,1-1 0,0 1 0,0 0 0,0-1 0,3 4 0,-2-4 8,-1-1-1,1 0 0,0 0 0,0 0 0,0 0 1,1 0-1,-1-1 0,0 0 0,1 1 0,-1-1 1,0 0-1,1-1 0,0 1 0,-1 0 0,1-1 1,-1 0-1,6 0 0,-2-1 21,0 0-1,0 0 1,0-1-1,0 1 1,0-2-1,0 1 1,0-1-1,0 0 1,-1 0-1,0-1 1,0 0-1,0 0 1,0 0 0,0-1-1,-1 0 1,0 0-1,9-11 1,1-3-12,-2 0 0,0-1 0,-1 0 0,12-28-1,-8 8 11,-1 0-1,-2-1 1,-2 0-1,12-84 1,-9-173 9,-18 213 63,-29-158-1,-1 8 1640,33 223-1327,1 20-232,1 13-203,-1 139 24,25 192 0,33-41 12,-42-246-20,4-1 1,46 105 0,-63-163 40,3 6-156,0 0 0,0 0-1,1 0 1,1-1 0,13 17 0,-18-25 23,0-1 0,-1 1 0,1-1 0,0 0 0,0 0 0,1 0 0,-1 0 0,0-1 1,1 1-1,-1-1 0,0 0 0,1 0 0,0 0 0,-1 0 0,1-1 0,0 1 0,-1-1 0,1 0 1,0 0-1,-1 0 0,1-1 0,0 1 0,-1-1 0,1 0 0,-1 0 0,7-3 0,15-8-1060,0-2-1,-1-1 1,-1-1 0,38-33-1,15-18-1044</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4.632"/>
    </inkml:context>
    <inkml:brush xml:id="br0">
      <inkml:brushProperty name="width" value="0.035" units="cm"/>
      <inkml:brushProperty name="height" value="0.035" units="cm"/>
    </inkml:brush>
  </inkml:definitions>
  <inkml:trace contextRef="#ctx0" brushRef="#br0">1 341 7962,'0'0'6825,"3"-37"-5088,7-118-261,-3 6 3624,1 716-4931,-8-556-170,5 145 41,-3-138-40,1 0 0,0 0 0,1-1 0,1 1 1,1-1-1,10 22 0,-14-35-55,1 0-1,-1-1 1,1 1 0,0 0-1,0-1 1,0 0 0,0 0-1,1 0 1,0 0 0,-1 0-1,1-1 1,0 1 0,0-1-1,0 0 1,0 0 0,1-1-1,-1 1 1,1-1 0,-1 0-1,0 0 1,1-1 0,0 1-1,-1-1 1,1 0 0,-1 0-1,1-1 1,-1 1 0,1-1-1,-1 0 1,1 0 0,-1 0-1,0-1 1,1 0 0,-1 0-1,0 0 1,0 0 0,0 0 0,4-4-1,3-7-1157,0 0-1,-1-1 1,0 0 0,-1-1-1,9-19 1,4-16-4552</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5.423"/>
    </inkml:context>
    <inkml:brush xml:id="br0">
      <inkml:brushProperty name="width" value="0.035" units="cm"/>
      <inkml:brushProperty name="height" value="0.035" units="cm"/>
    </inkml:brush>
  </inkml:definitions>
  <inkml:trace contextRef="#ctx0" brushRef="#br0">0 514 3369,'0'0'15466,"39"-11"-14063,127-34-418,-130 35-861,-1-2 0,-1-1-1,0-2 1,0-1 0,-2-2-1,0-1 1,32-26 0,-46 33-125,-1-1 0,-1-2 0,0 1 0,-1-2 0,14-18-1,-21 23-156,0 0-1,-1-1 1,0 0-1,-1 0 0,-1 0 1,0-1-1,0 0 1,-1 0-1,2-15 0,6-40-177,-12 67 278,0 21-131,0-11 162,-1 188 297,2 235 264,0-416-534,0 1 0,0-1 0,2 1 0,0-1 0,1 0 0,7 21 0,-9-32 27,0 0 0,0-1 0,0 0 1,1 1-1,0-1 0,-1 0 0,2 0 1,-1 0-1,0-1 0,1 1 0,-1-1 1,1 0-1,0 0 0,0 0 0,0 0 1,1-1-1,-1 0 0,0 0 0,1 0 0,0 0 1,-1-1-1,1 0 0,0 1 0,0-2 1,7 1-1,3 0 48,-1 0 0,1-1-1,-1-1 1,1-1 0,-1 0 0,0-1-1,1 0 1,-1-1 0,-1-1 0,1 0 0,-1-1-1,18-10 1,-20 10-86,0-1 0,0 2 0,1-1 0,0 2 0,0-1-1,1 2 1,-1 0 0,1 0 0,-1 1 0,1 1 0,17-1 0,-18 3-126,-10-1 130,0 1 0,-1-1 0,1 0 0,0 0 0,0 1 0,-1-1 0,1 0 0,0-1 0,0 1 0,-1 0 0,1 0 0,0-1 0,0 1 0,-1-1 0,1 0 0,-1 1 0,1-1 0,0 0 0,-1 0 0,1 0 0,-1 0 0,0 0 0,1 0 0,-1 0 0,0-1 0,0 1 0,0 0 0,0-1 0,0 1 0,1-2 0,5-19 33,-1-1 0,-2 0 0,0 1-1,-1-1 1,-1 0 0,-2-1 0,-2-25 0,2 7 102,0 42-128,0-1-1,-1 1 1,1 0-1,0-1 0,0 1 1,-1 0-1,1 0 1,0-1-1,0 1 1,-1 0-1,1 0 1,0 0-1,-1-1 1,1 1-1,0 0 1,-1 0-1,1 0 1,0 0-1,-1 0 1,1 0-1,-1 0 0,1-1 1,0 1-1,-1 0 1,1 0-1,0 0 1,-1 1-1,1-1 1,0 0-1,-1 0 1,1 0-1,-1 0 1,1 0-1,0 0 1,-1 0-1,1 1 1,0-1-1,-1 0 1,1 0-1,0 0 0,0 1 1,-1-1-1,1 0 1,0 1-1,0-1 1,-1 0-1,1 1 1,-5 8 0,0 0 0,1 1 0,0 0 1,1 0-1,0-1 0,0 2 0,1-1 1,-1 12-1,2-18 3,-3 36 103,0 79 1,5-88-28,-1-28-71,0 0 0,0 0 0,0 1 0,1-1 0,0 0 0,0 0 0,0 0 0,0 0 0,0 0 0,0 0 0,1 0 0,0 0 0,-1 0 0,1-1 0,0 1 0,0-1 0,1 1 0,-1-1 0,0 0 0,1 0 0,-1 0 0,1 0 0,0 0 0,0-1 0,0 1 0,0-1 0,0 0 0,0 1 0,0-1 0,0-1-1,6 2 1,3 0 11,0-1-1,1 0 1,-1 0-1,0-2 1,0 1-1,0-2 0,21-4 1,-14 0-49,1-1 0,-1 0 0,-1-2 0,21-12 0,-1 1-120,201-104-3335,-130 67-1656</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6.349"/>
    </inkml:context>
    <inkml:brush xml:id="br0">
      <inkml:brushProperty name="width" value="0.035" units="cm"/>
      <inkml:brushProperty name="height" value="0.035" units="cm"/>
    </inkml:brush>
  </inkml:definitions>
  <inkml:trace contextRef="#ctx0" brushRef="#br0">16 69 7922,'0'0'12077,"-2"0"-11749,1 0-323,0 0 0,1 0 0,-1 1 0,1-1 0,-1 0 0,1 0 0,-1 0 0,1 1 0,-1-1 0,0 0 0,1 1 0,-1-1 0,1 0 0,0 1 0,-1-1 0,1 1-1,-1-1 1,1 0 0,0 1 0,-1-1 0,1 1 0,0-1 0,-1 1 0,1 0 0,0-1 0,0 1 0,0-1 0,-1 1 0,1-1 0,0 1 0,0 0 0,0 0 0,-1 27 112,1-18-42,0 386 1980,0-395-1391,9-15 227,14-49-808,27-124 1,-34 120-143,40-113 1,-56 180 52,0 0 1,0 0 0,0-1 0,0 1-1,0 0 1,1-1 0,-1 1 0,0 0 0,0 0-1,0-1 1,0 1 0,0 0 0,0 0-1,0-1 1,1 1 0,-1 0 0,0 0 0,0 0-1,0-1 1,1 1 0,-1 0 0,0 0-1,0 0 1,0 0 0,1-1 0,-1 1 0,0 0-1,1 0 1,-1 0 0,0 0 0,0 0-1,1 0 1,-1 0 0,0 0 0,1 0 0,4 10-135,0 23 3,-5-30 132,11 94-26,-6-34 57,3 0-1,27 102 0,-22-137-10,-12-27-13,-1-1 1,1 1-1,-1-1 1,1 1-1,-1-1 1,1 1-1,-1-1 1,1 1-1,0-1 1,-1 1-1,1-1 1,0 0-1,-1 0 1,1 1-1,0-1 1,-1 0-1,1 0 1,0 0-1,0 1 1,-1-1-1,1 0 1,0 0-1,0 0 1,-1 0-1,1-1 1,0 1-1,-1 0 1,1 0-1,0 0 1,0-1-1,-1 1 0,1 0 1,0 0-1,-1-1 1,1 1-1,-1-1 1,1 1-1,0-1 1,-1 1-1,1-1 1,-1 1-1,1-1 1,5-6 23,0 0 0,0 0 0,-1 0 0,0-1 0,0 1 1,4-12-1,25-58 7,-16 32-29,103-198-220,-120 242 210,-1 0 0,0 0 1,1 0-1,-1 1 0,1-1 1,-1 0-1,1 1 0,0-1 0,-1 0 1,1 1-1,0-1 0,-1 1 0,1-1 1,0 1-1,0-1 0,-1 1 1,1-1-1,0 1 0,0 0 0,1-1 1,-2 1-2,1 0 0,-1 1 1,1-1-1,0 0 0,-1 0 0,1 0 1,-1 1-1,1-1 0,0 0 0,-1 1 1,1-1-1,-1 0 0,1 1 0,-1-1 1,0 1-1,1-1 0,-1 1 0,1-1 1,-1 1-1,0-1 0,1 1 0,13 37-131,-13-33 165,22 79 7,14 114 0,-36-197-155,-1 1 0,0 0 0,0-1 0,1 1 0,-1 0 0,1-1 0,0 1 0,-1-1 0,1 1-1,0-1 1,0 0 0,0 1 0,0-1 0,2 2 0,-2-2-228,0 0-1,0-1 0,0 1 0,0-1 1,0 1-1,1-1 0,-1 1 0,0-1 0,0 0 1,1 1-1,-1-1 0,0 0 0,0 0 1,1 0-1,-1 0 0,0 0 0,1 0 1,-1-1-1,0 1 0,0 0 0,1 0 1,-1-1-1,0 1 0,0-1 0,0 0 0,0 1 1,1-1-1,0 0 0,17-15-6422</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6.740"/>
    </inkml:context>
    <inkml:brush xml:id="br0">
      <inkml:brushProperty name="width" value="0.035" units="cm"/>
      <inkml:brushProperty name="height" value="0.035" units="cm"/>
    </inkml:brush>
  </inkml:definitions>
  <inkml:trace contextRef="#ctx0" brushRef="#br0">226 203 7698,'0'0'8663,"0"-19"-8410,0-100 735,0 114-761,0 0-1,0-1 1,-1 1 0,0 0-1,0 0 1,-2-5-1,2 8-147,1 1 0,-1 0-1,1-1 1,-1 1 0,1 0 0,-1 0 0,0 0-1,0 0 1,0-1 0,0 1 0,1 0-1,-1 1 1,-1-1 0,1 0 0,0 0 0,0 0-1,0 0 1,0 1 0,-1-1 0,1 1-1,0-1 1,0 1 0,-1-1 0,1 1 0,0 0-1,-1-1 1,-1 1 0,-1 1-60,1-1 0,-1 1 0,1-1 0,-1 1 0,1 0 0,0 0 0,-1 1-1,1-1 1,0 1 0,0-1 0,0 1 0,0 0 0,0 0 0,0 1 0,1-1 0,-1 1 0,1-1 0,-1 1 0,-2 4 0,-5 8-39,1 0 0,-14 30 0,15-27 49,-6 12-20,2 0 1,1 1-1,1 0 1,2 1-1,1 0 1,1 1-1,2-1 1,1 42-1,3-73 0,0-1-1,0 1 0,0-1 1,0 1-1,0-1 1,0 1-1,1-1 0,-1 0 1,0 1-1,0-1 0,1 1 1,-1-1-1,0 0 1,1 1-1,-1-1 0,0 0 1,1 1-1,-1-1 0,0 0 1,1 0-1,-1 1 1,1-1-1,-1 0 0,1 0 1,-1 0-1,1 1 0,-1-1 1,0 0-1,1 0 1,-1 0-1,1 0 0,-1 0 1,1 0-1,-1 0 0,1 0 1,-1 0-1,1 0 0,0-1 1,20-4 119,-16 2-132,0-1-1,0 0 1,-1 1-1,1-1 0,-1-1 1,0 1-1,0-1 1,-1 0-1,5-6 1,26-52-517,-32 60 472,6-14-517,0-2 0,-2 1 0,0-1-1,4-22 1,3-39-4679,-8 22-2089</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7.734"/>
    </inkml:context>
    <inkml:brush xml:id="br0">
      <inkml:brushProperty name="width" value="0.035" units="cm"/>
      <inkml:brushProperty name="height" value="0.035" units="cm"/>
    </inkml:brush>
  </inkml:definitions>
  <inkml:trace contextRef="#ctx0" brushRef="#br0">249 1110 6585,'0'0'12056,"10"-21"-11106,33-66-259,-41 81-560,1 1 0,-1-1 0,-1 0 1,1 0-1,-1 0 0,0 0 0,0 0 1,0 0-1,-1 0 0,0 0 0,0 0 1,-3-12-1,2 6 32,0 10-142,1 0 1,-1 0-1,0 0 0,0 0 0,1 0 0,-1 0 0,-1 0 0,1 1 0,0-1 0,0 0 0,-1 0 0,1 1 0,0-1 0,-1 1 0,0 0 0,1-1 1,-1 1-1,0 0 0,0 0 0,0 0 0,0 0 0,1 0 0,-1 1 0,0-1 0,-1 0 0,1 1 0,-3-1 0,-8-1 41,1 0 0,-1 1 0,-17 1-1,23 0-44,0 1-17,1 0 1,-1 0-1,1 1 0,0-1 1,-1 1-1,1 1 0,0-1 1,0 1-1,1 0 0,-1 1 1,0-1-1,1 1 0,0 0 1,0 1-1,0-1 0,1 1 1,-1 0-1,1 0 0,0 0 1,1 1-1,-5 6 0,-2 6 19,0 1-1,2-1 0,0 1 0,0 1 0,-6 33 0,9-30-3,2-1 1,1 1 0,0 0-1,2 0 1,4 37-1,-4-58-15,1 0 0,0 0 0,0 1 0,0-1 0,1 0-1,-1 0 1,0 0 0,1 0 0,-1-1 0,1 1 0,0 0-1,-1 0 1,1-1 0,0 1 0,0-1 0,0 0 0,0 0 0,0 0-1,1 0 1,-1 0 0,0 0 0,0 0 0,1-1 0,-1 1-1,0-1 1,1 1 0,-1-1 0,4 0 0,0 1 6,1-1-1,-1 0 1,1 0 0,-1 0 0,0-1-1,1 0 1,-1 0 0,0-1 0,0 0-1,10-3 1,-8-1 9,1 0 0,-1 0 0,0 0 0,-1-1 0,1 0 0,7-11 0,38-55 29,-33 39-25,-1-1 0,-3-1-1,0 0 1,-3-1-1,14-58 1,26-197 75,-53 288-93,21-175 719,-2-230-1,-22 456-774,-16 84 0,2-24 61,0 311-27,17-352-5,0-25 16,2-1 0,2 1 0,12 56 0,-13-81-4,2-1-1,-1 0 0,2 0 1,0 0-1,1-1 0,1 0 1,0 0-1,0-1 0,1 0 1,1 0-1,21 20 0,-24-28 9,0 0-1,0-1 1,0 1-1,1-1 1,-1-1 0,1 0-1,0 0 1,0 0-1,0-1 1,0 0-1,0-1 1,1 0-1,-1 0 1,1-1 0,-1 0-1,0 0 1,1-1-1,-1 0 1,0-1-1,1 1 1,-1-2-1,0 1 1,0-1 0,-1 0-1,1-1 1,-1 0-1,1 0 1,-1-1-1,0 1 1,-1-1-1,1-1 1,-1 0 0,0 0-1,-1 0 1,7-8-1,-5 2-21,-1-1-1,0 0 1,-1 0-1,-1 0 0,0 0 1,0-1-1,2-21 1,-2-8-212,-2-48 1,-2 83 213,0 2-5,0 0 0,0-1 0,-1 1 0,0 0-1,-2-11 1,2 16 22,1 0 0,-1-1 0,1 1-1,-1 0 1,0 0 0,0 0 0,0-1-1,0 1 1,0 0 0,0 0 0,0 0-1,0 0 1,0 1 0,0-1 0,0 0-1,-1 0 1,1 1 0,0-1 0,0 1-1,-1-1 1,1 1 0,-1-1-1,1 1 1,0 0 0,-1 0 0,1-1-1,-1 1 1,-2 1 0,2-1 3,-1 1-1,1-1 1,-1 1-1,1 0 1,0 0 0,-1 0-1,1 0 1,0 0-1,0 0 1,-1 1 0,1-1-1,0 1 1,1 0-1,-1-1 1,0 1 0,0 0-1,1 0 1,-1 0 0,-1 3-1,-27 50 2,24-43 6,-11 27 41,1 1 0,2 0-1,1 1 1,3 1 0,1 0 0,2 0-1,2 0 1,1 63 0,4-100-34,0 1 0,0-1 0,1 0 1,-1 1-1,1-1 0,0 0 0,1 0 0,3 9 0,-4-11 0,1-1 1,0 1-1,-1-1 0,1 0 0,0 0 1,0 0-1,1 0 0,-1 0 0,0 0 1,1 0-1,-1-1 0,1 1 0,-1-1 1,1 0-1,0 1 0,4 0 0,1 1-21,0-1 0,0 0 0,1 0-1,-1-1 1,0 0 0,1 0-1,-1-1 1,0 0 0,1-1 0,-1 0-1,0 0 1,1 0 0,-1-1-1,0-1 1,0 1 0,0-1 0,-1-1-1,1 1 1,-1-1 0,1-1 0,-1 1-1,6-7 1,4-4-464,-1-1-1,0-1 1,-2-1 0,0 0 0,15-27-1,24-54-4172,-18 20-1643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28.806"/>
    </inkml:context>
    <inkml:brush xml:id="br0">
      <inkml:brushProperty name="width" value="0.035" units="cm"/>
      <inkml:brushProperty name="height" value="0.035" units="cm"/>
    </inkml:brush>
  </inkml:definitions>
  <inkml:trace contextRef="#ctx0" brushRef="#br0">123 400 2801,'0'0'10534,"17"-3"-9614,56-11-176,-69 13-675,1 0-1,0-1 0,0 1 0,-1-1 1,1 0-1,-1 0 0,0-1 1,1 1-1,-1-1 0,0 0 1,0 0-1,5-7 0,-6 7-11,-1 0-1,-1 0 1,1 0-1,0 0 1,-1 0-1,1-1 1,-1 1-1,0-1 1,0 1-1,0-1 0,-1 1 1,1-1-1,-1 1 1,0-5-1,-5 4 6,-4 3-70,0 1 1,0 0 0,-1 0 0,1 1-1,0 0 1,0 0 0,0 1 0,0 1 0,0-1-1,0 1 1,-16 8 0,9-2 4,1 1 1,0 0-1,1 1 0,-1 0 1,-15 19-1,23-23 8,1 1 0,0 1 1,1-1-1,0 1 0,0 0 0,1 0 1,0 0-1,1 1 0,0-1 0,0 1 1,1 0-1,0 0 0,1 0 0,0 0 1,0 0-1,2 15 0,-1-21 4,0-1 0,0 0 0,0 0 0,1 0 0,-1 0 0,1 1 0,0-1 0,-1 0 0,1 0 0,1 0 0,-1 0-1,0-1 1,1 1 0,0 0 0,-1 0 0,1-1 0,4 4 0,-2-2 6,0-1-1,1 0 1,0-1-1,-1 1 1,1-1 0,0 0-1,0 0 1,1 0-1,5 0 1,13 3 75,0-1 0,1-1 0,-1-1 0,1-1 0,-1-2 1,1 0-1,-1-2 0,1 0 0,-1-2 0,0 0 0,37-15 0,-16 2 29,-1-1 0,-1-3-1,-1-1 1,76-56 0,-95 62-77,0-2 1,37-42-1,-52 53-7,-1-1-1,0-1 1,0 1 0,-1-1-1,-1-1 1,1 1-1,-2-1 1,1 0 0,-2 0-1,4-12 1,-6-23-2,-1 45-134,-3 14-91,-36 35 182,6-9 12,12-9 1,1 0 1,1 2-1,2 0 0,1 1 0,2 0 0,-20 68 1,34-101 45,0 0 0,0 1 1,-1-1-1,1 0 0,0 1 0,0-1 1,0 1-1,0-1 0,0 0 1,0 1-1,0-1 0,0 0 0,0 1 1,0-1-1,0 0 0,0 1 0,0-1 1,0 1-1,0-1 0,0 0 1,0 1-1,0-1 0,1 0 0,-1 1 1,0-1-1,0 0 0,0 1 1,0-1-1,1 0 0,-1 0 0,0 1 1,0-1-1,1 0 0,-1 0 1,0 1-1,1-1 0,13-4 328,16-18-437,-16 9 62,1-1-1,-2 0 1,0-1-1,-1-1 0,21-33 1,-17 17-6,0-1 0,14-46 1,-28 73 3,3-10 2,0 1 1,1 0 0,0 0 0,1 1 0,1-1 0,0 1-1,19-23 1,-21 26 30,-6 11-72,0 0 0,1-1 1,-1 1-1,0-1 0,0 1 1,0 0-1,0-1 0,0 1 1,1 0-1,-1-1 0,0 1 0,0 0 1,1-1-1,-1 1 0,0 0 1,0 0-1,1-1 0,-1 1 1,0 0-1,1 0 0,-1-1 1,0 1-1,1 0 0,-1 0 0,1 0 1,-1 0-1,0 0 0,1 0 1,-1 0-1,0-1 0,1 1 1,215-10 14,-12 10 142,-188-1-90,0 0 0,0-2-1,0 0 1,0 0 0,-1-1 0,17-7-1,92-45 117,-58 24-127,-48 22-403,-18 10 346,0 0 0,0 0 0,0 0 0,0 0 0,1 0 0,-1-1 0,0 1 0,0 0 0,0 0 0,0 0 0,0 0 0,0 0 0,0 0 0,0 0 0,0 0 0,1 0-1,-1-1 1,0 1 0,0 0 0,0 0 0,0 0 0,0 0 0,0 0 0,0 0 0,0 0 0,0-1 0,0 1 0,0 0 0,0 0 0,0 0 0,0 0 0,0 0 0,0 0 0,0-1 0,0 1 0,0 0 0,0 0 0,0 0 0,0 0 0,0 0 0,0 0 0,0 0 0,-1-1 0,1 1 0,0 0 0,0 0 0,0 0-1,0 0 1,0 0 0,0 0 0,0 0 0,0 0 0,-1-1 0,-29-1-3832,-11 2-337</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7.904"/>
    </inkml:context>
    <inkml:brush xml:id="br0">
      <inkml:brushProperty name="width" value="0.035" units="cm"/>
      <inkml:brushProperty name="height" value="0.035" units="cm"/>
    </inkml:brush>
  </inkml:definitions>
  <inkml:trace contextRef="#ctx0" brushRef="#br0">121 54 3745,'0'0'13772,"13"-7"-12844,36-20-457,-48 27-471,-1-1 1,0 1-1,0 0 0,1 0 1,-1 0-1,0-1 0,0 1 1,1 0-1,-1 0 0,0 0 1,1 0-1,-1 0 0,0-1 1,0 1-1,1 0 0,-1 0 1,0 0-1,1 0 0,-1 0 1,0 0-1,1 0 0,-1 0 1,0 0-1,1 0 0,-1 1 1,0-1-1,1 0 0,-1 0 1,0 0-1,1 0 0,-1 0 0,0 0 1,0 1-1,1-1 0,-1 0 1,0 0-1,0 0 0,1 1 1,-1-1-1,0 0 0,0 1 1,0-1-1,0 0 0,1 0 1,-1 1-1,0-1 0,0 0 1,0 1-1,0-1 0,0 0 1,0 0-1,0 1 0,0-1 1,0 0-1,0 1 0,0-1 1,0 0-1,0 1 0,0-1 1,0 0-1,0 1 0,-5 18-12,-6 4 10,-2-1 1,-25 34-1,-15 25 22,-23 93 194,96-203 3807,32-21-3717,-15 16-73,41-44-127,99-77 0,-167 148-128,-1 1 0,1 0 0,0 1 0,1 0 0,0 1-1,-1 0 1,1 0 0,0 1 0,18-3 0,5 3-1659,62 1 0,-63 2-546,-32 0 1090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7.995"/>
    </inkml:context>
    <inkml:brush xml:id="br0">
      <inkml:brushProperty name="width" value="0.035" units="cm"/>
      <inkml:brushProperty name="height" value="0.035" units="cm"/>
    </inkml:brush>
  </inkml:definitions>
  <inkml:trace contextRef="#ctx0" brushRef="#br0">0 0 12427,'0'0'9139,"9"35"-7829,-1-7-1100,9 32 102,-4 0 1,8 67 0,14 570-191,-30-490-1136,-5-196 856,4 38-696,-3-46 738,-1 0 0,1 0 0,0 0-1,0 0 1,0 0 0,1 0 0,-1 0 0,1-1 0,-1 1-1,1-1 1,0 1 0,0-1 0,3 4 0,4-1-433,0 0 0,0-1 0,0 1 0,1-2-1,-1 1 1,1-1 0,0-1 0,0 0 0,15 1 0,40 0-2187</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8.865"/>
    </inkml:context>
    <inkml:brush xml:id="br0">
      <inkml:brushProperty name="width" value="0.035" units="cm"/>
      <inkml:brushProperty name="height" value="0.035" units="cm"/>
    </inkml:brush>
  </inkml:definitions>
  <inkml:trace contextRef="#ctx0" brushRef="#br0">398 221 5569,'0'0'12056,"-9"-32"-10892,-28-99-111,36 127-956,0 0 1,0 1-1,-1-1 1,1 0-1,-1 0 1,0 1-1,0-1 1,0 1 0,0 0-1,-1 0 1,1 0-1,-1 0 1,-4-4-1,5 6-46,0 0 0,0 1 0,1-1 0,-1 0 0,0 1-1,0-1 1,0 1 0,0 0 0,0 0 0,0 0 0,0 0 0,0 0-1,0 0 1,-4 1 0,-9 1 33,10-2-81,1 1 0,-1 0-1,0 1 1,0-1 0,1 1 0,-1 0-1,0 0 1,1 0 0,0 1 0,0-1 0,0 1-1,0 0 1,0 1 0,0-1 0,1 1-1,-1-1 1,-2 5 0,-11 13-4,-26 45 1,34-52 4,-15 26-2,2 0-1,-26 64 0,42-88-8,0 1-1,1 0 1,1 0-1,0 0 1,2 0-1,0 1 1,1-1 0,0 0-1,4 30 1,-3-46 14,0-1-1,0 1 1,0 0 0,1 0 0,-1 0 0,0 0 0,1-1 0,-1 1-1,1 0 1,-1 0 0,1-1 0,-1 1 0,1 0 0,-1-1-1,1 1 1,-1 0 0,1-1 0,0 1 0,0-1 0,-1 1 0,1-1-1,0 1 1,0-1 0,-1 0 0,1 1 0,0-1 0,1 0 0,24 1 149,-17-2-78,1 1-32,1-1 0,0 0-1,0-1 1,0 0-1,-1 0 1,1-2-1,-1 1 1,0-1-1,0-1 1,16-9-1,-13 5 0,0 0 0,0-1 0,-2 0 0,1-1 0,-1-1 0,19-24-1,-19 19-123,0-1 0,0 0-1,-2 0 1,0-1 0,-2 0-1,0 0 1,0-1 0,-2 0-1,-1 0 1,0-1-1,1-36 1,-5 54-189,0-1 0,-1 0 0,1 1 0,-1-1 0,0 0 0,1 1 0,-2-1 0,1 1 0,0-1 0,-1 1-1,1 0 1,-1 0 0,0 0 0,0-1 0,-1 2 0,1-1 0,0 0 0,-1 0 0,0 1 0,0-1 0,1 1 0,-1 0 0,-1 0 0,1 0 0,0 0 0,-6-2 0,-26-8-4891</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9.146"/>
    </inkml:context>
    <inkml:brush xml:id="br0">
      <inkml:brushProperty name="width" value="0.035" units="cm"/>
      <inkml:brushProperty name="height" value="0.035" units="cm"/>
    </inkml:brush>
  </inkml:definitions>
  <inkml:trace contextRef="#ctx0" brushRef="#br0">33 0 8490,'0'0'7361,"-2"44"-6262,-12 281 960,-2 518 71,16-843-2163,0 1-1,0 0 1,-1-1 0,1 1-1,0-1 1,0 1 0,0 0-1,1-1 1,-1 1-1,0-1 1,0 1 0,0 0-1,0-1 1,1 1 0,-1-1-1,0 1 1,0-1-1,1 1 1,-1-1 0,0 1-1,1-1 1,-1 1 0,1-1-1,-1 1 1,1-1 0,-1 0-1,1 1 1,-1-1-1,1 0 1,-1 1 0,1-1-1,-1 0 1,1 0 0,-1 1-1,1-1 1,0 0-1,-1 0 1,1 0 0,-1 0-1,1 0 1,0 0 0,25-8-1113,-19 4 709,-1-1 0,0 1 0,0-1 0,-1 0 0,8-8 0,31-38-4803</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49.729"/>
    </inkml:context>
    <inkml:brush xml:id="br0">
      <inkml:brushProperty name="width" value="0.035" units="cm"/>
      <inkml:brushProperty name="height" value="0.035" units="cm"/>
    </inkml:brush>
  </inkml:definitions>
  <inkml:trace contextRef="#ctx0" brushRef="#br0">271 206 7986,'0'0'9828,"5"-23"-9141,14-71-241,-19 93-428,1-1 0,-1 1 0,0 0 0,0-1 0,1 1 0,-1 0 0,0 0 1,0-1-1,0 1 0,-1 0 0,1-1 0,0 1 0,0 0 0,-1 0 0,1-1 0,-1 1 1,1 0-1,-1 0 0,1 0 0,-1 0 0,0-1 0,-1-1 0,1 3-6,0 0 1,0-1-1,0 1 0,0-1 0,0 1 1,0 0-1,-1 0 0,1 0 0,0 0 0,0 0 1,0 0-1,0 0 0,0 0 0,-2 0 1,-1 1 32,-1-2-40,1 0 1,0 1-1,0-1 0,0 1 0,-1 0 1,1 1-1,0-1 0,0 1 0,0-1 0,0 1 1,-1 0-1,1 1 0,1-1 0,-1 1 1,0 0-1,0 0 0,0 0 0,1 0 1,0 1-1,-1-1 0,1 1 0,0 0 0,0 0 1,-4 6-1,-16 22 19,2 1 0,2 1 0,0 0 0,-17 48 0,26-54 116,1 0-1,1 1 0,2-1 1,0 2-1,2-1 1,-1 41-1,5-68-109,0 1 0,0 0 0,0 0 0,0 0 0,0 0 0,0 0 0,0-1 1,1 1-1,-1 0 0,1 0 0,-1 0 0,1-1 0,0 1 0,0 0 0,-1-1 0,1 1 0,3 2 0,-2-2 24,0-1 0,1 0 0,-1 0 0,0-1 1,1 1-1,-1 0 0,1-1 0,-1 0 0,1 1 0,0-1 0,-1 0 0,5-1 0,1 0-12,-1 0-1,1-1 1,0 0-1,-1 0 1,1-1-1,-1 0 1,1 0-1,-1-1 1,-1 0-1,1 0 1,0 0-1,-1-1 1,0 0-1,0-1 1,0 1-1,-1-1 0,7-9 1,10-13 5,-1-1-1,25-49 1,-29 47 3,-2 0-1,-1-1 1,-2 0-1,-1-1 1,-1-1-1,-2 0 1,-1 0-1,-2 0 1,1-40-1,-18 448-44,11-371-5,1 1-1,0-1 1,0 0-1,1 0 0,-1 1 1,1-1-1,-1 0 1,1 0-1,0 0 1,0 0-1,1 0 0,-1 0 1,0 0-1,1 0 1,3 4-1,-3-5-2,1 0-1,-1 0 1,1-1-1,0 1 1,-1-1-1,1 0 1,0 0-1,0 0 1,0 0 0,0 0-1,0-1 1,0 1-1,0-1 1,0 0-1,0 0 1,4 0-1,0-1-159,-1 1 0,1-1 0,0 0 0,-1-1 0,1 1 0,-1-1 0,1-1 0,-1 1 0,0-1 0,0 0 0,0-1 0,9-6 0,2-4-2050,0-1 0,21-24-1,-30 30 806,30-35-7094</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50.152"/>
    </inkml:context>
    <inkml:brush xml:id="br0">
      <inkml:brushProperty name="width" value="0.035" units="cm"/>
      <inkml:brushProperty name="height" value="0.035" units="cm"/>
    </inkml:brush>
  </inkml:definitions>
  <inkml:trace contextRef="#ctx0" brushRef="#br0">0 93 9914,'0'0'9729,"0"10"-9420,0 378 381,1-388-649,-1-1 0,0 1 1,0-1-1,0 1 0,1-1 0,-1 1 1,0-1-1,1 1 0,-1 0 0,0-1 1,1 1-1,-1-1 0,1 1 0,-1 0 1,0 0-1,1-1 0,-1 1 0,1 0 1,-1 0-1,1-1 0,-1 1 0,1 0 1,-1 0-1,1 0 0,-1 0 1,1 0-1,-1 0 0,1 0 0,-1 0 1,1 0-1,0 0 0,-1 0 0,1 0 1,-1 0-1,1 0 0,-1 0 0,1 0 1,-1 1-1,1-1 0,-1 0 0,0 0 1,1 1-1,-1-1 0,1 0 0,-1 1 1,1-1-1,-1 0 0,0 1 1,1-1-1,-1 1 0,0-1 0,1 1 1,-1-1-1,0 1 0,0-1 0,0 1 1,1-1-1,-1 1 0,0-1 0,0 1 1,0-1-1,0 1 0,0-1 0,0 1 1,0 0-1,11-30 111,-2-1-1,7-35 1,4-14-159,-10 44-77,3 1 0,28-59-1,-34 80 60,1 1 0,0 0 1,0 0-1,1 1 0,1 0 0,0 1 0,0 0 0,1 0 0,0 1 0,14-8 0,-24 16-356,1 1-1,-1-1 0,0 1 0,0-1 0,1 1 1,-1 0-1,0-1 0,1 1 0,-1 0 0,0 0 1,1 0-1,2 0 0,1 0-3767,2 0-2007</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50.766"/>
    </inkml:context>
    <inkml:brush xml:id="br0">
      <inkml:brushProperty name="width" value="0.035" units="cm"/>
      <inkml:brushProperty name="height" value="0.035" units="cm"/>
    </inkml:brush>
  </inkml:definitions>
  <inkml:trace contextRef="#ctx0" brushRef="#br0">72 298 6489,'0'0'11738,"15"-24"-10748,44-78-32,-56 97-762,-1 0 0,1 0-1,-1-1 1,1 1 0,-2 0 0,1-1 0,0 1 0,-1-1 0,0 0-1,-1 1 1,1-1 0,-1 0 0,0 0 0,-2-11 0,0-8 1048,2 25-1228,1 0-1,-1-1 1,0 1-1,0 0 1,0 0-1,0 0 1,0 0-1,0-1 1,0 1-1,0 0 1,0 0-1,0 0 1,0-1-1,0 1 0,0 0 1,0 0-1,0 0 1,0-1-1,0 1 1,0 0-1,0 0 1,0 0-1,0-1 1,0 1-1,0 0 1,0 0-1,-1 0 1,1 0-1,0-1 1,0 1-1,0 0 1,0 0-1,0 0 1,-1 0-1,1 0 1,0 0-1,0-1 1,0 1-1,0 0 1,-1 0-1,1 0 1,0 0-1,0 0 1,0 0-1,0 0 1,-1 0-1,1 0 1,0 0-1,0 0 1,0 0-1,-1 0 0,1 0 1,0 0-1,-11 11 118,-12 26-336,21-34 249,-22 39-128,2 2-1,-17 48 0,31-69-1,0 1-1,2 0 1,1 0 0,1 1-1,-2 48 1,6-73 84,0 1 1,0 0-1,0 0 1,1-1 0,-1 1-1,0 0 1,0 0 0,1-1-1,-1 1 1,0 0 0,1-1-1,-1 1 1,1 0 0,-1-1-1,0 1 1,1-1-1,0 1 1,-1-1 0,1 1-1,-1-1 1,1 1 0,0-1-1,-1 0 1,1 1 0,0-1-1,-1 0 1,1 1 0,0-1-1,0 0 1,-1 0 0,1 0-1,0 0 1,1 0-1,31 0 80,-20 0-69,-5-1-3,0 0 1,-1-1 0,1 0 0,-1 0 0,1-1-1,-1 1 1,0-2 0,0 1 0,0-1 0,0 0 0,-1 0-1,1-1 1,-1 0 0,0 0 0,-1 0 0,1-1 0,4-7-1,7-8-10,-1 0 0,-1-1-1,22-44 1,-22 33 32,-1-1 0,-2-1-1,-2 0 1,-1 0 0,8-65 0,-14 90-13,-4 32-144,2-8 57,-16 342-34,30-354-673,-13-3 674,0 1-1,0 0 1,-1-1 0,1 1-1,0-1 1,-1 0-1,1 1 1,-1-1-1,1 0 1,-1 0-1,1 0 1,-1 0-1,0 0 1,1 0-1,-1-1 1,0 1 0,0 0-1,0-1 1,0 1-1,0 0 1,0-1-1,0 1 1,0-1-1,-1 0 1,1-1-1,5-7-858,16-27-3813,-4-2-1782</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52.252"/>
    </inkml:context>
    <inkml:brush xml:id="br0">
      <inkml:brushProperty name="width" value="0.035" units="cm"/>
      <inkml:brushProperty name="height" value="0.035" units="cm"/>
    </inkml:brush>
  </inkml:definitions>
  <inkml:trace contextRef="#ctx0" brushRef="#br0">0 166 6305,'0'0'11209,"0"-10"-9987,0-40 2636,3 60-3490,5 10-318,-2 0 1,0 0-1,-1 0 0,0 1 0,1 36 1,-4 113 389,-3-92-298,1-77 74,0-18-125,0 1 0,1 0-1,1-1 1,1 1 0,0 0-1,1 1 1,1-1 0,10-22-1,-4 5-52,3-11-81,-8 22-7,1-1 0,1 1 1,1 0-1,0 1 0,24-37 1,-32 57 37,-1 0 0,1 1 0,-1-1 0,1 0 0,-1 0 0,1 1 0,0-1 0,-1 0 0,1 1 0,0-1 0,0 1 0,0-1 1,-1 1-1,1-1 0,0 1 0,0 0 0,0-1 0,0 1 0,0 0 0,0 0 0,0-1 0,0 1 0,0 0 0,-1 0 0,1 0 1,0 0-1,0 0 0,0 1 0,0-1 0,0 0 0,0 0 0,0 1 0,0-1 0,0 0 0,0 1 0,1 0 0,0 1 4,0-1-1,-1 1 0,1 0 1,0 0-1,-1 0 1,1-1-1,-1 2 0,0-1 1,0 0-1,0 0 0,0 0 1,2 5-1,3 28 28,-1-1 1,-2 2-1,-1-1 0,-4 58 0,0-17 0,2-39 14,0-36-1,1-2-18,0 1 1,1-1-1,-1 1 0,0-1 0,0 0 0,0 1 0,0-1 1,0 0-1,0 0 0,-1 0 0,1 0 0,0 0 1,1-1-1,0 0 5,24-34 9,-2-1 1,30-59-1,-16 26-39,-20 38 3,-7 9-47,2 1-1,1 1 1,23-29 0,-23 41-40,-5 16-55,-3 22-7,-5-24 197,11 175-21,-1-3 1,-11-175-17,0 1-1,1-1 1,-1 0-1,0 0 0,1 0 1,-1 0-1,1 1 1,0-1-1,0 0 1,0 0-1,0 0 1,0 0-1,0-1 1,1 1-1,-1 0 1,1 0-1,1 1 0,0-1 4,0-1-1,-1 0 0,1-1 1,0 1-1,-1 0 0,1-1 1,0 0-1,0 1 0,-1-1 1,1 0-1,0 0 0,0-1 0,5 0 1,-1-1 0,0 0 0,0 0 1,-1 0-1,1-1 0,0 0 1,-1 0-1,0-1 0,0 0 1,0 0-1,0 0 0,0-1 1,6-6-1,8-11-67,30-38 1,-40 46 5,1 0 28,0 0 0,-1-1 0,0-1-1,-1 0 1,-1 0 0,-1-1-1,0 0 1,-1 0 0,-1-1 0,-1 1-1,0-1 1,-1 0 0,-1 0-1,0-22 1,-2 34 18,0-5-65,0 1 1,-1 0-1,0 0 1,-3-14 0,4 23 66,0 0 0,0 0 1,-1 0-1,1-1 0,0 1 1,-1 0-1,1 0 0,-1 0 1,1 0-1,-1 0 0,1 0 1,-1 0-1,0 1 0,1-1 1,-1 0-1,0 0 0,0 0 1,0 1-1,0-1 0,0 0 1,0 1-1,0-1 1,0 1-1,0-1 0,0 1 1,0-1-1,0 1 0,0 0 1,0 0-1,0-1 0,0 1 1,-1 0-1,1 0 0,0 0 1,0 0-1,0 0 0,0 1 1,0-1-1,0 0 0,0 0 1,-1 1-1,1-1 0,0 1 1,0-1-1,0 1 0,0-1 1,0 1-1,0 0 0,1-1 1,-1 1-1,-1 1 0,-1 0-1,0 1-1,0 0 1,0 0 0,0 0-1,1 0 1,0 0 0,-1 1-1,1-1 1,0 1-1,-2 7 1,-13 40 1,16-50 6,-8 38 9,2 1-1,1 0 1,2 0-1,2 52 1,2-89-9,0 0 1,0 1-1,0-1 1,1 0-1,-1 0 1,1 0 0,0 1-1,0-1 1,0 0-1,0 0 1,3 5 0,-2-6 2,-1 0 1,1-1 0,0 1 0,-1 0 0,1-1 0,0 0 0,0 1 0,0-1 0,0 0-1,0 0 1,0 0 0,1 0 0,-1-1 0,0 1 0,0 0 0,5 0 0,2 0-8,-1 1 1,1-1-1,0 0 1,-1-1 0,1 0-1,0 0 1,-1-1-1,1 0 1,-1-1 0,1 0-1,-1 0 1,1 0-1,-1-1 1,0-1 0,0 1-1,14-10 1,-12 4-262,-1 0 0,0 0 0,0 0 0,-1-1 0,0 0 0,-1-1 0,8-13 0,-5 1-2170,0 1-1,13-43 1,-10 14-4035</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53.386"/>
    </inkml:context>
    <inkml:brush xml:id="br0">
      <inkml:brushProperty name="width" value="0.035" units="cm"/>
      <inkml:brushProperty name="height" value="0.035" units="cm"/>
    </inkml:brush>
  </inkml:definitions>
  <inkml:trace contextRef="#ctx0" brushRef="#br0">1 482 3873,'0'0'2435,"4"-39"-1245,11-127 209,-10 99 1041,-4-68 1,-3 61 3943,2 79-6119,0 16-176,0 100 1006,16 122 0,8-51-549,23 167-172,-43-336-365,-1 1 1,1-1 1,2 1-1,10 29 1,-15-51-42,0 1 0,1-1-1,-1 0 1,1-1 0,-1 1-1,1 0 1,0 0 0,0-1 0,0 1-1,0-1 1,0 1 0,0-1-1,0 0 1,0 0 0,1 0 0,-1 0-1,0 0 1,1 0 0,-1-1 0,0 1-1,1-1 1,-1 0 0,4 0-1,-1 1-116,0-1 0,0 0-1,0-1 1,-1 1-1,1-1 1,0 0 0,0 0-1,-1 0 1,1-1 0,-1 1-1,8-5 1,-1-3-681,-1 1 0,-1-2-1,1 0 1,-2 0 0,1 0 0,10-18 0,3-15-4191</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53.588"/>
    </inkml:context>
    <inkml:brush xml:id="br0">
      <inkml:brushProperty name="width" value="0.035" units="cm"/>
      <inkml:brushProperty name="height" value="0.035" units="cm"/>
    </inkml:brush>
  </inkml:definitions>
  <inkml:trace contextRef="#ctx0" brushRef="#br0">1 111 2481,'0'0'19412,"289"-25"-19108,-190 7-192,-12 0-112,-12-3-456,-19 6-929,-17 1-719,-23 14-577,-12 0-2032</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53.956"/>
    </inkml:context>
    <inkml:brush xml:id="br0">
      <inkml:brushProperty name="width" value="0.035" units="cm"/>
      <inkml:brushProperty name="height" value="0.035" units="cm"/>
    </inkml:brush>
  </inkml:definitions>
  <inkml:trace contextRef="#ctx0" brushRef="#br0">0 324 6329,'0'0'9597,"35"-5"-8174,109-19-388,-139 23-966,-1 0 1,1-1-1,-1 1 1,0-1-1,0 0 1,0 0-1,1 0 0,-2-1 1,1 1-1,6-6 1,-7 5 7,-1 0 0,0 0 1,-1 1-1,1-1 0,0 0 1,-1 0-1,0-1 1,2-4-1,2-5 195,0 0-124,0-1 1,-2 0-1,1-1 0,-2 1 0,0 0 0,0-1 0,-2 1 1,1-1-1,-2 0 0,-3-19 0,3 32-141,1-1 1,-2 1-1,1-1 1,0 1-1,0 0 0,-1 0 1,1-1-1,-1 1 0,1 0 1,-1 0-1,0 1 1,0-1-1,0 0 0,0 1 1,0-1-1,0 1 1,-1-1-1,1 1 0,0 0 1,-6-2-1,6 2-2,-1 0 0,0 0-1,0 0 1,0 1 0,0-1 0,0 1 0,0 0-1,0-1 1,0 1 0,0 0 0,0 1-1,0-1 1,1 1 0,-1-1 0,0 1 0,0 0-1,0 0 1,0 0 0,-3 2 0,1 1-1,1 1 1,-1-1 0,1 1 0,0 0 0,0 0 0,1 0-1,-1 0 1,1 1 0,0 0 0,-3 8 0,-19 67 175,16-39-34,2 1 0,2-1 0,1 81 0,4-119-134,0 1 0,0-1 0,0 1 0,0-1 0,1 1 0,0-1 0,-1 1 0,2-1 0,-1 0 0,0 0 0,1 1 0,0-1 0,0 0 0,0 0 0,1 0 0,-1-1 0,1 1 0,0-1 0,0 1 0,0-1 0,0 0 0,1 0 0,-1 0 0,1-1 0,0 1 0,0-1 0,0 0 0,0 0 0,0 0 0,0 0 0,0-1 0,8 2 0,10 0 45,0 0-1,1-2 0,-1 0 0,45-5 1,-59 3-144,1 0 0,0-1 0,-1 0 0,0 0 0,1-1 0,-1 0 1,0 0-1,-1-1 0,1 0 0,0-1 0,-1 1 0,0-1 0,0-1 1,-1 1-1,1-1 0,-1 0 0,-1-1 0,7-8 0,-3 1-789,-1 1-1,-1-1 0,-1 0 1,0 0-1,0-1 0,-2 0 1,0 0-1,0 0 0,1-19 1,0-27-4949</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8.852"/>
    </inkml:context>
    <inkml:brush xml:id="br0">
      <inkml:brushProperty name="width" value="0.035" units="cm"/>
      <inkml:brushProperty name="height" value="0.035" units="cm"/>
    </inkml:brush>
  </inkml:definitions>
  <inkml:trace contextRef="#ctx0" brushRef="#br0">362 553 7402,'0'0'10695,"30"-24"-9891,94-77-79,-116 95-612,-1 0 0,-1 0 0,1 0 1,-1-1-1,6-9 0,-11 14-56,-1 1-1,1-1 0,0 1 0,-1-1 0,1 1 1,-1-1-1,0 1 0,1-1 0,-1 0 0,0 1 0,0-1 1,0 0-1,0 1 0,0-1 0,-1-1 0,0-11 467,-16 13-500,0 2-47,1 1-1,-1 1 1,1 0-1,-1 1 1,1 0 0,0 2-1,0-1 1,1 2-1,-24 14 1,-4 5 18,-78 64 0,17 2 3,91-79-1,1 0 1,0 1-1,1 1 1,0 0-1,-12 25 1,12-5-13,11-35 20,-1 1-1,1 0 0,0 0 1,0-1-1,-1 1 0,1 0 0,0 0 1,0 0-1,0-1 0,0 1 1,0 0-1,0 0 0,0 0 0,0-1 1,1 1-1,-1 0 0,0 0 1,0 0-1,1-1 0,-1 1 1,0 0-1,1-1 0,-1 1 0,1 0 1,-1-1-1,1 1 0,-1 0 1,1-1-1,-1 1 0,1-1 0,0 1 1,-1-1-1,1 1 0,0-1 1,-1 1-1,1-1 0,0 0 0,0 1 1,-1-1-1,1 0 0,1 0 1,17-1 40,0-1 1,0-1-1,0-1 1,-1-1-1,0 0 1,0-1-1,0-1 1,18-10-1,141-86 69,-139 79-88,-16 10-6,19-11 95,53-44 1,-84 61-91,-1 0 0,0-1 0,0 0 0,-1 0-1,0-1 1,-1 0 0,0-1 0,0 0 0,-1 0 0,8-20 0,-10 25-270,-2 17 113,-4 20 64,-4-13 66,-1 0 0,-1 0 1,-1-1-1,-19 29 0,16-26 6,0 0 0,-15 38 0,21-39-4,1 1-1,1-1 1,0 1 0,2 0 0,0 1 0,2 20 0,0-40 1,0 0 0,1 0 0,-1 0 0,1 0 0,-1 0 0,1 0 0,-1 0 0,1 0 0,0-1 0,-1 1 0,1 0 0,0 0 0,-1 0 0,1-1 0,0 1 0,0 0 0,0-1 0,0 1 0,0-1 0,0 1 0,0-1 0,0 1 0,0-1 0,0 0 0,0 1 0,0-1 0,0 0 0,0 0 0,0 0 0,0 0 0,2 0 0,46 1 38,-36-2-24,19 0-135,-1-1 1,0-2-1,0-1 0,0-1 1,-1-2-1,37-14 0,-40 11-704,-2-1 0,1-1 0,45-31 0,-65 40 350,-1-1 1,-1 0 0,1 0-1,0 0 1,-1 0 0,0 0-1,-1-1 1,1 0-1,-1 0 1,0 0 0,0 0-1,-1-1 1,0 1 0,2-13-1,1-7-1350,-2-1 1,0-40-1,1 0-251,-1 39 2232,1 0-1,1 0 1,2 1 0,17-46 0,-19 60 522,1 1 1,0 0-1,1 0 1,1 1-1,-1-1 1,2 2-1,0-1 1,0 1-1,1 1 1,0 0-1,22-16 1,-17 15 260,-8 5-253,-1 1 0,1-1 0,0 1-1,0 0 1,0 1 0,0 0 0,0 0 0,1 0-1,0 1 1,15-2 0,-23 4-677,1 1-1,0-1 1,0 0 0,0 1 0,-1-1 0,1 1-1,0-1 1,0 1 0,-1 0 0,1-1-1,0 1 1,-1 0 0,1 0 0,-1-1 0,1 1-1,-1 0 1,0 0 0,1 0 0,-1-1 0,1 1-1,-1 0 1,0 0 0,0 0 0,0 0-1,0 0 1,0 0 0,0 0 0,0 0 0,0 0-1,1 36-42,-1-31 58,2 81 86,0-35 122,-9 104 0,-7-65 43,1-19-28,-4 130 0,17-133-156,0-68-333,-4-13-6095,-13-1 573</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54.341"/>
    </inkml:context>
    <inkml:brush xml:id="br0">
      <inkml:brushProperty name="width" value="0.035" units="cm"/>
      <inkml:brushProperty name="height" value="0.035" units="cm"/>
    </inkml:brush>
  </inkml:definitions>
  <inkml:trace contextRef="#ctx0" brushRef="#br0">0 1 8226,'0'0'9731,"0"33"-8524,0 111-397,1-94-299,3-1 0,1 1 1,3-1-1,22 77 1,-15-66-413,-14-72 1143,2-27-1017,11-54 1,-6 63-108,1 1 1,2 0 0,1 1-1,1 0 1,27-41 0,-33 58-173,1 1 0,0 0 0,0 0 0,1 1 0,1 0 0,-1 0 0,2 1 0,-1 1 0,1-1 0,0 2 0,0 0 0,1 0 0,0 1 0,0 0 0,25-6-1,-34 11-124,20-5-2608,-10-1-3026,-4 0-2112</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49:54.760"/>
    </inkml:context>
    <inkml:brush xml:id="br0">
      <inkml:brushProperty name="width" value="0.035" units="cm"/>
      <inkml:brushProperty name="height" value="0.035" units="cm"/>
    </inkml:brush>
  </inkml:definitions>
  <inkml:trace contextRef="#ctx0" brushRef="#br0">496 1 4785,'0'0'15991,"-4"0"-15356,-7 0-453,1 0 0,-1 1 0,1 0 0,-1 1 0,1 0 0,-19 7 0,26-8-175,0 0-1,0 1 1,0-1-1,0 1 1,0 0-1,0 0 1,1 0-1,-1 0 1,1 1-1,0-1 1,-1 0-1,1 1 1,0 0-1,0-1 1,1 1-1,-1 0 1,0 0-1,1 0 1,0 0-1,0 1 1,0-1-1,0 0 1,0 0-1,1 1 1,-1-1-1,1 7 1,-1-6-27,1 1 0,0 0 0,0 0 0,0 0 1,0 0-1,1 0 0,0-1 0,0 1 0,0 0 0,1-1 0,-1 1 1,1-1-1,0 1 0,1-1 0,-1 0 0,1 0 0,-1 0 0,6 6 0,62 56 69,25 27 299,-85-82-201,-2 0 0,1 0 0,-1 1 0,-1 0 0,0 1 0,-1-1 0,5 17 0,-8-23-41,-1 1-1,-1-1 1,1 1 0,-1 0 0,0-1-1,-1 1 1,0 0 0,0 0 0,0-1-1,-1 1 1,0 0 0,0-1 0,-1 1-1,0 0 1,0-1 0,0 0 0,-1 1 0,0-1-1,0 0 1,0-1 0,-1 1 0,-6 6-1,-3 1-121,-2-1-1,0 0 1,0-2-1,-1 0 0,0 0 1,0-2-1,-1 0 1,-1-1-1,1 0 1,-1-2-1,0 0 0,0-1 1,-38 4-1,-107-6-2526,111-2 663,-46 0-3934</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04.009"/>
    </inkml:context>
    <inkml:brush xml:id="br0">
      <inkml:brushProperty name="width" value="0.035" units="cm"/>
      <inkml:brushProperty name="height" value="0.035" units="cm"/>
    </inkml:brush>
  </inkml:definitions>
  <inkml:trace contextRef="#ctx0" brushRef="#br0">16 6 8090,'0'0'6290,"-3"-2"-5976,3 2-294,0 0 0,0 0 0,-1-1 1,1 1-1,0 0 0,0-1 0,-1 1 0,1 0 1,0 0-1,-1 0 0,1-1 0,0 1 0,-1 0 0,1 0 1,0 0-1,-1 0 0,1 0 0,0 0 0,-1-1 1,1 1-1,-1 0 0,1 0 0,0 0 0,-1 0 1,1 0-1,0 0 0,-1 1 0,1-1 0,0 0 1,-1 0-1,1 0 0,-1 0 0,1 1 0,-2 16 1345,2-10-1212,2 62 1228,4 1 0,26 127-1,4-12-1069,35 145-203,-61-294-96,16 37 0,-22-63-45,0-1 0,1 0 0,0 0 0,0 0 0,1-1 0,1 1 0,-1-1 0,14 12 0,-17-18-90,-1 0 0,1 0-1,0-1 1,-1 1 0,1-1 0,0 1 0,0-1 0,0 0 0,0 0-1,1 0 1,-1-1 0,0 1 0,0-1 0,0 0 0,1 0 0,-1 0-1,0 0 1,0 0 0,1-1 0,-1 1 0,0-1 0,0 0 0,4-2-1,-2 1-128,0 0 0,-1 0 0,1-1 0,-1 0 0,0 0 0,0 0 0,0 0 0,-1-1 0,1 1 0,-1-1 0,1 0 0,3-7 0,14-32-3673,-8 3-1735</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04.211"/>
    </inkml:context>
    <inkml:brush xml:id="br0">
      <inkml:brushProperty name="width" value="0.035" units="cm"/>
      <inkml:brushProperty name="height" value="0.035" units="cm"/>
    </inkml:brush>
  </inkml:definitions>
  <inkml:trace contextRef="#ctx0" brushRef="#br0">0 268 8874,'0'0'10546,"238"-114"-10074,-179 86-376,-7 3-40,-5 3-56,-3 4-592,-5-6-1288,-7 6-2985,-16 0-1793</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04.889"/>
    </inkml:context>
    <inkml:brush xml:id="br0">
      <inkml:brushProperty name="width" value="0.035" units="cm"/>
      <inkml:brushProperty name="height" value="0.035" units="cm"/>
    </inkml:brush>
  </inkml:definitions>
  <inkml:trace contextRef="#ctx0" brushRef="#br0">1 1 2761,'0'0'11570,"6"7"-11249,5 6-123,-2 0-1,1 1 1,-2 0-1,0 0 1,0 1-1,7 23 1,32 111 1113,-22-63-793,-17-59-412,14 44 75,2-2 1,67 132 0,-88-196-187,-1-1 0,1 0 0,1 0 0,-1 0 0,0 0 0,1 0 0,7 5 0,-10-8 10,0-1 0,0 1 1,0 0-1,0-1 0,0 1 1,0-1-1,0 0 0,0 1 1,0-1-1,0 0 0,0 0 1,0 0-1,0 0 0,0 0 1,0 0-1,0 0 0,0 0 1,0 0-1,0 0 0,1 0 1,-1-1-1,0 1 0,0 0 1,0-1-1,-1 1 0,1-1 1,0 1-1,0-1 0,0 1 1,0-1-1,0 0 0,0 1 1,-1-1-1,1 0 0,0 0 1,-1 0-1,1 0 0,-1 1 1,1-1-1,-1 0 0,1 0 1,-1 0-1,1-2 0,5-12 2,0 0 0,-1-1 1,4-21-1,-7 28-6,-1 8-23,-1-1 0,0 0 1,1 1-1,-1-1 1,1 1-1,0-1 0,-1 1 1,1 0-1,0-1 0,0 1 1,0 0-1,0-1 1,0 1-1,0 0 0,0 0 1,0 0-1,0 0 0,1 0 1,-1 0-1,0 0 1,1 0-1,-1 1 0,2-2 1,0 2-34,0-1 1,0 1 0,0 0 0,-1 0 0,1 0-1,0 0 1,0 0 0,0 1 0,0-1-1,-1 1 1,1 0 0,3 1 0,9 5-119,0 0 0,0 1 0,22 17 0,-27-18 316,25 16-130,1-2-1,1-1 1,1-2 0,0-2-1,1-1 1,1-2-1,0-2 1,0-1-1,1-3 1,1-1-1,62 1 1,-99-7 5,0 0-1,1-1 1,-1 1-1,0-1 1,-1 0-1,1-1 1,0 1-1,0-1 1,0 0-1,-1 0 1,1 0-1,-1-1 1,0 1 0,1-1-1,4-5 1,-3 2 32,-1 0 0,1 0 0,-2-1 1,1 1-1,-1-1 0,0 0 0,0-1 0,5-13 1,-2-5 176,0 0 0,-2-1 1,-1 1-1,2-50 1,-6-73 651,0 149-859,0-1 1,0 1-1,0-1 1,-1 1 0,1-1-1,0 1 1,0-1-1,-1 1 1,1-1 0,0 1-1,-1-1 1,1 1-1,-1 0 1,1-1 0,-1 1-1,1 0 1,-1-1 0,1 1-1,-1 0 1,1 0-1,-1-1 1,1 1 0,-1 0-1,1 0 1,-1 0-1,1 0 1,-1 0 0,1 0-1,-1-1 1,0 2-1,0-1 1,0-1-3,-1 1-1,1 0 1,-1 0-1,1 1 1,-1-1-1,1 0 1,-1 0 0,1 1-1,0-1 1,-1 0-1,1 1 1,0 0 0,-3 1-1,0 2-13,-1 1 0,1-1 0,0 2 0,1-1 1,-1 0-1,1 1 0,0-1 0,0 1 0,1 0 0,0 0 0,0 0 0,-1 6 0,-3 11-5,-4 46 0,6-31 2,2-1 1,2 1 0,4 39-1,-3-72-2,0 1 0,0-1-1,1 1 1,0-1 0,0 0-1,0 0 1,1 0-1,-1 0 1,1 0 0,0-1-1,1 1 1,-1-1 0,1 0-1,0 0 1,0 0 0,0 0-1,0-1 1,1 1-1,0-1 1,-1 0 0,1-1-1,0 1 1,0-1 0,11 3-1,-6-2 16,0-1-1,1 0 1,-1-1-1,0 0 1,1 0-1,-1-1 1,0-1-1,1 0 1,-1 0-1,0-1 1,0 0-1,0-1 1,11-4-1,11-9-181,-2-2 1,0 0-1,-1-2 0,-1-2 0,33-31 0,74-81-6599,-89 79 399</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05.538"/>
    </inkml:context>
    <inkml:brush xml:id="br0">
      <inkml:brushProperty name="width" value="0.035" units="cm"/>
      <inkml:brushProperty name="height" value="0.035" units="cm"/>
    </inkml:brush>
  </inkml:definitions>
  <inkml:trace contextRef="#ctx0" brushRef="#br0">108 248 8058,'0'0'10571,"-13"-33"-9186,-65-157 252,67 167-621,11 23-1006,-1 0 0,1 0 0,0 0-1,0 0 1,0 0 0,0 0-1,0 0 1,0 0 0,0-1-1,0 1 1,0 0 0,0 0 0,0 0-1,0 0 1,0 0 0,-1 0-1,1 0 1,0 0 0,0 0-1,0 0 1,0 0 0,0 0 0,0 0-1,0 0 1,0 0 0,-1 0-1,1 0 1,0-1 0,0 1-1,0 0 1,0 0 0,0 1 0,0-1-1,-1 0 1,1 0 0,0 0-1,0 0 1,0 0 0,0 0-1,0 0 1,0 0 0,0 0 0,0 0-1,-1 0 1,1 0 0,0 0-1,0 0 1,0 0 0,0 0-1,0 0 1,0 1 0,0-1 0,0 0-1,0 0 1,0 0 0,0 0-1,0 0 1,0 0 0,-1 0-1,1 0 1,0 1 0,0-1-1,0 0 1,0 0 0,0 0 0,0 0-1,0 0 1,0 0 0,0 1-1,3 42 139,6 5-134,3-1-1,2 0 0,29 67 0,3 11 6,-3 10 13,-38-127 182,-1-14 190,0-19 136,4-50-436,4 0 1,3 1-1,32-95 0,-42 156-167,12-29 102,-17 40-63,1 1 0,0 0 1,0-1-1,-1 1 1,1 0-1,0-1 0,0 1 1,1 0-1,-1 0 0,0 0 1,0 0-1,1 0 1,-1 0-1,0 0 0,1 0 1,-1 1-1,1-1 0,-1 0 1,1 1-1,-1-1 1,1 1-1,2-1 0,-3 2 4,0-1 0,0 1 0,0-1 0,0 0 1,0 1-1,0 0 0,0-1 0,0 1 0,0 0 0,0-1 0,-1 1 0,1 0 0,0 0 0,0 0 0,-1 0 0,1-1 0,-1 1 0,1 0 0,-1 0 0,1 0 0,-1 0 0,1 1 0,-1-1 0,0 0 1,0 0-1,1 2 0,1 4-29,47 124 13,43 105 19,-91-234-99,0 0-1,-1 0 0,1-1 1,0 1-1,0 0 1,0 0-1,0-1 1,0 1-1,0 0 0,1-1 1,-1 1-1,0-1 1,3 2-1,-3-3 9,1 0-1,-1 0 1,0 0 0,0-1-1,1 1 1,-1 0-1,0-1 1,0 1 0,1-1-1,-1 1 1,0-1-1,0 1 1,0-1 0,0 0-1,0 0 1,0 0-1,0 1 1,0-1 0,0 0-1,0 0 1,0 0-1,-1 0 1,1 0 0,0-1-1,0-1 1,71-87-8937,-30 40-649</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06.625"/>
    </inkml:context>
    <inkml:brush xml:id="br0">
      <inkml:brushProperty name="width" value="0.035" units="cm"/>
      <inkml:brushProperty name="height" value="0.035" units="cm"/>
    </inkml:brush>
  </inkml:definitions>
  <inkml:trace contextRef="#ctx0" brushRef="#br0">95 318 5977,'0'0'13541,"-13"-31"-12761,-40-98-211,49 120-437,1 0 0,0 1 0,1-1 0,0 0 0,1 0 0,-1-1 0,1-12 0,1 18-1,0 1-1,0-1 0,0 1 0,-1-1 0,1 1 0,-1-1 0,0 1 0,-3-7 0,0 63 296,5-23-429,0-1 0,2 1 1,8 35-1,-7-49-58,0 0-1,2 0 0,0 0 0,0-1 1,1 0-1,1-1 0,15 21 1,-22-33 42,1 0 0,-1 0 0,1 0 0,0-1 1,0 1-1,0 0 0,0-1 0,0 1 0,0-1 0,0 1 1,0-1-1,1 0 0,-1 0 0,0 0 0,4 0 1,-5-1 21,1 1 0,-1-1 0,1 0 0,0-1 0,-1 1 0,1 0 0,-1 0 0,1-1 0,-1 1 0,1-1 0,-1 1 0,1-1 0,-1 0 0,1 1 0,-1-1 0,0 0 0,0 0 0,1 0 0,-1 0 0,0 0 0,0 0 0,0-1 0,0 1 0,0 0 0,1-3 0,9-14 81,-2 0 0,0 0 0,-1-1 0,-1 0 0,-1 0 1,0-1-1,4-35 0,-3-2 526,-1-89 1,-6 146-558,2 5-68,0 0 0,-1 0 0,0 0 0,0 1 0,1 9 0,2 10 12,18 56 31,5-1 1,65 138 0,-57-145-7,-4 2 1,-2 1-1,21 96 1,-38-96-26,-4 1-1,-2 119 1,-6-190-4,0 0 0,0 0 0,0 0 0,-1-1 0,0 1 0,0 0 0,-1-1 0,1 1-1,-5 9 1,4-13 12,1 0 0,-1 0-1,0 0 1,0 0 0,0 0-1,0-1 1,0 1 0,0-1-1,0 1 1,0-1 0,0 0 0,-1 0-1,1 0 1,0 0 0,-1 0-1,1 0 1,-1-1 0,0 1-1,1-1 1,-1 0 0,1 0-1,-1 0 1,-3 0 0,0 0 8,1-1 1,-1 1 0,0-1 0,1 0-1,-1 0 1,1-1 0,-1 0-1,1 0 1,0 0 0,0-1 0,0 1-1,0-1 1,-8-6 0,6 2-15,0 0 1,0 0-1,1 0 0,-1-1 1,2 0-1,-1 0 0,-6-13 1,3 1-105,0-1 0,2 0 1,0 0-1,1 0 0,2-1 1,-4-32-1,6 27-235,0 0-1,2 0 1,1 0 0,7-44-1,-5 57 164,1 0 0,0 0 0,1 0-1,1 1 1,0 0 0,0 0 0,1 0-1,1 1 1,0 0 0,12-13 0,6-1 36,1 1 0,2 1 1,0 2-1,1 1 0,2 1 0,33-16 1,8-6 151,-67 38 188,0-1-1,0 1 1,0-1 0,-1 0-1,0 0 1,0-1 0,0 0-1,0 0 1,-1 0-1,0 0 1,0-1 0,-1 1-1,0-1 1,0 0-1,-1 0 1,1 0 0,0-9-1,2-10 148,-2-1 0,-1 1-1,-2-39 1,0 36-113,0 27-225,0 0 1,0 1-1,0-1 0,-1 0 1,1 1-1,0-1 1,-1 1-1,1-1 1,-1 0-1,1 1 1,-1-1-1,0 1 1,0-1-1,0 1 0,0 0 1,0-1-1,0 1 1,0 0-1,0 0 1,0 0-1,0 0 1,-1 0-1,1 0 1,0 0-1,-1 0 0,1 0 1,-1 0-1,-2 0 1,1 0-13,1 1 0,0 0 1,0 0-1,0-1 0,0 2 0,0-1 0,0 0 1,-1 0-1,1 1 0,0-1 0,0 1 1,0-1-1,0 1 0,0 0 0,0 0 1,0 0-1,0 0 0,1 0 0,-1 1 0,0-1 1,1 0-1,-1 1 0,-2 2 0,-8 11 3,1 0 0,0 1 0,2 0 0,-1 0 0,2 1-1,0 0 1,-10 37 0,10-26-93,2 1 0,1 0 0,1 0-1,1 44 1,3-72 79,0 0 1,0-1-1,1 1 0,-1 0 0,1 0 1,-1 0-1,1-1 0,-1 1 0,1 0 1,-1 0-1,1-1 0,0 1 0,-1 0 0,1-1 1,0 1-1,0-1 0,-1 1 0,1-1 1,0 1-1,0-1 0,0 0 0,0 1 1,0-1-1,0 0 0,-1 0 0,1 0 0,0 0 1,0 0-1,0 0 0,0 0 0,0 0 1,0 0-1,0 0 0,0 0 0,1-1 0,3 1 17,-1 0 0,0-1-1,1 0 1,-1 0 0,0 0-1,0-1 1,7-2-1,-3-2 4,0 0-1,0-1 0,-1 0 0,1 0 0,-1 0 0,6-10 0,37-54-442,-30 39-799,25-53-1,-11 2-3188,-13 28-764</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07.274"/>
    </inkml:context>
    <inkml:brush xml:id="br0">
      <inkml:brushProperty name="width" value="0.035" units="cm"/>
      <inkml:brushProperty name="height" value="0.035" units="cm"/>
    </inkml:brush>
  </inkml:definitions>
  <inkml:trace contextRef="#ctx0" brushRef="#br0">0 394 5313,'0'0'10360,"6"-2"-8701,-4 1-1580,0 0 0,0-1 0,0 1 0,0-1 1,-1 0-1,1 1 0,0-1 0,-1 0 0,1 0 1,-1 0-1,0 0 0,1 0 0,-1 0 0,0-1 1,0 1-1,-1 0 0,1-1 0,0 1 0,-1 0 1,1-1-1,-1 1 0,0-4 0,2-16 492,-1-36 0,-1 22-16,4-34 832,15-86 0,-7 201-1171,-10-22-212,19 142 50,-16-144-71,0 0 0,1-1 0,1 1 0,0-2 0,20 35 0,-25-51-4,0 0 0,0 0 0,0 0-1,1 0 1,-1-1 0,1 1 0,0-1 0,0 0 0,0 1 0,0-1 0,0 0 0,4 1 0,-5-2 24,0 0-1,0-1 1,0 1 0,0-1-1,0 1 1,0-1 0,0 0-1,0 0 1,0 0 0,1 0-1,-1 0 1,0 0 0,0-1-1,0 1 1,0-1 0,0 1 0,0-1-1,-1 0 1,1 0 0,0 0-1,0 0 1,0 0 0,-1 0-1,1 0 1,2-2 0,3-5 29,0 0 1,-1-1 0,1 0-1,-2 0 1,1 0 0,7-18-1,21-64 52,-23 53 87,-2-1 0,8-67 0,-18 171-189,-1-23 18,2 1-1,2-1 1,7 45-1,-7-76-5,0 0 0,1-1 0,0 1 0,1-1 1,0 0-1,0 0 0,1 0 0,1 0 0,-1-1 0,2 0 0,-1 0 0,1-1 0,0 0 0,1 0 0,0 0 0,18 12 0,-22-18-23,1 1 1,0-1-1,0 0 0,0-1 1,1 1-1,-1-1 0,0 0 1,1 0-1,-1-1 0,0 0 1,1 0-1,4 0 1,1-1-120,-1 0 0,0-1 1,0 0-1,0-1 1,16-6-1,5-6-492,-1-1 0,42-31 0,-28 18-60,59-37-2994,-14 5-2500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07.742"/>
    </inkml:context>
    <inkml:brush xml:id="br0">
      <inkml:brushProperty name="width" value="0.035" units="cm"/>
      <inkml:brushProperty name="height" value="0.035" units="cm"/>
    </inkml:brush>
  </inkml:definitions>
  <inkml:trace contextRef="#ctx0" brushRef="#br0">251 23 4401,'0'0'15363,"-5"-3"-14099,-1 0-1047,0 0-1,0 0 0,0 1 0,0 0 0,0 0 0,0 1 0,-1-1 0,1 1 1,0 1-1,-1-1 0,1 1 0,-1 0 0,1 1 0,-1-1 0,1 1 0,-9 3 1,8 0-213,0 1 0,0-1 1,1 2-1,0-1 1,0 0-1,0 1 0,0 0 1,1 1-1,0-1 0,1 1 1,-1 0-1,1 0 1,-5 13-1,1-1-10,0 2 0,1-1 0,1 1 1,-3 23-1,5-25-24,2 0 1,0 0 0,1 0-1,0 0 1,5 36 0,-3-51-7,0 1 0,0 0 0,1-1 0,-1 1 0,1-1 0,0 1 1,0-1-1,0 0 0,1 0 0,-1 0 0,1 0 0,0 0 0,1-1 0,-1 1 1,0-1-1,1 0 0,0 0 0,0 0 0,0 0 0,0-1 0,0 0 0,0 1 1,1-2-1,-1 1 0,1 0 0,-1-1 0,1 0 0,7 1 0,-4 0-121,0-1-1,1 0 0,-1 0 1,0-1-1,1 0 0,-1-1 1,1 0-1,-1 0 0,0 0 1,1-1-1,-1-1 0,0 1 0,0-1 1,-1-1-1,1 1 0,13-10 1,5-7-1834,-1-3 0,41-45 0,-24 14-3152</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08.317"/>
    </inkml:context>
    <inkml:brush xml:id="br0">
      <inkml:brushProperty name="width" value="0.035" units="cm"/>
      <inkml:brushProperty name="height" value="0.035" units="cm"/>
    </inkml:brush>
  </inkml:definitions>
  <inkml:trace contextRef="#ctx0" brushRef="#br0">147 261 6465,'0'0'10995,"5"-25"-10362,3-14-362,14-78 864,-21 38 1691,-11 79-2605,7 0-222,0 1 0,0 0-1,0 0 1,0 0 0,0 0 0,1 1-1,-1-1 1,0 1 0,1-1-1,-1 1 1,1 0 0,-1 0 0,1 0-1,0 0 1,0 1 0,0-1 0,0 1-1,0-1 1,-1 4 0,-8 12-20,-15 32 0,18-33 20,-6 11-15,2 1 0,1 1-1,2 0 1,0 0 0,2 1-1,2 0 1,0 0 0,1 61-1,4-90 6,0-1-1,0 0 0,0 0 1,0 0-1,1 1 0,-1-1 0,0 0 1,1 0-1,-1 0 0,1 0 0,-1 1 1,1-1-1,0 0 0,-1 0 0,1 0 1,0-1-1,0 1 0,0 0 1,0 0-1,0 0 0,-1 0 0,1-1 1,1 1-1,-1 0 0,0-1 0,0 1 1,0-1-1,0 1 0,0-1 0,0 0 1,1 0-1,-1 1 0,0-1 1,0 0-1,1 0 0,-1 0 0,0 0 1,0 0-1,0 0 0,2-1 0,1 1 15,-1-1-1,1 1 0,-1-1 0,1 0 0,-1 0 0,1 0 0,-1-1 0,0 1 0,0-1 0,1 0 0,-1 0 0,0 0 0,4-4 0,5-9 34,0-1 1,-1 0-1,-1-1 0,-1 0 0,-1 0 0,0-1 0,7-21 0,-5 3-21,0 0 1,7-68-1,-15 29 1452,-2 74-1031,0 13-253,-2 57-177,1-13-32,6 63-1,-4-108-5,1-1-1,0 0 0,0-1 1,1 1-1,1 0 1,0-1-1,0 1 1,9 13-1,-11-20-6,0 0 1,-1-1-1,1 1 0,1-1 0,-1 0 1,0 1-1,0-1 0,1 0 0,0 0 1,-1-1-1,1 1 0,0 0 1,0-1-1,0 0 0,0 1 0,0-1 1,0 0-1,0-1 0,0 1 1,0-1-1,0 1 0,0-1 0,1 0 1,-1 0-1,0 0 0,0-1 0,0 1 1,1-1-1,-1 1 0,0-1 1,4-2-1,-2 1-107,0-1 0,-1 0 0,1 0 0,-1 0 0,0 0 0,0-1 0,0 0 0,0 1 0,4-7 1,28-42-2218,-25 36 1302,18-31-3239,-5 0-1108</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9.071"/>
    </inkml:context>
    <inkml:brush xml:id="br0">
      <inkml:brushProperty name="width" value="0.035" units="cm"/>
      <inkml:brushProperty name="height" value="0.035" units="cm"/>
    </inkml:brush>
  </inkml:definitions>
  <inkml:trace contextRef="#ctx0" brushRef="#br0">0 114 6009,'0'0'11011,"407"-10"-10707,-306-8-144,-19 0 200,-8 0-112,-19 4-136,-15 0-112,-13 7-112,-20-1-1176,-7 1-2529</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08.844"/>
    </inkml:context>
    <inkml:brush xml:id="br0">
      <inkml:brushProperty name="width" value="0.035" units="cm"/>
      <inkml:brushProperty name="height" value="0.035" units="cm"/>
    </inkml:brush>
  </inkml:definitions>
  <inkml:trace contextRef="#ctx0" brushRef="#br0">5 1 5569,'0'0'14962,"-2"-1"-13926,0 7-853,3 8-82,2-1 0,0 0 1,0 1-1,1-1 0,1-1 0,6 14 1,6 20 38,65 174 505,-69-187-536,-13-33-93,0 0 1,0 0-1,1 0 1,-1 1-1,0-1 1,0 0-1,1 0 1,-1 0-1,0 0 1,0 0-1,1 0 1,-1 0-1,0 0 1,0 0-1,1 0 1,-1 0-1,0 0 1,0 0-1,1 0 1,-1-1-1,0 1 1,0 0-1,1 0 1,-1 0-1,0 0 1,0 0-1,1 0 1,-1-1-1,0 1 1,0 0-1,0 0 1,0 0-1,1-1 1,-1 1-1,0 0 1,0 0-1,0 0 1,0-1-1,0 1 1,1 0-1,-1 0 1,0-1-1,0 1 1,0 0-1,0 0 1,0-1-1,0 1 1,0 0-1,0-1 1,0 1-1,0 0 1,0 0-1,0-1 1,0 1-1,0 0 1,-1-1-1,12-52 304,26-118-143,-28 136-236,2 1 1,28-60 0,-39 93 54,0 1 0,0-1 0,0 0 0,0 1 0,1-1 0,-1 0 0,0 1 1,1-1-1,-1 0 0,0 1 0,1-1 0,-1 1 0,1-1 0,-1 1 0,1-1 0,-1 1 1,1-1-1,-1 1 0,1 0 0,-1-1 0,1 1 0,0 0 0,-1-1 0,1 1 0,0 0 1,-1 0-1,1 0 0,0-1 0,-1 1 0,1 0 0,0 0 0,-1 0 0,1 0 0,0 0 1,-1 0-1,1 0 0,0 1 0,0-1 0,-1 0 0,1 0 0,-1 0 0,1 1 0,0-1 1,-1 0-1,1 1 0,0-1 0,0 1 0,21 27-70,-20-25 87,58 83 41,118 131 0,-123-153-60,-43-52 4,-8-8-9,0 0 0,0 0 0,-1 0 0,0 1 0,0-1 0,5 9 1,-8-9-82,0-4-27,0-5-2114,-10-54-5210,8 27 29</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09.564"/>
    </inkml:context>
    <inkml:brush xml:id="br0">
      <inkml:brushProperty name="width" value="0.035" units="cm"/>
      <inkml:brushProperty name="height" value="0.035" units="cm"/>
    </inkml:brush>
  </inkml:definitions>
  <inkml:trace contextRef="#ctx0" brushRef="#br0">21 393 7698,'0'0'11443,"0"-34"-10110,0-108-253,0 4 1374,-1 131-2296,1 0 1,-1 0-1,-1 0 0,1 0 1,-1 0-1,0 0 1,-4-7-1,2 3 104,5 21-270,0 0-1,-1-1 0,0 1 0,-1 17 1,-1 8-2,2 7-8,6 143 26,-4-164-32,1 1 0,2-1 0,0 0 0,1 0 0,1-1-1,14 30 1,-20-48-6,0 1 0,1-1 0,0 1 0,-1-1 0,1 0 0,0 1 0,0-1-1,0 0 1,0 0 0,1 0 0,-1-1 0,0 1 0,1-1 0,2 2 0,-3-2 23,0-1 0,-1 1 0,1-1 0,0 0 0,-1 0 0,1 0 0,0 0 0,-1 0 0,1 0 0,0 0 0,-1 0-1,1-1 1,0 1 0,-1-1 0,1 1 0,-1-1 0,1 1 0,0-1 0,-1 0 0,0 0 0,1 0 0,-1 0 0,1 0 0,-1 0 0,0 0 0,0-1 0,1 0 0,9-11 35,-1 0-1,-1-1 0,0 0 0,-1-1 1,0 1-1,10-31 0,23-102 10,-1-105 311,-41 310-447,0 0 160,9 81 0,-6-122-132,1 0 1,1 0 0,0 0-1,1 0 1,1-1-1,1 0 1,0 0 0,1 0-1,12 17 1,-18-30-137,0 0 0,1 0 1,-1-1-1,1 1 0,-1-1 1,1 0-1,0 1 0,0-1 0,0 0 1,0-1-1,0 1 0,0 0 0,1-1 1,-1 0-1,0 0 0,1 0 0,-1 0 1,1 0-1,0-1 0,5 1 0,-6-2-246,1 1-1,-1 0 0,0-1 0,1 0 0,-1 0 0,0 0 0,1 0 1,-1 0-1,0-1 0,0 1 0,0-1 0,0 0 0,4-3 0,17-19-6096</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0.307"/>
    </inkml:context>
    <inkml:brush xml:id="br0">
      <inkml:brushProperty name="width" value="0.035" units="cm"/>
      <inkml:brushProperty name="height" value="0.035" units="cm"/>
    </inkml:brush>
  </inkml:definitions>
  <inkml:trace contextRef="#ctx0" brushRef="#br0">108 125 6161,'0'0'15646,"5"-16"-14667,16-50-247,-17 39 407,-4 27-1115,0-1-1,0 0 1,-1 1 0,1-1 0,0 0 0,0 1-1,0-1 1,-1 0 0,1 1 0,0-1-1,-1 0 1,1 1 0,-1-1 0,1 1 0,-1-1-1,1 1 1,-1-1 0,1 1 0,-1-1-1,-2 0-22,1 0 0,0 1 0,0-1 0,0 1 0,0 0 0,0 0 0,-1 0-1,1 0 1,0 0 0,0 0 0,0 0 0,-3 1 0,-7 0 35,9-1-40,-1 0 0,1 0-1,0 1 1,0-1 0,0 1-1,0-1 1,-1 1 0,1 0 0,0 0-1,0 1 1,1-1 0,-1 1 0,0-1-1,0 1 1,1 0 0,-1 0 0,1 0-1,-1 0 1,1 0 0,0 1 0,0-1-1,0 1 1,0-1 0,0 1 0,1 0-1,-1 0 1,-1 4 0,0 3-93,0 1 0,1-1 0,0 1 0,0 0 0,1 0 0,1 19 1,0-28 72,1 1 0,-1-1 0,1 1 0,0-1 0,0 1 0,0-1 0,0 0 0,0 0 0,1 1-1,-1-1 1,1 0 0,-1 0 0,1-1 0,0 1 0,0 0 0,-1 0 0,1-1 0,4 3 0,48 27-76,-37-21 90,-7-5 4,32 18-11,50 37 0,-82-52 29,0 0 1,0 0-1,-1 0 1,-1 1-1,1 1 1,-1-1-1,-1 1 1,0 1-1,0 0 1,7 15-1,-11-16-8,0 1 1,0-1-1,-1 0 1,-1 1-1,0 0 0,0-1 1,-1 1-1,-1 16 0,1-22-3,-1 1 0,0-1-1,0 1 1,0-1-1,-1 0 1,0 1 0,0-1-1,0 0 1,0 0 0,-1 0-1,0 0 1,0-1 0,0 1-1,-1-1 1,1 0-1,-1 0 1,-6 5 0,6-7 13,1 0 0,-1 0 1,0 0-1,0-1 1,0 1-1,0-1 0,0 0 1,-1 0-1,1-1 0,0 1 1,-7-1-1,9 0 2,-1 0 0,1 0 0,-1 0 0,1-1 1,-1 1-1,1-1 0,-1 0 0,1 1 0,0-1 0,-1 0 0,1 0 0,0 0 0,0-1 1,0 1-1,0 0 0,0-1 0,0 0 0,0 1 0,0-1 0,1 0 0,-3-3 1,-1-5-2,1 0 0,0-1 0,1 1 1,0-1-1,0 0 0,1 0 0,1 0 1,-1-15-1,4-97-150,-1 109 126,1-2-33,1 0-1,0 1 1,1-1 0,1 1 0,1 0 0,0 0-1,1 0 1,0 1 0,1 0 0,0 0-1,2 1 1,-1 0 0,2 1 0,-1 0-1,2 0 1,0 2 0,0-1 0,1 1 0,0 1-1,15-8 1,-19 13 68,1 0 0,0 0 1,0 2-1,0-1 0,0 1 0,0 1 1,0-1-1,18 2 1415,-28 11-1316,0 20-122,-1-3 0,1 0 1,7 43-1,-6-64-3,1 0-1,-1 1 1,1-1 0,1 0-1,0 0 1,0 0-1,0 0 1,1-1 0,-1 1-1,2-1 1,-1 0-1,1 0 1,0 0-1,9 8 1,-10-12-7,0 0 0,0 0 0,0 0 0,1 0 0,-1 0 0,0-1 0,1 0 0,-1 0 0,1 0 0,-1 0 0,9-1 0,54-3-24,-63 3 23,7-1-187,0-1 0,0 0 0,0-1 0,0 0 0,0-1 0,-1 0 0,1 0-1,-1-1 1,0-1 0,-1 1 0,1-2 0,15-13 0,-13 1-4343,-10 2-4139</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0.737"/>
    </inkml:context>
    <inkml:brush xml:id="br0">
      <inkml:brushProperty name="width" value="0.035" units="cm"/>
      <inkml:brushProperty name="height" value="0.035" units="cm"/>
    </inkml:brush>
  </inkml:definitions>
  <inkml:trace contextRef="#ctx0" brushRef="#br0">0 441 1400,'0'0'11232,"6"-31"-9014,16-102-130,-8 51 22,-6 40-345,-1-1-1,0-59 0,-6 95-1275,1 10-253,3 15-222,61 322-38,-40-232-7,47 119-1,-69-217-172,1 3 277,0 0-1,13 23 1,-17-34-191,0 0 1,0 0-1,0-1 1,0 1-1,1 0 1,-1-1 0,0 1-1,1-1 1,-1 0-1,1 1 1,0-1-1,-1 0 1,1 0-1,0 0 1,0 0-1,-1 0 1,1 0 0,0-1-1,0 1 1,0 0-1,0-1 1,0 0-1,0 1 1,0-1-1,0 0 1,0 0-1,2 0 1,-3-1-156,0 0 0,0 1-1,0-1 1,0 1 0,0-1 0,0 0 0,-1 0 0,1 1-1,0-1 1,0 0 0,-1 0 0,1 0 0,-1 0 0,1 0-1,-1 0 1,1 0 0,-1 0 0,0 0 0,1 0-1,-1 0 1,0 0 0,0 0 0,0 0 0,0-3 0,1 1-950,0-19-7418</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1.554"/>
    </inkml:context>
    <inkml:brush xml:id="br0">
      <inkml:brushProperty name="width" value="0.035" units="cm"/>
      <inkml:brushProperty name="height" value="0.035" units="cm"/>
    </inkml:brush>
  </inkml:definitions>
  <inkml:trace contextRef="#ctx0" brushRef="#br0">0 584 10218,'0'0'10034,"41"-23"-9522,134-74-297,-29 30-62,-109 52-103,39-23 1,-63 30-38,0-1 1,-1 0 0,0-1 0,0 0 0,-1-1 0,10-12 0,-15 15 58,-1 0 0,0 0 1,0 0-1,-1-1 0,0 0 0,0 1 1,-1-1-1,0-1 0,-1 1 0,3-17 1,-3 5 27,-1 0 1,-1 1 0,-4-41-1,4 59-95,-1 1 0,1-1 0,0 0 0,-1 1 0,1-1 0,-1 1 0,1-1 0,-1 1 0,0-1 0,1 1 0,-1-1 0,0 1 0,0-1-1,0 1 1,0 0 0,0 0 0,-2-2 0,3 3-6,-1 0-1,1 0 0,0 0 1,-1-1-1,1 1 0,0 0 1,-1 0-1,1 0 0,0 0 1,0 0-1,-1 0 0,1 0 1,0 0-1,-1 0 0,1 0 1,0 0-1,-1 0 0,1 0 1,0 1-1,-1-1 0,1 0 1,0 0-1,0 0 1,-1 0-1,1 0 0,0 1 1,0-1-1,-1 0 0,1 0 1,0 1-1,-8 17-85,-3 59 128,-3 94 0,11 80 353,3-193-291,0-46-86,4 94 46,-3-96-49,1 0 0,0 0 0,1 0 0,0-1 0,0 0 0,1 1-1,0-1 1,6 10 0,-8-17 5,-1 0-1,0-1 0,1 1 0,0-1 0,-1 1 1,1-1-1,0 0 0,0 1 0,0-1 0,0 0 1,0 0-1,0-1 0,0 1 0,0 0 1,0-1-1,0 1 0,0-1 0,1 0 0,-1 1 1,0-1-1,0 0 0,0 0 0,1-1 0,-1 1 1,0 0-1,4-2 0,1 0 29,-1 0 0,0 0 0,0 0 0,0-1-1,0 0 1,-1 0 0,11-8 0,37-35-98,-28 22-103,42-29 0,-58 48 76,-1-1-1,1 1 0,0 1 1,0 0-1,0 0 0,1 1 1,0 0-1,-1 0 0,18-1 1,-18 3 17,1 0 0,-1 1 0,1 0 1,0 0-1,-1 1 0,1 1 0,-1-1 0,1 2 1,-1-1-1,0 1 0,0 1 0,0 0 1,0 0-1,-1 0 0,10 8 0,9 8 37,39 26-116,-60-43 118,0 1-1,0-2 0,0 1 1,0-1-1,1 0 0,-1 0 1,1 0-1,-1-1 0,12 1 1,-13-2 42,-1 0 1,0 1-1,0-2 1,0 1-1,0 0 1,1-1-1,-1 0 1,0 0-1,0 0 1,0-1-1,0 1 1,-1-1-1,1 0 1,0 0-1,-1 0 1,1 0-1,-1-1 1,1 1-1,-1-1 1,0 0-1,0 0 1,-1 0-1,1-1 1,-1 1-1,1-1 1,-1 1-1,0-1 1,2-5-1,2-6 68,-1-1-1,0 1 0,-2-1 1,1 1-1,-2-1 0,0 0 0,-1 0 1,-1 0-1,0 0 0,-4-25 1,3 39-88,1-1 0,-1 1 0,1 0 1,-1 0-1,0-1 0,0 1 0,0 0 1,0 0-1,0 0 0,-1 0 0,1 1 1,0-1-1,-1 0 0,0 0 0,1 1 0,-1-1 1,0 1-1,0 0 0,0-1 0,0 1 1,0 0-1,0 0 0,0 0 0,0 0 1,0 1-1,-1-1 0,1 0 0,0 1 1,0 0-1,-1-1 0,1 1 0,0 0 1,-1 0-1,1 1 0,0-1 0,-1 0 1,1 1-1,0-1 0,0 1 0,0 0 1,-1 0-1,1 0 0,0 0 0,0 0 1,0 0-1,0 0 0,1 1 0,-1-1 0,0 1 1,0-1-1,1 1 0,-1 0 0,1 0 1,-3 3-1,-3 8-3,1 0 1,0 1-1,1-1 0,1 1 0,0 1 1,0-1-1,-2 27 0,4-11-5,0 0-1,6 57 0,-3-83 9,0 0-1,0 1 1,0-1 0,1 0-1,-1 0 1,1 0 0,0 0-1,1 0 1,-1 0 0,0-1-1,1 1 1,0-1 0,0 0-1,0 0 1,0 0 0,1 0-1,-1 0 1,1-1 0,-1 1-1,1-1 1,0 0 0,0 0-1,0 0 1,8 2 0,-3-2-88,0 1 0,0-1 0,0-1 0,0 0 0,0 0 0,0-1 0,0 0 0,0 0 0,0-1 0,0 0 0,16-5 0,-5-1-566,-1-2-1,0 0 1,-1-1 0,21-14 0,0 0-540,58-34-2891,-2 4-4321</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2.505"/>
    </inkml:context>
    <inkml:brush xml:id="br0">
      <inkml:brushProperty name="width" value="0.035" units="cm"/>
      <inkml:brushProperty name="height" value="0.035" units="cm"/>
    </inkml:brush>
  </inkml:definitions>
  <inkml:trace contextRef="#ctx0" brushRef="#br0">139 271 760,'0'0'8885,"-19"2"-7273,-4 1-1019,5 0 320,0-1 0,-22-1-1,39-1-736,0 0-1,0-1 0,0 1 1,1 0-1,-1-1 0,0 1 0,0-1 1,1 1-1,-1-1 0,0 1 1,1-1-1,-1 1 0,1-1 1,-1 0-1,1 1 0,-1-1 0,1 0 1,-1 1-1,1-1 0,0 0 1,-1 0-1,1 1 0,0-1 0,-1 0 1,1 0-1,0 0 0,0 1 1,0-1-1,0-2 0,-2-28 2036,2 27-1859,-1-38 1216,-1 27-1303,2 0 0,-1 0 1,2 0-1,0 0 0,1 0 1,5-18-1,-5 33-150,0 9-95,2 20-81,-2-16 76,10 112-7,-5 170-1,-7-241-4,0-52 45,-2-12 32,1-1 0,0 1 0,1 0 1,0 0-1,3-17 0,-1 7-32,1-7-23,1 0 0,1 1 0,1-1 0,2 1 0,0 1 0,2 0 0,25-47 0,-8 28-170,1 2-1,2 1 1,46-48 0,-63 77 1207,2 4-6450,-14 9 5087,0-1 0,0 0 0,0 1 0,-1-1 0,1 1 0,0-1 0,-1 1 0,1-1 0,0 1 0,-1-1 0,1 1 0,-1 0 0,1 0 1,-1-1-1,1 1 0,-1 0 0,0 0 0,1-1 0,-1 1 0,0 0 0,1 0 0,-1 0 0,0-1 0,0 1 0,0 0 0,0 0 0,0 0 0,0 0 0,0 0 1,0-1-1,0 1 0,0 0 0,-1 1 0,1 23-4069</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2.877"/>
    </inkml:context>
    <inkml:brush xml:id="br0">
      <inkml:brushProperty name="width" value="0.035" units="cm"/>
      <inkml:brushProperty name="height" value="0.035" units="cm"/>
    </inkml:brush>
  </inkml:definitions>
  <inkml:trace contextRef="#ctx0" brushRef="#br0">0 373 5097,'0'0'11369,"35"-7"-10273,106-27-183,-136 32-834,0 1 1,0-1 0,0 0-1,-1-1 1,1 1 0,0-1 0,-1 0-1,0 0 1,5-4 0,-7 4 14,1 1-1,-1-1 1,0 0 0,-1 0-1,1 0 1,0 0 0,-1-1 0,1-3-1,3-5 232,1-2 30,-1-1 1,0 0-1,-1 0 0,-1 0 0,3-24 0,-2-78 1474,-4 96-1409,-1 20-418,1 1 0,0-1 0,0 1-1,0-1 1,-1 1 0,1-1 0,0 1 0,0-1 0,-1 1-1,1 0 1,0-1 0,-1 1 0,1 0 0,-1-1 0,1 1-1,-1 0 1,1-1 0,0 1 0,-1 0 0,1-1 0,-1 1 0,1 0-1,-1 0 1,1 0 0,-1 0 0,1 0 0,-1-1 0,0 1-1,1 0 1,-1 0 0,1 0 0,-1 0 0,1 1 0,-1-1-1,1 0 1,-1 0 0,1 0 0,-1 0 0,1 0 0,-1 1 0,-2-1-6,1 1 0,0-1 0,0 1 0,-1 0 0,1 0 0,0 0 1,0 0-1,0 0 0,0 0 0,-3 3 0,-4 6 3,1 1-1,0-1 1,1 2 0,0-1-1,0 1 1,1 0-1,1 0 1,0 1-1,-4 15 1,1 1-22,2 0 0,1 0 1,-2 37-1,6-46 0,-1 0-19,1-1 0,1 1 0,1 0 0,5 33-1,-5-49 25,0 1 0,0-1 0,1 0 0,-1 0 0,1 0 0,0 0 0,0 0 0,0 0 0,1 0 0,-1-1 0,1 1 0,0-1 0,0 0 0,0 0 0,0 0 0,1 0 0,-1 0 0,1-1 0,0 1 0,0-1 0,-1 0 0,2 0 0,-1-1 0,0 1 0,0-1 0,9 2 0,1-1-58,1-1 1,0-1 0,-1 0-1,1-1 1,0-1 0,-1 0-1,1-1 1,-1 0 0,0-1 0,0-1-1,0 0 1,-1-1 0,1 0-1,-1-1 1,17-13 0,2-3-862,-1-1 0,-2-2 1,0-1-1,36-45 1,-9 2-2294,-17 9-1238</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3.534"/>
    </inkml:context>
    <inkml:brush xml:id="br0">
      <inkml:brushProperty name="width" value="0.035" units="cm"/>
      <inkml:brushProperty name="height" value="0.035" units="cm"/>
    </inkml:brush>
  </inkml:definitions>
  <inkml:trace contextRef="#ctx0" brushRef="#br0">189 183 5881,'0'0'12332,"3"-20"-11586,0-2-504,1-10 666,2-60-1,-16 90-520,7 3-387,-1-1 0,1 1-1,0 0 1,0 0 0,0 1-1,0-1 1,0 0 0,0 1 0,1 0-1,-1 0 1,0 0 0,1 0-1,0 0 1,-1 0 0,1 1 0,0-1-1,0 1 1,0-1 0,-2 5-1,-6 9-13,-17 36-1,23-44 18,-7 18-42,2 1-1,0 0 1,2 0-1,1 0 0,2 1 1,0 0-1,2 0 1,1 40-1,1-65 14,0 1-1,0 0 1,0-1 0,0 1-1,1 0 1,-1-1 0,1 1-1,0-1 1,0 1 0,1-1-1,-1 1 1,1-1 0,-1 0-1,4 4 1,-3-5 10,0 0 1,1 0-1,-1-1 1,0 1 0,1-1-1,0 1 1,-1-1-1,1 0 1,0 0-1,0 0 1,0-1-1,0 1 1,-1-1-1,1 1 1,0-1 0,0 0-1,5-1 1,-2 1 34,0-1 0,-1 0 0,1 0 0,-1-1 0,1 0 0,-1 0 0,1 0 0,-1 0 0,0-1 0,0 0 0,0 0 0,-1 0 1,1-1-1,-1 0 0,0 1 0,0-1 0,0-1 0,0 1 0,-1-1 0,1 1 0,3-9 0,6-11 102,-1 0-1,0-1 1,8-29 0,-20 53-118,11-34 364,-2 1 0,-2-1-1,-1-1 1,-2 1 0,-1-1 0,-2-41-1,-1 76-258,0 5-149,-1 95 36,13 330 5,0 99 81,-13-503-64,-1-1 0,-1 1 0,-2-1 0,0 0 0,-9 25 0,9-36-21,0 1 0,0-1 0,-2-1 0,0 1 0,0-1 0,-1 0 0,0-1 0,-1 0 0,-1 0 0,-11 9-1,17-16-4,0-1 0,-1-1 0,1 1 0,-1-1-1,0 0 1,0 0 0,0 0 0,0 0-1,0-1 1,0 0 0,0 0 0,0-1-1,0 1 1,-1-1 0,1 0 0,0 0 0,0-1-1,-1 0 1,1 0 0,0 0 0,0 0-1,0-1 1,0 0 0,0 0 0,1 0-1,-1-1 1,1 1 0,-1-1 0,1 0 0,0-1-1,0 1 1,0-1 0,0 1 0,1-1-1,0 0 1,-1-1 0,1 1 0,-2-5-1,-2-8-333,0 0 0,1 0 0,1 0 0,1-1 0,0 0 0,1 0-1,0-28 1,1 2-1554,9-82 1,-2 99 548,0-1 0,10-28 0,19-46-3282</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4.435"/>
    </inkml:context>
    <inkml:brush xml:id="br0">
      <inkml:brushProperty name="width" value="0.035" units="cm"/>
      <inkml:brushProperty name="height" value="0.035" units="cm"/>
    </inkml:brush>
  </inkml:definitions>
  <inkml:trace contextRef="#ctx0" brushRef="#br0">40 323 2737,'0'0'9376,"28"-21"-7821,84-66-360,-108 84-1087,0-1-1,0 1 1,0-1 0,-1 0-1,1 0 1,3-7 0,-6 10-67,-1 0 1,1 0 0,-1 0 0,0 0 0,0 0-1,1 0 1,-1 0 0,0 0 0,0 0-1,0 0 1,0 0 0,0 0 0,0 0-1,0 0 1,-1-2 0,0-6 270,1-10 250,1 10-202,-1 0 0,0 1 0,-1-1 0,0 0 0,0 1 0,-4-15 0,4 21-303,0 0 0,-1 0 0,1 0-1,0 0 1,-1 0 0,1 0 0,-1 0 0,0 0-1,1 0 1,-1 1 0,0-1 0,0 1-1,0-1 1,0 1 0,-1 0 0,1 0 0,0 0-1,0 0 1,-1 0 0,1 0 0,-1 1-1,1-1 1,0 1 0,-1 0 0,1-1 0,-1 1-1,1 0 1,-4 1 0,2-1-47,0 0 1,-1 0-1,1 0 0,-1 1 1,1-1-1,0 1 0,-1 0 1,1 1-1,0-1 0,0 1 1,0 0-1,-5 2 0,4 0-11,1 0 0,0 0 0,0 1 0,0-1 0,1 1 0,-1 0 0,1 0 0,-5 10 0,0 1-27,1 1-1,1 1 1,0-1-1,2 1 1,-1 0-1,2 1 0,1-1 1,0 0-1,2 34 1,0-50 17,-1 0 0,1 1 0,1-1 0,-1 0 0,0 0 0,0 0 0,1 0 0,-1 0 0,1 0 0,0 0 0,0 0 1,0 0-1,0 0 0,0 0 0,0 0 0,2 2 0,-1-2 6,0 0 0,1-1 0,-1 0-1,0 1 1,1-1 0,-1 0 0,1-1 0,-1 1 0,1 0 0,-1 0 0,1-1 0,-1 0 0,5 1-1,1 0 15,1-1 0,0 1 0,0-1 0,0-1 0,0 0-1,-1 0 1,1 0 0,0-1 0,-1-1 0,1 1 0,-1-2 0,0 1-1,0-1 1,0 0 0,0 0 0,-1-1 0,0 0 0,0-1-1,0 0 1,-1 0 0,1 0 0,-1 0 0,7-11 0,-5 6 19,0 0 1,-1 0-1,-1-1 1,1 1 0,-2-1-1,0-1 1,7-24 0,-7 15 122,-1-1 0,-2 0 1,1-40-1,-3 62-151,-1 0-1,1 0 0,0 0 0,0 1 1,0-1-1,-1 0 0,1 0 1,0 0-1,-1 1 0,1-1 0,-1 0 1,1 0-1,0 1 0,-1-1 1,0 0-1,1 1 0,-1-1 0,1 1 1,-1-1-1,0 1 0,0-1 0,1 1 1,-1-1-1,0 1 0,0 0 1,1-1-1,-1 1 0,0 0 0,0 0 1,0 0-1,1-1 0,-1 1 1,-1 0-1,1 0-111,0 0 1,1 0-1,-1 0 1,0 0-1,1 0 1,-1 0-1,0 0 1,1 0-1,-1 0 1,0 0-1,1 0 1,-1 0-1,0 0 1,1 1-1,-1-1 1,0 0-1,1 0 1,-1 1-1,1-1 1,-1 1-1,1-1 1,-1 0-1,0 1 0,1-1 1,0 1-1,-1-1 1,1 1-1,-1-1 1,1 1-1,-1 0 1,1-1-1,0 1 1,0-1-1,-1 2 1,1-1-304,-16 6-8836,12-4 4786</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5.426"/>
    </inkml:context>
    <inkml:brush xml:id="br0">
      <inkml:brushProperty name="width" value="0.035" units="cm"/>
      <inkml:brushProperty name="height" value="0.035" units="cm"/>
    </inkml:brush>
  </inkml:definitions>
  <inkml:trace contextRef="#ctx0" brushRef="#br0">50 410 120,'0'0'9957,"-4"0"-8560,3 0-1196,0 0-1,0 0 1,0 0-1,0 0 1,0 0-1,0 0 0,-1 0 1,1 0-1,0 0 1,0-1-1,0 1 1,0 0-1,0-1 0,0 1 1,0-1-1,0 1 1,1-1-1,-3-1 1,2 0 65,0 0 1,0 0-1,1 0 1,-1 0-1,0-1 1,1 1-1,0 0 1,-1 0-1,1-1 1,0-2 0,-2-45 1801,2 32-1352,-1 0 0,-1 0 0,-5-26-1,2 125 419,5 346-915,0-426 39,0-17 609,-1-123-424,3-155-587,-1 287 141,0-1-1,1 1 1,-1 0 0,1-1-1,1 1 1,0 0 0,0 0-1,0 1 1,1-1 0,-1 1-1,9-10 1,5-5-13,38-35-1,-23 26 13,-25 23-14,0 0 0,1 0 1,-1 1-1,1 1 1,1-1-1,-1 1 0,1 1 1,0-1-1,13-3 0,-10 4 34,-8 2-2,0 1 0,1-1 0,-1 1 1,0-1-1,0-1 0,0 1 0,0 0 0,-1-1 1,5-3-1,-7 5-19,3 21-10599,-7-8 6544,-10-1-1657</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19.510"/>
    </inkml:context>
    <inkml:brush xml:id="br0">
      <inkml:brushProperty name="width" value="0.035" units="cm"/>
      <inkml:brushProperty name="height" value="0.035" units="cm"/>
    </inkml:brush>
  </inkml:definitions>
  <inkml:trace contextRef="#ctx0" brushRef="#br0">0 221 7562,'0'0'9954,"61"-19"-9178,189-60 69,-169 49-251,-57 13-28,-15 9-352,-6 6-145,-1 0 0,0 0 0,1 0 0,-1-1 1,0 1-1,0-1 0,0 1 0,-1-1 0,1 0 0,-1 0 0,1 0 0,-1 0 0,0 0 1,0 0-1,0 0 0,0 0 0,-1 0 0,1 0 0,-1 0 0,0 0 0,-1-7 0,1 9-142,-10 1-55,-1 2 127,1-1 0,-1 2 0,1-1-1,-1 2 1,1-1 0,0 1 0,0 1 0,0 0 0,1 0 0,-1 1 0,1 0-1,1 0 1,-1 1 0,-13 15 0,8-8 0,1 0-1,0 2 1,1-1-1,0 1 1,1 1 0,1 0-1,-11 28 1,17-32 2,0 1 1,1 0-1,1 0 0,0-1 0,1 1 1,2 27-1,-1-21 2,0-18-1,0-1 0,1 1 0,-1 0 0,0-1 0,1 1 0,-1-1 0,1 1 0,-1-1 0,1 1 0,0-1 0,0 1 0,0-1 0,0 0 0,0 0 0,0 1 0,0-1 0,0 0 0,0 0 0,0 0 0,1 0 0,-1 0 0,0 0 0,1 0 0,-1-1 0,1 1 0,-1 0 0,1-1 0,2 1 0,7 2 7,0-1 0,0 0 0,15 1 0,-10-1-10,207 5-226,-171-7 77,-10-1-148,0-1 1,53-10-1,-65 6-1603,54-20 1,-25 1-4134</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7.087"/>
    </inkml:context>
    <inkml:brush xml:id="br0">
      <inkml:brushProperty name="width" value="0.035" units="cm"/>
      <inkml:brushProperty name="height" value="0.035" units="cm"/>
    </inkml:brush>
  </inkml:definitions>
  <inkml:trace contextRef="#ctx0" brushRef="#br0">0 390 6265,'0'0'8873,"31"-17"-8149,96-56-40,-118 68-508,-1 0 1,0-1-1,0 0 0,0 0 0,-1-1 0,0 0 1,0 0-1,-1-1 0,0 0 0,0 0 0,-1 0 1,0-1-1,6-14 0,-2 3 190,-2 7-54,-1-1 0,-1 0 1,-1 1-1,0-2 0,0 1 1,-1 0-1,-1-1 0,-1 1 1,0-21-1,-2 35-303,1-1 0,-1 0 0,0 1 0,0-1-1,0 1 1,0-1 0,0 1 0,0-1 0,0 1 0,0 0 0,0 0 0,-1-1-1,1 1 1,0 0 0,0 0 0,0 0 0,0 0 0,0 0 0,0 0-1,0 1 1,0-1 0,-2 1 0,-1-1 1,-1 1-11,0 0 0,0 1 0,0 0 1,0 0-1,0 0 0,1 0 0,-1 1 1,1-1-1,-1 1 0,1 0 0,0 1 1,0-1-1,-7 8 0,-6 8-5,-22 32 0,37-47 5,-17 23-9,0 2 0,2 0 0,-25 62 0,35-73 3,1 0 1,1 0-1,1 1 0,1 0 0,0-1 0,2 1 0,0 0 0,2 32 0,0-48 9,0 0 1,0 0-1,0 0 0,0 1 1,0-1-1,0 0 0,1 0 1,-1-1-1,1 1 0,0 0 1,0-1-1,0 1 0,0-1 1,1 1-1,-1-1 0,1 0 1,-1 0-1,1 0 0,0 0 1,-1 0-1,1-1 0,0 1 1,0-1-1,0 0 0,1 0 1,-1 0-1,4 0 0,9 3 16,0-2 1,0 0-1,1-1 0,16 0 0,-8-1 8,-7 1-22,-1-1 1,1 0-1,0-2 1,0 0-1,-1-1 1,1 0-1,30-11 1,-32 7-163,-1-1 0,0-1 0,0 0 0,0 0 0,-2-2 0,1 1 0,-1-2 0,-1 0 0,19-22 1,-21 19-1312,0 1 0,-1-1 0,0-1 1,-2 0-1,11-27 0,-6 3-5850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7.568"/>
    </inkml:context>
    <inkml:brush xml:id="br0">
      <inkml:brushProperty name="width" value="0.035" units="cm"/>
      <inkml:brushProperty name="height" value="0.035" units="cm"/>
    </inkml:brush>
  </inkml:definitions>
  <inkml:trace contextRef="#ctx0" brushRef="#br0">231 37 6953,'0'0'12651,"-1"-5"-11589,1 4-993,-1-1 0,0 1 1,1-1-1,-1 1 0,0-1 0,0 1 1,0-1-1,0 1 0,0 0 0,0-1 1,0 1-1,0 0 0,-1 0 1,1 0-1,0 0 0,-1 0 0,1 0 1,-3-1-1,0 1 39,0 0 0,0 0 0,-1 0-1,1 0 1,-1 0 0,1 1 0,-7 0 0,6 0-88,-7 0 7,0 0 0,0 0 0,0 1 0,0 1 0,-14 4 0,22-5-31,0 1 1,0-1 0,1 1 0,-1 0-1,0 1 1,1-1 0,-1 1 0,1 0-1,0-1 1,0 1 0,0 1 0,0-1-1,0 0 1,1 1 0,0-1 0,0 1-1,0 0 1,-3 7 0,1 1-17,1 0 0,1 0-1,0 0 1,0 0 0,1 1 0,1-1 0,0 14-1,1-7-9,-1-14 23,1 0 0,0-1 1,0 1-1,0 0 0,0-1 1,1 1-1,0-1 0,0 1 1,0-1-1,0 0 0,1 0 1,0 0-1,0 0 0,0 0 1,0-1-1,1 0 0,-1 1 1,1-1-1,7 5 0,8 4 5,1 0 0,40 17-1,-38-19 27,-1 0-1,-7-4-6,0 0-1,-1 1 1,17 12-1,-26-17-15,-1 0-1,-1 1 0,1-1 0,0 1 1,0 0-1,-1 0 0,0 0 0,1 0 1,-1 0-1,0 0 0,-1 1 0,1-1 1,-1 1-1,1-1 0,-1 1 0,0 0 1,0 0-1,0 5 0,0-2 9,0 1 1,-1 0-1,0 0 0,0 0 0,0 0 0,-1-1 0,-1 1 1,1 0-1,-1-1 0,-1 1 0,1-1 0,-1 1 1,0-1-1,-1 0 0,0 0 0,-9 12 0,5-10 8,-1 1-1,0-1 1,-1-1 0,0 0-1,-15 10 1,18-14-11,1-1 1,-1 0-1,0 0 1,0-1-1,-1 1 1,1-2-1,0 1 1,-1-1-1,1 0 0,-12 0 1,17-1-30,0-1 1,0 1 0,-1 0-1,1-1 1,0 0-1,0 1 1,0-1-1,0 0 1,0 0-1,0 0 1,0 0 0,0-1-1,0 1 1,0 0-1,1-1 1,-1 1-1,0-1 1,1 0-1,0 0 1,-1 1 0,1-1-1,0 0 1,0 0-1,0 0 1,0 0-1,0 0 1,0-1-1,1 1 1,-1 0-1,1 0 1,-1-4 0,0-3-334,0 0 1,0 0 0,1-1 0,0 1 0,1 0 0,-1-1 0,5-14-1,1 4-900,2 1 0,0-1-1,1 2 1,0-1-1,2 1 1,24-32-1,24-22-5720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8.016"/>
    </inkml:context>
    <inkml:brush xml:id="br0">
      <inkml:brushProperty name="width" value="0.035" units="cm"/>
      <inkml:brushProperty name="height" value="0.035" units="cm"/>
    </inkml:brush>
  </inkml:definitions>
  <inkml:trace contextRef="#ctx0" brushRef="#br0">329 40 304,'0'0'15997,"2"-5"-14401,-2 5-1548,1-1 0,-1 0 0,0 1-1,1-1 1,-1 0 0,0 0 0,1 1 0,-1-1 0,0 0-1,0 0 1,0 0 0,0 0 0,0 1 0,0-1-1,0 0 1,0 0 0,0 0 0,0 1 0,-1-1 0,1 0-1,0 0 1,0 0 0,-1 1 0,1-1 0,-1 0 0,1 1-1,0-1 1,-1 0 0,1 1 0,-1-1 0,0 0-1,1 1 1,-1-1 0,1 1 0,-1-1 0,0 1 0,0-1-1,0 1 1,-4-2 128,1 1 0,-1-1 0,0 2 0,0-1 0,0 0 0,0 1 0,-7 0 0,3 0-77,-8 0 193,0 0-1,-28 5 1,39-4-240,-1 1 1,1 0-1,0 0 1,0 1-1,0 0 1,0 0-1,0 0 1,1 1-1,-10 7 1,1 1 53,1 0 1,0 0 0,1 1-1,1 1 1,-11 16 0,17-22-90,1 0 1,-1 0-1,1 1 1,1 0 0,0 0-1,0 0 1,1 0-1,0 0 1,0 0 0,1 1-1,0 9 1,1-16-20,1 0 1,-1 0-1,1 0 1,-1 0-1,1 0 1,0 0-1,0-1 1,0 1 0,1 0-1,-1-1 1,1 1-1,-1-1 1,1 1-1,0-1 1,0 0-1,0 0 1,0 0-1,0 0 1,1 0-1,-1 0 1,1 0 0,2 1-1,8 4 51,0-1-1,0 0 1,19 5-1,-13-5-4,5 2 2,-1 2-1,0 0 1,27 17 0,-44-24-34,-1 0-1,0 1 0,0 0 1,0 0-1,0 0 0,-1 1 1,0-1-1,0 1 0,0 0 1,0 0-1,-1 1 0,0-1 1,0 1-1,0-1 0,-1 1 0,0 0 1,0 0-1,2 11 0,-3-4 20,1 1-1,-2-1 1,0 1-1,0 0 0,-2-1 1,1 1-1,-6 17 1,6-27-23,0 0 0,-1 0 0,1 0 0,-1 0 0,0-1 0,0 1 1,0-1-1,-1 1 0,1-1 0,-1 0 0,0 0 0,0 0 0,0 0 0,0 0 1,-1-1-1,1 1 0,-1-1 0,1 0 0,-1 0 0,0-1 0,0 1 0,0-1 1,0 1-1,0-1 0,0-1 0,0 1 0,-8 0 0,6 0-21,1-1-1,0 0 1,-1 0-1,1 0 1,-1 0-1,1-1 1,0 0-1,-1 0 1,1-1-1,0 1 1,0-1-1,0 0 1,0-1-1,-7-3 1,8 2-98,1 1 0,0-1 0,-1 0 0,1 0 0,1 0 1,-1 0-1,0-1 0,1 1 0,0-1 0,0 1 0,1-1 0,-1 0 1,1 0-1,0 0 0,0 0 0,0-9 0,-2-103-4830,3 77 2203,0-35-3791</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8.126"/>
    </inkml:context>
    <inkml:brush xml:id="br0">
      <inkml:brushProperty name="width" value="0.035" units="cm"/>
      <inkml:brushProperty name="height" value="0.035" units="cm"/>
    </inkml:brush>
  </inkml:definitions>
  <inkml:trace contextRef="#ctx0" brushRef="#br0">1 0 4049</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8.294"/>
    </inkml:context>
    <inkml:brush xml:id="br0">
      <inkml:brushProperty name="width" value="0.035" units="cm"/>
      <inkml:brushProperty name="height" value="0.035" units="cm"/>
    </inkml:brush>
  </inkml:definitions>
  <inkml:trace contextRef="#ctx0" brushRef="#br0">1 0 4049,'182'12'6489,"-138"-10"-2807,-39-3-2288,1-1 200,6 0 246,-3 3 2350,-6 14-2663,-5 76-1189,2 80-39,2-146-338,0 0 1,2-1 0,0 0 0,15 42 0,-19-63-106,1 0 0,0 0 0,1 0 0,-1 0 0,0-1 0,1 1 0,0 0 0,-1-1 0,1 1 0,0-1 0,0 0 0,1 0-1,-1 1 1,0-1 0,1-1 0,-1 1 0,4 2 0,0-3-681,0 1-1,0-1 0,-1 0 1,1 0-1,0-1 0,0 0 1,8 0-1,-5 0-297,26 0-5117</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8.695"/>
    </inkml:context>
    <inkml:brush xml:id="br0">
      <inkml:brushProperty name="width" value="0.035" units="cm"/>
      <inkml:brushProperty name="height" value="0.035" units="cm"/>
    </inkml:brush>
  </inkml:definitions>
  <inkml:trace contextRef="#ctx0" brushRef="#br0">182 262 9274,'0'0'11480,"8"-32"-10248,23-103-176,-28 128-846,-1 0 0,-1-1 0,1 1 0,-1-1 0,-1 0 0,1 1 0,-2-9 0,0-2 539,0 17-736,1 1 1,-1-1-1,0 0 1,0 0 0,0 1-1,0-1 1,0 1-1,0-1 1,0 1-1,0-1 1,0 1 0,0-1-1,-1 1 1,1 0-1,0 0 1,0-1-1,0 1 1,0 0-1,0 0 1,-1 0 0,1 0-1,0 1 1,-2-1-1,-35 3-105,32-1 84,-1 0 0,0 1 0,1 0 0,-1 0 0,1 0 0,0 1 0,0 0 0,0 0 0,1 1 0,-1 0 0,1 0 0,0 0 0,1 0 0,-9 12 0,4-4-10,0 1 0,1 0 0,0 0-1,1 1 1,-8 25 0,12-27-1,0 0-1,0 0 1,2 0 0,-1 0-1,2 0 1,0 0 0,0 1 0,4 22-1,-3-34 3,-1-1 0,1 0-1,-1 1 1,1-1-1,0 0 1,-1 0 0,1 0-1,0 0 1,0 1-1,0-1 1,0 0 0,0 0-1,0-1 1,0 1-1,0 0 1,0 0 0,0 0-1,1-1 1,-1 1-1,0-1 1,3 2 0,0-1-4,0-1 0,0 1 0,0-1 0,-1 1 0,1-1 0,0 0 0,8-2 0,-5 1 8,1 0 0,-1-1 0,0 0 0,1 0 0,-1-1 0,0 0 0,12-8 0,-7 1-202,0-1 0,-1 0 0,0-1 1,-1 0-1,-1 0 0,0-1 0,0-1 1,6-14-1,18-46-3152,-10 0-3371,-14 30 314</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9.271"/>
    </inkml:context>
    <inkml:brush xml:id="br0">
      <inkml:brushProperty name="width" value="0.035" units="cm"/>
      <inkml:brushProperty name="height" value="0.035" units="cm"/>
    </inkml:brush>
  </inkml:definitions>
  <inkml:trace contextRef="#ctx0" brushRef="#br0">1 190 5233,'0'0'14346,"1"-4"-12490,14-46 1106,9-22-1096,-16 61-1719,0 16-247,1 20-67,7 64 168,-4 0 0,-3 1 0,-4 101 0,-5-190 2,0-1 0,0 0 1,0 0-1,0 0 0,0 1 0,0-1 1,0 0-1,0 0 0,0 0 0,0 0 0,0 1 1,1-1-1,-1 0 0,0 0 0,0 0 1,0 0-1,0 1 0,0-1 0,0 0 1,1 0-1,-1 0 0,0 0 0,0 0 1,0 0-1,0 0 0,1 1 0,-1-1 0,0 0 1,0 0-1,0 0 0,0 0 0,1 0 1,-1 0-1,0 0 0,0 0 0,0 0 1,1 0-1,-1 0 0,0 0 0,0 0 1,0 0-1,1 0 0,-1 0 0,0 0 0,0 0 1,0 0-1,1-1 0,-1 1 0,0 0 1,0 0-1,0 0 0,0 0 0,0 0 1,1 0-1,-1-1 0,0 1 0,0 0 1,0 0-1,0 0 0,0 0 0,0-1 0,0 1 1,1 0-1,-1 0 0,0 0 0,0 0 1,0-1-1,0 1 0,12-14 94,8-19-64,-2-2 0,-1 0 0,15-47 0,19-40-50,-20 59-125,55-85 0,-85 147 135,-1 0 1,0 1 0,1-1-1,-1 1 1,1-1 0,-1 0-1,0 1 1,1-1 0,-1 1 0,1-1-1,0 1 1,-1-1 0,1 1-1,-1 0 1,1-1 0,0 1-1,-1 0 1,1-1 0,0 1-1,-1 0 1,1 0 0,0 0-1,-1 0 1,1-1 0,0 1 0,-1 0-1,1 0 1,0 0 0,0 0-1,-1 1 1,1-1 0,0 0-1,-1 0 1,1 0 0,0 1-1,-1-1 1,1 0 0,0 0 0,-1 1-1,1-1 1,-1 1 0,1-1-1,-1 1 1,1-1 0,0 1-1,-1-1 1,0 1 0,1-1-1,-1 1 1,1-1 0,-1 1-1,1 1 1,19 38-133,-18-34 170,9 23-22,-1 0 0,-2 1-1,-1-1 1,6 60 0,-7 124-1130,-6-168 433,0-45 570,0 1 0,0-1 0,-1 0-1,1 1 1,0-1 0,0 0-1,-1 1 1,1-1 0,0 0 0,0 0-1,-1 1 1,1-1 0,0 0-1,-1 0 1,1 0 0,0 1-1,-1-1 1,1 0 0,0 0 0,-1 0-1,1 0 1,0 0 0,-1 0-1,1 0 1,-1 0 0,1 0 0,0 0-1,-1 0 1,1 0 0,0 0-1,-1 0 1,1 0 0,0 0-1,-1 0 1,1 0 0,-1 0 0,1-1-1,0 1 1,-1 0 0,1 0-1,-1-1 1,-16-7-3973,5-11-1170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19.534"/>
    </inkml:context>
    <inkml:brush xml:id="br0">
      <inkml:brushProperty name="width" value="0.035" units="cm"/>
      <inkml:brushProperty name="height" value="0.035" units="cm"/>
    </inkml:brush>
  </inkml:definitions>
  <inkml:trace contextRef="#ctx0" brushRef="#br0">0 12 13451,'0'0'9466,"159"-11"-10194,-112 11-1073,-7 0-2552,-5 0-5049</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0.593"/>
    </inkml:context>
    <inkml:brush xml:id="br0">
      <inkml:brushProperty name="width" value="0.035" units="cm"/>
      <inkml:brushProperty name="height" value="0.035" units="cm"/>
    </inkml:brush>
  </inkml:definitions>
  <inkml:trace contextRef="#ctx0" brushRef="#br0">72 171 7482,'0'0'9324,"-9"-18"-8220,-25-58 111,32 72-972,0 1 0,1-1 0,-1 1 0,1-1 0,0 0 0,0 0 0,0 0 0,1 1 0,-1-1 0,1-7 0,0-3 800,-4 0 644,2 15-742,0 12-875,-7 376-84,9-327 17,0 24 14,0-85 97,0-23 323,2-15-385,1 1 0,1-1 0,3 0 0,12-41 0,2 11-64,38-84-1,-55 141-30,21-38-90,-24 46 108,0 0 0,1 0 0,-1 0 0,0 1 0,1-1 0,-1 1 0,1-1 0,0 1-1,-1-1 1,1 1 0,0 0 0,0 0 0,0 0 0,0 0 0,0 0 0,0 0 0,0 1-1,0-1 1,0 1 0,3-1 0,-3 1 15,-1 0 0,0 0 0,1 1 1,-1-1-1,0 1 0,1-1 0,-1 1 0,0-1 0,1 1 0,-1 0 0,0 0 1,0-1-1,0 1 0,0 0 0,0 0 0,0 0 0,0 0 0,0 0 0,0 1 1,0-1-1,-1 0 0,2 2 0,12 32 18,-12-30-17,6 21 9,-2 0-1,0 0 1,-2 0 0,1 32-1,-5 112 21,-1-81 13,1-88 20,12-5 114,-5-3-152,0 0 1,-1-1-1,0 0 0,0 0 1,-1 0-1,0-1 0,5-11 1,6-10 8,-7 15-25,190-315-69,-199 329 64,1 0-1,-1 0 1,1 0 0,-1 1-1,1-1 1,0 0 0,0 0 0,-1 0-1,1 1 1,0-1 0,0 0-1,0 1 1,0-1 0,0 1-1,0-1 1,0 1 0,1-1 0,-2 1 1,1 0 1,-1 0-1,1 0 1,-1 0 0,1 1-1,-1-1 1,1 0-1,-1 0 1,1 0-1,-1 1 1,1-1 0,-1 0-1,1 1 1,-1-1-1,0 0 1,1 1 0,-1-1-1,0 0 1,1 1-1,-1-1 1,0 1-1,1-1 1,-1 1 0,0 0-1,12 42-118,-8-27 142,2 10-42,11 44-64,4 0 1,41 96-1,-62-166-16,0 1-1,0-1 0,1 1 1,-1 0-1,0-1 1,1 1-1,-1-1 1,0 1-1,1-1 1,-1 1-1,1-1 1,-1 1-1,0-1 1,1 0-1,-1 1 1,1-1-1,-1 0 1,1 1-1,0-1 1,-1 0-1,1 1 1,-1-1-1,1 0 1,0 0-1,-1 0 1,1 0-1,-1 0 0,1 0 1,0 0-1,-1 0 1,1 0-1,-1 0 1,1 0-1,0 0 1,-1 0-1,1 0 1,0 0-1,-1-1 1,1 1-1,-1 0 1,1 0-1,0-1 1,21-20-3116,3-16-2418,2-2-2819</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1.010"/>
    </inkml:context>
    <inkml:brush xml:id="br0">
      <inkml:brushProperty name="width" value="0.035" units="cm"/>
      <inkml:brushProperty name="height" value="0.035" units="cm"/>
    </inkml:brush>
  </inkml:definitions>
  <inkml:trace contextRef="#ctx0" brushRef="#br0">210 242 6809,'0'0'11783,"8"-28"-10567,24-90-78,-30 112-867,0 0-1,-1-1 1,1 1 0,-1 0 0,-1 0-1,1-1 1,-1-12 0,-1 4 458,0 14-703,1 0 0,0 0 1,0 1-1,-1-1 0,1 0 0,0 0 0,-1 0 0,1 0 1,-1 1-1,1-1 0,-1 0 0,1 0 0,-1 1 0,0-1 0,1 0 1,-1 1-1,0-1 0,0 1 0,1-1 0,-1 1 0,0-1 1,0 1-1,0 0 0,1-1 0,-1 1 0,0 0 0,0 0 1,0 0-1,0-1 0,0 1 0,0 0 0,0 0 0,0 0 1,1 0-1,-1 1 0,0-1 0,0 0 0,0 0 0,0 0 0,-1 1 1,-2 0-40,0 0 1,0-1-1,0 2 1,0-1-1,0 0 1,0 1-1,0 0 1,-6 4-1,-2 5-23,0 0 1,1 0-1,0 1 0,1 1 0,-10 17 0,1 0-6,-19 44-1,26-48-7,2 0 0,-10 43 1,17-57 20,0 1 1,1 0 0,1-1 0,0 1 0,1 0 0,0 0 0,1 0 0,2 12-1,-2-24 24,-1 0-1,1 0 0,-1 0 1,1 0-1,-1 0 0,1 0 1,0 0-1,-1 0 0,1-1 1,0 1-1,0 0 1,0 0-1,-1-1 0,1 1 1,0-1-1,0 1 0,0-1 1,0 1-1,0-1 0,0 1 1,0-1-1,0 0 0,1 0 1,-1 1-1,0-1 0,0 0 1,2 0-1,35-2-25,-31 2 31,1-2 1,0 0 1,0-1-1,0 1 0,0-2 1,0 1-1,-1-1 0,1 0 1,-1 0-1,0-1 0,0 0 0,-1-1 1,0 1-1,9-10 0,2-4-30,-1 0 1,0-2-1,15-26 0,-25 36-175,0 0 1,-1-1 0,0 1 0,-1-1-1,-1 0 1,0 0 0,3-18-1,-2-48-4993,-4 53 84</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20.243"/>
    </inkml:context>
    <inkml:brush xml:id="br0">
      <inkml:brushProperty name="width" value="0.035" units="cm"/>
      <inkml:brushProperty name="height" value="0.035" units="cm"/>
    </inkml:brush>
  </inkml:definitions>
  <inkml:trace contextRef="#ctx0" brushRef="#br0">353 821 4673,'0'0'11656,"37"-20"-10693,117-63-171,-142 76-620,0 0-1,0-1 1,15-13 0,-24 17-75,0 1-1,-1 0 1,1-1-1,0 1 1,-1-1-1,3-7 1,4-6 211,-6 12-163,0 0 0,0-1-1,-1 1 1,0-1 0,0 1 0,0-1 0,-1 1 0,0-1 0,0 0-1,0 0 1,-1 1 0,0-8 0,-1 13-136,1-1-1,-1 1 1,1-1 0,-1 1 0,0-1-1,1 1 1,-1 0 0,0-1 0,0 1-1,1 0 1,-1-1 0,0 1 0,1 0-1,-1 0 1,0 0 0,0 0 0,1 0-1,-1 0 1,0 0 0,0 0 0,0 0-1,1 0 1,-1 0 0,-1 1 0,-4-1 13,-12 0-22,0 0 0,0 1-1,0 1 1,0 1 0,0 1-1,1 0 1,-30 12 0,-13 11-11,-103 62 1,133-68 8,0 0-1,1 2 1,1 1 0,-44 51 0,67-70-4,0 1 0,0-1 0,1 1 1,0 1-1,0-1 0,1 1 0,-1-1 1,2 1-1,-1 0 0,1 0 0,0 0 1,0 1-1,1-1 0,0 0 0,-1 14 1,2-21 4,0 0 0,0 1 0,0-1 0,0 0 0,0 0 0,0 0 0,0 1 0,0-1 0,0 0 0,0 0 0,0 0 0,0 0 0,0 1 0,0-1 0,1 0 0,-1 0 0,0 0 0,0 0 0,0 1 0,0-1 0,0 0 0,0 0 0,0 0 0,1 0 0,-1 1 0,0-1 0,0 0 0,0 0 0,0 0 0,0 0 0,1 0 0,-1 0 0,0 0 0,0 0 0,0 0 0,1 0 0,-1 0 0,0 1 0,0-1 0,0 0 0,1 0 0,-1 0 0,0 0 0,0 0 0,0 0 0,0-1 0,1 1 0,11 1 9,1-1 1,-1 0 0,1-1 0,-1 0 0,0-1 0,0 0 0,1-1 0,-2 0-1,1-1 1,0-1 0,-1 0 0,0 0 0,17-12 0,81-56 108,133-117 0,-218 168-85,-2-1 0,0-1 0,-2-1 0,-1 0-1,0-2 1,-2 0 0,-2-1 0,0-1-1,-2 0 1,-1-1 0,14-54 0,-7 21-22,-9 32-55,-1 0 1,-1 0-1,-2-1 1,-1 0-1,0-42 0,-6 82 37,-1-1 1,0 0-1,-1 0 0,1 1 0,-1-2 0,-1 1 0,0 0 0,-4 6 0,-9 19 1,7-5 76,1 1 0,1 0 0,2 1 1,-5 38-1,8-42-11,-4 46 207,4 137 0,5-109-180,-2-88-78,0 0 0,2-1 0,-1 1 0,1-1-1,1 0 1,0 1 0,0-1 0,1 0 0,0-1 0,1 1 0,0-1 0,6 9 0,2-1 7,0-1-1,0-1 0,2-1 1,0 0-1,21 15 0,-27-22 4,1 0 0,0 0 0,0-1 0,0-1 0,1 0 0,0 0 0,0-1 0,0 0 0,1-1 0,-1-1 0,1 0 0,0 0 0,-1-1 0,1 0 0,0-1 0,0-1 0,12-1 0,-22 1-31,0 0 0,1 1 1,-1-1-1,0 0 0,0 0 1,0-1-1,0 1 1,0 0-1,0-1 0,0 1 1,0-1-1,-1 0 0,1 1 1,-1-1-1,1 0 0,-1 0 1,0 0-1,1 0 0,-1 0 1,0-1-1,-1 1 1,1 0-1,0 0 0,0-1 1,0-3-1,-1 2-217,1 0-1,-1 0 1,0 0 0,0 0-1,0 1 1,0-1 0,-1 0-1,1 0 1,-1 0 0,0 0-1,0 0 1,-1 1-1,1-1 1,-1 0 0,0 1-1,-2-4 1,-2 0-956,1 1 0,-2 0-1,1 1 1,-9-7 0,13 11 1002</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2.342"/>
    </inkml:context>
    <inkml:brush xml:id="br0">
      <inkml:brushProperty name="width" value="0.035" units="cm"/>
      <inkml:brushProperty name="height" value="0.035" units="cm"/>
    </inkml:brush>
  </inkml:definitions>
  <inkml:trace contextRef="#ctx0" brushRef="#br0">317 904 5705,'0'0'11828,"8"-27"-10596,24-82-217,-26 70 241,-6 38-1214,0-1 0,0 1 1,-1 0-1,1 0 0,0 0 0,0 0 1,-1 0-1,1 0 0,-1 0 0,1 0 1,-1 0-1,1 0 0,-1 0 0,1 0 1,-1 0-1,0 1 0,0-2 0,-1 1-9,0 0 0,-1 0 0,1 1-1,0-1 1,0 0 0,0 1 0,0 0 0,-1 0-1,1-1 1,0 1 0,0 0 0,-1 1-1,1-1 1,0 0 0,-3 1 0,-12 1-23,10-1-10,0 0 0,-1 1 0,1 0 0,0 0 0,0 1 1,0-1-1,0 2 0,1-1 0,-1 1 0,1 0 0,0 0 0,0 1 0,0-1 0,1 1 0,0 1 0,-8 8 0,-7 10-13,2 0 1,-26 45-1,29-42-16,0 1 0,2 1 0,2 0 0,0 1 0,2 0 0,1 1 0,2 0 0,1 0 0,1 0 0,1 40 0,3-71 23,0 1-1,1 0 1,-1-1-1,1 1 1,-1 0-1,1-1 1,-1 1-1,1 0 0,0-1 1,-1 1-1,1-1 1,0 1-1,-1-1 1,1 0-1,0 1 1,-1-1-1,1 0 1,0 1-1,0-1 0,0 0 1,-1 0-1,1 0 1,0 1-1,0-1 1,0 0-1,-1 0 1,1 0-1,0-1 1,0 1-1,0 0 0,0 0 1,0-1-1,32-5 109,-24 2-84,0-1 0,-1 0 1,0 0-1,0-1 0,-1 0 0,13-12 1,40-50 38,-51 57-58,17-23 18,0-2 1,-3-2-1,-1 0 0,-2-1 1,-1 0-1,23-76 1,-20 37 21,-3-1 0,15-143 1,-22-146 899,-12 320-918,-2 235-77,13 321 425,-7-468-373,1 0 0,3 0-1,1-1 1,20 56-1,-23-80 12,1 0 1,0 0-1,1 0 0,0-1 0,1-1 0,1 1 1,0-1-1,1-1 0,0 0 0,1 0 0,0-1 1,1-1-1,21 14 0,-24-19 1,0 0-1,1-1 1,0 0-1,0-1 1,0 0 0,0-1-1,0 0 1,22 0-1,-23-1-4,-1-1 0,0-1 0,1 0 0,-1 0 0,0-1 0,1 0-1,-1 0 1,0-1 0,-1 0 0,1-1 0,8-4 0,-6 0-7,0 1 0,-1-2 0,0 1 1,0-1-1,0-1 0,-2 0 0,1 0 0,-1-1 0,-1 0 1,0 0-1,0 0 0,-1-1 0,0 0 0,4-16 1,-3 2-34,-1 0 1,-1 0-1,-1-1 1,-2 1 0,-1-1-1,-2-31 1,1 46 35,-2 0 1,0 0 0,0 0-1,-1 1 1,0-1 0,-1 1 0,-1 0-1,0 0 1,0 0 0,-1 1-1,0-1 1,-13-15 0,18 24-6,0 1 0,0 0 0,1 0 0,-1 0 0,0 0 0,0 0 0,0-1 0,0 2 0,0-1 0,-1 0 0,1 0-1,0 0 1,0 0 0,-1 1 0,1-1 0,0 1 0,-1-1 0,1 1 0,0-1 0,-1 1 0,1 0 0,-1 0 0,1-1 0,0 1 0,-1 0 0,1 0 0,-1 1 0,1-1 0,-1 0 0,1 0 0,0 1 0,-1-1 0,1 1 0,-1-1 0,1 1 0,0 0 0,0-1 0,-1 1 0,1 0 0,0 0 0,0 0 0,0 0 0,0 0 0,0 0 0,-2 2 0,-1 3-8,-1 1 1,1-1-1,0 1 1,1 0-1,0 0 0,0 0 1,-3 11-1,-1 16 24,1 0 0,2 0 0,1 0 0,2 1 0,7 65 0,-5-91 7,0 1-1,1-1 1,1 1-1,0-1 1,0 0-1,1 0 1,0 0-1,0 0 0,1-1 1,0 0-1,1 0 1,-1 0-1,2-1 1,-1 1-1,1-1 1,11 9-1,-9-9 12,1-1 0,0 1-1,0-2 1,0 1-1,1-1 1,0-1 0,0 0-1,0 0 1,0-1 0,1-1-1,-1 0 1,1 0-1,16-1 1,-13 0-28,-6-1-11,-1 0-1,0 0 1,0-1-1,9-2 1,-14 3-26,0-1 1,-1 0 0,1 0 0,0-1-1,-1 1 1,1 0 0,-1-1 0,0 1-1,1-1 1,-1 0 0,0 0 0,0 0-1,0 0 1,0 0 0,2-5 0,3-6-825,0-1 1,-1 1 0,-1-1 0,6-24 0,-1-5-4396</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3.069"/>
    </inkml:context>
    <inkml:brush xml:id="br0">
      <inkml:brushProperty name="width" value="0.035" units="cm"/>
      <inkml:brushProperty name="height" value="0.035" units="cm"/>
    </inkml:brush>
  </inkml:definitions>
  <inkml:trace contextRef="#ctx0" brushRef="#br0">211 310 3017,'0'0'7233,"-27"-31"-5439,-81-100-66,63 67 239,32 29 181,4 8-384,1 6 2574,7 162-3241,3 203 637,29-5-1209,-19-260-511,43 141 1,-53-213-15,0 0 0,1-1-1,0 1 1,0-1 0,1 0 0,0 0 0,0 0 0,6 6 0,-7-9-6,-1-1 1,1 1 0,0-1-1,1 0 1,-1 0 0,0 0 0,0-1-1,1 1 1,-1-1 0,1 0 0,-1 0-1,1 0 1,0 0 0,-1 0 0,1-1-1,7 0 1,-4 0-132,1 0-1,-1-1 0,1 0 1,-1 0-1,0-1 0,0 0 1,0 0-1,0-1 0,0 0 1,0 0-1,11-8 0,-2-1-720,-1 0 1,0-1-1,13-16 0,-6 7-912,34-36-4393</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3.678"/>
    </inkml:context>
    <inkml:brush xml:id="br0">
      <inkml:brushProperty name="width" value="0.035" units="cm"/>
      <inkml:brushProperty name="height" value="0.035" units="cm"/>
    </inkml:brush>
  </inkml:definitions>
  <inkml:trace contextRef="#ctx0" brushRef="#br0">5 341 9762,'0'0'5868,"0"-37"-4186,0-119 286,0 9 3367,-4 788-5383,3-624 34,2-1 1,-1 1 0,2 0 0,0-1 0,1 1-1,1-1 1,1 0 0,0 0 0,1 0-1,10 20 1,-14-35-63,-1 1-1,0 0 1,1 0 0,-1-1-1,1 1 1,-1-1-1,1 1 1,0-1 0,-1 0-1,1 0 1,0 1 0,0-1-1,0-1 1,0 1-1,0 0 1,0 0 0,0-1-1,1 1 1,-1-1-1,4 1 1,-3-1-284,0 0 0,0 0 0,0-1 0,0 1 1,0-1-1,0 0 0,0 1 0,0-1 0,0 0 0,0-1 0,0 1 0,-1 0 0,5-4 0,13-14-5247</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3.863"/>
    </inkml:context>
    <inkml:brush xml:id="br0">
      <inkml:brushProperty name="width" value="0.035" units="cm"/>
      <inkml:brushProperty name="height" value="0.035" units="cm"/>
    </inkml:brush>
  </inkml:definitions>
  <inkml:trace contextRef="#ctx0" brushRef="#br0">1 157 9778,'0'0'9986,"269"-85"-9986,-190 63-552,12 1-824,-19 3-1185,-17 7-3288</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4.233"/>
    </inkml:context>
    <inkml:brush xml:id="br0">
      <inkml:brushProperty name="width" value="0.035" units="cm"/>
      <inkml:brushProperty name="height" value="0.035" units="cm"/>
    </inkml:brush>
  </inkml:definitions>
  <inkml:trace contextRef="#ctx0" brushRef="#br0">265 279 1200,'0'0'14051,"13"-35"-12952,37-107-156,-48 135-801,0 1-1,0 0 1,-1-1-1,0 1 1,0-1 0,0 1-1,-1-11 1,-1 15-88,1 0 1,0 1-1,0-1 0,-1 0 1,1 1-1,-1-1 1,0 0-1,1 1 0,-1-1 1,0 1-1,0-1 1,0 1-1,0 0 1,0-1-1,0 1 0,0 0 1,0 0-1,-3-2 1,-1 1 27,0 0 0,1 1 1,-1 0-1,0 0 0,0 0 0,0 0 1,0 1-1,0 0 0,0 0 1,0 0-1,0 0 0,-5 2 1,-8 0-162,12-1 81,1 0 1,0 0-1,0 0 1,0 1-1,0 0 1,0 0-1,0 1 1,1-1-1,-1 1 1,1 0-1,-1 0 0,1 0 1,0 1-1,0 0 1,-5 6-1,-7 9 70,1 1-1,-13 23 1,25-38-42,-10 14 138,2 1 0,0 0 1,1 0-1,1 1 0,1 1 0,1-1 0,0 1 0,2 0 1,1 1-1,-3 43 0,7-65-157,1 0 0,-1 0 1,0-1-1,1 1 0,-1 0 0,0-1 1,1 1-1,-1-1 0,1 1 0,-1 0 0,1-1 1,0 1-1,-1-1 0,1 1 0,-1-1 1,1 0-1,0 1 0,-1-1 0,1 0 1,0 1-1,0-1 0,-1 0 0,1 0 1,0 1-1,0-1 0,-1 0 0,1 0 1,0 0-1,0 0 0,-1 0 0,2-1 1,34 1 167,-28-1-131,1 0-56,0-1 0,0 0 0,-1-1 0,1 0 0,-1 0 0,0-1 0,0 0 0,0 0 0,0-1 0,0 0 0,-1 0 1,0-1-1,0 1 0,11-15 0,-1 2-558,-2-1 1,0-1 0,0-1-1,11-23 1,3-17-3618,-4 7-2906</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4.742"/>
    </inkml:context>
    <inkml:brush xml:id="br0">
      <inkml:brushProperty name="width" value="0.035" units="cm"/>
      <inkml:brushProperty name="height" value="0.035" units="cm"/>
    </inkml:brush>
  </inkml:definitions>
  <inkml:trace contextRef="#ctx0" brushRef="#br0">369 71 8738,'0'0'10162,"-19"-13"-9855,-64-36-165,80 48-136,1-1-1,-1 1 1,0 0-1,0 0 1,0 0-1,-1 1 1,1-1-1,0 1 1,0-1-1,0 1 1,0 0-1,0 0 1,-1 1-1,1-1 1,0 1-1,0-1 1,0 1-1,0 0 1,0 0-1,-4 2 1,1 1 7,0 0 0,0 1 0,1-1 1,-1 1-1,1 0 0,-5 7 0,3-5 22,-13 15 90,1 0 0,1 1-1,-27 46 1,37-56-85,2 0 0,0 0 0,1 1 1,0-1-1,1 1 0,1 1 0,0-1 0,0 0 0,1 24 0,1-37-30,1 1-1,0-1 0,1 1 1,-1-1-1,0 1 0,0-1 1,1 1-1,-1-1 0,1 0 1,-1 1-1,1-1 0,-1 1 1,1-1-1,0 0 1,0 0-1,0 1 0,0-1 1,0 0-1,0 0 0,0 0 1,0 0-1,0 0 0,0 0 1,0 0-1,1 0 0,-1-1 1,0 1-1,1 0 0,-1-1 1,1 1-1,-1-1 0,3 1 1,4 0 31,0 0 1,0-1 0,0 0-1,0 0 1,9-2-1,-4 1 4,-4-1-29,1 0-1,-1 0 1,0-1-1,0 0 1,0 0 0,0-1-1,0-1 1,-1 1-1,1-2 1,-1 1-1,-1-1 1,8-6 0,3-4-106,-2 0 0,0-1 1,26-36-1,-37 45-200,0-1-1,0 1 0,0-1 1,-1 1-1,-1-1 1,1 0-1,3-17 1,-6 16-1078,0 0 1,0 0-1,-1 0 1,-1-13-1,-2 1-4632</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5.007"/>
    </inkml:context>
    <inkml:brush xml:id="br0">
      <inkml:brushProperty name="width" value="0.035" units="cm"/>
      <inkml:brushProperty name="height" value="0.035" units="cm"/>
    </inkml:brush>
  </inkml:definitions>
  <inkml:trace contextRef="#ctx0" brushRef="#br0">203 1 9514,'0'0'7942,"-10"33"-5943,-4 8-1456,-49 165 1136,25-58-1027,-34 266 0,70-393-671,0-6-71,1 0 0,0 0 0,3 30 0,-1-44 46,-1 0-1,1 0 1,0 0-1,0 0 1,0-1 0,0 1-1,-1 0 1,1-1-1,0 1 1,0-1 0,0 1-1,0-1 1,0 1-1,0-1 1,1 1-1,-1-1 1,0 0 0,0 0-1,0 0 1,0 0-1,0 0 1,0 0-1,0 0 1,1 0 0,-1 0-1,0 0 1,0-1-1,0 1 1,1-1-1,3 1-193,1-1 5,1 0 0,-1 0-1,-1 0 1,1-1 0,0 0-1,0 0 1,-1 0 0,1-1 0,-1 0-1,1 0 1,6-5 0,4-6-1801,30-29 0,-23 19-481,29-26-3029</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5.456"/>
    </inkml:context>
    <inkml:brush xml:id="br0">
      <inkml:brushProperty name="width" value="0.035" units="cm"/>
      <inkml:brushProperty name="height" value="0.035" units="cm"/>
    </inkml:brush>
  </inkml:definitions>
  <inkml:trace contextRef="#ctx0" brushRef="#br0">1 133 9010,'0'0'7882,"2"23"-7309,1 9-374,1 10 287,-1 47 0,-3 142 2744,2-234-2454,10-21-497,0 0 0,-1-1 0,-2 0-1,11-41 1,-10 32-139,3-10-90,-4 8-40,2-1 1,2 2 0,1 0-1,2 0 1,22-37-1,-35 69-147,1 0 1,-1 0-1,0 0 0,1 0 0,0 0 0,-1 1 1,1-1-1,0 1 0,0 0 0,1 0 0,-1 1 1,0-1-1,1 1 0,6-1 0,25-11-2744,-31 9 1723,-4 1-2401</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5.840"/>
    </inkml:context>
    <inkml:brush xml:id="br0">
      <inkml:brushProperty name="width" value="0.035" units="cm"/>
      <inkml:brushProperty name="height" value="0.035" units="cm"/>
    </inkml:brush>
  </inkml:definitions>
  <inkml:trace contextRef="#ctx0" brushRef="#br0">0 339 7138,'0'0'12327,"37"-21"-11170,113-69-158,-144 86-905,0 0 1,0 0 0,0 0-1,0-1 1,-1 0 0,1 0-1,-1 0 1,-1-1-1,1 0 1,-1 1 0,0-2-1,0 1 1,3-7 0,1-4 180,5-6 164,-2 0-1,0 0 1,10-35 0,-21 54-327,-14 5-236,6 3 115,0 1-1,1-1 1,0 1 0,0 0-1,0 1 1,0 0 0,1 0-1,0 0 1,0 1 0,1 0 0,-8 13-1,-6 10-23,-22 50 1,33-63 18,1 1 1,1 0-1,1 0 1,0 0-1,2 0 1,0 1-1,1 0 1,0 19-1,2-36 3,0 0 1,0 0-1,0 0 0,1 1 0,-1-1 0,0 0 0,1 0 0,-1 0 1,1 0-1,0 0 0,0 0 0,0 0 0,0-1 0,0 1 0,0 0 0,0 0 1,0-1-1,1 1 0,-1-1 0,1 1 0,-1-1 0,1 0 0,0 1 1,-1-1-1,1 0 0,0 0 0,0 0 0,0 0 0,0 0 0,3 0 1,5 1-94,0 0 1,0-1 0,0 0-1,0-1 1,13-1 0,-1 0-177,-9 0-227,-1 0 1,1-1-1,-1-1 0,1 0 1,-1-1-1,0 0 0,-1-1 1,1 0-1,-1-1 0,0-1 1,15-10-1,-5 4-1163,29-19-3319</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6.860"/>
    </inkml:context>
    <inkml:brush xml:id="br0">
      <inkml:brushProperty name="width" value="0.035" units="cm"/>
      <inkml:brushProperty name="height" value="0.035" units="cm"/>
    </inkml:brush>
  </inkml:definitions>
  <inkml:trace contextRef="#ctx0" brushRef="#br0">175 710 6001,'0'0'10269,"6"-12"-9469,21-39-30,-25 46-491,0-1 1,0 0-1,-1 0 1,0 0-1,0 0 1,0 0-1,-1 0 1,0 0-1,0 0 1,0 0-1,-2-6 1,0-12 1127,3 22-1256,-1 0 0,0 0 0,0 0 0,0-1 0,0 1 0,-1 0 1,1 0-1,-1 0 0,1 0 0,-1 0 0,0 0 0,-1-3 0,-8 4 185,-8 14-574,5 0 184,1 1 0,0 1-1,1 0 1,0 0 0,-12 25 0,3-1-24,-18 52 1,29-71-3,2 1 1,0 0-1,2 1 1,0-1 0,-2 36-1,6-57 79,1 1 0,0-1 0,0 1-1,0 0 1,1-1 0,-1 1 0,0-1 0,0 1-1,0-1 1,0 1 0,0-1 0,1 1-1,-1-1 1,0 1 0,0-1 0,1 1 0,-1-1-1,0 1 1,1-1 0,-1 1 0,1-1-1,-1 0 1,1 1 0,-1-1 0,0 0 0,1 1-1,-1-1 1,1 0 0,-1 0 0,1 1-1,-1-1 1,1 0 0,0 0 0,-1 0-1,1 0 1,-1 0 0,1 0 0,-1 0 0,1 0-1,-1 0 1,1 0 0,0 0 0,-1 0-1,1 0 1,-1 0 0,1 0 0,-1-1 0,1 1-1,-1 0 1,1 0 0,-1-1 0,1 1-1,1-1 10,6-1 21,-1-1 1,0 0-1,0 0 0,0 0 1,0-1-1,0 0 1,-1-1-1,1 1 0,-1-1 1,5-6-1,60-65 43,-55 58-27,21-25-62,-2-2 1,-2-1-1,-2-2 0,-2-1 1,-2-1-1,-2-1 0,31-97 1,9-105 475,-63 242-373,1 1 0,0 0 0,0 0 0,8-14 0,-10 21-82,-1 2-25,0 3-61,-1-1 66,1 1 0,-1 0 0,1-1 1,0 1-1,0 0 0,0-1 0,0 1 1,0 0-1,0 0 0,1 2 0,0 8-3,-3 12 22,-2 1 0,-1-1 0,0 0 0,-2 0 0,-1 0 0,-13 27 0,-1 8 42,-2 5-47,4 1 1,3 2 0,2-1 0,4 2 0,-6 126 0,16-171-34,1-15 28,-1-1-1,1 0 1,1 0 0,-1 0 0,3 12-1,-2-17 8,0 0 1,0 0-1,0 0 0,0 0 0,0 0 0,0-1 0,0 1 0,0 0 0,1-1 0,-1 1 1,1 0-1,-1-1 0,1 0 0,0 1 0,0-1 0,-1 0 0,1 0 0,0 0 0,0 0 0,0 0 1,0-1-1,0 1 0,3 0 0,5 1 14,1 0 1,-1 0-1,1-1 1,0-1-1,-1 0 1,1 0-1,0-1 0,-1 0 1,1-1-1,-1 0 1,1-1-1,-1 0 1,0-1-1,0 0 1,0 0-1,-1-1 1,1 0-1,-1-1 0,-1 0 1,1 0-1,-1-1 1,0 0-1,7-9 1,4-4-7,-2-1 0,0 0 0,-2-1 0,0-1 0,-2-1 0,20-45 0,-17 25-30,-1 0 0,-3-1 0,7-50 0,-12 71-508,-13 55 263,-27 52 243,17-44 26,-14 54 0,24-69-124,2 0 0,1 1 0,-1 40 0,4-65 90,1 1 0,-1-1-1,0 1 1,1 0 0,-1-1 0,0 1-1,1-1 1,-1 1 0,1-1-1,-1 1 1,1-1 0,-1 0-1,1 1 1,-1-1 0,1 1 0,-1-1-1,1 0 1,0 0 0,-1 1-1,1-1 1,0 0 0,-1 0-1,1 0 1,0 0 0,-1 0 0,1 0-1,0 0 1,-1 0 0,1 0-1,0 0 1,29 0-486,-20 0 214,0-1-163,-1-1 0,1 1 0,0-1 0,-1-1 1,1 0-1,-1 0 0,0-1 0,0 0 0,0-1 0,-1 0 0,1 0 0,-1 0 0,8-9 0,22-15-4213</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04.093"/>
    </inkml:context>
    <inkml:brush xml:id="br0">
      <inkml:brushProperty name="width" value="0.035" units="cm"/>
      <inkml:brushProperty name="height" value="0.035" units="cm"/>
    </inkml:brush>
  </inkml:definitions>
  <inkml:trace contextRef="#ctx0" brushRef="#br0">198 115 2697,'0'0'9331,"-33"4"-8172,-98 10-80,98-11 1951,237-6 2589,97-15-4384,769-82-274,-939 85-884,-180 20-6221,-89 4 471,132-9 5078,-63 1-4171</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7.061"/>
    </inkml:context>
    <inkml:brush xml:id="br0">
      <inkml:brushProperty name="width" value="0.035" units="cm"/>
      <inkml:brushProperty name="height" value="0.035" units="cm"/>
    </inkml:brush>
  </inkml:definitions>
  <inkml:trace contextRef="#ctx0" brushRef="#br0">0 47 15107,'0'0'10362,"28"-47"-11218,-24 72-1320,0 18-2697,-4 0-1473</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7.466"/>
    </inkml:context>
    <inkml:brush xml:id="br0">
      <inkml:brushProperty name="width" value="0.035" units="cm"/>
      <inkml:brushProperty name="height" value="0.035" units="cm"/>
    </inkml:brush>
  </inkml:definitions>
  <inkml:trace contextRef="#ctx0" brushRef="#br0">310 127 9658,'0'0'10073,"-7"-19"-9705,-20-60 119,26 77-419,0 0 1,1 0-1,-1 0 1,0 0-1,0 0 1,0 0-1,-1 0 1,1 0-1,0 1 1,-1-1-1,1 1 1,-1-1-1,-1-1 1,2 3-37,0-1-1,0 1 1,0 0 0,0 0 0,0-1 0,1 1 0,-1 0 0,0 0 0,0 0 0,0 0 0,0 0-1,0 0 1,0 0 0,0 1 0,-1-1 0,-7 2 158,5-2-100,0 0 1,0 0 0,0 0-1,0 1 1,0 0-1,0 0 1,0 0 0,0 0-1,0 1 1,0-1-1,1 1 1,-7 4 0,1 1 58,1 1 0,0 0 0,-12 14 1,1 1 40,1 1 0,1 0 0,-24 45 0,35-57-183,1 0 0,0 0-1,1 0 1,0 0 0,1 1 0,0 0-1,1-1 1,0 1 0,1 0 0,1 0 0,1 15-1,-1-26-3,1 0 1,0 0-1,-1 0 0,1 0 0,0 0 0,0 0 0,0 0 0,1 0 0,-1-1 0,0 1 1,1 0-1,-1-1 0,1 1 0,-1-1 0,1 0 0,0 0 0,-1 1 0,1-1 0,0 0 1,0 0-1,4 1 0,48 14 49,-42-14-110,3 2-384,1-1 0,1-1 1,-1-1-1,0 0 0,30-3 0,-37 1-386,0 0 0,0-1 0,0 0 0,0-1 0,-1 0 0,1 0-1,-1-1 1,1 0 0,-1 0 0,0-1 0,10-8 0,19-22-7427</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7.777"/>
    </inkml:context>
    <inkml:brush xml:id="br0">
      <inkml:brushProperty name="width" value="0.035" units="cm"/>
      <inkml:brushProperty name="height" value="0.035" units="cm"/>
    </inkml:brush>
  </inkml:definitions>
  <inkml:trace contextRef="#ctx0" brushRef="#br0">1 20 10962,'0'0'14594,"5"-6"-14227,10-7-322,-15 13-44,1 0-1,-1 0 1,0 0-1,1 0 1,-1 0 0,0 0-1,1 0 1,-1 1-1,0-1 1,1 0-1,-1 0 1,0 0-1,1 0 1,-1 1 0,0-1-1,0 0 1,0 0-1,1 1 1,-1-1-1,0 0 1,0 0 0,0 1-1,1-1 1,-1 0-1,0 1 1,0-1-1,0 0 1,0 1 0,0-1-1,0 0 1,0 1-1,1-1 1,-1 1-1,1 53 26,-2-20 15,-13 154 46,1-18-65,11-125-6,5 158-39,-1-189-44,1 1 1,0-1-1,1 0 0,0 0 0,1-1 0,1 1 1,0-1-1,1-1 0,9 15 0,-8-18-1227,-4-11-2323,-3-15-3319,-1 15 6593,0-20-7826</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7.977"/>
    </inkml:context>
    <inkml:brush xml:id="br0">
      <inkml:brushProperty name="width" value="0.035" units="cm"/>
      <inkml:brushProperty name="height" value="0.035" units="cm"/>
    </inkml:brush>
  </inkml:definitions>
  <inkml:trace contextRef="#ctx0" brushRef="#br0">1 243 7458,'0'0'15939,"214"-107"-15443,-131 82-344,8 0 56,4 4-136,-8 0-72,-12 3-16,-27 7-920,-44 4-1256,-4 0-1705,-20 7-4665</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9.623"/>
    </inkml:context>
    <inkml:brush xml:id="br0">
      <inkml:brushProperty name="width" value="0.035" units="cm"/>
      <inkml:brushProperty name="height" value="0.035" units="cm"/>
    </inkml:brush>
  </inkml:definitions>
  <inkml:trace contextRef="#ctx0" brushRef="#br0">68 112 7274,'0'0'7873,"-10"-19"-7279,-30-54-86,28 54-159,9 19 62,1 0-307,2 0 465,0 9 230,2 42-31,3 0 0,21 88-1,-1-5-585,-11-20-154,-6-38 34,18 75 0,-21-130-129,0 0 0,2 0 0,1-1 0,0 0 1,1-1-1,1 0 0,1 0 0,18 21 0,-25-34-214,1-1-1,0 0 1,1 0-1,-1-1 1,1 1-1,0-1 1,0-1-1,0 1 1,1-1-1,-1 0 1,1 0-1,7 1 1,-9-2-379,0-1 0,0 0 0,0-1 0,1 0 0,-1 1 0,0-1 0,0-1 0,0 1 0,0-1 0,0 0 0,5-2 0,11-9-5260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29.841"/>
    </inkml:context>
    <inkml:brush xml:id="br0">
      <inkml:brushProperty name="width" value="0.035" units="cm"/>
      <inkml:brushProperty name="height" value="0.035" units="cm"/>
    </inkml:brush>
  </inkml:definitions>
  <inkml:trace contextRef="#ctx0" brushRef="#br0">0 168 8858,'0'0'7361,"182"-47"-6992,-134 26-105,-5 3-264,1 4-272,3-11-785,-7 3-1511,-12 1-1977</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0.511"/>
    </inkml:context>
    <inkml:brush xml:id="br0">
      <inkml:brushProperty name="width" value="0.035" units="cm"/>
      <inkml:brushProperty name="height" value="0.035" units="cm"/>
    </inkml:brush>
  </inkml:definitions>
  <inkml:trace contextRef="#ctx0" brushRef="#br0">1 0 1008,'0'0'14582,"-1"16"-14147,3 34 277,1 0 0,17 81 0,43 129 367,-49-218-1029,1 1 0,1-2 0,44 76 0,-53-108 42,-3-10-7,0-17 38,0-5-108,-3 22-20,-1 1 1,0-1-1,0 1 0,0-1 1,0 1-1,1-1 1,-1 1-1,0-1 1,0 1-1,1-1 0,-1 1 1,0-1-1,1 1 1,-1 0-1,1-1 1,-1 1-1,0-1 1,1 1-1,-1 0 0,1-1 1,-1 1-1,1 0 1,-1 0-1,1 0 1,-1-1-1,1 1 0,0 0 1,1 0-22,-1 0-1,1 1 1,-1-1-1,0 1 1,1-1 0,-1 1-1,0 0 1,1-1 0,-1 1-1,0 0 1,0 0 0,0 0-1,0 0 1,0 0 0,0 0-1,0 0 1,0 0-1,0 0 1,0 1 0,-1-1-1,1 0 1,0 1 0,0 1-1,5 7-63,2 3 80,1-1 0,1-1 0,0 1 0,0-1 0,1-1 0,1 0 0,0-1 0,0 0 0,1-1 0,-1 0 0,2-1 0,-1 0 0,1-1 0,0-1 0,1 0 1,-1-1-1,1 0 0,0-2 0,0 1 0,17-1 0,-25-1 13,16 1 9,0-1 1,-1-1-1,1-1 0,38-7 1,-55 7-2,0-1 0,1 0 0,-1 0 0,-1 0 1,1-1-1,0 0 0,-1-1 0,1 1 0,-1-1 0,0 0 1,0 0-1,0 0 0,-1-1 0,1 0 0,-1 1 0,-1-2 1,1 1-1,-1 0 0,1-1 0,-1 0 0,3-8 0,0-8 88,-1-1-1,-1 1 1,-1-1 0,-1 0-1,-1 0 1,-4-45-1,2 9 49,1 58-132,0-1 0,0 1 0,0-1 0,0 0 0,0 1 0,-1-1 1,1 1-1,0-1 0,-1 0 0,1 1 0,-1-1 0,0 1 0,1 0 1,-1-1-1,0 1 0,0 0 0,0-1 0,0 1 0,0 0 0,0 0 0,-2-2 1,0 2 5,1 0 1,0 0-1,-1 0 0,1 0 1,0 1-1,-1-1 1,1 1-1,-1-1 1,1 1-1,-1 0 1,1 0-1,0 0 1,-4 1-1,3 0-18,1 0-1,-1 0 0,0 0 1,1 0-1,-1 0 1,1 1-1,0-1 1,-1 1-1,1 0 1,0 0-1,0 0 1,0 0-1,0 0 1,1 0-1,-1 0 1,0 0-1,1 1 1,0-1-1,-1 1 1,0 2-1,-2 3-1,1 0 0,-1 1 0,2-1 0,-1 1-1,0 9 1,0-2-9,1 0 0,1 0 0,0 1 0,1-1 0,1 0 0,1 0 0,3 17-1,-2-25 0,-1 1 0,2-1-1,-1 0 1,1-1-1,0 1 1,0 0-1,1-1 1,0 0-1,1 0 1,-1-1-1,1 1 1,1-1 0,-1-1-1,12 9 1,-7-7-7,-1 0 1,1-1-1,1-1 0,-1 1 1,1-2-1,-1 0 1,1 0-1,17 2 1,-3-3-85,0 0 0,0-2 1,27-3-1,-42 2-22,0-2 1,0 1-1,-1-1 1,1-1 0,0 0-1,-1-1 1,17-7-1,-6-1-452,-1-1-1,22-16 1,51-46-3294,-12 0-1986</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1.073"/>
    </inkml:context>
    <inkml:brush xml:id="br0">
      <inkml:brushProperty name="width" value="0.035" units="cm"/>
      <inkml:brushProperty name="height" value="0.035" units="cm"/>
    </inkml:brush>
  </inkml:definitions>
  <inkml:trace contextRef="#ctx0" brushRef="#br0">52 50 9098,'0'0'11293,"-9"-10"-10841,-28-27-369,37 37-84,0-1 1,0 1 0,0 0-1,-1 0 1,1 0-1,0 0 1,0 0 0,0 0-1,0 0 1,0 0-1,0 0 1,0-1 0,0 1-1,0 0 1,0 0-1,-1 0 1,1 0-1,0 0 1,0 0 0,0 0-1,0 0 1,0 0-1,0 0 1,0 0 0,-1 0-1,1 0 1,0 0-1,0 0 1,0 0 0,0 0-1,0 0 1,0 0-1,0 0 1,-1 0 0,1 0-1,0 0 1,0 0-1,0 0 1,0 0 0,0 0-1,0 0 1,0 0-1,0 0 1,-1 0 0,1 1-1,0-1 1,0 0-1,0 0 1,0 0-1,0 0 1,0 0 0,0 0-1,0 0 1,0 0-1,0 1 1,0-1 0,0 0-1,0 0 1,0 0-1,0 0 1,0 0 0,0 0-1,0 0 1,0 1-1,0-1 1,2 14-11,10 18 15,77 139 290,29 62 370,-65-115-561,-5 3 0,-5 1 0,26 133 0,-68-252-40,-1-7 110,1-34-67,1-1-1,3 1 0,10-45 1,-11 62-178,2 1 1,1 0-1,0 1 1,1-1-1,1 1 1,1 1-1,19-28 0,-27 44 41,-1-1-1,1 1 0,0 0 1,0 0-1,0 0 0,0 0 1,0 0-1,0 0 0,1 0 1,-1 0-1,1 1 0,-1 0 1,1-1-1,-1 1 0,1 0 1,0 0-1,0 0 0,-1 1 1,1-1-1,0 1 0,0-1 1,0 1-1,0 0 0,0 0 1,0 0-1,0 1 0,-1-1 1,1 1-1,0-1 0,0 1 1,0 0-1,-1 0 0,1 0 1,3 3-1,3 2-4,1 0 1,-1 2-1,-1-1 0,1 1 1,-2 0-1,1 1 0,7 10 1,34 46 3,-23-28 23,1-2 0,1-1 0,58 52 0,-84-85-38,-1 1 0,1-1 0,0 0 0,0 1 1,-1-1-1,1 0 0,0 0 0,0-1 0,0 1 0,1 0 0,-1-1 1,0 1-1,0-1 0,0 0 0,0 1 0,0-1 0,1 0 1,-1 0-1,0-1 0,0 1 0,0 0 0,0-1 0,0 1 0,0-1 1,1 0-1,-1 0 0,-1 0 0,1 0 0,0 0 0,0 0 1,0 0-1,0 0 0,2-4 0,4-3-340,0-1-1,0 0 0,-1 0 1,0-1-1,5-10 1,-1 1-368,25-33-2221,-4-1-1939</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1.444"/>
    </inkml:context>
    <inkml:brush xml:id="br0">
      <inkml:brushProperty name="width" value="0.035" units="cm"/>
      <inkml:brushProperty name="height" value="0.035" units="cm"/>
    </inkml:brush>
  </inkml:definitions>
  <inkml:trace contextRef="#ctx0" brushRef="#br0">227 227 6241,'0'0'10567,"0"-7"-9517,0-11-558,-1 0 0,0 1 0,-1-1 0,-7-24 0,7 35-397,0 0 1,-1 1-1,1-1 0,-1 1 1,-1 0-1,1 0 0,-1 0 1,0 0-1,0 0 0,-1 1 1,0 0-1,0 0 0,0 0 1,0 1-1,-8-6 0,11 9-86,1 0-1,-1 0 1,0 0-1,1 0 1,-1 1-1,0-1 1,0 0-1,0 1 1,1-1-1,-1 1 1,0-1-1,0 1 1,0 0-1,0 0 1,0 0-1,0 0 1,0 0-1,0 1 1,1-1-1,-1 0 1,0 1-1,0-1 1,0 1-1,0 0 1,1 0-1,-1 0 1,0 0-1,1 0 1,-1 0-1,1 0 1,-1 0-1,1 0 1,-1 1-1,1-1 1,-2 4-1,-3 3-19,1 0 1,1 1-1,0 0 0,0 0 0,-5 18 1,-5 27-7,2 1 1,3 1-1,2 0 1,3 0-1,2 64 1,2-118 13,0 0 0,0 0 1,0-1-1,0 1 0,0 0 0,0 0 1,0 0-1,1 0 0,-1 0 0,1-1 1,-1 1-1,1 0 0,0 0 0,0-1 0,0 1 1,-1-1-1,2 1 0,-1 0 0,0-1 1,0 0-1,0 1 0,1-1 0,-1 0 1,3 2-1,0-1-3,0-1 0,1 0 1,-1 0-1,1 0 0,-1-1 0,0 0 1,1 0-1,6 0 0,0 0 16,-8 0-1,1-1 0,0 1-1,-1-1 1,1 0-1,-1 0 1,1 0 0,-1 0-1,1 0 1,-1-1 0,0 0-1,0 0 1,0 0-1,4-3 1,0 0 2,-1-1 0,0 0 0,0-1 0,-1 1 0,7-12 0,-1-1-65,0 0 0,-2-1 1,13-37-1,-15 33-557,-1-1-1,-1 0 0,2-29 1,-4-33-5363,-3 43 813</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2.777"/>
    </inkml:context>
    <inkml:brush xml:id="br0">
      <inkml:brushProperty name="width" value="0.035" units="cm"/>
      <inkml:brushProperty name="height" value="0.035" units="cm"/>
    </inkml:brush>
  </inkml:definitions>
  <inkml:trace contextRef="#ctx0" brushRef="#br0">0 514 5281,'0'0'11800,"1"-18"-10620,10-357 3476,-11 319-3588,0 52-803,0 7-83,0 30-226,-2 70-46,4 122 28,0-199 43,1 0-1,1 0 1,2 0-1,0-1 1,2 1-1,14 30 1,-20-51-7,1 0 1,-1 1 0,1-2-1,1 1 1,-1 0 0,6 6-1,-8-10 22,0 0 0,0 0 0,1-1 0,-1 1-1,0 0 1,1 0 0,-1-1 0,0 1 0,1 0-1,-1-1 1,1 1 0,-1-1 0,1 0 0,-1 0 0,1 1-1,-1-1 1,1 0 0,-1 0 0,1 0 0,-1-1-1,1 1 1,-1 0 0,1-1 0,-1 1 0,1 0 0,-1-1-1,0 0 1,2 0 0,2-2 26,-1 0 0,0 0 0,0 0 0,0 0 0,-1-1 1,1 0-1,-1 0 0,0 0 0,0 0 0,4-7 0,24-53 71,-24 47-55,13-29 2,-2-1 0,-3 0 0,-1-2 0,-3 1 0,10-99 0,-19 120-48,-3 35-156,-4 35 43,1-8-44,1 1-1,1-1 0,6 59 1,-3-88 129,0-1 1,1 1-1,-1-1 1,1 0-1,0 0 1,0 0-1,1 0 1,0 0-1,0 0 1,0-1-1,0 1 1,1-1 0,-1 0-1,1 0 1,0 0-1,1-1 1,-1 1-1,0-1 1,1 0-1,0 0 1,0-1-1,0 0 1,0 1-1,0-1 1,0-1-1,7 2 1,11 2-145,1 0 0,0-2 1,0 0-1,38-2 0,-32-2-171,0-2-1,-1-1 0,1-1 0,-1-2 1,0 0-1,-1-2 0,1-2 0,-2 0 1,0-2-1,27-17 0,-31 16-428,0-1 0,-2-1 0,0-1 0,0-1 0,-2-1-1,33-40 1,-47 51 548,0 1 1,0-1-1,0-1 0,-1 1 0,0 0 0,-1-1 1,0 0-1,3-14 0,-3 2 1038,-1-1 0,-1-32 0,-2 52-552,1 0-1,-1 0 0,0 0 0,1 0 1,-1-1-1,0 1 0,0 0 0,-1 0 0,1 1 1,0-1-1,-1 0 0,1 0 0,-1 1 1,1-1-1,-1 1 0,0-1 0,0 1 1,0 0-1,0-1 0,0 1 0,0 0 1,0 0-1,0 1 0,0-1 0,0 0 0,-4 0 1,-10-4 728,0 2 1,-24-4 0,32 6-785,-12-2 260,-17-2 361,-47-1 0,84 6-821,0 0 0,-1 0 1,1 0-1,0 0 0,0 0 0,0 0 0,-1 0 0,1 0 0,0 0 0,0 0 0,0 0 0,-1 0 0,1 0 1,0 1-1,0-1 0,0 0 0,-1 0 0,1 0 0,0 0 0,0 0 0,0 1 0,0-1 0,0 0 0,-1 0 1,1 0-1,0 0 0,0 1 0,0-1 0,0 0 0,0 0 0,0 0 0,0 1 0,0-1 0,0 0 0,0 0 1,-1 0-1,1 1 0,0-1 0,0 0 0,1 0 0,-1 1 0,0-1 0,0 0 0,0 0 0,0 0 0,0 1 1,0-1-1,0 0 0,0 0 0,0 0 0,0 1 0,1 3-24,-2 32-111,0-6-10,2 0-1,4 32 1,-3-52 102,0 1 0,1-1 0,0 0 0,1 1 0,0-2 0,0 1 0,1 0 0,0-1 1,12 16-1,8 2-97,0 0-1,2-2 1,48 35 0,-46-37 144,0 0 0,-1 2 0,40 47 1,-64-66-3,0 0 0,0 1 0,-1 0 0,1-1 0,-1 1 0,-1 1 0,0-1 0,0 0 0,0 1 0,-1-1 1,0 1-1,0-1 0,-1 1 0,0 13 0,-1-18 3,1 0-1,0-1 1,-1 1 0,0 0-1,0-1 1,0 1 0,0-1-1,0 1 1,0-1 0,0 1-1,-1-1 1,1 0-1,-1 0 1,0 0 0,0 0-1,0 0 1,0 0 0,0 0-1,0 0 1,0-1 0,0 1-1,-1-1 1,1 0 0,-1 0-1,1 0 1,-1 0 0,-4 1-1,-3 1 36,0 0 0,0-1 0,0-1-1,0 0 1,0 0 0,-14-1 0,20 0-31,1-1 0,0 1 0,0-1 0,0 0 0,0 0 0,0 0 0,0-1 0,0 1 0,0-1 0,1 1 0,-1-1 0,1 0 0,-1 0 0,1 0 0,-1 0 0,1-1 0,0 1 0,0-1 0,0 1 0,0-1 0,1 0 0,-1 0 0,1 1 0,0-1 0,0 0 0,-1 0 0,2 0 0,-2-5 0,-1-8-41,0-1 0,1 0 0,0 1 0,2-21 0,0 26-33,0 1 1,1-1-1,1 1 0,-1 0 1,2-1-1,0 1 0,0 0 1,0 0-1,11-18 0,-5 14-36,0 0 1,1 0-1,1 1 0,1 1 0,20-19 0,1 2 70,2 2 0,1 1 1,1 1-1,1 3 0,1 0 0,0 3 1,2 1-1,0 3 0,1 1 0,70-14 1,-90 27-14,-21 1 258,-1-16 1357,0-74-74,-13 89-1249,11 1-245,0 1 1,0-1-1,1 1 0,-1-1 0,0 1 0,0 0 0,0 0 0,1 0 0,-1 0 0,0 0 0,1 0 0,-1 0 1,1 1-1,-1-1 0,1 1 0,0-1 0,-1 1 0,1-1 0,0 1 0,0 0 0,-1 2 0,-20 46-28,18-40 32,-6 22-26,1 0 1,2 1 0,1 0-1,1 0 1,2 1-1,3 58 1,0-80 9,0 0 0,1 0 0,0 0 0,1-1 0,1 1 0,0-1 0,0 1 0,1-1 0,1 0 0,10 19 0,-11-24 4,1 0-1,-1 0 0,1 0 0,0-1 1,1 0-1,-1 0 0,1 0 0,0-1 1,0 0-1,0 0 0,1-1 0,-1 1 0,1-1 1,0-1-1,0 1 0,0-1 0,0 0 1,13 1-1,-7-2 13,0 0 1,0 0-1,0-1 0,0-1 1,0-1-1,0 1 0,0-2 1,0 0-1,-1 0 0,1-1 1,-1-1-1,0 0 0,0-1 1,-1 0-1,1-1 0,-2 0 1,1-1-1,-1 0 0,0 0 1,0-1-1,-1 0 0,15-22 1,-14 19-110,-1-1 1,0-1-1,-1 0 1,-1 0-1,0-1 1,7-21-1,-12 26-468,1 0 0,-1 1 1,-1-1-1,1-18 0,-2 22-398,-1-1 1,1 0 0,-1 0 0,0 1 0,-1-1 0,0 1 0,-4-12 0,-12-11-7160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04.463"/>
    </inkml:context>
    <inkml:brush xml:id="br0">
      <inkml:brushProperty name="width" value="0.035" units="cm"/>
      <inkml:brushProperty name="height" value="0.035" units="cm"/>
    </inkml:brush>
  </inkml:definitions>
  <inkml:trace contextRef="#ctx0" brushRef="#br0">1 54 6873,'0'0'11291,"70"-9"-9795,228-24-462,-135 22-274,-132 11-469,42 7-1,-47-3-220,-1 1-1,0 0 0,0 3 0,0 0 1,37 18-1,-46-18-67,0 1 0,0 0 0,-1 1 0,0 1 0,-1 1 0,0 0 0,-1 0 0,20 26 0,-28-31-2,-1 0 1,0 0-1,0 0 1,-1 1-1,0 0 0,0-1 1,-1 1-1,0 0 1,0 0-1,1 9 1,-2 4 16,0 0 0,-4 39 0,2-55-16,-1 0-1,1 0 1,-1 0 0,0 0 0,-1 0 0,1-1 0,-1 1-1,0-1 1,0 1 0,0-1 0,0 0 0,-1 0 0,0-1-1,1 1 1,-2-1 0,1 1 0,-6 2 0,-13 9 2,-52 25 0,56-30 0,-59 27-573,-1-3 0,-151 42 0,205-70-365,0-2-1,0 0 0,-1-2 1,-46-1-1,50-1-224,-40 0-3703</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3.538"/>
    </inkml:context>
    <inkml:brush xml:id="br0">
      <inkml:brushProperty name="width" value="0.035" units="cm"/>
      <inkml:brushProperty name="height" value="0.035" units="cm"/>
    </inkml:brush>
  </inkml:definitions>
  <inkml:trace contextRef="#ctx0" brushRef="#br0">135 470 8314,'0'0'6628,"-16"-38"-4896,-52-122-158,57 132-766,1 1-1,-7-36 1,5 17 1371,13 63-828,8 20-1454,102 184 190,-34-75-60,33 101 38,-93-202-31,-3 1 0,-1 0 0,10 80 0,-63-290 932,-6-17-1077,29 73-387,4-1 0,4-216 0,9 315 462,1 1 0,0-1 0,1 0-1,0 0 1,1 0 0,-1 1-1,6-12 1,-6 18 22,0-1 1,0 0-1,0 0 0,1 1 1,-1-1-1,1 1 0,0 0 0,0 0 1,0 0-1,0 0 0,0 0 1,1 1-1,-1-1 0,1 1 0,0 0 1,-1 0-1,1 0 0,8-2 1,-4 2 6,0 1 1,1 0 0,-1 0 0,0 1 0,1 0-1,-1 0 1,1 1 0,-1 0 0,0 1 0,15 4 0,-10-2 8,0 2 0,-1-1 1,1 2-1,-1 0 1,-1 0-1,12 10 1,-1 2 5,-1 0 0,-1 2 0,-1 0 1,0 1-1,26 43 0,-37-50-6,0-1 0,-1 1 0,0 1 0,-1-1-1,-1 1 1,4 22 0,-4-8 18,-2 0 0,0 47-1,-3-74-13,0-1-1,0 1 1,0-1 0,-1 1-1,1-1 1,-1 1-1,0-1 1,0 1-1,0-1 1,0 0 0,0 1-1,0-1 1,0 0-1,-1 0 1,1 0-1,-1 0 1,0 0-1,0 0 1,0 0 0,0-1-1,0 1 1,0-1-1,0 1 1,0-1-1,0 0 1,-1 0 0,1 0-1,0 0 1,-1 0-1,1-1 1,-1 1-1,-2 0 1,-11 1 38,1 0 0,-1-1-1,0-1 1,-20-1 0,5-1-23,16 2-81,1-1-1,-1-1 0,0 0 0,1-1 0,0-1 0,0 0 1,0-1-1,0-1 0,1 0 0,-1-1 0,2 0 0,-21-15 1,30 20-113,-1-1 0,0 0 1,1 0-1,0 0 0,0-1 1,0 1-1,0-1 0,0 0 0,1 1 1,-1-1-1,1-1 0,0 1 1,-2-9-1,2 6-962,0-1 0,1 0 0,0 0 0,1-11 0,0-14-5386</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4.106"/>
    </inkml:context>
    <inkml:brush xml:id="br0">
      <inkml:brushProperty name="width" value="0.035" units="cm"/>
      <inkml:brushProperty name="height" value="0.035" units="cm"/>
    </inkml:brush>
  </inkml:definitions>
  <inkml:trace contextRef="#ctx0" brushRef="#br0">171 387 5313,'0'0'11256,"-12"-9"-9924,4 3-1092,1 2-49,1-1 0,0 1 0,0-2-1,1 1 1,-1 0 0,1-1 0,0 0 0,1 0 0,-1-1-1,1 1 1,-5-13 0,-46-130 2816,48 127-2519,1 0 0,1 0 1,1-1-1,-2-32 0,9 74-502,0 1 0,1-1 0,0 0 0,2 0 0,0-1 0,11 22 0,4 12 13,8 29 3,32 149-1,-60-372 1316,0 120-1351,1-1-1,2 1 1,0 0-1,1 0 1,1 0-1,1 0 1,1 1-1,1 0 1,1 1-1,1 0 1,0 0-1,2 1 1,0 1-1,1 0 1,21-20-1,-33 36-253,0 0 1,0 0-1,0 1 0,1-1 0,-1 1 0,0-1 0,1 1 0,-1 0 0,1 0 0,-1 0 0,1 0 0,0 1 1,-1-1-1,1 1 0,0-1 0,0 1 0,-1 0 0,1 0 0,0 0 0,0 1 0,-1-1 0,1 1 0,0-1 1,-1 1-1,1 0 0,0 0 0,-1 0 0,1 0 0,-1 0 0,0 1 0,1-1 0,-1 1 0,0 0 0,4 3 1,11 10-4575</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4.508"/>
    </inkml:context>
    <inkml:brush xml:id="br0">
      <inkml:brushProperty name="width" value="0.035" units="cm"/>
      <inkml:brushProperty name="height" value="0.035" units="cm"/>
    </inkml:brush>
  </inkml:definitions>
  <inkml:trace contextRef="#ctx0" brushRef="#br0">0 395 7634,'0'0'12114,"12"-5"-10579,-7 3-1378,-1 0-58,0 1-1,0-1 1,0 0-1,0 0 1,-1 0-1,1 0 1,-1-1-1,0 1 0,1-1 1,-1 0-1,0 0 1,-1 0-1,1 0 1,0-1-1,-1 1 1,0-1-1,0 1 1,0-1-1,0 0 0,0 0 1,1-5-1,12-79 1541,6-143-1,-22 322-1855,-1-28-56,2 0 0,3-1 1,17 94-1,-18-144 132,1-1 1,1 1-1,0-1 1,0 0-1,10 17 1,-12-25 36,0 0-1,0 0 1,1 0-1,-1 0 1,1 0 0,0 0-1,0 0 1,0-1-1,0 0 1,0 0 0,0 1-1,1-2 1,-1 1-1,1 0 1,0-1-1,-1 0 1,1 1 0,0-1-1,-1-1 1,8 2-1,-3-2-338,-5 1 230,0-1 0,1 0 0,-1 1 0,0-2 0,1 1 1,-1 0-1,0 0 0,0-1 0,1 0 0,-1 0 0,0 0 0,0 0 0,0 0 0,0-1 1,0 1-1,0-1 0,2-1 0,15-17-1738,-1-1 1,-2 0 0,22-32-1,1-4-1013</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4.707"/>
    </inkml:context>
    <inkml:brush xml:id="br0">
      <inkml:brushProperty name="width" value="0.035" units="cm"/>
      <inkml:brushProperty name="height" value="0.035" units="cm"/>
    </inkml:brush>
  </inkml:definitions>
  <inkml:trace contextRef="#ctx0" brushRef="#br0">4 0 11602,'0'0'10827,"-4"11"-10827,12 10-336,24 22-809,-4-7-1575,-5-4-2817</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5.083"/>
    </inkml:context>
    <inkml:brush xml:id="br0">
      <inkml:brushProperty name="width" value="0.035" units="cm"/>
      <inkml:brushProperty name="height" value="0.035" units="cm"/>
    </inkml:brush>
  </inkml:definitions>
  <inkml:trace contextRef="#ctx0" brushRef="#br0">195 43 9314,'0'0'11445,"1"-7"-10451,1 2-684,-1 3-152,0 0 0,0 0 0,-1 0 1,1 0-1,-1 0 0,1 0 0,-1 0 1,0 0-1,0 0 0,1-1 0,-2 1 1,1-4-1,-7 6 442,1 1-599,0 0 0,-1 0 0,1 1 1,0-1-1,0 1 0,0 1 0,0-1 0,1 1 0,-1 0 1,1 0-1,-1 1 0,1-1 0,0 1 0,1 1 0,-1-1 1,1 1-1,-1-1 0,1 1 0,1 0 0,-5 8 0,-3 3-13,2 1-1,0 0 0,1 1 0,0 0 1,-7 30-1,7-8-15,2 0 0,2 0 0,1 75 0,3-106 18,0-1 0,0 0 0,1 0 0,0 1 1,1-1-1,0 0 0,0 0 0,1 0 0,0-1 0,0 1 0,6 10 1,-6-14 0,1 0 1,-1 0 0,1 0 0,0-1-1,-1 1 1,2-1 0,-1 0 0,0 0 0,1 0-1,-1-1 1,1 1 0,0-1 0,0 0 0,-1-1-1,1 1 1,1-1 0,-1 0 0,0 0-1,6 0 1,1 0 6,1 0 0,-1 0 1,0-1-1,1-1 0,-1 0 0,1-1 0,-1 0 0,0-1 0,0 0 1,0-1-1,-1 0 0,1-1 0,-1 0 0,17-11 0,4-5-386,-1-2 0,-1-1 0,-2-2 0,30-31 0,-30 24-1889,39-57 1,-28 24-3617</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5.490"/>
    </inkml:context>
    <inkml:brush xml:id="br0">
      <inkml:brushProperty name="width" value="0.035" units="cm"/>
      <inkml:brushProperty name="height" value="0.035" units="cm"/>
    </inkml:brush>
  </inkml:definitions>
  <inkml:trace contextRef="#ctx0" brushRef="#br0">18 219 5089,'0'0'12771,"19"-4"-11412,61-16-210,-76 18-992,1-1 0,-1 1 0,0-1 0,0 1-1,0-1 1,0 0 0,0-1 0,0 1 0,-1-1-1,0 1 1,0-1 0,0 0 0,0 0 0,0-1 0,-1 1-1,0 0 1,0-1 0,0 0 0,0 1 0,-1-1-1,0 0 1,0 0 0,1-6 0,-2 8-76,2-10 242,0 0 0,-1 0 0,-1-20-1,0 16-173,-2 16-149,0 0 0,0 0 0,0 0-1,0 1 1,-1-1 0,1 1-1,0-1 1,0 1 0,0 0-1,-1 0 1,1 0 0,0 0-1,-4 1 1,-1-1-22,2 1 19,0 0 1,0 0 0,1 1-1,-1-1 1,0 1 0,1 0-1,-1 0 1,1 0-1,0 1 1,0-1 0,0 1-1,0 0 1,0 1 0,0-1-1,1 1 1,0-1-1,-1 1 1,1 0 0,1 0-1,-1 0 1,-3 8 0,-4 6-9,1 1 1,1 0 0,-10 37-1,12-31-1,2 1-1,1 1 0,1-1 0,1 0 0,3 31 0,-1-51 8,-1-1-1,1 1 1,0-1 0,0 1-1,0-1 1,1 0 0,0 0-1,0 1 1,0-1 0,1-1-1,-1 1 1,1 0 0,1-1-1,-1 1 1,6 5 0,-3-4 0,1-1 0,0 1 0,0-1 0,0-1 0,1 0 0,-1 0 0,1 0 0,0-1 0,11 3 0,0-1 4,0-1 1,0-1-1,0 0 1,1-2-1,0 0 1,-1-2-1,1 0 1,25-4-1,-25 0-13,0-1-1,0-1 1,-1 0-1,0-1 1,0-1-1,0-1 1,21-16-1,2-5-1643,71-67-1,10-26-7513,-70 70 3310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5.874"/>
    </inkml:context>
    <inkml:brush xml:id="br0">
      <inkml:brushProperty name="width" value="0.035" units="cm"/>
      <inkml:brushProperty name="height" value="0.035" units="cm"/>
    </inkml:brush>
  </inkml:definitions>
  <inkml:trace contextRef="#ctx0" brushRef="#br0">646 67 6001,'0'0'14985,"-8"-11"-13997,-27-31-392,33 40-565,0 1 0,0-1-1,0 1 1,0 0 0,0 0-1,0 0 1,-1 0 0,1 0-1,0 0 1,-1 1 0,1-1-1,0 1 1,-1 0 0,1 0 0,0-1-1,-1 2 1,1-1 0,-1 0-1,-3 1 1,-6 0 65,1-1-64,0 0 1,0 1-1,0 1 1,0-1 0,0 2-1,0 0 1,-14 5 0,22-6-46,-1-1 1,1 1-1,0 0 1,-1 0 0,1 0-1,0 0 1,1 1-1,-1-1 1,0 1 0,1-1-1,-1 1 1,1 0 0,0 0-1,0 0 1,0 0-1,0 1 1,0-1 0,1 1-1,0-1 1,0 1 0,0-1-1,0 1 1,0-1-1,1 1 1,-1 0 0,1 4-1,0-6-7,1 1 0,-1-1 0,1 1 0,0-1 0,-1 1 0,1-1 0,0 1 0,1-1-1,-1 0 1,0 0 0,1 0 0,-1 1 0,1-1 0,-1-1 0,1 1 0,0 0 0,0 0 0,0-1 0,0 1-1,0-1 1,5 3 0,6 3 36,0 0 0,25 7 1,-14-5 34,-4 0 40,0 0 0,-1 1 0,-1 2 0,31 22 0,-42-28-14,-1-1-1,0 1 1,-1 0 0,1 0 0,-1 0-1,0 1 1,-1 0 0,1 0 0,-2 0-1,1 0 1,-1 1 0,0-1-1,0 1 1,-1 0 0,2 14 0,-1-2 242,-2 0 0,-2 30 0,0-43-263,0 1 0,0-1 1,0 1-1,-1-1 0,-1 0 0,1 0 0,-1 0 0,0 0 0,-8 13 1,-2-5-37,0 1 0,0-2-1,-2 1 1,0-2 0,0 0 0,-1-1 0,-1-1 0,0 0 0,-36 16 0,10-9-429,0-2 0,-1-1-1,-49 8 1,-46 3-3269,10-15-4141</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0:36.828"/>
    </inkml:context>
    <inkml:brush xml:id="br0">
      <inkml:brushProperty name="width" value="0.035" units="cm"/>
      <inkml:brushProperty name="height" value="0.035" units="cm"/>
    </inkml:brush>
  </inkml:definitions>
  <inkml:trace contextRef="#ctx0" brushRef="#br0">56 0 24245,'0'0'7226,"0"4"-7226,0 0-824,-8-1-3129,-12 1-400,-7-4-4233</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24.981"/>
    </inkml:context>
    <inkml:brush xml:id="br0">
      <inkml:brushProperty name="width" value="0.035" units="cm"/>
      <inkml:brushProperty name="height" value="0.035" units="cm"/>
    </inkml:brush>
  </inkml:definitions>
  <inkml:trace contextRef="#ctx0" brushRef="#br0">76 588 4321,'0'0'5904,"-10"-7"-4999,-33-22-18,32 20-291,0 1 2993,16 7-238,9 2-3591,905-1 3727,-840-5-3379,-1-3 0,0-3 1,77-22-1,10-2 117,-48 19-96,0 4-1,133 4 1,254 11 159,-410-8-55,-1-4 0,133-31 0,31-4-41,117 31-141,-269 14-25,-58-4 49,0-2 0,58-13 0,-9 2 103,228-19-66,418 8 0,-582 36-105,1 0 21,265-30 604,150-20-439,-1 35 8,-512 6-162,129 1 139,387-5 92,-29 3-201,-287 2-54,303 10 79,-423-10-74,173-4 76,-215-9-60,134-32 1,-136 22-7,148-13 0,-66 24-44,423-17-67,-570 30 91,1 2-1,-1 1 0,34 10 1,34 5-9,-53-13 9,320 58-27,-79-5 42,-211-48-26,135 1 1,720-5 100,-426-19-81,26 11 125,-533 0-159,-4 1-982,0 0 415,0 0 1,0-1-1,-1 1 1,1-1 0,0 1-1,0-1 1,0 0-1,0-1 1,-5 1-1,3-1-531,-15 1-2932,0 0-1550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50.891"/>
    </inkml:context>
    <inkml:brush xml:id="br0">
      <inkml:brushProperty name="width" value="0.035" units="cm"/>
      <inkml:brushProperty name="height" value="0.035" units="cm"/>
    </inkml:brush>
  </inkml:definitions>
  <inkml:trace contextRef="#ctx0" brushRef="#br0">234 1 3513,'0'0'13331,"28"0"-12763,-17 3-176,1 4-112,0 4-56,-4 3-64,0 11-80,-8 14-24,0 15-56,-28 17-64,-75 65-552,12-15-1657,0-11-4496</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15.191"/>
    </inkml:context>
    <inkml:brush xml:id="br0">
      <inkml:brushProperty name="width" value="0.035" units="cm"/>
      <inkml:brushProperty name="height" value="0.035" units="cm"/>
    </inkml:brush>
  </inkml:definitions>
  <inkml:trace contextRef="#ctx0" brushRef="#br0">0 706 1568,'0'0'7315,"34"-35"-6165,110-115 2,-35 46 770,-64 63-851,-24 22-551,-11 11-96,0-1 1,0 0-1,-1-1 0,0 0 0,-1 0 0,0-1 0,0 0 1,-1 0-1,7-18 0,-10 22-240,-1 0 0,1 0 0,0 0-1,0 0 1,1 1 0,0 0 0,0-1 0,10-7 0,-9 8 6,0 0-1,0-1 1,0 0 0,-1 0-1,0 0 1,-1-1 0,6-10 0,-9 13-76,1 0 0,0 1 1,0-1-1,0 0 0,1 1 0,0-1 1,0 1-1,0 0 0,0 0 0,1 0 1,-1 1-1,1-1 0,0 1 1,0 0-1,7-4 0,-7 4-13,-2 2-68,0 0-1,0 0 0,0 0 1,0 0-1,0 0 1,-1-1-1,1 1 1,0-1-1,-1 1 1,1-1-1,-1 0 0,0 1 1,1-1-1,-1 0 1,0 0-1,0 0 1,0 0-1,1-3 1,-2 5-105,0 10-126,-1-5 196,0 0-1,-1 0 0,1 1 1,-1-1-1,0 0 1,0 0-1,0-1 1,-1 1-1,0 0 0,0-1 1,-5 6-1,-11 20 2,-3 10 0,-61 109 21,-66 167 0,141-298-19,2 1 1,0 0 0,1 0-1,0 1 1,2-1-1,0 1 1,2 0 0,0 0-1,4 40 1,-3-59-3,1 1 0,0-1-1,0 1 1,0-1 0,0 1 0,0-1 0,0 0-1,0 0 1,0 1 0,0-1 0,1 0 0,-1 0-1,0 0 1,1 0 0,-1 0 0,1 0 0,-1-1 0,1 1-1,-1 0 1,1-1 0,0 1 0,-1-1 0,1 0-1,0 0 1,-1 1 0,1-1 0,0 0 0,1-1-1,5 3 12,35 3 87,-1-2 0,71-3 1,-50 0-60,-39-1-11,0 0 0,42-7-1,-60 7-62,1-1-1,-1 1 1,1-1-1,-1-1 1,0 1-1,0-1 1,0 0-1,0 0 1,-1-1-1,1 1 0,-1-1 1,0 0-1,0-1 1,8-9-1,-11 11-114,0 0 0,-1 0 1,1-1-1,-1 1 0,0 0 0,0-1 0,0 1 0,-1-1 1,1 1-1,-1-6 0,0 7 25,0 0 1,0 1-1,0-1 1,0 0-1,0 0 1,-1 1-1,1-1 1,-1 0-1,1 0 1,-1 1-1,0-1 1,1 1-1,-1-1 1,0 1-1,0-1 1,0 1-1,0-1 1,-1 1-1,1 0 1,0-1-1,-1 1 1,1 0-1,0 0 1,-1 0-1,1 0 1,-3-1-1,-37-10-3177,-79-12-1,107 22 2615,-76-13-3958</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16.435"/>
    </inkml:context>
    <inkml:brush xml:id="br0">
      <inkml:brushProperty name="width" value="0.035" units="cm"/>
      <inkml:brushProperty name="height" value="0.035" units="cm"/>
    </inkml:brush>
  </inkml:definitions>
  <inkml:trace contextRef="#ctx0" brushRef="#br0">267 975 5249,'0'0'10369,"-12"-28"-9454,-34-87 62,27 85 697,19 29-1628,-1 0 1,0 0 0,1 1-1,-1-1 1,0 1 0,0-1-1,0 1 1,1-1 0,-1 1-1,0-1 1,0 1 0,0 0-1,0-1 1,0 1 0,0 0-1,0 0 1,-1 0-1,0 0-34,1 0 0,-1 1-1,1-1 1,0 1-1,-1 0 1,1-1 0,-1 1-1,1 0 1,0 0-1,0 0 1,-1 0-1,1 0 1,0 0 0,0 0-1,0 0 1,-1 2-1,-12 17 24,0 1 0,1 1 0,-13 31 0,15-30-21,-1 3-13,0 0-1,2 0 1,1 1 0,1 0 0,2 1 0,0-1 0,2 1 0,-1 46 0,4-57 5,2 22-21,-1-38 19,0 1-1,0-1 1,1 0 0,-1 0-1,0 0 1,1 0 0,-1 0 0,1 0-1,-1 0 1,1 0 0,0 0-1,-1 0 1,1 0 0,0 0-1,0-1 1,-1 1 0,1 0-1,0 0 1,0-1 0,0 1 0,0 0-1,0-1 1,0 1 0,0-1-1,0 0 1,0 1 0,2-1-1,3 1 30,-1-1-1,1 0 0,0 0 0,-1-1 0,1 0 1,-1 0-1,1 0 0,-1-1 0,0 0 0,1 0 1,-1 0-1,0 0 0,0-1 0,-1 0 0,1 0 1,0 0-1,-1-1 0,0 1 0,0-1 0,6-7 1,8-10 49,0 0 1,26-44 0,-36 52-81,25-43 1,-3-1-1,-2-1 1,-2-2-1,-4 0 1,-2-2-1,20-106 1,27-390 374,-63 507-261,-3 33 439,-1 28-301,-1 21-339,1 737 131,0-719-47,2 0 1,2-1 0,14 71 0,-14-103-4,1 1 0,0-1 0,1 0 1,0-1-1,2 0 0,-1 0 0,2 0 1,0-1-1,1 0 0,0-1 0,1 0 1,1 0-1,21 17 0,-25-25-3,0 1 0,0-2 0,1 1 0,0-1-1,0 0 1,0-1 0,0 0 0,1-1 0,17 3 0,-22-4-102,1-1-1,-1 1 1,1-1 0,-1 0 0,1 0 0,-1-1-1,1 0 1,-1 0 0,1 0 0,-1-1 0,0 1 0,0-1-1,1 0 1,-1-1 0,-1 1 0,1-1 0,0 0 0,8-7-1,-3-2-987,0-1 0,13-21-1,2-12-3942,-6-7-3863</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17.371"/>
    </inkml:context>
    <inkml:brush xml:id="br0">
      <inkml:brushProperty name="width" value="0.035" units="cm"/>
      <inkml:brushProperty name="height" value="0.035" units="cm"/>
    </inkml:brush>
  </inkml:definitions>
  <inkml:trace contextRef="#ctx0" brushRef="#br0">226 779 5761,'0'0'12240,"6"-17"-11582,18-57-65,-22 65-355,0-1 0,0 0-1,-1 0 1,0 1 0,0-1 0,-1 0 0,-2-11-1,1-8 751,1 28-963,0 0 0,0 0 1,0 0-1,0 1 0,0-1 0,0 0 0,0 0 0,0 0 1,0 0-1,0 0 0,0 1 0,-1-1 0,1 0 1,0 0-1,-1 0 0,1 1 0,0-1 0,-1 0 0,1 0 1,-1 1-1,1-1 0,-1 0 0,0 1 0,1-1 0,-1 0 1,1 1-1,-1-1 0,0 1 0,0 0 0,1-1 0,-1 1 1,0-1-1,0 1 0,0 0 0,1 0 0,-1-1 0,0 1 1,0 0-1,0 0 0,0 0 0,0 0 0,1 0 1,-1 0-1,0 0 0,0 0 0,0 0 0,0 1 0,0-1 1,1 0-1,-1 0 0,-1 1 0,-3 1-26,1 0-1,0 0 1,0 1-1,0-1 1,0 1 0,0 0-1,0-1 1,1 2-1,-4 3 1,-16 22 7,1 2 0,2 0-1,1 1 1,1 1 0,2 1 0,2 0 0,1 1 0,1 0-1,2 1 1,-8 55 0,13 40-47,5-113 18,0-16 23,0 0 0,0 1 0,1-1 0,-1 0 0,0 0 0,1 0 0,-1 0 0,1 0 0,0 0 0,0 0 0,0 0 0,0 0 0,0-1 0,0 1 0,0 0 0,1 0 1,-1-1-1,0 1 0,1-1 0,0 0 0,-1 1 0,1-1 0,0 0 0,0 0 0,-1 0 0,1 0 0,0 0 0,2 1 0,0-1 22,0 0 1,0-1-1,-1 1 0,1-1 1,0 1-1,0-1 0,0 0 1,0-1-1,-1 1 1,1-1-1,0 1 0,0-1 1,0 0-1,-1-1 0,6-1 1,-2-1 12,-1-1 0,1 0 0,-1 1 0,0-2 0,0 1 0,0-1 0,8-11 0,33-52 113,-30 41-134,-2 0 0,-2-1-1,0-1 1,-2 0 0,-1-1 0,9-51 0,-9 17 113,-3 0 1,-2-85 0,-15 356-229,0 1 39,10-163 61,-1-9-3,1 1 1,7 46-1,-5-72 3,0-1 0,0 0 1,0 0-1,1 0 0,1 0 0,0 0 1,0 0-1,0-1 0,1 0 0,0 0 1,1 0-1,0-1 0,10 11 1,-11-14 3,0 0 1,1-1 0,-1 0-1,1 0 1,-1 0 0,1 0 0,0-1-1,0 0 1,0 0 0,0-1-1,0 0 1,1 0 0,-1 0 0,0-1-1,0 1 1,8-2 0,-6 0 5,1 0 1,-1 0-1,0-1 1,0 0-1,1 0 1,-1-1-1,-1 0 1,1-1-1,0 1 1,-1-2-1,8-5 1,7-7-12,-1-2 0,0-1 0,-2 0-1,0-1 1,-2-1 0,0-1 0,-2-1 0,0 0 0,-2-1 0,11-26 0,-10 13-14,-1-1 1,-1-1-1,-3 0 1,-1 0-1,-2-1 0,1-52 1,-6-410 15,-8 335-40,-5 592-48,0 3 49,11-377 42,-1-18 3,2 0 1,2 0-1,6 38 1,-7-62-6,0-1 0,1 0 0,0 0 0,1 0 0,-1 0 0,1 0 0,1 0 0,-1-1 0,1 1 0,0-1 0,1 0 0,-1 0 0,1-1 0,1 1 0,-1-1 0,1 0 0,-1-1 0,1 1 1,8 3-1,-9-5-83,0-1 0,0 1 1,1-1-1,-1-1 1,1 1-1,-1-1 1,1 0-1,0 0 1,-1 0-1,1-1 1,0 0-1,0 0 1,-1 0-1,1-1 1,0 0-1,-1 0 0,1-1 1,-1 1-1,1-1 1,-1 0-1,1-1 1,-1 1-1,0-1 1,0 0-1,-1 0 1,1-1-1,-1 1 1,1-1-1,-1 0 0,0 0 1,0-1-1,-1 1 1,1-1-1,-1 0 1,0 0-1,-1 0 1,1 0-1,-1 0 1,0-1-1,0 1 1,0-1-1,0-6 0,1 1-637,-1 0-1,-1 0 1,0 0-1,-1 0 0,0 0 1,0 0-1,-1 0 1,0 0-1,-1 0 0,-1 0 1,0 0-1,0 0 0,-1 1 1,-6-13-1,-23-28-4041</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17.573"/>
    </inkml:context>
    <inkml:brush xml:id="br0">
      <inkml:brushProperty name="width" value="0.035" units="cm"/>
      <inkml:brushProperty name="height" value="0.035" units="cm"/>
    </inkml:brush>
  </inkml:definitions>
  <inkml:trace contextRef="#ctx0" brushRef="#br0">1 143 7402,'0'0'14627,"245"-47"-14355,-181 30-128,-5-1-96,-3-4-32,-9 5-16,-7 2-336,-13 8-656,-7 7-1137,8 0-960,-8 22-1192,8 2-143</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18.225"/>
    </inkml:context>
    <inkml:brush xml:id="br0">
      <inkml:brushProperty name="width" value="0.035" units="cm"/>
      <inkml:brushProperty name="height" value="0.035" units="cm"/>
    </inkml:brush>
  </inkml:definitions>
  <inkml:trace contextRef="#ctx0" brushRef="#br0">235 201 4065,'0'0'11208,"1"-7"-9985,3-21 623,-1 0 0,-2 0 1,-3-37-1,2 63-1833,0 0-1,0 0 1,-1 1-1,1-1 1,-1 0-1,1 0 1,-1 1 0,0-1-1,0 0 1,0 1-1,0-1 1,0 0-1,0 1 1,0 0-1,0-1 1,-1 1 0,1 0-1,0-1 1,-1 1-1,1 0 1,-1 0-1,0 0 1,1 0-1,-1 1 1,0-1 0,1 0-1,-1 1 1,0-1-1,0 1 1,0-1-1,0 1 1,1 0-1,-1 0 1,0 0 0,0 0-1,0 0 1,0 0-1,0 1 1,1-1-1,-1 1 1,0-1-1,0 1 1,1-1 0,-1 1-1,0 0 1,1 0-1,-1 0 1,1 0-1,-1 0 1,1 0-1,-1 1 1,-1 1 0,-8 8-34,1 1 0,0 0 0,1 0 0,0 1-1,1 0 1,-9 19 0,-34 91-2,40-85-66,2 1 0,1 0 0,2 0 0,2 1 0,1 75 0,3-113 89,0-1-1,0 1 0,0 0 1,0-1-1,0 1 0,0-1 0,0 1 1,1 0-1,-1-1 0,1 1 1,-1-1-1,1 1 0,-1-1 0,1 0 1,0 1-1,0-1 0,0 0 0,0 1 1,0-1-1,0 0 0,0 0 1,0 0-1,0 0 0,0 0 0,1 0 1,-1 0-1,0 0 0,3 1 1,1-1 34,0 0 0,0 0 1,0-1-1,0 1 1,0-1-1,0 0 0,7-2 1,-1 2 72,-4-1-72,1-1 0,-1 0 1,0 0-1,1-1 0,-1 1 1,0-2-1,-1 1 0,1-1 1,0 0-1,-1 0 0,0-1 1,0 0-1,0 0 0,-1 0 1,6-7-1,5-7 18,0 0 0,-1-2 0,16-28 0,-14 16 9,-1-1 0,-2-1-1,-1 0 1,-2-1 0,-1 0-1,-2 0 1,-2-1-1,3-64 1,-8 81-15,1-6 312,-1 46-298,-3 17-103,-12 62 0,7-57 57,-1 45-1,7-58-33,-1-8 12,2-1 0,0 1 0,7 40 0,-6-55 8,1 1 0,0-1 0,0 0 0,1 0 0,0 0 0,0 0 0,0-1 0,1 1 0,0-1 0,0 0 1,0 0-1,0 0 0,1 0 0,0-1 0,0 0 0,9 6 0,-5-4 7,1-2 0,-1 1-1,1-1 1,0-1 0,0 0 0,0 0 0,0-1 0,12 2 0,13-1 25,37-2 1,-56-1-39,0 0 2,-1-1 0,0 0 0,0-1-1,0-1 1,19-6 0,-30 8-91,1 0 0,-1-1 1,0 0-1,0 1 0,0-1 0,0-1 1,-1 1-1,1 0 0,-1-1 0,1 0 0,-1 0 1,0 0-1,0 0 0,0 0 0,0-1 1,-1 0-1,1 1 0,-1-1 0,0 0 1,0 0-1,0 0 0,-1 0 0,2-7 0,-1 1-1232,-1-1-1,-1 1 1,0-1-1,0 1 1,-4-17-1,-9-12-6590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10.479"/>
    </inkml:context>
    <inkml:brush xml:id="br0">
      <inkml:brushProperty name="width" value="0.035" units="cm"/>
      <inkml:brushProperty name="height" value="0.035" units="cm"/>
    </inkml:brush>
  </inkml:definitions>
  <inkml:trace contextRef="#ctx0" brushRef="#br0">282 277 6617,'0'0'11551,"2"-32"-10639,9-98-165,-7 88-305,-4 37-277,1 1 1,-1-1-1,0 1 1,0-1-1,0 1 1,0-1-1,-1 1 1,-2-9-1,3 12-129,-1-1 1,1 1-1,-1 0 1,1-1-1,-1 1 1,0 0-1,0 0 0,0 0 1,1 0-1,-1 0 1,0 0-1,0 0 1,-1 0-1,1 0 0,0 0 1,0 0-1,0 0 1,-1 1-1,1-1 1,0 1-1,0-1 0,-1 1 1,1-1-1,-1 1 1,1 0-1,0 0 1,-1-1-1,1 1 0,-1 0 1,-1 1-1,-1-1-28,0 0 0,0 0-1,0 1 1,1 0 0,-1 0-1,0 0 1,0 0 0,0 1-1,1-1 1,-7 5 0,-6 5-14,1 1 1,0 1-1,1 1 1,1 0-1,0 1 1,-19 27-1,18-20 2,1 0-1,0 1 0,2 0 0,-15 41 0,21-40-14,0-1 0,1 1 0,2 0 0,0 0 0,3 29 0,-1-38-4,-1-9 17,1-1 1,1 1 0,-1-1 0,1 1-1,0-1 1,0 0 0,0 1 0,1-1 0,0 0-1,0 0 1,5 8 0,-5-10 6,0-1 0,0 0 1,0 1-1,1-1 0,-1 0 1,1 0-1,0 0 0,-1-1 1,1 1-1,0 0 0,0-1 1,0 0-1,0 0 0,0 0 1,0 0-1,1 0 0,-1-1 1,0 1-1,7-1 1,-2 0 27,-1 1 1,1-1 0,0-1-1,0 0 1,0 0 0,-1 0-1,1-1 1,0 0 0,-1-1-1,13-5 1,-9 1 11,0-1 0,0 0 1,0-1-1,-1 0 0,13-15 0,9-10-5,-1-3 1,44-69 0,-60 81-33,-1-1 0,-1 0 1,-1-1-1,-1-1 1,11-44-1,-15 32 43,-8 27-22,-7 24-120,-1 11 70,0 0-1,1 1 1,2 0-1,0 0 0,-3 31 1,5-9 20,3 88 1,1-129 0,1 0 1,-1 1-1,1-1 1,0 0-1,0 0 1,0 0-1,0 0 1,1 0 0,0 0-1,0 0 1,0 0-1,0-1 1,0 1-1,1-1 1,0 1-1,-1-1 1,1 0 0,0 0-1,1-1 1,-1 1-1,1 0 1,-1-1-1,1 0 1,0 0-1,7 3 1,0-1-79,-1-1 0,1-1 0,0 0 0,0 0 0,0-1 0,0 0 0,0-1 0,0-1 0,12-1 0,-19 2-52,0-1 1,0 0-1,0 0 0,0-1 0,0 1 0,0-1 1,0 0-1,-1 0 0,1 0 0,-1 0 0,1-1 1,5-5-1,1-2-813,-1-1-1,13-17 1,-11 13-409,20-28-3823</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10.946"/>
    </inkml:context>
    <inkml:brush xml:id="br0">
      <inkml:brushProperty name="width" value="0.035" units="cm"/>
      <inkml:brushProperty name="height" value="0.035" units="cm"/>
    </inkml:brush>
  </inkml:definitions>
  <inkml:trace contextRef="#ctx0" brushRef="#br0">1 0 10098,'0'0'8605,"3"35"-7841,11 116-155,0 196 986,-14-345-1427,0-19-64,0 0 1,2-1-1,0 1 0,0 0 0,6-18 0,30-79 429,-27 86-584,2 1 0,18-31 1,-25 47 28,2 0 0,-1 1 0,1-1 0,1 2 1,0-1-1,0 1 0,17-12 0,-23 19 11,0-1 1,1 1-1,-1 0 0,0 1 1,1-1-1,-1 1 0,1-1 0,0 1 1,-1 0-1,1 1 0,0-1 1,0 0-1,0 1 0,0 0 1,-1 0-1,1 0 0,0 1 0,0-1 1,4 2-1,-3 0 7,0 0 1,0 0-1,0 1 1,-1 0-1,1 0 1,-1 0-1,1 1 1,-1-1-1,0 1 1,-1 0-1,1 0 1,3 5-1,5 10 6,0 0-1,-1 1 1,-1 0-1,-1 1 1,7 26-1,-12-33-124,-1-1-1,3 27 1,-2-7-1276,-4-33 1276,1 1 0,-1 0 0,0 0 0,1 0 0,-1-1 0,1 1 0,0 0 0,-1-1 0,1 1 0,-1 0 0,1-1 0,0 1 0,0-1 0,-1 1 0,1-1 0,0 1 0,0-1 0,0 1 0,-1-1 0,1 0 0,0 0 0,0 1 0,0-1 0,0 0 0,0 0 0,0 0 0,0 0 0,0 0 0,-1 0 0,1 0 0,0 0 0,0 0 0,0-1 0,1 1 0,34-11-3287,-5-8-1787</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13.586"/>
    </inkml:context>
    <inkml:brush xml:id="br0">
      <inkml:brushProperty name="width" value="0.035" units="cm"/>
      <inkml:brushProperty name="height" value="0.035" units="cm"/>
    </inkml:brush>
  </inkml:definitions>
  <inkml:trace contextRef="#ctx0" brushRef="#br0">260 752 3993,'0'0'12365,"0"-5"-11522,7-69 1070,-7 64-1644,0 0 0,0 0 0,-1 0 0,0 0 0,-1 0-1,-3-10 1,4 18-227,0-1-1,0 1 0,0-1 0,-1 1 1,1 0-1,-1 0 0,0-1 0,0 1 0,0 0 1,0 1-1,0-1 0,0 0 0,0 1 0,0-1 1,-1 1-1,1-1 0,-1 1 0,1 0 0,-1 0 1,1 0-1,-1 1 0,0-1 0,1 0 1,-1 1-1,0 0 0,-4 0 0,2 0-52,1 0 1,-1 0-1,1 1 0,-1 0 0,1 0 0,0 0 1,-1 0-1,1 1 0,0 0 0,0 0 1,0 0-1,0 0 0,0 0 0,1 1 0,-7 5 1,-3 6-2,1 1 0,0 1-1,1 0 1,0 1 0,2 0 0,0 0 0,1 1 0,0 0 0,2 1 0,0 0 0,1-1 0,1 2 0,1-1 0,0 0-1,2 1 1,0 21 0,1-20 27,-1-10-31,1 1 0,0-1-1,1 0 1,4 21 0,-5-30 11,1 0 1,0 1-1,0-1 0,0 0 1,0 0-1,0 0 0,0 0 1,0 0-1,1 0 0,-1 0 1,1 0-1,-1-1 0,1 1 1,0-1-1,-1 1 0,1-1 1,0 1-1,0-1 0,0 0 1,0 0-1,0 0 1,1 0-1,-1 0 0,0-1 1,0 1-1,1-1 0,-1 1 1,4-1-1,-1 1 19,0 0 1,1-1-1,-1 0 1,0 0-1,0 0 0,0-1 1,0 0-1,0 0 1,0 0-1,0 0 0,0-1 1,-1 0-1,1 0 1,0 0-1,-1-1 0,0 1 1,1-1-1,-1 0 1,0 0-1,0-1 0,-1 1 1,1-1-1,-1 0 1,6-7-1,3-7 0,0-1-1,-1-1 1,-1 0-1,-1 0 1,0-1 0,7-28-1,-3-8 18,9-69-1,-37 271-759,10 26 744,6-123 18,-2-43-33,1-1 0,0 0 1,1 1-1,-1-1 1,1 0-1,0 1 0,0-1 1,0 0-1,1 0 1,-1 0-1,1 0 0,0 0 1,0 0-1,0 0 1,4 4-1,-3-6 4,-1 0 0,1 0 0,0 0 0,0 0 0,0 0 0,0-1 0,1 1 0,-1-1 0,0 0 0,0 0 0,1 0 0,-1 0 0,1-1 0,-1 1 0,1-1 0,-1 0 0,1 0 0,-1 0 0,7-2 0,-2 0 8,0 0 0,0-1 0,0 0 1,0 0-1,0-1 0,-1 0 0,1 0 0,-1-1 0,0 0 0,-1 0 0,1-1 0,-1 0 0,0 0 0,6-8 0,12-16 13,36-56 0,-58 82-22,15-24-2,0-2 1,-3 1-1,0-2 1,-2 0-1,14-56 1,-16 41 24,-3-1 0,-1 1 0,-2-70 0,-14-207 930,9 234-241,1 87-590,0 7-89,6 149-45,8-1 1,49 229-1,-58-351 12,1-1 1,2 0 0,1 0 0,2-1 0,26 52-1,-35-78 2,0 1 1,0-1-1,0 1 0,1-1 0,-1 0 0,1 0 0,0 0 0,0 0 0,0-1 0,0 1 0,0-1 0,1 0 0,-1 0 0,1 0 0,0 0 0,0-1 1,-1 1-1,1-1 0,0 0 0,0 0 0,0 0 0,0-1 0,0 0 0,0 1 0,0-1 0,0-1 0,0 1 0,0 0 0,0-1 0,0 0 0,0 0 1,0 0-1,0-1 0,0 1 0,0-1 0,-1 0 0,1 0 0,-1 0 0,0 0 0,1-1 0,-1 0 0,0 1 0,0-1 0,4-6 0,15-21-2,-1 0 1,-2-2-1,-1 0 0,-1-2 0,-2 1 0,-1-2 0,-2 0 0,-1 0 0,8-57 0,-18 89-4,3-50-227,-4 53 225,0-1 0,1 1 0,-1 0 0,0 0 0,0 0-1,0 0 1,0 0 0,0-1 0,0 1 0,0 0 0,0 0 0,0 0 0,0 0 0,0-1-1,0 1 1,1 0 0,-1 0 0,0 0 0,0-1 0,-1 1 0,1 0 0,0 0 0,0 0 0,0-1-1,0 1 1,0 0 0,0 0 0,0 0 0,0 0 0,0-1 0,0 1 0,0 0 0,0 0-1,0 0 1,-1 0 0,1 0 0,0-1 0,0 1 0,0 0 0,0 0 0,0 0 0,-1 0-1,1 0 1,0 0 0,0 0 0,0 0 0,0 0 0,-1-1 0,1 1 0,0 0 0,0 0-1,-10 24-98,3 6 84,2 0 0,1 1 0,1-1 0,1 1-1,4 34 1,-2-20 11,0-40 4,0 1-1,0 0 1,1-1 0,0 1 0,0-1 0,0 1 0,3 6 0,-3-10 1,0 0-1,0-1 1,0 1 0,0 0-1,0-1 1,0 1 0,0-1-1,1 1 1,-1-1 0,1 0-1,-1 1 1,1-1 0,-1 0-1,1 0 1,0 0 0,0 0-1,-1-1 1,1 1 0,0 0 0,0-1-1,0 1 1,0-1 0,0 0-1,2 1 1,1-1 28,0 1 1,0-1-1,0 0 1,0 0-1,0-1 1,0 0-1,-1 0 1,1 0-1,0 0 1,0-1-1,-1 1 1,1-1-1,5-3 1,-2-1 11,-1 0-1,0-1 1,0 1 0,0-1 0,10-16-1,1-3 78,-1-1 0,-1-1 0,-2 0 0,-1-1 0,-1-1 0,-2 0 0,0 0 0,7-49 0,-5 54 609,-7 265-637,-4 182-31,-4-393-101,-1 0-1,-2 0 1,0 0 0,-2 0-1,-2-1 1,0-1 0,-2 1-1,0-2 1,-18 26 0,28-48 31,-19 27-60,20-30 72,0 0 1,0 0 0,0 0 0,0 0 0,0 0 0,0 0 0,0 0 0,0 0 0,0 0 0,0-1 0,-1 1 0,1 0-1,0-1 1,-1 1 0,1-1 0,0 0 0,-1 1 0,1-1 0,0 0 0,-1 0 0,-1 0 0,3 0 1,-1 0 0,1 0 0,-1 0 0,1 0 1,0 0-1,-1-1 0,1 1 0,-1 0 0,1 0 0,0 0 1,-1-1-1,1 1 0,0 0 0,0-1 0,-1 1 1,1 0-1,0-1 0,0 1 0,-1 0 0,1-1 0,0 1 1,0 0-1,0-1 0,0 1 0,-1-1 0,1 1 1,0 0-1,0-1 0,0 0 0,-5-30-90,2 0-1,0 0 0,4-56 1,0 26-179,-1 32 4,1 0 0,1 0 0,1 1 0,1-1 0,2 1 0,15-47 0,-4 39-69,1 0-1,1 2 0,2 1 1,1 0-1,2 1 1,1 2-1,45-42 1,-61 63 422,0-1 1,0 0-1,-1 0 1,0-1 0,-1 1-1,11-24 1,-16 31-11,1-1 0,-1 1 0,1-1 1,0 1-1,0 0 0,0 0 0,0 0 0,0 0 1,1 1-1,-1-1 0,1 1 0,-1 0 1,9-3-1,57-19-233,-55 20 252,21 2-2207,-32 2 2089,1 1 0,0-1-1,-1 0 1,1-1 0,-1 1-1,1-1 1,0 1 0,5-3-1,13-7 59,31-20-1,-3 1 804,-48 28-703,0 0 1,0-1-1,0 1 1,-1 0 0,1 0-1,0-1 1,-1 1-1,1-1 1,-1 1 0,0-1-1,1 0 1,-1 1-1,0-1 1,0 0 0,0 0-1,0 0 1,-1 0-1,2-3 1,0-38 1661,-2 26-1686,-1 17-108,0-1 1,1 1 0,-1-1-1,0 1 1,0-1-1,0 1 1,0 0-1,0-1 1,1 1-1,-1 0 1,0 0-1,0-1 1,0 1-1,0 0 1,0 0-1,0 0 1,0 0 0,0 0-1,0 0 1,-1 1-1,-22 0-9,18 0 3,1 0 1,0 1-1,0 0 1,0 0-1,0 0 1,0 1-1,0-1 1,1 1-1,-1 0 1,1 1-1,0-1 1,0 1-1,0 0 1,1 0-1,-6 7 1,-2 4-2,0 0 0,1 0 1,-10 23-1,15-29 1,1 0 0,0 0 0,1 1-1,0-1 1,0 1 0,1-1 0,0 1 0,1 0-1,0 0 1,1 0 0,0 17 0,1-25 1,-1 0 1,1-1 0,0 1-1,0 0 1,0 0-1,0-1 1,0 1 0,0-1-1,0 1 1,0-1 0,0 1-1,1-1 1,-1 0-1,1 0 1,-1 1 0,1-1-1,-1 0 1,1 0 0,0-1-1,-1 1 1,1 0-1,3 0 1,47 13 56,-37-11-42,22 4-11,-13-2-2,-1 0 1,1 1-1,-1 1 0,23 11 0,-41-15-2,1 0 0,-1 0-1,0 0 1,0 1-1,0-1 1,0 1-1,-1 0 1,1 1-1,-1-1 1,0 1 0,-1 0-1,1 0 1,-1 0-1,0 0 1,0 1-1,0-1 1,-1 1-1,0 0 1,0-1 0,0 1-1,0 7 1,0-1-3,-1 0 1,0 0 0,-1-1-1,0 1 1,-1 0 0,0 0-1,-1 0 1,0 0 0,-5 14-1,4-19 4,0 0 0,0-1 0,0 1-1,-1-1 1,0 0 0,0 0 0,-1 0-1,1 0 1,-1-1 0,-1 0 0,1 0-1,-1 0 1,0-1 0,0 0 0,0 0-1,-8 4 1,11-6 11,-1-1 1,1 1-1,-1 0 0,1-1 0,-1 0 1,1 0-1,-1 0 0,0 0 1,1-1-1,-1 0 0,0 1 0,0-1 1,0 0-1,1-1 0,-1 1 1,0-1-1,1 0 0,-1 0 0,0 0 1,1 0-1,-1 0 0,1-1 0,-1 0 1,1 1-1,0-1 0,0-1 1,0 1-1,0 0 0,0-1 0,0 1 1,1-1-1,-1 0 0,1 0 1,0 0-1,0 0 0,0 0 0,0-1 1,1 1-1,-1-1 0,1 1 1,0-1-1,-1-3 0,-1-2-13,0-1 0,1 0-1,1 1 1,-1-1 0,1 0 0,1 0 0,0 0-1,1 1 1,3-21 0,-3 24-25,1 0 1,-1 1-1,2-1 0,-1 0 0,1 1 1,-1-1-1,2 1 0,-1 0 0,0 0 1,1 0-1,0 0 0,0 1 1,1 0-1,-1 0 0,1 0 0,10-7 1,7 0-11,1 0 0,0 1 0,0 2-1,1 0 1,0 2 0,1 0 0,29-2 0,180-6 68,-217 14-39,247-1 401,-264-31 727,0 11-1082,1 12-30,-1-1-1,0 1 0,-1 0 1,1 0-1,-4-13 0,3 20-8,0 0 0,1 0-1,-1-1 1,0 1 0,0 0 0,0 1-1,-1-1 1,1 0 0,0 0 0,-1 0-1,1 1 1,-1-1 0,0 1 0,1-1 0,-1 1-1,0 0 1,0-1 0,0 1 0,0 0-1,0 0 1,0 1 0,0-1 0,0 0-1,0 1 1,-1-1 0,1 1 0,-4-1-1,2 1-4,0 0-1,0 0 0,0 0 0,0 1 0,0-1 1,0 1-1,0 0 0,0 0 0,0 0 1,0 1-1,0-1 0,0 1 0,1 0 0,-1 0 1,1 0-1,-1 1 0,1-1 0,0 1 1,0 0-1,0 0 0,-3 4 0,-4 6 1,1 1-1,0 0 0,1 0 1,-6 17-1,7-18 9,-1 6 14,0 0 0,2 0 0,0 0 0,1 0 0,1 1 0,0 0 0,2 0 0,0 0 0,2 1 0,3 38 0,-2-55-12,-1-1-1,1 0 1,0 1-1,0-1 1,1 0-1,-1 0 1,1 0-1,0 0 1,-1 0 0,1 0-1,1 0 1,-1-1-1,0 1 1,1-1-1,3 4 1,0-2 22,0 0 0,0-1 0,0 0-1,1 1 1,-1-2 0,1 1 0,7 1 0,10 1 81,-1-1 1,1-1-1,34 0 0,-1-1-10,-1-2 0,1-2 0,99-18-1,-129 13-69,21-3-9,57-23 0,-83 19-262,-22 14 218,0 0-1,1-1 1,-1 1 0,0 0 0,0-1-1,1 1 1,-1-1 0,0 1 0,0 0-1,1-1 1,-1 1 0,0-1 0,0 1-1,0 0 1,0-1 0,0 1-1,0-1 1,1 1 0,-1-1 0,0 1-1,0-1 1,0 1 0,-1 0 0,1-1-1,0 1 1,0-1 0,0 1 0,0-1-1,0 1 1,0 0 0,-1-1 0,1 1-1,0-1 1,0 1 0,-1 0 0,1-1-1,0 1 1,0 0 0,-1-1-1,1 1 1,0 0 0,-1-1 0,1 1-1,-1 0 1,1 0 0,0-1 0,-1 1-1,1 0 1,-1 0 0,-15-6-710,-1 0 0,1 1 0,-20-2 1,-15-5-1830,-4-6-2359,10 0-2392</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16.527"/>
    </inkml:context>
    <inkml:brush xml:id="br0">
      <inkml:brushProperty name="width" value="0.035" units="cm"/>
      <inkml:brushProperty name="height" value="0.035" units="cm"/>
    </inkml:brush>
  </inkml:definitions>
  <inkml:trace contextRef="#ctx0" brushRef="#br0">0 36 6633,'0'0'9668,"2"-3"-8937,0-1-200,1-1 0,0 1 0,0 0 0,0 0 0,0 1 1,6-6 2163,-5 970-854,-14-815-2149,9-131-503,35-265-11481,-29 177 4901</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16.959"/>
    </inkml:context>
    <inkml:brush xml:id="br0">
      <inkml:brushProperty name="width" value="0.035" units="cm"/>
      <inkml:brushProperty name="height" value="0.035" units="cm"/>
    </inkml:brush>
  </inkml:definitions>
  <inkml:trace contextRef="#ctx0" brushRef="#br0">1 199 7330,'0'0'9402,"10"-31"-8324,32-97-129,-41 125-882,0-1 0,1 1 1,-1-1-1,1 1 1,0-1-1,0 1 0,0 0 1,1 0-1,2-3 1,-5 5-47,1 1 1,0 0 0,-1-1 0,1 1-1,-1 0 1,1-1 0,0 1 0,-1 0 0,1 0-1,0 0 1,0 0 0,-1 0 0,1 0-1,0 0 1,-1 0 0,1 0 0,0 0-1,0 0 1,-1 0 0,1 0 0,1 1-1,5 0 160,-2-1-96,-1 1 1,1 0-1,-1-1 0,0 2 0,1-1 0,-1 0 1,0 1-1,0 0 0,0 0 0,0 0 0,0 0 1,-1 1-1,1 0 0,0 0 0,2 3 0,9 8 195,-2 1 0,14 20 0,-11-14-114,91 129 826,115 214 0,-110-172-645,0 4-254,-114-192-2835,-7-5 1461,-16-10-405,-2-7-2311,-36-33-1,23 15-2038</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17.191"/>
    </inkml:context>
    <inkml:brush xml:id="br0">
      <inkml:brushProperty name="width" value="0.035" units="cm"/>
      <inkml:brushProperty name="height" value="0.035" units="cm"/>
    </inkml:brush>
  </inkml:definitions>
  <inkml:trace contextRef="#ctx0" brushRef="#br0">0 132 6305,'0'0'11123,"222"4"-10579,-150-15-120,-9 0-128,0-3-120,-11 0-176,-9 0 0,-3-1-856,4-10-1185,-13 8-2664,-15 2-2288</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15.424"/>
    </inkml:context>
    <inkml:brush xml:id="br0">
      <inkml:brushProperty name="width" value="0.035" units="cm"/>
      <inkml:brushProperty name="height" value="0.035" units="cm"/>
    </inkml:brush>
  </inkml:definitions>
  <inkml:trace contextRef="#ctx0" brushRef="#br0">0 189 2865,'0'0'16258,"52"-19"-15185,169-63-131,-187 70-557,1 0 0,1 3 0,51-8 0,-31 8-101,-16 1-684,51-8 1284,-38 11-8297,-87 5 3667,-6 0 333</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17.725"/>
    </inkml:context>
    <inkml:brush xml:id="br0">
      <inkml:brushProperty name="width" value="0.035" units="cm"/>
      <inkml:brushProperty name="height" value="0.035" units="cm"/>
    </inkml:brush>
  </inkml:definitions>
  <inkml:trace contextRef="#ctx0" brushRef="#br0">1 1 9330,'0'0'8706,"6"24"-8133,0 0-425,46 139 769,93 176 660,-143-333-1498,-1-4-43,0 0 0,-1 0 1,1 0-1,0 0 0,0-1 1,0 1-1,0 0 0,0 0 1,1 0-1,-1-1 0,1 1 1,-1-1-1,1 1 0,-1-1 0,1 1 1,0-1-1,3 2 0,-4-4 9,0 0 0,-1 0 0,1 1 1,0-1-1,-1 0 0,1 0 0,-1 0 0,1 0 0,-1 0 0,1-1 0,-1 1 0,0 0 0,1 0 0,-1 0 0,0 0 0,0 0 0,0 0 0,0 0 0,0-2 0,0-1 60,7-54 192,-4 27-255,2 0 1,8-33-1,-10 55-43,0 0-1,0 0 0,1 0 0,0 0 1,1 0-1,0 1 0,0 0 0,1 0 1,0 0-1,14-13 0,-18 19-4,1 0 0,0 0 0,-1 0 0,1 0 0,0 1 0,0-1 0,0 1 0,0 0 0,0 0 0,0 0 0,0 0 0,0 0 0,1 1 0,-1-1 0,0 1-1,1 0 1,-1 0 0,0 0 0,0 0 0,1 1 0,-1-1 0,0 1 0,4 1 0,-2 0-1,1 1 1,-1-1-1,0 1 1,0 0-1,0 0 1,0 1-1,-1-1 0,1 1 1,-1 0-1,0 0 1,0 0-1,3 6 1,14 24-125,-2 0 1,-2 2 0,-1 0 0,-1 1-1,16 69 1,-31-104-35,1 0 1,-1 0-1,1-1 0,0 1 0,0 0 1,-1 0-1,1 0 0,0-1 1,0 1-1,1 0 0,-1-1 0,0 1 1,0-1-1,1 1 0,-1-1 1,1 0-1,0 0 0,-1 0 0,1 0 1,0 0-1,-1 0 0,1 0 0,2 1 1,-1-2-122,0 0-1,0 0 1,-1 0 0,1 0 0,0 0 0,0 0 0,-1-1 0,1 1-1,0-1 1,-1 0 0,1 0 0,0 0 0,-1 0 0,1 0 0,-1-1-1,5-2 1,24-22-3900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20.160"/>
    </inkml:context>
    <inkml:brush xml:id="br0">
      <inkml:brushProperty name="width" value="0.035" units="cm"/>
      <inkml:brushProperty name="height" value="0.035" units="cm"/>
    </inkml:brush>
  </inkml:definitions>
  <inkml:trace contextRef="#ctx0" brushRef="#br0">124 560 2897,'0'0'11822,"4"-17"-10812,-4 17-998,6-35 1187,-1 1 0,0-40-1,-5 73-1151,0 0 0,0 0 0,0 1 0,0-1-1,0 0 1,0 0 0,0 1 0,-1-1 0,1 0-1,0 0 1,-1 1 0,1-1 0,0 0 0,-1 1-1,1-1 1,-1 0 0,1 1 0,-1-1 0,1 1-1,-1-1 1,0 1 0,1-1 0,-1 1 0,0-1-1,1 1 1,-1-1 0,0 1 0,1 0 0,-1-1-1,-1 1 1,-27-3 831,25 3-851,2 1-28,1-1 1,0 1-1,-1-1 1,1 1-1,0-1 1,-1 1 0,1 0-1,0 0 1,0-1-1,0 1 1,0 0-1,0 0 1,0 0-1,0 0 1,0 0 0,0 0-1,0 1 1,1-1-1,-1 0 1,0 0-1,1 1 1,-1 1 0,-15 37-26,11-26 30,-6 16-41,1 0 1,2 0 0,1 1-1,1 1 1,1-1 0,2 1 0,1-1-1,4 54 1,-1-83 32,0-1 0,-1 0 1,1 1-1,0-1 0,0 0 0,0 0 1,0 0-1,0 1 0,0-1 0,0 0 1,0 0-1,1-1 0,-1 1 0,0 0 1,1 0-1,-1-1 0,0 1 0,1 0 0,-1-1 1,1 0-1,-1 1 0,1-1 0,-1 0 1,1 1-1,-1-1 0,1 0 0,-1 0 1,4-1-1,-2 1 11,0 0 1,0 0-1,0 0 0,0 0 0,1-1 1,-1 1-1,0-1 0,0 0 1,0 0-1,0 0 0,0 0 1,-1-1-1,6-2 0,-2-3 14,-1 0 0,0 0 0,0-1 0,-1 1 0,0-1 0,5-13 1,17-55 100,-15 25 122,-1-1 1,-3-1-1,-2 0 1,-2-85 0,-3 137-275,0 23-341,-5 113 181,1-71 152,7 102 0,-2-158 25,0 1 0,1-1 0,0 1 1,0-1-1,1 0 0,0 0 0,0 0 0,1 0 0,0-1 1,0 0-1,1 1 0,0-2 0,10 12 0,-10-14 7,-1 0 0,0 0-1,1-1 1,0 1-1,0-1 1,0-1-1,0 1 1,1-1-1,-1 0 1,1 0 0,-1 0-1,1-1 1,0 0-1,-1 0 1,1 0-1,0-1 1,0 0-1,0 0 1,0 0-1,8-2 1,-9 0 6,-1 1 0,0-1 0,0 0 0,0 0 0,0-1 1,0 1-1,0-1 0,-1 0 0,1 0 0,-1 0 0,0 0 0,0-1 0,0 1 0,0-1 0,-1 0 1,3-5-1,6-11 6,16-38 1,-10 12 41,-2-1 0,-3 0 0,-1-1 0,-3 0 1,-2-1-1,-1 0 0,-4-58 0,-1-171 591,0 278-727,0 1 73,-1 1-1,1 0 1,0 0 0,-1-1-1,1 1 1,0 0 0,0 0-1,0-1 1,0 1 0,1 0-1,-1 2 1,1 8-4,2 135 12,43 278 1,-42-398-53,1 0 1,1 0-1,2-1 1,0 1 0,15 28-1,-23-54 57,1 0 0,-1-1 0,1 1 0,-1 0 0,1 0 0,-1 0 0,1 0 0,0-1 0,-1 1 0,1 0 0,0-1 0,0 1 0,-1-1 0,1 1 0,0-1 0,0 1 0,0-1 0,0 1 0,0-1 0,0 0 0,0 1 0,0-1 0,0 0 0,0 0 0,0 0 0,0 0 0,0 0 0,0 0 0,0 0 0,0 0 0,0 0 0,0-1 0,0 1 0,0 0 0,0 0 0,-1-1 0,1 1 0,0-1 0,0 1 0,0-1 0,0 1 0,0-1 0,-1 0 0,1 1 0,0-1 0,-1 0 0,2 0 0,3-5 7,0 1-1,0-1 0,0 0 0,6-11 0,15-28 26,-1-2 0,-3-1 0,-2-1 0,-2 0 0,18-81 0,-35 119 44,1 0-1,-1 1 0,-1-16 1,-12 49-249,7-8 145,1 1-1,0 0 1,1 0 0,0 1-1,2-1 1,0 0 0,2 31-1,-1-16 17,0-26 0,1 0-1,-1 0 1,1 0 0,-1 0 0,1 0-1,1 0 1,-1 0 0,1 0 0,0 0-1,0 0 1,0-1 0,1 1 0,3 4 0,-4-6 7,1 0 1,-1-1 0,1 1 0,0-1-1,0 0 1,0 0 0,0 0 0,0 0-1,0 0 1,0-1 0,1 1 0,-1-1-1,1 0 1,-1 0 0,1 0 0,-1-1-1,1 1 1,-1-1 0,6 0 0,-7 0 17,0 0 0,0-1 0,1 1 0,-1-1 1,0 0-1,0 1 0,0-1 0,0 0 0,0 0 0,0 0 1,-1 0-1,1 0 0,0-1 0,0 1 0,-1-1 1,1 1-1,-1-1 0,1 1 0,-1-1 0,0 0 0,0 0 1,1 0-1,-1 0 0,0-2 0,4-7 27,0 0-1,-2 0 0,4-16 1,-3 12 11,6-33 261,-2-1 0,-2 1 0,-2-1 0,-3-56 0,-1 105-317,0 3-154,7 35 158,-3 0 1,0 70-1,-4-106 239,0-32-72,1 20-161,-1 7 0,1 0 0,-1 0-1,0 0 1,0 0-1,0 0 1,-1 0 0,1 0-1,-1 0 1,1 0 0,-1 0-1,0 0 1,0 1 0,0-1-1,-1 0 1,1 0-1,-3-3 1,0-8 20,3 14-29,0-1 9,1 0-1,-1 0 0,1 0 0,0 0 0,-1 0 0,1 0 0,0 0 0,-1 1 0,1-1 0,0 0 0,0 0 0,0 0 0,0 0 1,0 0-1,0 0 0,0 0 0,1-2 0,-1 2-3,0 0 2,0 1 0,0 0 0,0-1 0,0 1-1,0 0 1,0 0 0,-1-1 0,1 1 0,0 0 0,0 0 0,0 0 0,0-1 0,-1 1 0,1 0 0,0 0 0,0 0 0,-1-1 0,1 1 0,0 0 0,0 0 0,-1 0 0,1 0 0,0 0 0,-1 0 0,1 0 0,0 0 0,0 0 0,-1-1 0,1 1 0,0 0 0,-1 0 0,1 1 0,-1-1 0,1 0 48,0-20 237,1 35-303,1-1 1,0 1-1,1-1 1,8 22-1,2 12 21,-2 18 5,-3 1 1,-3 0 0,-5 94-1,-1-78 44,0-55-63,-2-1 1,0 1 0,-2-1 0,-1 0-1,-2 0 1,0-1 0,-2 0 0,-1 0-1,0-1 1,-2 0 0,-1-1 0,-23 29 0,32-47-15,0 1 1,0-1-1,-1 0 1,0-1-1,0 1 1,-14 8-1,19-13 18,0 0 0,-1 0 0,0 0 0,1 0 0,-1 0 0,0-1-1,1 1 1,-1-1 0,0 1 0,1-1 0,-1 0 0,0 1 0,0-1 0,0 0-1,1 0 1,-1 0 0,0 0 0,0-1 0,0 1 0,1 0 0,-1-1 0,0 1 0,1-1-1,-1 0 1,0 0 0,1 1 0,-1-1 0,1 0 0,-1 0 0,1-1 0,-1 1 0,1 0-1,0 0 1,0-1 0,0 1 0,-1 0 0,1-1 0,-1-1 0,-5-10-50,1 0 0,0 0-1,1-1 1,1 0 0,0 1 0,0-1 0,-2-28 0,0-106-964,6 140 951,0-9-153,1 0 1,0-1-1,2 1 0,0 0 0,1 0 1,0 0-1,1 0 0,1 1 0,1 0 1,1 0-1,0 0 0,0 1 0,14-17 0,43-54-1760,36-57-4236,-100 141 6238,1 0-1,-1-1 1,1 1 0,0 0-1,0 0 1,0 0 0,0 0-1,0 0 1,0 0 0,1 1-1,-1-1 1,1 1 0,-1 0-1,1-1 1,-1 1 0,1 0 0,3 0-1,2 0 165,1 0 1,-1 0-1,1 1 0,11 1 0,8 0-17,-18-2-205,1-1 1,0 0 0,-1-1-1,0 0 1,20-8-1,21-6-101,-23 11 5,29-6-1066,-24-3-2377,-24 8-510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21.024"/>
    </inkml:context>
    <inkml:brush xml:id="br0">
      <inkml:brushProperty name="width" value="0.035" units="cm"/>
      <inkml:brushProperty name="height" value="0.035" units="cm"/>
    </inkml:brush>
  </inkml:definitions>
  <inkml:trace contextRef="#ctx0" brushRef="#br0">94 155 360,'0'0'5861,"2"-5"-5093,23-22 1420,-22 24-1727,0 1-1,1-1 0,-1 0 0,0-1 0,-1 1 1,1 0-1,-1-1 0,1 0 0,-1 0 0,0 1 1,0-1-1,0 0 0,-1-1 0,0 1 0,0 0 1,0 0-1,1-7 0,-2 0 27,0 8-322,1 1-1,-1 0 0,0-1 0,-1 1 0,1-1 1,0 1-1,-1 0 0,1-1 0,-1 1 0,0-3 1,0 4-129,0 0 1,0 0 0,0 1 0,0-1-1,-1 0 1,1 0 0,0 1 0,0-1-1,0 0 1,-1 1 0,1-1 0,0 1-1,0 0 1,-1-1 0,1 1 0,0 0-1,-1 0 1,1 0 0,0 0 0,-1 0-1,-2 0 1,-3 0 0,0 0 0,0 0-1,-1 1 1,1 0 0,0 0 0,-8 2-1,12-1-36,1-1-1,-1 1 0,0 0 0,0-1 0,1 1 0,-1 0 0,1 1 1,0-1-1,-1 0 0,1 1 0,0-1 0,1 1 0,-1 0 0,0-1 0,1 1 1,-2 4-1,-3 6 11,1 1 0,0 0 1,1 1-1,1-1 0,0 0 1,1 1-1,1 0 0,0 0 1,1-1-1,0 1 0,3 17 1,-2-29-4,1 0 1,-1-1-1,0 1 0,1 0 1,0-1-1,-1 1 0,1-1 1,0 0-1,0 0 0,1 0 1,-1 0-1,0 0 1,1 0-1,-1 0 0,1-1 1,-1 1-1,1-1 0,0 0 1,4 2-1,8 2-1,0 0 1,22 4-1,-22-6-3,-7-1-3,11 2-4,1 1 0,-1 1 0,0 0 0,32 16 0,-46-19 3,-1 0 0,1 0 1,-1 0-1,1 1 0,-1 0 0,0 0 0,-1 0 1,1 0-1,-1 0 0,1 1 0,-1 0 1,0-1-1,-1 1 0,0 0 0,1 0 0,-1 1 1,-1-1-1,1 0 0,-1 1 0,0-1 1,0 12-1,0-7 0,0 0 1,-1 1-1,0-1 0,-1 0 1,0 1-1,-5 17 0,5-24 18,-1-1-1,0 1 1,1-1-1,-1 1 1,-1-1-1,1 0 0,0 0 1,-1 0-1,0 0 1,1 0-1,-1-1 1,0 1-1,0-1 1,-1 0-1,1 0 1,0 0-1,-1 0 0,1 0 1,-1-1-1,0 0 1,-4 2-1,2-2 63,0 1 1,-1 0-1,1-1 0,-1-1 0,1 1 0,-1-1 0,0 0 0,1 0 0,-1-1 1,1 0-1,-1 0 0,-11-4 0,14 4-50,1-1 1,-1 0-1,0 0 0,1 0 0,-1-1 1,1 1-1,0-1 0,-1 0 0,1 0 1,1 0-1,-1 0 0,0 0 0,1-1 1,0 1-1,0-1 0,0 0 0,0 1 1,0-1-1,1 0 0,-1 0 0,0-5 1,-1-11-49,0 0 1,1 0-1,1 0 1,1 0-1,0-1 0,2 1 1,0 0-1,9-30 1,-6 35-29,1 0-1,1 1 1,1 0 0,0 0-1,0 0 1,2 1 0,-1 1-1,21-21 1,-4 9 11,1 0-1,54-36 1,-76 56 21,0 1-1,0 0 0,0 0 1,1 1-1,-1 0 1,1 0-1,-1 0 0,1 0 1,0 1-1,0 0 1,0 0-1,8 0 0,-13 1 16,0 1-1,0-1 0,0 0 1,0 1-1,0-1 0,0 1 0,0-1 1,0 1-1,0-1 0,-1 1 1,1 0-1,0 0 0,0-1 1,0 1-1,-1 0 0,1 0 0,0 0 1,-1 0-1,1 0 0,-1-1 1,1 3-1,11 27 15,-10-24-6,15 51-47,-3 1 0,-2 0 0,-3 1 0,-3 0 1,-1 86-1,-5-145-599,0-5-1772,0-65-3683,0 28 2067</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21.242"/>
    </inkml:context>
    <inkml:brush xml:id="br0">
      <inkml:brushProperty name="width" value="0.035" units="cm"/>
      <inkml:brushProperty name="height" value="0.035" units="cm"/>
    </inkml:brush>
  </inkml:definitions>
  <inkml:trace contextRef="#ctx0" brushRef="#br0">0 36 11306,'0'0'11715,"0"-36"-11603,8 36-608,8 0-520,0 11-921,3 32-2008,1 0-1024,4-4-1896</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21.726"/>
    </inkml:context>
    <inkml:brush xml:id="br0">
      <inkml:brushProperty name="width" value="0.035" units="cm"/>
      <inkml:brushProperty name="height" value="0.035" units="cm"/>
    </inkml:brush>
  </inkml:definitions>
  <inkml:trace contextRef="#ctx0" brushRef="#br0">507 103 8634,'0'0'10318,"0"-6"-9503,0 3-723,0 0 1,0 0-1,0 0 0,-1 0 1,1 0-1,-1 0 1,0 1-1,0-1 0,0 0 1,0 0-1,0 1 0,0-1 1,-1 1-1,0-1 1,1 1-1,-1 0 0,0-1 1,0 1-1,0 0 0,0 0 1,-1 0-1,1 1 1,0-1-1,-1 1 0,-4-3 1,-5-2 245,1 0 1,-24-7-1,30 12-320,1-1 0,-1 1 0,1 0 0,-1 1 0,0-1 1,1 1-1,-1 0 0,0 0 0,1 0 0,-1 1 0,-8 1 0,12-1-34,-1 0 1,1 0-1,0 0 0,-1 1 0,1-1 1,0 0-1,0 0 0,-1 1 1,1-1-1,0 1 0,0-1 0,1 1 1,-1-1-1,0 1 0,0-1 1,1 1-1,-1 0 0,1-1 0,0 1 1,-1 0-1,1 0 0,0 2 0,-1 47-586,2-36 468,-1-10 122,1-1-1,-1 1 0,1 0 0,0-1 0,1 1 0,-1-1 0,1 1 0,-1-1 0,2 0 0,-1 0 0,0 0 0,1 0 0,-1 0 1,6 6-1,5 3 22,0-1 0,23 17 0,-8-7-7,-5-2 119,-1 0-1,-1 1 1,-1 2-1,20 27 1,-33-40 16,-1 0 0,0 0 0,-1 0 0,0 1 0,0 0 0,-1 0 0,-1 0 0,0 0 0,0 1 0,-1-1 0,-1 1 0,0-1 0,-1 20 0,-1-27-112,0 0-1,0 0 1,-1 0 0,1 0 0,-1 0-1,0 0 1,-1 0 0,1 0 0,0-1-1,-1 0 1,0 1 0,0-1 0,0 0-1,0 0 1,-1 0 0,1-1 0,-1 1-1,1-1 1,-1 0 0,-6 3 0,-5 2 59,-1 0 1,0-1-1,-32 9 0,7-8-761,0-2 0,0-1 0,0-3 0,-1-1 0,-52-7 0,74 4-1054,-1-1 0,-27-10 0,-29-14-7073</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06.624"/>
    </inkml:context>
    <inkml:brush xml:id="br0">
      <inkml:brushProperty name="width" value="0.035" units="cm"/>
      <inkml:brushProperty name="height" value="0.035" units="cm"/>
    </inkml:brush>
  </inkml:definitions>
  <inkml:trace contextRef="#ctx0" brushRef="#br0">12 324 3633,'0'0'11765,"-12"-7"-6006,12 8-5635,0-1 1,0 1 0,0 0 0,0 0 0,0-1 0,0 1 0,0 0-1,0-1 1,1 1 0,-1 0 0,0 0 0,0-1 0,0 1 0,1 0 0,-1-1-1,0 1 1,1-1 0,-1 1 0,1 0 0,-1-1 0,1 1 0,-1-1 0,2 2-1,17-1-71,-8-1 34,44 0 238,-1-2-1,99-16 1,580-195 756,-621 176-941,71-28-46,-212 101-7372,13-22 5762,0 0 0,-1-2 0,-1 0 0,0-1-1,-1 0 1,-25 10 0,-8 1-3830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06.982"/>
    </inkml:context>
    <inkml:brush xml:id="br0">
      <inkml:brushProperty name="width" value="0.035" units="cm"/>
      <inkml:brushProperty name="height" value="0.035" units="cm"/>
    </inkml:brush>
  </inkml:definitions>
  <inkml:trace contextRef="#ctx0" brushRef="#br0">0 1 6241,'0'0'14782,"0"1"-14363,3 33-70,0 1 0,3-1 0,14 51 0,3 19 55,17 186 237,24 120-418,-58-395-482,-1-11-670,0-16-746,10-87-5076,-7 46 221</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07.493"/>
    </inkml:context>
    <inkml:brush xml:id="br0">
      <inkml:brushProperty name="width" value="0.035" units="cm"/>
      <inkml:brushProperty name="height" value="0.035" units="cm"/>
    </inkml:brush>
  </inkml:definitions>
  <inkml:trace contextRef="#ctx0" brushRef="#br0">1 26 11106,'0'0'11663,"0"-4"-10982,0-17 1401,0 23-2006,2 25-66,1 0-1,1 0 0,2 0 1,18 51-1,-3-9 59,88 413 128,-104-468-634,2-13-1163,-5-3 1399,-1 0 0,1 0-1,-1 0 1,0 0 0,0 0-1,0 0 1,0 0 0,0 0-1,0 0 1,0 0 0,0-4 0,29-122-7471,-18 61 2399</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08.284"/>
    </inkml:context>
    <inkml:brush xml:id="br0">
      <inkml:brushProperty name="width" value="0.035" units="cm"/>
      <inkml:brushProperty name="height" value="0.035" units="cm"/>
    </inkml:brush>
  </inkml:definitions>
  <inkml:trace contextRef="#ctx0" brushRef="#br0">1 1 5705,'0'0'11603,"7"8"-11086,9 11-123,-1 1 0,-1 0-1,-1 1 1,0 1 0,16 41-1,41 134 1019,-57-159-1252,23 102 394,-36-140-552,4 8 986,-1-17-485,1-25-235,-4 29-226,7-45-44,2 1 0,2 0 0,2 0-1,2 1 1,2 1 0,30-57 0,-47 103-6,1 0-1,-1-1 0,1 1 1,-1 0-1,1 0 0,0 0 1,-1 0-1,1-1 1,0 1-1,0 0 0,0 0 1,0 1-1,0-1 0,0 0 1,0 0-1,0 0 1,1 1-1,-1-1 0,0 0 1,2 0-1,-2 2 1,0-1-1,-1 0 1,1 0-1,0 0 1,0 1-1,0-1 1,0 0-1,0 1 1,-1-1 0,1 1-1,0-1 1,0 1-1,-1-1 1,1 1-1,0-1 1,-1 1 0,1 0-1,-1-1 1,1 1-1,-1 0 1,1 0-1,0 0 1,3 8-36,1 1 1,-1-1-1,5 20 1,-8-24 61,85 317-62,-83-300 50,-3-19-1,0 1 0,0-1 1,1 0-1,-1 0 0,1 1 1,0-1-1,0 0 0,0 0 1,0 0-1,0 0 0,1 0 1,3 5-1,-5-8 0,1 1 0,-1-1 1,1 0-1,-1 1 0,1-1 0,0 0 0,-1 0 0,1 0 1,0 1-1,-1-1 0,1 0 0,-1 0 0,1 0 0,0 0 1,-1 0-1,1 0 0,0 0 0,-1 0 0,1 0 0,0 0 1,-1-1-1,1 1 0,-1 0 0,1 0 0,0-1 0,-1 1 1,1 0-1,-1-1 0,1 1 0,-1 0 0,1-1 0,0 0 1,14-17 160,115-249 124,-129 267-294,-1-1 0,0 1 0,1-1 0,-1 1 1,0-1-1,1 1 0,-1-1 0,0 1 0,1 0 0,-1-1 1,1 1-1,-1-1 0,1 1 0,-1 0 0,1 0 0,-1-1 1,1 1-1,0 0 0,-1 0 0,1 0 0,-1-1 0,1 1 0,0 0 1,-1 0-1,1 0 0,-1 0 0,1 0 0,0 0 0,-1 0 1,1 0-1,-1 0 0,1 1 0,0-1 0,-1 0 0,1 0 0,-1 1 1,1-1-1,-1 0 0,1 0 0,-1 1 0,1-1 0,-1 1 1,1-1-1,-1 0 0,1 1 0,-1 0 0,22 25-53,-18-22 65,20 23-11,1-2-1,0-1 0,2-1 0,1-1 0,33 19 1,47 39-1,-104-77-45,0-1-37,-1 0 0,0 1-1,0-1 1,0 1 0,0 0 0,-1 0 0,1 0 0,-1 0 0,0 0 0,3 6 0,-3-9-145,-1 0 1,1 0-1,-1 0 0,0 0 1,1 0-1,-1 0 1,1 0-1,-1 0 1,1-1-1,-1 1 1,0 0-1,1-1 1,0 0-1,6-6-286,0 0 1,-1 0-1,0 0 0,0-1 0,-1 0 1,8-13-1,30-56-3806,-21 28 149,-5 8 173</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08.675"/>
    </inkml:context>
    <inkml:brush xml:id="br0">
      <inkml:brushProperty name="width" value="0.035" units="cm"/>
      <inkml:brushProperty name="height" value="0.035" units="cm"/>
    </inkml:brush>
  </inkml:definitions>
  <inkml:trace contextRef="#ctx0" brushRef="#br0">0 201 5153,'0'0'10692,"19"9"-9588,58 27-188,-73-35-746,0 1-1,0 0 1,0-1-1,1 0 1,-1 0 0,0-1-1,1 1 1,-1-1-1,1 0 1,-1 0 0,0 0-1,7-1 1,-8 0-69,0 0 1,0 0-1,0 0 1,-1-1-1,1 1 1,0-1 0,-1 1-1,1-1 1,-1 0-1,1 0 1,-1 0-1,0 0 1,3-5-1,1-2 66,0-1 0,-1 0 0,-1 0 0,0 0 0,0-1 0,-1 0 0,2-11 0,-1 8-48,-1-2 21,-1 0 0,0 0 0,-1 0 0,-1-16 0,0 18 72,0 14-191,0-1 0,-1 1 0,1-1 0,0 1 0,0-1-1,0 1 1,-1-1 0,1 1 0,0 0 0,0-1-1,-1 1 1,1-1 0,0 1 0,-1-1 0,1 1 0,-1 0-1,1-1 1,0 1 0,-1 0 0,1 0 0,-1-1-1,1 1 1,-1 0 0,1 0 0,-1 0 0,1-1 0,-1 1-1,1 0 1,-1 0 0,1 0 0,-1 0 0,1 0-1,-1 0 1,1 0 0,-1 0 0,1 0 0,-2 1 0,-19 3-42,17-1 10,-1 0 0,1 0 0,0 1-1,0-1 1,0 1 0,0 0 0,0 0 0,1 1-1,0-1 1,-4 6 0,-24 52-11,22-39 19,2 0 0,0 1 0,1 0-1,1 0 1,-1 28 0,3-9-17,2 0-1,6 48 1,-5-86 19,0 0 0,1 0 0,0 0 0,0 0 0,0-1 0,1 1 0,0 0 0,0 0 0,0-1 0,0 1 0,1-1 1,-1 0-1,1 0 0,0 0 0,1 0 0,-1 0 0,1-1 0,-1 1 0,1-1 0,0 0 0,0 0 0,1 0 0,-1-1 0,9 4 0,-5-3-36,0-1 0,0 0-1,0-1 1,1 0-1,-1 0 1,0-1 0,1 0-1,-1-1 1,0 1 0,1-1-1,-1-1 1,0 0-1,0 0 1,14-6 0,73-38-732,-48 22 227,189-93-5718,-125 60 941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16.155"/>
    </inkml:context>
    <inkml:brush xml:id="br0">
      <inkml:brushProperty name="width" value="0.035" units="cm"/>
      <inkml:brushProperty name="height" value="0.035" units="cm"/>
    </inkml:brush>
  </inkml:definitions>
  <inkml:trace contextRef="#ctx0" brushRef="#br0">0 101 5937,'0'0'10679,"23"-18"-9638,67-54-83,-73 62-79,-8 11-628,-6 18-436,-2-12 293,7 59 259,-2 0 1,-5 134-1,-3-89-173,1-89-185,0 0-1,-2 0 0,0 0 0,-2 0 1,-8 24-1,12-42 62,-1 10-634,18-2 270,-3-5 265,0 0 1,0-1 0,1-1 0,0 0-1,1-1 1,-1-1 0,0 0-1,1-1 1,0 0 0,0-1 0,-1-1-1,1-1 1,0 0 0,18-3 0,2-3 218,0-2 0,0-1 1,0-2-1,54-26 1,-76 32-155,133-71 359,-129 67-362,-2-1 1,1 0 0,-2-1 0,1 0 0,-2-2 0,21-24 0,-31 34 5,0 0 0,0 0 1,0-1-1,0 1 0,-1-1 0,0 0 0,0 0 1,0 0-1,-1 0 0,0 0 0,0 0 0,0 0 1,0 0-1,-1-7 0,0 11-107,-4 2-77,-9 4 119,1 0 1,-1 1-1,2 0 1,-1 1-1,0 0 1,-17 15-1,10-6 6,-1 1 0,-28 34 0,44-44 19,-1-1 1,1 0-1,0 1 1,1 0-1,0 0 1,0 0-1,0 0 1,1 1-1,0-1 1,1 1-1,-1-1 1,1 1-1,1-1 0,0 14 1,0-19 2,0-1 0,1 1 1,-1-1-1,0 1 0,1-1 0,0 1 1,-1-1-1,1 0 0,0 1 0,-1-1 1,1 0-1,0 0 0,0 0 0,0 1 1,0-1-1,0 0 0,1 0 0,-1 0 1,0-1-1,0 1 0,1 0 0,-1 0 1,0-1-1,1 1 0,-1-1 0,0 1 1,1-1-1,2 1 0,50 7 106,-41-7-77,243 7 332,-183-9-349,-70 1-87,19 1 137,0-2 0,44-7-1,-58 7-345,-1-1 0,0-1-1,0 0 1,0 0 0,8-4 0,-10 4-426,-1 0 1,1 0-1,-1-1 1,0 1-1,0-1 1,0 0-1,-1 0 1,4-5-1,7-12-5174</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09.644"/>
    </inkml:context>
    <inkml:brush xml:id="br0">
      <inkml:brushProperty name="width" value="0.035" units="cm"/>
      <inkml:brushProperty name="height" value="0.035" units="cm"/>
    </inkml:brush>
  </inkml:definitions>
  <inkml:trace contextRef="#ctx0" brushRef="#br0">437 143 8042,'0'0'10230,"0"-19"-9306,0-56-42,-1 73-839,1 1 0,0-1 0,0 0 0,-1 1 0,1-1 0,-1 1 0,0-1 0,1 1 0,-1-1 0,0 1 0,0-1 0,0 1 0,0 0 0,0-1 0,0 1 0,0 0 0,0 0 0,-1 0 0,1 0 0,0 0 0,-1 0 0,1 0 0,-1 0 0,1 0 1,-1 1-1,1-1 0,-1 1 0,1-1 0,-1 1 0,0 0 0,-2-1 0,-4 0 139,-4-3-79,0 2 1,0 0-1,0 0 1,0 1-1,-1 1 1,1 0-1,0 1 1,-1 0-1,1 0 0,0 2 1,0-1-1,0 2 1,0 0-1,-11 5 1,3 0-79,1 1-1,0 1 1,0 1 0,1 1 0,1 0 0,-31 32-1,44-42-41,0 1 1,1 0-1,0 0 0,-1 1 0,2-1 0,-1 0 0,0 1 0,1 0 1,0 0-1,0 0 0,1 0 0,-1 0 0,1 0 0,0 0 0,0 0 0,1 0 1,-1 1-1,1-1 0,1 7 0,0-9 9,-1 0 1,1 0-1,0 0 1,1 0-1,-1-1 0,1 1 1,-1 0-1,1 0 1,0-1-1,0 1 0,0-1 1,0 0-1,0 1 1,0-1-1,1 0 0,-1 0 1,1-1-1,-1 1 0,1 0 1,0-1-1,0 1 1,6 1-1,12 6 17,45 12 1,-56-18-19,177 40-5,25 7-13,-180-41 24,-1 2 1,-1 2-1,0 1 0,42 25 0,-62-33-1,0 1 0,-1 0 1,1 1-1,-2 0 0,1 1 0,-1-1 1,11 17-1,-14-18 2,-1 0 0,-1 1-1,1-1 1,-1 1 0,-1 0 0,1 0 0,-1 0 0,-1 0-1,1 0 1,-1 0 0,-1 14 0,1-11 8,-2 0 1,0-1 0,0 1-1,-1-1 1,0 1 0,-1-1-1,0 0 1,-1 0 0,-6 14-1,7-18 4,-1 0 1,0-1-1,0 1 0,-1-1 1,1 0-1,-1 0 0,0 0 0,-1 0 1,1-1-1,-1 0 0,0 0 1,0-1-1,0 0 0,0 0 0,-12 4 1,13-5 27,-1 0 0,1-1 0,-1 0 0,1 0 0,-1 0 0,1-1 0,-1 0 0,0 0 0,1 0 0,-1-1 0,1 1 1,-6-3-1,7 2-12,0 0 0,1-1-1,0 1 1,-1-1 0,1 0 0,0 0 0,0-1 0,0 1 0,0-1 0,0 1 0,1-1 0,-1 0 0,1 0 0,-1 0 0,1 0 0,0 0 0,0-1 0,-1-3 0,-3-9-1,1 1 1,0-1-1,1 0 1,1-1 0,0 1-1,2 0 1,0-1-1,0 0 1,2 1-1,0-1 1,4-22 0,-3 34-45,-1 0 0,1 0 0,0 1 1,0-1-1,1 0 0,-1 1 0,1-1 1,0 1-1,0 0 0,1 0 0,-1 0 1,7-5-1,-2 3-8,-1 1 0,1 0 0,0 0 0,1 1 0,-1 0 0,14-4 0,3 1 2,0 1 0,0 1 0,0 2 0,32-1 0,357 9-10,-126 3-449,-287-8 487,0 0-1,1 0 0,-1 1 1,1-1-1,-1-1 0,1 1 1,-1 0-1,0 0 0,1-1 1,-1 1-1,1 0 0,-1-1 1,0 1-1,1-1 0,-1 0 1,0 0-1,0 1 0,1-1 1,-1 0-1,0 0 0,0 0 1,0 0-1,0 0 0,0 0 1,1-2-1,-1-1 26,0 1 1,0-1 0,-1 0-1,1 0 1,-1 1-1,0-1 1,0 0-1,0-4 1,-1-7 96,1 11-114,-1 0 0,0 0-1,0 0 1,0 0 0,-1 0 0,0 0 0,1 0-1,-1 1 1,0-1 0,-1 1 0,1-1 0,-1 1-1,1 0 1,-1 0 0,0 0 0,0 1 0,0-1-1,-7-3 1,-7-6 31,-1 0 0,-24-10 1,38 20-43,1 1-7,0-1 0,0 1 0,0 0 0,0 0 0,0 0 0,0 0 0,-1 1 0,1-1 1,0 1-1,-1 0 0,1 0 0,0 0 0,0 0 0,-6 2 0,7-2 1,0 1 1,0 0-1,0 0 0,0 0 1,0 0-1,0 0 0,0 0 1,1 0-1,-1 1 0,0-1 1,1 1-1,-1-1 1,1 1-1,-1 0 0,1 0 1,0-1-1,0 1 0,-1 0 1,2 0-1,-3 4 0,-2 13-8,0 1-1,1 0 0,1 0 0,1 1 0,1-1 0,1 27 0,1-34 15,-1-2 1,1 0 0,1-1 0,0 1 0,0-1 0,1 1 1,0-1-1,1 0 0,0 0 0,1-1 0,0 1 0,0-1 0,1 0 0,0 0 0,1-1 0,0 0 0,0 0 0,1 0 0,-1-1 0,2 0 0,-1-1 0,1 0 0,0 0 0,1-1 0,-1 0 0,1 0 0,0-1 0,0-1 0,0 0 0,0 0 0,1-1 0,-1 0 0,1-1 0,11 1 0,-14-2-17,18 1-90,39-3 1,-56 1-133,0 0-1,-1-1 1,1 0 0,-1 0 0,1-1 0,-1 0-1,0-1 1,12-7 0,171-126-7697,-126 83 2410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10.109"/>
    </inkml:context>
    <inkml:brush xml:id="br0">
      <inkml:brushProperty name="width" value="0.035" units="cm"/>
      <inkml:brushProperty name="height" value="0.035" units="cm"/>
    </inkml:brush>
  </inkml:definitions>
  <inkml:trace contextRef="#ctx0" brushRef="#br0">30 0 6129,'0'0'8814,"-4"35"-7903,-15 110-37,15-109-210,2-1 0,2 1 1,0-1-1,11 62 0,-5-53-145,21 112 1148,-25-153-365,-1-18-720,1-43-541,-1 19 46,0 13-95,1 1 0,1-1 1,1 1-1,2 0 0,0 1 1,2-1-1,1 1 0,0 1 0,2 0 1,1 0-1,23-34 0,-32 53-14,0 0 0,0 1-1,0-1 1,0 1-1,1 0 1,0 0-1,-1 0 1,1 0-1,0 1 1,0 0-1,1-1 1,-1 1-1,0 1 1,1-1-1,-1 1 1,1 0-1,0 0 1,-1 0-1,1 0 1,0 1-1,-1 0 1,1 0-1,0 0 1,7 2-1,7 2-118,0 1 1,-1 1-1,0 1 0,32 16 0,7 3-644,-46-22 459,14 5-427,-8-7-3517</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10.576"/>
    </inkml:context>
    <inkml:brush xml:id="br0">
      <inkml:brushProperty name="width" value="0.035" units="cm"/>
      <inkml:brushProperty name="height" value="0.035" units="cm"/>
    </inkml:brush>
  </inkml:definitions>
  <inkml:trace contextRef="#ctx0" brushRef="#br0">0 191 6241,'0'0'9694,"3"0"-8203,-1-2-1363,-1 1-1,1 0 1,-1-1-1,1 1 1,-1-1-1,1 1 0,-1-1 1,0 1-1,0-1 1,0 0-1,0 0 1,0 0-1,0 0 0,0 0 1,-1 0-1,1 0 1,-1 0-1,1 0 1,-1-3-1,10-57 1319,-8 42-852,-2 17-524,9-49 1012,-4 37-582,-3 35-281,-2 306-247,2-298 44,0 0-1,11 44 0,-10-59-13,0 1-1,2-1 1,-1-1 0,2 1-1,0-1 1,0 1 0,12 14-1,-15-23-27,0-1 0,1 0 0,-1 0 0,1 0 0,-1 0 0,1-1 0,0 1-1,0-1 1,1 0 0,-1-1 0,0 1 0,1-1 0,-1 1 0,1-1 0,-1 0 0,1-1 0,-1 1 0,1-1 0,0 0 0,-1 0-1,1-1 1,0 1 0,-1-1 0,1 0 0,-1 0 0,7-3 0,-1 1-189,-1 0 0,0-1 0,0 0 0,-1-1 0,1 0 0,-1 0 0,0 0 0,-1-1 0,1-1 0,-1 1-1,11-14 1,-12 12-756,-1 0-1,0-1 1,-1 0-1,0 0 1,0 0-1,-1-1 1,0 1-1,-1-1 1,2-12-1,-2-25-6368</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10.781"/>
    </inkml:context>
    <inkml:brush xml:id="br0">
      <inkml:brushProperty name="width" value="0.035" units="cm"/>
      <inkml:brushProperty name="height" value="0.035" units="cm"/>
    </inkml:brush>
  </inkml:definitions>
  <inkml:trace contextRef="#ctx0" brushRef="#br0">0 146 11402,'0'0'10843,"8"-142"-10843,-4 138-144,0 4-712,-4 25-5778,0 14 2585,0 4-2536</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11.197"/>
    </inkml:context>
    <inkml:brush xml:id="br0">
      <inkml:brushProperty name="width" value="0.035" units="cm"/>
      <inkml:brushProperty name="height" value="0.035" units="cm"/>
    </inkml:brush>
  </inkml:definitions>
  <inkml:trace contextRef="#ctx0" brushRef="#br0">45 307 2601,'0'0'13541,"27"-24"-12625,83-80-409,-105 100-463,-1-1 1,1-1-1,-1 1 0,0-1 0,0 1 0,0-1 1,-1 0-1,3-9 0,-5 11 27,0 0 0,0 0 0,-1 0 0,1 0 0,-1 0 1,0 0-1,0 0 0,-1-4 0,0-11 387,1 4-12,1 12-201,-1-1 0,0 0 1,0 0-1,-1 1 0,1-1 1,-2-7-1,1 10-210,1 1 1,-1-1-1,1 0 0,-1 0 0,1 0 0,-1 0 1,0 0-1,0 1 0,1-1 0,-1 0 1,0 1-1,0-1 0,0 1 0,0-1 1,0 1-1,0-1 0,1 1 0,-1-1 1,0 1-1,0 0 0,0 0 0,0-1 1,-1 1-1,1 0 0,0 0 0,0 0 1,0 0-1,-1 0 0,-2 0-26,0 0 1,0 0-1,0 1 1,1-1-1,-1 1 1,0 0-1,0 0 0,0 0 1,1 0-1,-1 1 1,1-1-1,-1 1 0,1 0 1,-4 3-1,0 1-12,2 0-1,-1 1 0,1-1 0,-1 1 1,-6 13-1,-5 8-1,1 1 1,-23 60-1,34-74 2,0 0-1,2 0 1,-1 0 0,2 1-1,0-1 1,1 1 0,1 0-1,1 22 1,0-35 18,0 0-1,0 1 1,0-1 0,1 1-1,-1-1 1,1 0 0,0 0 0,0 0-1,0 0 1,0 0 0,1-1 0,-1 1-1,1 0 1,-1-1 0,1 0 0,0 0-1,0 0 1,0 0 0,0 0 0,0 0-1,0-1 1,6 2 0,8 3 68,1 0 1,0-1-1,18 2 0,-32-6-78,55 6 8,1-1-1,67-4 1,-125-2-78,0 0 1,-1 0-1,1 0 0,0 0 1,-1-1-1,1 1 1,-1-1-1,1 1 1,-1-1-1,1 1 1,-1-1-1,1 0 1,-1 0-1,1 0 1,-1 0-1,0 0 0,1 0 1,-1 0-1,0 0 1,0 0-1,0-1 1,0 1-1,0 0 1,0-1-1,0 1 1,-1-1-1,1 1 0,0-1 1,-1 1-1,1-4 1,1-3-606,-1 0 0,0-1 0,0 1 0,-2-16 0,1 11-362,-4-32-4365,-12 2-1874</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12.298"/>
    </inkml:context>
    <inkml:brush xml:id="br0">
      <inkml:brushProperty name="width" value="0.035" units="cm"/>
      <inkml:brushProperty name="height" value="0.035" units="cm"/>
    </inkml:brush>
  </inkml:definitions>
  <inkml:trace contextRef="#ctx0" brushRef="#br0">429 100 5873,'0'0'11544,"0"-13"-10254,4-59 978,-5 71-2209,1 0 1,0 0-1,-1 0 0,1 1 0,-1-1 1,1 0-1,-1 0 0,1 1 1,-1-1-1,1 0 0,-1 1 0,0-1 1,1 0-1,-1 1 0,0-1 0,0 1 1,1 0-1,-1-1 0,0 1 0,0-1 1,0 1-1,0 0 0,1 0 0,-1-1 1,0 1-1,0 0 0,0 0 1,0 0-1,0 0 0,-1 0 0,-37 0-14,29 0 122,1 0-137,1 0-1,0 1 1,-1 0 0,1 0 0,0 0 0,0 1 0,-13 5 0,16-4-29,0-1-1,0 1 1,0 1-1,1-1 1,-1 1-1,1-1 1,0 1 0,0 0-1,1 1 1,-1-1-1,1 0 1,-5 9-1,5-6-30,0 1 0,0-1-1,1 1 1,0 0 0,0 0-1,1 0 1,0 0 0,1 0-1,-1 0 1,1 0 0,3 15-1,-3-21 9,1 1-1,0-1 1,0 1-1,0-1 1,0 0-1,0 1 1,0-1-1,1 0 1,-1 0 0,1 0-1,0 0 1,-1 0-1,1 0 1,0-1-1,0 1 1,0 0-1,0-1 1,5 3-1,50 22-135,-28-13 136,-11-5 15,-1 2 0,0 0-1,0 1 1,-1 1 0,17 16-1,-27-22 44,-1 0-1,1 1 0,-1-1 0,0 1 0,-1 0 1,1 1-1,-1-1 0,-1 1 0,0 0 1,0 0-1,0 0 0,-1 0 0,0 0 0,1 17 1,-2-18 31,0 2 81,-1 0 0,0 0 0,-1 15 0,0-21-117,0-1 0,1 1 0,-1 0 0,0 0 1,0-1-1,-1 1 0,1-1 0,0 1 0,-1-1 0,0 1 0,1-1 1,-1 0-1,0 0 0,0 0 0,-4 3 0,-7 5 99,-1-1 0,-1-1 0,0 0 1,0 0-1,0-2 0,-1 0 0,0-1 0,-26 5 0,4-3-18,0-3-1,-63 0 1,95-4-150,0 0 0,0 0 0,0 0 0,0-1 0,0 0 0,0 0 0,0-1 1,0 1-1,1-2 0,-11-4 0,12 4-99,0 0-1,0 0 1,1-1 0,-1 1 0,1-1 0,0 0-1,0 0 1,0 0 0,1 0 0,-1-1 0,1 1 0,-3-9-1,1 2-1019,-1-1 0,-4-23 0,6-25-5719</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43.648"/>
    </inkml:context>
    <inkml:brush xml:id="br0">
      <inkml:brushProperty name="width" value="0.035" units="cm"/>
      <inkml:brushProperty name="height" value="0.035" units="cm"/>
    </inkml:brush>
  </inkml:definitions>
  <inkml:trace contextRef="#ctx0" brushRef="#br0">84 12 3993,'0'0'2176,"-8"0"-1836,-44 0 2724,46-4-1228,-3-1 532,0 3 2076,133 8-496,72 16-3324,-131-14-224,107 10 195,-128-15-3471,-180-3-7366,104 0 6085</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44.037"/>
    </inkml:context>
    <inkml:brush xml:id="br0">
      <inkml:brushProperty name="width" value="0.035" units="cm"/>
      <inkml:brushProperty name="height" value="0.035" units="cm"/>
    </inkml:brush>
  </inkml:definitions>
  <inkml:trace contextRef="#ctx0" brushRef="#br0">0 15 7642,'0'0'7840,"28"-3"-7241,95-9 8,-116 12-539,1 0 0,0 1 1,-1-1-1,1 1 1,0 1-1,-1 0 0,1 0 1,-1 0-1,0 1 1,0 0-1,0 0 1,7 5-1,5 2 119,23 9 254,-4-1 389,58 35 0,-87-47-752,1 0-1,-2 1 1,1 0 0,-1 0 0,0 1-1,-1 0 1,0 1 0,0-1 0,-1 1-1,0 1 1,6 11 0,-9-10-66,0-1 0,-1 1-1,-1-1 1,1 1 0,-2 0 0,1 0 0,-2 0 0,1-1 0,-4 16-1,3-21-8,-1-1-1,0 1 0,0 0 0,0 0 0,-1-1 0,1 1 0,-1-1 0,0 0 1,-1 0-1,1 0 0,-1 0 0,-5 5 0,-57 41 66,53-41-62,-25 17 21,-1-2 1,-1-1-1,-1-2 1,-62 21-1,84-39-842,18-3 691,1 0 0,0-1-1,-1 1 1,1-1 0,0 1 0,0-1-1,-1 1 1,1-1 0,0 1-1,0-1 1,0 1 0,0-1-1,-1 0 1,1 1 0,0-1 0,0 1-1,0-1 1,0 1 0,0-1-1,0 1 1,1-1 0,-1 0 0,0 1-1,0-1 1,0 1 0,0-1-1,1 1 1,-1-1 0,0 1 0,0-1-1,1 1 1,-1-1 0,0 1-1,1-1 1,19-32-7016</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1.985"/>
    </inkml:context>
    <inkml:brush xml:id="br0">
      <inkml:brushProperty name="width" value="0.035" units="cm"/>
      <inkml:brushProperty name="height" value="0.035" units="cm"/>
    </inkml:brush>
  </inkml:definitions>
  <inkml:trace contextRef="#ctx0" brushRef="#br0">620 1 4993,'0'0'7732,"-11"1"-6589,-25 0-290,5-1-235,0 1 1,1 2-1,-34 6 0,14 7-229,0 1 0,-52 28-1,77-33-285,2 1-1,-1 2 1,2 0 0,0 1-1,-38 37 1,55-47-95,0-1-1,0 2 0,0-1 1,-6 12-1,9-15-17,1-1 0,0 1-1,0 0 1,0-1 0,1 1-1,-1 0 1,1 0 0,-1-1-1,1 1 1,0 0-1,0 0 1,0 0 0,1 0-1,-1-1 1,0 1 0,2 4-1,-1-6 11,0 0-1,0 1 1,0-1-1,0 1 1,1-1-1,-1 0 1,0 0-1,0 0 1,1 0-1,-1 0 1,1 0-1,-1 0 1,1 0-1,-1-1 1,1 1-1,0 0 1,-1-1-1,1 1 1,0-1-1,0 0 1,2 0-1,5 2 2,32 8 16,1-3 0,80 4 1,28 5 43,-118-10-63,0 2 1,-1 1-1,0 1 1,-1 2-1,42 22 0,-58-27-4,-1 1-1,0 1 0,0 0 0,-1 0 1,0 2-1,-1-1 0,0 1 0,0 1 1,-1 0-1,-1 0 0,0 1 1,-1 1-1,9 18 0,-15-28 8,0 0-1,-1 0 1,1 1-1,-1-1 1,0 0 0,0 0-1,-1 1 1,1-1-1,-1 1 1,0-1 0,0 0-1,0 1 1,-1-1-1,1 1 1,-1-1 0,0 0-1,-2 5 1,1-6 22,0 0 0,0-1 0,0 1 0,0 0 0,0-1 0,-1 0 0,1 1 0,-1-1-1,0 0 1,1 0 0,-1-1 0,0 1 0,0-1 0,0 1 0,0-1 0,-1 0 0,1 0 0,0 0 0,0 0 0,-1-1 0,-5 1 0,-3 0 36,0 0 1,1 0-1,-1-2 0,0 1 0,1-1 1,-1-1-1,1 0 0,-1-1 1,1 0-1,0 0 0,-12-7 0,14 6-59,1-1-1,1 0 0,-1 0 0,1-1 0,0 0 0,0-1 1,1 1-1,0-1 0,0 0 0,0-1 0,1 1 0,0-1 1,1 0-1,-6-14 0,4 6-83,0-1 0,1 0-1,1-1 1,1 1 0,1-1 0,-1-18 0,7-107-1481,-2 129 1231,0 1 0,0-1 0,1 1 0,1 0 0,0 0-1,8-15 1,2 0-2092,27-38-1,-12 21-3085</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2.311"/>
    </inkml:context>
    <inkml:brush xml:id="br0">
      <inkml:brushProperty name="width" value="0.035" units="cm"/>
      <inkml:brushProperty name="height" value="0.035" units="cm"/>
    </inkml:brush>
  </inkml:definitions>
  <inkml:trace contextRef="#ctx0" brushRef="#br0">1 43 6249,'0'0'10745,"4"-8"-9989,13-22-405,-17 30-348,0 0-1,0-1 0,0 1 1,0 0-1,0 0 1,0 0-1,0-1 1,0 1-1,1 0 0,-1 0 1,0 0-1,0-1 1,0 1-1,0 0 0,0 0 1,1 0-1,-1-1 1,0 1-1,0 0 0,0 0 1,0 0-1,1 0 1,-1 0-1,0 0 1,0 0-1,0-1 0,1 1 1,-1 0-1,0 0 1,0 0-1,1 0 0,-1 0 1,0 0-1,0 0 1,0 0-1,1 0 0,-1 0 1,0 0-1,0 0 1,1 0-1,-1 0 1,0 0-1,0 1 0,0-1 1,1 0-1,-1 0 1,0 0-1,0 0 0,0 0 1,1 0-1,-1 1 1,0-1-1,0 0 0,0 0 1,0 0-1,1 0 1,-1 1-1,0-1 1,0 0-1,0 0 0,0 0 1,0 1-1,0-1 1,0 0-1,0 0 0,0 1 1,0-1-1,13 35 296,-2 0 0,-2 1 0,5 39 0,-4-24-40,57 253 321,-42-212-550,44 109 0,-64-188-58,1-1 0,0 1 0,1-1 0,1 0 0,-1-1 0,18 20 0,-22-28-16,-1-1 1,1 1-1,0-1 0,0 0 0,0 0 1,0 0-1,0 0 0,0 0 0,1 0 1,-1-1-1,1 0 0,-1 0 1,1 0-1,-1 0 0,1 0 0,-1-1 1,1 1-1,0-1 0,-1 0 0,1 0 1,0-1-1,-1 1 0,1-1 0,0 0 1,-1 0-1,1 0 0,-1 0 0,0 0 1,1-1-1,-1 1 0,4-4 0,0 0-192,-1 0-1,0 0 0,-1 0 1,1-1-1,-1 0 0,0 0 1,0-1-1,-1 1 0,0-1 1,0 0-1,4-12 0,4-10-2283,12-49-1,-11 12-1635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5:57:41.165"/>
    </inkml:context>
    <inkml:brush xml:id="br0">
      <inkml:brushProperty name="width" value="0.05" units="cm"/>
      <inkml:brushProperty name="height" value="0.05" units="cm"/>
    </inkml:brush>
  </inkml:definitions>
  <inkml:trace contextRef="#ctx0" brushRef="#br0">787 0 4537,'0'0'521,"-48"36"-267,-1 0-217,-52 40 9,-93 90 0,128-106-38,3 4 1,2 3-1,-66 94 1,116-142 2,1-1 0,0 1 0,2 1 0,0-1 0,1 2 0,1-1 0,1 1 0,0-1 1,2 1-1,1 1 0,-1 33 0,4-49-10,0 1-1,-1-1 1,2 0 0,-1 1-1,1-1 1,0 0 0,0 0-1,1 0 1,0-1 0,0 1 0,0 0-1,0-1 1,1 0 0,0 0-1,0 0 1,1 0 0,-1-1 0,1 0-1,0 1 1,0-2 0,1 1-1,-1-1 1,11 5 0,9 4-13,0-2 0,0 0 0,1-2 0,38 7 0,11-2-95,0-3 0,1-4 0,0-3 1,1-3-1,125-17 0,-156 10-298,52-18 0,22-13-1196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31.650"/>
    </inkml:context>
    <inkml:brush xml:id="br0">
      <inkml:brushProperty name="width" value="0.035" units="cm"/>
      <inkml:brushProperty name="height" value="0.035" units="cm"/>
    </inkml:brush>
  </inkml:definitions>
  <inkml:trace contextRef="#ctx0" brushRef="#br0">37 1 1744,'0'0'5108,"-7"7"-5033,-20 22 196,27-28-217,-1-1 1,1 0 0,0 0 0,0 1 0,0-1 0,-1 1 0,1-1 0,0 0-1,0 1 1,0-1 0,0 0 0,0 1 0,0-1 0,0 1 0,-1-1 0,1 0 0,0 1-1,0-1 1,1 1 0,-1-1 0,0 0 0,0 1 0,0-1 0,0 1 0,0-1 0,0 0-1,0 1 1,1-1 0,-1 0 0,0 1 0,0-1 0,0 0 0,1 1 0,-1-1-1,0 0 1,1 0 0,-1 1 0,0-1 0,1 0 0,-1 0 0,0 1 0,1-1 0,-1 0-1,0 0 1,1 0 0,20 9 1767,-18-8-930,56 12 3813,-51-13-4537,-1 1 1,1 0-1,-1 1 1,1 0 0,-1 0-1,0 1 1,0 0-1,0 0 1,0 0-1,-1 1 1,1 0 0,10 9-1,-13-10-154,0 1 0,0 0 1,0 0-1,0 1 0,-1-1 0,0 1 0,0 0 0,0 0 1,0 0-1,-1 0 0,0 0 0,0 1 0,0-1 0,-1 1 1,0-1-1,0 1 0,0-1 0,0 1 0,-1 0 0,-1 8 1,1-3-11,1-6-4,-1-1-1,0 1 1,0 0 0,0 0-1,-1-1 1,1 1 0,-1 0-1,0-1 1,-1 1 0,1-1-1,-1 0 1,-3 7 0,-8 11 129,13-20-344,-1-1 0,1 1 1,-1-1-1,0 1 1,1-1-1,-1 0 1,0 1-1,0-1 0,0 0 1,0 0-1,0 0 1,0 0-1,-1 0 1,1 0-1,0 0 0,-1 0 1,1 0-1,0 0 1,-1-1-1,1 1 0,-1 0 1,1-1-1,-1 0 1,1 1-1,-1-1 1,1 0-1,-1 0 0,0 1 1,1-1-1,-1-1 1,-2 1-1,-4 0-2835</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16.965"/>
    </inkml:context>
    <inkml:brush xml:id="br0">
      <inkml:brushProperty name="width" value="0.035" units="cm"/>
      <inkml:brushProperty name="height" value="0.035" units="cm"/>
    </inkml:brush>
  </inkml:definitions>
  <inkml:trace contextRef="#ctx0" brushRef="#br0">1 146 4601,'0'0'13871,"11"-8"-13270,2-3-437,-6 5-38,1 0 1,-1 0-1,1 1 0,11-6 0,-19 11-125,1 0 0,-1 0 0,1 0 0,-1 0-1,0-1 1,1 1 0,-1 0 0,1 0 0,-1 0 0,1 0-1,-1 0 1,1 0 0,-1 0 0,0 0 0,1 0-1,-1 0 1,1 0 0,-1 1 0,1-1 0,-1 0 0,0 0-1,1 0 1,-1 1 0,1-1 0,-1 0 0,0 0 0,1 1-1,-1-1 1,0 0 0,1 1 0,-1-1 0,0 0 0,0 1-1,1-1 1,-1 0 0,0 1 0,0-1 0,1 1 0,-1-1-1,0 1 1,6 19-48,-6-17 62,12 40 3,1-1 0,2 0 0,34 66 0,-48-104 31,1-1 1,0 0 0,0-1 0,0 1 0,0 0-1,0 0 1,1-1 0,-1 0 0,1 1 0,-1-1-1,1 0 1,0 0 0,0 0 0,0-1-1,0 1 1,0-1 0,1 1 0,-1-1 0,0 0-1,5 0 1,-2 0 83,-1-1-1,1 0 1,0 0-1,0 0 1,-1-1-1,1 0 1,0 0-1,-1 0 0,1-1 1,-1 1-1,10-6 1,13-9-69,0 0 1,-2-2-1,0-1 1,-1-1-1,-1-2 1,-1 0-1,31-38 1,-47 50-60,-1 0 1,0 0 0,-1 0-1,0-1 1,7-19-1,5-13 58,-11 35-194,-2 14-347,-2 17 64,-3-3 350,-1 0 0,-1 0 0,-11 36-1,8-32 3,0 0 0,-1 28 0,5-29 17,1 0 1,4 41-1,-3-62 49,1 0 0,-1 0 0,1 0 0,0 0 1,0 0-1,0 0 0,0 0 0,0 0 0,0 0 1,0-1-1,1 1 0,-1 0 0,0-1 0,1 1 1,0-1-1,-1 0 0,1 1 0,0-1 0,0 0 1,0 0-1,-1 0 0,1 0 0,0-1 0,0 1 1,0 0-1,1-1 0,-1 0 0,2 1 0,9 1 55,1-1 0,0 0 0,18-1 0,-14 0 2,-1-1-15,0 0 0,0-2 0,-1 1 0,1-2 0,-1 0 0,0-1 0,0-1 0,0 0-1,-1-1 1,1-1 0,-2 0 0,1-1 0,-2-1 0,20-16 0,-18 12-37,0-1 1,-1 0 0,-1-1-1,0 0 1,-1-1 0,-1-1-1,-1 0 1,0 0 0,-1-1-1,-1 0 1,8-32 0,-10 31-9,-2-1 1,0 1 0,-1-1 0,-1-24 0,-2 44-378,0 9-5880,0 41-2014,0-27 2031</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2.528"/>
    </inkml:context>
    <inkml:brush xml:id="br0">
      <inkml:brushProperty name="width" value="0.035" units="cm"/>
      <inkml:brushProperty name="height" value="0.035" units="cm"/>
    </inkml:brush>
  </inkml:definitions>
  <inkml:trace contextRef="#ctx0" brushRef="#br0">1 1 6833,'0'0'10171,"39"0"-9667,-7 0-48,8 0-256,-1 0-152,-3 0-48,-1 3-72,1 1-672,12-4-1177,-9 0-1191,-3 0-1105</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3.086"/>
    </inkml:context>
    <inkml:brush xml:id="br0">
      <inkml:brushProperty name="width" value="0.035" units="cm"/>
      <inkml:brushProperty name="height" value="0.035" units="cm"/>
    </inkml:brush>
  </inkml:definitions>
  <inkml:trace contextRef="#ctx0" brushRef="#br0">115 100 8362,'0'0'9958,"-10"-15"-9343,-43-66 218,53 81-818,-1 0-1,1 0 1,0-1-1,0 1 1,0 0-1,0 0 1,-1-1-1,1 1 1,0 0 0,0 0-1,0 0 1,-1-1-1,1 1 1,0 0-1,0 0 1,-1 0-1,1 0 1,0 0-1,0-1 1,-1 1-1,1 0 1,0 0-1,-1 0 1,1 0-1,0 0 1,0 0 0,-1 0-1,1 0 1,0 0-1,-1 0 1,1 0-1,0 0 1,0 0-1,-1 1 1,-6 9 69,-1 20-255,7-25 225,-10 62-52,2 1 0,3 0 0,6 116 0,0-175-3,1-1-1,0 0 1,0 0-1,1 1 1,0-1 0,1 0-1,0-1 1,5 12-1,-6-16 5,-1-1-1,0 0 1,0 0-1,1 0 1,0 0-1,-1 0 1,1 0-1,0 0 1,0-1 0,0 1-1,0-1 1,0 1-1,0-1 1,0 0-1,0 0 1,1 0-1,-1 0 1,0 0-1,1 0 1,-1-1 0,1 1-1,-1-1 1,1 1-1,-1-1 1,1 0-1,-1 0 1,1 0-1,-1-1 1,1 1-1,-1-1 1,1 1-1,3-2 1,-3 0 6,0 1 0,0-1 1,0 1-1,0-1 0,-1 0 0,1 0 0,-1 0 1,1 0-1,-1-1 0,0 1 0,0-1 0,0 0 1,3-3-1,20-43 59,-17 32-49,5-13-11,0 0 0,-2-1 0,-2-1 0,-1 1 0,-1-2 0,-1 1 0,-2-1 0,0-41 0,-4 73-73,-5 26-171,-2 30 249,1 1-1,4 74 1,2-124-12,0 1 0,0-1 0,1 1 0,0-1 0,0 0 0,0 1 0,5 11 0,-5-16 0,0 0-1,1 0 1,-1 0 0,0 0-1,1 0 1,0-1-1,-1 1 1,1 0-1,0-1 1,0 1 0,0-1-1,0 1 1,0-1-1,0 0 1,0 0 0,0 0-1,1 0 1,-1-1-1,0 1 1,1 0 0,-1-1-1,0 0 1,1 1-1,2-1 1,0 0 9,1 1 0,0-1 0,-1-1 0,1 1 0,0-1 0,-1 0 0,1 0 0,-1 0 0,1-1 0,-1 0 0,0 0 0,6-3 0,-3-1-155,0 0-1,0-1 1,0 1-1,-1-1 1,0-1-1,6-8 1,-2 1-976,-1 0-1,-1-1 1,0 0 0,-1 0 0,-1 0-1,-1-1 1,8-31 0,-4 0-4751</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3.382"/>
    </inkml:context>
    <inkml:brush xml:id="br0">
      <inkml:brushProperty name="width" value="0.035" units="cm"/>
      <inkml:brushProperty name="height" value="0.035" units="cm"/>
    </inkml:brush>
  </inkml:definitions>
  <inkml:trace contextRef="#ctx0" brushRef="#br0">1 1 8186,'0'0'7455,"0"32"-6781,0-4-512,0 26 148,1 0 0,12 65-1,1-38 194,5 0-1,50 139 0,-48-167-533,3 0-1,2-2 0,2 0 0,65 85 1,-72-115-1448,-12-21-494,-6-14-251,-3-13-1218,0-8-1874</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3.566"/>
    </inkml:context>
    <inkml:brush xml:id="br0">
      <inkml:brushProperty name="width" value="0.035" units="cm"/>
      <inkml:brushProperty name="height" value="0.035" units="cm"/>
    </inkml:brush>
  </inkml:definitions>
  <inkml:trace contextRef="#ctx0" brushRef="#br0">0 26 6345,'0'0'11363,"147"-18"-10995,-96 15-224,1 3-144,-8-4 0,-1 4-320,-3 0-1233,-13 0-1679,-11 0-1897</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3.832"/>
    </inkml:context>
    <inkml:brush xml:id="br0">
      <inkml:brushProperty name="width" value="0.035" units="cm"/>
      <inkml:brushProperty name="height" value="0.035" units="cm"/>
    </inkml:brush>
  </inkml:definitions>
  <inkml:trace contextRef="#ctx0" brushRef="#br0">0 0 7402,'0'0'7182,"1"37"-6448,3 124-25,-1-127-338,0 1-1,16 61 0,-5-32 105,-11-42-312,0 0-95,1-1 0,0 1-1,2-1 1,0 0 0,2 0 0,13 27 0,-20-46-117,0-1 0,0 1 0,0-1 0,0 0 1,1 1-1,-1-1 0,0 0 0,1 0 1,-1 0-1,1 0 0,-1 0 0,1 0 1,-1 0-1,1 0 0,0-1 0,0 1 0,-1-1 1,1 1-1,0-1 0,0 0 0,-1 1 1,1-1-1,0 0 0,0 0 0,0 0 1,-1-1-1,1 1 0,0 0 0,0-1 0,0 1 1,-1-1-1,1 1 0,0-1 0,-1 0 1,1 0-1,-1 0 0,1 0 0,2-2 1,5-3-848,-1-1 0,0 0 0,0 0 0,0-1 0,7-9 0,27-35-8037</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4.360"/>
    </inkml:context>
    <inkml:brush xml:id="br0">
      <inkml:brushProperty name="width" value="0.035" units="cm"/>
      <inkml:brushProperty name="height" value="0.035" units="cm"/>
    </inkml:brush>
  </inkml:definitions>
  <inkml:trace contextRef="#ctx0" brushRef="#br0">281 307 8298,'0'0'7955,"-3"-20"-6975,-14-63-28,17 81-887,-1-1-1,0 1 0,0 0 1,0-1-1,0 1 0,-1 0 1,1 0-1,-1 0 0,1 0 1,-1 0-1,0 0 1,1 0-1,-1 1 0,0-1 1,0 1-1,0-1 0,0 1 1,-1 0-1,1 0 0,0 0 1,-1 0-1,1 0 0,0 0 1,-1 1-1,1-1 1,-1 1-1,1-1 0,-1 1 1,1 0-1,-5 1 0,1-2 26,-3 0-56,0 1 0,0 0 1,0 0-1,-1 1 1,-14 3-1,20-3-41,0 1-1,-1-1 1,1 1-1,0 0 1,0 1 0,0-1-1,1 1 1,-1-1-1,1 1 1,-1 0 0,1 1-1,0-1 1,-4 5-1,0 1-57,-1 1 0,2 0 0,-1 0 0,1 1 0,1-1-1,0 1 1,0 0 0,1 1 0,1-1 0,-1 1-1,2 0 1,0 0 0,0 0 0,1 12 0,1-23 56,1 0 0,-1 1 0,0-1 0,1 0 0,-1 0 0,1 0 0,-1 0 0,1 0 0,0 0 0,-1 0 0,1 0 0,0 0 0,0 0 0,-1 0 0,1 0 0,0 0 0,0 0 0,0-1 0,0 1 1,0 0-1,1-1 0,-1 1 0,0-1 0,0 1 0,2-1 0,38 11-30,-28-9 33,15 4 5,-1 2 0,1 1-1,-2 0 1,28 15-1,-44-19 7,-1 1-1,1 0 1,-1 1-1,0 0 1,-1 0-1,1 1 1,-2 0-1,1 1 1,-1-1-1,0 1 1,-1 1-1,0-1 1,6 15-1,-7-12 13,0 1 0,-1-1 0,0 1 0,-1 0-1,-1 1 1,0-1 0,-1 0 0,0 1-1,-1-1 1,0 1 0,-5 26 0,3-37 5,1 1 0,-1-1 0,0 0 0,0 0 1,0 1-1,0-1 0,-1-1 0,1 1 0,-1 0 0,1 0 1,-1-1-1,0 0 0,0 0 0,0 1 0,-1-2 0,1 1 1,0 0-1,-1-1 0,1 1 0,-1-1 0,0 0 0,-5 1 1,2 0 12,-1-1 1,1 0-1,0 0 1,-1-1-1,1 0 1,0 0-1,-1 0 1,1-1-1,0 0 1,-14-4-1,16 2-31,0 1 1,0-1-1,0 0 0,1 0 1,-1-1-1,1 1 1,0-1-1,0 0 0,1 0 1,-1 0-1,1-1 0,-1 1 1,2-1-1,-1 0 0,-3-6 1,0-4-46,0 0-1,1-1 1,0 1 0,-2-20 0,0-20-668,3 1 1,2-1-1,2 0 1,3 0-1,10-54 0,-4 58-1559,15-50-1,18-34-3328</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4.581"/>
    </inkml:context>
    <inkml:brush xml:id="br0">
      <inkml:brushProperty name="width" value="0.035" units="cm"/>
      <inkml:brushProperty name="height" value="0.035" units="cm"/>
    </inkml:brush>
  </inkml:definitions>
  <inkml:trace contextRef="#ctx0" brushRef="#br0">1 1 7802,'0'0'7971,"3"34"-6896,0-2-850,15 197 714,8 143-111,-18-313-797,3 0 0,2-1 0,3 0 0,28 69 0,-40-119-30,0 1 1,1-1-1,0 1 1,6 7-1,-11-15-59,1 0-1,0 0 0,-1 0 0,1 0 1,0 1-1,0-1 0,0 0 0,0-1 1,0 1-1,0 0 0,0 0 0,0 0 1,0-1-1,1 1 0,-1 0 0,0-1 1,0 1-1,1-1 0,-1 0 1,0 1-1,1-1 0,-1 0 0,0 0 1,1 0-1,-1 0 0,0 0 0,1 0 1,-1 0-1,1 0 0,-1 0 0,0-1 1,0 1-1,1-1 0,-1 1 0,0-1 1,0 1-1,1-1 0,0-1 1,0 0-233,0 0 0,0 0-1,0-1 1,-1 1 0,1-1 0,-1 1 0,0-1 0,2-2 0,9-30-4511</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4.768"/>
    </inkml:context>
    <inkml:brush xml:id="br0">
      <inkml:brushProperty name="width" value="0.035" units="cm"/>
      <inkml:brushProperty name="height" value="0.035" units="cm"/>
    </inkml:brush>
  </inkml:definitions>
  <inkml:trace contextRef="#ctx0" brushRef="#br0">0 68 6121,'0'0'10659,"191"14"-10387,-140-14-168,-3-14-96,-9 0-8,-3 3-344,-16-7-929,-4 4-1455,-13 3-2417</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5.019"/>
    </inkml:context>
    <inkml:brush xml:id="br0">
      <inkml:brushProperty name="width" value="0.035" units="cm"/>
      <inkml:brushProperty name="height" value="0.035" units="cm"/>
    </inkml:brush>
  </inkml:definitions>
  <inkml:trace contextRef="#ctx0" brushRef="#br0">8 1 7882,'0'0'7745,"-8"217"-7217,8-167 41,24 4-217,0 3-152,3-4-128,1-3-24,0-7-40,-5-8 64,1-10-72,0-14 0,0-11-392,4-7-457,-5-29-1191,-3-3-2833</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5.219"/>
    </inkml:context>
    <inkml:brush xml:id="br0">
      <inkml:brushProperty name="width" value="0.035" units="cm"/>
      <inkml:brushProperty name="height" value="0.035" units="cm"/>
    </inkml:brush>
  </inkml:definitions>
  <inkml:trace contextRef="#ctx0" brushRef="#br0">5 64 7298,'0'0'11114,"-4"-64"-11114,15 64-384,9 43-1345,-4-7-2271,0-1-3090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17.404"/>
    </inkml:context>
    <inkml:brush xml:id="br0">
      <inkml:brushProperty name="width" value="0.035" units="cm"/>
      <inkml:brushProperty name="height" value="0.035" units="cm"/>
    </inkml:brush>
  </inkml:definitions>
  <inkml:trace contextRef="#ctx0" brushRef="#br0">279 268 408,'0'0'13739,"37"-14"-13231,114-46-32,-145 57-420,-1 1-1,0 0 0,0-1 1,0 0-1,0-1 0,0 1 1,4-5-1,-8 7-31,-1 1-1,1-1 0,0 0 1,-1 0-1,0 0 1,1 1-1,-1-1 0,1 0 1,-1 0-1,0 0 1,0 0-1,0 0 0,1 0 1,-1 0-1,0 0 1,0 0-1,0 1 0,0-1 1,-1-2-1,1-7 214,3-21 1137,0-45 0,-3 75-1351,-1 0 1,1-1-1,0 1 1,-1 0-1,1 0 1,-1-1-1,1 1 1,-1 0-1,1 0 1,-1 0-1,0 0 1,0 0-1,1 0 1,-1 0-1,0 0 1,0 0-1,0 0 1,0 0-1,0 0 1,0 1-1,0-1 1,-1 0-1,1 1 1,0-1-1,0 1 1,-1-1-1,1 1 1,0 0-1,0-1 1,-1 1 0,-1 0-1,-52-2-45,41 2-8,1 1 21,0 1 1,0 0-1,0 0 0,0 2 1,1-1-1,-1 2 0,1 0 0,0 0 1,0 1-1,-15 10 0,-10 10 4,-60 50-1,82-62 4,0 1 0,0 0 0,1 1 0,-22 32 0,31-38-1,-1 0-1,1 0 1,0 0 0,1 0 0,0 1 0,1 0 0,0 0-1,1 0 1,0 0 0,0 20 0,2-30 7,0 0 1,0 0-1,0 0 0,0-1 1,1 1-1,-1 0 1,0 0-1,1 0 0,-1 0 1,1 0-1,-1-1 1,1 1-1,-1 0 0,1 0 1,-1-1-1,1 1 1,0 0-1,-1-1 0,1 1 1,0-1-1,0 1 1,-1-1-1,1 1 0,0-1 1,0 0-1,0 1 1,0-1-1,-1 0 0,1 1 1,0-1-1,0 0 1,2 0-1,34 1 159,-26-2-118,11 0 28,1-1-1,-1 0 0,1-2 1,-1-1-1,0-1 0,0 0 1,-1-2-1,40-20 0,-44 19-389,0-2 0,-1 0 0,0 0 0,20-21 0,-26 22-676,0 0 0,-1-1 0,0-1 1,-1 0-1,0 0 0,9-20 0,-2-4-3681</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5.591"/>
    </inkml:context>
    <inkml:brush xml:id="br0">
      <inkml:brushProperty name="width" value="0.035" units="cm"/>
      <inkml:brushProperty name="height" value="0.035" units="cm"/>
    </inkml:brush>
  </inkml:definitions>
  <inkml:trace contextRef="#ctx0" brushRef="#br0">341 165 10234,'0'0'9190,"-6"-19"-8662,-21-60-5,26 75-428,-1 0-1,0 1 1,0-1 0,0 0 0,-1 0-1,1 1 1,-1 0 0,0-1-1,0 1 1,0 0 0,0 0 0,0 1-1,-1-1 1,0 1 0,1 0-1,-1 0 1,0 0 0,0 0 0,-6-2-1,1 2 41,0 1 0,-1 0-1,1 0 1,-1 0-1,1 1 1,-12 2 0,17-1-135,0 0 0,0 0 0,0 1 0,1 0 0,-1-1 0,0 1 0,1 1 0,-1-1 0,1 0 0,0 1 0,0 0 0,0-1 0,0 1 0,0 0 0,1 1 0,-1-1 0,1 0 0,0 1-1,-3 6 2,-7 12-14,2 0 1,-8 25-1,15-39 17,-11 35-65,2-1 0,2 2-1,2-1 1,2 1 0,0 84-1,5-126 35,1 0 0,0 0 1,1-1-1,-1 1 0,0 0 0,0-1 0,1 1 0,-1 0 0,1-1 0,-1 1 0,1 0 0,0-1 1,0 1-1,0-1 0,0 1 0,0-1 0,0 0 0,0 1 0,0-1 0,0 0 0,2 2 0,0-2 2,-1 0-1,1 0 0,-1 0 1,1 0-1,-1 0 0,1 0 1,0-1-1,-1 1 0,1-1 1,0 0-1,0 0 0,3 0 1,6-1-37,-1-1 1,0 0-1,0-1 1,0 0-1,-1-1 0,12-4 1,21-16-899,-1-1-1,-2-2 1,45-37-1,-17 12-792,33-22-723,-12 6-109</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6.230"/>
    </inkml:context>
    <inkml:brush xml:id="br0">
      <inkml:brushProperty name="width" value="0.035" units="cm"/>
      <inkml:brushProperty name="height" value="0.035" units="cm"/>
    </inkml:brush>
  </inkml:definitions>
  <inkml:trace contextRef="#ctx0" brushRef="#br0">308 268 6969,'0'0'8393,"7"-18"-7310,19-61 57,-23 73-958,-1 0 1,-1 0-1,1-1 0,-1 1 1,0 0-1,-1-1 0,0 1 0,0 0 1,0-1-1,0 1 0,-1 0 0,0-1 1,-1 1-1,1 0 0,-1 0 1,0 0-1,-1 0 0,-5-9 0,5 11-133,-1 0 0,0 0 0,0 1 0,0-1 0,0 1 0,0 0 0,-1 1 0,1-1 0,-1 1-1,0 0 1,0 0 0,0 0 0,0 1 0,0-1 0,0 1 0,-1 0 0,1 1 0,0-1 0,0 1-1,-6 1 1,6-1-49,0 1 0,0 0 0,0 0 0,1 0-1,-1 1 1,0 0 0,1 0 0,-1 0 0,1 0-1,0 1 1,0-1 0,0 1 0,0 0 0,0 0-1,0 1 1,-5 6 0,-4 5-11,1 1-1,-20 34 1,16-21 7,1-1-1,1 2 0,-14 45 1,24-60-10,0 1 0,0-1 0,2 1 0,0 0 0,1 0 0,0 0 0,1 0 1,1 0-1,3 19 0,-3-32 10,1-1 1,-1 1 0,0 0 0,1-1 0,0 1 0,-1-1-1,1 0 1,0 1 0,0-1 0,0 0 0,1 0 0,-1-1-1,0 1 1,1 0 0,-1-1 0,1 1 0,-1-1 0,1 0-1,0 0 1,0 0 0,0 0 0,-1 0 0,1-1 0,0 1-1,5-1 1,2 1 16,-1 0-1,0 0 1,1-1-1,-1-1 1,1 0-1,-1 0 1,10-3-1,-11 2-7,-1-2 0,0 1 0,0-1 0,-1 0 0,1-1 0,-1 1 0,0-1 0,0-1 0,0 1 0,-1-1 0,0 0 0,0 0 0,5-9 0,8-14 31,24-51 1,-42 79-37,15-31 27,-2-1 0,-2 0 0,-1 0-1,7-47 1,-15 43 567,-2 36-470,0 5-155,-2 19-5,-8 47 0,6-45 27,0 0 0,0 27-1,4-35-17,-1-6 18,1-1-1,1 1 0,0 0 1,4 18-1,-4-26 9,0 1 0,0-1 0,1 0 0,-1 1 0,1-1 1,0 0-1,0 0 0,0 0 0,1-1 0,-1 1 0,1 0 0,-1-1 0,1 0 1,0 1-1,0-1 0,0 0 0,0 0 0,4 1 0,3 1-79,0-1 0,0 0-1,0 0 1,0-1 0,0-1-1,0 1 1,1-2 0,-1 1 0,0-2-1,1 1 1,-1-1 0,0-1-1,1 0 1,-1 0 0,0-1 0,-1 0-1,1-1 1,0 0 0,16-11 0,-8 3-439,-1-1 0,-1 0 0,0-1 0,0-1 0,-2-1 0,0 0 0,-1-1 0,0 0 0,12-24 0,-14 20-1135,0-2 0,8-28 0,-1-14-2474</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4:56.510"/>
    </inkml:context>
    <inkml:brush xml:id="br0">
      <inkml:brushProperty name="width" value="0.035" units="cm"/>
      <inkml:brushProperty name="height" value="0.035" units="cm"/>
    </inkml:brush>
  </inkml:definitions>
  <inkml:trace contextRef="#ctx0" brushRef="#br0">7 1 9722,'0'0'10934,"-2"43"-9901,-1 16-740,2 200 642,36 86 75,-21-264-893,4 0 1,32 92 0,-42-151-142,0 0 0,1-1 0,1 0 0,1-1 0,1 0 0,1-1 0,1 0 0,0-1 0,1-1 0,1 0 0,1-1 0,0-1 0,1 0 0,24 14 0,-36-26-164,-1 0 0,1 0 0,0 0 0,0-1 0,1 0 1,-1 0-1,9 1 0,27-1-4817,-25-2-933</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2.421"/>
    </inkml:context>
    <inkml:brush xml:id="br0">
      <inkml:brushProperty name="width" value="0.035" units="cm"/>
      <inkml:brushProperty name="height" value="0.035" units="cm"/>
    </inkml:brush>
  </inkml:definitions>
  <inkml:trace contextRef="#ctx0" brushRef="#br0">1 184 7058,'0'0'9165,"0"-7"-8440,0-15-252,0 4 2534,1 18-2912,1 1-1,-1-1 0,1 0 1,-1 0-1,1 1 0,-1-1 1,1 1-1,-1-1 0,0 1 1,1-1-1,-1 1 0,0 0 0,0 0 1,1 0-1,-1-1 0,0 1 1,1 2-1,8 10-58,-2 1-1,1 1 1,-2 0 0,0 0-1,0 0 1,7 31-1,17 102 239,5 146-83,-24-174-138,-11-104-46,-1-12-4,0 0 0,1 0 0,-1 0 0,1-1 0,0 1 0,0 0 0,2 5 0,-3-8 23,1-3 68,0 0-1,0 0 1,-1 0 0,1 1-1,-1-1 1,1 0-1,-1 0 1,0 0-1,0 0 1,1 0 0,-1 0-1,-1 0 1,1 0-1,-1-3 1,1 0 37,-12-187-13,0-4-226,11 66-98,3-143-242,-2 272 434,7-48-27,-7 48 30,0 1 1,0-1-1,1 0 0,-1 0 0,0 0 0,0 1 0,0-1 0,1 0 0,-1 0 0,0 0 0,1 1 0,-1-1 0,1 0 1,-1 1-1,1-1 0,-1 0 0,1 1 0,-1-1 0,1 1 0,0-1 0,-1 1 0,1-1 0,0 1 0,-1-1 0,1 1 1,0 0-1,0-1 0,0 1 0,-1 0 0,1-1 0,0 1 0,0 0 0,0 0 0,-1 0 0,1 0 0,0 0 1,0 0-1,0 0 0,0 0 0,-1 0 0,1 1 0,0-1 0,0 0 0,0 0 0,-1 1 0,1-1 0,0 1 0,0-1 1,-1 0-1,1 1 0,0-1 0,-1 1 0,2 1 0,11 10-30,-1 2 1,0-1-1,0 1 1,12 22-1,1 0 37,26 40 58,57 108-1,26 91 39,-108-219-68,-18-40-23,-2-2 20,1 1 0,16 23 0,-23-37-11,1-1 0,-1 0 1,0 1-1,0-1 0,0 0 0,0 1 0,0-1 1,0 0-1,1 1 0,-1-1 0,0 0 1,0 1-1,0-1 0,1 0 0,-1 0 0,0 1 1,0-1-1,1 0 0,-1 0 0,0 0 0,0 1 1,1-1-1,-1 0 0,0 0 0,1 0 0,-1 0 1,0 0-1,1 1 0,-1-1 0,0 0 1,1 0-1,-1 0 0,1 0 0,-1 0 0,0 0 1,1 0-1,-1 0 0,0-1 0,1 1 0,-1 0 1,0 0-1,1 0 0,-1 0 0,0 0 1,1 0-1,-1-1 0,0 1 0,0 0 0,1 0 1,-1 0-1,1-1 0,4-20 402,4-100-360,-8-143 1,-3 118-194,1 82-2,3-73-62,-2 136 199,0-1 0,0 1 0,0 0 0,1-1 0,-1 1 0,0 0 0,1 0 0,-1 0 0,1-1 0,-1 1 1,1 0-1,0 0 0,1-2 0,-2 3 0,1 0-1,-1 0 1,1 0 0,-1-1 0,1 1-1,-1 0 1,1 0 0,-1 0 0,1 0-1,-1 0 1,1 0 0,-1 0 0,1 0 0,-1 0-1,1 0 1,0 0 0,-1 1 0,1-1-1,-1 0 1,0 0 0,1 0 0,-1 1 0,1-1-1,-1 0 1,1 0 0,-1 1 0,1-1-1,-1 0 1,0 1 0,1-1 0,-1 1 0,0-1-1,1 1 1,-1-1 0,0 0 0,0 1-1,1-1 1,-1 1 0,0 0 0,16 26-16,-1 1 0,-1 1 1,-2 0-1,12 39 0,-3-8 17,124 351 105,-85-225-169,-62-197-4201,3-15 2632,1-3 62,-2-33-2915,0-1-746</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2.828"/>
    </inkml:context>
    <inkml:brush xml:id="br0">
      <inkml:brushProperty name="width" value="0.035" units="cm"/>
      <inkml:brushProperty name="height" value="0.035" units="cm"/>
    </inkml:brush>
  </inkml:definitions>
  <inkml:trace contextRef="#ctx0" brushRef="#br0">1 249 5009,'0'0'8822,"35"6"-7895,110 15-144,-140-20-711,0-1 0,0 1-1,0-1 1,0 0 0,0-1 0,0 1 0,0-1 0,0 0 0,5-2 0,-9 2-21,1 0 0,0 0-1,-1 0 1,1 0 0,-1 0 0,1 0-1,-1-1 1,0 1 0,1 0 0,-1-1-1,0 1 1,1-3 0,4-4 179,-1 2-95,-1 0 1,1-1-1,-1 1 0,0-1 0,-1 0 0,0 0 0,0 0 0,-1 0 0,1-1 0,0-10 0,0-3 54,-1-1 0,-1-28 0,-1 40-121,0 8-66,0-1 0,0 1 0,-1 0 0,1-1 0,-1 1-1,1 0 1,-1-1 0,0 1 0,0 0 0,0 0 0,0 0 0,0 0 0,0-1 0,-1 2 0,1-1 0,-1 0 0,1 0 0,-1 0 0,0 1 0,0-1 0,0 1 0,0-1 0,0 1 0,0 0-1,0 0 1,0 0 0,0 0 0,0 0 0,-1 1 0,1-1 0,0 0 0,-1 1 0,-3-1 0,2 1 2,-1 0 0,1 0-1,-1 0 1,1 0 0,-1 0 0,1 1 0,0 0 0,-1 0-1,1 0 1,0 1 0,0-1 0,-1 1 0,1 0-1,1 0 1,-1 0 0,0 1 0,0 0 0,-2 2-1,-4 6 9,0 0 0,1 0-1,1 1 1,0 1-1,1-1 1,0 1-1,1 0 1,0 0-1,-5 20 1,5-9 20,1 1 0,1 0 0,1 1 0,0 39 1,3-58-23,1 0 0,-1-1 1,1 1-1,0-1 0,1 1 1,-1-1-1,1 0 0,1 1 1,-1-1-1,1 0 0,0 0 1,0-1-1,1 1 0,6 7 1,-4-6 4,1 0 0,0-1 1,1 0-1,-1 0 0,1-1 1,0 0-1,1 0 0,-1 0 1,11 3-1,2-1-8,0-1 0,-1-1 1,2-1-1,-1-1 0,0 0 0,1-2 1,-1 0-1,31-4 0,-48 3-118,0-1 0,0 0 0,1 0 0,-1-1-1,0 1 1,0-1 0,0 0 0,-1 0 0,1 0 0,0 0 0,-1-1 0,1 1 0,-1-1 0,0 0-1,0 0 1,6-7 0,-3 1-973,0 0 0,-1-1 0,1 0 0,-2 0 0,6-15 0,0-14-4469</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3.125"/>
    </inkml:context>
    <inkml:brush xml:id="br0">
      <inkml:brushProperty name="width" value="0.035" units="cm"/>
      <inkml:brushProperty name="height" value="0.035" units="cm"/>
    </inkml:brush>
  </inkml:definitions>
  <inkml:trace contextRef="#ctx0" brushRef="#br0">1 1 9218,'0'0'5316,"6"31"-4087,40 213 612,-17-109-560,53 148 0,-50-194-1401,4-2 0,73 129 0,-105-209-354,7 9-65,2-12-3955</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3.700"/>
    </inkml:context>
    <inkml:brush xml:id="br0">
      <inkml:brushProperty name="width" value="0.035" units="cm"/>
      <inkml:brushProperty name="height" value="0.035" units="cm"/>
    </inkml:brush>
  </inkml:definitions>
  <inkml:trace contextRef="#ctx0" brushRef="#br0">0 598 7194,'0'0'10200,"25"-4"-9806,10 0-318,142-24 85,-170 26-203,0 0-1,-1 1 1,0-2-1,0 1 0,1-1 1,-2 0-1,1 0 1,7-5-1,-10 5-68,0 0 1,0 0-1,-1 0 0,1 0 0,-1 0 1,1-1-1,-1 1 0,0-1 0,0 0 1,-1 1-1,1-1 0,-1 0 0,0 0 1,2-8-1,2-34-1127,-1-1-1,-4-76 1,-1 53 1004,2 53 541,-2-1-1,0 1 1,-1 0-1,0 0 1,-2 0-1,0 0 1,-1 0 0,0 1-1,-10-20 1,15 106 1281,9-1-921,3 0 0,26 83-1,-12-53-73,66 302 355,-80-370-920,-11-31-23,-1 1 0,1-1 0,-1 1 0,1 0 0,-1-1 0,1 0 0,-1 1 0,1-1 0,-1 1 1,1-1-1,0 0 0,-1 1 0,1-1 0,0 0 0,-1 1 0,1-1 0,0 0 0,-1 0 0,1 0 0,0 0 0,-1 0 1,1 0-1,0 0 0,0 0 0,-1 0 0,1 0 0,0 0 0,-1 0 0,1-1 0,0 1 0,-1 0 0,1 0 0,0-1 0,-1 1 1,1 0-1,0-1 0,-1 1 0,1-1 0,-1 1 0,1-1 0,-1 1 0,1-1 0,-1 1 0,1-1 0,0-1 0,28-37-46,-23 29-25,0 0 1,1 1-1,11-12 1,-15 18-10,-1 1 1,1 0-1,-1 0 1,1 0 0,0 0-1,0 0 1,0 1-1,0-1 1,0 1 0,0 0-1,0 0 1,1 0 0,-1 0-1,0 1 1,0-1-1,5 1 1,0 0-211,-1 1 1,1-1-1,-1 2 1,1-1-1,-1 1 0,0 0 1,0 0-1,0 1 1,10 5-1,-12-6-417,0 0-1,0-1 0,0 0 1,0 0-1,0-1 1,0 1-1,10-2 1,-14 1 383,4 0-2006</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4.121"/>
    </inkml:context>
    <inkml:brush xml:id="br0">
      <inkml:brushProperty name="width" value="0.035" units="cm"/>
      <inkml:brushProperty name="height" value="0.035" units="cm"/>
    </inkml:brush>
  </inkml:definitions>
  <inkml:trace contextRef="#ctx0" brushRef="#br0">338 123 8330,'0'0'7619,"-2"-3"-7381,-7-10 261,-1 1-1,0-1 1,0 2 0,-2-1-1,-18-14 1,26 22-374,-1 1 0,1 0 0,-1-1 0,0 2 1,0-1-1,-1 1 0,1-1 0,0 2 1,-1-1-1,1 0 0,-1 1 0,0 0 1,1 0-1,-1 1 0,0 0 0,0 0 1,1 0-1,-1 1 0,-10 1 0,11 1-126,0 0 0,1 0 0,-1 0 0,0 0 0,1 1 0,0 0-1,0 0 1,0 0 0,0 0 0,1 0 0,0 1 0,0 0 0,0 0 0,-3 7-1,-6 12-4,-14 41 0,16-32-11,2 0 0,1 0 0,2 1-1,1 0 1,1 0 0,3 34 0,0-67 15,0-1 1,0 1 0,0-1-1,0 1 1,0-1-1,1 1 1,-1-1-1,0 1 1,0-1-1,0 1 1,1-1-1,-1 1 1,0-1 0,1 1-1,-1-1 1,0 1-1,1-1 1,-1 0-1,1 1 1,-1-1-1,1 0 1,-1 1-1,0-1 1,1 0 0,-1 0-1,1 1 1,0-1-1,-1 0 1,1 0-1,0 0 1,25 1 42,-19-2-20,0 0 0,0-1 1,0 0-1,0 0 1,9-5-1,-5 0-28,0-1-1,0-1 1,-1 0 0,0 0 0,0-1-1,-1 0 1,13-20 0,51-91-1697,-12 1-3932,-37 72-6</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4.851"/>
    </inkml:context>
    <inkml:brush xml:id="br0">
      <inkml:brushProperty name="width" value="0.035" units="cm"/>
      <inkml:brushProperty name="height" value="0.035" units="cm"/>
    </inkml:brush>
  </inkml:definitions>
  <inkml:trace contextRef="#ctx0" brushRef="#br0">188 1052 6385,'0'0'9748,"5"-2"-8388,-4 1-1305,1 0 1,-1 1-1,1-1 1,-1 0-1,1 0 1,-1 0-1,0 0 0,1-1 1,-1 1-1,0 0 1,0 0-1,0-1 0,0 1 1,0 0-1,0-1 1,-1 1-1,1-1 0,0 0 1,0-2-1,2-41 1074,-3 37-916,1-31 660,0 13-287,-1 0 1,-7-42-1,6 60-523,0 1 0,-1-1 0,-1 1 0,1 0 0,-1 0 1,0 0-1,-1 0 0,0 0 0,0 1 0,0 0 0,-1 0 0,0 0 0,-8-8 0,13 13-75,-1 0 0,0 0 0,0 1-1,0-1 1,0 0 0,-1 0 0,1 1-1,0-1 1,0 0 0,0 1 0,-1-1-1,1 1 1,0 0 0,0-1 0,-1 1-1,1 0 1,0 0 0,-1 0 0,1 0-1,0 0 1,-1 0 0,1 0 0,0 0-1,-1 1 1,1-1 0,0 0-1,0 1 1,-1-1 0,1 1 0,0-1-1,0 1 1,0 0 0,0 0 0,0-1-1,0 1 1,0 0 0,0 0 0,0 0-1,0 0 1,0 0 0,-1 2 0,-4 6-65,1-1 0,0 1 0,0 0 0,-4 14 0,4-11 28,-9 21-3,1 1 0,2 1 0,1 0-1,1 0 1,3 1 0,0 0 0,0 59 0,6-77 18,0-5 26,0 0-1,0 0 1,1 1-1,6 22 1,-7-33 9,1-1 0,0 1 0,0 0 0,1 0 0,-1 0 0,0-1 0,1 1 0,0 0 0,0-1 0,-1 0 0,2 1 0,-1-1 0,0 0 0,0 0 0,1 0 0,-1 0 0,1-1 0,-1 1 1,1-1-1,0 1 0,0-1 0,-1 0 0,1 0 0,0 0 0,0 0 0,4 0 0,-3 0 11,0-1 0,1 1 1,-1-1-1,1 0 0,-1 0 1,0 0-1,1-1 0,-1 1 1,0-1-1,1 0 0,-1-1 1,0 1-1,0-1 0,0 1 1,0-1-1,0-1 0,0 1 1,4-3-1,-2-2 17,0 1 0,0-1 0,-1 0 0,0 0 0,0 0 0,-1-1 0,1 0 0,3-10-1,11-27 75,-3-1 0,-1 0 0,16-89-1,-20 62-46,0-140-1,-9 118-7,-5 1 1,-27-166-1,-2 79 1183,31 303-1319,5 203 142,1-259 17,2 0-1,31 124 1,-19-127-3,1-1-1,4-1 1,2-1 0,43 71 0,-53-104-61,1-2 0,1 0 0,1-1 0,2-1 0,0-1 0,1-1 0,1 0 0,1-2 0,1-1-1,0-1 1,36 18 0,-45-28-71,0 0 0,1-1 0,0-1-1,0 0 1,0-2 0,1 0 0,-1-1-1,1 0 1,-1-1 0,1-2 0,33-3 0,-50 3 11,1 1 0,-1 0 1,0-1-1,0 1 1,1-1-1,-1 1 0,0-1 1,0 0-1,0 1 1,0-1-1,0 0 0,0 0 1,0 0-1,0 0 0,0 0 1,0 0-1,0 0 1,-1 0-1,1 0 0,0 0 1,-1 0-1,1 0 1,-1-1-1,1 0 0,2-32-1370,-4 25 842,-3-41-4125,-15 3-2325</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7.266"/>
    </inkml:context>
    <inkml:brush xml:id="br0">
      <inkml:brushProperty name="width" value="0.035" units="cm"/>
      <inkml:brushProperty name="height" value="0.035" units="cm"/>
    </inkml:brush>
  </inkml:definitions>
  <inkml:trace contextRef="#ctx0" brushRef="#br0">41 481 7458,'0'0'10598,"-5"-31"-9973,-17-100 15,15 82 643,2 0 0,3-98 0,4 75-180,-2 70-1021,0 27-244,-1 91 84,3 156 64,-1-246 3,2 0 0,0 0 0,2-1 0,0 0 0,2 1 0,1-2 0,1 1 0,13 23 0,-20-44 7,0 0 0,0 0 0,1-1 0,0 1-1,0-1 1,0 1 0,0-1 0,0 0 0,0 0-1,1-1 1,0 1 0,-1-1 0,1 0 0,0 0-1,0 0 1,0 0 0,0-1 0,1 1-1,-1-1 1,0 0 0,1 0 0,-1-1 0,1 1-1,-1-1 1,0 0 0,1 0 0,-1-1 0,1 1-1,-1-1 1,0 0 0,1 0 0,-1-1 0,0 1-1,0-1 1,0 0 0,0 0 0,6-4-1,3-5 14,-1 0 0,0-1 0,-1 0 0,0 0 0,-1-1 0,0-1 0,-1 0 0,7-15 0,1-5 5,-1 0-1,16-54 1,-22 47-55,-1-1 0,-2 0-1,-1 0 1,-3-1 0,-2-46 0,-16 238-479,15 24 504,0-165-50,1-1-1,-1 1 1,2-1-1,-1 1 1,1-1 0,0 1-1,0-1 1,1 0-1,0 0 1,0 0-1,1 0 1,-1 0 0,2-1-1,-1 0 1,1 0-1,0 0 1,0 0 0,0-1-1,1 0 1,0 0-1,0 0 1,0-1 0,1 0-1,0 0 1,-1-1-1,1 0 1,0 0 0,1 0-1,-1-1 1,0 0-1,1 0 1,-1-1-1,1 0 1,0-1 0,-1 1-1,1-1 1,0-1-1,12-1 1,0-3-680,0-1-1,-1 0 1,1-1 0,-1-1-1,-1-1 1,0 0 0,33-24-1,30-33-4311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17.904"/>
    </inkml:context>
    <inkml:brush xml:id="br0">
      <inkml:brushProperty name="width" value="0.035" units="cm"/>
      <inkml:brushProperty name="height" value="0.035" units="cm"/>
    </inkml:brush>
  </inkml:definitions>
  <inkml:trace contextRef="#ctx0" brushRef="#br0">116 93 5033,'0'0'7323,"-11"28"-6515,-37 89 60,37-93-418,1 1-1,2 0 1,1 0 0,0 1-1,2 0 1,1 0-1,2 0 1,0 1-1,2 29 1,1-56-333,0 1 0,-1-1-1,1 1 1,0 0 0,0-1 0,0 0-1,0 1 1,0-1 0,0 1 0,-1-1 0,1 0-1,0 0 1,0 1 0,0-1 0,0 0 0,0 0-1,0 0 1,0 0 0,0 0 0,0 0 0,0-1-1,0 1 1,2-1 0,1 1 194,2 0-206,-1-1 0,1 0 0,-1 0 0,0-1 0,0 1 0,0-1 0,0 0 0,0-1 0,0 1 0,8-6 0,49-40-27,-33 23-12,16-11-68,-1-3 1,-2-1-1,-3-2 1,41-53-1,-72 83-26,1 1 1,1 1-1,-1 0 0,2 0 1,12-9-1,-16 15-24,-1 0 0,1 0 0,0 1 0,0-1 0,0 2 0,1-1 0,-1 1 0,0 0 0,1 1 0,15-2 0,43 1-498,-38 2 296,0-1-1,0-1 0,0-1 0,0-2 0,0 0 0,34-13 1,-61 17 61,1 1 0,-1-1-1,0 1 1,1-1 0,-1 0 0,0 0 0,0 0 0,1 0 0,-1 0 0,0 0 0,0 0 0,0 0 0,1-2 0,1-12-6328,-3 5-2245</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8.091"/>
    </inkml:context>
    <inkml:brush xml:id="br0">
      <inkml:brushProperty name="width" value="0.035" units="cm"/>
      <inkml:brushProperty name="height" value="0.035" units="cm"/>
    </inkml:brush>
  </inkml:definitions>
  <inkml:trace contextRef="#ctx0" brushRef="#br0">258 28 9778,'0'0'12761,"-15"-5"-12203,9 3-511,-8-3-7,0 1-1,0 0 1,-1 1 0,0 1-1,0 0 1,1 1-1,-18 1 1,28 1-55,-1 0-1,1 0 1,-1 0-1,1 0 1,0 1 0,0-1-1,0 1 1,0 0 0,0 1-1,0-1 1,0 0-1,1 1 1,-1 0 0,1 0-1,0 0 1,0 1 0,0-1-1,0 1 1,1-1-1,-1 1 1,1 0 0,0 0-1,0 0 1,0 0 0,1 0-1,-2 7 1,-2 8-192,2 0 1,0 0 0,1 0-1,1 34 1,1-46 174,1 0 0,0 0-1,0-1 1,1 1 0,0 0 0,0-1 0,1 1-1,-1-1 1,1 0 0,0 0 0,1 0 0,0-1-1,0 1 1,0-1 0,0 0 0,1 0 0,7 6-1,10 7-9,1-1-1,47 27 0,-37-24 54,-13-9-10,-4-1 7,0 0 1,-1 0-1,16 15 0,-28-22-11,1 1-1,-1-1 1,0 1-1,0-1 1,0 1-1,-1 0 1,1 0-1,-1 1 1,0-1-1,0 0 1,0 1-1,-1-1 1,0 1-1,0-1 1,0 1-1,0 0 1,0 5 0,-1-7-2,0 1 1,0-1-1,0 1 1,0-1 0,0 1-1,-1-1 1,1 1 0,-1-1-1,0 1 1,0-1-1,0 0 1,-1 0 0,1 1-1,-1-1 1,1 0 0,-1 0-1,0-1 1,-1 1 0,1 0-1,0-1 1,-1 1-1,1-1 1,-1 0 0,0 1-1,0-1 1,0-1 0,0 1-1,-4 1 1,0 1 39,-1 0 0,1-1 0,-1 0 0,0-1 0,0 1 0,-1-2 0,1 1 0,-17 0 0,22-2-16,0 0 1,1 0-1,-1 0 1,0 0-1,0-1 0,0 1 1,0-1-1,1 0 1,-1 0-1,0 0 0,1 0 1,-1 0-1,1-1 1,-1 1-1,1-1 0,-1 0 1,1 0-1,0 1 0,0-1 1,0-1-1,0 1 1,0 0-1,1 0 0,-1-1 1,1 1-1,-1-1 1,1 1-1,-2-6 0,-1-5-26,1 0 1,1 0-1,0 0 0,1 0 0,0 0 0,1 0 0,2-20 0,-1 24-19,1 1-1,-1-1 1,1 1-1,1-1 1,-1 1 0,2 0-1,-1 0 1,1 0-1,0 0 1,1 1-1,-1 0 1,8-8 0,-1 2 6,1 1 1,1 1 0,0 0-1,1 0 1,0 2 0,0 0-1,1 0 1,0 1 0,0 1-1,1 0 1,0 2 0,1-1-1,-1 2 1,1 0 0,0 1-1,0 1 1,26 0 0,-8 3 33,45-3 42,-76 1-15,0 0-1,0-1 1,-1 1-1,1-1 0,-1 0 1,1 0-1,-1 0 1,0-1-1,0 1 1,0-1-1,0 0 1,0 0-1,0 0 0,-1 0 1,1 0-1,-1-1 1,0 1-1,2-6 1,2-2 52,-1 0 1,0 0 0,-1 0 0,0 0-1,2-13 1,-4 9 108,0-1-1,-1-24 0,-22 58-401,11-7 193,0 2 0,0-1 0,1 2 0,1-1 0,1 1 1,-1 0-1,2 1 0,-8 25 0,7-16-16,2 1 1,0 0-1,2 1 1,0 43 0,2-66 20,1-1 0,0 1 0,0 0 0,1 0 0,-1-1 1,1 1-1,-1 0 0,1-1 0,0 1 0,0-1 1,0 1-1,0-1 0,0 1 0,1-1 0,-1 0 0,1 1 1,0-1-1,-1 0 0,1 0 0,0 0 0,0-1 1,0 1-1,0 0 0,1-1 0,-1 1 0,0-1 0,1 0 1,-1 0-1,5 2 0,5 0 12,0-1 0,-1-1 0,1 1 0,0-2 0,18-1 0,-8 1-3,-12 0-131,0-1 1,0 0 0,0-1-1,0 0 1,0-1 0,0 0-1,0-1 1,-1 1 0,1-2-1,-1 0 1,0 0 0,12-9-1,3-6-2882,-1 0 0,40-45-1,-31 29-3281</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8.803"/>
    </inkml:context>
    <inkml:brush xml:id="br0">
      <inkml:brushProperty name="width" value="0.035" units="cm"/>
      <inkml:brushProperty name="height" value="0.035" units="cm"/>
    </inkml:brush>
  </inkml:definitions>
  <inkml:trace contextRef="#ctx0" brushRef="#br0">280 631 5297,'0'0'9969,"0"-14"-8986,4-72 1004,-5 82-1865,0 1 0,1-1 0,-1 1 0,-1-1-1,1 1 1,0 0 0,-1 0 0,0 0 0,0 0 0,0 0 0,0 0 0,0 0 0,-1 0 0,1 1 0,-1-1 0,1 1 0,-1 0-1,0 0 1,0 0 0,0 0 0,0 0 0,-1 1 0,1 0 0,-7-3 0,6 2-102,-1 1 1,1-1-1,-1 1 1,0 0-1,1 0 1,-1 0-1,0 1 0,0 0 1,1 0-1,-1 0 1,0 0-1,0 1 1,0 0-1,1 0 0,-1 0 1,1 0-1,-1 1 1,1 0-1,-6 2 1,3 3-47,-1-1 1,1 2 0,0-1 0,0 1 0,1 0 0,0 0 0,1 1 0,-8 15-1,3-2 3,0 0-1,-9 38 0,14-42-16,0 1 0,2-1 0,0 1 0,1 0-1,1 0 1,0 0 0,2 0 0,3 25 0,-3-41 39,1 0 0,-1 0-1,1-1 1,0 1 0,0 0 0,0-1 0,0 1 0,0-1 0,0 0 0,0 1 0,1-1-1,-1 0 1,1-1 0,0 1 0,0 0 0,0-1 0,-1 1 0,1-1 0,0 0 0,1 0-1,-1 0 1,0-1 0,0 1 0,0-1 0,0 1 0,6-1 0,-3 0 11,0 0 1,0 0-1,0 0 1,-1 0-1,1-1 1,0 0 0,0-1-1,0 1 1,-1-1-1,1 0 1,-1 0-1,1-1 1,-1 0-1,7-4 1,5-10 1,0-1 0,0 0 0,-2-1 0,0-1 0,-1 0 0,18-38 0,-9 10 8,-2-2 1,16-52-1,-21 43 438,-2-1 0,-3 0-1,-2-1 1,1-120 0,-9 170-315,1 0 0,0 1 0,0 0 0,1-1 0,6-14 1,-8 21-100,-2 191-205,3 220 179,-2-357-14,3 0 0,2-1 0,16 65 0,-17-96-4,2 0-1,1-1 0,0 1 1,1-1-1,10 16 1,-11-23-6,-1-1 0,1 0 0,1 0 0,0 0 1,0-1-1,1 0 0,0-1 0,0 0 0,11 6 1,-11-8-161,-1-1 0,1 0 1,0 0-1,1-1 0,-1-1 1,0 1-1,1-1 1,0-1-1,-1 0 0,1 0 1,0-1-1,0 0 0,-1-1 1,1 0-1,0-1 1,-1 0-1,1 0 0,-1-1 1,0 0-1,16-7 0,17-19-2462,-2 0 0,51-49 0,-14 7-1974</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9.207"/>
    </inkml:context>
    <inkml:brush xml:id="br0">
      <inkml:brushProperty name="width" value="0.035" units="cm"/>
      <inkml:brushProperty name="height" value="0.035" units="cm"/>
    </inkml:brush>
  </inkml:definitions>
  <inkml:trace contextRef="#ctx0" brushRef="#br0">8 115 10762,'0'0'12107,"-1"-20"-11484,-6-75 497,48 654-950,-39-545-171,5 78-38,-5-51-332,2 0 0,2 0-1,16 61 1,-21-100 279,-1 1 1,1-1-1,0 0 1,0 0-1,0 0 0,0 0 1,0 0-1,1 0 1,-1 0-1,1 0 0,-1 0 1,1-1-1,0 1 0,2 1 1,-3-2-22,1 0 0,-1-1 0,0 1 0,1-1 1,-1 1-1,0-1 0,1 0 0,-1 0 0,1 1 0,-1-1 0,1 0 0,-1 0 1,1 0-1,-1-1 0,0 1 0,1 0 0,2-1 0,-1-1-307,1 1 0,0-1 0,-1 0 0,1-1 0,-1 1 0,0 0 0,1-1 0,-1 0 0,-1 0 0,1 0 0,0 0 0,-1 0 0,1-1 0,2-4 0,15-33-6330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9.424"/>
    </inkml:context>
    <inkml:brush xml:id="br0">
      <inkml:brushProperty name="width" value="0.035" units="cm"/>
      <inkml:brushProperty name="height" value="0.035" units="cm"/>
    </inkml:brush>
  </inkml:definitions>
  <inkml:trace contextRef="#ctx0" brushRef="#br0">1 54 10490,'0'0'10771,"221"7"-10139,-137-7-400,-5-3-160,-4-8-72,-16 0-80,-11 4-576,-16-3-969,-9 2-1015,-11 5-2617,-8-4-3017</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09.797"/>
    </inkml:context>
    <inkml:brush xml:id="br0">
      <inkml:brushProperty name="width" value="0.035" units="cm"/>
      <inkml:brushProperty name="height" value="0.035" units="cm"/>
    </inkml:brush>
  </inkml:definitions>
  <inkml:trace contextRef="#ctx0" brushRef="#br0">231 249 4537,'0'0'13321,"5"-9"-12260,-2 5-966,0-1 20,1 0 1,-1-1-1,0 1 0,-1-1 1,1 0-1,-1 0 0,0 0 0,-1 0 1,1 0-1,-1-1 0,0-8 1,-1 10-6,1-9 170,-2 1-1,1 0 1,-2 0 0,-2-13-1,3 22-188,-1 0 0,0-1 0,1 1 0,-1 0 0,-1 0 0,1 0 0,0 0 0,-1 1 0,0-1 0,0 1 0,0-1 0,0 1 0,-1 0 0,1 0 0,-5-2 0,5 3-70,1 1-1,-1-1 0,0 1 0,1 0 0,-1 0 1,0 0-1,0 0 0,0 0 0,0 1 0,1 0 1,-1-1-1,0 1 0,0 0 0,0 0 0,0 0 1,0 1-1,0-1 0,0 1 0,0 0 1,-4 1-1,2 0-32,1 0 0,0 1 0,-1-1 0,1 1 0,0 0 0,0 0 0,0 0 0,1 0-1,-1 1 1,1 0 0,-4 5 0,-5 9 3,0 1 0,2 0 1,0 1-1,1 0 0,1 0 0,1 1 0,-6 32 0,6-10-51,1 0 0,1 79-1,5-121 59,0 1 0,0-1 0,0 1 0,0-1 0,0 1-1,1-1 1,-1 1 0,1-1 0,-1 0 0,1 1 0,-1-1 0,1 1-1,0-1 1,0 0 0,-1 0 0,1 1 0,0-1 0,0 0 0,0 0-1,0 0 1,1 0 0,-1 0 0,0 0 0,0-1 0,1 1 0,-1 0-1,0 0 1,1-1 0,-1 1 0,1-1 0,-1 0 0,0 1 0,1-1-1,-1 0 1,1 0 0,-1 0 0,1 0 0,-1 0 0,1 0-1,-1 0 1,1 0 0,2-1 0,1 0 26,1 0 1,-1 0-1,0-1 0,0 1 0,0-1 1,0-1-1,0 1 0,0-1 0,0 1 1,-1-1-1,6-5 0,4-7-27,0 0 0,-1-1 1,-1-1-1,0 0 0,-2-1 0,11-21 1,42-119-3917,-56 139 2887,10-35-4752</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19.982"/>
    </inkml:context>
    <inkml:brush xml:id="br0">
      <inkml:brushProperty name="width" value="0.035" units="cm"/>
      <inkml:brushProperty name="height" value="0.035" units="cm"/>
    </inkml:brush>
  </inkml:definitions>
  <inkml:trace contextRef="#ctx0" brushRef="#br0">373 331 4033,'0'0'6933,"0"-17"-6327,0-140 2298,0 143-2474,1 6-87,-1 0 1,-1 0-1,1 0 0,-4-13 1,3 17-232,0 1 0,-1-1 0,0 1 0,1 0 0,-1-1 0,-1 1 0,1 0 0,0 0 0,-1 0 0,1 1 0,-1-1 0,-5-3 0,0 0-15,-1 0 1,1 1 0,-1 1 0,0 0-1,-1 0 1,1 0 0,-1 1 0,1 1-1,-1-1 1,0 2 0,0-1-1,0 1 1,0 1 0,0 0 0,0 0-1,-13 3 1,17-2-94,1 1 1,0 0-1,0 0 0,0 0 0,0 1 0,0 0 0,0 0 0,1 0 0,0 0 1,-1 0-1,1 1 0,0 0 0,1 0 0,-1 0 0,1 1 0,-6 8 1,-4 8 1,2 0 0,-14 32 1,19-36-3,0 0 0,1 1 1,1-1-1,-3 36 1,3 73-9,4-105 2,0-14-5,0 0-1,1 0 1,-1 0 0,2-1 0,-1 1 0,1 0 0,0-1 0,3 7 0,-4-10 8,0 0 1,1-1-1,-1 1 1,1-1-1,0 0 1,0 1-1,0-1 0,0 0 1,0 0-1,0 0 1,1 0-1,-1-1 1,1 1-1,-1-1 1,1 1-1,0-1 0,-1 0 1,1 0-1,0 0 1,5 1-1,-2-1 10,1 0-1,0-1 1,-1 0-1,1 0 1,-1 0-1,1-1 1,-1 1-1,1-2 1,-1 1-1,1-1 1,-1 0 0,0 0-1,10-6 1,-7 3-29,-1-1 1,0 1 0,0-2 0,-1 1 0,1-1 0,-2 0-1,1 0 1,8-13 0,-5 4-266,0 0 0,-2 0-1,0-1 1,0 0 0,-2-1 0,0 1 0,-1-1-1,-1-1 1,3-24 0,-6 31-459,-1-1 0,1 1 0,-2-1 0,-3-21 0,3 29 366,0 0 0,0 0 0,-1 1 0,0-1-1,0 1 1,0-1 0,-1 1 0,1 0 0,-1 0 0,0 0 0,0 0 0,0 0 0,-1 1 0,-4-5 0,-27-15-4253</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20.231"/>
    </inkml:context>
    <inkml:brush xml:id="br0">
      <inkml:brushProperty name="width" value="0.035" units="cm"/>
      <inkml:brushProperty name="height" value="0.035" units="cm"/>
    </inkml:brush>
  </inkml:definitions>
  <inkml:trace contextRef="#ctx0" brushRef="#br0">5 1 4809,'0'0'8220,"-1"25"-6798,-2 283 2194,3-141-2019,27 195 0,-11-241-1392,16 110-45,-20-171-176,31 101 1,-40-152-27,0 0 0,1-1-1,0 1 1,0-1-1,7 10 1,-9-16-7,0 0 1,0 0-1,0 0 0,0 0 1,0 0-1,0 0 0,1-1 1,-1 1-1,1-1 0,-1 1 1,1-1-1,0 0 0,-1 0 1,1-1-1,0 1 0,-1 0 1,1-1-1,0 0 0,0 1 1,3-1-1,-3 0 6,-1 0 0,0 0 0,1 0 0,-1-1 0,0 1 0,1-1 0,-1 1 0,0-1 0,1 0 0,-1 0 0,0 0 0,0 0 0,0 0 0,0 0 0,0-1 0,2-1 0,19-21-1382,-1-1-1,-1-1 0,30-49 1,1-7-4395</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20.726"/>
    </inkml:context>
    <inkml:brush xml:id="br0">
      <inkml:brushProperty name="width" value="0.035" units="cm"/>
      <inkml:brushProperty name="height" value="0.035" units="cm"/>
    </inkml:brush>
  </inkml:definitions>
  <inkml:trace contextRef="#ctx0" brushRef="#br0">317 339 7210,'0'0'10060,"3"-32"-9197,7-104-157,-9 128-507,0 0 0,0 0 1,-1-1-1,-1 1 0,1 0 1,-1-1-1,-1 1 0,1 0 1,-5-12-1,3 16-63,0 0 0,0 0 1,0 0-1,0 1 0,0-1 0,-1 1 1,0 0-1,0 0 0,0 0 0,-7-4 1,4 2-29,1 1-9,0 0 0,0 1 0,0 0 0,0 0-1,-1 1 1,1-1 0,-1 1 0,0 1 0,1-1-1,-1 1 1,0 0 0,0 1 0,-9 0-1,12 1-101,1 0-1,-1 0 1,0 0 0,1 1-1,-1-1 1,1 1-1,0 0 1,-1 0-1,1 0 1,0 1-1,0-1 1,1 1-1,-1-1 1,0 1-1,1 0 1,0 0 0,-1 0-1,1 1 1,-2 4-1,-9 14-19,-15 38 0,25-55 25,-9 26-51,0 1 1,2 0-1,2 1 0,0 0 1,3 0-1,0 0 0,1 62 1,4-95 46,1 1-1,-1-1 1,0 0 0,0 1 0,1-1 0,-1 1 0,0-1 0,0 0 0,1 1 0,-1-1 0,0 0 0,1 0 0,-1 1 0,1-1-1,-1 0 1,0 0 0,1 1 0,-1-1 0,1 0 0,-1 0 0,0 0 0,1 0 0,-1 0 0,1 0 0,-1 0 0,1 1-1,-1-1 1,1-1 0,-1 1 0,0 0 0,1 0 0,-1 0 0,1 0 0,-1 0 0,1 0 0,18-5 54,-10 0-38,-1 0 0,1 0 0,-1-1 0,-1 0 0,1-1 0,-1 0 0,10-11-1,43-62 81,-47 63-90,5-10-724,24-43 0,-37 61 425,0-1 0,-1-1 0,0 1-1,-1 0 1,0-1 0,-1 1 0,0-1 0,1-18-1,-5-26-8115,-4 36 1830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21.085"/>
    </inkml:context>
    <inkml:brush xml:id="br0">
      <inkml:brushProperty name="width" value="0.035" units="cm"/>
      <inkml:brushProperty name="height" value="0.035" units="cm"/>
    </inkml:brush>
  </inkml:definitions>
  <inkml:trace contextRef="#ctx0" brushRef="#br0">0 84 7009,'0'0'11566,"12"-14"-10226,36-41-106,-31 41 860,-16 14-2072,-1 0 0,0 0-1,1-1 1,-1 1 0,0 0 0,1 0 0,-1 0 0,0 0 0,1 0-1,-1 0 1,0 0 0,1 0 0,-1 0 0,1 0 0,-1 0-1,0 0 1,1 1 0,-1-1 0,0 0 0,1 0 0,-1 0-1,0 0 1,1 1 0,-1-1 0,0 0 0,0 0 0,1 0-1,-1 1 1,1 1-65,1 1 1,-2-1-1,1 0 0,0 1 0,0-1 0,-1 0 1,1 1-1,-1-1 0,1 4 0,0 5 248,24 102-180,16 213 0,-16-97 37,-24-219-80,-1-4-12,1 0 0,0 0 1,0-1-1,0 1 0,1-1 0,0 1 1,4 9-1,-6-15-19,1 0 1,-1 1-1,0-1 1,1 0-1,-1 0 0,1 0 1,-1 1-1,0-1 1,1 0-1,-1 0 0,1 0 1,-1 0-1,0 0 1,1 0-1,-1 0 0,1 0 1,-1 0-1,1 0 1,-1 0-1,1 0 1,-1 0-1,0 0 0,1 0 1,-1 0-1,1 0 1,-1-1-1,0 1 0,1 0 1,-1 0-1,1 0 1,-1-1-1,0 1 0,1 0 1,-1-1-1,0 1 1,1 0-1,-1-1 0,13-13-1402,6-19-1664,-3-6-2347</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21.705"/>
    </inkml:context>
    <inkml:brush xml:id="br0">
      <inkml:brushProperty name="width" value="0.035" units="cm"/>
      <inkml:brushProperty name="height" value="0.035" units="cm"/>
    </inkml:brush>
  </inkml:definitions>
  <inkml:trace contextRef="#ctx0" brushRef="#br0">0 3 8282,'0'0'12708,"1"0"-12646,-1 0 0,0-1 0,1 1 0,-1 0 0,0 0 0,1 0 0,-1-1 0,1 1 0,-1 0 0,0 0 0,1 0 0,-1 0 0,1 0 0,-1 0 0,1 0 0,-1 0 0,0 0 0,1 0 0,-1 0 0,1 0 0,-1 0 0,1 0 0,-1 0 0,0 0 1,1 0-1,-1 0 0,1 1 0,-1-1 0,0 0 0,1 0 0,-1 0 0,1 1 0,-1-1 0,0 0 0,0 1 0,1-1 0,-1 0 0,0 1 0,1-1 0,-1 0 0,0 1 0,0-1 0,0 0 0,1 2 0,49 211 140,2 9 140,-40-179-209,-6-21-83,1 0 1,0-1-1,13 25 1,-20-45-44,1-1 0,-1 0 0,0 0-1,0 0 1,0 0 0,1 0 0,-1 0 0,0 1 0,0-1 0,0 0 0,1 0 0,-1 0 0,0 0-1,0 0 1,1 0 0,-1 0 0,0 0 0,0 0 0,1 0 0,-1 0 0,0 0 0,0 0-1,0 0 1,1 0 0,-1 0 0,0-1 0,0 1 0,0 0 0,1 0 0,-1 0 0,0 0-1,0 0 1,0 0 0,1-1 0,-1 1 0,0 0 0,0 0 0,0 0 0,0 0 0,0-1-1,1 1 1,-1 0 0,0 0 0,0 0 0,0-1 0,0 1 0,0 0 0,0 0 0,0-1-1,0 1 1,0 0 0,0 0 0,0 0 0,0-1 0,7-15 269,42-165 240,-3 10-525,-31 125-126,2 1 1,26-48 0,-43 92 117,0 0 1,1 0 0,-1 0-1,1 0 1,-1 0 0,1 0 0,-1 0-1,1 0 1,0 0 0,-1 0-1,1 0 1,0 1 0,0-1-1,0 0 1,-1 0 0,1 1-1,0-1 1,0 0 0,0 1-1,0-1 1,0 1 0,0 0-1,1-1 1,-1 1 0,0 0 0,0-1-1,0 1 1,0 0 0,0 0-1,0 0 1,1 0 0,-1 0-1,0 0 1,0 0 0,0 1-1,0-1 1,0 0 0,0 1-1,0-1 1,0 1 0,0-1-1,0 1 1,0-1 0,0 1-1,0 0 1,0-1 0,0 1 0,0 0-1,0 0 1,-1-1 0,1 1-1,0 0 1,-1 0 0,1 0-1,0 1 1,7 9 10,-1 0-1,-1 1 1,10 21 0,-10-22-11,14 37-124,-2 0 0,-3 1 0,-1 1 0,-2 0 0,8 86 0,-19-124-24,1-5-2067,-2-22-8906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18.310"/>
    </inkml:context>
    <inkml:brush xml:id="br0">
      <inkml:brushProperty name="width" value="0.035" units="cm"/>
      <inkml:brushProperty name="height" value="0.035" units="cm"/>
    </inkml:brush>
  </inkml:definitions>
  <inkml:trace contextRef="#ctx0" brushRef="#br0">42 133 6105,'0'0'11225,"42"-22"-10202,128-64-19,-166 85-975,39-20 427,-29 19 53,-9 2-216,-5 0-289,1 0-1,0 1 1,-1-1-1,1 0 1,-1 1-1,0-1 0,1 0 1,-1 1-1,1-1 1,-1 1-1,1-1 1,-1 1-1,0-1 0,0 1 1,1-1-1,-1 1 1,0-1-1,0 1 1,1 0-1,-1-1 0,0 1 1,0-1-1,0 1 1,0 0-1,0-1 1,0 1-1,0-1 0,0 1 1,0 0-1,0-1 1,0 1-1,0-1 1,0 1-1,-1 0 0,1 2 7,-1 7-11,0-1 1,0 0-1,-1 0 0,0 0 1,-1 0-1,0 0 1,0 0-1,-1 0 0,0-1 1,-8 11-1,-9 13 9,-32 37 0,7-11 4,32-38-10,-19 25 11,-40 73 1,64-102-12,2 0 1,0 1-1,1-1 1,1 1-1,1 0 0,0 1 1,1-1-1,-2 36 1,4-31-1,1 28 8,1-48-11,-1 1 1,0 0 0,1-1-1,0 1 1,-1 0-1,1-1 1,0 1-1,1-1 1,-1 0 0,0 1-1,1-1 1,-1 0-1,1 0 1,0 1 0,1 1-1,3-1-16,-1 1 0,0-1 0,1 0 0,0 0 0,0-1 0,0 1 0,0-1 0,0-1 0,0 1 0,0-1 0,9 1 0,12 0-309,37-2 1,-30-1-175,-24 1 258,-4 0 2,0 0 0,0 0 1,1 0-1,-1-1 0,10-2 0,-15 2 136,1 1 1,-1-1-1,1 0 0,-1 0 0,0 1 0,1-1 0,-1 0 0,0 0 0,0 0 0,1 0 0,-1-1 0,0 1 1,0 0-1,0 0 0,0-1 0,-1 1 0,1 0 0,0-1 0,-1 1 0,1-1 0,0 1 0,-1-1 1,0 1-1,1-1 0,-1 0 0,0-2 0,1-68-5457,-1 37 593</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22.027"/>
    </inkml:context>
    <inkml:brush xml:id="br0">
      <inkml:brushProperty name="width" value="0.035" units="cm"/>
      <inkml:brushProperty name="height" value="0.035" units="cm"/>
    </inkml:brush>
  </inkml:definitions>
  <inkml:trace contextRef="#ctx0" brushRef="#br0">1 1 7938,'0'0'9232,"1"13"-8796,15 218 1064,12 106-361,-20-284-967,2-1 0,3 0 0,1-1 0,31 70 0,-34-96-208,0-1 1,2 0 0,0-1 0,2-1 0,0 0-1,2-1 1,21 22 0,-38-42-33,0-1-1,0 0 0,1 1 1,-1-1-1,0 1 1,0-1-1,1 0 0,-1 1 1,0-1-1,1 0 1,-1 0-1,0 1 0,1-1 1,-1 0-1,0 0 1,1 1-1,-1-1 0,0 0 1,1 0-1,-1 0 1,1 0-1,-1 1 0,1-1 1,-1 0-1,0 0 1,1 0-1,-1 0 0,1 0 1,-1 0-1,1 0 1,-1 0-1,0 0 0,1-1 1,-1 1-1,1 0 1,-1 0-1,0 0 0,1 0 1,-1-1-1,1 1 1,-1 0-1,-1-20-3043,-13-9-1546,-9 0-729</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22.198"/>
    </inkml:context>
    <inkml:brush xml:id="br0">
      <inkml:brushProperty name="width" value="0.035" units="cm"/>
      <inkml:brushProperty name="height" value="0.035" units="cm"/>
    </inkml:brush>
  </inkml:definitions>
  <inkml:trace contextRef="#ctx0" brushRef="#br0">1 171 4601,'0'0'12939,"198"-128"-12523,-143 114-216,5 3-136,3 4-64,4 0-144,32 3-1448,-15 4-225,-17 0-1416</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22.567"/>
    </inkml:context>
    <inkml:brush xml:id="br0">
      <inkml:brushProperty name="width" value="0.035" units="cm"/>
      <inkml:brushProperty name="height" value="0.035" units="cm"/>
    </inkml:brush>
  </inkml:definitions>
  <inkml:trace contextRef="#ctx0" brushRef="#br0">610 35 3065,'0'0'17582,"-9"-6"-16518,-32-18-401,38 23-646,0 0-1,1 1 1,-1-1 0,0 0 0,0 1-1,0 0 1,0 0 0,0 0-1,0 0 1,1 0 0,-1 0-1,0 1 1,0-1 0,0 1-1,0 0 1,1 0 0,-1 0-1,0 0 1,1 1 0,-1-1-1,1 1 1,-1-1 0,-2 4 0,-2 1 10,0 0 1,1 0 0,-1 1-1,1 0 1,-7 11 0,6-6-50,0 1 1,1-1-1,0 1 1,1 0-1,1 1 1,0-1-1,1 1 0,0 0 1,1 0-1,1 0 1,0 27-1,2-37 19,-1 0 0,1-1 0,0 1-1,0-1 1,0 1 0,0-1 0,1 1-1,0-1 1,-1 0 0,1 0 0,0 0 0,1 0-1,-1 0 1,0 0 0,1-1 0,0 1 0,-1-1-1,1 1 1,5 2 0,9 6 30,1 0 1,26 11 0,-11-6-21,-26-12-7,0-1 0,0 1 0,0 1 0,0-1 0,8 9 1,-13-11-3,0 0 1,0 0 0,-1 0-1,1 0 1,-1 1 0,1-1-1,-1 0 1,0 1 0,0 0-1,0-1 1,0 1 0,-1-1-1,1 1 1,-1 0 0,1 0 0,-1 5-1,0-4 12,1 0-1,-1 1 1,-1-1-1,1 0 1,-1 1-1,1-1 0,-1 0 1,0 0-1,-1 1 1,1-1-1,-1 0 1,0 0-1,0-1 1,0 1-1,0 0 1,-1-1-1,1 1 1,-1-1-1,0 0 0,-4 4 1,-13 12 0,-1 0 0,-1-1 0,0-2 0,-2 0 0,0-1 0,0-2 0,-33 14 0,38-19-332,0-1-1,-1-1 1,1 0 0,-1-2 0,-1 0-1,1-1 1,0-1 0,-1-1 0,1-1-1,-33-4 1,45 2-240,0 0 0,0 0 1,1 0-1,-1-1 0,0 0 0,-9-7 0,-37-30-5923</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35.470"/>
    </inkml:context>
    <inkml:brush xml:id="br0">
      <inkml:brushProperty name="width" value="0.035" units="cm"/>
      <inkml:brushProperty name="height" value="0.035" units="cm"/>
    </inkml:brush>
  </inkml:definitions>
  <inkml:trace contextRef="#ctx0" brushRef="#br0">69 500 7074,'0'0'9486,"-9"-34"-8017,-30-107-353,34 121-674,0 1-1,1-1 1,1 0-1,1 0 1,1-39-1,1 37 1066,3 38-1509,0 0-1,0 0 1,2-1 0,0 1 0,0-1-1,13 24 1,0 2 2,7 19 18,-3 1 0,-2 1 0,20 116 0,-39-164-19,-1-10 4,1 0 0,-1 1 1,1-1-1,0 1 1,0-1-1,2 6 1,1-30 354,-8-535 245,3 550-612,1 0-1,1 0 1,-1 1 0,1-1-1,-1 0 1,1 1-1,0-1 1,1 1-1,-1-1 1,1 1 0,4-8-1,-4 9 3,1 1 0,-1-1-1,1 1 1,-1-1 0,1 1-1,0 0 1,0 0 0,0 0 0,0 1-1,0-1 1,1 1 0,-1 0 0,0 0-1,1 0 1,-1 0 0,0 0-1,5 0 1,32-5-118,-8 2-373,1-2-1,-1-1 1,51-19-1,-75 23-245,7-4 318,-6 6-8038</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35.909"/>
    </inkml:context>
    <inkml:brush xml:id="br0">
      <inkml:brushProperty name="width" value="0.035" units="cm"/>
      <inkml:brushProperty name="height" value="0.035" units="cm"/>
    </inkml:brush>
  </inkml:definitions>
  <inkml:trace contextRef="#ctx0" brushRef="#br0">36 247 6809,'0'0'8673,"22"-6"-7809,70-24-320,-89 29-498,-1 0 0,0 0 0,1 0 0,-1 0-1,0-1 1,0 1 0,0-1 0,0 0 0,0 1 0,0-1-1,0 0 1,-1 0 0,1 0 0,-1 0 0,1 0-1,-1-1 1,0 1 0,0 0 0,0-1 0,0 1 0,0 0-1,0-1 1,-1 1 0,1-1 0,-1 0 0,0 1-1,0-1 1,0 1 0,0-1 0,0 1 0,0-1 0,-1 0-1,0-3 1,-1-9 337,3 8-210,-2-1 0,1 1 1,-1-1-1,0 1 0,0-1 0,-1 1 1,0 0-1,-1-1 0,-5-11 0,6 17-137,1-1-1,-1 1 0,0-1 0,0 1 0,0-1 0,-1 1 0,1 0 1,-1 0-1,1 0 0,-1 1 0,1-1 0,-1 1 0,0-1 1,0 1-1,0 0 0,0 0 0,0 0 0,0 0 0,0 1 0,0-1 1,0 1-1,0 0 0,0-1 0,-1 2 0,1-1 0,-5 1 1,7-1-38,-1 1 1,0 0-1,0-1 0,0 1 1,1 0-1,-1 0 1,0 0-1,1 0 1,-1 0-1,1 1 1,-1-1-1,1 0 1,0 1-1,0-1 1,-1 1-1,1-1 1,0 1-1,0 0 1,-1 1-1,-15 39-29,14-33 34,-6 18-5,1 1 0,2-1 0,0 1 1,-1 34-1,2 114-6,5-164 8,0-2-7,0-1-1,1 1 1,0 0 0,0 0 0,1-1 0,3 11 0,-4-17 5,1 0 0,-1 1 0,1-1 0,0 0 0,0-1 0,0 1 0,0 0 0,0 0 0,1-1 0,-1 0 0,1 1-1,0-1 1,-1 0 0,1 0 0,0 0 0,0-1 0,0 1 0,1-1 0,5 3 0,1-2-28,-1 0 0,1 0-1,0-1 1,0 0 0,0-1 0,-1 0 0,1 0 0,0-1 0,0-1 0,-1 1-1,1-2 1,0 1 0,-1-1 0,0-1 0,0 0 0,0 0 0,15-10-1,8-7-1775,-1-2 0,-1-1 0,32-34 0,-41 38-432,24-23-3430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36.293"/>
    </inkml:context>
    <inkml:brush xml:id="br0">
      <inkml:brushProperty name="width" value="0.035" units="cm"/>
      <inkml:brushProperty name="height" value="0.035" units="cm"/>
    </inkml:brush>
  </inkml:definitions>
  <inkml:trace contextRef="#ctx0" brushRef="#br0">273 99 6121,'0'0'9074,"0"-15"-7916,-1-48 91,1 63-1213,0-1 0,1 0-1,-1 0 1,0 1-1,0-1 1,0 0-1,0 1 1,0-1 0,0 0-1,-1 0 1,1 1-1,0-1 1,0 0-1,0 1 1,-1-1 0,1 0-1,0 1 1,-1-1-1,1 1 1,-1-1-1,1 0 1,0 1-1,-1-1 1,1 1 0,-1-1-1,0 1 1,1 0-1,-1-1 1,1 1-1,-1-1 1,0 1 0,1 0-1,-1 0 1,0-1-1,1 1 1,-1 0-1,0 0 1,1 0 0,-1 0-1,0 0 1,0 0-1,1 0 1,-1 0-1,0 0 1,1 0 0,-1 0-1,0 0 1,1 0-1,-1 0 1,-1 1-1,-1 0 200,-2-2-164,1 1 0,-1 0 0,0 1 0,1-1 0,-1 1 0,1 0 0,-1 0 0,1 0 0,-1 0-1,1 1 1,0 0 0,-1 0 0,1 0 0,0 0 0,0 1 0,1-1 0,-1 1 0,1 0 0,-1 0 0,1 1 0,0-1 0,0 1 0,-3 4 0,-11 14-49,0 1 0,2 1-1,1 0 1,0 1 0,2 1 0,1 0 0,1 0-1,2 1 1,0 0 0,2 0 0,1 1 0,1 0-1,-1 46 1,5-66-24,0-1-1,1 1 0,-1-1 0,2 1 0,-1-1 1,1 0-1,0 1 0,0-1 0,1 0 1,0-1-1,0 1 0,1 0 0,0-1 1,0 0-1,0 0 0,1 0 0,0 0 0,0-1 1,0 0-1,1 0 0,0 0 0,0 0 1,0-1-1,0 0 0,8 3 0,-2-1-53,0-1-1,0-1 1,0 0-1,1 0 1,-1-1-1,1-1 1,0 0-1,0 0 1,0-2-1,0 1 1,0-2-1,0 0 1,22-4-1,-24 2-109,0-1 0,-1 0 0,0-1 0,1 0 0,-1-1 0,-1 0 0,1 0 0,-1-1 0,-1 0-1,15-15 1,-5 6-276,58-53-2568,-8 4-1945</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36.771"/>
    </inkml:context>
    <inkml:brush xml:id="br0">
      <inkml:brushProperty name="width" value="0.035" units="cm"/>
      <inkml:brushProperty name="height" value="0.035" units="cm"/>
    </inkml:brush>
  </inkml:definitions>
  <inkml:trace contextRef="#ctx0" brushRef="#br0">337 194 5497,'0'0'9748,"-4"-23"-8547,-11-70-15,15 89-1043,-1 1 0,0-1 1,0 0-1,0 1 0,0-1 0,-1 1 1,1 0-1,-1-1 0,0 1 0,0 0 1,0 0-1,0 0 0,-1 0 1,1 1-1,-1-1 0,0 1 0,0-1 1,0 1-1,0 0 0,0 0 1,-7-3-1,3 3 50,-1 0 0,1 0 1,-1 1-1,0 0 0,0 0 1,0 1-1,-8 0 0,5 0-105,7 1-82,-1-1 0,1 1 0,0 0 0,-1 0 0,1 0 0,0 1 0,0-1 0,0 1 0,0 0 0,0 0 0,0 1 0,0-1 0,1 1 0,-1 0 0,1 0 0,0 0 0,0 0 0,0 0 0,0 1 0,0 0 0,-1 3 0,-7 10-16,2 1 0,0 0-1,-8 25 1,16-39 11,-12 32-54,2 0 1,1 1-1,2 1 0,2-1 1,2 1-1,1 0 0,3 62 1,0-98 36,0-1 0,1 1 1,-1 0-1,1-1 0,-1 1 1,1-1-1,0 1 0,-1-1 0,1 1 1,0-1-1,0 1 0,0-1 1,0 0-1,0 1 0,1-1 1,-1 0-1,0 0 0,1 0 1,-1 0-1,0 0 0,1 0 0,0 0 1,-1 0-1,1-1 0,-1 1 1,1-1-1,0 1 0,-1-1 1,1 0-1,0 1 0,2-1 1,2 0-5,-1 1 0,0-1 1,0-1-1,0 1 1,0-1-1,0 0 1,0 0-1,0 0 0,0 0 1,7-4-1,-4 0 8,0 0-1,0-1 1,-1 0-1,1 0 0,-1 0 1,-1-1-1,8-9 1,3-6-36,18-30 0,-25 34 27,-1 0 0,0-1 0,-1 0 0,-1 0 0,6-30 0,-5 8-2977,5-70 0,-10 85-1562,1 4-2020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37.597"/>
    </inkml:context>
    <inkml:brush xml:id="br0">
      <inkml:brushProperty name="width" value="0.035" units="cm"/>
      <inkml:brushProperty name="height" value="0.035" units="cm"/>
    </inkml:brush>
  </inkml:definitions>
  <inkml:trace contextRef="#ctx0" brushRef="#br0">45 286 2617,'0'0'15496,"-7"-33"-14654,-22-104-249,27 130-373,0 0 0,0 0-1,1 0 1,0-1 0,1 1 0,0-10-1,1 6 825,-1 9-437,0 16-554,26 328 21,-21-297-68,-2-28 47,0-25 133,-1-28-73,0 7-96,1 1-1,1 0 1,1 0 0,1 0-1,2 0 1,1 1-1,1 0 1,22-41 0,-26 59-31,0 0 1,1 0 0,0 0 0,1 1 0,-1 0-1,2 1 1,-1 0 0,1 0 0,0 1 0,14-8-1,-14 10-983,1 1 0,-1-1-1,1 1 1,0 1-1,14-2 1,7-2-2571,-11 0-1016</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38.637"/>
    </inkml:context>
    <inkml:brush xml:id="br0">
      <inkml:brushProperty name="width" value="0.035" units="cm"/>
      <inkml:brushProperty name="height" value="0.035" units="cm"/>
    </inkml:brush>
  </inkml:definitions>
  <inkml:trace contextRef="#ctx0" brushRef="#br0">258 685 1216,'0'0'10448,"-4"-9"-9097,-11-31-252,7 17 381,-19-38 0,24 56-1323,0-1 0,0 1-1,0 0 1,-1 0-1,0 1 1,0-1-1,0 1 1,0 0-1,-1 0 1,0 0-1,0 0 1,-8-4-1,7 6-27,0-1 0,1 2 0,-1-1-1,0 0 1,0 1 0,0 0-1,-8 0 1,12 1-123,0 0 1,0 0-1,0 0 0,0 0 1,0 1-1,0-1 0,0 0 1,1 1-1,-1 0 0,0-1 1,0 1-1,1 0 0,-1 0 1,0 0-1,1 0 0,-1 0 1,1 0-1,-1 0 0,1 1 0,0-1 1,-1 0-1,1 1 0,0-1 1,0 1-1,0 0 0,-1 3 1,-8 23-7,2 0 0,1 1 0,1 0 0,-4 51 0,7 123-62,3-139-58,0-61 101,1-1-1,-1 0 0,1 0 0,-1 0 1,1 0-1,0 0 0,0 0 1,0 0-1,0 0 0,0 0 0,1 0 1,-1 0-1,0-1 0,1 1 1,-1 0-1,1-1 0,0 1 1,0-1-1,-1 0 0,1 0 0,0 1 1,0-1-1,0 0 0,0-1 1,0 1-1,0 0 0,1-1 0,-1 1 1,0-1-1,0 1 0,0-1 1,1 0-1,-1 0 0,0 0 0,0 0 1,0-1-1,1 1 0,-1-1 1,0 1-1,0-1 0,0 0 0,0 1 1,0-1-1,0 0 0,0 0 1,0-1-1,0 1 0,0 0 1,2-3-1,1-3 13,0 1-1,0-1 1,-1 0 0,0 0 0,0-1 0,0 1 0,-1-1-1,3-11 1,16-73 68,-17 70-56,32-226 353,-31 191-161,11-399 1781,-17 412-1244,1 124-767,4-1 0,3 0 0,3 0 0,4-1 0,3-1 0,4-1 0,56 131 0,-70-189 3,1 0-1,0-1 1,2 0-1,0-1 1,26 29-1,-32-39 24,1-1 1,1 1-1,-1-1 1,1 0-1,0-1 1,0 0-1,0 0 1,1 0-1,-1-1 1,1 0-1,0-1 0,0 1 1,0-2-1,0 1 1,0-1-1,14 0 1,-16 0 7,0-1 0,0 0 1,0 0-1,-1 0 0,1-1 0,0 0 1,0 0-1,-1-1 0,1 1 0,0-1 1,-1-1-1,0 1 0,1-1 0,-1 0 1,0 0-1,0 0 0,-1-1 1,1 1-1,-1-1 0,0 0 0,6-8 1,2-3 12,-2-1 1,0 0 0,-1 0 0,0-1 0,-1-1-1,-1 1 1,-1-1 0,-1-1 0,5-21-1,-3-5 84,-1-1 0,-1-75 0,-7 121-90,0 0-1,1-1 1,-1 1 0,0 0-1,0 0 1,0 0 0,1 0-1,-1 1 1,0-1 0,0 0-1,1 1 1,-1-1 0,0 1-1,-2 1 1,-1 2-22,0 0 0,1 1 1,0 0-1,0-1 0,0 2 1,1-1-1,-1 0 0,-3 10 1,-21 54-24,23-55 37,-7 21-30,2 1 0,2 0 0,2 1 0,1 0 0,1 0 0,2 0 0,6 64 0,-4-97 19,1 0 1,-1 1-1,1-1 1,0 0-1,0 0 1,1 0-1,-1 0 1,1 0-1,0 0 1,0 0-1,0-1 1,1 1-1,-1-1 1,1 0-1,0 1 1,0-1-1,0 0 1,0-1-1,1 1 1,-1 0-1,1-1 1,0 0-1,-1 0 0,5 2 1,-2-2-12,0 0 0,-1-1 0,1 0-1,0 0 1,0 0 0,-1 0 0,1-1 0,0 0 0,0 0-1,0-1 1,0 0 0,-1 0 0,1 0 0,0 0 0,-1-1 0,1 0-1,8-5 1,-4 2-175,-1-1-1,0-1 1,-1 0-1,1 0 1,-1-1-1,-1 1 1,9-12-1,41-64-2750,-54 79 2738,38-62-4127,-8 5-1050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39.293"/>
    </inkml:context>
    <inkml:brush xml:id="br0">
      <inkml:brushProperty name="width" value="0.035" units="cm"/>
      <inkml:brushProperty name="height" value="0.035" units="cm"/>
    </inkml:brush>
  </inkml:definitions>
  <inkml:trace contextRef="#ctx0" brushRef="#br0">267 685 7434,'0'0'8663,"0"-14"-7647,0-69 1128,-1 81-2070,1 0 0,0 0 0,-1 0-1,0 0 1,1 0 0,-1-1-1,0 1 1,0 0 0,0 1 0,0-1-1,0 0 1,-1 0 0,1 0-1,-1 1 1,1-1 0,-1 1-1,0-1 1,1 1 0,-1-1 0,0 1-1,0 0 1,0 0 0,0 0-1,0 0 1,0 0 0,0 1 0,-4-2-1,-2 0 145,0 0 0,0 1-1,0-1 1,-1 2 0,1-1-1,-13 2 1,18-1-223,-1 2 1,0-1-1,1 0 1,0 1-1,-1 0 1,1-1-1,0 1 1,0 1-1,0-1 0,0 0 1,1 1-1,-1-1 1,0 1-1,1 0 1,0 0-1,0 0 1,0 0-1,0 0 1,-2 4-1,-6 13-66,-16 40-1,22-49 56,-9 28-12,1 0 0,2 0 0,2 1 0,2 0 0,1 1 0,3-1 0,3 67 0,-1-105 14,0 1 0,0-1-1,0 0 1,1 1 0,-1-1-1,1 0 1,-1 1 0,1-1-1,0 0 1,0 0 0,0 0-1,0 0 1,0 0 0,0 0-1,1 0 1,-1 0 0,1 0-1,-1-1 1,1 1 0,0 0-1,-1-1 1,1 0 0,0 1-1,0-1 1,0 0-1,4 2 1,2-1-2,-1 0-1,0-1 1,1 0-1,-1 0 1,1-1 0,-1 0-1,9-1 1,-11 0 15,0 0 1,0 0 0,-1 0-1,1-1 1,-1 0 0,1 0-1,-1 0 1,0 0 0,1-1 0,-1 1-1,0-1 1,-1 0 0,1-1-1,-1 1 1,1 0 0,-1-1-1,0 0 1,4-7 0,5-6 5,-2-1 0,0-1 0,7-20 0,-2 1 4,-3-1-1,-1 0 1,-1-1 0,-3 0-1,3-46 1,-2-209 76,-9 222-23,-4-89 350,2 135-114,-1 0-1,-1 1 0,-1 0 1,-10-27-1,16 53-292,0 1-1,0-1 1,-1 0-1,1 0 0,0 0 1,0 0-1,0 0 1,0 0-1,0 0 1,0 0-1,0 0 1,0 0-1,0 0 1,0 0-1,0 0 1,0 0-1,0 0 1,0 0-1,0 0 0,-1 0 1,1 0-1,0 0 1,0 0-1,0 0 1,0 0-1,0 0 1,0 0-1,0 0 1,0 0-1,0 0 1,0 0-1,0 0 1,0 0-1,0 0 0,0 0 1,0 0-1,-1 0 1,1 0-1,0-1 1,0 1-1,0 0 1,0 0-1,0 0 1,0 0-1,0 0 1,0 0-1,0 0 1,0 0-1,0 0 0,0 0 1,-1 12 42,1 30-128,0-28 111,3 86-21,4-1 0,28 133 0,74 192-413,-109-421 391,6 16-225,-1-1 0,2 1 0,1-1 0,18 32 0,-25-48 144,1 0 0,-1 0 0,1 0 0,0 0 1,0 0-1,0 0 0,0 0 0,0 0 0,0-1 0,0 1 0,1-1 1,4 3-1,-3-4-62,0 1 1,0 0 0,0-1 0,1 0-1,-1 0 1,0 0 0,0 0 0,0-1-1,5 0 1,8-3-747,1-1 1,-1-1-1,0-1 0,0 0 0,0-1 0,-1 0 0,0-2 1,15-11-1,55-42-4513</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18.527"/>
    </inkml:context>
    <inkml:brush xml:id="br0">
      <inkml:brushProperty name="width" value="0.035" units="cm"/>
      <inkml:brushProperty name="height" value="0.035" units="cm"/>
    </inkml:brush>
  </inkml:definitions>
  <inkml:trace contextRef="#ctx0" brushRef="#br0">1 236 5521,'0'0'12019,"366"-104"-11555,-292 86-192,8-3-24,-21 3-144,0 4-96,-14 0-8,-20 3-488,-27-3-904,0 3-1593,0 0-1992</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39.792"/>
    </inkml:context>
    <inkml:brush xml:id="br0">
      <inkml:brushProperty name="width" value="0.035" units="cm"/>
      <inkml:brushProperty name="height" value="0.035" units="cm"/>
    </inkml:brush>
  </inkml:definitions>
  <inkml:trace contextRef="#ctx0" brushRef="#br0">379 199 8250,'0'0'9970,"-7"-24"-9082,-25-74-213,31 94-564,-1-1 0,0 1 0,1 0 0,-2 0 1,1 0-1,0 0 0,-1 0 0,0 0 0,0 1 0,0-1 0,0 1 0,-1 0 1,1 0-1,-1 0 0,0 1 0,0-1 0,0 1 0,0 0 0,-8-4 0,4 5-3,1-1 0,0 1 0,-1 0 0,1 1-1,-1 0 1,1 0 0,-1 0 0,-12 4 0,15-3-100,0 1 1,1 0 0,-1 0-1,0 0 1,1 1 0,0-1 0,-1 1-1,1 0 1,0 0 0,1 1 0,-1-1-1,0 1 1,1 0 0,0 0-1,0 0 1,-5 8 0,-2 7-9,0-1 1,-12 36-1,3 1 9,-25 114 0,38-135-17,2 0-1,1 0 1,1 1-1,6 61 1,-3-94 8,0 1 1,-1 0-1,1-1 0,0 1 0,0-1 1,1 1-1,-1-1 0,1 1 1,-1-1-1,1 0 0,0 0 0,-1 1 1,1-1-1,0-1 0,0 1 1,1 0-1,-1 0 0,0-1 1,1 1-1,-1-1 0,1 0 0,-1 0 1,1 0-1,-1 0 0,1 0 1,0-1-1,0 1 0,2 0 0,2 0 4,-1 0 0,1-1 0,0 0 0,-1 0 0,1 0 0,-1-1 0,1 1 0,-1-2 0,1 1 0,-1-1 0,10-4 0,-6 0-11,0 0 0,0-1 0,-1 0 0,0 0 0,0-1 0,-1-1 0,0 1 0,0-2 0,-1 1 0,0-1 0,-1 0 0,9-18 0,-2 2-214,-2-1 1,-1 0-1,-1-1 1,6-33-1,20-155-7204,-23 151 2113</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40.369"/>
    </inkml:context>
    <inkml:brush xml:id="br0">
      <inkml:brushProperty name="width" value="0.035" units="cm"/>
      <inkml:brushProperty name="height" value="0.035" units="cm"/>
    </inkml:brush>
  </inkml:definitions>
  <inkml:trace contextRef="#ctx0" brushRef="#br0">0 481 7530,'0'0'9455,"0"4"-7725,0 7-863,0-13-145,0-26 366,0-51 261,0-133 973,0 752-2317,1-539-3,-1-1 0,1 1-1,-1 0 1,1-1 0,0 1-1,-1 0 1,1-1 0,0 1 0,-1-1-1,1 1 1,0-1 0,0 1 0,0-1-1,-1 1 1,1-1 0,0 0 0,0 0-1,0 1 1,0-1 0,0 0 0,0 0-1,0 0 1,-1 0 0,1 0 0,0 0-1,0 0 1,2-1 0,29-4 136,-22-1-114,-1-1 1,-1-1-1,1 0 0,-1 0 1,-1-1-1,1 0 1,-1 0-1,-1 0 0,8-16 1,35-62 40,53-129 0,-85 167-488,-1-1-1,17-99 1,-27 119-400,2 4-1071,3 12-5681</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40.817"/>
    </inkml:context>
    <inkml:brush xml:id="br0">
      <inkml:brushProperty name="width" value="0.035" units="cm"/>
      <inkml:brushProperty name="height" value="0.035" units="cm"/>
    </inkml:brush>
  </inkml:definitions>
  <inkml:trace contextRef="#ctx0" brushRef="#br0">8 266 5721,'0'0'10927,"21"-5"-9877,66-21-384,-84 25-603,-1 0 0,1-1 0,-1 1 0,0-1 0,1 1 0,-1-1-1,0 0 1,0 0 0,0 0 0,0 0 0,0 0 0,0-1 0,-1 1 0,1 0 0,-1-1 0,0 1 0,1-1 0,-1 0 0,-1 1 0,1-1-1,0 0 1,0 0 0,-1 1 0,0-1 0,1 0 0,-2-5 0,3-4 272,-1-9 685,0-40 0,-2 27-82,1 32-918,0 0 0,-1 0 1,1 0-1,-1 1 0,1-1 1,-1 0-1,0 0 0,1 0 0,-1 1 1,0-1-1,0 0 0,0 1 1,0-1-1,-1 1 0,1-1 1,0 1-1,-1 0 0,1-1 1,-1 1-1,1 0 0,-1 0 1,1 0-1,-1 0 0,0 0 0,0 1 1,1-1-1,-1 0 0,0 1 1,0-1-1,0 1 0,0 0 1,0 0-1,1-1 0,-1 1 1,0 0-1,0 1 0,0-1 1,0 0-1,0 0 0,0 1 0,0 0 1,1-1-1,-1 1 0,0 0 1,0 0-1,1-1 0,-1 1 1,0 1-1,1-1 0,-1 0 1,0 2-1,-5 5-35,2 2 0,-1-1 1,1 1-1,1 0 0,-1 0 0,-2 13 0,-17 71 22,20-74-15,-3 17-55,2 0 0,2 0-1,1 40 1,3-76 60,-1 1-1,1-1 0,-1 0 0,1 1 0,-1-1 0,1 0 0,0 0 0,0 0 0,-1 0 0,1 0 0,0 1 1,0-2-1,0 1 0,0 0 0,0 0 0,1 0 0,-1 0 0,0-1 0,0 1 0,0 0 0,1-1 1,-1 1-1,0-1 0,1 0 0,-1 1 0,0-1 0,1 0 0,-1 0 0,0 0 0,1 0 0,2 0 0,59 0 24,-43-1-24,-2 1 4,0-2-1,0 0 1,0 0-1,34-12 1,-43 12-212,0-1 1,0-1-1,0 0 1,-1 0-1,0-1 1,0 1-1,0-2 1,-1 1-1,1-1 1,-1-1-1,8-9 1,-10 9-626,-1 0 1,-1 0 0,1-1 0,-1 1 0,-1-1 0,1 0 0,-1 0 0,-1 0-1,1 0 1,-1 0 0,0-11 0,-1 12-275,2-36-5064</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41.269"/>
    </inkml:context>
    <inkml:brush xml:id="br0">
      <inkml:brushProperty name="width" value="0.035" units="cm"/>
      <inkml:brushProperty name="height" value="0.035" units="cm"/>
    </inkml:brush>
  </inkml:definitions>
  <inkml:trace contextRef="#ctx0" brushRef="#br0">1 0 6737,'0'0'12538,"2"1"-11762,-1-1-745,0 1 0,0-1 1,0 1-1,-1-1 0,1 1 0,0-1 1,-1 1-1,1 0 0,0-1 0,-1 1 0,1 0 1,0-1-1,-1 1 0,1 0 0,-1 0 1,1 0-1,-1 0 0,0-1 0,1 1 0,-1 0 1,0 0-1,0 0 0,0 0 0,0 0 1,1 2-1,-1 32 554,0-16-296,4 318 1157,-5-226-1335,6-90-63,2-17 163,2-16 273,44-132 371,-42 106-842,2 1 0,2 0 0,1 1-1,22-36 1,-34 66-26,0 1 0,0-1 0,1 0 1,-1 1-1,1 0 0,1 1 0,-1-1 0,1 1 0,0 0 0,0 0 0,0 0 1,0 1-1,1 0 0,-1 1 0,1-1 0,0 1 0,-1 0 0,1 1 0,0 0 1,0 0-1,0 0 0,9 1 0,-7 0-51,204-21-3385,-179 13-485,-14-2-1781</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42.084"/>
    </inkml:context>
    <inkml:brush xml:id="br0">
      <inkml:brushProperty name="width" value="0.035" units="cm"/>
      <inkml:brushProperty name="height" value="0.035" units="cm"/>
    </inkml:brush>
  </inkml:definitions>
  <inkml:trace contextRef="#ctx0" brushRef="#br0">0 309 7194,'0'0'9051,"2"-36"-7273,7-112-205,-8 136-1273,0 0 1,1 1-1,0-1 0,1 0 1,5-14-1,-6 22 126,-1 0 0,0 0 0,0 0 0,0 0 0,0 0-1,-1 0 1,1-7 0,-11 456-101,4-237-323,6-191-3,1 182 34,0-190-45,-1 0 0,2 0 0,-1 0-1,1-1 1,1 1 0,-1-1 0,2 1 0,-1-1 0,1 0 0,0 0-1,11 14 1,-12-18-57,0 0-1,1-1 1,0 1-1,0-1 1,0 0-1,0 0 1,1 0-1,-1-1 1,1 1-1,-1-1 1,1 0-1,0-1 1,0 1-1,0-1 1,0 0-1,0 0 1,0 0-1,0-1 1,1 0-1,-1 0 1,9-1-1,-11 0-12,1 1 1,-1-1-1,0 0 0,0 0 1,0 0-1,1 0 0,-1 0 1,0-1-1,0 0 1,-1 1-1,1-1 0,0 0 1,-1 0-1,1-1 0,-1 1 1,4-4-1,-2 0-182,0 0 1,-1 0-1,1 0 1,-1 0-1,-1-1 1,1 1-1,2-11 1,0-5-953,-2 0 1,0 0 0,-1-41-1,-2-1-2278,-4 8 283</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42.270"/>
    </inkml:context>
    <inkml:brush xml:id="br0">
      <inkml:brushProperty name="width" value="0.035" units="cm"/>
      <inkml:brushProperty name="height" value="0.035" units="cm"/>
    </inkml:brush>
  </inkml:definitions>
  <inkml:trace contextRef="#ctx0" brushRef="#br0">1 185 5265,'0'0'16508,"206"-53"-16028,-143 32-184,-4 3-152,-11 0-88,-9 4-56,-11 3-344,0 0-792,0-3-1161,-9 0-2344,-7 3-3225</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42.568"/>
    </inkml:context>
    <inkml:brush xml:id="br0">
      <inkml:brushProperty name="width" value="0.035" units="cm"/>
      <inkml:brushProperty name="height" value="0.035" units="cm"/>
    </inkml:brush>
  </inkml:definitions>
  <inkml:trace contextRef="#ctx0" brushRef="#br0">1 1 8162,'0'0'12405,"5"1"-11851,-3 0-510,1 0 0,-1 1 0,1-1 1,-1 1-1,0-1 0,0 1 0,0 0 1,0 0-1,0 0 0,0 0 1,-1 0-1,1 1 0,-1-1 0,1 0 1,-1 1-1,0-1 0,0 1 1,0-1-1,0 1 0,0 0 0,0 5 1,4 16 319,4 38 0,-5-29-230,39 329-245,-37-337-274,-6-24 325,1-1-1,-1 0 1,0 1-1,0-1 1,0 0-1,1 0 1,-1 1 0,0-1-1,0 0 1,1 1-1,-1-1 1,0 0-1,1 0 1,-1 0-1,0 1 1,1-1 0,-1 0-1,1 0 1,-1 0-1,0 0 1,1 0-1,-1 0 1,0 1-1,1-1 1,-1 0 0,1 0-1,-1 0 1,0 0-1,1 0 1,-1-1-1,1 1 1,1-1-253,0-1 0,1 1 1,-1-1-1,-1 0 0,1 0 1,0 0-1,0 0 0,-1 0 1,1 0-1,-1 0 0,1-1 1,-1 1-1,0-1 0,1-3 1,14-35-4971</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43.718"/>
    </inkml:context>
    <inkml:brush xml:id="br0">
      <inkml:brushProperty name="width" value="0.035" units="cm"/>
      <inkml:brushProperty name="height" value="0.035" units="cm"/>
    </inkml:brush>
  </inkml:definitions>
  <inkml:trace contextRef="#ctx0" brushRef="#br0">44 29 9178,'0'0'8148,"-1"15"-7782,-28 333 3741,16-213-3022,13-99-931,0-35-56,0-16 127,-1-31-194,3 0 1,2 1-1,14-67 0,-6 65-27,2 0 0,2 1-1,25-51 1,-27 77-13,-13 19 9,-1 1-1,0-1 1,0 1-1,0 0 1,1-1 0,-1 1-1,0 0 1,0-1-1,1 1 1,-1 0-1,0-1 1,1 1-1,-1 0 1,0 0-1,1 0 1,-1-1-1,0 1 1,1 0-1,-1 0 1,0 0-1,1 0 1,-1-1 0,1 1-1,-1 0 1,0 0-1,1 0 1,-1 0-1,1 0 1,-1 0-1,0 0 1,1 0-1,-1 0 1,1 0-1,-1 1 1,0-1-1,1 0 1,-1 0-1,1 0 1,-1 0 0,0 1-1,1-1 1,-1 0-1,0 0 1,1 1-1,-1-1 1,0 0-1,1 0 1,-1 1-1,0-1 1,0 0-1,1 1 1,-1-1-1,0 0 1,0 1-1,0-1 1,0 1 0,0-1-1,1 0 1,-1 1-1,0 0 1,8 28 4,-1 1 1,6 56 0,-3 66 33,-11-109-35,0-32-1,1 1 0,0 0-1,3 20 1,-2-32 2,-1 1-1,0-1 1,0 0-1,0 1 1,0-1-1,0 0 1,1 0-1,-1 1 0,0-1 1,0 0-1,0 1 1,1-1-1,-1 0 1,0 0-1,0 1 1,1-1-1,-1 0 1,0 0-1,1 0 0,-1 1 1,0-1-1,1 0 1,-1 0-1,0 0 1,1 0-1,-1 0 1,0 0-1,1 0 1,-1 0-1,0 0 0,1 0 1,-1 0-1,1 0 1,-1 0-1,0 0 1,1 0-1,-1 0 1,0 0-1,1 0 0,-1 0 1,0-1-1,1 1 1,15-11 109,-2-10-81,-2 1 1,0-2-1,14-34 1,0 0-35,-24 51 0,69-126-49,-59 112 47,1 0 1,1 1-1,0 0 1,25-23-1,-36 39 10,-1 0 1,1 0-1,-1 1 0,1-1 0,0 0 0,-1 1 1,1 0-1,0-1 0,0 1 0,0 0 1,0 1-1,0-1 0,0 0 0,0 1 0,6 0 1,-7 0-6,0 0 0,0 0 0,0 1 1,0-1-1,0 1 0,0-1 0,0 1 1,0 0-1,0 0 0,-1 0 0,1 0 1,0 0-1,-1 0 0,1 0 0,-1 0 1,1 1-1,-1-1 0,1 1 0,-1-1 1,0 1-1,0-1 0,0 1 0,1 2 0,4 10 4,0 0-1,-1 1 0,-1 0 0,-1 0 1,0 0-1,1 20 0,-2 95 54,-2-79-28,0-45-27,0 1-1,1-1 1,0 0 0,0 0 0,0 0 0,1 0 0,0 0-1,0 0 1,1 0 0,-1-1 0,1 1 0,0-1 0,1 1-1,0-1 1,-1 0 0,1-1 0,1 1 0,-1-1 0,1 0-1,0 0 1,0 0 0,0 0 0,0-1 0,1 0 0,-1 0-1,1-1 1,0 1 0,0-1 0,0 0 0,0-1 0,6 1 0,-1-1-7,1 0 0,-1-2 0,0 1 1,14-4-1,-20 3-2,0 0 1,0-1-1,0 1 0,-1-1 1,1-1-1,-1 1 0,1-1 1,-1 0-1,0 1 0,0-2 0,6-5 1,5-6 24,0-1 0,-1 0 0,-1-2-1,-1 1 1,-1-1 0,0-1 0,-1 0 0,-1 0 0,-1-1 0,-1-1 0,0 1 0,-2-1 0,0 0-1,-2 0 1,0 0 0,0-26 0,-3 46-4,0-1 0,0 1 0,0-1 0,-1 1 1,1-1-1,0 1 0,-1-1 0,1 1 0,-1 0 0,1-1 0,-1 1 0,0-1 0,1 1 0,-2-2 0,1 3-17,0-1 1,1 1-1,-1 0 1,0-1-1,0 1 0,1 0 1,-1 0-1,0-1 0,0 1 1,0 0-1,1 0 0,-1 0 1,0 0-1,0 0 0,1 0 1,-1 0-1,0 0 1,0 1-1,0-1 0,1 0 1,-1 0-1,0 1 0,0-1 1,1 0-1,-1 1 0,0-1 1,1 1-1,-1-1 0,1 1 1,-1-1-1,0 1 1,1-1-1,-1 1 0,1-1 1,-1 2-1,-5 5 1,0 0-1,1 0 1,0 1 0,0-1-1,1 1 1,0 0 0,0 1-1,1-1 1,-3 13 0,-1 2 55,2 0 0,-4 37 0,9-60-54,-2 13 29,1 0-1,1 0 1,0 0-1,1 0 1,2 15-1,-2-25-13,0 1 0,0-1-1,0 1 1,1-1 0,-1 1 0,1-1-1,0 0 1,0 0 0,0 0 0,1 0 0,-1 0-1,1-1 1,-1 1 0,1-1 0,0 1 0,0-1-1,0 0 1,0 0 0,0 0 0,1-1-1,-1 1 1,5 1 0,12 2 12,0-1 0,-1 0 1,1-2-1,0 0 0,0-1 0,0-1 0,33-4 0,-46 2-68,0 1-1,0-1 0,0 0 1,0-1-1,-1 1 0,1-1 1,-1-1-1,1 1 0,-1-1 1,0 0-1,0 0 0,-1-1 1,0 0-1,1 0 0,-1 0 0,-1-1 1,1 0-1,3-7 0,-2 4-471,0-1-1,-1 1 0,0-1 0,-1-1 0,0 1 1,-1-1-1,0 1 0,-1-1 0,0 0 1,-1 0-1,1-11 0,-2-12-3579,0 5-1204</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44.168"/>
    </inkml:context>
    <inkml:brush xml:id="br0">
      <inkml:brushProperty name="width" value="0.035" units="cm"/>
      <inkml:brushProperty name="height" value="0.035" units="cm"/>
    </inkml:brush>
  </inkml:definitions>
  <inkml:trace contextRef="#ctx0" brushRef="#br0">1 0 472,'0'0'24469,"0"11"-24029,24-11-7209,3 0 896,1 0-3321</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44.647"/>
    </inkml:context>
    <inkml:brush xml:id="br0">
      <inkml:brushProperty name="width" value="0.035" units="cm"/>
      <inkml:brushProperty name="height" value="0.035" units="cm"/>
    </inkml:brush>
  </inkml:definitions>
  <inkml:trace contextRef="#ctx0" brushRef="#br0">128 82 9058,'0'0'7057,"-127"-71"-13082,127 60 1376</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18.998"/>
    </inkml:context>
    <inkml:brush xml:id="br0">
      <inkml:brushProperty name="width" value="0.035" units="cm"/>
      <inkml:brushProperty name="height" value="0.035" units="cm"/>
    </inkml:brush>
  </inkml:definitions>
  <inkml:trace contextRef="#ctx0" brushRef="#br0">188 0 7698,'0'0'8754,"1"9"-8682,2 16 67,-1 1 0,-1-1 1,-1 1-1,-2 0 1,-1-1-1,0 0 1,-2 1-1,-10 29 0,-4-2 76,-2-1-1,-52 94 0,20-57-127,61-95 441,0 0-1,1 0 1,-1 1 0,11-5-1,3-2-354,7-5-220,0 2 0,1 1 0,1 1-1,0 2 1,0 1 0,1 1 0,1 2 0,-1 1-1,53-2 1,-83 8 32,0 0-1,0 0 0,1 1 1,-1-1-1,0 1 1,0-1-1,0 1 0,0 0 1,0-1-1,0 1 1,0 0-1,0 0 0,0 1 1,-1-1-1,1 0 1,0 1-1,-1-1 0,1 1 1,-1-1-1,1 1 1,-1 0-1,0-1 0,0 1 1,1 2-1,3 6-77,-1-1 0,-1 1 0,0 0-1,2 11 1,7 19-46,-5-22 140,-4-10 1,0 0-1,0 0 1,1 0 0,8 11 0,-10-16 0,0-1-1,0 1 1,1-1-1,-1 1 1,1-1-1,0 0 1,0 0-1,0 0 1,0-1 0,0 1-1,0-1 1,0 1-1,1-1 1,-1 0-1,5 1 1,14 1-534,-1-1 1,1-1 0,0-1-1,-1 0 1,23-5-1,-40 5-161,0-1 0,0 0 0,-1-1 0,1 1-1,0-1 1,0 0 0,4-2 0,20-19-8652</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5:44.926"/>
    </inkml:context>
    <inkml:brush xml:id="br0">
      <inkml:brushProperty name="width" value="0.035" units="cm"/>
      <inkml:brushProperty name="height" value="0.035" units="cm"/>
    </inkml:brush>
  </inkml:definitions>
  <inkml:trace contextRef="#ctx0" brushRef="#br0">199 121 368,'-175'-121'10770,"171"125"-7841,1 3-1497,3-4 249,-4 5 495,4-5-287,0 1-481,0-1-536,0 1-208,0 3-32,-4-3 256,4-1-759,0 1-129,-4 3-1337,0-4-1327</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00.437"/>
    </inkml:context>
    <inkml:brush xml:id="br0">
      <inkml:brushProperty name="width" value="0.035" units="cm"/>
      <inkml:brushProperty name="height" value="0.035" units="cm"/>
    </inkml:brush>
  </inkml:definitions>
  <inkml:trace contextRef="#ctx0" brushRef="#br0">28 200 2697,'0'0'12410,"-4"-18"-11140,-3-7-866,2 9 57,1-1-1,-3-32 1,6-25 3177,1 73-3209,1 6-409,13 179 20,-13 243 1,-5-178-57,4-246-6,0 1 0,1-1-1,-1 1 1,1-1 0,0 1-1,0-1 1,0 1 0,1-1-1,-1 0 1,1 1 0,0-1-1,0 0 1,0 0-1,0 0 1,0-1 0,0 1-1,1 0 1,0-1 0,-1 0-1,5 3 1,6 4-888,0-2-1,1 0 1,23 9 0,-1 0-3660,-20-8-143</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00.668"/>
    </inkml:context>
    <inkml:brush xml:id="br0">
      <inkml:brushProperty name="width" value="0.035" units="cm"/>
      <inkml:brushProperty name="height" value="0.035" units="cm"/>
    </inkml:brush>
  </inkml:definitions>
  <inkml:trace contextRef="#ctx0" brushRef="#br0">1 139 9514,'0'0'4953,"222"-60"-4129,-127 38-256,-4 1-352,-4 7-216,-8-1-216,-7 8-488,-13 7-640,-15 0-1473,-25 0-3288</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01.178"/>
    </inkml:context>
    <inkml:brush xml:id="br0">
      <inkml:brushProperty name="width" value="0.035" units="cm"/>
      <inkml:brushProperty name="height" value="0.035" units="cm"/>
    </inkml:brush>
  </inkml:definitions>
  <inkml:trace contextRef="#ctx0" brushRef="#br0">254 283 3873,'0'0'10510,"0"-31"-8983,-5-100-388,5 125-989,0 0 0,0 0 0,-1 0 0,0 0 1,0 0-1,-1 0 0,0 0 0,-4-10 0,1 4 297,3 9-227,1-1 0,-1 0 0,1 1 0,-1-1 0,0 1 0,0 0 0,-1 0 0,1 0 0,0 0 0,-4-3 0,5 5-196,0 0 0,-1 1 0,1-1 0,0 1 0,0-1 0,-1 1 0,1-1 0,0 1 1,-1 0-1,1-1 0,0 1 0,-1 0 0,1 0 0,0 0 0,-1 0 0,1 0 0,-1 1 0,1-1 1,0 0-1,0 1 0,-1-1 0,1 0 0,0 1 0,-1 0 0,1-1 0,0 1 0,0 0 0,0-1 1,0 1-1,0 0 0,0 0 0,0 0 0,-1 2 0,-9 7-43,2 1 1,-1 1-1,1-1 0,1 2 1,-7 12-1,-33 71-321,39-77 211,0 1 0,2 1 0,0-1 0,2 1 0,0 0 0,1 1 0,1-1-1,0 33 1,3-52 121,-1-1 0,1 1-1,0-1 1,0 1-1,0-1 1,0 1-1,1-1 1,-1 1 0,0-1-1,0 1 1,1-1-1,-1 0 1,1 1 0,0-1-1,-1 0 1,1 1-1,0-1 1,0 0-1,0 1 1,0-1 0,1 1-1,1-1 3,0 0 0,1 0-1,-1 0 1,0 0 0,0-1-1,1 0 1,-1 0 0,0 0 0,5 0-1,-7 0 10,8-1 8,0 0 0,0 0-1,-1-1 1,1 0 0,-1-1 0,1 1 0,-1-2 0,0 1-1,0-1 1,0-1 0,0 1 0,10-9 0,-4 1 29,-1 1 1,1-2-1,-2 0 1,0-1 0,12-16-1,-18 21 13,0-1 0,-1 1-1,0-1 1,5-15 0,-8 20-48,-1 1 1,0-1-1,0 1 1,0-1-1,0 1 0,-1-1 1,0 0-1,0 1 1,0-1-1,0 1 1,-1-1-1,0 0 1,-1-4-1,1 7-44,0 1 1,1 0-1,-1-1 1,0 1-1,0 0 0,0 0 1,0 0-1,-1-1 0,1 1 1,0 1-1,0-1 0,-1 0 1,1 0-1,-1 0 0,1 1 1,0-1-1,-1 1 1,1-1-1,-1 1 0,0-1 1,-2 1-1,-38-2-2075,33 2 1064,-23 0-3764</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06.874"/>
    </inkml:context>
    <inkml:brush xml:id="br0">
      <inkml:brushProperty name="width" value="0.035" units="cm"/>
      <inkml:brushProperty name="height" value="0.035" units="cm"/>
    </inkml:brush>
  </inkml:definitions>
  <inkml:trace contextRef="#ctx0" brushRef="#br0">0 221 8690,'0'0'7232,"0"-30"-6137,1-94-351,2 58 1746,-3 65-2394,0 6-61,0 306-77,1-294 27,0 0-1,1-1 1,1 1-1,0-1 1,1 1 0,1-1-1,1 0 1,0-1-1,15 28 1,-18-40-115,-1 0 0,0 0 0,1 0 0,0-1 0,0 1 1,0 0-1,3 1 0,11 3-2443,-16-7 2247,0 0 0,-1 0 0,1 0 0,0 0 1,0 0-1,0 0 0,-1 0 0,1 0 0,0 0 1,0 0-1,-1-1 0,1 1 0,0 0 0,-1-1 1,1 1-1,0 0 0,-1-1 0,2 0 1,0-8-9403</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07.137"/>
    </inkml:context>
    <inkml:brush xml:id="br0">
      <inkml:brushProperty name="width" value="0.035" units="cm"/>
      <inkml:brushProperty name="height" value="0.035" units="cm"/>
    </inkml:brush>
  </inkml:definitions>
  <inkml:trace contextRef="#ctx0" brushRef="#br0">16 125 5873,'0'0'12635,"-15"-121"-12635,22 118-96,9 3-544,16 0-1713,0 3-2248,-5 15-904</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08.065"/>
    </inkml:context>
    <inkml:brush xml:id="br0">
      <inkml:brushProperty name="width" value="0.035" units="cm"/>
      <inkml:brushProperty name="height" value="0.035" units="cm"/>
    </inkml:brush>
  </inkml:definitions>
  <inkml:trace contextRef="#ctx0" brushRef="#br0">401 846 3105,'0'0'12094,"0"-19"-11240,-1-66-122,1 77-630,0-1 0,-1 1 0,-1 0 1,1-1-1,-1 1 0,0 0 0,-1 0 0,0 0 0,0 0 0,-1 0 1,0 1-1,0 0 0,-1 0 0,0 0 0,-11-12 0,12 15-75,-1 0 1,0 0-1,1 1 0,-1 0 0,0 0 0,-1 0 0,1 1 0,0-1 0,-1 1 1,0 0-1,1 1 0,-1-1 0,0 1 0,0 1 0,0-1 0,1 1 0,-1 0 1,0 0-1,0 0 0,0 1 0,-6 2 0,7-2-28,0 1 0,0 0 0,0 0 0,1 0 0,-1 0 0,1 1 0,-1 0 0,1 0 0,0 0 0,0 1 0,-6 7 0,-3 3-34,-18 31-1,24-33 12,-9 12-41,2 2 0,1-1 0,1 2-1,2-1 1,0 2 0,2-1 0,1 1-1,1 0 1,1 1 0,2 0 0,0 45 0,3-74 65,0 1 1,0 0 0,1 0 0,-1 0-1,0-1 1,1 1 0,-1 0 0,1-1 0,-1 1-1,1 0 1,-1-1 0,1 1 0,0 0-1,-1-1 1,1 1 0,0-1 0,-1 1 0,1-1-1,0 0 1,-1 1 0,1-1 0,0 0 0,0 1-1,0-1 1,-1 0 0,1 0 0,0 0-1,0 0 1,0 1 0,0-1 0,-1-1 0,1 1-1,0 0 1,1 0 0,35-3 98,-37 3-96,8-2 8,-1 0 1,1-1-1,-1 1 1,0-2-1,0 1 1,-1-1-1,1 0 1,-1 0-1,1-1 1,-1 0-1,-1 0 1,11-11-1,4-7 2,31-47 0,-26 29 2,-2-1 1,-1-2-1,-3 0 1,-1 0-1,-3-2 1,-1 0-1,14-95 1,-13 13 146,-2-205 0,-18 423-202,-19 114 0,-6 65 21,29-218 19,-3 16 0,12 131 0,-5-185 0,0 1 1,0-1-1,1 0 0,1 0 1,0 0-1,1 0 0,1-1 0,0 0 1,11 16-1,-12-21 2,-1 0-1,1 0 1,0-1-1,1 0 1,0 0-1,0 0 1,0-1 0,0 0-1,1 0 1,0-1-1,0 0 1,0 0-1,0-1 1,1 0-1,13 3 1,-13-4 13,0-1-1,1 0 1,-1 0 0,0-1 0,0 0-1,1 0 1,-1-1 0,0-1 0,0 1-1,0-2 1,0 1 0,0-1 0,-1 0-1,1-1 1,-1 0 0,0 0 0,0-1-1,0 0 1,10-9 0,-1-4-2,-1 0 1,0-2 0,-1 0-1,-1-1 1,-1 0 0,-1-1-1,-1 0 1,-1-1 0,-1-1-1,-1 1 1,-1-1 0,-1 0-1,-2-1 1,0 0-1,-1 1 1,-1-43 0,-1 28 35,1 29-39,-1 0 0,-1 0 1,0 0-1,0 0 0,-1 0 1,0 1-1,-1-1 0,0 0 1,-1 0-1,-3-9 0,5 18-11,1 1 0,0-1 0,-1 0 0,1 1 0,-1-1 0,1 1 0,-1-1 0,1 1-1,-1-1 1,1 1 0,-1-1 0,1 1 0,-1-1 0,0 1 0,1 0 0,-1-1 0,0 1-1,1 0 1,-1 0 0,0-1 0,1 1 0,-1 0 0,0 0 0,0 0 0,1 0 0,-1 0-1,0 0 1,1 0 0,-1 0 0,0 0 0,0 0 0,1 1 0,-1-1 0,0 0-1,1 0 1,-1 1 0,0-1 0,1 0 0,-1 1 0,0 0 0,-2 0-12,1 1 1,0 0 0,-1 0-1,1 0 1,0 0-1,0 1 1,0-1 0,-3 5-1,-5 13-6,1-1-1,0 2 0,1-1 1,2 1-1,0 0 1,-5 35-1,5-3-56,0 84 0,6-131 61,0 0 0,1-1 0,-1 1 0,1-1 0,0 1 1,1-1-1,-1 0 0,1 1 0,0-1 0,0 0 0,1 0 0,-1 0 0,1-1 1,0 1-1,1-1 0,-1 1 0,1-1 0,0 0 0,0 0 0,0-1 0,0 1 1,1-1-1,0 0 0,-1 0 0,1 0 0,0-1 0,0 0 0,1 0 0,-1 0 1,0-1-1,1 1 0,5 0 0,11 0-175,38-2 1,-31 0-154,-16 0-64,1-1-1,0-1 0,0 0 1,-1-1-1,1 0 0,-1-1 0,23-10 1,42-28-4665,-27 6-2705</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08.516"/>
    </inkml:context>
    <inkml:brush xml:id="br0">
      <inkml:brushProperty name="width" value="0.035" units="cm"/>
      <inkml:brushProperty name="height" value="0.035" units="cm"/>
    </inkml:brush>
  </inkml:definitions>
  <inkml:trace contextRef="#ctx0" brushRef="#br0">28 5 8858,'0'0'7812,"-3"10"-7437,-3 28-44,1 0 1,2 0 0,2 65-1,-5 67-153,2-129 1212,4-44-661,1-6-618,0 0 0,0 1-1,1-1 1,0 1 0,1-1-1,0 1 1,5-11 0,34-59-201,-31 59 136,10-20-275,2 0 1,2 1-1,2 2 1,40-43-1,-63 75 171,0 0-1,1 0 1,0 1-1,0-1 1,0 1-1,0 0 1,6-2-1,-10 5 45,0-1-1,1 1 0,-1-1 0,0 1 1,0 0-1,0 0 0,0 0 0,1-1 1,-1 1-1,0 0 0,0 0 0,0 1 1,1-1-1,-1 0 0,0 0 0,0 1 1,0-1-1,0 0 0,1 1 0,-1-1 1,0 1-1,0-1 0,0 1 0,0 0 1,0 0-1,0-1 0,0 1 1,-1 0-1,1 0 0,0 0 0,0 0 1,-1 0-1,1 0 0,0 0 0,-1 0 1,1 0-1,-1 0 0,1 0 0,-1 0 1,1 2-1,7 36 24,-1 0 0,-1 1 0,-3-1 0,-1 44 0,-1-50-14,0 166-254,-1-197 161,0 0 1,0-1-1,0 1 0,0 0 0,0 0 1,0 0-1,1 0 0,-1-1 1,1 1-1,-1 0 0,1 0 0,0-1 1,0 1-1,-1 0 0,1-1 0,0 1 1,1-1-1,-1 1 0,2 1 1,-1-2-88,-1 0 1,1-1 0,0 1-1,0 0 1,-1-1 0,1 1-1,0-1 1,0 0 0,0 0-1,0 0 1,0 0 0,0 0-1,-1 0 1,1 0 0,0 0-1,0-1 1,0 1 0,0-1-1,2-1 1,1 1-258,-1-1 0,1-1 0,-1 1 0,0 0 0,0-1 0,4-3 0,25-25-4322</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08.861"/>
    </inkml:context>
    <inkml:brush xml:id="br0">
      <inkml:brushProperty name="width" value="0.035" units="cm"/>
      <inkml:brushProperty name="height" value="0.035" units="cm"/>
    </inkml:brush>
  </inkml:definitions>
  <inkml:trace contextRef="#ctx0" brushRef="#br0">84 0 4241,'0'0'10223,"3"29"-9434,22 188 252,-10 278 371,-15-464-1398,-1 22 11,-3 0 1,-15 74-1,-35 97-186,31-136-56,15-56-208,2-1-1,1 1 0,-1 58 0,6-90 352,-1 0 0,1 1 0,0-1-1,0 0 1,0 0 0,0 0 0,0 1 0,0-1-1,0 0 1,0 0 0,0 0 0,0 1-1,0-1 1,0 0 0,0 0 0,1 0-1,-1 1 1,0-1 0,0 0 0,0 0 0,0 0-1,0 0 1,0 1 0,0-1 0,0 0-1,1 0 1,-1 0 0,0 0 0,0 0 0,0 1-1,0-1 1,1 0 0,-1 0 0,0 0-1,0 0 1,0 0 0,0 0 0,1 0-1,-1 0 1,0 0 0,0 0 0,0 0 0,1 0-1,-1 0 1,0 0 0,0 0 0,0 0-1,1 0 1,-1 0 0,0 0 0,0 0 0,1 0-1,1 0-1042,9 0-4026</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09.169"/>
    </inkml:context>
    <inkml:brush xml:id="br0">
      <inkml:brushProperty name="width" value="0.035" units="cm"/>
      <inkml:brushProperty name="height" value="0.035" units="cm"/>
    </inkml:brush>
  </inkml:definitions>
  <inkml:trace contextRef="#ctx0" brushRef="#br0">1 175 7282,'0'0'9642,"257"-50"-8762,-189 21-344,-1 1-240,-12 3-168,-11 4-128,-16 6-8,-8 8-512,-16 7-992</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19.480"/>
    </inkml:context>
    <inkml:brush xml:id="br0">
      <inkml:brushProperty name="width" value="0.035" units="cm"/>
      <inkml:brushProperty name="height" value="0.035" units="cm"/>
    </inkml:brush>
  </inkml:definitions>
  <inkml:trace contextRef="#ctx0" brushRef="#br0">170 307 72,'0'0'14383,"50"-12"-13013,153-41-174,-190 49-998,-1 0-1,0 0 1,19-10-1,-30 13-155,1 0 1,-1 0-1,1 0 0,-1-1 0,0 1 1,1 0-1,-1-1 0,0 1 0,0-1 1,0 1-1,0-1 0,0 1 0,1-3 0,5-8 195,4-3 184,-1 0 1,14-29 0,-21 36-327,0 0 0,-1 0 0,1-1 0,-2 1 0,1-1 0,-1 1 0,0-16 0,0 17-31,-1 6-61,0 1-1,0-1 0,1 1 0,-1-1 1,0 1-1,0-1 0,0 1 1,0-1-1,0 0 0,0 1 0,0-1 1,0 1-1,0-1 0,0 1 0,0-1 1,0 0-1,0 1 0,0-1 1,-1 1-1,1-1 0,0 1 0,0-1 1,-1 1-1,1-1 0,0 1 1,0-1-1,-1 1 0,1 0 0,-1-1 1,1 1-1,0-1 0,-1 1 0,1 0 1,-1-1-1,1 1 0,-1 0 1,1 0-1,-1-1 0,1 1 0,-1 0 1,0 0-1,1 0 0,-1 0 1,1 0-1,-1 0 0,1 0 0,-1 0 1,1 0-1,-1 0 0,-1 0 0,-133 7-147,116-5 132,0 2 0,1 0 0,-1 1 0,1 1 1,-24 10-1,9 1-36,1 1 1,-58 43-1,73-47 27,1-1 1,1 2-1,0 0 0,1 1 0,1 0 0,-17 28 0,27-39 10,0 0 0,1 1 0,0-1 0,0 1 0,0 0 1,1 0-1,0 0 0,0-1 0,1 1 0,-1 0 0,2 12 0,-1-16-1,0-1 14,1 0 0,-1 0-1,1 0 1,-1 0 0,1 0 0,-1 0 0,1-1-1,0 1 1,-1 0 0,1 0 0,0-1 0,0 1-1,-1 0 1,1-1 0,0 1 0,0-1 0,0 1-1,0-1 1,0 0 0,0 1 0,0-1 0,0 0-1,0 1 1,0-1 0,0 0 0,0 0-1,0 0 1,0 0 0,0 0 0,1 0 0,44 0 66,-35 0-50,11-1-26,0 0-1,0-2 0,0 0 1,0-1-1,-1-2 1,0 0-1,39-17 0,-45 16-351,-1-1 0,1-1-1,-2 0 1,21-17 0,-24 17-386,-1 0 0,-1-1-1,1 0 1,-2 0 0,1 0 0,8-18 0,5-16-2561,0 2-1122</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09.511"/>
    </inkml:context>
    <inkml:brush xml:id="br0">
      <inkml:brushProperty name="width" value="0.035" units="cm"/>
      <inkml:brushProperty name="height" value="0.035" units="cm"/>
    </inkml:brush>
  </inkml:definitions>
  <inkml:trace contextRef="#ctx0" brushRef="#br0">0 125 3809,'0'0'12607,"2"-19"-11730,-2-4-555,0 9 112,1 0 0,0 0 0,7-26 0,-10 66 872,3 36 1,0 1-1273,-2 73 42,3 154-147,-2-288 55,0 0 0,0 0-1,0-1 1,1 1-1,-1 0 1,0 0-1,1-1 1,-1 1 0,1 0-1,0-1 1,0 1-1,-1 0 1,1-1 0,0 1-1,0-1 1,1 1-1,-1-1 1,0 0 0,0 0-1,1 1 1,-1-1-1,0 0 1,1 0 0,0 0-1,-1 0 1,1 0-1,2 0 1,0 0-78,1 0-1,-1-1 1,0 1 0,0-1-1,1 0 1,-1-1 0,0 1-1,0-1 1,0 1 0,1-1-1,-1-1 1,7-2 0,15-8-1627,0-2 0,0-1 0,35-27 0,6-10-4848</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0.794"/>
    </inkml:context>
    <inkml:brush xml:id="br0">
      <inkml:brushProperty name="width" value="0.035" units="cm"/>
      <inkml:brushProperty name="height" value="0.035" units="cm"/>
    </inkml:brush>
  </inkml:definitions>
  <inkml:trace contextRef="#ctx0" brushRef="#br0">266 173 9010,'0'0'10969,"-24"-27"-10358,-74-83-169,64 77-114,34 33-315,-1-1 1,1 1-1,-1 0 1,1 0-1,-1-1 1,1 1-1,-1 0 1,0 0-1,1 0 1,-1-1-1,1 1 1,-1 0-1,0 0 0,1 0 1,-1 0-1,1 0 1,-1 0-1,0 0 1,1 0-1,-1 0 1,-1 1-1,-6 0 84,7-1-101,1 0 0,-1 1 0,0-1 0,0 0 0,0 0 0,1 0 0,-1 1 0,0-1 1,0 0-1,1 1 0,-1-1 0,0 1 0,0-1 0,1 1 0,-1-1 0,1 1 0,-1 0 0,0-1 1,1 1-1,-1 0 0,1-1 0,0 1 0,-1 0 0,1-1 0,-1 1 0,1 0 0,0 1 0,-6 24-13,5-18 12,-6 53-11,2 1 1,5 62 0,0-69 14,1-7 5,3 0 0,16 78 1,36 93 49,-2-10-4,-45-160-47,-1 0 1,2 65-1,-10-109-3,1 23 0,-1-1-1,-1 1 1,-7 39 0,6-59 1,0 0 1,0-1-1,-1 1 1,0 0-1,0-1 0,-1 0 1,0 0-1,0 0 1,-1 0-1,0-1 1,0 1-1,0-1 1,-1 0-1,0-1 1,0 0-1,-8 6 1,11-9 14,0 0 0,0 0 0,0 0 0,-1 0 0,1-1 0,-1 0 0,1 1 0,-1-1 0,1-1 0,-1 1 0,0 0 0,1-1 0,-1 0 0,0 0 0,1 0 0,-8-1 0,9 0 0,-1 1 0,1-1 0,-1 0 0,1-1 1,0 1-1,-1 0 0,1-1 0,0 1 0,0-1 0,0 0 1,0 0-1,0 0 0,0 0 0,1 0 0,-1 0 0,1 0 1,-1 0-1,1-1 0,0 1 0,0 0 0,0-1 1,-1-4-1,-4-20 35,1-1 0,1 1 1,2-1-1,1-51 0,1 49-54,2 8-102,0 0-1,1 0 1,1 0-1,1 1 1,1-1-1,1 1 1,1 1-1,1-1 1,1 1-1,0 1 1,1 0-1,2 0 1,0 1-1,0 1 1,2 0-1,0 1 1,25-21-1,-36 34 84,1 0 0,0-1 0,0 2 0,0-1 0,0 0 0,0 1 0,1 0 0,-1 1 0,1-1 0,-1 1 0,1 0 0,0 0 0,-1 0 1,1 1-1,0 0 0,-1 0 0,1 1 0,8 1 0,-12-1 13,0 0 0,0 0 0,-1 0 0,1 0 0,0 0 0,-1 0 0,1 0 0,-1 0 0,1 1 0,-1-1 0,0 1 0,0-1 0,1 1 0,-1 0 0,0-1 0,0 1 0,-1 0 0,1 0 0,0-1 0,0 1 0,0 3 0,9 47-373,-8-37 251,3 17-436,-5-31 571,0-1 0,0 1 1,0-1-1,0 0 0,0 1 0,0-1 0,1 1 1,-1-1-1,0 0 0,0 1 0,0-1 0,1 1 0,-1-1 1,0 0-1,0 1 0,1-1 0,-1 0 0,0 1 0,1-1 1,-1 0-1,0 0 0,1 1 0,-1-1 0,1 0 1,-1 0-1,0 0 0,1 0 0,-1 1 0,1-1 0,-1 0 1,1 0-1,-1 0 0,0 0 0,1 0 0,-1 0 1,1 0-1,-1 0 0,1 0 0,-1 0 0,1 0 0,-1-1 1,0 1-1,1 0 0,0 0 0,2-1 80,1 1-1,-1-1 1,1 0-1,-1 0 1,1 0-1,-1-1 1,0 1-1,0-1 1,0 0-1,0 1 1,0-1-1,0-1 1,0 1-1,-1 0 1,1-1-1,-1 1 0,1-1 1,-1 0-1,3-5 1,6-10-16,-1 1 1,11-26-1,-10 19 107,8-22 96,-15 33-108,1 1-1,0 0 1,0 1 0,11-16-1,-12 27-323,0 8 80,1 15 39,-4-17 27,4 24 0,-3-17 21,0-1 0,0 0 1,1 0-1,1 0 0,0 0 0,1-1 0,11 22 0,-14-31 44,-1-1 0,1 1 0,0-1 1,1 1-1,-1-1 0,0 0 0,0 1 1,0-1-1,1 0 0,-1-1 0,1 1 1,-1 0-1,1-1 0,-1 1 0,1-1 1,-1 0-1,1 0 0,-1 0 0,1 0 1,-1 0-1,1-1 0,-1 1 0,1-1 1,-1 0-1,0 1 0,1-1 0,-1 0 1,0 0-1,1-1 0,1-1 0,4-8 137,-2-1-1,1 0 1,-2 0-1,0 0 0,6-21 1,-1 3 8,-3 12 63,-3 9-203,0 0 1,-1-1-1,0 1 0,0-1 0,1-18 0,-2 9 59,-2 19-111,0 0-1,0 0 1,0 0 0,0 0-1,0 1 1,0-1 0,0 0-1,0 0 1,0 0 0,0 0-1,0 0 1,0 0 0,0 0-1,0 0 1,0 0 0,0 0-1,0 0 1,0 1 0,0-1-1,0 0 1,0 0 0,0 0-1,1 0 1,-1 0 0,0 0-1,0 0 1,0 0 0,0 0-1,0 0 1,0 0 0,0 0-1,0 0 1,0 0 0,0 0-1,0 0 1,1 0 0,-1 0-1,0 0 1,0 0 0,0 0-1,0 0 1,0 0 0,0 0-1,0 0 1,0 0 0,0 0-1,1 0 1,-1 0 0,0 0-1,0 0 1,0 0-1,0 0 1,0 0 0,0 0-1,0 0 1,0 0 0,0 0-1,0 0 1,0 0 0,0-1-1,1 1 1,-1 0 0,0 0-1,0 0 1,0 0 0,0 0-1,0 0 1,0 0 0,0 0-1,10 34 56,10 91-76,-6 1-1,-6 0 1,-7 136 0,-2-243-1,-1 1 1,0-1-1,-2 0 1,0 0 0,-1 0-1,-1 0 1,0-1 0,-18 33-1,18-39-45,-1 0 0,-1-1 0,0 0 0,-1-1-1,1 1 1,-2-2 0,0 1 0,0-1-1,0-1 1,-1 0 0,-1 0 0,1-1 0,-22 9-1,11-8-266,0-1 0,-1-2 0,1 0 0,-44 3 0,-91-4-2382,122-4 1888,-61-2-2894,18-10-1380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2.594"/>
    </inkml:context>
    <inkml:brush xml:id="br0">
      <inkml:brushProperty name="width" value="0.035" units="cm"/>
      <inkml:brushProperty name="height" value="0.035" units="cm"/>
    </inkml:brush>
  </inkml:definitions>
  <inkml:trace contextRef="#ctx0" brushRef="#br0">25 385 6057,'0'0'5735,"-4"-33"-3923,-12-105-229,13 93 138,1-69 0,4 61 819,-2 53-2526,0 0 1,0-1-1,0 1 1,0 0-1,0 0 1,0 0-1,1 0 1,-1 0-1,0 0 1,0 0-1,0 0 1,0 0 0,1-1-1,-1 1 1,0 0-1,0 0 1,0 0-1,1 0 1,-1 0-1,0 0 1,0 0-1,0 0 1,0 0-1,1 0 1,-1 0 0,0 1-1,0-1 1,0 0-1,0 0 1,1 0-1,-1 0 1,0 0-1,0 0 1,0 0-1,0 0 1,0 0-1,1 1 1,-1-1 0,0 0-1,0 0 1,0 0-1,0 0 1,0 0-1,0 1 1,0-1-1,0 0 1,1 0-1,-1 0 1,0 0-1,0 1 1,0-1 0,0 0-1,0 0 1,0 0-1,0 1 1,10 14-67,186 662 558,-172-550-450,7 28-368,-31-210-6702,1 22 3835,-1-17-1151</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2.929"/>
    </inkml:context>
    <inkml:brush xml:id="br0">
      <inkml:brushProperty name="width" value="0.035" units="cm"/>
      <inkml:brushProperty name="height" value="0.035" units="cm"/>
    </inkml:brush>
  </inkml:definitions>
  <inkml:trace contextRef="#ctx0" brushRef="#br0">1 12 9858,'0'0'5236,"38"-2"-3942,-3 0-1048,221-5 708,-192 7-591,91 12-1,-131-8-286,-1 0-1,0 2 0,0 1 1,-1 0-1,1 2 0,-2 0 1,26 16-1,-41-22-71,-1 1 1,1 0-1,-1 0 0,1 0 0,-1 1 1,-1 0-1,1 0 0,-1 0 0,1 1 1,-2-1-1,1 1 0,4 9 1,-5-6-2,0 1 0,0 0 0,-1 0 0,0 0 0,-1 0 0,0 0 0,0 17 0,-2-22 5,1 1-1,-1 0 1,0 0-1,0 0 1,0 0 0,-1-1-1,0 1 1,0-1-1,-1 1 1,1-1 0,-1 0-1,-5 6 1,2-2 1,-2-1 1,1 1-1,-1-2 1,0 1-1,0-1 1,-12 7-1,-1-1 16,1-2 0,-2 0 0,0-1 0,0-2 0,-37 11 0,25-13 31,0-1-1,-1-2 1,-58-1 0,77-2-58,13 0-34,1 0 0,-1 0 0,1 0 0,0 0 0,-1-1 0,1 1 0,0-1 0,-1 1 0,1-1 0,0 0 1,0 0-1,0 0 0,0 0 0,0 0 0,-4-3 0,6 3-51,-1 0 0,0 0 1,1-1-1,-1 1 1,0 0-1,1 0 0,0-1 1,-1 1-1,1-1 1,0 1-1,0 0 0,-1-1 1,1 1-1,0 0 0,1-1 1,-1 1-1,0-1 1,0 1-1,0 0 0,1-1 1,-1 1-1,1 0 1,-1-1-1,1 1 0,0 0 1,-1 0-1,2-2 1,2-3-529,-1 1 0,1 0 0,0 0 0,0 1 1,1-1-1,6-4 0,39-31-5156</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3.528"/>
    </inkml:context>
    <inkml:brush xml:id="br0">
      <inkml:brushProperty name="width" value="0.035" units="cm"/>
      <inkml:brushProperty name="height" value="0.035" units="cm"/>
    </inkml:brush>
  </inkml:definitions>
  <inkml:trace contextRef="#ctx0" brushRef="#br0">219 290 4745,'0'0'10177,"2"-24"-9093,-1 9-817,8-152 2795,-9 154-2684,1 8-148,-1-1 1,0 1 0,0 0 0,-1-1-1,0 1 1,0 0 0,0-1 0,-2-5-1,2 10-192,1 0-1,-1 0 1,0 0-1,1 0 1,-1 0-1,0 0 1,0 0-1,0 0 1,0 0-1,0 1 1,0-1-1,0 0 1,0 1-1,0-1 1,0 1-1,-2-2 1,0 2-46,0-1 0,0 1 0,1 0 0,-1-1 0,0 1 0,0 1 0,0-1 0,0 0 0,-5 2 0,2 0-11,-1 1 0,1 0-1,0 0 1,0 1 0,0-1-1,0 1 1,1 1 0,-1-1 0,1 1-1,0 0 1,0 0 0,1 0-1,0 1 1,0-1 0,-5 10-1,-5 9-50,2 0 0,-16 42-1,20-38 6,1 1 0,2 0 0,0 1 0,2-1 0,2 1 0,1 38 0,0-52-42,0-14 104,0-1 1,0 1-1,0-1 1,0 0 0,0 1-1,1-1 1,-1 0 0,0 1-1,1-1 1,-1 0 0,1 1-1,-1-1 1,1 0 0,0 1-1,-1-1 1,1 0 0,0 0-1,0 0 1,0 0-1,0 0 1,0 0 0,0 0-1,0 0 1,0 0 0,0-1-1,1 1 1,-1 0 0,0-1-1,0 1 1,1-1 0,-1 1-1,0-1 1,1 0-1,-1 1 1,1-1 0,-1 0-1,0 0 1,1 0 0,-1 0-1,1 0 1,-1 0 0,0 0-1,3-1 1,2 0 28,-1-1 0,0 1 0,0-1 0,0 0 0,0 0 0,0 0 0,0-1 0,0 1 0,-1-1 0,8-6 0,14-19 43,-1 0 1,-1-2-1,-2-1 0,-1-1 0,-1 0 1,-2-1-1,-1-2 0,-2 1 0,17-57 0,-27 59 215,-5 30-278,0 7-138,0 347-1035,0-344 1042,0 0 1,0 0 0,1 0-1,0 0 1,1 0 0,0-1-1,0 1 1,6 14-1,-6-19 45,-1 0 0,1 0 0,0-1 0,1 1 0,-1 0 0,0-1 0,1 1 0,0-1-1,-1 0 1,1 0 0,0 0 0,0 0 0,0-1 0,0 1 0,0-1 0,1 0-1,-1 0 1,0 0 0,1 0 0,-1 0 0,7 0 0,-3-1-139,-1 0 0,0 0 0,0 0 0,1-1 0,-1 0 0,0 0 0,0-1 0,0 0 0,0 0 0,0 0 0,-1-1 0,1 1 0,0-1 0,-1-1 0,0 1 0,7-6 0,4-6-1164,-1 0 0,0 0 0,16-25 0,7-14-1905</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3.792"/>
    </inkml:context>
    <inkml:brush xml:id="br0">
      <inkml:brushProperty name="width" value="0.035" units="cm"/>
      <inkml:brushProperty name="height" value="0.035" units="cm"/>
    </inkml:brush>
  </inkml:definitions>
  <inkml:trace contextRef="#ctx0" brushRef="#br0">11 1 4929,'0'0'13135,"-2"7"-13048,-3 43 210,1 1 1,7 96-1,1-32-152,-5-35-231,4-1 0,18 116-1,-20-191-22,-1-1 0,1 0 0,-1 0 0,1 1 0,0-1 0,1 0 0,-1 0 0,0 0 0,1-1 0,-1 1 0,1 0 0,3 3 0,-3-4-267,1-1 0,-1 0 0,0 0 0,1 0 0,-1 0 0,1 0 0,-1 0 0,1-1 0,0 1 0,-1-1 0,1 0 0,0 0 0,-1 0 0,5 0 0,13 0-3926</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4.081"/>
    </inkml:context>
    <inkml:brush xml:id="br0">
      <inkml:brushProperty name="width" value="0.035" units="cm"/>
      <inkml:brushProperty name="height" value="0.035" units="cm"/>
    </inkml:brush>
  </inkml:definitions>
  <inkml:trace contextRef="#ctx0" brushRef="#br0">1 1 7938,'0'0'8427,"7"23"-7859,14 52 127,21 149 1,-29-38-263,-8-92-254,30 175 0,-31-251-213,13 48 108,-16-61-142,1 0 0,0 0 1,1 0-1,-1 0 0,1 0 0,0-1 1,0 1-1,0-1 0,5 5 0,-6-7-109,0-1 0,0 0-1,0 0 1,0 0 0,0 0 0,0 0-1,1-1 1,-1 1 0,0-1-1,1 1 1,-1-1 0,0 0-1,0 0 1,1 0 0,-1 0 0,4-1-1,3 1-1202,4 0-2629</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4.327"/>
    </inkml:context>
    <inkml:brush xml:id="br0">
      <inkml:brushProperty name="width" value="0.035" units="cm"/>
      <inkml:brushProperty name="height" value="0.035" units="cm"/>
    </inkml:brush>
  </inkml:definitions>
  <inkml:trace contextRef="#ctx0" brushRef="#br0">1 204 4745,'0'0'15339,"146"-7"-15091,-86-11 0,-1-3-88,-4-4-112,-3 0-48,-5 3-464,-3 1-808,4-7-1745,-5 6-3392,-15 8-1609</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4.749"/>
    </inkml:context>
    <inkml:brush xml:id="br0">
      <inkml:brushProperty name="width" value="0.035" units="cm"/>
      <inkml:brushProperty name="height" value="0.035" units="cm"/>
    </inkml:brush>
  </inkml:definitions>
  <inkml:trace contextRef="#ctx0" brushRef="#br0">1 281 6041,'0'0'8133,"24"4"-7280,5 1-365,45 2-1,-71-7-411,1 0 0,-1-1 0,1 1 0,-1-1 0,1 0 0,-1 0 0,1 0 0,-1 0 0,0-1 0,0 1 0,0-1 0,0 0 0,0 0 0,0 0 0,0 0 0,-1-1 0,5-4 0,-2 0 113,1 0 0,-1-1 0,-1 0 0,7-13 1,-6 10-54,1-3 9,-1 0-1,0 0 1,-1 0-1,0-1 1,-1 0 0,-1 0-1,-1 0 1,0 0 0,0 0-1,-5-30 1,4 44-142,0 0 1,-1 0-1,1 1 1,-1-1-1,1 0 1,-1 0-1,1 0 1,-1 1-1,1-1 1,-1 0-1,0 1 1,0-1-1,1 0 1,-1 1-1,0-1 1,0 1-1,1-1 1,-1 1-1,0 0 1,0-1-1,0 1 1,0 0-1,0 0 1,0-1-1,0 1 1,0 0-1,0 0 1,0 0 0,1 0-1,-1 0 1,0 0-1,0 1 1,0-1-1,0 0 1,0 0-1,0 1 1,0-1-1,-1 1 1,-2 0-11,-1 0 1,1 1 0,0-1 0,-1 1 0,1 0 0,0 1 0,-7 4 0,-6 10 3,1 1-1,1 1 1,1 0 0,1 0-1,0 2 1,2 0 0,0 0-1,1 1 1,-9 31 0,14-30-19,0 0 1,1 0-1,2 0 1,0 1 0,2 29-1,0-38-4,0-11 30,0 1-1,0-1 1,1 0-1,-1 0 1,1 0-1,0 1 1,0-1-1,0 0 1,0 0 0,1 0-1,0-1 1,0 1-1,0 0 1,0-1-1,0 1 1,1-1 0,-1 1-1,1-1 1,0 0-1,0 0 1,1-1-1,-1 1 1,0-1 0,1 1-1,-1-1 1,1 0-1,0 0 1,0-1-1,0 1 1,0-1 0,0 0-1,0 0 1,0 0-1,0 0 1,1-1-1,5 0 1,1 2-17,1-1 0,-1-1 0,1 0 0,-1 0 0,1-1 0,-1 0 1,1-1-1,-1-1 0,0 0 0,0 0 0,0-1 0,-1 0 0,1-1 0,-1-1 0,13-8 0,14-13-1615,-2-2 0,53-55 1,-51 40-4108</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5.151"/>
    </inkml:context>
    <inkml:brush xml:id="br0">
      <inkml:brushProperty name="width" value="0.035" units="cm"/>
      <inkml:brushProperty name="height" value="0.035" units="cm"/>
    </inkml:brush>
  </inkml:definitions>
  <inkml:trace contextRef="#ctx0" brushRef="#br0">4 1 8002,'0'0'6285,"0"35"-5840,-3 113-227,2 42 223,1-74 3878,5-121-2451,32-95-843,13-30-808,-38 101-189,2 2 0,1 0 0,31-43 0,-40 62-116,1 0 0,0 0 0,1 0 1,0 1-1,0 0 0,1 1 0,0 0 1,0 0-1,0 1 0,1 0 0,-1 0 1,1 1-1,0 1 0,14-4 0,-9 4-291,-1 1 0,0 0-1,1 1 1,25 0 0,-36 2-6,0-1 0,-1 0 0,1 1 0,-1 0 0,0 0 0,1 0 0,-1 0 0,0 0 0,1 1 0,-1-1 1,0 1-1,0 0 0,0 0 0,0 0 0,-1 1 0,1-1 0,0 0 0,-1 1 0,0 0 0,0 0 0,0 0 0,0 0 0,0 0 0,2 5 0,5 21-5037</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0.029"/>
    </inkml:context>
    <inkml:brush xml:id="br0">
      <inkml:brushProperty name="width" value="0.035" units="cm"/>
      <inkml:brushProperty name="height" value="0.035" units="cm"/>
    </inkml:brush>
  </inkml:definitions>
  <inkml:trace contextRef="#ctx0" brushRef="#br0">186 4 336,'0'0'16237,"33"-2"-16109,5 0-117,65 5-1,-100-2-10,1-1 0,-1 1 0,0 0 0,1 0 1,-1 0-1,0 0 0,0 1 0,1 0 0,-1-1 0,0 1 0,-1 0 0,1 0 0,0 1 0,0-1 0,-1 1 0,0-1 0,3 4 0,-1 0 1,-1 0 0,0 1 0,0-1 0,0 0 0,2 13 0,-1-6 4,4 14 26,-2 1 0,-1 0-1,4 48 1,-7 90 433,-3-104-145,2 21 169,-5 153 266,1-191-688,-3 1-1,-1-1 1,-16 50 0,16-68-56,-2 0 0,-1-1-1,-1 0 1,-1-1-1,-16 25 1,23-43-6,0 1-1,-1-1 1,0 0 0,0 0-1,-1-1 1,1 0 0,-1 0 0,-1-1-1,1 0 1,-1 0 0,0 0 0,0-1-1,0 0 1,-1-1 0,1 0 0,-1 0-1,0-1 1,0 0 0,-12 1-1,13-2 7,-9 0-10,-1 0-1,1 0 1,0-2-1,-26-3 1,40 4-4,0-1 0,0 0 1,-1 1-1,1-1 0,0-1 0,0 1 1,0 0-1,0-1 0,0 1 1,0-1-1,1 0 0,-1 0 1,1 0-1,-1 0 0,1-1 0,0 1 1,-1-1-1,1 1 0,0-1 1,1 0-1,-1 0 0,0 0 0,1 0 1,0 0-1,0 0 0,0 0 1,0 0-1,0 0 0,0-7 0,-1-9-24,1-1 0,2-35-1,-1 49 20,1 0-1,0 1 1,1-1-1,-1 1 0,1-1 1,0 1-1,1 0 0,-1 0 1,1 0-1,0 0 1,0 0-1,0 0 0,1 1 1,5-6-1,8-4-16,2 0 0,-1 1 0,1 1 0,1 0-1,0 2 1,1 1 0,24-9 0,157-39-32,-183 53 58,306-54-28,-318 58-41,-18-1-9957</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5.712"/>
    </inkml:context>
    <inkml:brush xml:id="br0">
      <inkml:brushProperty name="width" value="0.035" units="cm"/>
      <inkml:brushProperty name="height" value="0.035" units="cm"/>
    </inkml:brush>
  </inkml:definitions>
  <inkml:trace contextRef="#ctx0" brushRef="#br0">0 320 4849,'0'0'13343,"2"-23"-12041,6-80-216,-6 93-872,0-1 0,1 0-1,0 0 1,1 1 0,0 0-1,0 0 1,9-13 0,4-13 497,9-25 1123,-26 61-1836,1 0-1,-1 0 1,0 0 0,0 0 0,0 0 0,1 0 0,-1 0 0,0 0 0,0 0 0,0 0 0,0 1-1,1-1 1,-1 0 0,0 0 0,0 0 0,0 0 0,0 0 0,1 1 0,-1-1 0,0 0 0,0 0 0,0 0-1,0 0 1,0 1 0,0-1 0,0 0 0,0 0 0,0 0 0,0 1 0,1-1 0,-1 0 0,0 0-1,0 0 1,0 1 0,0-1 0,0 0 0,-1 0 0,1 0 0,0 1 0,0-1 0,0 0 0,0 0 0,0 0-1,0 1 1,0-1 0,0 0 0,0 0 0,-1 0 0,1 78-72,-4-1 0,-19 102 1,17-149 22,3-20 24,1 1-1,0-1 1,0 1 0,1 12 0,1-22 103,1-12 160,0 2-220,1 0 0,0 0 0,1 1 0,0-1-1,0 1 1,7-11 0,33-53-20,-19 34 10,-20 30-5,13-22-108,0 1 0,2 1 0,1 1 0,44-46-1,-64 73 104,1-1-1,-1 0 1,0 1-1,1-1 1,-1 1-1,1-1 1,-1 0-1,1 1 0,0-1 1,-1 1-1,1 0 1,-1-1-1,1 1 1,0-1-1,-1 1 1,1 0-1,0 0 0,0-1 1,-1 1-1,1 0 1,0 0-1,0 0 1,-1 0-1,1 0 1,0 0-1,0 0 0,-1 0 1,1 0-1,0 0 1,0 0-1,-1 0 1,1 1-1,0-1 1,-1 0-1,1 0 0,0 1 1,-1-1-1,1 1 1,0-1-1,-1 0 1,1 1-1,-1-1 1,1 1-1,-1-1 0,1 1 1,-1 0-1,1-1 1,-1 1-1,1 0 1,-1-1-1,0 1 1,1 0-1,-1-1 0,0 1 1,0 1-1,2 5-7,0 0-1,0 0 0,-1 1 0,0 10 1,-1-12 2,5 325-440,-6-205-925,1-126 1319,0 1 1,0 0-1,0 0 0,0-1 1,0 1-1,0 0 1,0 0-1,0-1 1,1 1-1,-1 0 0,0-1 1,0 1-1,1 0 1,-1-1-1,0 1 1,1 0-1,-1-1 0,1 1 1,-1-1-1,0 1 1,1 0-1,0-1 1,-1 1-1,1-1 0,-1 0 1,1 1-1,0-1 1,-1 1-1,1-1 1,-1 0-1,1 0 0,0 1 1,0-1-1,-1 0 1,1 0-1,0 0 1,-1 0-1,2 0 0,1 0-92,0 0 0,0-1 0,-1 1-1,1-1 1,-1 0 0,1 1 0,0-1-1,-1-1 1,1 1 0,3-3 0,11-9-876,-1-1 0,0 0 0,23-29 0,-12 14-383,41-43-2931,-4 7-555</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6.128"/>
    </inkml:context>
    <inkml:brush xml:id="br0">
      <inkml:brushProperty name="width" value="0.035" units="cm"/>
      <inkml:brushProperty name="height" value="0.035" units="cm"/>
    </inkml:brush>
  </inkml:definitions>
  <inkml:trace contextRef="#ctx0" brushRef="#br0">848 122 2777,'0'0'16455,"0"-20"-15464,0-81 853,-4 101-1306,-6-1-520,0 2 1,0 0-1,0 0 1,0 0-1,0 1 1,0 1-1,1 0 0,-1 0 1,1 1-1,0 0 1,0 0-1,0 1 1,0 0-1,1 1 1,0 0-1,0 0 0,-7 8 1,9-7-45,-1 0 0,0 0 0,1 0 0,1 1 1,-1 0-1,1 0 0,1 1 0,-1 0 0,2-1 0,-5 13 0,5-7-69,0 1 0,1-1 0,0 1 0,1 0-1,1-1 1,2 17 0,-2-26 87,1 0 0,0 0 0,1 0 0,-1 0-1,1 0 1,0 0 0,1 0 0,-1-1 0,1 1 0,0-1 0,0 1 0,5 5-1,8 7 67,28 24-1,-10-10 306,-29-27-194,-1 2 0,0-1 0,0 0 0,0 1 0,-1-1-1,0 1 1,0 0 0,0 0 0,-1 1 0,0-1 0,0 0 0,1 10 0,-2-11-117,-1 0 0,0 0 0,1 0 0,-2-1 1,1 1-1,0 0 0,-1 0 0,0 0 0,0-1 1,-1 1-1,1-1 0,-1 1 0,0-1 0,0 1 1,-1-1-1,1 0 0,-1 0 0,-4 4 0,-4 5-35,-2-2 0,0 0-1,0 0 1,-1-1 0,0-1-1,-1-1 1,-24 11 0,-1-2-169,-1-2 1,-47 9 0,-212 32-4028,161-40-2424</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8.888"/>
    </inkml:context>
    <inkml:brush xml:id="br0">
      <inkml:brushProperty name="width" value="0.035" units="cm"/>
      <inkml:brushProperty name="height" value="0.035" units="cm"/>
    </inkml:brush>
  </inkml:definitions>
  <inkml:trace contextRef="#ctx0" brushRef="#br0">53 175 6793,'0'0'6458,"-2"-24"-5306,2-5-751,0 9 37,-1 0 0,-1 0 1,-5-22-1,2 22 1961,4 21-2373,1-1-1,-1 1 1,0-1-1,1 1 0,-1-1 1,1 1-1,-1-1 0,1 1 1,-1 0-1,1-1 1,0 1-1,-1 0 0,1-1 1,0 1-1,0 0 0,-1 0 1,1-1-1,0 1 1,0 0-1,0 0 0,0-1 1,0 1-1,0 0 0,0 0 1,0 0-1,-13 91 132,4 0-1,4 144 0,5-212-130,-1 15-16,2 0 1,2 0-1,1 0 0,3-1 1,0 1-1,3-1 1,1-1-1,23 54 0,-19-61-12,1 0 0,2-2 0,1 0 0,1-1 0,29 31 0,-47-56-92,0 1-1,1-1 1,0 1 0,-1-1-1,1 0 1,0 0-1,0 0 1,0 0-1,0 0 1,1-1-1,-1 0 1,0 1 0,1-1-1,-1 0 1,0-1-1,1 1 1,0-1-1,-1 1 1,1-1-1,-1 0 1,5-1 0,-7 1-2,1 0 0,-1 0 0,0 0 0,1-1-1,-1 1 1,0-1 0,0 1 0,1-1 0,-1 1 0,0-1 0,0 0 0,0 1 0,0-1 0,0 0 0,0 0 0,0 0 0,0 0 0,0 0 0,0 0 0,0 0 0,-1 0 0,1 0 0,0 0 0,-1-1 0,1 1 0,0-2 0,9-39-4341,-9 14-943</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9.087"/>
    </inkml:context>
    <inkml:brush xml:id="br0">
      <inkml:brushProperty name="width" value="0.035" units="cm"/>
      <inkml:brushProperty name="height" value="0.035" units="cm"/>
    </inkml:brush>
  </inkml:definitions>
  <inkml:trace contextRef="#ctx0" brushRef="#br0">0 97 7418,'0'0'8825,"250"-71"-8672,-175 56-153,-12 8-41,-7 4-439,-1 3-608,-15 0-1472,-13 0-1353</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19.580"/>
    </inkml:context>
    <inkml:brush xml:id="br0">
      <inkml:brushProperty name="width" value="0.035" units="cm"/>
      <inkml:brushProperty name="height" value="0.035" units="cm"/>
    </inkml:brush>
  </inkml:definitions>
  <inkml:trace contextRef="#ctx0" brushRef="#br0">7 164 6601,'0'0'12171,"-2"-9"-11355,-3-29-382,13 44-213,4 10-172,27 58 95,-4 1 0,46 141 0,-56-148-136,-18-38-8,-6-25 1,0 0-1,0 0 0,0 0 0,1-1 0,-1 1 0,1 0 0,1-1 0,-1 1 0,0-1 1,1 0-1,4 5 0,-7-9 6,0 0 0,0 1 1,1-1-1,-1 0 0,0 0 0,1 0 1,-1 0-1,0 0 0,1 0 0,-1 0 1,0 1-1,1-1 0,-1 0 0,0 0 1,1 0-1,-1 0 0,0-1 1,1 1-1,-1 0 0,0 0 0,1 0 1,-1 0-1,0 0 0,0 0 0,1 0 1,-1-1-1,0 1 0,1 0 0,-1 0 1,0 0-1,0-1 0,1 1 1,-1 0-1,0 0 0,0-1 0,0 1 1,1 0-1,-1 0 0,0-1 0,0 1 1,0 0-1,0-1 0,7-15 29,-2 0 0,0 0 1,4-25-1,2-8-14,54-168-320,-49 174 178,1 1-1,46-77 1,-58 111-19,1 0 0,0 1 0,0 0 0,1 0 1,0 1-1,0-1 0,0 1 0,1 1 0,0 0 1,0 0-1,0 0 0,1 1 0,0 0 0,0 1 0,0 0 1,0 0-1,0 1 0,15-2 0,-24 4-14,1 1-1,-1-1 0,1 0 1,-1 0-1,0 1 1,1-1-1,-1 0 0,0 0 1,1 1-1,-1-1 1,0 0-1,1 1 1,-1-1-1,0 1 0,1-1 1,-1 0-1,0 1 1,0-1-1,0 1 0,1-1 1,-1 1-1,0-1 1,0 0-1,0 1 0,0-1 1,0 1-1,0-1 1,0 1-1,0-1 1,0 1-1,0-1 0,0 1 1,0-1-1,0 1 1,0-1-1,-1 1 0,1 2-978,0 15-3538</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0.016"/>
    </inkml:context>
    <inkml:brush xml:id="br0">
      <inkml:brushProperty name="width" value="0.035" units="cm"/>
      <inkml:brushProperty name="height" value="0.035" units="cm"/>
    </inkml:brush>
  </inkml:definitions>
  <inkml:trace contextRef="#ctx0" brushRef="#br0">92 464 7138,'0'0'6258,"20"-34"-4808,61-109-169,-74 130-1007,0-1-1,-1 0 1,6-19-1,-11 26-62,0 0 0,0 0 1,0-1-1,-1-9 0,1-7 328,0 7-138,2-47 756,-3 61-1063,0 0 0,0-1 0,-1 1 0,1 0 0,-1 0 0,1 0 0,-1-1 0,0 1 0,0 0 0,-1 0 0,1 0 1,0 1-1,-1-1 0,-2-4 0,2 6-82,0 0 0,1 0-1,-1 0 1,1 0 0,-1 0 0,0 0 0,0 0 0,0 0 0,1 1 0,-1-1 0,0 1 0,0-1 0,0 1 0,0 0 0,0 0 0,0 0 0,0 0 0,0 0 0,0 0-1,0 1 1,0-1 0,0 1 0,0-1 0,1 1 0,-1 0 0,0-1 0,0 1 0,1 0 0,-1 0 0,-2 2 0,-2 2-18,-1 0 0,1 0-1,0 1 1,1 0 0,-10 12 0,0 2-4,2 1-1,0 0 1,1 1-1,1 1 1,2 0-1,0 0 1,1 1-1,1 0 1,2 0-1,0 1 1,1 0-1,2 0 1,1 38-1,0-56 9,2 0 1,-1 0-1,1-1 0,0 1 0,0 0 0,1 0 0,0-1 0,0 1 0,0-1 1,1 0-1,0 0 0,4 7 0,-4-9 2,0 0 1,1-1-1,-1 1 1,1-1-1,0 0 1,-1 0-1,1 0 1,1-1-1,-1 0 0,0 1 1,1-1-1,-1-1 1,1 1-1,-1-1 1,1 0-1,0 0 0,-1 0 1,8 0-1,12 0-27,1-1-1,-1-1 0,0-1 0,1-2 1,-1 0-1,-1-1 0,1-2 1,26-10-1,14-10-2377,95-54 0,-97 45-2735,-18 3-47</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0.512"/>
    </inkml:context>
    <inkml:brush xml:id="br0">
      <inkml:brushProperty name="width" value="0.035" units="cm"/>
      <inkml:brushProperty name="height" value="0.035" units="cm"/>
    </inkml:brush>
  </inkml:definitions>
  <inkml:trace contextRef="#ctx0" brushRef="#br0">42 10 6513,'0'0'7815,"-7"-2"-6808,-19-5-125,25 7-860,1 0 1,0 0-1,0 0 1,-1 0-1,1 0 1,0 0-1,-1 0 1,1 0-1,0 0 1,0 0-1,-1 0 1,1 0-1,0 0 1,0 0-1,-1 0 1,1 0-1,0 0 1,0 0-1,-1 1 1,1-1-1,0 0 1,0 0-1,-1 0 1,1 0-1,0 1 1,0-1-1,0 0 1,0 0-1,-1 0 1,1 1-1,0-1 1,0 0-1,0 0 1,0 1-1,0-1 1,0 0-1,0 1 1,0-1-1,-1 0 1,1 0-1,0 1 1,0-1-1,0 0 1,0 0-1,0 1 0,1-1 1,-1 0-1,0 1 1,0-1-1,0 0 1,0 0-1,0 1 1,0-1-1,0 0 1,1 1-1,-1 1 184,6 123 1201,30 162-1,-30-248-1358,-7-38-37,1 1 0,1-1-1,-1 0 1,0 1 0,0-1 0,0 0-1,1 0 1,-1 1 0,1-1 0,-1 0-1,1 0 1,-1 0 0,1 1 0,0-1-1,-1 0 1,1 0 0,0 0 0,0 0-1,0 0 1,0-1 0,0 1 0,0 0-1,2 1 1,-2-2 11,0 0 0,0-1 0,1 1 0,-1-1 0,0 1 0,0-1 0,0 1 0,0-1 0,1 1-1,-1-1 1,0 0 0,0 0 0,0 1 0,-1-1 0,1 0 0,0 0 0,0 0 0,0 0 0,-1 0 0,1 0 0,0 0 0,-1-1-1,1 1 1,-1 0 0,1-2 0,54-124 33,3-5-614,-49 115 333,0 1 0,1 0 1,1 1-1,0 0 0,20-19 0,-29 31 178,1 1-1,0-1 1,-1 1 0,1 0-1,1 0 1,-1 0 0,0 0-1,0 1 1,1-1 0,-1 1-1,1 0 1,-1 0 0,1 0-1,-1 0 1,1 1 0,0-1-1,4 1 1,-3 1 31,1-1 0,-1 1 0,0 1 0,0-1 0,0 1 0,0 0 0,0 0-1,0 0 1,-1 1 0,9 5 0,0 3 31,1 1-1,-2 0 0,1 0 0,-2 2 0,0-1 0,10 17 1,-13-18-21,-1 0 1,-1 1 0,0-1 0,-1 1-1,-1 0 1,0 1 0,0-1 0,1 18 0,0 9-670,-3 60 0,-2-94 549,1-6 67,-1 1 0,1-1 0,-1 0 0,1 0-1,-1 1 1,1-1 0,-1 0 0,1 0 0,-1 0 0,1 0 0,-1 1 0,1-1 0,-1 0 0,1 0 0,-1 0 0,1 0 0,-1 0 0,1 0 0,-1 0 0,1 0 0,-1-1 0,1 1 0,0 0 0,0 0-150,20-7-1914,0-14-2447</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1.178"/>
    </inkml:context>
    <inkml:brush xml:id="br0">
      <inkml:brushProperty name="width" value="0.035" units="cm"/>
      <inkml:brushProperty name="height" value="0.035" units="cm"/>
    </inkml:brush>
  </inkml:definitions>
  <inkml:trace contextRef="#ctx0" brushRef="#br0">349 870 4977,'0'0'12103,"-2"-14"-11586,-13-104 726,14 112-1090,-1 0 0,1-1-1,-1 1 1,-1 0 0,1 0 0,-1 0 0,0 0 0,0 1-1,-1-1 1,1 1 0,-1 0 0,-1 0 0,-8-8-1,11 11-135,-1 0 0,0 0-1,1 0 1,-1 1 0,0-1-1,0 1 1,0 0 0,0-1-1,0 2 1,0-1-1,0 0 1,0 0 0,-1 1-1,1 0 1,0 0 0,0 0-1,0 0 1,-1 0 0,1 1-1,0-1 1,0 1-1,0 0 1,0 0 0,0 0-1,0 0 1,0 1 0,0-1-1,0 1 1,1-1 0,-6 5-1,-4 4-24,0 1 0,1 0 0,1 1 0,-1 0 0,2 0 0,-10 17 0,0 2-25,-22 54 1,32-63-41,1 0 1,2 0-1,0 1 1,2 0-1,0 0 1,2 0-1,0 39 1,2-61 66,0 0 0,1 0 0,-1 0-1,0 0 1,1 0 0,0 0 0,-1 0 0,1 0 0,-1 0 0,1 0 0,0 0 0,0 0 0,0 0 0,-1 0 0,1-1 0,0 1-1,0 0 1,0-1 0,0 1 0,0-1 0,0 1 0,1-1 0,-1 1 0,0-1 0,0 0 0,0 0 0,0 1 0,0-1 0,0 0-1,1 0 1,-1 0 0,0 0 0,2-1 0,45-2 138,-42 2-116,0-1 0,0 0 1,0-1-1,0 1 0,0-1 0,-1 0 0,1 0 0,-1-1 1,0 1-1,0-1 0,0-1 0,-1 1 0,8-9 0,4-7 18,27-42-1,-39 55-30,19-33 12,-2-1 1,-1-2-1,-2 0 1,-3 0-1,16-68 0,27-232 142,-42 231-110,-8 54 623,0-67 1,-9 286-733,8 285 106,-1-376-43,3 0 0,2 0 0,4-1 0,29 83 1,-42-145-52,4 10 1,1-1-1,0 1 0,13 21 0,-17-34-76,-1 0-1,0-1 1,1 0-1,0 1 1,0-1 0,0 0-1,0 0 1,0 0 0,1-1-1,-1 1 1,1-1 0,0 0-1,0 0 1,0 0 0,0-1-1,0 1 1,0-1 0,0 0-1,0 0 1,5 0 0,-9-1 116,16 1-1626,1 0-1,30-5 1,-4-7-3645</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1.615"/>
    </inkml:context>
    <inkml:brush xml:id="br0">
      <inkml:brushProperty name="width" value="0.035" units="cm"/>
      <inkml:brushProperty name="height" value="0.035" units="cm"/>
    </inkml:brush>
  </inkml:definitions>
  <inkml:trace contextRef="#ctx0" brushRef="#br0">337 77 5937,'0'0'10240,"-1"-13"-8781,-6-36-171,7 48-1215,0 0-1,0 0 1,-1 1-1,1-1 1,0 0-1,-1 1 1,1-1-1,0 0 1,-1 1 0,1-1-1,-1 0 1,1 1-1,-1-1 1,0 1-1,1-1 1,-1 1-1,1-1 1,-1 1 0,0 0-1,1-1 1,-1 1-1,0 0 1,1 0-1,-1-1 1,0 1-1,0 0 1,-1 0-1,-20 0 526,16 1-514,-2-1-70,0 0 1,1 0 0,-1 0 0,0 0 0,0 1 1,0 0-1,1 1 0,-9 2 0,14-2-30,-1-1 1,1 0-1,0 1 0,0-1 1,0 1-1,0-1 0,1 1 0,-1 0 1,0 0-1,1 0 0,-1 0 1,1 0-1,-1 0 0,1 1 1,0-1-1,0 0 0,0 1 1,1-1-1,-1 0 0,0 1 0,1-1 1,0 1-1,-1-1 0,1 1 1,0 0-1,1 4 0,-2-1-25,1 0 0,0 0-1,0 0 1,0 0 0,1 0-1,0 0 1,0 0 0,0 0-1,1-1 1,0 1 0,0 0-1,1-1 1,-1 0 0,1 1-1,0-1 1,5 6 0,49 51-19,-38-43 56,-1 0 1,0 1-1,-2 1 1,0 1 0,-2 0-1,16 31 1,-27-44 91,-1 0 0,0 0 0,0 1 0,-1-1 0,0 0 0,-1 1 0,0-1 0,-2 16 0,1-22-49,0-1-1,0 1 1,0-1 0,0 0-1,0 1 1,0-1-1,-1 0 1,1 0 0,-1 0-1,0 0 1,1 0-1,-1 0 1,0-1 0,0 1-1,0 0 1,0-1 0,-1 0-1,1 1 1,0-1-1,0 0 1,-3 1 0,-6 2 77,1 0 1,0-1 0,-20 4 0,7-3-27,0-2 0,-45 0 0,57-2-190,0-1 0,1 0 1,-1-1-1,1 0 0,-1 0 0,1-1 1,0-1-1,-15-7 0,20 8-120,0 0 0,0-1 0,0 1 0,1-1 0,-1-1 0,1 1 0,0 0-1,0-1 1,0 0 0,1 0 0,0 0 0,-4-10 0,3 7-1031,1-1 1,0 0-1,1 0 0,-3-14 0,3-20-6514</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3.699"/>
    </inkml:context>
    <inkml:brush xml:id="br0">
      <inkml:brushProperty name="width" value="0.035" units="cm"/>
      <inkml:brushProperty name="height" value="0.035" units="cm"/>
    </inkml:brush>
  </inkml:definitions>
  <inkml:trace contextRef="#ctx0" brushRef="#br0">322 263 6121,'0'0'7703,"-7"-30"-7177,-22-95 85,28 120-516,-1-1 1,0 1-1,1 0 1,-2-1-1,1 1 1,-1 0 0,0 0-1,-3-4 1,4 7-19,1 1 0,-1-1 1,0 1-1,0-1 0,1 1 1,-1 0-1,0 0 0,0 0 1,0 0-1,0 0 0,-3 0 1,-2-2 123,4 2-127,-1 0 0,1 0 0,-1 0 0,0 0 0,1 0 0,-1 1 0,0-1-1,1 1 1,-1 0 0,0 0 0,0 1 0,1-1 0,-1 1 0,0 0 0,1 0 0,-5 1 0,3 1-49,0-1 0,0 1 1,0 0-1,0 1 1,1-1-1,-1 1 0,1 0 1,0 0-1,-5 7 1,-3 6-27,1 1 0,0-1 0,1 2 0,-11 31 0,10-18 0,1 1 0,2 0 0,1 1 0,2-1 0,1 1 0,1 62 0,3-94 2,0 0 0,0-1 0,0 1 0,0 0 0,0 0 0,1-1 0,-1 1 0,0 0-1,1-1 1,0 1 0,-1 0 0,1-1 0,0 1 0,0-1 0,0 1 0,0-1 0,0 1 0,0-1-1,0 0 1,1 0 0,-1 1 0,3 0 0,-2 0 12,1-1 0,0 0 0,0 0 1,0 0-1,0 0 0,0-1 0,-1 1 0,1-1 0,0 0 0,0 0 1,0 0-1,4-1 0,3 0 35,-1-1 1,0 0 0,0 0-1,0-1 1,0 0-1,0-1 1,14-9-1,0-3-12,0-2-1,-2-1 1,0 0 0,-1-2-1,-2 0 1,0-1-1,20-32 1,-10 7-19,-1-2 0,36-91 0,-58 126 12,-1 6 59,0-1 0,-1 0 1,0 0-1,-1 0 0,2-16 0,-5 109-87,4 115-9,-3-192-5,1 0 0,0 0-1,1 0 1,0 0 0,0 0 0,0 0-1,1 0 1,0-1 0,1 1-1,7 10 1,-9-13-30,1-1 1,0 1-1,1-1 1,-1 0-1,1 0 0,-1 0 1,1-1-1,0 1 0,0-1 1,0 0-1,0 0 1,0 0-1,0-1 0,1 1 1,-1-1-1,1 0 0,-1 0 1,7 0-1,9 0-481,0-2 0,0 0 1,-1-1-1,1-1 0,-1 0 0,0-2 0,0 0 1,32-14-1,12-10-2693,-9 4-2139</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1.416"/>
    </inkml:context>
    <inkml:brush xml:id="br0">
      <inkml:brushProperty name="width" value="0.035" units="cm"/>
      <inkml:brushProperty name="height" value="0.035" units="cm"/>
    </inkml:brush>
  </inkml:definitions>
  <inkml:trace contextRef="#ctx0" brushRef="#br0">387 807 2593,'0'0'11833,"37"-23"-11028,114-75-58,-102 64-168,-37 22-145,-6 4-260,-4 3-70,0 1 1,0-1-1,0 0 0,-1 0 0,0 0 1,0-1-1,0 1 0,-1 0 0,0 0 1,1 0-1,-2-1 0,1 1 1,-2-6-1,1-10 375,1 19-469,-1 1 1,1 0-1,-1 0 1,1 0-1,-1-1 1,0 1-1,1 0 0,-1 0 1,0 0-1,0 0 1,0 0-1,0 0 0,0 0 1,0 1-1,0-1 1,0 0-1,0 1 0,0-1 1,0 0-1,0 1 1,-1-1-1,1 1 1,0 0-1,0-1 0,-1 1 1,1 0-1,0 0 1,-3 0-1,-43-4-36,29 4 5,1-1 10,-1 1 0,1 0-1,-1 1 1,1 1-1,0 1 1,-1 0 0,1 2-1,1 0 1,-20 8-1,-2 6 12,0 2 0,1 2-1,1 2 1,1 0 0,2 3-1,0 1 1,-52 61 0,81-86 11,1 0 0,0 0 0,1 0 0,-1 1 1,1-1-1,0 1 0,0-1 0,0 1 0,0 0 0,1 0 1,0-1-1,0 1 0,0 0 0,1 0 0,-1 6 0,8-10 336,22-2-138,0-1 0,-1-2 0,1 0 0,-1-2 0,0-1 0,0-1 1,31-14-1,30-17 89,106-63 1,-151 76-264,-2-3 0,-1-1 0,-1-2 0,42-44 0,-54 37-43,-27 35-6,-1 3-59,0 4-231,0 1 298,-1-1-1,1 0 1,-1 0-1,0 0 0,0-1 1,0 1-1,0 0 1,0 0-1,-1 0 1,0-1-1,1 1 1,-1-1-1,0 1 1,0-1-1,0 0 1,0 0-1,-1 0 1,1 0-1,0 0 1,-1 0-1,0 0 0,-4 1 1,2 0 13,1 0 1,0 0 0,0 0-1,0 0 1,0 1-1,0 0 1,-5 7 0,17-21 613,1-1 1,0 2 0,16-14 0,26-27-766,-20 14 134,-7 8-52,22-33 0,60-128-210,-97 172 280,-4 7 6,1 1 0,0-1 0,0 1 0,10-10 0,-13 16-260,0 1 242,-1-1 0,0 1 0,0 0 0,0-1 1,0 1-1,0-1 0,0 0 0,0 1 0,-1-1 0,0 0 0,1 0 1,0-6-1,0 1-44,0 9-143,0 19 52,-4-11 137,-1 0 0,0 1-1,0-2 1,-1 1 0,0 0-1,0-1 1,-1 0 0,0 0 0,-1 0-1,-7 8 1,-71 73-8,78-83 9,-119 107-7,-60 62-24,176-165 31,0 0 0,1 1 0,-11 17 0,16-23-1,1 1 0,0 0 0,-1-1 0,2 1 0,-1 0 0,1 0 0,0 0 0,0 0 0,0 12 0,1-5-10,-1-7 1,1 0 0,1 0 1,-1 0-1,1 0 0,1 6 0,-1-9 10,0-1-1,0 0 0,0 1 1,0-1-1,0 0 0,1 0 1,-1 0-1,1 0 0,0 0 0,-1 0 1,1 0-1,0-1 0,0 1 1,0-1-1,3 3 0,9 3 0,-1 0 0,1-1 0,1-1-1,-1 0 1,1-1 0,-1-1 0,1 0 0,25 1-1,130-3-16,-117-3 17,-29 0-96,1 0 1,0-2-1,-1-1 0,0 0 1,0-2-1,0-1 0,-1-1 1,25-13-1,-44 21-25,-1-1-1,0 0 1,0 0 0,0 0 0,0 0-1,0 0 1,0-1 0,-1 1-1,1-1 1,3-5 0,-5 6-262,0 0-1,0-1 1,0 1 0,0-1 0,0 1 0,-1-1 0,1 0-1,-1 1 1,0-1 0,0-3 0,0-9-4418</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4.100"/>
    </inkml:context>
    <inkml:brush xml:id="br0">
      <inkml:brushProperty name="width" value="0.035" units="cm"/>
      <inkml:brushProperty name="height" value="0.035" units="cm"/>
    </inkml:brush>
  </inkml:definitions>
  <inkml:trace contextRef="#ctx0" brushRef="#br0">0 1 6569,'0'0'7067,"2"34"-6380,3 113-227,-4 46-34,-1-193-108,14-10 1133,18-28-1168,64-65-120,-84 92-176,0 1 1,1 1 0,0-1 0,0 2 0,1 0 0,27-11-1,-37 17 9,0 0 0,0 1 0,0 0 1,0 0-1,0 0 0,0 0 0,0 1 0,0-1 0,1 1 0,-1 0 0,0 0 0,0 1 0,1-1 0,-1 1 0,0 0 0,0 0 0,0 0 0,0 1 0,0-1 0,0 1 0,-1 0 0,1 0 0,0 1 0,-1-1 0,0 1 0,1-1 1,-1 1-1,0 0 0,5 7 0,-3-6-91,0 0 0,1 0 0,-1 0 0,1-1 1,0 1-1,0-1 0,1-1 0,-1 1 0,0-1 0,1 0 1,0-1-1,-1 1 0,9-1 0,13 2-1666,53-4 0,-39-1 213,13 2-1216,-6 0-429</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4.695"/>
    </inkml:context>
    <inkml:brush xml:id="br0">
      <inkml:brushProperty name="width" value="0.035" units="cm"/>
      <inkml:brushProperty name="height" value="0.035" units="cm"/>
    </inkml:brush>
  </inkml:definitions>
  <inkml:trace contextRef="#ctx0" brushRef="#br0">369 866 3569,'0'0'9375,"-2"-27"-8387,-11-85 206,13 109-1110,-1 0 1,1 0-1,-1 0 0,1 0 1,-1 0-1,0 0 0,0 0 1,0 1-1,0-1 0,-1 0 1,1 1-1,-1-1 0,0 1 1,1-1-1,-1 1 0,0 0 1,-1 0-1,1 0 0,0 0 1,0 0-1,-1 0 0,1 1 1,-1-1-1,0 1 0,1 0 1,-1 0-1,0 0 0,-4-1 1,3 1-56,0 1-1,0 0 1,0 0 0,-1 1 0,1-1 0,0 1 0,0 0-1,0 0 1,0 0 0,0 0 0,0 1 0,0 0 0,1 0 0,-1 0-1,-3 2 1,-7 8-27,0 0 0,0 1-1,2 0 1,0 1 0,0 0 0,-12 21-1,3 1 3,-31 67-1,41-76-43,1 0-1,1 2 1,1-1-1,2 1 1,1 0 0,1 0-1,0 48 1,4-75 30,0 0 1,0 0-1,0 1 0,0-1 1,0 0-1,1 0 0,-1 1 0,0-1 1,1 0-1,0 0 0,0 0 1,0 0-1,0 0 0,0 0 0,0 0 1,0 0-1,0 0 0,1 0 0,-1-1 1,1 1-1,3 2 0,-1-2 6,0 0 1,0 0-1,0-1 0,1 0 0,-1 1 0,1-1 0,-1-1 1,1 1-1,-1-1 0,6 0 0,-2 0 30,1 0 1,0 0-1,-1-1 0,1 0 0,-1-1 0,0 0 1,1 0-1,-1 0 0,0-1 0,0-1 1,11-6-1,-5 1 0,-1-1 0,0 0 1,0-1-1,-1 0 0,12-16 0,3-5 0,-2-2 0,-1-1-1,-2-1 1,-1-1 0,23-57 0,-12 10-18,34-132 1,-36 79 438,20-220 0,-46 301 188,-1 15 470,-2 85-865,-2 174-241,3 274 15,2-432-57,2 0 0,3 0-1,3-1 1,35 109-1,-44-157-49,1-1 0,0 0 0,1 0 1,0 0-1,7 10 0,-9-17 7,0 0 0,-1 0 0,1 0 0,1 0 0,-1-1 0,0 1 0,1-1 0,-1 1 0,1-1 0,0-1 0,0 1 0,0 0 0,0-1 0,0 0 0,0 0 1,0 0-1,7 0 0,6 0-567,-1-1 0,1-1 1,0 0-1,-1-2 1,1 1-1,-1-2 1,0-1-1,21-8 0,51-24-4658</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5.579"/>
    </inkml:context>
    <inkml:brush xml:id="br0">
      <inkml:brushProperty name="width" value="0.035" units="cm"/>
      <inkml:brushProperty name="height" value="0.035" units="cm"/>
    </inkml:brush>
  </inkml:definitions>
  <inkml:trace contextRef="#ctx0" brushRef="#br0">505 187 4705,'0'0'13363,"-12"-24"-12472,-40-74-208,49 93-632,1 1 0,-1-1 0,-1 1 1,1 0-1,0 0 0,-1 0 1,0 1-1,0-1 0,0 1 1,-1 0-1,1 0 0,0 0 1,-1 1-1,0 0 0,-6-3 0,2 3-22,0 1-1,0-1 1,0 1-1,0 1 1,-17 0-1,7 1-14,3-2 21,0 2-1,-30 4 1,40-3-29,0-1 1,0 1-1,0 1 0,0-1 1,1 1-1,-1 0 1,1 0-1,-1 1 1,1-1-1,-6 7 1,-2 3 11,-1 0 0,2 1 0,0 1 1,1 0-1,0 0 0,1 1 0,-15 34 1,19-37-30,1 1 0,1 0 0,0 1 0,1-1 0,0 0 0,1 1 0,1 0 0,0-1 0,1 1 0,4 27 0,-3-38-4,1 1 1,-1-1-1,1 1 0,0-1 0,0 0 1,1 0-1,-1 0 0,1 0 0,0 0 1,0 0-1,0-1 0,0 0 0,1 1 1,0-1-1,-1 0 0,1-1 0,0 1 0,0-1 1,1 0-1,-1 0 0,0 0 0,6 2 1,13 3-28,0 0-1,0-2 1,26 3 0,-46-7 38,72 7-15,-49-7 17,-1 2 0,0 1 0,35 10 0,-56-13-1,-1 0-1,1 1 1,0 0-1,-1 0 1,0 0-1,1 1 1,-1-1-1,0 1 0,0-1 1,0 1-1,-1 0 1,1 0-1,-1 0 1,1 1-1,-1-1 1,0 1-1,0-1 1,-1 1-1,1-1 1,-1 1-1,0 0 0,1 0 1,-1 6-1,1 4 10,-1-1-1,0 1 0,-1-1 0,-1 1 1,-4 23-1,4-32 2,0 1-1,0-1 1,-1 0-1,0 0 1,0 0-1,-1 0 1,1 0-1,-1-1 1,0 1-1,0-1 1,-1 1-1,1-1 1,-1 0-1,0-1 1,0 1-1,0-1 1,0 1-1,-1-1 1,0-1 0,1 1-1,-1-1 1,0 1-1,-7 1 1,-4 1 55,-1-1 0,1 0 0,-1-1 0,0-1 1,0 0-1,-18-2 0,34 0-54,0 0 0,0 0 0,0 0 0,0 0-1,0-1 1,0 1 0,0 0 0,0-1 0,0 1 0,0 0-1,1-1 1,-1 1 0,0-1 0,0 1 0,1-1 0,-1 0 0,0 1-1,1-1 1,-1 0 0,0 0 0,1 1 0,-1-1 0,1 0 0,-1-2-1,-1 0 1,1-1-1,0 0 1,0 1-1,0-1 1,0 0-1,0-7 1,1 1-18,0 0 1,0 0-1,1 0 1,5-17 0,-3 17-12,2 0 1,-1 1-1,2-1 1,-1 1-1,1 0 1,0 1 0,1 0-1,0 0 1,0 0-1,1 1 1,0 0-1,0 0 1,17-9 0,-3 2-16,0 2 1,0 0-1,2 2 1,41-14 0,-18 14 30,1 2-1,0 1 1,0 3 0,57 2 0,56-5 1,-157 7 46,0-1 0,0 1 0,-1-1-1,1 0 1,0 0 0,0 0 0,-1 0 0,1-1-1,-1 1 1,1-1 0,-1 0 0,0 0-1,0 0 1,0-1 0,0 1 0,0-1-1,0 0 1,0 1 0,-1-1 0,0 0-1,1-1 1,-1 1 0,0 0 0,-1-1 0,3-4-1,0-4 128,-1-1-1,-1 1 1,0-1 0,-1 0-1,0 0 1,-1-15-1,0 20-48,0-21 164,0 28-267,1 1 0,-1-1 0,0 0 0,0 0-1,0 1 1,0-1 0,0 0 0,-1 0 0,1 1 0,0-1 0,0 0-1,0 1 1,-1-1 0,1 0 0,0 0 0,-1 1 0,1-1 0,0 1-1,-1-1 1,1 0 0,-1 1 0,1-1 0,-1 1 0,0-1 0,-6 1-23,0 2 0,0-1 0,1 1-1,-1 0 1,0 0 0,1 1 0,-1-1 0,1 1 0,0 1 0,0 0 0,1-1 0,-1 2 0,1-1 0,-1 1 0,1-1 0,1 2 0,-7 6 0,-5 9-14,1 0 0,0 1 0,-15 31 1,22-35-41,0-1 0,2 1 1,0 0-1,1 1 1,1-1-1,0 1 0,2 0 1,0 0-1,1 29 1,1-47 44,0 0 0,0 0 0,0 0 0,0 0 0,0 0 0,1 0 1,-1 0-1,0 0 0,0 0 0,1 0 0,-1 0 0,1 0 0,-1 0 1,1 0-1,-1 0 0,1 0 0,-1 0 0,1-1 0,0 1 0,0 0 1,-1 0-1,1-1 0,0 1 0,0-1 0,0 1 0,0-1 1,-1 1-1,1-1 0,0 1 0,0-1 0,2 1 0,37 0-379,-22-2 193,-3 0-216,0-1 0,-1-1 0,1 0 1,-1-1-1,0-1 0,0 0 0,-1-1 0,22-12 1,3-1-1184,42-15-3486,-4 2-1477</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6.167"/>
    </inkml:context>
    <inkml:brush xml:id="br0">
      <inkml:brushProperty name="width" value="0.035" units="cm"/>
      <inkml:brushProperty name="height" value="0.035" units="cm"/>
    </inkml:brush>
  </inkml:definitions>
  <inkml:trace contextRef="#ctx0" brushRef="#br0">491 218 6529,'0'0'6889,"-4"-17"-6145,-17-52 273,20 64-867,0 1 1,-1 1-1,0-1 0,0 0 0,0 0 0,0 1 0,-1-1 1,0 1-1,1-1 0,-1 1 0,0 0 0,0 0 0,-1 1 0,1-1 1,-1 1-1,1-1 0,-1 1 0,0 0 0,0 0 0,0 1 1,0-1-1,0 1 0,0 0 0,0 0 0,-5 0 0,2 0-141,-1 1-1,1 0 1,-1 0-1,1 1 1,-1 0-1,1 0 1,0 1-1,0-1 1,-1 2-1,1-1 0,0 1 1,-6 4-1,-7 5-37,1 1 0,0 1-1,1 1 1,-29 31 0,13-8-29,-33 48 0,60-77 36,2-2-13,-1-1 1,1 1 0,1 0 0,-1 1 0,1-1-1,0 1 1,1 0 0,0 0 0,0 0 0,1 0-1,0 0 1,-2 13 0,5-20 31,-1-1 1,0 0-1,0 1 1,0-1-1,1 1 1,-1-1-1,0 0 1,0 1-1,1-1 1,-1 0-1,0 1 0,1-1 1,-1 0-1,0 0 1,1 1-1,-1-1 1,0 0-1,1 0 1,-1 0-1,1 0 1,-1 1-1,0-1 1,1 0-1,-1 0 0,1 0 1,-1 0-1,1 0 1,-1 0-1,1 0 1,-1 0-1,0 0 1,1 0-1,-1 0 1,1 0-1,-1-1 1,0 1-1,1 0 0,5 0 41,5-2 33,0 1 0,0-1 0,0-1 0,0 0 0,0 0 0,0-1 0,-1-1 0,1 0 1,-1 0-1,0-1 0,-1 0 0,10-8 0,12-11-14,-1-1 0,32-36 0,-33 31-14,52-58 57,-71 76-72,-1 0 0,0 0 0,0-1 0,-1 0 0,6-18 0,-12 27 55,0 0-1,0 0 1,-1 0 0,0 0-1,1-10 1,-2 14-12,-3 26-265,-8 9 179,-20 44-1,21-57-17,1 1-1,1 0 0,1 0 0,1 1 0,1 0 0,-4 30 0,9 15-371,0-68 389,0 1 0,0 0-1,0 0 1,0 0 0,1 0 0,-1 0 0,0 0 0,0-1 0,1 1 0,-1 0 0,1 0-1,-1 0 1,1-1 0,-1 1 0,1 0 0,-1-1 0,1 1 0,0 0 0,-1-1 0,1 1-1,0-1 1,0 1 0,-1-1 0,3 1 0,0 1-23,0-1 0,1 0-1,-1 0 1,1 0 0,-1-1 0,0 1 0,5-1-1,1 0-112,0 0-1,1-1 0,-1 0 0,0 0 1,0-1-1,9-3 0,22-13-2083,62-38-1,-90 49 1592,57-36-4016</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6.636"/>
    </inkml:context>
    <inkml:brush xml:id="br0">
      <inkml:brushProperty name="width" value="0.035" units="cm"/>
      <inkml:brushProperty name="height" value="0.035" units="cm"/>
    </inkml:brush>
  </inkml:definitions>
  <inkml:trace contextRef="#ctx0" brushRef="#br0">413 139 8794,'0'0'9621,"-9"-22"-8792,-32-67-130,40 88-682,0-1 1,0 0-1,0 0 1,0 1-1,0-1 0,0 1 1,0-1-1,-1 1 1,1-1-1,-1 1 0,1 0 1,-1 0-1,1-1 1,-1 1-1,0 0 0,0 1 1,1-1-1,-1 0 1,0 0-1,0 1 0,0-1 1,0 1-1,0 0 1,0-1-1,0 1 0,0 0 1,0 0-1,0 0 1,0 1-1,1-1 1,-5 1-1,-4 0 17,1 0-35,0-1 0,1 1 0,-1 1 0,1 0 0,-1 0 0,1 0 0,0 1 0,0 0 0,0 1 0,0 0 0,0 0 0,1 1 0,0 0 0,0 0 0,0 0 0,1 1 0,0 0 0,0 0 0,0 1-1,1 0 1,0 0 0,0 0 0,1 1 0,-1-1 0,2 1 0,-1 0 0,1 0 0,-4 16 0,6-18-54,1-1-1,-1 1 1,1-1-1,0 1 1,0 0-1,1-1 0,-1 1 1,3 6-1,-2-9 36,0 0 0,0 0 1,1 0-1,-1-1 0,1 1 0,-1 0 0,1-1 0,0 1 0,0-1 0,0 0 0,1 1 0,-1-1 0,0 0 0,1 0 0,5 2 1,15 8 6,34 13 1,-43-21 15,-1 1 0,0 0 1,0 1-1,-1 0 0,0 1 0,0 1 1,-1 0-1,1 0 0,18 20 1,-26-22 3,-1-1 0,-1 1 1,1 0-1,-1 0 0,0 0 1,0 0-1,-1 0 0,1 0 1,-1 0-1,-1 1 0,1-1 1,-1 0-1,0 0 1,-1 8-1,0 1 25,1-12-23,0 1 0,-1-1 0,0 0 0,0 0 1,0 0-1,0 0 0,0 0 0,-1 0 0,1 0 0,-1 0 0,0 0 0,0 0 0,0-1 0,0 1 0,0-1 0,-1 0 0,1 0 0,-1 1 0,1-2 0,-1 1 0,0 0 1,-3 1-1,-7 4 30,-1 0 1,0-1-1,-20 5 1,5-3 41,0-2 0,-1-1 0,1-1 0,-1-2 0,-31-1-1,58-1-76,0 0-1,1 0 0,-1 0 0,0 0 0,0 0 0,1-1 0,-1 1 0,1-1 1,-1 0-1,0 0 0,1 0 0,0 0 0,-1 0 0,1 0 0,0-1 0,-3-1 1,3 1-40,1 0 1,0 0 0,0-1-1,-1 1 1,1 0 0,0-1 0,1 1-1,-1-1 1,0 1 0,1-1-1,-1 1 1,1-1 0,0 1 0,0-1-1,0 0 1,1-4 0,-1 3-165,1 0 0,0-1 0,0 1 0,0 0 0,0 0 0,1 0 1,0 0-1,-1 0 0,2 0 0,-1 1 0,0-1 0,1 1 0,-1-1 0,1 1 1,0 0-1,0 0 0,0 0 0,1 1 0,-1-1 0,1 1 0,0-1 0,6-2 1,12-5-688,1 1 1,0 1 0,28-6 0,-50 14 871,323-63-6382,-178 44 1593</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6.994"/>
    </inkml:context>
    <inkml:brush xml:id="br0">
      <inkml:brushProperty name="width" value="0.035" units="cm"/>
      <inkml:brushProperty name="height" value="0.035" units="cm"/>
    </inkml:brush>
  </inkml:definitions>
  <inkml:trace contextRef="#ctx0" brushRef="#br0">393 213 5977,'0'0'11288,"-5"-12"-10289,3 10-920,-3-11 396,-1 0 0,2-1 0,-1 1 0,2-1 0,-3-19 0,6 26-195,-1-1 0,0 0 1,0 1-1,-1-1 1,1 1-1,-2-1 0,1 1 1,-1 0-1,0 0 1,-5-7-1,6 12-264,1 1 0,-1 0 1,0 0-1,0 0 0,0 0 0,0 1 0,-1-1 0,1 0 0,0 1 0,0 0 0,0-1 1,-1 1-1,1 0 0,-4 0 0,-33 5-150,33-3 102,0 0 0,1 1 0,0 0 0,-1 0 0,1 0 0,0 1 0,0-1 0,-8 9 0,-32 41-182,32-36 165,-15 17-93,-39 65 0,60-87 71,0 0-1,1 0 1,1 1-1,0 0 1,0 0-1,2 0 1,-1 1-1,2-1 1,-2 24 0,4-36 61,0 0 0,0 0 1,0-1-1,0 1 1,1 0-1,-1 0 1,0-1-1,0 1 0,1 0 1,-1 0-1,0-1 1,1 1-1,-1 0 0,1-1 1,-1 1-1,1 0 1,-1-1-1,1 1 1,-1-1-1,1 1 0,0-1 1,-1 1-1,1-1 1,0 0-1,0 1 1,25 5-35,29-11 179,-45 2-120,0 0-1,0-1 1,0 1-1,0-2 1,-1 0-1,0 0 1,0 0-1,15-13 1,6-7-307,28-32 1,-24 23-537,62-56-5112,-59 54 212</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7.155"/>
    </inkml:context>
    <inkml:brush xml:id="br0">
      <inkml:brushProperty name="width" value="0.035" units="cm"/>
      <inkml:brushProperty name="height" value="0.035" units="cm"/>
    </inkml:brush>
  </inkml:definitions>
  <inkml:trace contextRef="#ctx0" brushRef="#br0">0 0 6121</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7.586"/>
    </inkml:context>
    <inkml:brush xml:id="br0">
      <inkml:brushProperty name="width" value="0.035" units="cm"/>
      <inkml:brushProperty name="height" value="0.035" units="cm"/>
    </inkml:brush>
  </inkml:definitions>
  <inkml:trace contextRef="#ctx0" brushRef="#br0">0 92 6121,'99'72'2119,"-79"-58"3192,-18-27-1697,4 1-3057,1 0 0,0 0 0,0 0 0,17-18 0,13-21 1055,-28 34-1270,2-2 740,-7 23-733,-3 13-403,-5 59 61,-3 0 1,-3-1-1,-3 0 1,-25 77-1,31-133-3,6-15 4,-1 0-1,1 1 1,-1-1 0,1 0 0,1 0 0,-1 7 0,1-10 237,1-7 86,8-17-256,1 0-1,1 0 1,1 1-1,1 0 1,17-21-1,-9 12-54,19-31-415,3 1-1,66-74 1,-103 130 315,0-1-1,0 1 0,1 0 0,11-6 1,-17 10 72,-1 0 1,1 0 0,0 1 0,0-1 0,0 1 0,0-1 0,0 1-1,0-1 1,0 1 0,1-1 0,-1 1 0,0 0 0,0 0-1,0 0 1,0 0 0,0-1 0,1 1 0,-1 1 0,0-1 0,0 0-1,0 0 1,0 0 0,0 1 0,0-1 0,0 0 0,1 1-1,-1-1 1,0 1 0,0-1 0,0 1 0,-1 0 0,1-1 0,0 1-1,0 0 1,0 0 0,0 0 0,-1 0 0,1-1 0,0 1-1,-1 0 1,2 2 0,2 13-54,0 0 1,-2 0-1,0 1 0,0-1 0,-1 1 1,-3 29-1,1-5-230,-11 73-2191,12-112 2282,0 0-1,0 0 0,0 0 1,0 0-1,0 0 1,0 0-1,1 0 1,-1 0-1,1 0 1,-1 0-1,1 0 1,0 0-1,0 0 0,-1-1 1,1 1-1,1 0 1,-1 0-1,0-1 1,0 1-1,1-1 1,-1 1-1,1-1 1,-1 0-1,3 2 0,1 0-276,0-1 0,-1 0 0,1-1 0,0 1 0,0-1 0,0 0 0,1 0 0,5 0 0,44 1-6747</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8.537"/>
    </inkml:context>
    <inkml:brush xml:id="br0">
      <inkml:brushProperty name="width" value="0.035" units="cm"/>
      <inkml:brushProperty name="height" value="0.035" units="cm"/>
    </inkml:brush>
  </inkml:definitions>
  <inkml:trace contextRef="#ctx0" brushRef="#br0">294 983 6993,'0'0'10029,"0"-25"-8739,-4-78-158,4 96-911,0 1 1,-1-1-1,0 0 0,-1 0 0,-3-9 1,5 14-159,-1 0-1,0 0 1,-1 0 0,1 0 0,0 0 0,0 0 0,-1 0 0,1 0 0,-1 1 0,0-1 0,-3-2 0,2 2-43,-1 0 0,0 1 0,0-1 0,0 1-1,0 0 1,-1 0 0,1 0 0,0 1 0,0 0 0,-1 0 0,-7 0 0,10 0-39,-4 1-17,0 0-1,0 1 0,0-1 1,0 1-1,1 1 0,-1-1 0,1 1 1,0 0-1,-1 0 0,1 0 1,1 1-1,-1 0 0,0 0 1,1 0-1,0 0 0,0 1 1,-5 6-1,-6 9-50,1 1 0,-21 39 0,27-42 59,1 1 0,1 1 0,0-1 0,1 1 0,2 0 1,0 0-1,1 0 0,1 0 0,1 26 0,0-44 25,0-1-1,1 1 0,-1-1 1,0 1-1,0-1 1,1 0-1,-1 1 1,1-1-1,-1 1 1,1-1-1,0 0 0,0 0 1,-1 1-1,1-1 1,0 0-1,0 0 1,0 0-1,0 0 1,0 0-1,1 0 1,-1 0-1,0 0 0,0-1 1,0 1-1,1 0 1,-1-1-1,1 1 1,-1-1-1,0 1 1,1-1-1,-1 0 1,1 1-1,-1-1 0,1 0 1,-1 0-1,0 0 1,1 0-1,-1-1 1,1 1-1,2-1 1,1 1 50,1-1 1,0 0 0,-1-1 0,1 1-1,-1-1 1,0 0 0,0 0 0,0-1 0,0 0-1,5-3 1,6-8 39,0-1-1,-1-1 1,-1-1-1,-1 0 1,20-33-1,46-101 102,-62 117-106,-2 0 0,-1-1 0,-2-1 1,13-64-1,-24 93-289,0 9 61,-2 21-8,-5 38 110,-8 35 39,-2 169-1,15-247-3,1-8-11,0-1 0,0 1 0,1 0 0,3 17-1,-4-25 19,1 0-1,0 1 0,0-1 1,0 0-1,0 0 0,0 0 1,0 0-1,0 0 0,0-1 0,1 1 1,-1 0-1,1 0 0,-1-1 1,1 1-1,0-1 0,0 0 1,0 1-1,-1-1 0,1 0 0,0 0 1,1 0-1,-1 0 0,0-1 1,0 1-1,0 0 0,3-1 1,4 2-31,0 0 0,0-1 1,1 0-1,-1-1 1,0 0-1,0-1 1,1 0-1,-1 0 1,0-1-1,0 0 0,0-1 1,0 0-1,-1 0 1,1 0-1,-1-2 1,0 1-1,0-1 1,0 0-1,0 0 1,-1-1-1,12-12 0,7-11 7,-1-2-1,-2-1 0,0 0 0,-3-2 0,-1 0 0,-1-1 1,-2-1-1,16-53 0,6-42 102,22-139-1,-42 174-31,43-181 1020,-57 261-657,-3 13-126,-1 9-150,0 6-231,-1 233 53,2 287 504,0-500-413,1 0 0,2-1 0,9 39 0,-9-56-46,0 0 0,0-1-1,2 0 1,-1 0 0,2 0-1,-1-1 1,2 1-1,0-2 1,15 18 0,-19-25-89,0-1 0,1 1 0,-1-1 0,1 0 0,0-1 0,0 1 0,0-1 0,0 0 0,1-1 0,-1 1 0,0-1 0,1 0 0,-1 0 0,1-1 0,0 1 0,-1-1 0,1 0 0,5-2 0,-1 2-356,18-3-2507,-7-15-3031</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9.336"/>
    </inkml:context>
    <inkml:brush xml:id="br0">
      <inkml:brushProperty name="width" value="0.035" units="cm"/>
      <inkml:brushProperty name="height" value="0.035" units="cm"/>
    </inkml:brush>
  </inkml:definitions>
  <inkml:trace contextRef="#ctx0" brushRef="#br0">0 215 8858,'0'0'12013,"0"-30"-11235,2-90-149,-2 117-565,0-1-1,0 1 1,1 0 0,-1 0-1,1 0 1,-1 0-1,1 0 1,0 0 0,0 0-1,1 0 1,-1 0 0,0 1-1,1-1 1,0 0-1,2-2 1,-4 4-55,1 1 0,-1 0 0,1-1 0,-1 1-1,1 0 1,-1-1 0,1 1 0,-1 0 0,1 0 0,0 0 0,-1 0 0,1-1 0,-1 1-1,1 0 1,-1 0 0,1 0 0,0 0 0,-1 0 0,1 0 0,-1 0 0,1 1-1,-1-1 1,1 0 0,0 0 0,-1 0 0,1 1 0,-1-1 0,1 0 0,-1 0-1,1 1 1,-1-1 0,0 0 0,1 1 0,-1-1 0,1 1 0,-1-1 0,0 1 0,1-1-1,-1 0 1,0 1 0,1-1 0,-1 1 0,0 0 0,1 0 0,18 45-58,24 82 1,-27-76 53,98 284 28,-114-335-30,0 0 1,0 1-1,0-1 0,1 0 1,-1 0-1,0 0 0,1 0 1,-1 0-1,1 0 0,-1 0 1,1 0-1,-1-1 0,1 1 1,0 0-1,-1 0 0,1 0 1,0 0-1,0-1 1,0 1-1,-1 0 0,1-1 1,0 1-1,0-1 0,0 1 1,0-1-1,0 1 0,0-1 1,0 0-1,0 0 0,1 1 1,-1-1-1,0 0 0,0 0 1,0 0-1,0 0 0,0 0 1,0 0-1,0 0 0,0-1 1,0 1-1,0 0 0,0-1 1,0 1-1,0-1 0,0 1 1,0-1-1,0 1 0,0-1 1,0 1-1,0-1 0,0 0 1,-1 0-1,2 0 0,6-7 35,0 0-1,-1 0 0,0-1 1,7-11-1,-9 13-52,25-40 93,-1 0-1,38-91 1,24-113-950,-89 245 640,-1 2-49,0-1 0,1 1 0,-1 0 0,1 0 0,0 0 0,4-5 0,-5 7-76,0 1 0,0 0 0,1 0 0,-1 0 0,1 0-1,-1 0 1,1 0 0,-1 0 0,1 0 0,-1 1 0,1-1 0,0 1 0,-1-1 0,1 1 0,0-1 0,-1 1 0,1 0 0,0 0 0,3 0 0,7 0-4603</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2.087"/>
    </inkml:context>
    <inkml:brush xml:id="br0">
      <inkml:brushProperty name="width" value="0.035" units="cm"/>
      <inkml:brushProperty name="height" value="0.035" units="cm"/>
    </inkml:brush>
  </inkml:definitions>
  <inkml:trace contextRef="#ctx0" brushRef="#br0">333 247 4849,'0'0'9642,"21"-30"-8987,60-94 96,-60 84-274,-20 26-86,-3 6-179,2 7-147,1-1 1,-1 0-1,0 0 1,0 0-1,0 1 1,-1-1-1,1 0 0,0 1 1,-1-1-1,1 0 1,-1 0-1,1 1 1,-2-3-1,1 3-53,-1 1 0,1-1 0,0 1 0,-1-1 0,1 1 0,0 0 0,-1-1 0,1 1 0,0 0 0,-1 0 0,1 0 0,-1 0 0,1 0 0,-2 0 0,-6 1-62,-2-1 42,0 1 0,0 1 0,0 0 0,0 0 0,0 1 0,0 1 0,1 0 0,-13 6 0,-6 5 14,-39 28 1,41-24 1,0 2 0,-36 34-1,50-42 5,1 1-1,0 0 1,1 0-1,1 1 1,1 0-1,-10 20 1,17-31 55,1 1 0,-1-1 0,1 1 0,0 0 0,0-1 0,0 1 0,1 0 0,0 0 1,0 6-1,0-10 45,19 0 1936,0-2-1877,-1-1 1,0-1-1,1 0 0,-1-2 0,0 0 1,29-13-1,108-58-58,-113 54-50,-3 0-46,0 0-1,-2-3 0,0-1 1,-2-2-1,41-41 1,-75 68-97,-1 4-375,0-1 448,-1 0 1,1 1-1,-1-1 1,0 0-1,1 0 1,-1 0-1,0 0 0,-1 0 1,1 0-1,0-1 1,0 1-1,-1 0 1,1 0-1,-1-1 0,1 1 1,-1-1-1,0 0 1,0 1-1,-3 1 0,-8 8 2,8-7 6,-26 24 3,-51 60 0,76-80 1,-1 1 0,1 0 0,0 0 0,1 0 0,0 0 0,1 1 0,0 0 0,0 0-1,1 0 1,1 0 0,-1 0 0,-1 22 0,4-20 3,1 18-2,0-29-6,-1 0 1,1 0-1,-1 0 0,1 0 0,0 0 0,0 0 0,-1 0 0,1 0 0,0 0 0,0-1 0,0 1 0,0 0 0,0 0 0,0-1 0,0 1 0,0-1 0,0 1 1,0-1-1,0 1 0,0-1 0,1 0 0,-1 1 0,0-1 0,2 0 0,36 3 2,69-3 0,-71-2-13,-13 1-240,0-2 0,0 0-1,0-2 1,-1 0-1,0-2 1,0-1 0,0 0-1,-1-2 1,-1 0-1,1-2 1,21-15 0,-38 23 1,0 0 0,-1 0 0,0 0 0,0 0 1,0-1-1,-1 1 0,0-1 0,1 0 0,-1 0 0,-1 0 1,5-10-1,-3-1-1593,0 0 1,4-30-1,-8 46 1818,6-50-4910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29.944"/>
    </inkml:context>
    <inkml:brush xml:id="br0">
      <inkml:brushProperty name="width" value="0.035" units="cm"/>
      <inkml:brushProperty name="height" value="0.035" units="cm"/>
    </inkml:brush>
  </inkml:definitions>
  <inkml:trace contextRef="#ctx0" brushRef="#br0">294 360 4673,'0'0'9251,"5"-35"-8248,16-114 212,-20 142-1074,0 0 0,0 0 0,-1 0 0,0-1 0,0 1 0,-1 0 0,1 0 0,-3-8 0,1 12-64,1 0 0,0 0 0,-1 1-1,0-1 1,1 1 0,-1-1 0,0 1 0,0 0 0,0 0 0,-1 0-1,-2-3 1,-11-10 307,11 11-301,0-1-1,0 0 0,0 1 0,-1 0 1,1 0-1,-1 1 0,0 0 1,0 0-1,0 0 0,-13-3 0,15 5-80,1 0 0,0 1 0,-1-1 0,0 1 0,1 0 0,-1 0 0,1 0 0,-1 1 0,1-1 0,-1 1 0,1 0 0,0 0 0,-1 0 0,1 0-1,0 1 1,0-1 0,-1 1 0,1 0 0,0 0 0,1 0 0,-1 0 0,-4 4 0,-5 8-26,1 0 1,0 0 0,1 1-1,1 0 1,0 1 0,1 0-1,0 1 1,2-1-1,-7 27 1,5-10 49,1-1 1,2 2-1,1-1 0,2 40 0,1-67-16,1 0-1,0 1 0,1-1 1,0 0-1,0 0 1,0 0-1,1 0 1,3 9-1,-4-12-5,1-1 0,-1 0 0,1 0 0,0 1 0,0-1 0,0-1 0,0 1 0,0 0 0,0 0 0,0-1 0,1 1 0,-1-1 0,1 0 0,-1 0 0,1 0 0,-1 0 0,1 0 0,0 0 0,-1-1 0,1 1 0,0-1 1,2 0-1,2 1 22,0-1 1,0 1-1,1-1 1,-1-1-1,0 0 0,0 0 1,0 0-1,0-1 1,-1 0-1,1 0 1,0 0-1,-1-1 1,1 0-1,7-6 1,1-1 42,-1-2 1,-1 0-1,0 0 0,18-24 1,-8 8 65,-1-2 0,-1 0 0,-1-1 1,-2-1-1,-2-1 0,0 0 0,-3-2 1,-1 1-1,16-73 0,-26 92 88,-7 31-277,-1 8 28,-25 61 19,18-54 18,1 1 0,2 0 0,1 1 0,-8 62 0,16 40-53,1-133 39,0 0 0,0 0 0,0 0 0,0 0-1,1 0 1,-1 0 0,1 0 0,-1 0 0,1 0-1,-1 0 1,1 0 0,0 0 0,0-1 0,0 1-1,0 0 1,1 0 0,-1-1 0,0 1 0,1-1-1,-1 1 1,1-1 0,-1 0 0,1 0 0,0 1-1,-1-1 1,1 0 0,0 0 0,0-1 0,3 2 0,5 0-131,-1 0 0,0-1 0,0 0 1,1 0-1,12-2 0,-5 1-264,-9-1 34,-1 1-1,1-1 1,0 0 0,0-1 0,-1 0-1,1 0 1,-1 0 0,12-6-1,0-3-2414,31-22 0,-48 32 2499,40-32-5149</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0.364"/>
    </inkml:context>
    <inkml:brush xml:id="br0">
      <inkml:brushProperty name="width" value="0.035" units="cm"/>
      <inkml:brushProperty name="height" value="0.035" units="cm"/>
    </inkml:brush>
  </inkml:definitions>
  <inkml:trace contextRef="#ctx0" brushRef="#br0">0 1 8010,'0'0'9055,"4"27"-8475,9 91-136,-8-34 510,-5 91 0,-2-70-67,2-105-224,-1-25-241,1-1 0,1 1 0,7-36-1,-5 48-421,0 1 0,1 0-1,1 0 1,0 0 0,0 0 0,1 0-1,1 1 1,11-15 0,-5 9 2,1 2 0,1 0 0,0 0 1,30-21-1,75-40-46,-38 26 9,-50 34-680,-9 13-4156,-14 3-1121</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0.754"/>
    </inkml:context>
    <inkml:brush xml:id="br0">
      <inkml:brushProperty name="width" value="0.035" units="cm"/>
      <inkml:brushProperty name="height" value="0.035" units="cm"/>
    </inkml:brush>
  </inkml:definitions>
  <inkml:trace contextRef="#ctx0" brushRef="#br0">1 297 1096,'0'0'18240,"0"-25"-16616,2-84-262,-1 100-1154,0-1 0,1 0 0,0 0 0,1 1 0,0-1 0,0 1 0,1 0 0,0 0 0,7-12 0,8-16 450,-8 18-339,-10 41-380,-1-13 40,0 333-2332,0-341 2286,0-1 1,1 1-1,-1-1 1,0 0-1,1 1 1,-1-1-1,0 0 1,1 1-1,-1-1 1,0 0-1,1 1 1,-1-1-1,0 0 1,1 0-1,-1 1 1,1-1-1,-1 0 1,1 0-1,-1 0 1,1 0-1,-1 0 1,0 0-1,1 0 1,-1 1-1,1-1 1,-1 0-1,1-1 1,-1 1-1,1 0 1,-1 0-1,1 0 1,-1 0 0,1 0-1,0-1 1,5 1-448,1 0-105,1 0-1,-1-1 1,0 0 0,0 0 0,0-1-1,0 0 1,0 0 0,0-1-1,-1 0 1,9-4 0,26-21-5318</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0.959"/>
    </inkml:context>
    <inkml:brush xml:id="br0">
      <inkml:brushProperty name="width" value="0.035" units="cm"/>
      <inkml:brushProperty name="height" value="0.035" units="cm"/>
    </inkml:brush>
  </inkml:definitions>
  <inkml:trace contextRef="#ctx0" brushRef="#br0">21 25 9218,'0'0'10626,"-20"-25"-10842,24 61-456,23 42-1152,-3-6-1137,-8-1-1848</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1.580"/>
    </inkml:context>
    <inkml:brush xml:id="br0">
      <inkml:brushProperty name="width" value="0.035" units="cm"/>
      <inkml:brushProperty name="height" value="0.035" units="cm"/>
    </inkml:brush>
  </inkml:definitions>
  <inkml:trace contextRef="#ctx0" brushRef="#br0">136 476 6433,'0'0'8552,"13"-24"-7735,44-80 154,-54 97-847,0 0 1,0 1-1,-1-1 1,1 0-1,-2-1 0,1 1 1,-1 0-1,0 0 1,0-1-1,-1 1 0,0 0 1,-2-13-1,1-6 439,1-53 1718,-1 79-2277,1 0 0,0-1 0,-1 1 0,1-1 0,0 1 0,-1 0 0,1-1 0,-1 1 0,1 0 0,-1-1 0,1 1 0,-1 0 0,1 0 0,-1-1 0,1 1 0,-1 0 0,1 0 0,-1 0 0,0 0 0,1 0 0,-1 0 0,1 0 0,-1 0 0,1 0 0,-1 0 0,1 0 0,-1 0 0,0 0 0,0 1 0,0-1 1,-1 0-10,-1 0 0,0 1-1,0 0 1,1-1 0,-1 1-1,1 0 1,-1 0 0,1 1-1,-1-1 1,1 0 0,0 1-1,-1-1 1,1 1 0,0 0-1,-2 2 1,-29 35 1,25-29-3,-6 7 2,1 1-1,0 0 0,1 1 1,1 1-1,1 0 0,1 0 1,1 1-1,0 0 1,2 0-1,0 1 0,2 0 1,0 0-1,-1 39 1,5-61 8,0 1 1,0 0 0,0 0-1,0 0 1,1 0-1,-1 0 1,0 0 0,0-1-1,1 1 1,-1 0 0,1 0-1,-1 0 1,1-1 0,-1 1-1,1 0 1,-1-1 0,1 1-1,0 0 1,-1-1 0,1 1-1,0-1 1,-1 1 0,1-1-1,1 1 1,26 6 127,-19-7-92,0 0-1,0-1 1,0 0 0,15-3 0,-15 0-30,0 0 0,0 0 0,0-1 0,-1 0 1,1 0-1,-1-1 0,0 0 0,12-13 0,1-2 7,30-41-1,-33 39 47,-2-1 0,0-1 0,-1 0-1,-2-1 1,-1 0 0,0-1 0,-2-1 0,-2 0 0,0 0 0,-2-1-1,-1 0 1,3-56 0,-9 94-102,0-1 0,-1 1 0,0 0 0,0-1 0,-1 0 0,-7 16 0,-1 1 16,-4 23 12,2 0 1,1 0-1,3 1 1,2 0-1,3 0 0,1 66 1,3-110-7,-1 0 1,2 0-1,-1 0 0,1 0 1,-1 0-1,1 1 1,1-1-1,2 7 0,-3-10 0,0 0-1,1-1 1,-1 1-1,0 0 1,1-1-1,-1 0 1,1 1-1,0-1 1,-1 0-1,1 0 1,0 0-1,0 0 1,0 0-1,0 0 1,0 0-1,0-1 1,0 1-1,0-1 1,0 1-1,0-1 1,0 0-1,4 0 1,-1 1-60,-1-1 1,1 0 0,0 0 0,0 0-1,-1-1 1,1 1 0,0-1 0,-1-1-1,1 1 1,-1 0 0,8-5 0,-6 3-200,0-2 0,-1 1 1,1-1-1,-1 0 0,0 0 0,-1 0 1,8-11-1,49-73-5263,-37 52 1122</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2.028"/>
    </inkml:context>
    <inkml:brush xml:id="br0">
      <inkml:brushProperty name="width" value="0.035" units="cm"/>
      <inkml:brushProperty name="height" value="0.035" units="cm"/>
    </inkml:brush>
  </inkml:definitions>
  <inkml:trace contextRef="#ctx0" brushRef="#br0">1 143 5417,'0'0'11476,"2"-23"-10129,1-5-912,1 5 526,-1-45 788,-1 297-1178,1 12-544,2-175 103,4 0 1,20 86-1,-22-126-218,2 0 1,0-1 0,1 0 0,2 0 0,0-1-1,2-1 1,0 0 0,29 34 0,-71-100-16389,5 8 12283</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2.214"/>
    </inkml:context>
    <inkml:brush xml:id="br0">
      <inkml:brushProperty name="width" value="0.035" units="cm"/>
      <inkml:brushProperty name="height" value="0.035" units="cm"/>
    </inkml:brush>
  </inkml:definitions>
  <inkml:trace contextRef="#ctx0" brushRef="#br0">1 89 6321,'0'0'13827,"194"-89"-13155,-143 89-375,-3 0-169,-9 0-128,-15 0-8,-4 0-521,-12 0-471,0 0-728,0 18-1185,-4-4-1352,0-3-2256</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2.447"/>
    </inkml:context>
    <inkml:brush xml:id="br0">
      <inkml:brushProperty name="width" value="0.035" units="cm"/>
      <inkml:brushProperty name="height" value="0.035" units="cm"/>
    </inkml:brush>
  </inkml:definitions>
  <inkml:trace contextRef="#ctx0" brushRef="#br0">83 0 128,'0'0'17005,"-5"20"-16277,-1-3-588,-30 125 771,36-140-902,-13 55 77,4 1-1,-5 91 0,14-149-133,0 1 0,0 0 0,0 0 0,0-1 0,0 1 0,1 0 0,-1-1 0,0 1 0,0 0 0,0 0 0,1-1 0,-1 1-1,0 0 1,1-1 0,-1 1 0,1-1 0,-1 1 0,1-1 0,-1 1 0,1 0 0,-1-1 0,1 0 0,-1 1 0,1-1 0,0 1 0,-1-1-1,1 0 1,-1 1 0,1-1 0,1 1 0,24 0-2057,-17-1 1245,26 0-3332</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2.854"/>
    </inkml:context>
    <inkml:brush xml:id="br0">
      <inkml:brushProperty name="width" value="0.035" units="cm"/>
      <inkml:brushProperty name="height" value="0.035" units="cm"/>
    </inkml:brush>
  </inkml:definitions>
  <inkml:trace contextRef="#ctx0" brushRef="#br0">270 262 3121,'0'0'13803,"2"-29"-12632,1-10-739,4-92 1496,-7 77 345,-1 53-2271,0 1 1,1-1 0,-1 0 0,0 1 0,0-1 0,1 0 0,-1 1 0,0-1 0,0 1 0,0-1-1,0 1 1,0-1 0,0 1 0,0 0 0,0 0 0,0-1 0,0 1 0,0 0 0,0 0 0,0 0 0,0 0-1,0 0 1,0 0 0,0 0 0,-1 1 0,-34 4-86,25 2 73,0 0 1,1 0 0,0 1 0,0 0 0,1 1 0,0 0 0,-13 17 0,1-3 2,1-2 13,-30 43 1,45-57-17,1 0-1,-1 0 0,2 0 1,-1 1-1,1-1 1,0 1-1,0 0 0,1 0 1,0 0-1,1 0 1,-1 10-1,2-17 24,1 0-1,0-1 1,0 1 0,-1-1-1,1 1 1,0-1 0,0 1-1,0-1 1,0 1-1,0-1 1,0 0 0,0 1-1,0-1 1,0 0 0,0 0-1,0 0 1,0 0-1,0 0 1,0 0 0,0 0-1,0 0 1,0 0 0,0-1-1,1 1 1,2-1 35,6 1-49,-1-1 0,1-1 0,-1 0 0,0 0 0,1-1 0,-1 0 0,0 0 0,-1-1 0,1-1 0,-1 1 0,1-1 0,-2-1 0,1 0 0,8-7 0,12-13-1278,0-2-1,27-37 0,-26 31-1330,3-3-2686</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3.459"/>
    </inkml:context>
    <inkml:brush xml:id="br0">
      <inkml:brushProperty name="width" value="0.035" units="cm"/>
      <inkml:brushProperty name="height" value="0.035" units="cm"/>
    </inkml:brush>
  </inkml:definitions>
  <inkml:trace contextRef="#ctx0" brushRef="#br0">1 86 6617,'0'0'11402,"6"-13"-9965,18-40-58,-11 34 874,-13 19-2238,0 0 0,0 0 0,1 0-1,-1 0 1,0 0 0,0 0 0,0 0-1,1 0 1,-1 0 0,0 0 0,0 0-1,0 0 1,0 0 0,1 0 0,-1 0 0,0 0-1,0 0 1,0 0 0,1 0 0,-1 0-1,0 0 1,0 0 0,0 0 0,0 0-1,1 0 1,-1 0 0,0 1 0,0-1-1,0 0 1,0 0 0,0 0 0,1 0 0,-1 0-1,0 0 1,0 1 0,0-1 0,0 0-1,0 0 1,0 0 0,0 0 0,0 1-1,0-1 1,0 0 0,0 0 0,0 0-1,0 1 1,3 29-290,-3-26 400,11 331-69,10-336 600,-16-3-616,0 0-1,-1 0 1,1 0 0,-1-1 0,1 0 0,-2 0-1,1 0 1,0 0 0,-1 0 0,4-9-1,8-10-16,137-191 10,-147 208-40,1 0 8,-1-1 0,1 1 0,1 0 0,12-10 0,-18 16-3,0 0-1,1 0 1,-1 0-1,0 0 1,1 0-1,-1 1 1,0-1-1,1 0 1,-1 1-1,1-1 1,-1 1-1,1 0 1,-1-1-1,1 1 1,0 0-1,-1 0 1,1 0-1,-1 0 1,1 0-1,-1 1 1,1-1-1,-1 0 1,1 1-1,-1-1 1,1 1-1,-1-1 1,1 1-1,-1 0 1,0 0-1,1 0 1,-1 0-1,0 0 1,0 0-1,1 0 1,1 2-1,4 6 0,1 1-1,-1-1 1,-1 1 0,0 1-1,0-1 1,-1 1-1,-1 0 1,0 0 0,0 1-1,-1-1 1,2 14-1,0 12-281,-2 1 0,-2 45-1,-1-64-10,-1-18 85,-1 0 0,1 0 1,-1 0-1,1-1 0,-1 1 1,0 0-1,1-1 0,-1 1 0,0-1 1,0 0-1,1 0 0,-1 0 1,-2 0-1,3 0 49,-39 1-6740,23-1-51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33.215"/>
    </inkml:context>
    <inkml:brush xml:id="br0">
      <inkml:brushProperty name="width" value="0.035" units="cm"/>
      <inkml:brushProperty name="height" value="0.035" units="cm"/>
    </inkml:brush>
  </inkml:definitions>
  <inkml:trace contextRef="#ctx0" brushRef="#br0">1 64 1304,'0'0'8417,"15"-5"-7532,50-15-365,-41 8-57,-20 3 248,-4 8-644,0 1-1,0-1 0,0 0 0,0 1 0,1-1 1,-1 1-1,0-1 0,0 0 0,1 1 0,-1-1 1,0 1-1,1-1 0,-1 0 0,1 1 0,-1-1 0,1 1 1,-1-1-1,1 1 0,0-1 0,-1 1 2,0-1 0,0 1-1,1 0 1,-1-1 0,0 1 0,0 0-1,1-1 1,-1 1 0,0 0-1,1 0 1,-1-1 0,0 1 0,0 0-1,1 0 1,-1-1 0,1 1-1,-1 0 1,0 0 0,1 0 0,-1 0-1,0 0 1,1 0 0,-1 0-1,1-1 1,-1 1 0,0 0 0,1 0-1,-1 1 1,1-1 0,-1 0 0,1 0-1,-1 0 1,0 0 0,1 0-1,-1 0 1,0 0 0,1 1 0,0-1-1,-3 24 429,-5 11-123,2 0 1,-2 54-1,7-81-257,0 0 0,0 0 0,1 0 1,0 0-1,4 14 0,-4-19-86,0 0 0,1 0 0,0 0-1,0 0 1,0 0 0,0 0 0,0-1 0,0 1 0,1 0 0,-1-1 0,1 0 0,0 0 0,-1 0 0,1 0 0,0 0 0,4 1 0,8 6-16,-8-5 7,0 0 0,1 0 1,-1 0-1,1-1 0,0 0 0,0-1 1,0 0-1,0 0 0,15 1 0,4-3 44,-12 1-73,0 0-1,0-1 1,0-1-1,0-1 1,0 0-1,0-1 1,0 0-1,0-1 1,17-8-1,-31 12-47,-1 0-1,1 0 0,-1 0 0,1 0 1,-1-1-1,1 1 0,-1 0 0,1 0 0,-1 0 1,1-1-1,-1 1 0,0 0 0,1-1 0,-1 1 1,1 0-1,-1-1 0,0 1 0,1 0 0,-1-1 1,0 1-1,0-1 0,1 1 0,-1-1 0,0 1 1,0-1-1,1 1 0,-1-1 0,0 1 1,0-1-1,0 1 0,0-1 0,0 1 0,0-1 1,0 1-1,0-1 0,0 1 0,0-1 0,0 1 1,0-1-1,0 1 0,-1-1 0,1 1 0,0-1 1,0 1-1,0 0 0,-1-1 0,1 1 0,0-1 1,-1 1-1,1-1 0,0 1 0,-1 0 1,1-1-1,0 1 0,-1 0 0,1-1 0,-1 1 1,1 0-1,-1 0 0,0-1 0,-29-12-3485,-15 3-679</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2.400"/>
    </inkml:context>
    <inkml:brush xml:id="br0">
      <inkml:brushProperty name="width" value="0.035" units="cm"/>
      <inkml:brushProperty name="height" value="0.035" units="cm"/>
    </inkml:brush>
  </inkml:definitions>
  <inkml:trace contextRef="#ctx0" brushRef="#br0">61 0 8162,'0'0'7932,"12"35"-7464,33 116-176,-41-132-253,0-1 0,-1 1 1,-2 1-1,1-1 0,-2 0 0,-2 21 0,0-9-7,-2 8-3,-2-1 0,-1 0 1,-2 0-1,-1-1 0,-3 0 1,-17 37-1,20-49-13,1 0 0,1 1 0,2 0-1,0 0 1,2 1 0,1-1 0,0 29 0,3-54-272,0-10-4165,0-10 776</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3.693"/>
    </inkml:context>
    <inkml:brush xml:id="br0">
      <inkml:brushProperty name="width" value="0.035" units="cm"/>
      <inkml:brushProperty name="height" value="0.035" units="cm"/>
    </inkml:brush>
  </inkml:definitions>
  <inkml:trace contextRef="#ctx0" brushRef="#br0">0 8 12427,'0'0'10226,"36"-7"-11754,-20 14-1465,-9 7-3096</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8.411"/>
    </inkml:context>
    <inkml:brush xml:id="br0">
      <inkml:brushProperty name="width" value="0.035" units="cm"/>
      <inkml:brushProperty name="height" value="0.035" units="cm"/>
    </inkml:brush>
  </inkml:definitions>
  <inkml:trace contextRef="#ctx0" brushRef="#br0">717 98 7642,'0'0'6936,"-1"-12"-6108,-4-38-65,5 49-681,0-1 0,-1 0 0,0 1 0,1-1 0,-1 0 0,0 1 0,0-1 1,0 1-1,0-1 0,0 1 0,0 0 0,0-1 0,-1 1 0,1 0 0,0 0 0,-1 0 0,1 0 0,-1 0 1,1 0-1,-1 0 0,0 1 0,1-1 0,-1 0 0,0 1 0,-2-1 0,-3-1 237,-1 1 0,1 1 0,-1-1 0,-9 1 0,10 0-186,-21 0 136,5-1-206,1 1-1,-1 1 1,1 1-1,-1 1 1,-29 8-1,21 0 22,0 0 1,1 2-1,0 1 0,1 2 0,1 0 1,1 2-1,-46 39 0,59-44-47,0 0 0,1 1 0,1 1 0,1 0 0,0 0 0,1 1 0,0 1 0,1 0 0,1 0 0,1 0 0,1 1 0,0 0-1,1 1 1,-5 35 0,6-11-1,2 0 0,6 78 0,-1-101-38,0 1 0,1-1 0,1 0 0,0 0 0,2-1 0,0 0 0,20 34 0,-22-43 3,1-1 0,0 0 0,1 0 0,0-1 1,0 0-1,1 0 0,0-1 0,1 0 0,0 0 0,0-1 0,0 0 0,0 0 0,1-1 0,0-1 0,0 1 0,0-2 0,1 1 0,0-2 0,-1 1 0,1-1 0,19 0 0,-2 0 3,0-2 1,54-6-1,-67 3-146,1-1 0,0 0 1,-1-1-1,0 0 0,0-1 1,20-12-1,34-24-3795,82-65-1,-89 57-1504</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8.893"/>
    </inkml:context>
    <inkml:brush xml:id="br0">
      <inkml:brushProperty name="width" value="0.035" units="cm"/>
      <inkml:brushProperty name="height" value="0.035" units="cm"/>
    </inkml:brush>
  </inkml:definitions>
  <inkml:trace contextRef="#ctx0" brushRef="#br0">385 291 6969,'0'0'7189,"8"-32"-6250,23-101 61,-29 127-765,-1-1 1,0 1-1,0-1 1,0 0-1,-1 1 0,0-1 1,-1 0-1,1 0 1,-3-7-1,2 12-156,0-1 0,1 1 1,-1-1-1,-1 1 0,1-1 0,0 1 0,-1 0 0,1 0 1,-1 0-1,0 0 0,1 0 0,-1 0 0,0 0 0,0 1 1,0-1-1,-3-1 0,-3 0 9,0 0 1,0 1-1,-1 0 0,1 0 0,0 1 1,0 0-1,-1 0 0,1 1 0,-16 2 1,1-2-26,16 1-58,-1 0 0,1 0-1,0 1 1,0 0 0,0 0 0,0 0-1,0 1 1,0 0 0,1 1 0,-1-1-1,1 1 1,0 1 0,0-1-1,1 1 1,-1 0 0,1 0 0,-5 6-1,-6 8 11,1 1 0,1 0-1,-21 41 1,23-37 6,1 1 0,1 0 0,2 0 1,0 1-1,-4 30 0,5-9-14,2 0 1,2 51-1,3-86-12,1 1 0,0 0 0,1-1 0,0 1-1,1-1 1,0 0 0,1 0 0,0 0 0,9 17-1,-10-24 2,0 0 0,0 0-1,1-1 1,-1 1-1,1-1 1,0 0-1,0 0 1,0 0-1,1-1 1,-1 1 0,1-1-1,0 0 1,0 0-1,0-1 1,0 1-1,0-1 1,1 0-1,-1-1 1,1 1 0,-1-1-1,1 0 1,0-1-1,8 1 1,-5-2 13,1 0 0,-1-1 0,1 0 0,-1-1 0,1 0 0,-1 0 0,0-1 0,0 0-1,-1 0 1,1-1 0,-1 0 0,0-1 0,0 0 0,-1 0 0,0 0 0,12-15 0,6-8-29,-3 0-1,0-2 1,17-34-1,-22 35-333,-2 0-1,-1-2 0,15-47 0,-20 44-1702,8-48 0,-9 35-2314,0 8-2240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39.776"/>
    </inkml:context>
    <inkml:brush xml:id="br0">
      <inkml:brushProperty name="width" value="0.035" units="cm"/>
      <inkml:brushProperty name="height" value="0.035" units="cm"/>
    </inkml:brush>
  </inkml:definitions>
  <inkml:trace contextRef="#ctx0" brushRef="#br0">2 225 5265,'0'0'11739,"0"-26"-10650,0-132 536,0 118-48,0 39-1314,0 4-198,0 106-70,-2 58 86,32 264 1,-28-416-64,1 1 1,7 21 0,-10-37-6,0 1 1,0-1-1,0 1 1,1-1 0,-1 0-1,0 1 1,0-1-1,0 1 1,0-1 0,0 0-1,1 1 1,-1-1-1,0 0 1,0 1 0,1-1-1,-1 0 1,0 1-1,1-1 1,-1 0-1,0 0 1,1 1 0,-1-1-1,0 0 1,1 0-1,-1 0 1,0 1 0,1-1-1,-1 0 1,1 0-1,-1 0 1,0 0 0,1 0-1,-1 0 1,1 0-1,-1 0 1,0 0 0,1 0-1,-1 0 1,1 0-1,0 0 1,11-16 938,8-32-360,22-81-1,-21 59-509,35-156-62,-21 76-100,-32 140 73,-1 0-16,0 1 1,1-1 0,1 1-1,-1 0 1,8-13-1,-10 21 6,-1 0-1,1 1 1,-1-1-1,1 1 1,-1-1-1,1 1 1,0-1-1,-1 1 1,1-1-1,0 1 1,-1-1-1,1 1 1,0 0-1,0-1 1,-1 1 0,1 0-1,0 0 1,0 0-1,-1 0 1,1 0-1,0-1 1,0 1-1,-1 1 1,1-1-1,0 0 1,0 0-1,0 0 1,-1 0-1,1 0 1,0 1-1,0-1 1,-1 0-1,1 1 1,0-1-1,-1 0 1,1 1-1,0-1 1,-1 1-1,1-1 1,-1 1-1,1 0 1,-1-1-1,1 1 1,-1-1 0,1 2-1,5 12-16,0 1-1,-2-1 1,0 1 0,0 0-1,1 21 1,3 7 25,11 61 4,-10-46 6,3 0 0,34 101 0,-46-158 0,1 0 0,-1 0 0,0 0 0,0 0 0,1-1 0,-1 1-1,0 0 1,1 0 0,-1 0 0,1 0 0,0-1 0,-1 1 0,1 0 0,-1 0 0,1-1 0,0 1 0,0-1 0,-1 1 0,1 0 0,0-1 0,0 1 0,0-1 0,0 0 0,-1 1 0,1-1 0,0 0 0,0 1 0,0-1 0,0 0 0,0 0 0,0 0 0,0 0 0,0 0 0,0 0 0,0 0 0,0 0 0,0 0 0,0-1 0,0 1 0,-1 0 0,1-1 0,0 1 0,0 0 0,0-1 0,0 1-1,0-1 1,-1 1 0,1-1 0,0 0 0,0 1 0,-1-1 0,1 0 0,0 0 0,7-7 19,-1 0-1,0 0 1,10-18-1,-11 18-29,130-204 19,6-9-89,-137 214 67,-5 6 10,1-1-1,-1 1 0,1 0 0,0 0 0,0-1 0,-1 1 1,1 0-1,0 0 0,0 0 0,0 0 0,0 0 0,0 0 1,0 0-1,1 0 0,-1 1 0,0-1 0,0 0 0,3 0 1,0 19-209,6 43 168,27 207-135,-37-265 58,0-1 0,0 0 0,1 0 0,-1 0 1,0 0-1,1 0 0,-1 0 0,1 0 0,0 0 0,0 0 0,0 0 0,1 2 1,-1-4-29,0 1 0,0-1 0,0 1 1,0-1-1,0 1 0,0-1 1,0 0-1,1 1 0,-1-1 0,0 0 1,0 0-1,0 0 0,0 0 1,1 0-1,-1 0 0,0 0 0,0-1 1,0 1-1,0 0 0,0-1 1,0 1-1,1 0 0,-1-1 0,0 1 1,0-1-1,1-1 0,67-28-6065,38-11 1613,-32 16 3071</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40.396"/>
    </inkml:context>
    <inkml:brush xml:id="br0">
      <inkml:brushProperty name="width" value="0.035" units="cm"/>
      <inkml:brushProperty name="height" value="0.035" units="cm"/>
    </inkml:brush>
  </inkml:definitions>
  <inkml:trace contextRef="#ctx0" brushRef="#br0">457 293 3929,'0'0'12511,"0"-14"-11983,0-108 711,0 118-1180,0-6 197,0 0 0,-1-1 0,0 1 0,-2-11 0,1 17-159,1 0 1,-1 0-1,1 0 1,-1 0-1,-1 1 1,1-1 0,0 1-1,-1-1 1,1 1-1,-1 0 1,0 0-1,-7-5 1,4 3 9,-1 0 0,1 1 0,-1 0 0,-1 0 0,1 1 0,0 0 0,-1 0 0,-13-2 0,16 4-101,1 0-1,0 0 0,-1 1 0,1 0 0,-1 0 0,1 0 0,-1 0 0,1 1 0,0-1 0,-1 1 0,1 0 0,0 1 0,0-1 0,-1 1 0,1 0 1,0 0-1,-6 4 0,0 3-14,0 1 1,1-1 0,0 2 0,1-1-1,0 1 1,1 0 0,0 1 0,1-1-1,1 1 1,-8 21 0,5-7-18,0 1 1,2 0-1,1 0 1,-2 32-1,6-44 6,-2 60-88,3-73 101,0 1 0,0 0 0,0-1 0,1 1-1,-1 0 1,1-1 0,-1 1 0,1 0 0,0-1-1,0 1 1,0-1 0,0 1 0,1-1 0,-1 0-1,1 1 1,-1-1 0,1 0 0,0 0 0,0 0-1,4 3 1,2-3-20,0 0 1,0 0-1,0-1 0,1 0 0,-1 0 1,0-1-1,1 0 0,-1 0 0,0-1 0,1 0 1,12-4-1,-11 1-28,-1 0 0,-1-1 0,1 0 0,-1 0 0,0-1 1,0 0-1,0 0 0,10-12 0,-6 5-245,-1 0 0,-1 0 0,0-1 0,10-19 0,-15 24-185,-1 0 0,-1 0-1,1-1 1,-2 0 0,1 1 0,-1-1-1,-1 0 1,1 0 0,-2-1 0,1 1 0,-2 0-1,-1-11 1,1 17 203,0 0-1,-1-1 1,1 1 0,-1 0 0,0 1-1,0-1 1,-1 0 0,1 1-1,-1-1 1,0 1 0,0 0-1,0 0 1,0 0 0,0 0-1,-1 0 1,1 1 0,-7-4 0,-9-5-281,0 2-1,-25-10 1,36 16 598,7 3-37,-73-29 1244,22 12 3003,50 16-4058,0 0 0,0 1 0,0-1-1,0 1 1,0 0 0,0 0 0,0 0 0,0 0-1,0 0 1,-1 0 0,1 0 0,0 1 0,0-1-1,0 1 1,0-1 0,0 1 0,0 0 0,0 0 0,0 0-1,1 0 1,-1 0 0,0 0 0,0 1 0,1-1-1,-1 0 1,1 1 0,-1 0 0,1-1 0,0 1-1,-2 2 1,-2 6-57,0-1 0,1 1-1,0 0 1,1 0 0,-3 11-1,1-4 334,-13 54 265,3 0 0,-11 126-1,12 147-198,13-299-476,0 159-125,1-201 24,0-1 0,-1 1 0,1 0 0,1 0 0,-1 0 0,0-1 0,1 1 0,-1 0 0,1 0 0,0-1 0,0 1 0,3 4-1,-3-6-22,1 0 0,0 0-1,-1 0 1,1 0-1,0 0 1,0 0 0,0-1-1,0 1 1,0-1-1,0 1 1,0-1 0,0 0-1,0 0 1,0 0 0,0 0-1,0 0 1,0 0-1,0-1 1,0 1 0,0 0-1,2-2 1,12-1-575,0-2 1,0 0-1,0 0 1,-1-2-1,0 0 1,0 0-1,22-17 1,38-31-5232</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40.815"/>
    </inkml:context>
    <inkml:brush xml:id="br0">
      <inkml:brushProperty name="width" value="0.035" units="cm"/>
      <inkml:brushProperty name="height" value="0.035" units="cm"/>
    </inkml:brush>
  </inkml:definitions>
  <inkml:trace contextRef="#ctx0" brushRef="#br0">326 312 9298,'0'0'8459,"0"-35"-7729,-2-110-112,2 137-506,-1 1 0,1-1 0,-1 1 0,-1-1-1,0 1 1,0-1 0,-4-10 0,4 15-15,0 0 0,0 0 0,-1 0 0,1 0 0,-1 0 0,1 1 0,-1-1 0,-6-4 0,1 1 89,5 3-159,-1 0 0,1 1-1,0 0 1,-1 0 0,1 0-1,-1 0 1,0 0 0,1 1 0,-1 0-1,0-1 1,0 2 0,0-1-1,0 0 1,0 1 0,0-1-1,0 1 1,0 0 0,0 1 0,0-1-1,0 1 1,0-1 0,-5 3-1,4-1-30,-1 1 1,1-1-1,0 1 0,1 0 0,-1 1 0,0-1 0,1 1 0,0 0 0,0 0 0,0 0 0,0 0 0,1 1 0,-1 0 0,-4 9 0,-10 22-13,1 0 0,2 1 0,1 0 0,2 1 0,2 1 0,2-1 0,1 2 0,-3 70 0,10-108 14,0-1 1,0 0 0,0 0 0,0 0 0,0 0 0,0 0 0,1 1 0,-1-1 0,0 0-1,1 0 1,-1 0 0,1 0 0,-1 0 0,1 0 0,-1 0 0,1 0 0,0 0 0,0 0-1,-1 0 1,1-1 0,0 1 0,0 0 0,0 0 0,0-1 0,2 2 0,-1-1 6,1 0 0,0-1 0,-1 1 0,1-1 0,0 1 0,-1-1 0,1 0 0,0 0 0,-1 0 0,1-1 0,2 1 0,5-2 20,-1-1 1,0 1 0,1-2 0,-2 1 0,16-8 0,-2-5-82,0-1-1,-1-1 1,-1 0-1,0-2 1,-2 0-1,0-1 1,-2-1-1,0 0 1,19-37-1,-31 50-270,1 0 0,-1-1-1,-1 0 1,0 0 0,0 0-1,1-11 1,-1-34-4874,-3 25-420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41.381"/>
    </inkml:context>
    <inkml:brush xml:id="br0">
      <inkml:brushProperty name="width" value="0.035" units="cm"/>
      <inkml:brushProperty name="height" value="0.035" units="cm"/>
    </inkml:brush>
  </inkml:definitions>
  <inkml:trace contextRef="#ctx0" brushRef="#br0">0 195 3449,'0'0'13179,"17"8"-11772,51 27-247,-65-34-1084,0 1 0,0 0 1,0 0-1,0-1 0,0 2 1,0-1-1,-1 0 0,1 1 1,-1-1-1,1 1 0,-1 0 0,0-1 1,0 1-1,0 0 0,-1 1 1,1-1-1,-1 0 0,1 0 1,-1 1-1,0-1 0,0 1 1,-1-1-1,1 0 0,-1 1 0,0 0 1,0-1-1,0 6 0,1 5 92,3 148 633,3 36-532,-7-198-248,0 1 0,0-1 1,-1 0-1,1 1 0,0-1 0,0 0 1,0 1-1,0-1 0,0 0 1,0 1-1,0-1 0,0 0 0,0 1 1,0-1-1,1 0 0,-1 1 0,0-1 1,0 0-1,0 1 0,0-1 1,0 0-1,0 0 0,1 1 0,-1-1 1,0 0-1,0 1 0,1-1 1,-1 0-1,0 0 0,0 0 0,1 1 1,-1-1-1,0 0 0,0 0 0,1 0 1,-1 0-1,0 1 0,1-1 1,-1 0-1,0 0 0,1 0 0,-1 0 1,1 0-1,8-16 991,86-302-572,-75 255-459,-3 10-143,25-56-1,-35 95 108,0-1 1,1 2 0,1-1-1,0 1 1,0 0 0,1 1-1,1 0 1,18-15 0,-27 25 39,-1 1 1,1-1-1,-1 1 0,1 0 1,0 0-1,0 0 0,0 0 1,-1 0-1,1 1 1,0-1-1,0 0 0,0 1 1,0-1-1,0 1 0,0 0 1,0 0-1,1 0 0,-1 0 1,0 0-1,0 0 1,0 0-1,0 1 0,0-1 1,0 1-1,0-1 0,0 1 1,0 0-1,-1 0 0,1 0 1,0 0-1,0 0 1,-1 0-1,3 2 0,3 5-13,0-1 0,0 1 0,-1 0 0,0 1 0,7 12 0,-1-1 7,107 141 73,2 3-1899,-120-163 1558,1 1 0,-1 0 0,1 0 0,-1-1 1,1 1-1,0-1 0,0 1 0,-1-1 0,1 0 0,0 0 0,3 2 0,-4-3-6,0 1 0,1-1 0,-1 0 0,0 1 0,0-1 0,1 0 0,-1 0-1,0 0 1,0 0 0,1 0 0,-1 0 0,0 0 0,1 0 0,-1-1 0,0 1 0,0 0-1,1-1 1,-1 1 0,0-1 0,0 1 0,0-1 0,2-1 0,12-16-5364</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41.750"/>
    </inkml:context>
    <inkml:brush xml:id="br0">
      <inkml:brushProperty name="width" value="0.035" units="cm"/>
      <inkml:brushProperty name="height" value="0.035" units="cm"/>
    </inkml:brush>
  </inkml:definitions>
  <inkml:trace contextRef="#ctx0" brushRef="#br0">93 292 6529,'0'0'8430,"21"-6"-7622,5-1-356,35-15 1,-59 21-387,0 0-1,1-1 1,-1 1 0,0-1 0,0 1 0,0-1 0,0 0 0,0 0 0,0 0 0,0 0 0,-1 0 0,1-1 0,-1 1 0,1 0 0,-1-1 0,0 1 0,1-5 0,0 0 124,-1 0 0,0 1 0,0-1 0,-1-13 0,0 6 1,0-104 827,0 117-1012,0-1 1,0 0-1,0 1 0,0-1 1,-1 1-1,1-1 1,-1 1-1,1-1 1,-1 1-1,0-1 1,1 1-1,-1-1 0,0 1 1,0 0-1,0 0 1,0-1-1,0 1 1,-1 0-1,1 0 1,0 0-1,0 0 1,-1 0-1,1 0 0,0 1 1,-1-1-1,1 0 1,-2 0-1,0 0-3,1 1-1,-1-1 0,1 1 1,-1-1-1,0 1 0,1 0 1,-1 0-1,1 0 0,-1 0 1,1 1-1,-1-1 0,0 0 1,1 1-1,0 0 1,-1 0-1,1 0 0,-1 0 1,-1 1-1,-4 5-3,1-1 0,0 1 1,1 0-1,0 1 0,0-1 0,0 1 0,1 1 0,-4 8 1,1-4-1,-6 12-6,1 0 1,0 1-1,2 0 0,2 1 1,0 0-1,1 0 0,2 1 1,1 0-1,1 1 0,2-1 1,0 0-1,6 58 0,-4-82 9,1 1 0,0-1 1,1 0-1,-1 0 0,1 0 0,-1 0 0,1 0 0,0 0 0,1 0 0,-1-1 0,1 1 0,-1-1 0,1 1 0,0-1 0,0 0 0,1 0 0,-1-1 1,1 1-1,-1-1 0,1 1 0,0-1 0,0 0 0,0 0 0,0-1 0,0 1 0,7 0 0,9 3 91,0-2 0,0 0 1,0-2-1,28 0 0,-27-2-168,-1 0 1,1-1-1,-1-2 1,1 0 0,-1-1-1,0-1 1,-1-1-1,1 0 1,-1-2-1,27-16 1,80-57-3328,-83 46-1669</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42.089"/>
    </inkml:context>
    <inkml:brush xml:id="br0">
      <inkml:brushProperty name="width" value="0.035" units="cm"/>
      <inkml:brushProperty name="height" value="0.035" units="cm"/>
    </inkml:brush>
  </inkml:definitions>
  <inkml:trace contextRef="#ctx0" brushRef="#br0">0 1 8466,'0'0'7659,"1"36"-6804,2 227 693,-3 137-28,0-392-1662,1 23 22,-1-30 46,0-1 0,0 1 0,0 0 0,0-1 0,0 1 0,0 0 0,0-1-1,0 1 1,1 0 0,-1-1 0,0 1 0,0 0 0,1-1 0,-1 1 0,0 0 0,1-1 0,-1 1-1,1-1 1,-1 1 0,1-1 0,-1 1 0,1-1 0,-1 1 0,1-1 0,-1 0 0,1 1-1,0-1 1,-1 0 0,1 1 0,1-1 0,-1 0-54,-1 0 1,1-1-1,0 1 0,-1-1 0,1 1 0,-1-1 1,1 1-1,0-1 0,-1 1 0,1-1 0,-1 0 1,1 1-1,-1-1 0,0 0 0,1 0 1,-1 1-1,0-1 0,1 0 0,-1 0 0,0 1 1,0-1-1,0 0 0,0 0 0,0 1 0,0-1 1,0 0-1,0-1 0,1-30-3000,-1 27 2010,0-21-4138</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42.543"/>
    </inkml:context>
    <inkml:brush xml:id="br0">
      <inkml:brushProperty name="width" value="0.035" units="cm"/>
      <inkml:brushProperty name="height" value="0.035" units="cm"/>
    </inkml:brush>
  </inkml:definitions>
  <inkml:trace contextRef="#ctx0" brushRef="#br0">1 646 4537,'0'0'8963,"0"-5"-7915,0 0-818,0-13 270,0-1-1,1 1 0,1 0 0,8-32 0,18-42 106,5 1 0,71-141-1,-99 223-539,0 0 0,1 0 0,0 1 1,0 0-1,1 0 0,0 1 0,9-9 0,-12 13-56,1 0 1,-1 0-1,0 1 1,1 0-1,-1 0 1,1 0-1,0 0 1,0 1-1,-1 0 0,1 0 1,0 0-1,0 0 1,0 1-1,0 0 1,0 0-1,9 2 1,-10-1-11,0 0 0,0 0 0,0 1 0,0 0 0,0 0 0,-1 0 1,1 0-1,-1 0 0,1 1 0,-1 0 0,0-1 0,0 1 0,0 1 1,0-1-1,0 0 0,3 7 0,6 10 2,18 39 1,-20-38-2,25 49 78,3-2 0,3-2 0,3-1 0,3-2 0,80 83 0,-115-134-103,-9-11-1,0 1-1,0 1 1,-1-1 0,1 0 0,-1 1 0,0-1 0,0 1-1,0-1 1,0 1 0,0 0 0,-1 0 0,1 0 0,-1 0-1,2 5 1,-3-8-96,-1-15-3135,-1-1 1010,-2 0 0,-7-23-1,1 0-3158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2.636"/>
    </inkml:context>
    <inkml:brush xml:id="br0">
      <inkml:brushProperty name="width" value="0.035" units="cm"/>
      <inkml:brushProperty name="height" value="0.035" units="cm"/>
    </inkml:brush>
  </inkml:definitions>
  <inkml:trace contextRef="#ctx0" brushRef="#br0">0 104 3593,'0'0'11714,"421"-11"-11146,-327-3-176,-5-1 177,-1 1-121,-7-4-144,-6 4-168,-21 3-72,-20 4-64</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42.899"/>
    </inkml:context>
    <inkml:brush xml:id="br0">
      <inkml:brushProperty name="width" value="0.035" units="cm"/>
      <inkml:brushProperty name="height" value="0.035" units="cm"/>
    </inkml:brush>
  </inkml:definitions>
  <inkml:trace contextRef="#ctx0" brushRef="#br0">1 135 7762,'0'0'10591,"11"-24"-9823,35-71-402,-35 79-263,-9 25 13,3 218 1422,-1-5-970,0-170-484,2 0 0,16 65 1,-5-47-244,3 0 1,37 85 0,-57-154 85,1 0 0,-1 0 0,0 0-1,1 0 1,-1 0 0,0 0 0,1 0 0,-1 0 0,1 0 0,0-1 0,-1 1-1,1 0 1,0 0 0,-1 0 0,1-1 0,0 1 0,0 0 0,0-1 0,1 1 0,-2-2-193,1 0 1,-1 0-1,1 0 1,-1 0 0,1 0-1,-1 0 1,0 0 0,1 0-1,-1 0 1,0 0 0,0 0-1,0 0 1,0-1 0,0 1-1,0 0 1,0-1 0,0-26-4958</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43.102"/>
    </inkml:context>
    <inkml:brush xml:id="br0">
      <inkml:brushProperty name="width" value="0.035" units="cm"/>
      <inkml:brushProperty name="height" value="0.035" units="cm"/>
    </inkml:brush>
  </inkml:definitions>
  <inkml:trace contextRef="#ctx0" brushRef="#br0">1 61 9098,'0'0'8842,"242"15"-8514,-183-15-224,-4-18-104,-7 0-504,19 4-888,-15 0-1409,-1 3-3376</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47.877"/>
    </inkml:context>
    <inkml:brush xml:id="br0">
      <inkml:brushProperty name="width" value="0.035" units="cm"/>
      <inkml:brushProperty name="height" value="0.035" units="cm"/>
    </inkml:brush>
  </inkml:definitions>
  <inkml:trace contextRef="#ctx0" brushRef="#br0">353 211 7009,'0'0'9508,"4"-29"-8536,12-87 28,-14 76-76,-2 39-902,0 1 0,0 0 0,0-1 1,0 1-1,-1-1 0,1 1 0,0 0 1,0-1-1,0 1 0,-1 0 0,1-1 1,0 1-1,0 0 0,-1-1 1,1 1-1,0 0 0,-1 0 0,1-1 1,0 1-1,-1 0 0,1 0 0,0-1 1,-1 1-1,1 0 0,0 0 0,-1 0 1,1 0-1,-1 0 0,0 0 1,-4-3 206,-8 0-116,0-1 0,0 1 0,0 1 1,0 1-1,-1 0 0,1 0 0,0 1 1,-1 1-1,1 0 0,-17 4 0,19-1-120,0 0 0,0 0 0,0 1 0,0 0 0,1 1 0,0 1 0,0-1 0,1 1 0,-1 1 0,1 0 0,1 0 0,0 1-1,0 0 1,1 1 0,0-1 0,0 1 0,1 0 0,1 1 0,0 0 0,0 0 0,1 0 0,0 0 0,1 1 0,0-1 0,1 1 0,-1 19 0,3-17 4,-1-7 0,1-1 0,0 1-1,1-1 1,0 1 0,2 8-1,-3-13 2,1 0-1,0 0 0,0 0 0,0 0 1,0 0-1,1 0 0,-1 0 0,0 0 1,1-1-1,0 1 0,-1 0 0,1-1 0,0 1 1,0-1-1,0 0 0,-1 0 0,1 0 1,1 0-1,2 1 0,14 4-1,1 0 0,0-2 0,1-1 0,-1 0 1,25-1-1,-14 0 5,43 8 0,-65-8-1,0 0 0,0 0 0,-1 2 0,1-1 1,0 1-1,-1 0 0,0 1 0,15 10 0,-21-12-2,1 0-1,0 0 0,-1 0 0,0 0 1,1 0-1,-1 1 0,-1-1 1,1 1-1,0 0 0,-1-1 0,0 1 1,0 0-1,0 0 0,0 0 1,-1-1-1,1 1 0,-1 0 0,0 0 1,-1 6-1,1-5 3,-1 0-1,1 0 1,-1 0-1,0 0 1,-1 0-1,1-1 1,-1 1-1,0 0 1,0-1-1,0 1 1,-1-1-1,0 0 1,1 0-1,-7 7 1,-2-2 13,0 0-1,-1-1 1,0 0 0,0 0-1,-1-1 1,0-1 0,0 0 0,0-1-1,-1-1 1,0 0 0,0 0-1,0-2 1,0 1 0,-26-1 0,38-2-14,0 0 1,0 0 0,0 0 0,-1 0 0,1 0 0,0 0-1,0-1 1,0 1 0,0-1 0,0 0 0,0 0 0,0 1-1,1-1 1,-1 0 0,0-1 0,0 1 0,-2-2 0,3 0-58,-1 1 1,0-1 0,1 1 0,0-1 0,0 1 0,0-1 0,0 0 0,0 0 0,0 0-1,1 1 1,-1-1 0,1-5 0,0 0-259,-1-1 0,2 1-1,-1-1 1,1 1 0,1 0-1,0 0 1,0 0 0,0 0 0,1 0-1,0 0 1,5-9 0,2 0-989,1 0-1,0 1 1,21-23-1,26-23-4327</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48.327"/>
    </inkml:context>
    <inkml:brush xml:id="br0">
      <inkml:brushProperty name="width" value="0.035" units="cm"/>
      <inkml:brushProperty name="height" value="0.035" units="cm"/>
    </inkml:brush>
  </inkml:definitions>
  <inkml:trace contextRef="#ctx0" brushRef="#br0">362 305 7634,'0'0'9988,"-5"-33"-9090,-20-103-19,25 131-801,-1 0 1,0-1-1,-1 1 1,1 0-1,-1-1 0,0 1 1,0 0-1,-1 0 1,1 1-1,-1-1 0,0 0 1,0 1-1,-8-8 1,2 3 103,6 4-139,-1 1 0,0 0 0,0 0 0,-1 1 0,1-1 0,-1 1 0,0 0 0,0 0 0,0 0 0,0 1 0,0 0 0,-1 0 0,1 0 0,0 1 0,-1-1 0,0 1 0,1 1-1,-1-1 1,0 1 0,1 0 0,-1 0 0,-7 2 0,8-1-44,1 0-1,-1 0 1,1 0 0,-1 1-1,1 0 1,0 0-1,0 0 1,0 0-1,0 1 1,0 0 0,0 0-1,1 0 1,-1 0-1,1 0 1,0 1-1,0-1 1,0 1 0,-3 6-1,-5 8-15,0 0 0,-13 35 0,15-29-43,1 0 0,1 1 1,2 0-1,0 0 1,1 1-1,2-1 1,0 1-1,4 40 0,-2-64 38,0 0 0,1 1 0,-1-1 0,1 0-1,-1 0 1,1 1 0,0-1 0,0 0 0,-1 0-1,2 0 1,-1 0 0,0 0 0,0 0-1,1 0 1,-1 0 0,1-1 0,-1 1 0,1 0-1,0-1 1,2 2 0,0-1-9,0 0 0,-1 0 0,1 0 0,1-1 0,-1 0 0,0 1 0,0-2 0,0 1 0,1 0 0,5-1 0,-2 1-15,0-2 0,-1 1 0,1-1 0,-1 0 0,1-1 0,-1 1 0,1-1 0,-1-1 0,0 0 0,0 0 0,0 0 0,10-7 0,-4-1-436,-1 0 0,-1-1-1,0 0 1,0-1 0,-1 0 0,-1-1 0,0 1-1,10-23 1,-9 12-1945,-1 1 0,10-39 0,-7 8-5599</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48.728"/>
    </inkml:context>
    <inkml:brush xml:id="br0">
      <inkml:brushProperty name="width" value="0.035" units="cm"/>
      <inkml:brushProperty name="height" value="0.035" units="cm"/>
    </inkml:brush>
  </inkml:definitions>
  <inkml:trace contextRef="#ctx0" brushRef="#br0">0 1 7218,'0'0'8024,"4"28"-7367,3 18-372,2-1 0,1 0 0,24 59-1,24 40 115,87 240 392,-127-323-709,-3 1 0,-2 0 0,-3 1 0,3 93 1,-17 35 29,0-156-94,-1-1-1,-2-1 1,-15 49-1,-13 8 30,35-89-23,-1 1 0,1-1 0,-1 0 1,1 0-1,-1 1 0,0-1 0,0 0 0,0 0 0,1 0 1,-1 0-1,0 0 0,0 0 0,0 0 0,-1 0 0,1 0 1,0 0-1,0-1 0,0 1 0,-2 0 0,2-1 9,0 0 0,0 0-1,0 0 1,0 0 0,0 0 0,0 0-1,0 0 1,0-1 0,0 1 0,0 0-1,0-1 1,0 1 0,0-1 0,0 1-1,0-1 1,1 1 0,-1-1 0,0 1-1,0-1 1,0-1 0,-3-2 37,0-1 0,1 0 0,-1 0 0,1 0 0,0-1 0,1 1 0,-4-9 0,-1-9-22,2 0 0,0-1 0,1 1 0,-1-38-1,7-98 47,-1 140-98,1-3-84,0 0-1,2 0 0,0 0 0,1 1 1,2 0-1,0 0 0,1 0 0,1 1 0,1 0 1,1 1-1,0 0 0,2 1 0,0 0 1,1 1-1,29-29 0,-21 27-311,1 0-1,0 1 1,1 2-1,1 0 1,1 2 0,0 0-1,1 2 1,0 1-1,1 1 1,0 2 0,40-7-1,23 3-2578,-20 7-1912</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0.101"/>
    </inkml:context>
    <inkml:brush xml:id="br0">
      <inkml:brushProperty name="width" value="0.035" units="cm"/>
      <inkml:brushProperty name="height" value="0.035" units="cm"/>
    </inkml:brush>
  </inkml:definitions>
  <inkml:trace contextRef="#ctx0" brushRef="#br0">1 161 6001,'0'0'9269,"7"-2"-8134,11 0-626,0-1 0,1 2 0,-1 1 1,30 2-1,16 1 272,10-3-148,186-8 506,-230 5-1127,-1-2 0,1-1 0,-1-1 0,0-1 0,0-2 0,44-21 1,-68 28-262,0 0 1,0-1-1,0 0 1,0 1-1,-1-1 1,1-1-1,6-7 1,7-21-6824,-17 25 2481</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0.368"/>
    </inkml:context>
    <inkml:brush xml:id="br0">
      <inkml:brushProperty name="width" value="0.035" units="cm"/>
      <inkml:brushProperty name="height" value="0.035" units="cm"/>
    </inkml:brush>
  </inkml:definitions>
  <inkml:trace contextRef="#ctx0" brushRef="#br0">37 1 6249,'0'0'9269,"-5"33"-7887,-17 109-203,17-96-442,1 0 1,4 54 0,1-43-338,-1-33-325,2 1 0,0-1 0,1 0 0,2-1-1,1 1 1,0-1 0,2 0 0,0 0 0,2-1-1,24 41 1,-32-59-180,1 0-1,0-1 0,0 1 0,0-1 1,0 1-1,0-1 0,1 0 0,0 0 1,0 0-1,-1-1 0,2 1 0,-1-1 1,0 0-1,0 0 0,7 1 1,1 0-1070,1-1 1,-1-1-1,1 0 1,16-1 0,-22 0 417,25 0-4212</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0.692"/>
    </inkml:context>
    <inkml:brush xml:id="br0">
      <inkml:brushProperty name="width" value="0.035" units="cm"/>
      <inkml:brushProperty name="height" value="0.035" units="cm"/>
    </inkml:brush>
  </inkml:definitions>
  <inkml:trace contextRef="#ctx0" brushRef="#br0">21 1 6729,'0'0'11628,"-2"20"-10968,-9 145 182,4 79-1029,7-208-596,0-35 689,0 0 0,1 0 0,-1 0-1,0 0 1,1-1 0,-1 1 0,0 0-1,1 0 1,-1 0 0,1-1 0,-1 1-1,1 0 1,0-1 0,-1 1 0,1 0-1,0-1 1,-1 1 0,1-1 0,0 1-1,0-1 1,-1 1 0,1-1 0,0 0-1,0 1 1,0-1 0,0 0 0,-1 0-1,1 0 1,0 0 0,0 1 0,0-1-1,0 0 1,0 0 0,0-1 0,1 1-1,36-4-3490,-2-8-2109</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1.680"/>
    </inkml:context>
    <inkml:brush xml:id="br0">
      <inkml:brushProperty name="width" value="0.035" units="cm"/>
      <inkml:brushProperty name="height" value="0.035" units="cm"/>
    </inkml:brush>
  </inkml:definitions>
  <inkml:trace contextRef="#ctx0" brushRef="#br0">8 107 8682,'0'0'8107,"-1"26"-7396,-6 194 748,7-68-860,0-151-483,2-11 450,23-54-457,46-83-1,-38 81-298,-26 53 151,-2 0-57,2 0-1,0 0 1,0 0 0,2 1 0,-1 0 0,13-13 0,-21 25 81,0-1 0,1 1 1,-1 0-1,1-1 0,-1 1 0,1-1 1,-1 1-1,1 0 0,-1-1 0,1 1 1,-1 0-1,1 0 0,-1-1 0,1 1 1,0 0-1,-1 0 0,1 0 1,-1 0-1,1 0 0,0 0 0,-1 0 1,1 0-1,-1 0 0,1 0 0,0 0 1,-1 0-1,1 0 0,-1 0 0,1 1 1,0-1-1,0 1 7,0 0-1,0 0 1,0 0-1,0 0 1,0 1 0,0-1-1,0 0 1,-1 0 0,1 1-1,-1-1 1,1 0-1,0 3 1,7 46 105,-8-45-128,4 130 140,-4-99-78,0-35-29,0 0 0,0-1 0,0 1 0,0-1 1,0 1-1,0 0 0,0-1 0,0 1 0,0-1 0,0 1 0,0-1 1,0 1-1,0 0 0,1-1 0,-1 1 0,0-1 0,1 1 1,-1-1-1,0 1 0,1-1 0,-1 1 0,0-1 0,1 1 1,-1-1-1,1 0 0,-1 1 0,1-1 0,-1 0 0,1 1 0,-1-1 1,1 0-1,1 1 6,-1-1-1,0-1 1,1 1 0,-1 0 0,0 0 0,1 0 0,-1-1 0,0 1-1,1-1 1,-1 1 0,0-1 0,0 1 0,2-2 0,33-27 71,113-143-153,-149 171 68,1 0-1,0 0 1,0 0 0,-1 0-1,1 0 1,0 0 0,0 0 0,0 1-1,0-1 1,0 0 0,0 1 0,0-1-1,1 1 1,-1-1 0,0 1 0,0 0-1,0-1 1,0 1 0,1 0-1,-1 0 1,0 0 0,0 0 0,1 0-1,-1 0 1,0 0 0,0 0 0,1 0-1,-1 0 1,0 1 0,0-1-1,0 1 1,0-1 0,1 1 0,-1-1-1,0 1 1,0 0 0,0-1 0,0 1-1,0 0 1,0 0 0,-1 0-1,1 0 1,0 0 0,0 0 0,-1 0-1,1 0 1,1 2 0,5 8 15,0 0-1,-1 1 1,9 20-1,-7-14-36,-2-5 27,1 0-1,1 0 1,0-1 0,1 1 0,13 14-1,-18-23 6,1 0-1,-1-1 0,1 1 1,-1-1-1,1 0 0,0 0 1,0 0-1,1-1 1,-1 1-1,0-1 0,1-1 1,-1 1-1,1-1 0,0 0 1,0 0-1,9 0 0,-9-1 9,1 0-1,0 0 0,-1-1 0,1 1 0,-1-1 0,1-1 0,-1 1 0,0-1 0,1 0 1,-1-1-1,0 0 0,0 0 0,0 0 0,-1 0 0,1-1 0,-1 0 0,9-8 0,-2 1 47,0-1 0,0 0 0,-1-1 0,-1 0 0,0-1 0,-1 0 0,0-1 0,-1 0 0,-1 0 0,0 0 0,-1-1 0,-1 0 0,0 0 0,3-24 0,-3 10 299,2-33 946,-7 62-1235,-3 3-132,-3 4 57,-1 0 1,1 0-1,0 0 0,1 1 0,-1 0 0,1 0 0,1 0 0,0 1 0,0 0 0,-5 12 0,-1 6 6,-13 54 0,19-61-20,2 0 0,-1 0-1,2 0 1,2 35 0,0-51 20,-1-1 0,1 0 0,-1 0 0,1 0 0,0 0 0,-1 0 0,1 0 0,0 0 0,0-1 0,0 1 0,1 0 0,-1 0 0,0-1 0,1 1 0,-1-1 0,1 1 0,0-1 0,-1 0 0,1 1 0,0-1 0,0 0 0,0 0 0,-1 0 0,1-1 0,0 1 0,0 0 0,1-1 0,-1 1 0,2-1 0,10 3 14,-1-2 0,0 1 0,22-2 0,-22 0 11,16 0-116,1 0 1,-1-2-1,0-2 1,0 0-1,0-2 1,-1-1-1,54-20 0,-77 25-140,-1 0 0,0 0 0,0-1 0,1 1 0,-1-1 0,-1 0 0,5-4 0,-7 6-154,1-1-1,-1 0 1,0 1 0,0-1 0,0 0 0,0 0-1,0 0 1,0 0 0,0 0 0,-1 0-1,1 0 1,0-2 0,-1-11-5275</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1.912"/>
    </inkml:context>
    <inkml:brush xml:id="br0">
      <inkml:brushProperty name="width" value="0.035" units="cm"/>
      <inkml:brushProperty name="height" value="0.035" units="cm"/>
    </inkml:brush>
  </inkml:definitions>
  <inkml:trace contextRef="#ctx0" brushRef="#br0">0 7 12307,'0'0'7833,"190"-7"-8681,-166 18-1400,0 3-3081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3.244"/>
    </inkml:context>
    <inkml:brush xml:id="br0">
      <inkml:brushProperty name="width" value="0.035" units="cm"/>
      <inkml:brushProperty name="height" value="0.035" units="cm"/>
    </inkml:brush>
  </inkml:definitions>
  <inkml:trace contextRef="#ctx0" brushRef="#br0">401 176 1200,'0'0'15090,"28"-21"-14244,86-68-190,-81 57-189,-28 16 28,-3 4-73,-1 6 41,-10 12-496,5-3 25,-213 133-5,50-36 27,132-76-10,1 1 0,-48 46 0,77-66 1,2-3-1,1 0 1,-1 0-1,1 0 0,0 1 1,-1-1-1,1 1 0,1-1 1,-1 1-1,0 0 0,1 0 1,-1 0-1,1 0 0,0 0 1,0 0-1,-1 5 1,2-7 1,0-1 1,0 0-1,0 0 1,0 1 0,0-1-1,0 0 1,0 0-1,0 0 1,0 1 0,0-1-1,0 0 1,0 0-1,0 0 1,0 0 0,0 1-1,0-1 1,0 0 0,1 0-1,-1 0 1,0 1-1,0-1 1,0 0 0,0 0-1,0 0 1,1 0-1,-1 0 1,0 0 0,0 1-1,0-1 1,0 0-1,1 0 1,-1 0 0,0 0-1,0 0 1,0 0 0,1 0-1,-1 0 1,0 0-1,0 0 1,0 0 0,1 0-1,-1 0 1,0 0-1,0 0 1,0 0 0,1 0-1,-1 0 1,0 0-1,0 0 1,0 0 0,1 0-1,-1 0 1,0-1-1,5 1 99,14 1 62,0-2 0,0 0 0,0-1 0,0-1-1,0-1 1,24-8 0,171-76 273,-167 65-385,0-2 0,55-40-1,-93 58-46,0 0 0,-1 0-1,15-17 1,-20 21-17,-1 0 1,0 0-1,1 0 1,-1-1 0,-1 1-1,1-1 1,0 1-1,-1-1 1,0 0-1,0 1 1,0-1-1,0 0 1,0-6-1,-1 9-124,-1 1-18,-26 17 142,0 0 0,2 2 0,0 0 0,1 2 0,2 1 1,-35 41-1,50-53 17,0-1-1,1 1 1,0 1 0,1-1 0,0 1 0,1 0 0,0 0 0,0 0 0,2 1 0,-1-1 0,1 1 0,1 0-1,0-1 1,1 21 0,1-31-4,-1 1 1,0-1-1,1 0 0,-1 1 0,1-1 0,0 1 0,-1-1 1,1 0-1,0 0 0,0 1 0,0-1 0,0 0 0,0 0 0,0 0 1,0 0-1,0 0 0,0 0 0,1 0 0,-1-1 0,0 1 1,1 0-1,-1-1 0,0 1 0,1-1 0,-1 1 0,1-1 0,-1 0 1,0 1-1,4-1 0,53 5 98,-48-5-77,-4 0-12,140-1 68,-144 1-130,-1 1 0,1-1 0,-1-1 0,1 1 0,-1 0 0,0 0 0,1 0 0,-1-1 0,1 1 0,-1-1 0,0 1 0,0-1 0,1 0 0,-1 1 0,0-1 0,0 0 1,0 0-1,1 0 0,-1 0 0,0 0 0,0 0 0,-1 0 0,1 0 0,0 0 0,0 0 0,0-1 0,-1 1 0,1 0 0,-1-1 0,1 1 0,-1 0 0,1-1 0,-1-2 0,0 2-307,0 0 0,-1 0 1,1 0-1,-1 0 0,0-1 0,0 1 0,1 0 0,-1 0 0,-1 1 0,1-1 0,0 0 0,0 0 0,-1 1 0,1-1 0,-1 0 0,1 1 0,-1-1 0,0 1 0,1 0 0,-1 0 0,0 0 0,-3-2 0,-45-18-7668</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3.032"/>
    </inkml:context>
    <inkml:brush xml:id="br0">
      <inkml:brushProperty name="width" value="0.035" units="cm"/>
      <inkml:brushProperty name="height" value="0.035" units="cm"/>
    </inkml:brush>
  </inkml:definitions>
  <inkml:trace contextRef="#ctx0" brushRef="#br0">418 92 5801,'0'0'10984,"-10"-15"-9893,-30-42-283,39 55-778,0 1-1,-1-1 1,1 1-1,0-1 1,-1 1-1,1 0 1,-1 0 0,0-1-1,1 1 1,-1 0-1,0 1 1,1-1-1,-1 0 1,0 0 0,0 1-1,0-1 1,0 1-1,0 0 1,0-1 0,0 1-1,0 0 1,0 0-1,0 0 1,0 1-1,-3 0 1,-5-1 75,-7 0-1,0 1 0,1 1 1,-1 0-1,1 1 0,-1 0 0,1 1 1,0 1-1,0 1 0,1 0 1,0 2-1,0-1 0,-24 17 1,30-18-71,0 1 1,0 0-1,1 0 0,-9 10 1,14-14-37,1 0-1,-1 0 1,1 1 0,0-1 0,0 1-1,0-1 1,1 1 0,-1 0 0,1-1 0,0 1-1,0 0 1,0 0 0,1 0 0,-1 7-1,0-8-4,1 1 0,-1 0-1,1 0 1,0-1 0,1 1-1,-1 0 1,1-1 0,-1 1-1,1 0 1,0-1 0,0 1-1,1-1 1,-1 1-1,1-1 1,0 0 0,-1 1-1,1-1 1,1 0 0,-1 0-1,0-1 1,1 1 0,3 3-1,21 14-51,0-2-1,57 30 1,-62-37 18,0 0 1,-1 1-1,-1 2 0,0 0 1,0 1-1,30 32 0,-46-43 39,0 1-1,0 0 1,-1 0-1,0 0 1,0 1-1,-1-1 1,1 1-1,-1-1 1,0 1-1,0 0 0,-1 0 1,0 0-1,0-1 1,0 2-1,-1-1 1,0 0-1,0 0 1,-1 0-1,1 0 1,-4 10-1,2-9 4,0 0 1,-1 0-1,0 0 0,-1 0 0,0-1 1,0 1-1,0-1 0,0 0 0,-1 0 1,0-1-1,-1 0 0,1 1 0,-1-2 1,0 1-1,-11 6 0,7-5 56,0-1-1,0-1 1,0 0-1,-1 0 1,1-1-1,-1-1 1,0 0-1,0 0 0,1-1 1,-23 0-1,31-1-40,0 0-1,1-1 0,0 1 1,-1-1-1,1 1 0,-1-1 1,1 0-1,-1 0 0,1 1 0,0-1 1,0 0-1,-1 0 0,1 0 1,0 0-1,0 0 0,0-1 1,0 1-1,0 0 0,0 0 0,1-1 1,-1 1-1,0-1 0,1 1 1,-1 0-1,1-1 0,-1 1 0,1-1 1,0 0-1,0 1 0,-1-1 1,1 1-1,0-1 0,1-1 1,-2-11 11,1 0 0,2-24 1,-1 29-6,0 3-29,0 1 1,0-1 0,0 0-1,1 1 1,0-1 0,0 1 0,0 0-1,1 0 1,0 0 0,0 0-1,6-7 1,-2 3-32,1 1-1,1 0 1,-1 0 0,1 1-1,14-9 1,-1 3-30,1 1 0,0 1 0,1 1 0,37-11 0,-14 11 64,1 2 0,0 2 0,0 3 0,74 3 0,-67 0 3,-50 0 36,-1-1 0,1 1 0,-1-1 0,1 0 0,-1-1 0,1 1 1,-1-1-1,0 0 0,0 0 0,0 0 0,0 0 0,0-1 0,0 0 0,-1 0 0,1 0 1,-1 0-1,0 0 0,0-1 0,0 1 0,0-1 0,-1 0 0,1 0 0,2-5 0,-1-1 198,1 0 0,-1 0 0,-1 0 0,0 0 0,0 0-1,-1-1 1,0 1 0,0-21 0,-2 30-231,-1 1 1,1-1 0,-1 1-1,0 0 1,1-1 0,-1 1 0,0-1-1,1 1 1,-1 0 0,0-1-1,0 1 1,1 0 0,-1 0-1,0 0 1,1-1 0,-1 1-1,0 0 1,0 0 0,0 0-1,1 0 1,-1 0 0,0 1-1,0-1 1,1 0 0,-2 1 0,-24 4-51,16 2 37,1 0-1,0 0 0,0 1 0,1 0 0,0 0 0,0 1 1,-10 14-1,7-6 3,1-1 1,0 1 0,-14 33-1,20-32 3,0-1 0,0 1 0,2-1 0,0 1 0,1 0-1,1 0 1,3 27 0,-2-40 3,0 0 0,0 0 1,0 0-1,0 0 0,1 0 0,-1 0 1,1 0-1,1-1 0,-1 1 0,1-1 0,-1 0 1,1 1-1,0-1 0,1 0 0,-1-1 0,1 1 1,0-1-1,0 1 0,0-1 0,0 0 1,0-1-1,1 1 0,-1-1 0,1 0 0,0 0 1,-1 0-1,6 1 0,11 2-28,1-1 0,-1 0 0,0-2 0,1 0 0,22-2 0,-31 0-158,-1 0 0,0-1 0,0 0-1,0-1 1,0 0 0,0-1 0,-1 0 0,1-1 0,-1 0-1,0-1 1,0 0 0,15-10 0,1-4-3539,42-38 1,-35 21-2730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3.469"/>
    </inkml:context>
    <inkml:brush xml:id="br0">
      <inkml:brushProperty name="width" value="0.035" units="cm"/>
      <inkml:brushProperty name="height" value="0.035" units="cm"/>
    </inkml:brush>
  </inkml:definitions>
  <inkml:trace contextRef="#ctx0" brushRef="#br0">1 0 8370,'0'0'8210,"0"31"-7778,0 212 896,0-206-327,7 58 1,-7-95-957,0 0 1,0 0-1,0 0 0,0 0 0,0 0 1,0 0-1,0 0 0,0 0 0,0 0 1,0 0-1,0 0 0,0 0 1,0 0-1,1 0 0,-1 0 0,0 0 1,0 0-1,0 0 0,0 0 0,0-1 1,0 1-1,0 0 0,0 0 1,0 0-1,0 0 0,0 0 0,0 0 1,0 1-1,0-1 0,0 0 0,0 0 1,1 0-1,-1 0 0,0 0 1,0 0-1,0 0 0,0 0 0,0 0 1,0 0-1,0 0 0,0 0 0,0 0 1,0 0-1,0 0 0,0 0 1,0 0-1,0 0 0,0 0 0,0 0 1,0 0-1,0 0 0,4-12 1142,8-33-924,3-11-262,-8 37 13,0 1 1,2-1-1,0 1 1,1 1-1,17-24 1,-21 34-58,-1 0 1,1 0-1,0 1 1,0 0-1,1 0 1,0 0 0,0 1-1,0 0 1,1 0-1,0 1 1,-1 0 0,2 1-1,-1-1 1,15-3-1,-8 6-1534,0-1 0,0 2 0,24 1 0,0 1-2113,5-2-1700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3.841"/>
    </inkml:context>
    <inkml:brush xml:id="br0">
      <inkml:brushProperty name="width" value="0.035" units="cm"/>
      <inkml:brushProperty name="height" value="0.035" units="cm"/>
    </inkml:brush>
  </inkml:definitions>
  <inkml:trace contextRef="#ctx0" brushRef="#br0">1 234 3505,'0'0'12805,"4"-25"-11261,15-81-53,-16 89-389,1 0-1,8-26 0,-4 17 723,-4 45-605,-3 20-1379,-1 13-149,2 1 0,17 99 0,-19-149 173,1 0-1,-1-1 0,1 1 1,0 0-1,0 0 0,1 0 0,-1-1 1,1 1-1,-1-1 0,1 1 1,0-1-1,0 1 0,0-1 1,0 0-1,0 0 0,0 0 1,1 0-1,-1 0 0,5 2 1,-4-3-118,1 0 1,-1 0 0,1 0 0,-1 0-1,1-1 1,0 0 0,-1 1 0,1-1-1,0 0 1,-1-1 0,1 1 0,0-1 0,-1 1-1,1-1 1,3-2 0,-3 2-313,0-1 1,0 0-1,-1 0 1,1 0 0,0 0-1,5-6 1,19-19-5023</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4.059"/>
    </inkml:context>
    <inkml:brush xml:id="br0">
      <inkml:brushProperty name="width" value="0.035" units="cm"/>
      <inkml:brushProperty name="height" value="0.035" units="cm"/>
    </inkml:brush>
  </inkml:definitions>
  <inkml:trace contextRef="#ctx0" brushRef="#br0">17 33 9498,'0'0'12443,"-16"-32"-12547,24 32-825,3 0-551,1 39-1000,-4 4-1889,-4-4-120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4.416"/>
    </inkml:context>
    <inkml:brush xml:id="br0">
      <inkml:brushProperty name="width" value="0.035" units="cm"/>
      <inkml:brushProperty name="height" value="0.035" units="cm"/>
    </inkml:brush>
  </inkml:definitions>
  <inkml:trace contextRef="#ctx0" brushRef="#br0">31 255 5009,'0'0'7255,"21"-16"-6439,65-53 238,-84 67-933,1 0 0,-1-1 1,0 1-1,0-1 0,1 0 1,-2 1-1,1-1 1,0 0-1,-1 0 0,1 0 1,-1 0-1,0-1 0,0 1 1,0 0-1,0 0 0,-1-1 1,1 1-1,-1-1 0,0 1 1,0 0-1,0-1 0,0 1 1,-1 0-1,0-4 1,-1-10 519,2-43 1981,0 59-2589,0 1 1,0-1-1,0 1 1,0-1-1,0 1 0,0-1 1,0 1-1,0-1 1,0 1-1,0-1 0,-1 1 1,1-1-1,0 1 1,0-1-1,-1 1 0,1 0 1,0-1-1,0 1 1,-1-1-1,1 1 0,0 0 1,-1-1-1,1 1 1,-1 0-1,1-1 0,0 1 1,-1 0-1,1 0 1,-1-1-1,0 1 0,-17 2 202,14-1-244,0 1 1,1 0-1,-1-1 0,0 2 0,1-1 0,-1 0 0,-4 5 0,-4 9-4,0 0 1,2 1 0,0 0-1,0 1 1,2 0-1,0 0 1,1 1-1,1 0 1,1 0-1,1 1 1,0-1-1,2 1 1,0 0-1,1 0 1,1-1-1,5 40 1,-5-56 6,1-1 0,-1 0 1,1 1-1,0-1 0,0 0 1,0 0-1,0 0 0,0 0 0,1 0 1,-1 0-1,1 0 0,-1 0 1,1-1-1,0 1 0,0 0 0,-1-1 1,1 0-1,0 1 0,0-1 1,0 0-1,1 0 0,-1 0 0,0 0 1,0 0-1,1-1 0,-1 1 1,0-1-1,4 1 0,7 0-36,0 0 0,-1-1 0,1 0 0,13-3 0,-20 3 15,6-2-163,0-1 0,-1 0 1,1 0-1,-1-1 0,0-1 0,0 0 0,0 0 0,13-9 0,78-62-3069,-69 50 1804,31-25-2932,-10 7-1465</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4.807"/>
    </inkml:context>
    <inkml:brush xml:id="br0">
      <inkml:brushProperty name="width" value="0.035" units="cm"/>
      <inkml:brushProperty name="height" value="0.035" units="cm"/>
    </inkml:brush>
  </inkml:definitions>
  <inkml:trace contextRef="#ctx0" brushRef="#br0">555 118 6737,'0'0'11032,"-10"-19"-10129,-36-58-348,44 76-542,1-1 1,0 1-1,0-1 1,-1 1-1,1-1 1,0 1 0,-1 0-1,0-1 1,1 1-1,-1 0 1,0 0-1,1 0 1,-1 0-1,0 1 1,0-1-1,0 0 1,0 1 0,0-1-1,0 1 1,0 0-1,0 0 1,0 0-1,0 0 1,0 0-1,0 0 1,0 0-1,-3 1 1,-5 0 34,4-1-24,0 0 1,-1 0 0,1 1 0,0 0 0,-1 0-1,1 0 1,0 1 0,-7 2 0,11-2-31,0-1 0,-1 1 0,1-1 1,0 1-1,0 0 0,0 0 0,0 0 0,0 0 0,1 0 0,-1 0 1,1 0-1,-1 0 0,1 1 0,0-1 0,0 1 0,0-1 0,0 1 1,0-1-1,1 1 0,-1 0 0,0 3 0,-1 9 47,1 0-1,0 0 1,0 0-1,2 1 1,0-1-1,0 0 1,2 0-1,0 0 1,0-1-1,2 1 1,0-1-1,0 0 1,14 24-1,-6-13 520,20 53 1,-30-67-287,0 0 0,0 0 0,-1 0 0,-1 0 0,0 0 0,-1 1 0,-1 20 0,0-29-234,0 1 0,0-1-1,0-1 1,-1 1 0,1 0 0,-1 0 0,0 0 0,1-1 0,-1 1 0,0-1 0,-1 0 0,1 1 0,0-1 0,-1 0 0,1 0 0,-1 0-1,0-1 1,1 1 0,-5 1 0,-7 4-1,-1-1-1,-21 7 0,13-7-294,-1 0 0,0-2 0,-45 2 0,-72-7-7016,137 1 6862,-42-3-6863</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7.382"/>
    </inkml:context>
    <inkml:brush xml:id="br0">
      <inkml:brushProperty name="width" value="0.035" units="cm"/>
      <inkml:brushProperty name="height" value="0.035" units="cm"/>
    </inkml:brush>
  </inkml:definitions>
  <inkml:trace contextRef="#ctx0" brushRef="#br0">350 52 7842,'0'0'9478,"-14"-8"-8793,-46-28-194,57 35-465,0-1 0,0 1 1,1 0-1,-1 0 0,0 1 0,0-1 1,0 1-1,0-1 0,-1 1 0,1 0 0,0 0 1,0 1-1,0-1 0,0 0 0,0 1 1,0 0-1,0 0 0,-4 2 0,0 0 20,0 1 0,0 0 0,1 1 0,-1 0 0,-5 5 0,3-1 49,-5 2-41,0 1-1,1 1 1,1 0-1,0 1 0,1 0 1,0 1-1,1 0 0,1 1 1,0 0-1,1 0 0,1 1 1,1 0-1,0 1 0,1-1 1,1 1-1,1 0 0,0 0 1,1 0-1,1 0 0,3 33 1,-2-48-57,1 1 0,0 0 0,0-1 0,0 0 0,0 1 0,1-1 0,-1 0 0,1 1 0,0-1 0,0 0 0,0 0 0,0-1 0,1 1 0,-1 0 0,1-1 0,0 1 0,-1-1 0,1 0 0,0 0 0,0 0 0,0 0 0,1-1 0,-1 1 0,0-1 0,1 0 0,-1 0 0,1 0 0,5 1 0,-2-1 71,-1 0-1,1 0 1,-1 0 0,1-1 0,-1 0 0,1-1-1,-1 1 1,1-1 0,-1 0 0,0-1-1,1 0 1,-1 0 0,0 0 0,0 0-1,10-7 1,0-4 57,0 0 0,-1-1-1,-1-1 1,-1 0-1,0-1 1,11-18 0,4-10-4,26-55 0,-39 67 15,-2-1-1,11-39 1,-23 63-8,-1 8-144,0 6-76,-10 106 68,0 7 43,10-100-19,0 0 0,1-1 1,0 1-1,2-1 0,6 26 0,-7-38 0,0 1-1,1-1 0,0 0 0,0 1 0,0-1 0,0 0 0,1-1 0,0 1 0,0-1 1,0 0-1,0 0 0,1 0 0,0 0 0,0-1 0,0 1 0,0-1 0,0-1 0,1 1 0,9 3 1,-2-3-67,0 1 0,-1-2 0,1 1 0,0-2 0,0 0 0,0 0 1,0-1-1,0-1 0,0 0 0,23-6 0,-14 2-520,1-2 0,-1-1 0,0 0 0,38-22 0,18-16-3512,-15 2-1645</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7.849"/>
    </inkml:context>
    <inkml:brush xml:id="br0">
      <inkml:brushProperty name="width" value="0.035" units="cm"/>
      <inkml:brushProperty name="height" value="0.035" units="cm"/>
    </inkml:brush>
  </inkml:definitions>
  <inkml:trace contextRef="#ctx0" brushRef="#br0">0 116 7722,'0'0'11670,"8"19"-11082,55 116 436,-14-23-72,-44-98-898,0 1 0,-1 0 0,-1 0 0,-1 1 0,2 28-1,-4-23 29,0-20 108,-1-5-90,0 0 0,1 0 0,-1 0 0,1 0 0,0 0 0,0 0 0,0 0-1,2-6 1,-1-6 3,0-9-96,0-1 0,2 1 0,1 1-1,1-1 1,1 1 0,1 0 0,1 0 0,2 0 0,0 2-1,1-1 1,1 1 0,1 1 0,1 0 0,32-36 0,-38 49-12,1 1 0,-1 0 0,1 1 0,1 0 1,-1 0-1,1 1 0,0 0 0,0 1 0,0 0 0,1 0 1,0 1-1,18-2 0,8 0-1885,0 3 0,54 2 1,-33 1-4058,-22-1-389</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8:58.293"/>
    </inkml:context>
    <inkml:brush xml:id="br0">
      <inkml:brushProperty name="width" value="0.035" units="cm"/>
      <inkml:brushProperty name="height" value="0.035" units="cm"/>
    </inkml:brush>
  </inkml:definitions>
  <inkml:trace contextRef="#ctx0" brushRef="#br0">1 321 6313,'0'0'7693,"35"-2"-6193,111-10-309,-141 12-1103,0 0 0,0-1 1,0 0-1,0 0 0,-1 0 0,1-1 0,0 0 1,-1 1-1,1-2 0,-1 1 0,0 0 0,0-1 1,0 0-1,0 0 0,0 0 0,-1-1 1,1 1-1,-1-1 0,4-5 0,3-3 274,2-2 162,0 0 1,-1-1 0,-1 0-1,9-18 1,-15 24-216,0 0-1,0-1 1,-1 1 0,-1-1-1,1 0 1,-2 0 0,1 0-1,-1-18 1,-1-22 839,-10 49-1087,7 2-68,0-1 0,0 1-1,1-1 1,-1 1 0,0 0-1,0 0 1,1 0-1,-1 1 1,1-1 0,-1 1-1,1-1 1,-1 1-1,1 0 1,-3 3 0,-30 34 14,27-29-13,-11 13 2,2 1 0,1 0 0,-21 41 0,30-49-9,0 0 0,1 0 0,1 1 0,0 0 0,1 0 0,1 0 0,-1 24 0,3-25-13,0-5 5,1 0-1,0 0 0,3 15 1,-3-22 20,1-1 0,0 0 0,0 1 0,0-1 1,1 0-1,-1 0 0,1 0 0,-1 0 1,1 0-1,0 0 0,0-1 0,1 1 1,-1 0-1,6 3 0,0 0 11,0 0 0,1-1-1,0 0 1,0-1 0,0 0 0,0 0-1,1-1 1,0-1 0,19 4 0,4-2 63,56-1 0,-69-4-115,-1-1 0,1 0 0,-1-2-1,0 0 1,0-1 0,0-1 0,-1 0 0,1-2 0,-2 0 0,1-1-1,-1-1 1,0 0 0,-1-1 0,-1-1 0,0-1 0,0 0-1,16-20 1,-27 29-177,0-1 1,0 0-1,-1 0 0,0-1 0,0 1 0,0 0 0,-1-1 1,0 0-1,0 0 0,0 0 0,1-7 0,-3 6-802,1 1 1,-1-1-1,0 0 0,-1 1 0,0-1 1,-2-9-1,-10-17-7564</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2:54.856"/>
    </inkml:context>
    <inkml:brush xml:id="br0">
      <inkml:brushProperty name="width" value="0.035" units="cm"/>
      <inkml:brushProperty name="height" value="0.035" units="cm"/>
      <inkml:brushProperty name="color" value="#E71224"/>
    </inkml:brush>
  </inkml:definitions>
  <inkml:trace contextRef="#ctx0" brushRef="#br0">1 22 11682,'0'0'9026,"8"0"-8625,-4 0-385,3 0-16,1 0-457,-4 0-1047,0-7-2697,-4-8-5017</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4.566"/>
    </inkml:context>
    <inkml:brush xml:id="br0">
      <inkml:brushProperty name="width" value="0.035" units="cm"/>
      <inkml:brushProperty name="height" value="0.035" units="cm"/>
    </inkml:brush>
  </inkml:definitions>
  <inkml:trace contextRef="#ctx0" brushRef="#br0">0 52 4521,'0'0'12552,"10"-9"-12176,27-26-112,-23 27 68,-8 14-107,-4 16 94,-2-19-213,5 28 650,9 30 0,-8-39-473,-1 1 0,-1-1 0,2 39 0,-6 120-1127,0-180 703,0-1-1,0 1 0,0-1 1,0 1-1,0 0 1,0-1-1,0 1 1,0-1-1,0 1 1,0-1-1,0 1 1,0-1-1,-1 1 1,1-1-1,0 1 1,0-1-1,-1 1 1,1-1-1,0 1 1,-1-1-1,1 1 1,0-1-1,-1 0 0,1 1 1,-1-1-1,1 0 1,0 1-1,-1-1 1,1 0-1,-1 1 1,1-1-1,-1 0 1,1 0-1,-1 0 1,0 0-1,1 1 1,-1-1-1,1 0 1,-1 0-1,1 0 1,-2 0-1,-4 0-4279</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02.607"/>
    </inkml:context>
    <inkml:brush xml:id="br0">
      <inkml:brushProperty name="width" value="0.035" units="cm"/>
      <inkml:brushProperty name="height" value="0.035" units="cm"/>
      <inkml:brushProperty name="color" value="#E71224"/>
    </inkml:brush>
  </inkml:definitions>
  <inkml:trace contextRef="#ctx0" brushRef="#br0">32 111 8386,'0'0'10087,"-5"-18"-9365,-17-56-135,17 56 766,5 27-866,2 11-142,1 1-1,1-1 1,0-1 0,2 1-1,0-1 1,1 0 0,16 29-1,-14-29-310,0 0-1,-1 1 1,-1 0-1,-1 0 0,-1 1 1,0 0-1,2 35 1,-7-56-77,0 0 1,0 0 0,0 0 0,0 0 0,0-1-1,0 1 1,1 0 0,-1 0 0,0 0 0,0 0 0,0 0-1,0 0 1,0 0 0,0 0 0,0 0 0,0 0-1,0 0 1,1-1 0,-1 1 0,0 0 0,0 0-1,0 0 1,0 0 0,0 0 0,0 0 0,0 0 0,1 0-1,-1 0 1,0 0 0,0 0 0,0 0 0,0 0-1,0 0 1,0 0 0,1 0 0,-1 0 0,0 0 0,0 1-1,0-1 1,0 0 0,0 0 0,0 0 0,0 0-1,0 0 1,1 0 0,-1 0 0,0 0 0,0 0-1,0 0 1,0 0 0,0 1 0,0-1 0,0 0 0,0 0-1,9-17-1388,29-75-7116,-19 48 3056</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03.382"/>
    </inkml:context>
    <inkml:brush xml:id="br0">
      <inkml:brushProperty name="width" value="0.035" units="cm"/>
      <inkml:brushProperty name="height" value="0.035" units="cm"/>
      <inkml:brushProperty name="color" value="#E71224"/>
    </inkml:brush>
  </inkml:definitions>
  <inkml:trace contextRef="#ctx0" brushRef="#br0">766 61 4505,'0'0'8684,"-17"-5"-8238,7 1-343,-17-5 269,-1 1 0,-37-5 0,23 7 861,-3-1 505,-70-2 0,107 9-1673,-1 1 0,1 0 0,-1 0 0,1 0 0,-1 1-1,1 1 1,0-1 0,0 1 0,-12 6 0,5 0 50,1 1-1,0 0 0,-22 20 1,10-6 48,1 1 0,1 1 0,1 1 0,2 1 0,-26 43 0,35-50-103,1 2 0,1-1 1,2 1-1,0 0 1,1 1-1,1 0 1,1 0-1,-2 41 0,7-59-50,-3 131 175,4-122-165,0 0-1,2 0 1,-1 0 0,2 0 0,0 0 0,11 25 0,1-7-18,1-1 0,24 31 0,-32-49-9,1-1 1,1-1-1,0 0 1,1 0-1,0-1 0,27 18 1,-30-25 13,-1 0 0,1 0 0,0-1 0,0 0 0,1 0 0,-1-1 0,0-1 0,1 1 0,0-2 0,-1 1 0,15-2 0,-9 0 45,1-1 1,-1 0-1,-1-1 1,1-1 0,0 0-1,20-10 1,1-4-30,-1-1 1,-1-2-1,0-1 1,-2-2-1,-1-1 1,0-2-1,-2-1 1,-2-1-1,34-44 1,-54 62-12,0-1 0,-1 1 0,0-1 0,-1-1 0,0 1 0,-1-1 0,-1 0 0,4-21 0,-3-5 80,-1-63 0,-3 77-68,-1 14-23,0 0 0,-1 0 0,-1 0 0,0 0 0,0 1 0,-1-1 0,0 1 0,-1 0 0,0 0 0,0 0 0,-1 1 0,-1-1-1,1 1 1,-2 1 0,1 0 0,-11-10 0,-16-12-24,-1 1 0,-61-37 0,89 61 18,-40-24-8,23 15-173,1-2-1,-26-21 1,45 49-5185,3 22 1536,1 4 457</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19.738"/>
    </inkml:context>
    <inkml:brush xml:id="br0">
      <inkml:brushProperty name="width" value="0.035" units="cm"/>
      <inkml:brushProperty name="height" value="0.035" units="cm"/>
      <inkml:brushProperty name="color" value="#E71224"/>
    </inkml:brush>
  </inkml:definitions>
  <inkml:trace contextRef="#ctx0" brushRef="#br0">42 226 6769,'0'0'9961,"-6"-9"-8798,1 3-945,0 0 0,1-1 0,0 0 0,-5-12 0,7 16-109,1-1-1,0 1 0,-1-1 1,2 0-1,-1 0 1,0 1-1,1-1 0,0 0 1,0 0-1,0 0 0,0 0 1,1 1-1,-1-1 1,1 0-1,0 0 0,2-3 1,2-2 3,0 1 0,1 0 0,0 1 0,0-1 0,1 1 0,0 1 0,0-1 0,1 1 0,0 1 0,0-1 0,0 1 0,1 0 0,-1 1 0,1 0 0,11-3 0,-15 6-109,0 0 1,-1 1-1,1-1 0,0 1 1,0 0-1,-1 0 0,1 1 0,0-1 1,0 1-1,-1 0 0,1 1 1,-1-1-1,1 1 0,-1 0 0,0 0 1,1 0-1,-1 0 0,0 1 1,0 0-1,-1 0 0,6 4 0,-1 2-5,-1-1 0,-1 1 0,1 0-1,-1 1 1,-1-1 0,0 1 0,0 0-1,4 12 1,-6-8 1,1-1 0,-2 1-1,1 0 1,-2-1 0,0 1-1,-2 25 1,1-12 2,0-23 4,-1 0 0,1 0 1,-1 0-1,0 0 0,0 0 0,0 0 0,-1 0 0,1-1 1,-1 1-1,0 0 0,0-1 0,0 1 0,-1-1 0,1 0 0,-1 0 1,0 0-1,0 0 0,0 0 0,-6 4 0,4-4 19,0 1 0,-1-1 0,0 0 0,0 0 0,1-1-1,-2 0 1,1 0 0,0 0 0,0-1 0,-1 0 0,1 0 0,-8 0 0,-37-1 344,51 0-358,0 0 0,0 0 1,-1 0-1,1 0 0,0 0 1,0 0-1,-1-1 0,1 1 1,0 0-1,0 0 0,0 0 0,-1 0 1,1 0-1,0 0 0,0-1 1,0 1-1,0 0 0,-1 0 1,1 0-1,0-1 0,0 1 1,0 0-1,0 0 0,0 0 1,0-1-1,-1 1 0,1 0 0,0 0 1,0-1-1,0 1 0,0 0 1,0 0-1,0-1 0,0 1 1,0 0-1,0 0 0,0 0 1,0-1-1,0 1 0,1 0 1,-1 0-1,0-1 0,0 1 1,0 0-1,0 0 0,0 0 0,0-1 1,0 1-1,1 0 0,-1 0 1,0 0-1,0-1 0,0 1 1,0 0-1,1 0 0,-1 0 1,0 0-1,0 0 0,1-1 0,96 10 47,9 0-18,-97-8-33,0-1-1,0 0 0,0-1 0,0 0 0,0 0 0,0-1 0,0 0 0,0-1 1,-1 0-1,1 0 0,-1-1 0,0 0 0,0 0 0,0-1 0,0 0 0,-1 0 0,9-9 1,-12 11-523,9-8 438</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20.409"/>
    </inkml:context>
    <inkml:brush xml:id="br0">
      <inkml:brushProperty name="width" value="0.035" units="cm"/>
      <inkml:brushProperty name="height" value="0.035" units="cm"/>
      <inkml:brushProperty name="color" value="#E71224"/>
    </inkml:brush>
  </inkml:definitions>
  <inkml:trace contextRef="#ctx0" brushRef="#br0">896 204 5905,'0'0'9166,"-30"-21"-8307,-97-68-53,114 79-479,-1 0 1,0 1 0,-1 0-1,0 1 1,0 1 0,-1 1-1,-25-8 1,21 8-29,-1 1 31,0 1 0,-1 2 0,1-1 0,-39 3 0,54 0-313,-3 1 13,0 0 0,1 0 1,-1 1-1,0 1 0,1 0 0,0 0 0,-1 0 0,1 1 0,1 0 0,-1 0 0,0 1 1,1 0-1,0 1 0,0 0 0,1 0 0,-9 9 0,-8 12 74,1 1 0,-33 53 0,29-38-47,2 1 0,1 1 0,3 2 0,2 0 0,1 0 0,3 2 0,2 0 0,2 0 0,2 1 0,-2 90 0,10-136-54,-1 28 64,2-1 0,1 1 1,12 62-1,-11-85-48,0 1 0,0-1 0,1 0 1,0 0-1,0-1 0,1 1 0,0-1 0,1 0 1,0 0-1,0-1 0,1 1 0,0-1 1,0-1-1,0 0 0,1 0 0,0 0 0,12 6 1,-7-6 36,1 0 0,0-1 0,0-1 0,0 0 0,0-1 1,1 0-1,-1-2 0,1 1 0,18-2 0,-11 0 52,1-2-1,-1 0 1,0-2-1,0 0 1,30-11 0,-11 0-28,-1-3 1,-1 0-1,-1-3 1,-1-1-1,-1-2 1,46-39-1,-55 39-40,-1 0-1,-1-2 0,-1-1 1,-2-1-1,0-1 0,-2-1 1,-1-1-1,16-37 0,-28 50 3,0 0 1,-1-1-1,-2 0 0,1 0 0,1-28 1,-3 1 212,-5-53 0,1 87-240,-1 1 0,0-1 0,-1 1-1,0 0 1,-1-1 0,0 2 0,-1-1-1,0 0 1,-1 1 0,0 0 0,-1 0-1,0 1 1,-12-13 0,1 3-20,-1 1 0,0 1 0,-2 0 0,0 2 1,-24-15-1,34 24-105,1 1 0,-1-1 0,0 2 0,0 0 0,-1 0 0,1 1 0,-1 0 0,0 1 0,0 0-1,-23 0 1,26 3-291,1-1-1,0 2 0,0-1 1,0 1-1,0 0 0,0 1 1,0 0-1,0 0 0,1 1 1,0 0-1,-1 0 0,2 0 0,-1 1 1,0 0-1,1 1 0,-8 8 1,-24 31-5567</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06.895"/>
    </inkml:context>
    <inkml:brush xml:id="br0">
      <inkml:brushProperty name="width" value="0.035" units="cm"/>
      <inkml:brushProperty name="height" value="0.035" units="cm"/>
      <inkml:brushProperty name="color" value="#E71224"/>
    </inkml:brush>
  </inkml:definitions>
  <inkml:trace contextRef="#ctx0" brushRef="#br0">78 289 7906,'0'0'10342,"-13"-6"-9522,-37-18-150,36 15 737,18 5-1044,-3 4-193,20-7 135,0 0 1,1 2-1,-1 1 1,24-2-1,23-5 92,284-66 937,195-36-625,-482 105-732,119 0 0,-183 8-27,-56 5-13635,27 5 7622</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07.301"/>
    </inkml:context>
    <inkml:brush xml:id="br0">
      <inkml:brushProperty name="width" value="0.035" units="cm"/>
      <inkml:brushProperty name="height" value="0.035" units="cm"/>
      <inkml:brushProperty name="color" value="#E71224"/>
    </inkml:brush>
  </inkml:definitions>
  <inkml:trace contextRef="#ctx0" brushRef="#br0">45 41 8890,'0'0'12571,"-8"-9"-12001,7 7-530,-19-21 78,9 17-78,11 6-38,0 0-1,0 0 1,-1 0-1,1 0 0,0 0 1,0 1-1,-1-1 1,1 0-1,0 0 1,0 0-1,0 0 1,-1 1-1,1-1 1,0 0-1,0 0 1,0 1-1,0-1 1,-1 0-1,1 0 0,0 1 1,0-1-1,0 0 1,0 0-1,0 1 1,0-1-1,0 0 1,0 0-1,0 1 1,0-1-1,0 0 1,0 1-1,0-1 1,0 0-1,0 0 1,0 1-1,0-1 0,6 125 995,33 183 0,-9-94-607,-27-191-384,2 23 26,16 66 0,-21-111-104,0 1 0,1-1 1,-1 0-1,1 1 0,-1-1 1,1 0-1,-1 0 0,1 1 1,0-1-1,-1 0 0,1 0 1,0 0-1,0 0 0,0 0 1,0 0-1,0 0 0,0 0 1,0 0-1,0-1 0,1 1 1,-1 0-1,0-1 0,2 1 0,-1 0-109,0-1-1,0 0 0,0 0 1,0 0-1,0 0 0,0-1 1,0 1-1,0 0 0,0-1 0,0 1 1,0-1-1,0 0 0,3-2 1,6-3-1039,0-1-1,-1 0 1,0-1 0,8-9 0,-13 13 417,32-31-5001</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07.830"/>
    </inkml:context>
    <inkml:brush xml:id="br0">
      <inkml:brushProperty name="width" value="0.035" units="cm"/>
      <inkml:brushProperty name="height" value="0.035" units="cm"/>
      <inkml:brushProperty name="color" value="#E71224"/>
    </inkml:brush>
  </inkml:definitions>
  <inkml:trace contextRef="#ctx0" brushRef="#br0">1 0 7098,'0'0'9986,"8"21"-9102,3 9-609,5 10 284,12 48 0,27 173 1515,-55-260-2037,1-1-1,-1 1 0,0 0 1,0-1-1,0 1 1,1 0-1,-1-1 1,0 1-1,0-1 0,0 1 1,0 0-1,0-1 1,0 1-1,0 0 0,0-1 1,0 1-1,-1 0 1,1-1-1,0 1 0,0 0 1,-1-1-1,1 1 1,0-1-1,-1 1 0,1 0 1,-11-11 307,-11-29-134,15 18-133,2-1 1,1 0 0,0-1 0,2 1 0,0-1-1,2 1 1,0-1 0,5-24 0,-4 38-78,0 1-1,1-1 1,0 1 0,1 0 0,0 0 0,0 0-1,1 0 1,0 0 0,0 0 0,9-10 0,-10 14-6,1-1-1,-1 1 1,1 0 0,0 0 0,0 1 0,0-1-1,1 1 1,-1 0 0,1 0 0,0 0 0,0 0-1,0 1 1,0 0 0,0 0 0,1 1 0,-1-1 0,7 0-1,98 3-242,-83 0-194,0 0-1,0-2 0,-1 0 0,34-8 0,-16 2-2238,-15 3-2440,-26 4 4545,13-3-4366</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08.252"/>
    </inkml:context>
    <inkml:brush xml:id="br0">
      <inkml:brushProperty name="width" value="0.035" units="cm"/>
      <inkml:brushProperty name="height" value="0.035" units="cm"/>
      <inkml:brushProperty name="color" value="#E71224"/>
    </inkml:brush>
  </inkml:definitions>
  <inkml:trace contextRef="#ctx0" brushRef="#br0">104 329 6769,'0'0'8796,"23"-32"-8111,70-100 14,-89 125-601,0 0 1,-1 0 0,1 0-1,-1 0 1,2-10-1,-4-11 611,-2 13-278,1 2-63,0 8-164,0 1 1,0 0-1,0 0 0,0-1 0,-1 1 1,1 0-1,-3-5 0,3 7-168,-1 1 0,0 0 0,0 0 0,0 0-1,1 0 1,-1 0 0,0 0 0,0 0 0,0 0 0,0 0-1,-1 1 1,1-1 0,0 0 0,0 1 0,0-1 0,-1 1 0,1-1-1,0 1 1,0-1 0,-1 1 0,1 0 0,0 0 0,-1 0 0,1-1-1,-1 2 1,1-1 0,-2 0 0,-6 0-7,0 0 0,1 0 1,-1 1-1,-15 3 0,20-2-28,1-1-1,-1 1 1,1 0-1,-1-1 0,1 1 1,0 1-1,0-1 1,0 0-1,0 1 0,0 0 1,0 0-1,1 0 1,-4 4-1,-6 10 4,1 0 1,0 1-1,2 1 1,0-1-1,1 1 0,-10 36 1,11-25 18,2 0 0,1 0 0,-1 60 0,5-83-16,0-1 0,0 1 1,0 0-1,1-1 0,0 1 1,0-1-1,1 1 1,0-1-1,0 0 0,0 0 1,1 0-1,0 0 0,0 0 1,1 0-1,0-1 0,-1 0 1,2 0-1,-1 0 0,1 0 1,-1 0-1,1-1 1,1 0-1,-1 0 0,0 0 1,1-1-1,0 0 0,0 0 1,0 0-1,0-1 0,10 2 1,-3 0-10,0 0 0,1-1 0,-1-1 0,1-1 1,0 0-1,0 0 0,-1-2 0,1 1 0,0-2 0,0 0 0,-1 0 1,1-2-1,-1 1 0,0-2 0,0 0 0,0 0 0,-1-1 1,0-1-1,0 0 0,11-9 0,-1-1-555,-1-2 0,-1 0 0,-1-2 1,0 0-1,17-26 0,-20 21-2504,0 0 0,16-39 0,-11 17-4933</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08.749"/>
    </inkml:context>
    <inkml:brush xml:id="br0">
      <inkml:brushProperty name="width" value="0.035" units="cm"/>
      <inkml:brushProperty name="height" value="0.035" units="cm"/>
      <inkml:brushProperty name="color" value="#E71224"/>
    </inkml:brush>
  </inkml:definitions>
  <inkml:trace contextRef="#ctx0" brushRef="#br0">5 1 2593,'0'0'13078,"-1"30"-12299,-2 214 1516,5-196-1133,16 85-1,-6-59-516,-7-60 165,-4-15-754,-1 1 0,1-1-1,0 0 1,-1 1 0,0-1-1,1 0 1,-1 1 0,1-1 0,-1 0-1,0 0 1,1 1 0,-1-1-1,0 0 1,0 0 0,0 0-1,0 1 1,0-1 0,0 0-1,0-1 1,6-30 64,1 1 0,1 0 0,13-31 0,-14 45-164,1 0 0,0 0 0,2 0-1,0 1 1,1 0 0,19-22 0,-28 36 19,0 0 1,0 0-1,0 0 0,0 1 1,0-1-1,1 0 1,-1 1-1,0 0 0,1-1 1,-1 1-1,1 0 1,-1 0-1,1 1 0,-1-1 1,4 0-1,-4 1 16,0 0 0,0 0-1,-1 0 1,1 1-1,0-1 1,0 1 0,-1-1-1,1 1 1,0 0-1,-1-1 1,1 1 0,-1 0-1,1 0 1,-1 0-1,1 0 1,-1 0 0,0 1-1,0-1 1,1 0 0,-1 1-1,0-1 1,0 1-1,1 2 1,14 25-13,-1 1 0,-2 1 0,13 44 0,-13-35-75,26 53 1,-38-90-46,0-1 1,1 1-1,-1-1 1,1 0-1,-1 0 1,1 1-1,0-1 1,0 0 0,0-1-1,0 1 1,0 0-1,0 0 1,0-1-1,0 0 1,5 3-1,-2-3-527,0 0-1,0 0 1,0 0-1,0-1 1,0 0 0,8 0-1,-2 0 133,26-4-4123,6-14-3036</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09.479"/>
    </inkml:context>
    <inkml:brush xml:id="br0">
      <inkml:brushProperty name="width" value="0.035" units="cm"/>
      <inkml:brushProperty name="height" value="0.035" units="cm"/>
      <inkml:brushProperty name="color" value="#E71224"/>
    </inkml:brush>
  </inkml:definitions>
  <inkml:trace contextRef="#ctx0" brushRef="#br0">405 1139 6737,'0'0'10124,"-4"-24"-9173,-15-74-84,18 95-782,0-1 0,-1 1 0,1-1 1,-1 1-1,1 0 0,-1 0 0,0-1 0,0 1 1,-1 0-1,1 1 0,-1-1 0,1 0 0,-1 1 1,0-1-1,0 1 0,0 0 0,0 0 0,0 0 1,0 0-1,-1 1 0,1-1 0,-5 0 1,-3-3 115,2 0-90,-1 1-1,0 0 1,0 1-1,0 0 1,0 1-1,0 0 1,0 0-1,-1 1 1,1 1-1,-1 0 1,-18 2-1,24-1-109,1 0 0,-1 1 0,1 0 0,-1 0 0,1 0 1,-1 1-1,1-1 0,0 1 0,0 0 0,1 1 0,-1-1 0,1 0 0,-1 1 0,1 0 0,0 0 0,0 0 0,-2 5 0,-8 12-7,2 1-1,-10 25 0,9-15 7,2 0 0,1 1 0,2 0 0,1 1 1,1 0-1,3 0 0,0 43 0,2-74-1,0 0-1,0 0 1,0 0 0,0 0-1,1 0 1,-1 0-1,1 0 1,-1 0 0,1-1-1,0 1 1,0 0-1,1 0 1,-1-1 0,0 1-1,1-1 1,0 1 0,-1-1-1,1 0 1,0 1-1,4 2 1,-2-2 11,1-1-1,-1 0 1,1-1-1,-1 1 1,1-1-1,-1 0 1,1 0-1,0 0 1,0-1-1,-1 1 1,10-2-1,-6 1 2,-1-1 0,1-1-1,-1 1 1,1-1-1,-1-1 1,0 0 0,0 0-1,0 0 1,0 0-1,-1-1 1,1 0 0,-1-1-1,0 0 1,0 0-1,0 0 1,-1 0-1,7-10 1,9-11 19,-2 0 0,27-49-1,-19 23 197,-2-2-1,-3 0 1,-1-2-1,-4 0 1,-2-1-1,-2 0 1,7-77-1,-4-423 2267,-17 375-2252,8 625-339,38-3 2,-36-385 102,3 0 0,2-2 0,2 0 0,25 56 0,-31-89-15,1 0 0,1 0 0,0-1 0,2-1 0,20 24 0,-23-32-19,0 1-1,0-2 0,1 0 0,0 0 0,1-1 0,0 0 0,0-1 0,0-1 1,17 6-1,-16-8-146,0-1 0,1-1 0,-1 0 1,1-1-1,26-1 0,-28 0-36,-11 0 115,1 0 0,-1 0 0,1 0 0,-1-1 0,1 1-1,-1-1 1,0 0 0,1 0 0,-1 0 0,0 0 0,0 0 0,0 0 0,0 0 0,0-1 0,0 1 0,0-1 0,0 1 0,0-1 0,-1 0 0,3-2 0,1-5-907,0 1 0,0 0 0,-1-1 0,3-10 1,-5 16 494,11-39-6898</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5.143"/>
    </inkml:context>
    <inkml:brush xml:id="br0">
      <inkml:brushProperty name="width" value="0.035" units="cm"/>
      <inkml:brushProperty name="height" value="0.035" units="cm"/>
    </inkml:brush>
  </inkml:definitions>
  <inkml:trace contextRef="#ctx0" brushRef="#br0">1 26 4561,'0'0'12800,"16"21"-12376,48 68-84,-60-81-293,1-1-1,-2 0 0,1 1 1,-1 0-1,0 0 0,-1 0 1,0 0-1,0 0 0,-1 1 1,0-1-1,0 0 0,-1 1 1,0-1-1,-2 12 0,1 8-23,2-10-15,-2 23-6,1-39 0,0-1 1,-1 1-1,1 0 0,-1-1 1,1 1-1,-1 0 0,1-1 1,-1 1-1,0-1 0,0 1 1,0-1-1,0 1 1,0-1-1,0 0 0,0 0 1,0 1-1,-1-1 0,1 0 1,-3 1-1,3-1 314,1-5-224,0 0-1,1 0 1,0 0-1,0 1 1,0-1-1,0 0 1,0 0-1,1 1 1,0-1-1,-1 1 1,5-7-1,32-34 13,-16 21-19,3-6-66,2 0 0,0 2-1,2 1 1,1 1 0,1 2 0,1 1 0,1 1-1,1 2 1,46-19 0,-78 37-24,1 0 0,0-1 0,-1 1 0,1 0 0,0 1 0,0-1 1,-1 0-1,1 1 0,0 0 0,0-1 0,0 1 0,0 0 0,0 0 0,0 1 0,0-1 0,0 1 0,-1-1 0,1 1 0,0 0 0,0 0 0,-1 0 0,1 1 1,-1-1-1,1 1 0,-1-1 0,1 1 0,-1 0 0,0 0 0,0 0 0,0 0 0,0 0 0,3 3 0,-1 3-7,0 1-1,0-1 1,-1 0 0,0 1-1,-1 0 1,0 0 0,0 0-1,-1 0 1,1 10-1,0 113-115,-3-76 139,1-53-7,1-1 1,-1 1-1,1-1 0,-1 0 1,1 1-1,0-1 0,0 0 1,0 1-1,0-1 0,0 0 1,0 0-1,1 0 0,-1 0 1,1 0-1,-1 0 0,4 2 1,8 13-566,-13-17 527,0 0 1,0 0-1,0 1 0,0-1 0,0 0 0,0 0 0,0 0 1,0 0-1,0 0 0,0 0 0,0 0 0,0 1 0,0-1 1,0 0-1,0 0 0,0 0 0,0 0 0,0 0 1,0 0-1,0 0 0,0 0 0,0 1 0,0-1 0,0 0 1,0 0-1,0 0 0,0 0 0,0 0 0,0 0 0,0 0 1,0 0-1,-1 0 0,1 1 0,0-1 0,0 0 0,0 0 1,0 0-1,0 0 0,0 0 0,0 0 0,0 0 1,-1 0-1,1 0 0,0 0 0,0 0 0,0 0 0,0 0 1,0 0-1,0 0 0,0 0 0,-1 0 0,1 0 0,0 0 1,0 0-1,-12 0-1180,8 0 651,-45 0-3521,-11 0-1322</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24.312"/>
    </inkml:context>
    <inkml:brush xml:id="br0">
      <inkml:brushProperty name="width" value="0.035" units="cm"/>
      <inkml:brushProperty name="height" value="0.035" units="cm"/>
      <inkml:brushProperty name="color" value="#E71224"/>
    </inkml:brush>
  </inkml:definitions>
  <inkml:trace contextRef="#ctx0" brushRef="#br0">727 121 5697,'0'0'9145,"-17"-19"-8118,-58-57-32,73 73-925,-1 1 1,0-1 0,0 1 0,0 0-1,0 0 1,0 0 0,-1 1 0,1-1 0,0 1-1,-1 0 1,1 0 0,-1 0 0,1 0-1,-1 1 1,0-1 0,1 1 0,-1 0-1,0 0 1,1 0 0,-6 1 0,-7 1 260,4-2-135,-6-1 42,1 1 0,-1 1 0,1 0 0,-1 1 0,1 1 0,-32 10 0,16 1-93,-1 1-1,2 2 0,0 1 1,1 2-1,1 1 1,1 1-1,0 1 1,-44 49-1,65-62-130,1-1-1,-1 1 1,2 1-1,0-1 0,-6 14 1,10-20-21,1-1-1,0 0 1,0 1 0,0-1 0,1 1 0,-1-1 0,1 1-1,0-1 1,0 1 0,0 4 0,1-6-1,-1 0 0,1 0 0,-1 0 0,1-1 0,0 1 0,0 0 0,0-1 0,0 1 0,0 0 0,0-1 0,0 1 1,1-1-1,-1 1 0,0-1 0,1 0 0,-1 0 0,1 0 0,0 0 0,-1 0 0,3 1 0,9 4 21,0-1 1,1-1-1,-1 0 0,1-1 1,0 0-1,21 0 0,93 0 59,-83-4-61,4 1-6,110 4 20,-144-3-29,-1 1-1,1 1 0,-1 0 0,0 1 1,0 0-1,0 1 0,-1 1 1,20 10-1,-26-10-1,0-1 1,0 1-1,0 0 0,-1 1 0,0 0 1,0 0-1,0 0 0,-1 0 0,0 1 1,-1 0-1,0 0 0,0 1 0,-1-1 1,0 1-1,3 10 0,-3-4 10,0 1 0,-1 0 1,0 0-1,-2 0 0,0 0 0,0 0 0,-6 30 0,3-35 16,0 0-1,-1-1 0,0 1 0,-1-1 0,0 0 1,-1 0-1,0 0 0,-1-1 0,-10 12 1,2-4 38,-1 0 1,0-2-1,-32 24 1,39-33 43,0 0-1,-1 0 0,-16 6 1,24-11-40,0 0 0,-1 0 0,1 0 1,-1 0-1,1-1 0,-1 1 0,0-1 0,1 0 0,-1 1 0,1-1 1,-1-1-1,0 1 0,1 0 0,-1 0 0,1-1 0,-1 0 1,0 1-1,1-1 0,-1 0 0,-3-2 0,1-3-20,1 1-1,0 0 1,0-1 0,1 0 0,-1 0-1,1 0 1,1 0 0,-1 0-1,-2-12 1,2 9-40,-7-24-432,1 0 1,2 0-1,2-1 1,1 0-1,1 0 0,2-1 1,6-59-1,-4 86 45,0 0 0,1 0 0,-1 0 0,2 1 0,-1-1 0,1 0 1,0 1-1,1 0 0,0-1 0,0 1 0,0 1 0,1-1 0,8-8 0,26-26-4383</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24.994"/>
    </inkml:context>
    <inkml:brush xml:id="br0">
      <inkml:brushProperty name="width" value="0.035" units="cm"/>
      <inkml:brushProperty name="height" value="0.035" units="cm"/>
      <inkml:brushProperty name="color" value="#E71224"/>
    </inkml:brush>
  </inkml:definitions>
  <inkml:trace contextRef="#ctx0" brushRef="#br0">111 283 6225,'0'0'7051,"10"1"-6255,-8-1-773,14 2 519,1-1 1,31-1-1,-42-1-400,0 1-1,0-2 0,0 1 1,0 0-1,-1-1 1,1 0-1,-1 0 1,1-1-1,-1 0 1,0 0-1,0 0 1,0 0-1,7-7 0,-3 2 26,-1-1-1,0 0 1,-1 0-1,0 0 1,0-1-1,-1 0 1,-1 0-1,1-1 1,-2 1-1,1-1 1,-2 0-1,1-1 1,-1 1-1,-1-1 1,0 1-1,-1-1 1,0-13-1,-1 17-84,-3-20 438,2 27-510,1 0-1,-1 0 0,0 0 0,0 0 1,1 0-1,-1 0 0,0 1 1,0-1-1,0 0 0,0 1 1,0-1-1,0 1 0,0-1 1,0 1-1,0-1 0,0 1 0,0-1 1,0 1-1,-1 0 0,1 0 1,0 0-1,0 0 0,-2 0 1,-8-1-7,1 0 0,0 1 0,-1 1 0,1-1-1,0 2 1,-21 4 0,25-3-5,0-1 0,-1 1 0,1 1 0,0-1 0,0 1-1,1 0 1,-1 1 0,1-1 0,0 1 0,0 0-1,-6 8 1,-10 14 5,2 2 0,0 0-1,2 0 1,1 2 0,1 0-1,2 1 1,-10 38 0,12-29 10,2 1-1,1 1 1,3 0 0,1 0 0,3 55 0,2-92-4,-1-1 1,1 1-1,0 0 1,0 0-1,0-1 1,1 1-1,0 0 1,0-1-1,1 0 1,-1 1-1,1-1 1,0 0-1,0 0 1,1-1-1,0 1 1,0-1-1,0 0 1,0 0-1,0 0 1,1 0-1,0-1 1,0 0-1,0 0 1,0 0-1,0 0 1,10 3-1,5 0 37,1-1 0,-1 0-1,1-2 1,-1 0 0,1-1-1,27-2 1,-35 0-54,1-2-1,0 0 1,0 0-1,0-1 0,-1-1 1,0 0-1,0-1 1,0 0-1,0-1 1,-1-1-1,0 0 1,12-9-1,13-12-1754,-1-3-1,39-40 0,-69 65 1255,27-30-4468</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25.671"/>
    </inkml:context>
    <inkml:brush xml:id="br0">
      <inkml:brushProperty name="width" value="0.035" units="cm"/>
      <inkml:brushProperty name="height" value="0.035" units="cm"/>
      <inkml:brushProperty name="color" value="#E71224"/>
    </inkml:brush>
  </inkml:definitions>
  <inkml:trace contextRef="#ctx0" brushRef="#br0">426 310 3777,'0'0'10098,"-9"-31"-8463,-31-95-204,36 114-1058,0 0 1,-1 0-1,0 0 0,-13-19 1,14 26-136,-1-1 0,0 1 0,0 0 0,-1 1 0,-11-9 0,13 11-200,-1-1 0,0 1 0,0 0 0,0 0 0,-1 0 0,1 1 0,0 0-1,-1 0 1,1 0 0,-1 1 0,1-1 0,-1 1 0,1 1 0,0-1 0,-1 1-1,1 0 1,-1 0 0,1 0 0,0 1 0,0 0 0,0 0 0,0 0 0,0 1 0,0 0-1,0 0 1,-7 6 0,-3 8-43,1 0 0,0 1-1,1 1 1,1 0 0,1 0-1,1 2 1,0-1 0,2 1-1,0 0 1,-5 27 0,5-12-3,2 0 1,1 0 0,2 0-1,1 1 1,6 58 0,-3-91 9,0 1 1,0 0 0,0 0 0,1 0 0,0-1 0,0 1 0,0-1 0,0 0 0,1 1 0,0-1 0,0 0 0,0-1 0,0 1-1,1 0 1,-1-1 0,1 0 0,0 0 0,0 0 0,0 0 0,0-1 0,1 1 0,-1-1 0,1 0 0,-1 0 0,1-1 0,0 0-1,0 1 1,0-2 0,-1 1 0,1 0 0,0-1 0,0 0 0,0 0 0,0-1 0,0 1 0,0-1 0,0 0 0,0 0 0,-1-1-1,1 1 1,0-1 0,-1 0 0,1 0 0,-1-1 0,0 1 0,7-7 0,3-4 2,0-1 0,-1-1 0,-1 0 0,0-1 0,-1 0 0,-1-1 0,9-20 0,49-132 24,-45 93 260,-4-2 0,10-82 0,-28 152-133,-3 59-240,-3 0 1,-12 52-1,8-49 59,-5 76 0,14-123 20,-1 10-13,1 1 1,0-1-1,1 0 0,1 0 1,5 22-1,-6-35 16,1 1 1,0-1-1,0 0 0,0 1 0,0-1 1,1 0-1,-1 0 0,1 0 1,0-1-1,0 1 0,1-1 0,-1 0 1,1 1-1,0-2 0,-1 1 0,1 0 1,0-1-1,1 0 0,-1 1 1,0-2-1,1 1 0,-1 0 0,9 1 1,-2 0-110,-1-1 0,1 0 1,0-1-1,0 0 1,0 0-1,0-1 0,0 0 1,-1-1-1,1-1 1,0 0-1,0 0 0,-1-1 1,1 0-1,-1 0 0,0-2 1,0 1-1,17-12 1,-1-4-1645,-2-1 0,40-43 1,-26 13-2586</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26.201"/>
    </inkml:context>
    <inkml:brush xml:id="br0">
      <inkml:brushProperty name="width" value="0.035" units="cm"/>
      <inkml:brushProperty name="height" value="0.035" units="cm"/>
      <inkml:brushProperty name="color" value="#E71224"/>
    </inkml:brush>
  </inkml:definitions>
  <inkml:trace contextRef="#ctx0" brushRef="#br0">303 81 8530,'0'0'9478,"-6"-12"-8445,-25-33-151,28 42-810,0 1-1,0-1 1,0 1-1,-1 0 1,1 0 0,-1 1-1,0-1 1,1 1-1,-1 0 1,0 0 0,0 0-1,0 0 1,0 0 0,0 1-1,0 0 1,0 0-1,0 0 1,-5 1 0,-2-1 29,-16 0 51,14-1-88,0 1 0,1 0 0,-1 1 0,1 0 0,-16 4 0,25-4-72,0 0-1,0 0 1,0 0-1,0 1 1,0 0 0,0-1-1,0 1 1,1 0-1,-1 0 1,1 0-1,-1 1 1,1-1-1,0 0 1,0 1-1,0 0 1,0-1 0,0 1-1,0 0 1,1 0-1,-1 0 1,1 0-1,0 0 1,0 1-1,-1 5 1,0 3-113,0 0-1,1 0 1,0 0-1,2 22 1,0-28 88,-1-1 0,1 1 0,1-1 0,-1 0 0,1 1 0,0-1 0,0 0 0,0 0 0,1 0 0,-1 0 0,1 0 0,6 7 0,68 63-27,17 18-17,-83-80 71,-1-1 0,0 2 0,-1-1 0,-1 1-1,13 29 1,-17-31 17,-1 0-1,-1 0 0,0 0 0,-1 0 0,0 1 0,-1 22 1,0-15-4,-1-16 0,1-1 0,0 1 0,-1-1 0,0 1 0,0-1 0,0 1 0,0-1 0,0 0 0,-1 0 0,1 1 0,-1-1 0,0 0 0,0 0 0,0-1 0,0 1 0,-1 0 0,1-1 0,-1 1 0,1-1 0,-1 0 0,0 0 0,0 0 0,0 0 0,0 0 0,-5 1 0,-1 0 32,1 1 0,-1-2 0,0 1 0,-1-1 0,1-1 0,0 1 0,0-2 0,-17 0 1,22 0-32,1 0 1,-1-1 0,1 0 0,-1 0 0,1 0 0,0 0 0,-1-1 0,1 1 0,0-1-1,0 0 1,0 1 0,0-2 0,0 1 0,0 0 0,-2-3 0,-1-1-5,1-1 1,0 1 0,0-1-1,1 0 1,0 0 0,-5-11-1,2 0-163,1-1-1,0 0 0,2 0 1,0 0-1,-2-25 1,5 28-464,0 0-1,0-1 1,2 1 0,0-1 0,1 1 0,1 0 0,8-31 0,-5 35-658,1 0 0,0 1 0,11-16 0,-17 26 1182</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26.603"/>
    </inkml:context>
    <inkml:brush xml:id="br0">
      <inkml:brushProperty name="width" value="0.035" units="cm"/>
      <inkml:brushProperty name="height" value="0.035" units="cm"/>
      <inkml:brushProperty name="color" value="#E71224"/>
    </inkml:brush>
  </inkml:definitions>
  <inkml:trace contextRef="#ctx0" brushRef="#br0">392 257 6513,'0'0'8768,"0"-13"-7916,0-110 2638,-1 117-3347,0 0 1,0 1 0,-1-1-1,0 0 1,0 0-1,0 1 1,-1 0 0,1-1-1,-1 1 1,-1 0 0,1 0-1,-1 0 1,0 1-1,0-1 1,0 1 0,0 0-1,-1 0 1,0 1-1,1-1 1,-8-3 0,8 5-135,0 0 1,0 0 0,0 0 0,0 1 0,0 0 0,-1-1-1,1 1 1,0 1 0,-1-1 0,1 1 0,0-1-1,-1 1 1,1 0 0,-1 1 0,1-1 0,0 1 0,-1 0-1,1 0 1,0 0 0,0 1 0,0-1 0,0 1 0,0 0-1,0 0 1,0 1 0,0-1 0,1 1 0,-4 3 0,-11 12-27,1 2 0,1 0 0,1 0 0,1 2 0,-14 26 0,9-11-3,2 1 1,-18 60 0,29-74-35,2 1 1,0 0 0,1 1 0,2 46 0,1-70 45,0 0-1,0 0 1,1 0 0,-1 0-1,0-1 1,1 1 0,-1 0-1,1 0 1,0 0 0,-1-1-1,1 1 1,0 0 0,0 0-1,0-1 1,0 1 0,0-1-1,1 1 1,-1-1 0,0 0-1,3 3 1,-1-2-1,1-1 1,-1 1-1,0-1 1,0 1-1,1-1 0,-1 0 1,1 0-1,-1-1 1,1 1-1,5 0 1,0-1 14,-1 0 0,0-1 1,0 0-1,0 0 1,1 0-1,-1-1 1,0-1-1,-1 1 0,14-7 1,-5-2-8,1 0 0,-2-1-1,0-1 1,27-28 0,45-66-905,17-50-4243,-80 119 2423,12-21-2842</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27.176"/>
    </inkml:context>
    <inkml:brush xml:id="br0">
      <inkml:brushProperty name="width" value="0.035" units="cm"/>
      <inkml:brushProperty name="height" value="0.035" units="cm"/>
      <inkml:brushProperty name="color" value="#E71224"/>
    </inkml:brush>
  </inkml:definitions>
  <inkml:trace contextRef="#ctx0" brushRef="#br0">1 84 5633,'0'0'11628,"0"-4"-9870,0-23 213,0-25 302,0 52-2254,0 0-1,0 0 1,0 0-1,0 0 1,0 0-1,0 0 1,0 0-1,0 0 0,0 0 1,0 0-1,1 0 1,-1 0-1,0 0 1,0 0-1,0 0 1,0 0-1,0 0 0,0 0 1,0 0-1,4 36-126,11 411 205,-13-433-94,4-13 113,-4-2-87,0 0-1,-1-1 1,1 1-1,-1-1 1,0 1-1,1-1 1,-1 0-1,0 1 1,0-1-1,0 0 1,1-2-1,64-149 266,2-6-321,-53 129-193,0 2 0,3 0 0,23-31 0,-41 58 164,1 0 0,0 0 1,0 0-1,-1 0 0,1 0 0,0 0 0,0 0 0,0 0 1,0 0-1,0 0 0,0 1 0,1-1 0,-1 0 0,0 1 1,0-1-1,0 1 0,1-1 0,-1 1 0,0 0 0,0-1 1,1 1-1,-1 0 0,0 0 0,1 0 0,1 0 0,-1 1 24,-1 0 0,1 0 0,0 0 0,-1 0 0,1 1 0,-1-1 0,1 0-1,-1 1 1,0-1 0,0 1 0,0 0 0,1-1 0,-1 1 0,-1 0 0,1 0-1,1 1 1,7 19 17,0-1-1,-2 1 1,0 1 0,-1-1-1,-2 1 1,0 0-1,-1 0 1,-1 27 0,-2-49-61,0 0 0,0-1 0,0 1 0,0 0 0,0 0 0,0-1 0,0 1 0,1 0 0,-1 0 0,0-1 0,0 1 0,1 0 0,-1-1 0,0 1 0,1 0 1,-1-1-1,1 1 0,-1 0 0,1-1 0,-1 1 0,1-1 0,-1 1 0,1-1 0,0 1 0,-1-1 0,1 0 0,0 1 0,-1-1 0,1 0 0,1 1 0,23 0-3897,-15-1 1595,9 0-1983</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27.797"/>
    </inkml:context>
    <inkml:brush xml:id="br0">
      <inkml:brushProperty name="width" value="0.035" units="cm"/>
      <inkml:brushProperty name="height" value="0.035" units="cm"/>
      <inkml:brushProperty name="color" value="#E71224"/>
    </inkml:brush>
  </inkml:definitions>
  <inkml:trace contextRef="#ctx0" brushRef="#br0">361 240 4793,'0'0'10406,"-6"-25"-9495,-23-79 3,28 99-724,0-1 1,-1 0 0,1 1 0,-1-1-1,-1 1 1,1 0 0,-1 0 0,0 0-1,0 0 1,0 0 0,-1 1 0,-6-8-1,3 6 197,4 3-329,0 0 0,0 0 0,0 1 0,0-1 0,-1 1 0,1 0 0,-1 0 1,1 1-1,-1-1 0,0 1 0,0-1 0,0 1 0,0 0 0,0 1 0,0-1 0,0 1 1,0 0-1,0 0 0,0 0 0,0 0 0,0 1 0,0-1 0,0 1 0,0 0 1,0 0-1,0 1 0,0-1 0,1 1 0,-1 0 0,0 0 0,1 0 0,0 0 0,-1 1 1,1 0-1,0-1 0,0 1 0,-4 5 0,-10 15-104,1 0 0,1 1 0,2 1 0,0 0 0,1 0 0,2 2 0,0-1 0,2 1 0,1 1-1,1-1 1,1 1 0,-1 49 0,6-76 43,0 1 0,0 0-1,1-1 1,-1 1-1,0 0 1,1-1 0,-1 1-1,1 0 1,0-1 0,0 1-1,-1-1 1,1 1 0,0-1-1,0 0 1,1 1 0,-1-1-1,0 0 1,0 0 0,0 0-1,1 0 1,-1 0-1,1 0 1,-1 0 0,1 0-1,-1 0 1,1-1 0,-1 1-1,1-1 1,0 1 0,-1-1-1,1 0 1,0 1 0,-1-1-1,1 0 1,0 0 0,0 0-1,-1 0 1,1-1-1,2 1 1,1-1 28,1 1-1,0-1 1,0 0-1,0-1 1,-1 1-1,1-1 1,-1 0 0,1-1-1,-1 1 1,9-6-1,-2-3 0,0 0-1,-1-1 0,0-1 1,-1 1-1,0-2 0,-1 1 1,0-1-1,-1-1 0,-1 0 1,7-18-1,3-17 219,19-94-1,-27 80 229,-10 49-167,-8 42-361,0 12 33,1 1 1,2-1-1,2 2 0,0 43 0,4 21-64,1-103 59,-1-1-1,0 1 1,1-1 0,-1 1-1,1-1 1,0 1 0,0-1-1,-1 0 1,1 1 0,0-1-1,0 0 1,0 0 0,0 0-1,0 0 1,1 1 0,-1-2-1,0 1 1,0 0 0,1 0-1,-1 0 1,0 0 0,1-1-1,-1 1 1,1-1 0,-1 1-1,1-1 1,-1 0 0,1 1-1,-1-1 1,1 0 0,0 0-1,-1 0 1,2 0 0,5 0-212,-1 0 0,0 0 0,0 0 1,0-1-1,1 0 0,9-4 1,-5 0-825,-1-1 0,0 0 0,0-1 0,0 0 0,10-10 0,11-9-4778</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28.886"/>
    </inkml:context>
    <inkml:brush xml:id="br0">
      <inkml:brushProperty name="width" value="0.035" units="cm"/>
      <inkml:brushProperty name="height" value="0.035" units="cm"/>
      <inkml:brushProperty name="color" value="#E71224"/>
    </inkml:brush>
  </inkml:definitions>
  <inkml:trace contextRef="#ctx0" brushRef="#br0">51 840 5025,'0'0'7192,"0"-32"-5711,-3-109-222,11-149 3526,-1 81-2362,1 42-498,-12 239-1946,-23 125-1,-1-4-25,20-92 35,4 1 0,10 113 0,-3-198 7,-1 0 1,2-1 0,0 1-1,1-1 1,1 1 0,8 15-1,-11-26 0,-1 0 1,1-1-1,0 0 0,1 1 0,-1-1 0,1-1 0,0 1 0,0 0 0,0-1 0,1 0 0,0 0 1,0 0-1,0-1 0,0 1 0,0-1 0,1-1 0,-1 1 0,1-1 0,0 0 0,6 2 0,-5-3 14,0-1 0,0 1 0,0-1 0,0 0 0,0-1 0,0 0 0,0 0 0,0-1 0,0 1 0,0-1 0,-1-1 0,1 1 0,-1-1 0,0-1 0,0 1 0,9-7 0,-1-2 23,-1 0 1,-1 0 0,0-1 0,0-1 0,15-24 0,-6 4-8,-2-2 1,-1 0-1,-1-1 1,-2 0-1,-2-2 1,-2 1-1,-1-1 0,-2-1 1,-1 0-1,-3 0 1,0-69-1,-4 34-49,0 74-70,0 8-121,-16 437-51,16-426 262,-1-11-14,1 0 0,0 0 0,1 0 0,-1 0 0,1 0-1,4 13 1,-4-18 12,0 0-1,0 0 1,1 0 0,-1 0-1,0 0 1,1 0-1,0-1 1,-1 1-1,1 0 1,0-1-1,0 0 1,0 1 0,0-1-1,0 0 1,0 0-1,0 0 1,0 0-1,1 0 1,-1-1 0,0 1-1,0 0 1,1-1-1,-1 0 1,5 0-1,2 2-35,0-1 0,0-1 0,0 0 0,0 0 1,0-1-1,0 0 0,0 0 0,0-1 0,0 0 0,0-1 0,-1 0 0,1 0 0,-1-1 0,0 0 0,0-1 0,0 1 0,-1-1 0,10-9 0,2-4-695,-1 0 0,0-1-1,21-32 1,-23 28-1621,16-36 1,-11 12-2798</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29.321"/>
    </inkml:context>
    <inkml:brush xml:id="br0">
      <inkml:brushProperty name="width" value="0.035" units="cm"/>
      <inkml:brushProperty name="height" value="0.035" units="cm"/>
      <inkml:brushProperty name="color" value="#E71224"/>
    </inkml:brush>
  </inkml:definitions>
  <inkml:trace contextRef="#ctx0" brushRef="#br0">60 97 5297,'0'0'4290,"2"-15"-2815,0-4-847,2-42 2604,-4 61-3156,0 0 0,0 0 0,0-1 0,-1 1 0,1 0 0,0 0 0,0 0 0,0 0 0,-1 0 0,1 0 0,0 0 0,0 0 0,-1 0 0,1 0 0,0 0 0,0 0 0,-1 0 0,1 0 0,0 0 0,0 0 0,0 0 0,-1 0 0,1 0 0,0 0 0,0 0-1,-1 0 1,1 0 0,0 0 0,0 0 0,0 1 0,0-1 0,-1 0 0,1 0 0,0 0 0,0 0 0,0 1 0,0-1 0,-1 0 0,1 0 0,0 0 0,0 0 0,0 1 0,0-1 0,-5 12 121,1-1-1,1 1 1,0-1 0,0 1-1,1 0 1,-1 19-1,-1 7 165,-24 284 790,24 3-776,4-289-345,0-6-3,2 1-1,1-1 1,1 1-1,11 35 1,-10-48-20,1 0 0,1 0 0,0-1 0,2 0 1,0-1-1,0 0 0,2 0 0,13 16 0,-21-29-38,0 1 1,0-1-1,1 1 0,-1-1 0,1 0 0,0-1 0,0 1 0,0-1 0,0 1 1,0-1-1,0-1 0,1 1 0,-1 0 0,1-1 0,-1 0 0,1 0 0,0 0 1,-1-1-1,7 0 0,-10 0-29,0 0 0,-1 0 0,1 0 0,0 0 0,-1 0 0,1 0 0,0 0 0,0 0 0,-1-1 0,1 1 0,0 0 0,-1 0 0,1-1 0,0 1 0,-1-1 1,1 1-1,0-1 0,-1 1 0,1-1 0,-1 1 0,1-1 0,-1 1 0,1-1 0,-1 1 0,0-1 0,1 0 0,-1 1 0,0-1 0,1 0 0,-1-1 0,2-26-3494,-2 18 1944,0-24-4343</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29.522"/>
    </inkml:context>
    <inkml:brush xml:id="br0">
      <inkml:brushProperty name="width" value="0.035" units="cm"/>
      <inkml:brushProperty name="height" value="0.035" units="cm"/>
      <inkml:brushProperty name="color" value="#E71224"/>
    </inkml:brush>
  </inkml:definitions>
  <inkml:trace contextRef="#ctx0" brushRef="#br0">1 58 624,'0'0'19076,"233"-39"-19012,-189 35-64,-9 1-264,-7-5-520,0 8-1248,-8-3-1161,-8 3-1248</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5.361"/>
    </inkml:context>
    <inkml:brush xml:id="br0">
      <inkml:brushProperty name="width" value="0.035" units="cm"/>
      <inkml:brushProperty name="height" value="0.035" units="cm"/>
    </inkml:brush>
  </inkml:definitions>
  <inkml:trace contextRef="#ctx0" brushRef="#br0">1 1 9690,'0'0'6810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30.147"/>
    </inkml:context>
    <inkml:brush xml:id="br0">
      <inkml:brushProperty name="width" value="0.035" units="cm"/>
      <inkml:brushProperty name="height" value="0.035" units="cm"/>
      <inkml:brushProperty name="color" value="#E71224"/>
    </inkml:brush>
  </inkml:definitions>
  <inkml:trace contextRef="#ctx0" brushRef="#br0">694 242 4481,'0'0'10850,"-2"-6"-9447,-1-23 1383,0-42-1,3 71-2401,-1 0-382,0 0 0,-1 1 0,1 0 1,1-1-1,-1 1 0,0 0 0,0-1 0,0 1 0,0 0 0,0 0 1,1 0-1,-1-1 0,0 1 0,1 0 0,-1 0 0,0 0 1,1 0-1,0 0 0,-1 1 0,1-1 0,-1 0 0,1 2 1,-9 31-56,8-28 60,-6 26-22,3-1 1,0 1 0,2 0-1,3 39 1,-1-67 9,0 1 0,0-1 0,1 1 1,0-1-1,0 0 0,0 1 0,0-1 0,1 0 1,0 1-1,0-1 0,0 0 0,0 0 0,0-1 0,1 1 1,0 0-1,0-1 0,0 0 0,0 1 0,0-1 1,1 0-1,-1-1 0,1 1 0,0-1 0,7 4 1,0-2 20,0 0 1,0-1 0,0-1 0,0 1-1,1-2 1,-1 0 0,0 0 0,20-2 0,-24 1-4,-1-1 1,0 0 0,1 0 0,-1-1 0,0 0 0,0 0 0,0 0 0,0-1 0,-1 0 0,1 0 0,7-6 0,-4 2 9,0 0 0,-1-1 0,0 0 1,0-1-1,12-18 0,-5 4 39,-2-1 0,-1-1 0,0 0 0,11-42 0,-16 41 159,-3-1 1,0 0 0,-1 0 0,-2-1 0,-2-36 0,0 14 610,1 49-836,0 5-116,0 85 45,3 191 5,2-209 205,27 137-1,17 68 78,-44-225-185,-1 0-1,-4 1 1,-7 73 0,4-108-45,-1 0 0,-1 1 0,0-2 0,-1 1 0,-1 0 1,0-1-1,-2-1 0,0 1 0,0-1 0,-1-1 1,-1 0-1,-1 0 0,0-1 0,0-1 0,-1 0 1,-26 18-1,16-14-42,-2 0 0,0-2 0,-1-1 0,0-1 0,-1-1 0,0-1 1,-1-1-1,0-2 0,-43 6 0,31-8-342,1-2 1,-41-1-1,65-3 206,0-1-1,0 0 1,1-1 0,-1 0-1,0-1 1,1-1-1,0 0 1,0-1 0,-15-9-1,-19-19-1371,2-1-1,1-2 0,-62-69 1,2-10-3907</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2:59:30.379"/>
    </inkml:context>
    <inkml:brush xml:id="br0">
      <inkml:brushProperty name="width" value="0.035" units="cm"/>
      <inkml:brushProperty name="height" value="0.035" units="cm"/>
      <inkml:brushProperty name="color" value="#E71224"/>
    </inkml:brush>
  </inkml:definitions>
  <inkml:trace contextRef="#ctx0" brushRef="#br0">1 86 12019,'0'0'13298,"95"-82"-13202,-79 79-96,-4 3-200,-4 0-768,-5 21-1248,1 11-1513,-4 4-3057</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2:58.181"/>
    </inkml:context>
    <inkml:brush xml:id="br0">
      <inkml:brushProperty name="width" value="0.035" units="cm"/>
      <inkml:brushProperty name="height" value="0.035" units="cm"/>
      <inkml:brushProperty name="color" value="#E71224"/>
    </inkml:brush>
  </inkml:definitions>
  <inkml:trace contextRef="#ctx0" brushRef="#br0">1 147 5401,'0'0'7671,"0"-6"-7221,3-6-259,2-16 1413,1 22 2710,23-10-3067,-29 16-1233,23-3 172,-22 3-78,26-4 81,-27 3-189,1 1 0,-1 0 0,0 0 0,1-1 0,-1 1 0,0 0-1,1 0 1,-1 0 0,0-1 0,1 1 0,-1 0 0,0 0 0,1 0 0,-1 0-1,1 0 1,-1 0 0,0 0 0,1 0 0,-1 0 0,0 0 0,1 0 0,-1 0-1,1 0 1,-1 0 0,0 0 0,1 0 0,-1 0 0,0 1 0,1-1 0,-1 0-1,0 0 1,1 0 0,-1 1 0,0-1 0,1 0 0,-1 1 0,11 16-4,1 24-5,-12-37 11,2 5 11,-1-1 1,1 1-1,0 0 0,1-1 0,0 1 0,5 9 1,-7-17 42,-1 0 0,1 0 0,0-1 0,0 1 0,-1 0 0,1-1-1,0 1 1,0 0 0,0-1 0,0 1 0,0-1 0,0 1 0,0-1 0,0 0 0,0 0 0,0 1 0,0-1 0,0 0 0,0 0 0,0 0 0,0 0 0,0 0 0,0 0 0,1 0 0,-1 0 0,0-1 0,0 1 0,0 0 0,0-1 0,0 1 0,0 0 0,0-1 0,0 1 0,-1-1 0,1 0 0,1 0 0,33-25 180,-12 1-152,24-37 0,-38 51-64,7-1-26,-8 6-134,-1 1-1,1 0 0,0 1 1,15-7-1,-15 8-277,0-1 0,-1 0 0,1 0 1,11-9-1,-19 13 354,0 0 0,-1 0 0,1 0-1,0 0 1,0 0 0,0 0 0,-1 0 0,1 0 0,0 0 0,0 0 0,0 0 0,-1 0 0,1 0 0,0 0 0,0 0-1,0 0 1,0 0 0,-1-1 0,1 1 0,0 0 0,0 0 0,0 0 0,0 0 0,0 0 0,-1 0 0,1-1-1,0 1 1,0 0 0,0 0 0,0 0 0,0 0 0,0-1 0,0 1 0,0 0 0,-1 0 0,1 0 0,0 0-1,0-1 1,0 1 0,0 0 0,0 0 0,0 0 0,0-1 0,0 1 0,0 0 0,0 0 0,0 0 0,0 0-1,0-1 1,1 1 0,-1 0 0,0 0 0,0 0 0,0-1 0,0 1 0,0 0 0,0 0 0,0 0 0,0 0-1,1 0 1,-1-1 0,0 1 0,0 0 0,0 0 0,0 0 0,1 0 0,-1 0 0,0 0 0,0 0 0,-26-4-6502</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2:59.340"/>
    </inkml:context>
    <inkml:brush xml:id="br0">
      <inkml:brushProperty name="width" value="0.035" units="cm"/>
      <inkml:brushProperty name="height" value="0.035" units="cm"/>
      <inkml:brushProperty name="color" value="#E71224"/>
    </inkml:brush>
  </inkml:definitions>
  <inkml:trace contextRef="#ctx0" brushRef="#br0">115 0 8914,'0'0'11882,"0"4"-11025,-31-4-1922,-5 0-1687,-12 3-2753</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13.093"/>
    </inkml:context>
    <inkml:brush xml:id="br0">
      <inkml:brushProperty name="width" value="0.035" units="cm"/>
      <inkml:brushProperty name="height" value="0.035" units="cm"/>
      <inkml:brushProperty name="color" value="#E71224"/>
    </inkml:brush>
  </inkml:definitions>
  <inkml:trace contextRef="#ctx0" brushRef="#br0">844 53 6769,'0'0'8358,"-7"-7"-7354,3 2-822,2 2-93,-1 1 0,1-1 1,-1 0-1,0 1 0,0-1 1,0 1-1,0 0 0,0 0 0,0 0 1,-1 0-1,1 0 0,0 1 0,-1 0 1,0-1-1,1 1 0,-5 0 0,-26-3 696,-1 2 0,-46 2 0,65 1-675,-1 1-1,0 1 1,1 0 0,0 2-1,0-1 1,-29 14-1,10 1-85,1 1 0,0 2 0,2 1 0,1 2 0,0 1 0,2 1-1,2 1 1,0 2 0,2 1 0,1 1 0,1 1 0,2 0-1,2 2 1,1 1 0,-24 66 0,33-65-38,1 0 1,2 1-1,1 0 0,2 0 1,3 56-1,0-93 13,1 11 13,-1 0 0,1 0 1,1 0-1,0-1 0,1 1 0,0-1 0,1 1 0,0-1 0,1 0 0,0-1 1,1 1-1,0-1 0,1 0 0,0 0 0,0-1 0,1 0 0,0 0 0,1-1 1,-1 0-1,2 0 0,16 9 0,-15-10 42,0 0-1,0-2 1,1 1 0,0-1-1,0-1 1,0 0 0,25 4 0,-3-4 157,59-1 1,-76-4-189,-1-1 0,1 0-1,-1-1 1,0-1-1,0 0 1,-1-1-1,1-1 1,-1 0-1,16-10 1,18-12-431,59-46 0,-96 65 233,47-37-3379,59-58 0,-73 61-998</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13.836"/>
    </inkml:context>
    <inkml:brush xml:id="br0">
      <inkml:brushProperty name="width" value="0.035" units="cm"/>
      <inkml:brushProperty name="height" value="0.035" units="cm"/>
      <inkml:brushProperty name="color" value="#E71224"/>
    </inkml:brush>
  </inkml:definitions>
  <inkml:trace contextRef="#ctx0" brushRef="#br0">88 312 6953,'0'0'9057,"11"-35"-8293,37-111-105,-22 74 122,-22 63-463,0-1 0,-1 1 1,-1 0-1,2-13 1,-31 126 65,15-64-426,1 2 1,1-1 0,3 1 0,1 0 0,3 0 0,1 44 0,2-84 33,0 0 1,0 1 0,0-1 0,0 0 0,0 0 0,1 1-1,-1-1 1,1 0 0,0 0 0,-1 0 0,1 0-1,0 0 1,0 0 0,1 0 0,-1 0 0,0 0 0,1 0-1,-1-1 1,1 1 0,-1 0 0,1-1 0,0 1 0,-1-1-1,1 0 1,3 2 0,-1-2 11,0 0-1,0 1 1,-1-2 0,1 1 0,1 0-1,-1-1 1,0 0 0,0 0 0,0 0-1,0 0 1,0-1 0,0 1-1,0-1 1,4-2 0,-1 0 8,0 0 1,0 0 0,0-1-1,0 0 1,-1 0-1,0-1 1,0 1-1,0-1 1,0-1 0,-1 1-1,6-9 1,8-11 42,23-37 0,92-190 772,-134 252-825,-1 0-1,1 1 1,0-1-1,0 0 1,0 0-1,0 0 1,0 0 0,1 1-1,-1-1 1,0 0-1,0 0 1,0 0-1,0 0 1,0 1-1,0-1 1,0 0 0,0 0-1,0 0 1,0 0-1,0 1 1,1-1-1,-1 0 1,0 0-1,0 0 1,0 0-1,0 0 1,0 0 0,1 0-1,-1 1 1,0-1-1,0 0 1,0 0-1,0 0 1,1 0-1,-1 0 1,0 0 0,0 0-1,0 0 1,1 0-1,-1 0 1,0 0-1,0 0 1,0 0-1,0 0 1,1 0 0,-1 0-1,0 0 1,0 0-1,0 0 1,0 0-1,1 0 1,-1-1-1,0 1 1,0 0 0,0 0-1,0 0 1,1 0-1,-1 0 1,0 0-1,0-1 1,0 1-1,0 0 1,0 0-1,0 0 1,0 0 0,0 0-1,1-1 1,6 30 30,1 41-49,-9 200-29,-2-244 53,-1 0 0,-2 0 0,0-1 0,-2 0 0,0 0 0,-2 0 0,-17 31 0,10-25 10,-2-1 0,-1-1 0,-1-1 0,-1 0 0,-27 24 1,39-43-20,-1 1 1,0-2-1,-1 1 1,0-2 0,0 1-1,-1-2 1,-21 9 0,29-13-14,1 0 1,0-1-1,0 0 0,0 0 1,-1 0-1,1 0 1,0-1-1,-1 1 1,1-1-1,-1 0 1,1 0-1,0-1 1,-1 0-1,1 1 1,0-1-1,-1-1 1,1 1-1,0-1 1,0 1-1,0-1 1,0 0-1,1-1 1,-1 1-1,0-1 1,1 1-1,0-1 0,-1 0 1,-3-5-1,2 0-211,0 0-1,0-1 1,0 1-1,1-1 1,1 0-1,0 0 1,0 0-1,0-1 1,1 1-1,1-1 1,-1-17 0,-2-43-3619,8-98 0,13 53-2495</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14.286"/>
    </inkml:context>
    <inkml:brush xml:id="br0">
      <inkml:brushProperty name="width" value="0.035" units="cm"/>
      <inkml:brushProperty name="height" value="0.035" units="cm"/>
      <inkml:brushProperty name="color" value="#E71224"/>
    </inkml:brush>
  </inkml:definitions>
  <inkml:trace contextRef="#ctx0" brushRef="#br0">152 202 7722,'0'0'5058,"22"-7"-4589,67-25 209,-86 30-557,-1 1 1,1 0-1,0-1 1,-1 0-1,0 1 1,1-1-1,-1 0 1,0 0-1,0 0 1,0-1-1,0 1 0,0 0 1,-1-1-1,1 1 1,-1-1-1,1 0 1,-1 1-1,0-1 1,0 0-1,0 0 1,-1 0-1,1 0 0,-1 0 1,1 1-1,-1-1 1,0 0-1,0 0 1,0 0-1,-1 0 1,0-4-1,1-4 395,1-8 282,-1 13-504,1 1 0,-1-1 1,0 1-1,0 0 0,0-1 1,-3-9-1,2 15-284,0-1-1,0 0 1,0 1 0,0-1-1,0 1 1,0-1 0,-1 1-1,1 0 1,0-1 0,0 1-1,0 0 1,0 0 0,-1 0-1,1 0 1,0 0 0,0 0-1,0 0 1,-1 0 0,1 1 0,-1-1-1,-1 1 7,-1-1-16,0 1 1,1 0 0,-1 0 0,1 1-1,-1-1 1,1 1 0,0 0 0,-1 0-1,1 0 1,0 0 0,0 0 0,1 1-1,-6 4 1,-32 43 13,28-34-10,-9 12-8,2 0 1,1 2-1,1 0 1,1 1 0,2 1-1,1 0 1,1 0-1,2 2 1,1-1 0,2 1-1,1 0 1,-1 61 0,6-75 6,1-8-7,0-1 0,0 1 0,1 0 0,1-1 0,3 18 0,-3-26 7,-1 1 0,1 0 0,0-1-1,0 1 1,0-1 0,0 0 0,1 0-1,-1 1 1,1-2 0,0 1 0,0 0-1,0-1 1,0 1 0,1-1 0,-1 0-1,0 0 1,1 0 0,0 0-1,6 2 1,4 0 2,0-1-1,0 0 1,0 0 0,0-2-1,0 0 1,0 0-1,1-1 1,-1-1 0,0-1-1,0 0 1,0 0-1,0-2 1,0 1 0,0-2-1,-1 0 1,0-1-1,22-12 1,-24 10-261,1-1 0,-1 0 0,0-1 0,-1 0-1,0 0 1,-1-1 0,15-23 0,-13 15-1056,-1-2-1,0 1 1,-1-1-1,6-27 1,3-17-3589</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14.902"/>
    </inkml:context>
    <inkml:brush xml:id="br0">
      <inkml:brushProperty name="width" value="0.035" units="cm"/>
      <inkml:brushProperty name="height" value="0.035" units="cm"/>
      <inkml:brushProperty name="color" value="#E71224"/>
    </inkml:brush>
  </inkml:definitions>
  <inkml:trace contextRef="#ctx0" brushRef="#br0">0 14 9450,'0'0'8232,"3"-4"-7813,6-6-284,-5 10-96,-4 12-53,0-10 30,-1 198 538,3 244 233,-1-408-733,2 0 0,1-1 1,11 42-1,-9-56-45,0-1 0,2 1 0,0-1 1,1-1-1,1 1 0,19 27 0,-25-41-7,0-1 0,0 1 1,1-1-1,0 0 0,0 0 0,1-1 1,0 1-1,-1-1 0,1-1 0,0 1 0,1-1 1,9 4-1,-4-4 35,0 0 0,0-1 0,0 0 0,0-1 0,0-1 0,19-1 0,-24 1-20,0-2 0,0 1 0,0-1 0,0 0 0,0 0 0,0-1 0,0 0 0,-1 0 0,1-1 0,-1 0 0,0 0 0,6-5-1,9-9-3,34-37 0,-44 43-4,3-3 5,-1 0-1,0-1 1,-1 0 0,-1-1 0,14-31 0,-20 38 3,-1-1 1,0-1-1,-1 1 0,0 0 0,-1-1 1,0 0-1,-1 1 0,0-1 1,-1 0-1,0 0 0,-2-12 0,1 20-7,0 0-1,-1-1 0,1 1 0,-1 0 0,0 0 1,0 0-1,0 0 0,-1 0 0,1 1 0,-1-1 0,0 1 1,0-1-1,0 1 0,-1 0 0,1 0 0,-1 0 1,0 1-1,-7-5 0,4 3-3,0 1-1,-1-1 1,0 1-1,1 1 1,-1-1 0,0 2-1,0-1 1,-1 1 0,-11-1-1,17 2-9,-1 1-1,1 0 1,-1 0 0,1-1-1,0 2 1,0-1 0,0 0-1,-1 1 1,1 0 0,0-1-1,1 1 1,-1 0 0,0 0-1,1 1 1,-1-1 0,1 1-1,-1-1 1,1 1 0,0 0-1,0 0 1,1 0 0,-3 4-1,-3 7 2,0 1 0,1 0 0,-7 24 0,7-15 0,0 1 0,2-1 1,0 1-1,2 0 0,1 0 0,1 0 0,6 49 0,-4-68 10,-1 0-1,1-1 0,0 1 0,1 0 0,-1-1 0,1 0 0,0 1 0,1-1 0,-1 0 0,1 0 0,0-1 0,0 1 0,1-1 0,-1 0 0,1 0 0,0-1 1,0 1-1,0-1 0,0 0 0,1 0 0,-1-1 0,1 1 0,8 1 0,7 2 64,1-2 1,-1 0-1,1-1 1,0-1-1,27-1 1,-30-1-159,-1-1 1,1 0-1,0-1 1,-1-1-1,1-1 1,-1-1-1,0 0 1,0-1-1,-1-1 1,0-1-1,0-1 1,0 0-1,-1-1 1,-1 0 0,0-2-1,17-15 1,-16 10-1052,-1 0 0,0 0 0,-2-2 0,17-28 0,-4-6-4218</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11.794"/>
    </inkml:context>
    <inkml:brush xml:id="br0">
      <inkml:brushProperty name="width" value="0.035" units="cm"/>
      <inkml:brushProperty name="height" value="0.035" units="cm"/>
      <inkml:brushProperty name="color" value="#E71224"/>
    </inkml:brush>
  </inkml:definitions>
  <inkml:trace contextRef="#ctx0" brushRef="#br0">0 143 6001,'0'0'10306,"4"0"-9257,1-2-882,0 0 1,0 0-1,0-1 1,-1 1-1,1-1 1,-1 0 0,0-1-1,1 1 1,-2-1-1,7-5 1,24-21 221,-19 21-341,1 0 0,0 0 0,1 2 0,0 0 0,0 1 0,1 0-1,25-3 1,-3 3-45,0 2 0,52 1 0,-90 3-11,0 0 1,-1 0-1,1 0 0,0 1 0,0-1 0,0 0 0,0 1 1,0 0-1,0-1 0,0 1 0,-1 0 0,1 0 0,0 0 0,0 0 1,-1 0-1,1 1 0,-1-1 0,1 0 0,-1 1 0,0-1 1,0 1-1,1 0 0,-1-1 0,0 1 0,0 0 0,0-1 0,-1 1 1,1 0-1,0 0 0,-1 0 0,1 0 0,-1 3 0,2 6-31,-1 1 0,0-1 0,-1 1-1,-2 16 1,1-22 48,1-2-6,-1 0 1,0-1 0,0 1 0,0 0-1,0-1 1,-1 1 0,1-1 0,-1 0-1,0 1 1,0-1 0,0 0 0,0 0 0,-4 3-1,-39 33 138,16-16-117,21-16 134,2 0-359,20 1-90,-8-5 291,6 1 13,1 1 0,-1 1 1,0 1-1,12 8 0,-21-13-10,0 0-1,-1 0 1,1 1 0,0-1 0,-1 1-1,0 0 1,0 0 0,0 0 0,0 0-1,0 0 1,0 0 0,-1 0-1,0 1 1,1-1 0,-1 1 0,0-1-1,-1 1 1,1-1 0,-1 1-1,1 4 1,-1-6 13,0 0 0,0 1 0,0-1 0,0 0-1,0 0 1,0 0 0,-1 1 0,1-1 0,-1 0 0,0 0-1,1 0 1,-1 0 0,0 0 0,0 0 0,0 0 0,0 0-1,-1 0 1,1-1 0,0 1 0,-1 0 0,1-1 0,-1 1-1,0-1 1,1 1 0,-1-1 0,0 0 0,0 0 0,0 0-1,0 0 1,0 0 0,-3 0 0,-13 7 113,0-1 0,0-1 1,-1-1-1,1 0 0,-1-2 0,-1 0 0,1-1 1,-36-1-1,54-1-156,0-1 0,-1 1 0,1 0 1,0-1-1,-1 1 0,1 0 0,0-1 0,0 1 1,0-1-1,-1 0 0,1 1 0,0-1 0,0 0 1,0 0-1,0 0 0,0 0 0,0 0 0,1 0 1,-1 0-1,0 0 0,0 0 0,1 0 0,-1 0 1,0-1-1,1 1 0,-1 0 0,1 0 0,0-1 1,-1 1-1,1 0 0,0 0 0,0-3 0,-1-7-521,0 0 0,1 0-1,1-13 1,-1 5-731,0 4-248,0 0 0,1 1 1,1-1-1,4-18 0,9-7-4195</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12.352"/>
    </inkml:context>
    <inkml:brush xml:id="br0">
      <inkml:brushProperty name="width" value="0.035" units="cm"/>
      <inkml:brushProperty name="height" value="0.035" units="cm"/>
      <inkml:brushProperty name="color" value="#E71224"/>
    </inkml:brush>
  </inkml:definitions>
  <inkml:trace contextRef="#ctx0" brushRef="#br0">920 149 3881,'0'0'9659,"-6"-15"-8503,-25-47-230,30 60-842,-1-1 0,0 1-1,0-1 1,0 1 0,0 0 0,-1-1 0,1 1 0,-1 0-1,1 0 1,-1 1 0,1-1 0,-1 1 0,0-1 0,0 1-1,-4-1 1,-5-4 266,-2 0-95,0 0 0,0 1 0,-1 1 0,0 0 0,1 1 0,-2 1 0,-21-2 0,-108 7 650,139-2-872,-12 1 19,0 1 1,0 1-1,0 1 1,1 0-1,0 1 0,0 1 1,0 1-1,1 0 1,0 1-1,-15 12 0,7-5-30,2 2-1,-1 1 1,2 1-1,1 1 1,-30 38-1,29-26-19,1 1-1,1 1 0,2 0 0,1 1 0,2 1 0,2 1 0,1 0 0,-10 75 0,8 8-16,2 186-1,11-289 0,0 0 0,2 0 0,0 0 0,0 0 0,11 33 0,-10-44 11,0 0 1,0 0-1,1 0 1,0 0-1,0 0 1,1-1-1,0 0 1,0 0-1,0 0 1,1 0 0,0-1-1,0 0 1,0 0-1,1-1 1,11 7-1,-5-5 27,0-1 1,0 0-1,0-1 0,0 0 0,1-1 1,0-1-1,14 1 0,99-2 350,-126-1-368,32-3 40,-1-1 0,1-2 0,-1-1 0,-1-1 0,1-2 0,-2-1 0,1-2 0,47-27 0,-16 3-18,-2-3 0,104-89 0,-140 107-22,-1 0 0,0-1 0,-2-2 0,35-52 0,-47 62-3,-1 0 0,0-1 0,-1 0 0,-1 0 0,0-1 0,-2 1 0,1-1 0,-2 0 0,-1-1 0,2-28 0,-4 44-1,0-45-340,-2-1 0,-8-54 0,6 77-1870,1 0 0,2-43 0,1 50-227,0-22-5245</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6.043"/>
    </inkml:context>
    <inkml:brush xml:id="br0">
      <inkml:brushProperty name="width" value="0.035" units="cm"/>
      <inkml:brushProperty name="height" value="0.035" units="cm"/>
    </inkml:brush>
  </inkml:definitions>
  <inkml:trace contextRef="#ctx0" brushRef="#br0">1 5 1344,'0'0'18995,"15"-1"-18718,-8 0-254,-2 0-9,1 0 0,0 1 0,0-1 0,0 1 1,-1 1-1,8 0 0,-10 0-6,0 0 0,-1 0-1,1 0 1,0 0 0,-1 0 0,1 0-1,-1 1 1,0-1 0,0 1 0,1 0 0,-1 0-1,0 0 1,0 0 0,0 0 0,-1 0 0,1 0-1,-1 1 1,1-1 0,1 4 0,9 22 99,0 0 0,-3 1 1,0 0-1,6 38 0,9 125 440,-16-112-421,0-23-53,-2-11-185,1 52 1,-7-98-459,0-17-2430,0-80-3889,0 47 1660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29.230"/>
    </inkml:context>
    <inkml:brush xml:id="br0">
      <inkml:brushProperty name="width" value="0.035" units="cm"/>
      <inkml:brushProperty name="height" value="0.035" units="cm"/>
      <inkml:brushProperty name="color" value="#E71224"/>
    </inkml:brush>
  </inkml:definitions>
  <inkml:trace contextRef="#ctx0" brushRef="#br0">32 0 2529,'0'0'2753,"-5"0"-2535,-16 0-25,16 0 5807,45 12-3034,6 12-1997,1-2-1,0-2 1,74 20-1,-107-37-930,0 1 1,0 0-1,0 1 0,-1 0 0,1 1 0,-1 1 0,-1 0 0,1 1 0,-1 0 0,-1 1 1,20 18-1,-9-4 60,-13-14-88,0 0-1,0 0 1,-1 1 0,-1 0-1,11 19 1,-12-18-27,0 0 0,-1 0 1,0 1-1,-1 0 0,-1 0 1,1 0-1,-2 0 0,0 0 1,1 22-1,-3-32-52,-1 0 0,1 0 1,-1 0-1,0 0 0,0-1 0,1 1 0,-1 0 0,0 0 0,0-1 1,-1 1-1,1 0 0,0-1 0,0 1 0,-1-1 0,1 0 1,-1 1-1,0-1 0,1 0 0,-1 0 0,0 0 0,1 0 1,-4 1-1,-40 15-2318,9-9-598,0-1-1278</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1.545"/>
    </inkml:context>
    <inkml:brush xml:id="br0">
      <inkml:brushProperty name="width" value="0.035" units="cm"/>
      <inkml:brushProperty name="height" value="0.035" units="cm"/>
      <inkml:brushProperty name="color" value="#E71224"/>
    </inkml:brush>
  </inkml:definitions>
  <inkml:trace contextRef="#ctx0" brushRef="#br0">1 136 3369,'0'0'2911,"2"-4"-2899,0 0-7,-1 3-3,0 0 0,0 0 0,-1-1 0,1 1 0,0 0-1,-1-1 1,1 1 0,-1-1 0,1 1 0,-1-1 0,0 1 0,0-3-1,0 4 7,28-8 5666,-25 7-5476,0-1 0,-1 1 0,1-1 1,-1 0-1,1 0 0,-1 0 0,0 0 1,1 0-1,-1 0 0,0-1 0,-1 1 1,1-1-1,1-3 0,20-36 1749,-15 17 1376,-8 28-3372,0 25 1,-1 1 0,-1-1 0,-11 52 0,-4-16 84,4-22-20,3-1 0,1 2 1,3-1-1,-3 49 0,10-91-15,-1 1 0,0 0 0,1 0-1,-1 0 1,1 0 0,-1 0 0,1-1-1,0 1 1,-1 0 0,1-1 0,0 1-1,-1 0 1,1-1 0,0 1 0,0-1-1,0 1 1,-1-1 0,1 1 0,0-1-1,0 0 1,0 1 0,0-1 0,0 0-1,0 0 1,0 1 0,0-1 0,1 0-1,33 3 65,-31-3-51,14 1 18,39 2 46,104-8-1,-152 4-149,-1-1 0,1 0 0,0 0 0,-1 0 0,1-1 0,-1-1 0,13-6 0,-19 9-149,0-1-1,1 1 1,-1-1-1,0 1 1,0-1 0,-1 0-1,1 0 1,0 0-1,-1 0 1,1 0-1,-1 0 1,1 0 0,-1 0-1,0-1 1,0 1-1,0-1 1,0 1-1,-1 0 1,1-1 0,-1 0-1,1 1 1,-1-1-1,0 1 1,0-1-1,0 1 1,0-1-1,-1 1 1,1-1 0,0 1-1,-2-5 1,-13-18-2609,-7 3-262</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1.822"/>
    </inkml:context>
    <inkml:brush xml:id="br0">
      <inkml:brushProperty name="width" value="0.035" units="cm"/>
      <inkml:brushProperty name="height" value="0.035" units="cm"/>
      <inkml:brushProperty name="color" value="#E71224"/>
    </inkml:brush>
  </inkml:definitions>
  <inkml:trace contextRef="#ctx0" brushRef="#br0">1 0 5521,'0'0'8345,"0"13"-7899,13 224 1121,1 25-114,-14-61-9387</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2.457"/>
    </inkml:context>
    <inkml:brush xml:id="br0">
      <inkml:brushProperty name="width" value="0.035" units="cm"/>
      <inkml:brushProperty name="height" value="0.035" units="cm"/>
      <inkml:brushProperty name="color" value="#E71224"/>
    </inkml:brush>
  </inkml:definitions>
  <inkml:trace contextRef="#ctx0" brushRef="#br0">476 1 5945,'0'0'6102,"-37"-1"-5524,-117 5-52,149-4-481,-1 1 0,1-1 0,0 1 1,0 1-1,0-1 0,0 1 0,0-1 1,0 2-1,1-1 0,-1 0 0,1 1 1,-1 0-1,1 0 0,0 0 0,0 1 0,0-1 1,1 1-1,-1 0 0,1 0 0,0 0 1,-4 7-1,-2 2 101,-10 14 72,1 1 0,2 1-1,1 1 1,1 0-1,2 1 1,-14 50 0,11-16 91,2 1 0,-6 83 1,11-38 118,11 210 1,-3-310-422,2 0-1,-1-1 0,1 1 1,1-1-1,0 0 1,1 0-1,0 0 0,0 0 1,1 0-1,0-1 1,1 0-1,0 0 1,0-1-1,1 1 0,0-1 1,0-1-1,1 1 1,0-1-1,1-1 1,-1 0-1,1 0 0,1 0 1,-1-1-1,1-1 1,-1 1-1,12 2 0,8 2 54,0-2 0,1 0-1,-1-3 1,39 3 0,121-9 178,-164 0-216,0-1 0,0-1 1,-1-2-1,1 0 1,-1-2-1,0 0 0,-1-2 1,0 0-1,-1-2 1,0 0-1,22-17 0,-29 18-35,-1-1-1,0 0 1,-1 0 0,0-2-1,-1 1 1,-1-2-1,0 0 1,0 0-1,-2-1 1,0 0-1,-1 0 1,-1-1-1,0 0 1,-1 0-1,7-36 1,-7-6-93,-3-114-1,-3 99 96,-1 41-15,0-1-1,-3 0 1,0 1 0,-3 0-1,0 0 1,-14-35 0,14 48 30,-2 1 0,0 0 1,-1 0-1,-1 1 0,0 1 1,-1 0-1,-1 0 1,-1 1-1,-1 1 0,-31-27 1,29 30-48,0 0-1,-1 1 1,-1 1 0,1 0-1,-1 2 1,-1 0 0,0 1-1,0 1 1,0 1 0,0 1 0,-1 0-1,0 2 1,0 0 0,-40 3-1,55 0-171,1 0-1,0 0 0,0 0 1,0 0-1,0 1 1,0 0-1,1 0 0,-1 0 1,0 1-1,1-1 0,0 1 1,-1 0-1,1 0 1,-5 6-1,-4 5-1477,0 0 0,-16 25 0,22-29 490,-15 23-6155</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4.041"/>
    </inkml:context>
    <inkml:brush xml:id="br0">
      <inkml:brushProperty name="width" value="0.035" units="cm"/>
      <inkml:brushProperty name="height" value="0.035" units="cm"/>
      <inkml:brushProperty name="color" value="#E71224"/>
    </inkml:brush>
  </inkml:definitions>
  <inkml:trace contextRef="#ctx0" brushRef="#br0">0 136 8106,'0'0'7860,"4"-17"-7165,9-50-104,-13 65-486,0 1-1,0-1 1,1 1 0,-1-1 0,0 1 0,1-1 0,-1 1 0,1-1 0,0 1 0,-1 0-1,1-1 1,0 1 0,2-2 0,-3 3-97,0-1-1,1 1 1,-1 0-1,0 0 0,1 0 1,-1 0-1,0 0 1,1 0-1,-1 0 1,0 0-1,1 0 1,-1 1-1,0-1 1,1 0-1,-1 0 1,0 0-1,1 0 0,-1 0 1,0 0-1,1 1 1,-1-1-1,0 0 1,0 0-1,1 1 1,-1-1-1,0 0 1,0 0-1,0 1 0,1-1 1,-1 0-1,0 0 1,0 1-1,0 0 1,14 28-131,-14-28 137,28 96 219,-4 1-1,14 131 0,-2 203 44,-13-192-196,-22-236-68,-1-3-4,0 0 0,0 1 0,0-1 0,0 0 0,0 0 0,0 1 0,1-1 1,-1 0-1,0 0 0,1 1 0,-1-1 0,1 0 0,-1 0 0,1 0 0,0 0 1,-1 0-1,1 0 0,0 0 0,0 0 0,0 0 0,1 1 0,-2-21 758,0 11-728,1-77 3,-3 0-1,-25-149 1,-15 61-472,-5-29-16,39 155 425,1 0 0,1-64 0,5 75 7,0 19-3,1 0 0,2-24-1,-1 40 19,-1 0 0,0 0 0,0 1-1,0-1 1,1 0 0,-1 0 0,0 1-1,1-1 1,-1 0 0,1 1 0,-1-1-1,1 0 1,-1 1 0,1-1 0,-1 1-1,1-1 1,0 1 0,-1-1 0,1 1 0,0-1-1,-1 1 1,1 0 0,0-1 0,0 1-1,0 0 1,26-1-30,-21 2 25,0 0 1,-1 0-1,1 1 1,-1 0-1,1 0 0,-1 1 1,8 4-1,59 52 23,-3 4 0,63 73 0,-55-56 60,283 311 399,-359-390-467,0 0-1,0 1 0,0-1 1,0 0-1,1 0 1,-1 0-1,0 0 0,1 0 1,-1 0-1,1 0 0,-1 0 1,1 0-1,-1-1 1,1 1-1,-1-1 0,3 1 1,-3-1 11,-1 0-1,1 0 1,0 0 0,0 0 0,-1-1 0,1 1 0,0 0 0,0-1 0,-1 1 0,1 0 0,0-1 0,-1 1-1,1-1 1,0 1 0,-1-1 0,1 1 0,-1-1 0,1 0 0,-1 1 0,1-1 0,-1 1 0,1-1 0,0-1-1,2-5 76,-1 0 0,1 0 0,-1 0-1,-1 0 1,2-11 0,-2 13-166,6-57 117,-3 1 0,-6-95 1,0 112-35,1 23-10,-2 0 0,0 0 1,-2 0-1,0 0 0,-1 1 0,-1-1 1,-18-35-1,5 21 2,0 0 1,-3 1-1,-32-38 1,37 45-315,12 8-3431,16 18-5501,8 1 5991</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4.540"/>
    </inkml:context>
    <inkml:brush xml:id="br0">
      <inkml:brushProperty name="width" value="0.035" units="cm"/>
      <inkml:brushProperty name="height" value="0.035" units="cm"/>
      <inkml:brushProperty name="color" value="#E71224"/>
    </inkml:brush>
  </inkml:definitions>
  <inkml:trace contextRef="#ctx0" brushRef="#br0">474 409 6249,'0'0'6619,"5"-26"-5771,10-85-34,-15 106-747,1 1 0,-1 0-1,0-1 1,-1 1 0,1 0 0,-1-1 0,0 1 0,0 0 0,0 0 0,-1 0 0,1 0-1,-1 0 1,0 0 0,0 0 0,-1 1 0,1-1 0,-1 1 0,1-1 0,-6-4-1,-1-2 128,-8-9 33,0 0 1,-1 1-1,-1 1 1,-1 1-1,0 1 1,-1 0-1,-1 2 0,-37-18 1,51 28-199,0 0 1,0 1 0,0 0-1,0 1 1,0 0-1,0 0 1,0 0-1,-9 2 1,13-1-30,-1 0 0,1 1 1,-1 0-1,1 0 0,0 0 1,0 0-1,0 1 0,0 0 0,0 0 1,0 0-1,0 0 0,0 0 0,1 1 1,-1 0-1,1 0 0,-4 3 1,-2 6-9,-1 1 1,1 0-1,1 0 1,0 1-1,1 0 1,1 0 0,0 1-1,1-1 1,-5 26-1,6-18-3,1 0 0,0 0 1,2 1-1,1-1 0,1 0 0,4 29 0,-3-42 15,0 0-1,1 0 1,0 0 0,1-1 0,0 1 0,0-1-1,0 0 1,1 0 0,0-1 0,1 1-1,0-1 1,0 0 0,0-1 0,1 1-1,0-1 1,1-1 0,-1 1 0,1-1-1,16 8 1,-12-7 4,1-1-1,0 0 0,1-1 1,-1 0-1,0-1 0,1 0 1,0-1-1,0-1 0,0 0 1,0-1-1,0 0 0,24-4 1,-30 1-5,0 0 1,0 0 0,0 0-1,-1-1 1,0 0-1,1-1 1,-2 0 0,1 0-1,0 0 1,-1-1 0,0 0-1,0 0 1,-1-1 0,5-7-1,7-9-178,-1-1-1,22-47 0,-33 57-310,0 1 0,-1-1 0,0 0 0,-2-1 0,1 1-1,-1 0 1,-1-1 0,-1 1 0,-1-17 0,1 11-959,0-34-3182</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4.835"/>
    </inkml:context>
    <inkml:brush xml:id="br0">
      <inkml:brushProperty name="width" value="0.035" units="cm"/>
      <inkml:brushProperty name="height" value="0.035" units="cm"/>
      <inkml:brushProperty name="color" value="#E71224"/>
    </inkml:brush>
  </inkml:definitions>
  <inkml:trace contextRef="#ctx0" brushRef="#br0">0 0 9010,'0'0'6095,"15"34"-5207,47 110-237,-30-69-28,-4 1 1,31 134 0,-53-184-974,-5-24-311,2 7 520,9-11-11821</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5.713"/>
    </inkml:context>
    <inkml:brush xml:id="br0">
      <inkml:brushProperty name="width" value="0.035" units="cm"/>
      <inkml:brushProperty name="height" value="0.035" units="cm"/>
      <inkml:brushProperty name="color" value="#E71224"/>
    </inkml:brush>
  </inkml:definitions>
  <inkml:trace contextRef="#ctx0" brushRef="#br0">239 103 7578,'0'0'10650,"-1"-16"-10121,-9-51-271,10 66-249,-1 0 0,0-1 0,0 1 0,1 0-1,-1 0 1,0 0 0,0-1 0,-1 1 0,1 0 0,0 0 0,0 1 0,0-1 0,-1 0 0,1 0 0,0 1 0,-1-1 0,1 0 0,0 1 0,-1 0 0,1-1 0,-1 1 0,1 0 0,-1 0 0,1-1-1,-1 1 1,1 0 0,-1 1 0,1-1 0,-1 0 0,1 0 0,-1 1 0,-2 0 0,-4 0 29,1-1-33,1 0 0,0 0 0,-1 1 0,1 0 0,0 0 0,0 1 0,0 0 0,0 0 0,0 0 0,0 1 0,0-1 0,1 2 0,-1-1 1,1 0-1,0 1 0,0 0 0,0 0 0,1 1 0,-1-1 0,1 1 0,0 0 0,0 0 0,1 1 0,0-1 0,-4 8 0,1-1-15,1 1 1,0-1-1,0 1 0,1 0 1,1 0-1,-3 24 0,5-30-1,0 0 0,1 0-1,0-1 1,0 1 0,1 0 0,-1 0-1,1-1 1,1 1 0,-1 0-1,1-1 1,1 1 0,-1-1 0,1 0-1,0 0 1,6 9 0,6 0 18,0-1 1,2 0-1,-1-1 0,2-1 1,0 0-1,0-2 1,1 0-1,22 8 0,-17-7 10,0 1 0,-1 1-1,-1 0 1,32 26-1,-52-35-23,1-1 1,-1 0-1,0 1 0,0-1 0,-1 1 0,1 0 1,-1 0-1,1-1 0,-1 1 0,-1 0 0,1 0 1,0 0-1,-1 0 0,0 0 0,0 0 0,0 0 1,0 0-1,-1 0 0,-1 6 0,1-8 6,1 0 0,-1 0 0,0 0 0,0 0 0,0 0 0,-1 0 1,1 0-1,0-1 0,-1 1 0,1 0 0,-1-1 0,1 1 0,-1-1 0,0 0 0,0 0 0,1 1 0,-1-1 0,0 0 0,0-1 0,0 1 0,0 0 0,-3 0 0,-5 2 18,0 0-1,0-1 1,-13 2-1,14-3 16,0 0 0,1 0 0,-1-1 0,1 0 0,-17-3 0,23 3-25,0-1 0,0 1 0,0-1 0,0 0 0,0 0 0,0 0 0,0 0 1,1 0-1,-1-1 0,0 1 0,1 0 0,-1-1 0,1 1 0,-1-1 0,1 0 0,0 1 0,0-1 0,-1 0 0,1 0 0,0 0 0,1 0 0,-1 0 0,0 0 0,1 0 0,-1 0 0,1 0 0,-1 0 0,1-3 0,-1 0-17,0-1 0,1 1 0,-1 0 0,1-1-1,0 1 1,1 0 0,-1 0 0,1-1 0,0 1 0,0 0 0,1 0-1,-1 0 1,1 0 0,0 0 0,1 0 0,-1 1 0,1-1 0,0 1-1,0-1 1,1 1 0,-1 0 0,1 0 0,0 1 0,0-1 0,0 1-1,0 0 1,7-4 0,13-7 4,0 1 1,1 2-1,45-15 0,85-15 14,35-12 106,-187 52-46,1 0-1,-1 0 1,0-1 0,0 0-1,1 0 1,-1 0 0,0 0 0,-1 0-1,1 0 1,0-1 0,-1 1-1,1-1 1,-1 0 0,0 0 0,0 0-1,0 0 1,0 0 0,0 0-1,1-6 1,0-1 145,-1 0-1,-1 0 0,0 0 1,0 0-1,-2-16 0,1 5-148,0 20-56,0 0-1,-1 0 1,1 0-1,0 0 1,0 1-1,0-1 1,-1 0-1,1 0 1,0 1-1,-1-1 0,1 0 1,-1 0-1,1 1 1,-1-1-1,1 0 1,-1 1-1,1-1 1,-1 1-1,0-1 1,1 1-1,-1-1 0,0 1 1,1-1-1,-2 0 1,-26-5 86,21 5-87,0 1 0,1 1 0,-1-1-1,0 1 1,0 0 0,-8 3-1,9-1-7,0 0-1,0 0 0,0 0 0,1 1 0,0 0 0,0 1 1,0-1-1,0 1 0,0 0 0,-4 7 0,-38 59-12,43-64 14,-6 11-22,0 1 0,1 0 1,0 1-1,2 0 0,0 1 1,2-1-1,0 1 0,1 0 0,1 0 1,0 29-1,3-47 21,0 1 0,0 0-1,0 0 1,1-1 0,-1 1 0,1 0-1,0-1 1,0 1 0,0-1 0,0 1-1,0-1 1,1 0 0,0 1-1,0-1 1,0 0 0,0 0 0,0 0-1,0 0 1,1-1 0,0 1 0,-1-1-1,1 1 1,0-1 0,0 0 0,0 0-1,1 0 1,-1-1 0,0 1 0,1-1-1,-1 1 1,1-1 0,-1 0 0,1-1-1,4 1 1,9 3 9,0-1 0,0-1 0,1-1 0,-1 0 0,0-1 0,0-1 0,1-1 0,-1 0 0,0-1 0,23-8 0,-26 7-128,0-1 1,-1-1-1,0 0 0,0-1 0,-1-1 1,1 1-1,-2-2 0,1 0 1,-1 0-1,-1-1 0,0-1 0,16-20 1,-22 26-162,0-1 0,-1 0 1,0 0-1,0 0 0,0-1 0,-1 1 1,0-1-1,0 0 0,-1 1 0,0-1 1,0 0-1,0-9 0,-1 9-321,-1 0 0,0 1 0,0-1 0,0 0 0,-1 0 0,0 0 0,0 1 1,-1-1-1,0 1 0,0 0 0,-7-10 0,-24-31-5522</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5.935"/>
    </inkml:context>
    <inkml:brush xml:id="br0">
      <inkml:brushProperty name="width" value="0.035" units="cm"/>
      <inkml:brushProperty name="height" value="0.035" units="cm"/>
      <inkml:brushProperty name="color" value="#E71224"/>
    </inkml:brush>
  </inkml:definitions>
  <inkml:trace contextRef="#ctx0" brushRef="#br0">0 79 11867,'0'0'9698,"64"-60"-9698,-37 49-392,5 7-1209,0 1-2216,-13 3-2624</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7.652"/>
    </inkml:context>
    <inkml:brush xml:id="br0">
      <inkml:brushProperty name="width" value="0.035" units="cm"/>
      <inkml:brushProperty name="height" value="0.035" units="cm"/>
      <inkml:brushProperty name="color" value="#E71224"/>
    </inkml:brush>
  </inkml:definitions>
  <inkml:trace contextRef="#ctx0" brushRef="#br0">0 93 8130,'0'0'5985,"222"0"-4889,-151-11-264,0 1-175,9-5-57,-5 1-64,-4 0-8,-11 3-368,-17 0-160,-15 8-168,-28-1-1288,-28 4-8258</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6.412"/>
    </inkml:context>
    <inkml:brush xml:id="br0">
      <inkml:brushProperty name="width" value="0.035" units="cm"/>
      <inkml:brushProperty name="height" value="0.035" units="cm"/>
    </inkml:brush>
  </inkml:definitions>
  <inkml:trace contextRef="#ctx0" brushRef="#br0">0 93 5521,'0'0'11265,"72"-14"-10219,227-44-333,-267 52-469,0 1 0,1 1-1,57 1 1,-52 4-4,9-2 105,-25-1-245,0 2 0,-1 0 0,1 1 0,34 7 1,-51-6-102,0-1 1,0 0 0,0 1-1,0 0 1,-1 0-1,1 1 1,-1-1 0,1 1-1,-1 0 1,0 0 0,0 1-1,0-1 1,-1 1-1,1-1 1,-1 1 0,0 0-1,0 1 1,0-1 0,-1 0-1,1 1 1,-1 0 0,0-1-1,0 1 1,1 9-1,-1-2-1,0 1 0,-1 0 0,-2 25 0,1-12 2,0-19-1,-1 0-1,0-1 1,0 1 0,0-1-1,-1 1 1,1-1-1,-2 1 1,1-1-1,-1 0 1,0 0-1,0 0 1,0-1-1,-1 1 1,-6 7 0,-5 3-4,-1-1 0,0 0 0,-21 13 0,14-10 9,-120 85-75,-218 117 1,322-198-32,10-4-1,-1-2 0,-49 20 0,72-35-91,6-12-887,1 9 845,0-80-7474,0 42 45</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7.975"/>
    </inkml:context>
    <inkml:brush xml:id="br0">
      <inkml:brushProperty name="width" value="0.035" units="cm"/>
      <inkml:brushProperty name="height" value="0.035" units="cm"/>
      <inkml:brushProperty name="color" value="#E71224"/>
    </inkml:brush>
  </inkml:definitions>
  <inkml:trace contextRef="#ctx0" brushRef="#br0">16 1 9058,'0'0'4146,"48"0"-2982,158 2-61,-176-1-914,1 1-1,-1 1 1,0 1-1,0 2 1,39 13-1,-45-11-143,1 0 0,-2 2 0,42 22 0,-58-28-51,0 0-1,0 1 1,-1 0-1,1 0 1,-1 0 0,0 1-1,-1 0 1,1 0-1,-1 1 1,-1-1 0,1 1-1,-1 0 1,0 0-1,0 1 1,4 14 0,-6-13-31,0 0 0,-1 1 1,0-1-1,0 1 0,-1-1 1,0 1-1,-1-1 0,0 1 1,0-1-1,-1 0 0,0 0 1,-1 1-1,0-1 1,-1-1-1,0 1 0,0 0 1,-1-1-1,-10 15 0,-4 0-274,-1-1 0,-1 0 0,-1-2 0,-41 30 0,28-24-329,-1-1 0,-1-2 0,-68 31 0,84-45 298,-1-1 0,0-1 0,0 0-1,0-2 1,-1-1 0,0-1 0,0-1 0,-38-1 0,54-1 85,1-1 0,-1 0 0,0 0 0,1 0 0,-9-4 0,-19-17-2037</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8.707"/>
    </inkml:context>
    <inkml:brush xml:id="br0">
      <inkml:brushProperty name="width" value="0.035" units="cm"/>
      <inkml:brushProperty name="height" value="0.035" units="cm"/>
      <inkml:brushProperty name="color" value="#E71224"/>
    </inkml:brush>
  </inkml:definitions>
  <inkml:trace contextRef="#ctx0" brushRef="#br0">0 168 4001,'0'0'9402,"0"-12"-8014,0-115 4922,0 127-6189,0 11-269,26 372 175,-24-311-76,2-252 491,-4 168-474,0 1 0,1 0 0,1 0 0,0 0 0,0 0 0,1 0 0,0 0 0,1 1 0,0-1 0,1 1 0,10-17 0,-6 15-30,1 0 0,0 1 0,0 0 0,1 1 0,0 0 0,1 0 0,0 2 0,17-10 0,-12 8-13,0 1 0,1 0-1,0 2 1,0 0-1,1 1 1,30-6-1,23 6-6705</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9.275"/>
    </inkml:context>
    <inkml:brush xml:id="br0">
      <inkml:brushProperty name="width" value="0.035" units="cm"/>
      <inkml:brushProperty name="height" value="0.035" units="cm"/>
      <inkml:brushProperty name="color" value="#E71224"/>
    </inkml:brush>
  </inkml:definitions>
  <inkml:trace contextRef="#ctx0" brushRef="#br0">158 247 5313,'0'0'6296,"8"-22"-5205,21-68-11,-27 81-745,1 0-1,-1 0 0,-1 0 0,1 0 1,-2 0-1,1 0 0,-1 0 0,-1-1 1,-2-13-1,2 16-57,1 6-241,0 0 0,0 0 0,-1 0 0,1 0 0,0 0 0,-1 0 1,1 0-1,-1 0 0,1 0 0,-1 0 0,0 0 0,1 0 0,-1 0 0,0 0 1,0 0-1,0 0 0,0 1 0,1-1 0,-1 0 0,0 1 0,0-1 0,0 1 1,0-1-1,-1 1 0,1-1 0,0 1 0,0 0 0,0 0 0,0-1 0,0 1 1,0 0-1,0 0 0,-2 0 0,1 0-38,-1 0 1,0 1-1,1-1 1,-1 1-1,1-1 0,0 1 1,-1 0-1,1 0 1,-1 0-1,1 0 1,0 0-1,0 0 0,0 1 1,0-1-1,-3 3 1,-7 9-1,-1 1 0,2 1 0,0 0 1,1 1-1,0 0 0,2 0 0,-1 1 1,-7 25-1,8-17-22,1 0 1,1 0-1,2 0 1,0 1-1,0 41 0,4-65 28,0-1 0,1 1-1,-1-1 1,0 1-1,1-1 1,-1 1 0,1-1-1,0 1 1,-1-1-1,1 0 1,0 1 0,0-1-1,0 0 1,0 0 0,0 1-1,0-1 1,0 0-1,0 0 1,0 0 0,1 0-1,-1 0 1,0-1-1,1 1 1,-1 0 0,1-1-1,-1 1 1,1-1 0,-1 1-1,1-1 1,-1 0-1,1 1 1,-1-1 0,1 0-1,-1 0 1,1 0-1,-1 0 1,1-1 0,2 0-1,0 1 25,0 0 1,0-1-1,0 1 0,0-1 0,0 0 0,-1 0 0,1-1 0,0 1 0,-1-1 0,1 0 1,-1 0-1,1 0 0,-1 0 0,0-1 0,3-2 0,9-16 45,-1-1-1,-2 0 1,0-1-1,15-41 1,24-102 244,-47 152-242,-5 69-413,-7 30 357,-6 104-12,14-173-51,-1-11-59,1 0 1,0 0-1,0 1 1,1-1 0,-1 0-1,3 9 1,-2-12 45,0-1 0,-1 0 1,1 0-1,0 0 0,0 0 1,0 1-1,0-1 0,0 0 1,0-1-1,0 1 1,0 0-1,0 0 0,0 0 1,0-1-1,1 1 0,-1 0 1,0-1-1,0 1 0,1-1 1,-1 0-1,0 1 0,1-1 1,-1 0-1,1 0 1,-1 0-1,0 0 0,1 0 1,-1 0-1,3-1 0,-1 1-113,-1 0 0,1-1-1,0 0 1,-1 1 0,1-1 0,-1 0-1,1 0 1,-1 0 0,0-1-1,1 1 1,-1-1 0,0 1-1,0-1 1,0 0 0,0 0 0,0 0-1,0 0 1,-1 0 0,1 0-1,-1 0 1,1 0 0,0-3-1,19-30-4352</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39.755"/>
    </inkml:context>
    <inkml:brush xml:id="br0">
      <inkml:brushProperty name="width" value="0.035" units="cm"/>
      <inkml:brushProperty name="height" value="0.035" units="cm"/>
      <inkml:brushProperty name="color" value="#E71224"/>
    </inkml:brush>
  </inkml:definitions>
  <inkml:trace contextRef="#ctx0" brushRef="#br0">0 0 7826,'0'0'9099,"7"8"-8747,-2-2-314,0 0-1,-1 0 1,1 0 0,-1 0 0,-1 1-1,1-1 1,-1 1 0,0 0-1,-1 0 1,4 12 0,1 50 265,-3-1 0,-5 76 0,0-53 305,2-102-562,0 1 0,1-1 0,1 0 0,-1 1 0,2 0 0,0-1 0,0 1 0,7-11 0,48-78-81,-54 92 31,8-14-131,0 0-1,2 1 0,1 1 1,0 0-1,20-16 1,-36 34 120,1 1 0,-1 0 0,1-1 1,-1 1-1,0 0 0,1 0 0,-1-1 0,1 1 1,-1 0-1,1 0 0,-1-1 0,1 1 0,-1 0 1,0 0-1,1 0 0,-1 0 0,1 0 1,-1 0-1,1 0 0,-1 0 0,1 0 0,-1 0 1,1 0-1,-1 0 0,1 0 0,-1 0 0,1 1 1,-1-1-1,1 0 0,-1 0 0,1 0 1,-1 1-1,1-1 0,-1 0 0,0 1 0,1-1 1,-1 0-1,0 1 0,1-1 0,-1 0 0,0 1 1,1-1-1,-1 1 0,0-1 0,0 1 0,1-1 1,-1 0-1,0 1 0,0-1 0,0 1 1,0-1-1,0 1 0,0-1 0,0 1 0,0-1 1,0 1-1,0-1 0,0 1 0,0 0 0,1 42 60,-1-31-97,0 1-43,1 0-1,1-1 1,0 1 0,0-1 0,1 1 0,0-1 0,8 17-1,-10-28-22,0-1-1,0 1 0,0 0 1,0 0-1,0-1 0,0 1 0,0 0 1,1-1-1,-1 1 0,0-1 1,0 0-1,0 1 0,1-1 1,-1 0-1,0 0 0,1 0 1,-1 0-1,0 0 0,0 0 0,1 0 1,-1 0-1,0 0 0,0-1 1,1 1-1,-1 0 0,0-1 1,0 1-1,0-1 0,1 1 1,-1-1-1,0 0 0,0 0 1,0 1-1,0-1 0,0 0 0,1-1 1,17-20-3635</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0.408"/>
    </inkml:context>
    <inkml:brush xml:id="br0">
      <inkml:brushProperty name="width" value="0.035" units="cm"/>
      <inkml:brushProperty name="height" value="0.035" units="cm"/>
      <inkml:brushProperty name="color" value="#E71224"/>
    </inkml:brush>
  </inkml:definitions>
  <inkml:trace contextRef="#ctx0" brushRef="#br0">235 941 6209,'0'0'8603,"0"-21"-7661,3-117 2139,-9 137-2792,2 2-289,0 0 0,0 0 0,0 0 0,1 0 0,-1 1 0,0-1 0,1 1 0,-1 0 0,1 0 0,-1 1 0,1-1 0,0 1 0,0-1 0,0 1 0,1 0 0,-5 6 0,-8 9 0,-19 33 0,25-37 0,-11 18 4,2 1-1,-22 51 1,33-66-31,1 1 0,1-1 0,0 1 0,1 0 0,1 1-1,0 29 1,3-48 27,0 1-1,0-1 0,0 1 0,0-1 1,1 1-1,-1-1 0,0 1 1,1-1-1,-1 1 0,1-1 0,0 0 1,-1 1-1,1-1 0,0 0 0,0 1 1,0-1-1,0 0 0,0 0 0,0 0 1,0 0-1,0 0 0,2 1 0,0 0 14,0-1-1,0 0 0,0 0 1,0 0-1,0 0 0,0 0 1,1 0-1,-1-1 0,0 0 1,5 1-1,-1-1 1,-1-1 1,1 1-1,0-1 0,-1-1 1,1 1-1,-1-1 0,1 0 1,-1 0-1,0-1 0,8-4 1,-4-1-16,0-1 0,-1 0 0,1 0 0,-2-1-1,0 0 1,0-1 0,-1 0 0,11-21 0,39-102-98,-51 119 81,24-72-5,-4-2-1,-3-1 1,-5-1-1,-3-1 1,-5 0-1,-1-135 0,-10 191 37,1-2 56,1 1 0,7-51 0,-8 87-67,0 1 0,0 0-1,0 0 1,0-1 0,0 1-1,0 0 1,0 0 0,0-1-1,0 1 1,0 0 0,0 0-1,0-1 1,0 1 0,0 0-1,0 0 1,0-1-1,0 1 1,0 0 0,0 0-1,0-1 1,1 1 0,-1 0-1,0 0 1,0 0 0,0-1-1,0 1 1,1 0 0,-1 0-1,0 0 1,0-1 0,0 1-1,1 0 1,-1 0 0,0 0-1,0 0 1,1 0-1,-1 0 1,0-1 0,0 1-1,1 0 1,-1 0 0,0 0-1,3 3-41,-2 2 34,1-1 0,-1 1 0,0-1 0,0 1 0,-1-1-1,1 1 1,-1 0 0,0 5 0,0 12 12,8 322 111,-8-186-76,25 203-1,-24-356-124,1 14 20,1-1 0,1 1 0,12 32 1,-14-47-169,0 1 0,0-1 0,1 0 0,-1 1 0,1-2 0,0 1 0,0 0 0,6 5 0,-7-7-166,1-1 0,-1 1 1,1 0-1,0-1 0,-1 1 1,1-1-1,0 0 0,0 0 0,0 0 1,0 0-1,0-1 0,0 1 1,0-1-1,5 0 0,8 0-3858</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0.784"/>
    </inkml:context>
    <inkml:brush xml:id="br0">
      <inkml:brushProperty name="width" value="0.035" units="cm"/>
      <inkml:brushProperty name="height" value="0.035" units="cm"/>
      <inkml:brushProperty name="color" value="#E71224"/>
    </inkml:brush>
  </inkml:definitions>
  <inkml:trace contextRef="#ctx0" brushRef="#br0">226 203 7522,'0'0'7468,"7"-21"-6812,19-69-35,-24 84-510,-1 0 0,0 1 0,0-1-1,-1 0 1,1 0 0,-2-11 0,1 15-59,-1 0 1,1 0 0,0 0-1,-1 0 1,0 0 0,1 1-1,-1-1 1,0 0 0,0 1 0,0-1-1,0 0 1,0 1 0,0-1-1,-1 1 1,-1-2 0,0 1-19,0 1 0,0-1-1,0 1 1,0 0 0,0 0 0,0 0 0,-1 0 0,1 1 0,0-1 0,0 1 0,-1 0 0,1 0 0,0 0 0,-1 1-1,1-1 1,0 1 0,0-1 0,-1 1 0,-2 2 0,2-2-34,0 1 1,0-1-1,0 1 1,0 1-1,1-1 1,-1 0-1,1 1 1,0-1-1,0 1 1,0 0 0,0 0-1,-3 4 0,-28 47 9,25-40-8,-4 8-10,1 1 0,0 1 0,2 0 0,1 0 0,0 1 0,2 0 0,1 0 0,1 1 0,2 0 0,-2 48 0,5-74 11,0 1 0,0-1-1,1 1 1,-1-1 0,0 1-1,0-1 1,0 0 0,1 1-1,-1-1 1,0 1 0,0-1-1,1 0 1,-1 1 0,0-1-1,1 1 1,-1-1 0,0 0-1,1 0 1,-1 1-1,1-1 1,-1 0 0,1 0-1,-1 1 1,0-1 0,1 0-1,-1 0 1,1 0 0,-1 0-1,1 0 1,-1 0 0,1 0-1,-1 0 1,2 0 0,20 0 82,-17-1-73,1 0-66,0 0 0,0-1 0,0 0-1,-1 0 1,1 0 0,-1-1 0,1 0 0,-1 0-1,0 0 1,0-1 0,-1 1 0,1-1 0,-1 0-1,1-1 1,-1 1 0,-1-1 0,1 0 0,5-9-1,2-4-681,-1 0 0,-1-1 0,14-39 0,-6-3-2513,-4 6-1503</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1.715"/>
    </inkml:context>
    <inkml:brush xml:id="br0">
      <inkml:brushProperty name="width" value="0.035" units="cm"/>
      <inkml:brushProperty name="height" value="0.035" units="cm"/>
      <inkml:brushProperty name="color" value="#E71224"/>
    </inkml:brush>
  </inkml:definitions>
  <inkml:trace contextRef="#ctx0" brushRef="#br0">0 218 4305,'0'0'12499,"10"-24"-11703,4-13-544,30-72 683,-17 63 642,-27 45-1454,0 15-246,1 39 112,0-5 18,-1 0-1,-3-1 1,-15 83-1,12-113 77,4-20 281,2-28-67,2 19-284,0 1 0,0-1-1,1 1 1,1-1 0,0 1 0,0 0-1,1 1 1,12-21 0,5-1-25,34-41 0,-55 73-2,-1-1 0,1 0 0,-1 0 0,1 0 0,0 1-1,0-1 1,-1 0 0,1 0 0,0 1 0,0-1 0,0 1 0,-1-1 0,1 1 0,0-1 0,0 1 0,0 0 0,2-1 0,-2 1 9,-1 0 1,0 1 0,1-1-1,-1 0 1,1 0-1,-1 1 1,0-1 0,1 0-1,-1 1 1,0-1 0,1 0-1,-1 1 1,0-1-1,0 0 1,1 1 0,-1-1-1,0 1 1,0-1 0,0 1-1,1-1 1,-1 1-1,0-1 1,0 0 0,0 1-1,0-1 1,0 2 0,-1 45-51,0-30 14,2-2 14,-2 0 1,0-1-1,-1 1 0,0 0 1,-1-1-1,-1 1 0,0-1 1,-11 24-1,12-32 36,-3 8-37,4-10 65,1-5 80,2-9-106,0 1-1,1-1 1,0 1 0,1 0 0,0 0 0,0 0 0,1 1-1,9-17 1,47-66 25,-51 78-31,-5 7 12,0-1-1,0 1 1,1 0-1,0 0 1,0 0-1,1 0 1,0 1-1,12-9 0,-17 14-18,0 0-1,0 0 0,0-1 0,-1 1 0,1 0 0,0 0 0,0 0 0,0 0 0,0 0 0,0 0 0,0 0 0,-1 0 0,1 1 0,0-1 0,0 0 0,0 0 0,0 1 0,0-1 0,-1 0 0,1 1 1,0-1-1,0 1 0,-1-1 0,1 1 0,0 0 0,-1-1 0,1 1 0,-1-1 0,1 1 0,-1 0 0,1 0 0,-1-1 0,1 1 0,-1 0 0,1 0 0,-1 0 0,0 1 0,11 36 13,-10-34-17,3 18-24,-2 0 0,0 0 0,-2 0 1,0 0-1,-4 24 0,-2-25-736,6-21 622,-1 0 1,1 1-1,0-1 0,0 0 1,-1 1-1,1-1 0,0 0 0,-1 0 1,1 1-1,-1-1 0,1 0 1,0 0-1,-1 1 0,1-1 1,-1 0-1,1 0 0,0 0 0,-1 0 1,1 0-1,-1 0 0,1 0 1,-1 0-1,1 0 0,-1 0 1,1 0-1,0 0 0,-1 0 0,1 0 1,-1 0-1,1 0 0,-1 0 1,1 0-1,0-1 0,-1 1 1,1 0-1,-1 0 0,1-1 0,0 1 1,-1 0-1,1 0 0,0-1 1,-1 1-1,1 0 0,0-1 1,-1 0-1,-10-11-4688</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2.490"/>
    </inkml:context>
    <inkml:brush xml:id="br0">
      <inkml:brushProperty name="width" value="0.035" units="cm"/>
      <inkml:brushProperty name="height" value="0.035" units="cm"/>
      <inkml:brushProperty name="color" value="#E71224"/>
    </inkml:brush>
  </inkml:definitions>
  <inkml:trace contextRef="#ctx0" brushRef="#br0">1 331 1696,'0'0'11815,"2"-14"-10079,12-125 2753,-10 111-3518,-3 27-745,0 7-121,0 46-139,1 72-25,-7 161 191,8-299-112,1-1 1,0 1 0,1 0 0,13-25 0,4-12 39,22-62-781,88-160 0,-129 267 175,18-38-830,-16 12-7048</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3.117"/>
    </inkml:context>
    <inkml:brush xml:id="br0">
      <inkml:brushProperty name="width" value="0.035" units="cm"/>
      <inkml:brushProperty name="height" value="0.035" units="cm"/>
      <inkml:brushProperty name="color" value="#E71224"/>
    </inkml:brush>
  </inkml:definitions>
  <inkml:trace contextRef="#ctx0" brushRef="#br0">183 303 2665,'0'0'9123,"8"-27"-7936,23-86-132,-28 107-841,-2 0 0,1 0 0,-1-1 0,0 1 0,0 0 0,0-1 0,-1 1 0,-1-9 0,0 0 435,1 14-619,0-1-1,-1 0 1,1 1 0,-1-1-1,1 0 1,-1 1 0,0-1-1,1 1 1,-1-1 0,0 1-1,0-1 1,0 1 0,0 0-1,-1-1 1,1 1 0,0 0-1,0 0 1,-1 0 0,1 0-1,-1 0 1,1 0 0,-1 0-1,1 0 1,-1 1 0,0-1-1,1 1 1,-1-1 0,0 1-1,1 0 1,-1-1 0,0 1-1,1 0 1,-1 0-1,0 0 1,0 0 0,1 1-1,-1-1 1,0 0 0,1 1-1,-1-1 1,0 1 0,1 0-1,-1-1 1,-2 3 0,-4 3-33,0 1 0,1 0 0,-1 1 0,2 0 0,-1 0 0,1 0 0,-9 16 0,-32 69-4,37-71-29,1-1 0,0 2 1,2-1-1,1 1 0,1 0 0,1 0 0,1 1 0,0 26 0,3-50 36,0 1 0,0-1 0,0 0 0,0 1 0,0-1-1,0 1 1,1-1 0,-1 1 0,0-1 0,0 0 0,0 1-1,1-1 1,-1 1 0,0-1 0,1 0 0,-1 1 0,0-1-1,1 0 1,-1 0 0,0 1 0,1-1 0,-1 0-1,1 0 1,-1 1 0,0-1 0,1 0 0,-1 0 0,1 0-1,-1 0 1,1 0 0,-1 0 0,1 0 0,-1 0 0,1 0-1,0 0 1,20-1 14,-17 0-8,1 0 5,0-1 0,0 1 0,0-1 0,0-1 0,0 1 0,0-1 0,-1 0 0,1 0 0,-1 0 0,0 0 0,0-1 1,0 0-1,6-7 0,6-9 49,21-33 1,-32 47-47,25-42 174,-2-1 0,-2-1 0,-3-1 0,25-76-1,-44 114 48,-3 15-126,-4 24-101,-4 9-3,-2 0-1,-15 38 1,15-48-7,0 1 0,2 0 0,0 1 1,2-1-1,-3 46 0,8-65 12,0-5-57,0 1 0,0-1 0,0 0 0,0 0 0,0 0 0,0 1-1,1-1 1,-1 0 0,1 0 0,1 4 0,-1-5 15,0 0 0,0-1 1,0 1-1,0 0 0,0-1 0,0 1 0,0-1 0,1 0 1,-1 1-1,0-1 0,0 0 0,0 0 0,1 1 0,-1-1 1,0 0-1,0 0 0,1-1 0,-1 1 0,0 0 0,0 0 1,0 0-1,3-2 0,-2 2-86,1-1 0,0 0 0,0 0 0,-1 0 0,1 0 1,0-1-1,-1 1 0,1-1 0,-1 0 0,0 1 0,1-1 0,-1 0 0,0-1 1,3-2-1,23-40-2367,-18 28 726,14-23-2923</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3.560"/>
    </inkml:context>
    <inkml:brush xml:id="br0">
      <inkml:brushProperty name="width" value="0.035" units="cm"/>
      <inkml:brushProperty name="height" value="0.035" units="cm"/>
      <inkml:brushProperty name="color" value="#E71224"/>
    </inkml:brush>
  </inkml:definitions>
  <inkml:trace contextRef="#ctx0" brushRef="#br0">33 126 6569,'0'0'10100,"10"-21"-9008,43-83 552,-53 112-1381,0-2-263,1 19 3,-2 1 1,0-1-1,-2 1 0,-9 36 0,5-38 2,-60 187 30,64-221 290,1-9-300,2 8 2,0-7 46,0-1 0,5-29 1,-3 41-70,0-1 0,0 1 0,1 0 1,0 0-1,0 0 0,1 1 0,-1-1 1,2 1-1,6-9 0,-2 5-1,0 0 1,0 1-1,1 0 0,0 0 1,23-13-1,60-24-566,-79 40 273,-12 5-102,-1 0 1,1 0 0,0-1 0,-1 1 0,1 0 0,-1 0 0,1-1 0,-1 1 0,1-1 0,-1 1 0,0-1-1,0 0 1,0 1 0,0-1 0,0 0 0,0 0 0,0 0 0,-1 0 0,1 0 0,-1 0 0,1-3 0,0-1-1454,3-8-5828</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6.861"/>
    </inkml:context>
    <inkml:brush xml:id="br0">
      <inkml:brushProperty name="width" value="0.035" units="cm"/>
      <inkml:brushProperty name="height" value="0.035" units="cm"/>
    </inkml:brush>
  </inkml:definitions>
  <inkml:trace contextRef="#ctx0" brushRef="#br0">0 286 3849,'0'0'7603,"67"-3"-6516,211-14-186,-170 3-153,-58-2 62,-25 6-453,-7 3-107,0 0 0,0-1-1,-1-1 1,31-21 0,-43 26-233,0 1 1,-1-1-1,0 0 1,0-1-1,0 1 1,0-1-1,0 0 1,-1 1-1,0-2 1,0 1-1,0 0 1,-1-1 0,0 1-1,0-1 1,0 1-1,-1-1 1,0 0-1,0 0 1,0-10-1,-1-34-90,0 50 70,0 0 0,0 0 0,0-1 0,0 1 0,0 0 0,0 0 0,0 0-1,0-1 1,0 1 0,0 0 0,0 0 0,0 0 0,0 0 0,0-1 0,0 1 0,-1 0 0,1 0 0,0 0 0,0 0 0,0-1 0,0 1 0,0 0 0,-1 0-1,1 0 1,0 0 0,0 0 0,0 0 0,0 0 0,-1-1 0,1 1 0,0 0 0,0 0 0,0 0 0,-1 0 0,1 0 0,0 0 0,0 0 0,0 0 0,-1 0 0,1 0-1,0 0 1,0 0 0,0 0 0,-1 0 0,1 0 0,0 1 0,0-1 0,0 0 0,-1 0 0,1 0 0,-4 0-21,-13 0 17,0 1 0,0 1 1,0 0-1,0 1 0,1 1 0,-1 1 1,1 0-1,0 1 0,1 1 0,-1 0 0,1 1 1,-21 15-1,19-11 12,0 1 0,0 1 0,1 0 0,1 1 0,1 1 0,0 1 0,-14 21 0,20-25 9,1 0 0,0 1 1,1 0-1,1 0 0,0 0 1,1 1-1,1-1 0,0 1 1,1 0-1,0 0 1,1 16-1,1-30-8,1 1 1,-1-1-1,0 1 1,0 0-1,1-1 0,-1 1 1,1-1-1,-1 1 1,1-1-1,-1 0 0,1 1 1,0-1-1,0 1 1,0-1-1,0 0 0,0 0 1,0 0-1,0 1 1,0-1-1,2 1 0,0 0 11,1 0-1,0 0 0,-1 0 0,1 0 0,0-1 0,0 0 1,8 2-1,7 0 58,0-1-1,33-2 1,-38 0-40,36 1-29,65-3 158,-101 1-341,1-1 0,-1-1 0,0 0 0,0 0 0,24-11 0,3-5-2690,-12 1-2394</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3.700"/>
    </inkml:context>
    <inkml:brush xml:id="br0">
      <inkml:brushProperty name="width" value="0.035" units="cm"/>
      <inkml:brushProperty name="height" value="0.035" units="cm"/>
      <inkml:brushProperty name="color" value="#E71224"/>
    </inkml:brush>
  </inkml:definitions>
  <inkml:trace contextRef="#ctx0" brushRef="#br0">1 1 4369</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3.945"/>
    </inkml:context>
    <inkml:brush xml:id="br0">
      <inkml:brushProperty name="width" value="0.035" units="cm"/>
      <inkml:brushProperty name="height" value="0.035" units="cm"/>
      <inkml:brushProperty name="color" value="#E71224"/>
    </inkml:brush>
  </inkml:definitions>
  <inkml:trace contextRef="#ctx0" brushRef="#br0">1 118 4369,'155'127'2703,"-121"-101"-724,-30-26-1678,0 1 0,0-1 0,0-1-1,0 1 1,0 0 0,0-1 0,0 0-1,0 0 1,0 0 0,0-1 0,0 1-1,-1-1 1,1 0 0,0 0 0,-1 0-1,0 0 1,1-1 0,-1 1 0,0-1-1,0 0 1,0 0 0,3-5 0,11-18 625,-2 0 0,-1-1-1,-1-1 1,-1 0 0,-2 0 0,8-36 0,-17 60-803,-3 22-186,0 1 1,-2-1-1,0 0 1,-1 1 0,-1-2-1,-1 1 1,-9 17-1,-16 50-169,29-74 37,0 1 0,0 0 1,1 0-1,0 24 0,2-35-232,7-4-1253,-2-4 1012,1 1-1,-1-1 1,0 0 0,-1 0-1,1-1 1,-1 1 0,-1-1-1,0 0 1,0 0 0,3-12-1,0 2-1606,7-25-4193</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4.146"/>
    </inkml:context>
    <inkml:brush xml:id="br0">
      <inkml:brushProperty name="width" value="0.035" units="cm"/>
      <inkml:brushProperty name="height" value="0.035" units="cm"/>
      <inkml:brushProperty name="color" value="#E71224"/>
    </inkml:brush>
  </inkml:definitions>
  <inkml:trace contextRef="#ctx0" brushRef="#br0">0 76 7434,'0'0'10530,"28"-75"-11074,-24 75-1137,-4 35-919,0 12-49,0 6-3008</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4.770"/>
    </inkml:context>
    <inkml:brush xml:id="br0">
      <inkml:brushProperty name="width" value="0.035" units="cm"/>
      <inkml:brushProperty name="height" value="0.035" units="cm"/>
      <inkml:brushProperty name="color" value="#E71224"/>
    </inkml:brush>
  </inkml:definitions>
  <inkml:trace contextRef="#ctx0" brushRef="#br0">222 357 8146,'0'0'7123,"4"-33"-6703,9-106-8,-12 133-348,0 1 0,-1 0 0,0-1 1,0 1-1,-1-1 0,0 1 0,1-1 0,-2 1 1,1 0-1,-1-1 0,0 1 0,0 0 1,0 0-1,-1 0 0,1 1 0,-1-1 0,0 1 1,-6-8-1,-4-3 229,8 8-161,0 1 0,-1 0 0,1 0 0,-1 1 0,-1-1 0,1 1 0,-1 1 0,-11-7 0,16 10-128,0 0 0,0 0 1,0 0-1,0 0 0,0 0 0,-1 0 1,1 1-1,0-1 0,-1 1 0,1-1 0,0 1 1,-1 0-1,1 0 0,0 0 0,-1 0 0,1 1 1,0-1-1,0 1 0,-1-1 0,1 1 1,0 0-1,0 0 0,0 0 0,0 0 0,0 0 1,0 0-1,0 1 0,0-1 0,0 0 1,0 1-1,1 0 0,-1-1 0,-2 5 0,-4 6-5,2 0-1,-1 1 0,1 0 0,1 0 0,0 1 0,1 0 0,1-1 1,-4 27-1,3 8 34,3 61 0,1-64-45,1-43 15,-1 0 1,0 0-1,1 0 0,-1 0 0,1 0 1,0 0-1,-1 0 0,1-1 0,0 1 1,0 0-1,0-1 0,1 1 0,-1 0 1,0-1-1,0 1 0,1-1 0,-1 0 1,1 1-1,-1-1 0,1 0 0,0 0 1,0 0-1,-1 0 0,1 0 0,0-1 1,0 1-1,0 0 0,0-1 0,0 0 1,0 1-1,0-1 0,2 0 0,2 1 29,-1-1 0,1 1 0,-1-1-1,1-1 1,-1 1 0,0-1-1,1 0 1,-1 0 0,0 0-1,1-1 1,8-4 0,-6 1-26,0-1 1,0 0-1,-1 0 1,0-1-1,0 0 1,0-1-1,-1 1 1,0-1-1,-1 0 1,0 0-1,5-11 1,2-6-5,-1-1 0,13-46 0,-23 67-1,7-21 35,-1-1 1,-2 1-1,5-54 1,-6 428-354,-4-338 319,0-1 0,1 0-1,1 0 1,3 13 0,-5-20-22,1-1 1,-1 1-1,1-1 1,0 1 0,-1-1-1,1 1 1,0-1-1,0 0 1,0 1 0,0-1-1,0 0 1,0 0-1,0 0 1,0 0-1,3 2 1,-3-3-20,0 0-1,0 1 0,1-1 1,-1 0-1,0 0 1,0 0-1,0 0 1,0 0-1,1-1 1,-1 1-1,0 0 1,0 0-1,0-1 1,0 1-1,0-1 1,0 1-1,0-1 1,0 1-1,0-1 1,0 0-1,0 1 1,0-1-1,0 0 1,0 0-1,0-1 1,7-7-675,-1-1 0,-1 0 1,0 0-1,0 0 0,-1-1 0,5-15 0,-7 19 139,20-50-4598</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5.067"/>
    </inkml:context>
    <inkml:brush xml:id="br0">
      <inkml:brushProperty name="width" value="0.035" units="cm"/>
      <inkml:brushProperty name="height" value="0.035" units="cm"/>
      <inkml:brushProperty name="color" value="#E71224"/>
    </inkml:brush>
  </inkml:definitions>
  <inkml:trace contextRef="#ctx0" brushRef="#br0">5 0 7922,'0'0'3615,"0"32"-2092,0 208 1182,-1-81-1578,2 185 510,1-321-1556,8 40 0,-6-44-880,-1 1 1,1 27-1,-4-47 645,0 0 0,0 0 0,-1 0-1,1 1 1,0-1 0,-1 0-1,1 0 1,0 0 0,0 0-1,-1 0 1,1 0 0,0 1-1,-1-1 1,1 0 0,0 0 0,-1 0-1,1 0 1,0 0 0,-1 0-1,1 0 1,0-1 0,-1 1-1,1 0 1,0 0 0,-1 0-1,1 0 1,0 0 0,-1-1 0,1 1-221,-18-6-3869</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5.282"/>
    </inkml:context>
    <inkml:brush xml:id="br0">
      <inkml:brushProperty name="width" value="0.035" units="cm"/>
      <inkml:brushProperty name="height" value="0.035" units="cm"/>
      <inkml:brushProperty name="color" value="#E71224"/>
    </inkml:brush>
  </inkml:definitions>
  <inkml:trace contextRef="#ctx0" brushRef="#br0">1 143 8186,'0'0'10178,"253"-28"-9362,-201 20-376,-1 1-240,-3-3-128,-13 3-72,-11-1-96,-12 5-568,-8-8-696,-4-10-1097,0 3-2392,-16-3-1504</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5.498"/>
    </inkml:context>
    <inkml:brush xml:id="br0">
      <inkml:brushProperty name="width" value="0.035" units="cm"/>
      <inkml:brushProperty name="height" value="0.035" units="cm"/>
      <inkml:brushProperty name="color" value="#E71224"/>
    </inkml:brush>
  </inkml:definitions>
  <inkml:trace contextRef="#ctx0" brushRef="#br0">0 0 6769,'0'0'9731,"56"182"-9043,-56-128-256,3-8-88,-3 0-72,0-7-144,0-10-128,0-11-208</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5.840"/>
    </inkml:context>
    <inkml:brush xml:id="br0">
      <inkml:brushProperty name="width" value="0.035" units="cm"/>
      <inkml:brushProperty name="height" value="0.035" units="cm"/>
      <inkml:brushProperty name="color" value="#E71224"/>
    </inkml:brush>
  </inkml:definitions>
  <inkml:trace contextRef="#ctx0" brushRef="#br0">290 142 3833,'0'0'8472,"-8"-8"-7798,-83-112 3424,91 119-4071,-1 0 1,0 0-1,0 0 1,0 0-1,0 0 1,0 0-1,0 1 1,0-1-1,0 0 0,0 1 1,0-1-1,0 0 1,0 1-1,-1-1 1,1 1-1,0 0 0,0-1 1,-1 1-1,1 0 1,0 0-1,0 0 1,-1 0-1,1 0 1,0 0-1,-1 0 0,1 0 1,0 0-1,0 1 1,-1-1-1,1 0 1,0 1-1,0-1 1,0 1-1,0 0 0,-1-1 1,1 1-1,0 0 1,0 0-1,0-1 1,-1 3-1,-5 4-60,0 0 0,1 0 1,0 1-1,-7 11 0,7-10 116,-1 1-74,-15 21 22,-17 35 0,34-57-18,0 1 0,1-1-1,1 1 1,-1 0 0,2 0 0,-1 0 0,1 0 0,-1 19 0,4-28-3,-1-1 0,1 1-1,-1 0 1,1-1 0,0 1 0,-1-1 0,1 1-1,-1-1 1,1 0 0,0 1 0,0-1 0,-1 0-1,1 1 1,0-1 0,-1 0 0,1 0 0,0 1 0,0-1-1,-1 0 1,1 0 0,0 0 0,0 0 0,0 0-1,-1 0 1,1 0 0,0-1 0,0 1 0,-1 0-1,2-1 1,4 1 37,3 0-102,0-1 0,0-1 0,0 0 0,0 0 0,0 0 0,0-1 0,-1 0 0,1-1 0,-1 0 0,0-1 0,0 1 0,0-1 0,-1-1 0,1 0 0,8-9 0,5-6-1206,-2-1 0,0-1 0,23-38 0,-5 3-3350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6.349"/>
    </inkml:context>
    <inkml:brush xml:id="br0">
      <inkml:brushProperty name="width" value="0.035" units="cm"/>
      <inkml:brushProperty name="height" value="0.035" units="cm"/>
      <inkml:brushProperty name="color" value="#E71224"/>
    </inkml:brush>
  </inkml:definitions>
  <inkml:trace contextRef="#ctx0" brushRef="#br0">0 50 6081,'0'0'12388,"14"-7"-11454,42-23-42,-42 21-410,-8 5 563,-4 7-217,-2 55-829,-2-1 0,-12 76-1,7-106 19,5-16 23,-1-1 0,2 0 0,-1 1 0,1 11 1,1-24-31,1 0 1,0 0 0,-1 0 0,1 1 0,0-1 0,0 0 0,0 1 0,0-1 0,0 1-1,0-1 1,1 1 0,-1-1 0,3-1 0,4-6 5,77-109 27,23-31 7,-106 147-59,26-27 26,-27 28-24,-1 0-1,1 1 1,-1-1-1,1 1 1,-1-1-1,1 1 1,-1-1 0,1 1-1,0 0 1,-1-1-1,1 1 1,0 0-1,-1 0 1,1-1-1,0 1 1,0 0 0,-1 0-1,1 0 1,0 0-1,-1 0 1,1 0-1,0 0 1,0 0-1,-1 0 1,1 0 0,0 0-1,0 0 1,-1 0-1,1 1 1,0-1-1,-1 0 1,1 1-1,0-1 1,-1 0 0,1 1-1,-1-1 1,1 1-1,0-1 1,-1 1-1,1-1 1,-1 1-1,0-1 1,1 1 0,-1 0-1,1-1 1,-1 1-1,0 0 1,1-1-1,-1 2 1,6 15 5,-2 0 0,1 0-1,-2 0 1,-1 1 0,1 30 0,-6 95-124,2-125 71,1-13-13,0-1-1,-1 1 0,0-1 0,0 1 0,0-1 1,0 0-1,-1 1 0,0-1 0,1 0 0,-2 0 0,1 0 1,0 0-1,-1 0 0,0-1 0,-5 6 0,2-4-399,0 0-1,-1 0 1,1-1-1,-1 1 0,0-2 1,0 1-1,-1-1 1,-10 3-1,-21 3-4705</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3:46.616"/>
    </inkml:context>
    <inkml:brush xml:id="br0">
      <inkml:brushProperty name="width" value="0.035" units="cm"/>
      <inkml:brushProperty name="height" value="0.035" units="cm"/>
      <inkml:brushProperty name="color" value="#E71224"/>
    </inkml:brush>
  </inkml:definitions>
  <inkml:trace contextRef="#ctx0" brushRef="#br0">92 14 8786,'0'0'14075,"-36"0"-16028,12 0-2543,-8-14-5075</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7.362"/>
    </inkml:context>
    <inkml:brush xml:id="br0">
      <inkml:brushProperty name="width" value="0.035" units="cm"/>
      <inkml:brushProperty name="height" value="0.035" units="cm"/>
    </inkml:brush>
  </inkml:definitions>
  <inkml:trace contextRef="#ctx0" brushRef="#br0">685 86 7074,'0'0'12169,"0"-13"-11885,0-58-81,-18 69-193,-7 2-24,-1 1 1,1 0-1,0 2 0,1 1 0,-1 1 0,1 1 0,-29 11 1,14 0-7,1 2 1,2 1 0,0 1 0,-51 41 0,65-44 17,0 1 0,1 2 0,2 0 0,0 0 0,1 2 0,1 1 0,-21 37 0,34-53 5,0 0 0,0 1 0,1-1 0,0 1 1,0-1-1,1 1 0,0 0 0,1 0 0,-1 13 1,2-20 7,1-1 0,-1 0 0,0 0 0,1 0 0,-1 0 0,0 0 0,1 0 0,0 0 0,-1 0 0,1 0 0,-1 0 0,1 0 0,0 0 0,0 0 1,0-1-1,-1 1 0,1 0 0,0-1 0,0 1 0,0 0 0,0-1 0,0 1 0,0-1 0,0 1 0,0-1 0,1 0 0,-1 0 0,0 1 0,0-1 0,0 0 1,0 0-1,2 0 0,46 1 320,-34-1-254,77 0 191,134-2-145,-209 2-99,-1-1 0,0-2 0,0 1 1,0-2-1,0 0 0,20-8 0,-30 10-265,-1-1 0,-1 1 1,1-1-1,0 0 0,-1 0 0,1-1 0,-1 1 0,0-1 1,0 0-1,-1 0 0,1 0 0,-1 0 0,0-1 0,0 0 1,0 1-1,0-1 0,-1 0 0,0 0 0,0-1 0,0 1 1,1-7-1,-1-22-4763,-2 2-2432</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02.201"/>
    </inkml:context>
    <inkml:brush xml:id="br0">
      <inkml:brushProperty name="width" value="0.035" units="cm"/>
      <inkml:brushProperty name="height" value="0.035" units="cm"/>
    </inkml:brush>
  </inkml:definitions>
  <inkml:trace contextRef="#ctx0" brushRef="#br0">40 309 4705,'0'0'6337,"-7"-9"-5627,-19-29-19,19 28 1783,18 11-2284,52 9 235,-40-5 54,43 4-1,71-11 213,-118 0-587,1 0 0,0-2 0,-1 0 0,36-14 0,-39 12-34,77-35 261,-80 35-265,-1 0 0,-1-2 0,1 1-1,-1-1 1,13-13 0,-23 20-53,0 0-1,0 0 1,1 0 0,-1 0-1,0 0 1,0-1 0,0 1-1,0 0 1,-1-1 0,1 1 0,0 0-1,-1-1 1,1 1 0,0-1-1,-1 1 1,0-1 0,1 0-1,-1 1 1,0-1 0,0 1-1,0-1 1,0 0 0,0 1 0,0-1-1,0 1 1,-1-1 0,1 0-1,-1 1 1,1-1 0,-1 1-1,1-1 1,-1 1 0,0 0-1,0-1 1,0 1 0,0 0 0,0-1-1,0 1 1,0 0 0,0 0-1,0 0 1,0 0 0,-3-1-1,-6-5-34,-1 0 0,1 1 0,-1 0-1,-20-6 1,13 4 58,3 2-39,0 0 0,-1 1 1,1 0-1,-1 1 0,0 1 1,0 0-1,0 2 0,-1 0 1,1 0-1,0 2 0,-29 3 1,40-2 8,-1 0 1,0 1 0,1 0 0,-1 0-1,1 0 1,0 0 0,0 1 0,0 0-1,0 0 1,1 0 0,-1 1 0,1 0-1,1-1 1,-1 2 0,0-1 0,-4 9-1,1-1 5,1 1 0,0-1-1,1 1 1,0 0 0,1 0-1,-2 17 1,2-2 11,2 0 1,1 1-1,4 52 0,-2-75-17,0 0 0,0 0 0,1 0 0,0 0-1,0-1 1,1 1 0,0 0 0,0-1-1,0 0 1,1 0 0,0 0 0,0 0-1,1 0 1,-1-1 0,7 6 0,-4-5 21,1 0 1,0-1-1,0 0 1,0 0 0,1-1-1,0 0 1,-1-1-1,1 0 1,1 0 0,12 2-1,-4-3 28,1 0 1,-1-1-1,1 0 0,0-2 1,0 0-1,-1-1 0,1-1 0,-1-1 1,0-1-1,0 0 0,20-9 1,51-30-329,-3-4-1,94-67 1,-39 11-7651,-104 75 1388</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02.898"/>
    </inkml:context>
    <inkml:brush xml:id="br0">
      <inkml:brushProperty name="width" value="0.035" units="cm"/>
      <inkml:brushProperty name="height" value="0.035" units="cm"/>
    </inkml:brush>
  </inkml:definitions>
  <inkml:trace contextRef="#ctx0" brushRef="#br0">615 236 6569,'0'0'8665,"5"-30"-7718,16-95 85,-20 121-903,0-1 0,0 0 0,-1 0-1,1 0 1,-1 0 0,-1 0 0,0-7 0,1 12-102,0-1 0,-1 1 0,1-1 0,0 0 1,-1 1-1,1-1 0,-1 1 0,1-1 0,0 1 0,-1-1 0,1 1 0,-1 0 0,1-1 1,-1 1-1,0-1 0,1 1 0,-1 0 0,1 0 0,-1-1 0,0 1 0,1 0 0,-1 0 0,1 0 1,-2-1-1,-6-1 211,-9-4 25,1 2-1,-1 0 0,0 1 1,0 0-1,0 2 1,0 0-1,0 1 1,0 0-1,-25 5 1,33-3-250,0-1-1,0 2 1,0 0 0,1 0 0,-1 0 0,1 1 0,0 0 0,0 1 0,0 0-1,1 0 1,-1 0 0,1 1 0,0 0 0,1 1 0,0 0 0,0 0-1,-9 14 1,7-10-24,1 1-1,1 0 0,0 1 0,1-1 1,0 1-1,1 0 0,0 0 0,1 1 1,1-1-1,0 1 0,0 18 0,2-17 14,-1-5-13,1 0 0,1 0 1,2 15-1,-2-21 6,0-1 1,0 1-1,1-1 0,-1 1 0,1-1 1,0 0-1,0 0 0,0 0 0,0 0 0,0 0 1,0 0-1,1-1 0,3 4 0,3 0 11,0 0 0,0 0 1,0 0-1,1-1 0,-1-1 0,1 1 0,1-2 0,-1 1 0,0-2 0,18 4 0,1-3 22,0-1-1,50-3 1,-73 1-22,0-1 0,-1 0 0,1 0 0,0-1 0,-1 1-1,1-1 1,-1 0 0,1-1 0,-1 1 0,0-1 0,0 0 0,7-6 0,-4 2 2,0 0-1,-1-1 0,0 0 1,0 0-1,-1 0 0,8-14 0,-3 1 100,-1 0-1,-1 0 0,-1-1 0,-1 0 0,7-39 0,-7 15 1046,2-91 1,-10 292-1233,14 422 98,10 107-84,-22-662 39,-2 1 0,-1-1 0,0 1 1,-7 22-1,7-38 12,1-1-1,-2 1 1,1 0 0,-1-1-1,0 0 1,-1 1 0,1-1-1,-1-1 1,0 1 0,-1 0-1,0-1 1,1 0 0,-2 0 0,1 0-1,0-1 1,-1 0 0,-6 4-1,3-4-49,0 0 0,-1 0 0,1-1 1,-1-1-1,1 1 0,-21 1 0,-63-1-845,75-3 681,6 1 19,-1-1 0,1-1 0,0 1 0,-1-2 0,1 0 0,0-1 1,0 0-1,0 0 0,0-1 0,0-1 0,1 0 0,0-1 0,-18-11 1,-14-17-1411,2-2 0,1-2 1,-43-51-1,-2-17-4009</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03.098"/>
    </inkml:context>
    <inkml:brush xml:id="br0">
      <inkml:brushProperty name="width" value="0.035" units="cm"/>
      <inkml:brushProperty name="height" value="0.035" units="cm"/>
    </inkml:brush>
  </inkml:definitions>
  <inkml:trace contextRef="#ctx0" brushRef="#br0">1 1 14459,'0'0'11002,"12"3"-10930,-8-3-80,4 0-424,-1 0-920,9 4-728,-4-1-1985,-4 1-2353</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16.587"/>
    </inkml:context>
    <inkml:brush xml:id="br0">
      <inkml:brushProperty name="width" value="0.035" units="cm"/>
      <inkml:brushProperty name="height" value="0.035" units="cm"/>
    </inkml:brush>
  </inkml:definitions>
  <inkml:trace contextRef="#ctx0" brushRef="#br0">139 209 5393,'0'0'5708,"-4"-4"-4805,2 2-640,0 0 0,0-1 0,0 1 1,1-1-1,-1 0 0,1 0 0,-1 1 0,1-1 0,0 0 1,0 0-1,0 0 0,0-1 0,1 1 0,-1-4 0,1 6-146,0 1 0,0-1 0,0 1-1,-1-1 1,1 1 0,0-1 0,0 1-1,0-1 1,-1 1 0,1-1 0,0 1-1,-1-1 1,1 1 0,0-1 0,-1 1 0,1 0-1,-1-1 1,1 1 0,0 0 0,-1-1-1,1 1 1,-1 0 0,1 0 0,-1-1-1,1 1 1,-1 0 0,1 0 0,-1 0-1,0 0 1,1-1 0,-1 1 0,-1 1 1343,15-1-1685,-11 0 267,-1 0-1,1-1 1,-1 1-1,0 0 1,1-1 0,-1 0-1,0 1 1,1-1-1,-1 0 1,0 1-1,0-1 1,0 0-1,0 0 1,1 0 0,-1 0-1,-1 0 1,1-1-1,0 1 1,0 0-1,0 0 1,0 0 0,-1-1-1,1 1 1,-1 0-1,1-1 1,-1 1-1,0-1 1,1 1-1,-1-1 1,0 1 0,0 0-1,0-1 1,0 1-1,0-1 1,0 1-1,0-1 1,-1-1 0,1 0 30,0-1 1,-1 1 0,1 0 0,-1 0 0,1 0-1,-1 0 1,0 0 0,0 0 0,-1 0 0,1 0-1,0 1 1,-1-1 0,0 0 0,0 1 0,1-1-1,-2 1 1,-1-3 0,2 4-55,-2-2 46,0 1 1,-1-1-1,1 1 0,-1 0 0,0 0 1,-9-3-1,13 5-62,0 0 0,0 0 0,0 1 0,-1-1 0,1 0 1,0 0-1,0 1 0,0-1 0,0 0 0,0 1 0,0-1 0,0 1 0,0-1 1,0 1-1,0 0 0,0-1 0,0 1 0,1 0 0,-1 0 0,0 0 0,0 0 1,1-1-1,-1 1 0,0 0 0,1 0 0,-1 0 0,1 0 0,0 0 0,-1 0 0,1 1 1,0-1-1,-1 0 0,1 0 0,0 0 0,0 2 0,-5 36-131,5-39 125,2 1 18,-1-1 0,1 0 1,0 0-1,0 0 0,0 0 1,0-1-1,-1 1 0,1 0 1,0-1-1,0 1 0,-1-1 0,1 0 1,0 1-1,-1-1 0,1 0 1,0 0-1,-1 0 0,1 0 1,1-2-1,-2 0 32,0 1 0,0-1 1,0 1-1,0-1 0,0 0 0,-1 1 0,1-1 1,-1 0-1,1 0 0,-1 1 0,0-1 0,-1-3 1,2-5 105,-3-17 230,2 27-385,-1 1 1,1-1-1,-1 1 1,1-1-1,-1 0 1,1 1-1,-1-1 1,1 1-1,-1-1 1,1 1-1,-1 0 0,1-1 1,-1 1-1,0 0 1,1-1-1,-1 1 1,0 0-1,1-1 1,-1 1-1,0 0 1,1 0-1,-1 0 0,0 0 1,0 0-1,1 0 1,-1 0-1,0 0 1,0 0-1,1 0 1,-1 0-1,0 0 1,1 1-1,-1-1 0,0 0 1,1 1-1,-2-1 1,-2 2-5,0 1 1,0-1 0,0 1-1,0-1 1,0 1-1,0 0 1,1 0 0,0 1-1,-1-1 1,1 1-1,1 0 1,-1-1 0,0 1-1,1 1 1,0-1-1,0 0 1,0 0 0,0 1-1,-1 7 1,3-11-68,13-1-2045,12 0 984,-11 0-117,0 0 1,0 0-1,26-6 0,3-6-3953</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19.407"/>
    </inkml:context>
    <inkml:brush xml:id="br0">
      <inkml:brushProperty name="width" value="0.035" units="cm"/>
      <inkml:brushProperty name="height" value="0.035" units="cm"/>
    </inkml:brush>
  </inkml:definitions>
  <inkml:trace contextRef="#ctx0" brushRef="#br0">359 175 3817,'0'0'6000,"0"-5"-5433,0-2-327,0-1 0,0 1 1,-1 0-1,0 0 0,0 0 1,-1 0-1,1 0 1,-2 0-1,1 0 0,-1 1 1,0-1-1,0 1 1,-1-1-1,0 1 0,0 0 1,0 1-1,-1-1 0,1 1 1,-2 0-1,1 0 1,0 0-1,-1 1 0,-11-7 1,12 8-225,-1 1 1,1 0 0,-1 0-1,1 1 1,-1-1 0,0 1-1,0 1 1,1-1-1,-1 1 1,0 0 0,0 0-1,0 1 1,1-1 0,-1 1-1,0 1 1,1-1-1,-1 1 1,0 0 0,1 0-1,0 0 1,0 1 0,0 0-1,0 0 1,0 1-1,0-1 1,1 1 0,0 0-1,-1 0 1,-5 8 0,-4 7-24,1 1 0,1 0 0,1 1 1,1 0-1,1 1 0,0 0 0,2 0 1,1 1-1,0 0 0,2 0 0,0 0 0,2 1 1,1-1-1,3 47 0,-2-69 6,0 0 0,1 0 0,-1 0-1,0 0 1,1 0 0,-1 0 0,1 0 0,-1 0-1,1 0 1,0 0 0,-1 0 0,1 0-1,0 0 1,-1 0 0,1 0 0,0-1 0,0 1-1,0 0 1,0-1 0,0 1 0,0-1 0,0 1-1,0-1 1,0 1 0,0-1 0,0 0-1,0 0 1,0 1 0,2-1 0,38 1 100,-27-1-60,-5-1-87,0-1 0,0 1 1,0-1-1,0-1 1,-1 1-1,1-2 1,-1 1-1,0-1 0,0 0 1,0-1-1,0 0 1,-1 0-1,0-1 1,0 1-1,0-2 0,-1 1 1,7-9-1,1-2-773,-1 0 0,-1-1 1,0 0-1,-2-1 0,0 0 0,9-25 0,-5-2-3835</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19.854"/>
    </inkml:context>
    <inkml:brush xml:id="br0">
      <inkml:brushProperty name="width" value="0.035" units="cm"/>
      <inkml:brushProperty name="height" value="0.035" units="cm"/>
    </inkml:brush>
  </inkml:definitions>
  <inkml:trace contextRef="#ctx0" brushRef="#br0">0 1 4961,'0'0'7406,"14"34"-6876,95 237 723,-64-148-717,-6 2 0,-6 2-1,-4 0 1,-7 2 0,-5 1 0,0 181 0,-16-274-520,1-15-11,-2 0-1,-2 23 1,1-40-5,1-1 0,-1 0 0,0 1 0,0-1 0,0 0 0,0 0 0,-1 0 0,0 0 0,0 0 0,0 0 1,0-1-1,-1 1 0,1-1 0,-1 1 0,0-1 0,-4 4 0,1-4-5,-1-1 0,1 1 1,-1-1-1,1 0 0,-1-1 0,0 0 0,0 0 1,0 0-1,0-1 0,1 0 0,-1 0 1,0-1-1,0 0 0,0 0 0,0-1 0,1 1 1,-1-2-1,-10-3 0,8-1-10,0 1 1,0-1-1,1 0 0,0-1 0,0 0 1,1 0-1,0-1 0,0 0 0,1 0 1,0-1-1,1 0 0,0 0 0,-5-14 1,2 2-22,1 0 0,1-1 0,1 0 0,0 0 1,0-34-1,3 44-20,2 0 0,-1-1 0,2 1 1,0 0-1,0-1 0,2 1 0,-1 0 1,2 0-1,0 0 0,0 1 0,1-1 0,1 1 1,0 0-1,0 1 0,1-1 0,10-11 1,11-8-66,1 1 1,1 1 0,1 2 0,55-37 0,151-75 46,-23 38-249,-168 83-2056,57-13 0,-62 23-2224</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22.109"/>
    </inkml:context>
    <inkml:brush xml:id="br0">
      <inkml:brushProperty name="width" value="0.035" units="cm"/>
      <inkml:brushProperty name="height" value="0.035" units="cm"/>
    </inkml:brush>
  </inkml:definitions>
  <inkml:trace contextRef="#ctx0" brushRef="#br0">8 385 808,'0'0'14877,"-1"-14"-13934,-5-43-279,5 42 504,10 18-589,-5 4-534,1-1 1,-1 1-1,0-1 1,-1 1 0,1 0-1,-1 0 1,-1 1-1,1-1 1,-1 1-1,1 8 1,3 8 97,29 100 287,-5 1 1,-6 1-1,9 132 1,-33-226-486,0-23 225,0-19 751,-1-177-330,4-235-743,2 362 30,2-1 1,2 2-1,3-1 1,24-68 0,-32 115 92,-1 4 10,1-1-1,0 0 1,0 1 0,8-13 0,-11 20 11,1 0 1,-1 0 0,1 0 0,-1 1 0,1-1-1,-1 0 1,1 1 0,0 0 0,0-1 0,0 1-1,0 0 1,0 0 0,0 0 0,0 0 0,0 0 0,1 1-1,-1-1 1,0 0 0,0 1 0,1 0 0,-1 0-1,0-1 1,0 2 0,1-1 0,1 0 0,0 1 3,-1 0 1,0 0 0,0 1-1,0-1 1,0 1 0,0-1-1,-1 1 1,1 0 0,0 0-1,-1 1 1,0-1-1,1 0 1,-1 1 0,0-1-1,0 1 1,0 0 0,-1 0-1,1-1 1,-1 1 0,1 0-1,1 6 1,4 5 1,31 66 24,52 153 0,5 94 31,-54-154 9,9 34-47,-47-199-6,5 17-25,-7-24 20,-1 0 0,0 0 1,1-1-1,-1 1 0,1 0 0,-1-1 0,1 1 0,-1 0 0,1-1 0,0 1 0,-1-1 0,1 1 0,0-1 0,0 1 0,-1-1 0,1 1 0,0-1 0,0 0 0,0 1 0,-1-1 0,1 0 0,0 0 0,0 0 0,1 0 0,-1-1 8,0 0 0,0 0 0,1 0-1,-1 0 1,0 0 0,0-1 0,-1 1 0,1 0 0,0-1 0,0 1 0,-1-1 0,1 1 0,0-1 0,-1 1 0,0-1 0,1 1 0,-1-4 0,2 0 18,93-426 15,-29 102-475,-62 315 412,22-76-23,-23 82 34,0 1 1,0-1-1,1 1 0,0-1 0,1 1 0,0 1 0,0-1 1,9-9-1,-12 14 1,0 1 1,-1-1-1,1 1 1,0-1-1,0 1 1,0 0 0,0 0-1,0 0 1,0 0-1,0 0 1,0 1-1,1-1 1,-1 0-1,0 1 1,0 0 0,1 0-1,-1-1 1,0 1-1,0 1 1,1-1-1,-1 0 1,0 0-1,0 1 1,1-1 0,-1 1-1,0 0 1,0 0-1,0 0 1,0 0-1,0 0 1,0 0-1,0 0 1,0 1 0,0-1-1,-1 1 1,1-1-1,-1 1 1,1 0-1,1 3 1,7 7 3,-1 1 1,-1 0-1,0 0 1,9 22-1,-16-32 4,25 57 25,-4 2 0,-1 0 1,15 88-1,18 200 103,-42-259-121,-10-65-193,-2-19 26,0-1-1,0 1 0,1-1 1,0 0-1,0 1 0,0-1 1,1 0-1,0 0 1,4 8-1,6-10-1525,-7-3 1122,0-1 0,0 0 1,1 0-1,-1 0 1,0-1-1,0 0 1,0 0-1,0 0 0,0-1 1,7-3-1,23-20-5618</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22.576"/>
    </inkml:context>
    <inkml:brush xml:id="br0">
      <inkml:brushProperty name="width" value="0.035" units="cm"/>
      <inkml:brushProperty name="height" value="0.035" units="cm"/>
    </inkml:brush>
  </inkml:definitions>
  <inkml:trace contextRef="#ctx0" brushRef="#br0">409 374 7762,'0'0'6624,"0"-36"-5375,0-115-86,1 138-817,-1 0 0,-1 0 0,0 1 0,0-1 0,-1 1 0,-7-23 0,6 30-231,0 0 1,0 0 0,0 1 0,0 0 0,-1-1 0,0 1 0,0 0-1,0 1 1,-1-1 0,1 1 0,-1 0 0,-5-3 0,6 3-89,-1 0 0,1 1 0,-1 0-1,0 0 1,0 0 0,0 1 0,0-1 0,0 1 0,0 0 0,0 0 0,0 1 0,0 0 0,0 0 0,-1 0 0,1 0 0,0 1 0,0 0 0,0 0 0,0 0-1,0 1 1,0 0 0,0 0 0,1 0 0,-1 0 0,1 1 0,-1 0 0,1 0 0,0 0 0,-6 5 0,-4 6-39,0 0 1,1 1 0,0 0-1,1 1 1,1 0-1,-14 28 1,10-15 10,2 0 0,1 1 1,1 1-1,1-1 0,2 2 0,2-1 0,0 1 1,3 0-1,-1 55 0,4-78-6,0-5 3,-1-1 1,1 1-1,1 0 0,-1-1 0,0 0 1,1 1-1,0-1 0,1 6 0,-1-8 6,0 0 0,0 0 0,0 0 1,0 0-1,0 0 0,0 0 0,0 0 0,0 0 0,1-1 0,-1 1 0,0 0 0,0-1 0,1 1 0,-1-1 0,0 1 0,1-1 0,-1 0 0,1 0 0,-1 1 0,0-1 0,1 0 0,-1 0 0,1 0 1,1-1-1,5 2 12,-1-1 0,1-1 0,0 1 0,0-1 0,-1-1 0,1 1 0,-1-1 0,1-1 0,-1 1 0,0-1 0,0-1 1,0 1-1,0-1 0,0 0 0,-1-1 0,0 1 0,8-8 0,9-11-339,0-1-1,-2 0 1,31-47-1,13-32-4398,-59 92 3930,30-46-5094</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23.580"/>
    </inkml:context>
    <inkml:brush xml:id="br0">
      <inkml:brushProperty name="width" value="0.035" units="cm"/>
      <inkml:brushProperty name="height" value="0.035" units="cm"/>
    </inkml:brush>
  </inkml:definitions>
  <inkml:trace contextRef="#ctx0" brushRef="#br0">481 1229 5929,'0'0'4356,"0"-31"-2749,-4-96-131,3 115-1170,1 1 0,-2 0-1,0-1 1,0 1 0,-1 0-1,-5-15 1,4 20-34,0-1 0,1 0 0,-2 1 1,1 0-1,-1 0 0,-11-10 0,13 12-205,-1 1 1,0 0-1,0 1 0,0-1 1,0 1-1,0-1 1,0 1-1,-1 0 0,1 1 1,-1-1-1,1 1 0,-1 0 1,0 0-1,1 0 0,-1 1 1,0-1-1,0 1 0,1 0 1,-1 1-1,0-1 1,-5 2-1,1 0-65,1 1 0,0-1 0,0 2 0,0-1 0,0 1 0,1 0 0,-1 0 0,1 1 0,0 0 0,-11 11 0,-6 8 1,2 2-1,1 0 1,0 1-1,2 1 1,1 1-1,2 0 1,-15 36-1,22-42-6,0-1-1,2 2 0,1-1 0,0 1 1,2 0-1,1 0 0,0 0 1,2 1-1,1-1 0,5 40 0,-4-59 6,0-1-1,0 1 1,0-1 0,1 1-1,-1-1 1,1 0-1,0 0 1,1 0-1,-1 0 1,1 0-1,-1 0 1,1-1-1,0 0 1,1 1-1,-1-1 1,1 0-1,-1 0 1,1-1 0,0 1-1,0-1 1,0 0-1,6 3 1,3-1 22,-1 0 0,0-1 0,1-1 0,0 0 0,0 0 0,24-1 0,-30-2-6,0 1 0,0-2-1,-1 1 1,1-1 0,0 0 0,-1 0 0,1-1 0,-1 0 0,0 0 0,0 0-1,0-1 1,0 0 0,-1 0 0,1 0 0,-1-1 0,0 0 0,-1 0 0,9-11-1,4-8 8,-1 0 0,-2-1 0,15-34 0,9-30-22,-5-2 0,-3-1-1,-4-1 1,25-183 0,19-466 45,-69 724-119,-2 29-184,-4 29 172,-17 70 141,5-28 22,-8 106-1,19 147 305,7-240-273,-1-11 70,4-1 1,4 1-1,34 149 1,-30-190-112,2-2 0,1 0 1,33 62-1,-33-77-55,1-1 1,1-1-1,1 0 0,1-1 1,1-1-1,24 21 1,-36-35-9,1-1 0,0 1 0,0-2 0,1 1 0,-1-1 0,1-1 0,1 0 0,-1 0 0,1-1 1,-1 0-1,1-1 0,0-1 0,1 1 0,-1-2 0,0 1 0,1-2 0,16 0 0,-22-1-2,0-1 0,-1 1 0,1-1 0,0 0 0,-1-1 0,0 1 0,1-1 0,-1 0 0,0-1 0,-1 1 0,1-1 0,-1 0 0,1 0 0,-1 0 0,0-1 0,-1 1 0,1-1 0,4-8 0,4-7 1,-1-1 0,0 0 0,9-30 0,-10 20-14,-1-1-1,-1 0 1,-2 0-1,3-46 1,-5-133-160,-5 134 140,1 60 27,-1-1 0,0 0 0,-1 1 0,-1 0 0,-1-1 0,0 1 1,-2 0-1,0 1 0,0 0 0,-2-1 0,-14-22 0,21 37-4,1 1-1,-1 0 0,0-1 1,0 1-1,0 0 1,0 0-1,0 0 1,0 0-1,-1 0 0,1 0 1,0 0-1,-1 0 1,1 0-1,0 1 0,-1-1 1,1 1-1,-1-1 1,-1 0-1,2 1 2,0 0-1,0 0 1,0 1 0,0-1-1,0 0 1,0 0 0,0 1-1,1-1 1,-1 1 0,0-1 0,0 1-1,0-1 1,0 1 0,1-1-1,-1 1 1,0 0 0,1 0-1,-1-1 1,0 1 0,1 0-1,-1 1 1,-3 4-4,1 1 1,-1 0-1,2 0 1,-1 0-1,-2 13 1,-4 35 22,2 0 0,2 0 0,6 100 0,0-136-9,1-1 1,0 0 0,1 0 0,1 0-1,1 0 1,1-1 0,0 0-1,11 20 1,-14-29-2,1 0-1,1-1 1,-1 0-1,1 0 1,1 0-1,-1-1 1,1 0-1,0 0 1,1 0-1,-1-1 1,1 1-1,0-2 1,0 1-1,1-1 1,-1 0-1,1-1 1,0 1-1,0-2 1,16 4-1,-11-3-11,0-2-1,0 0 1,0-1-1,1 0 1,-1-1-1,0 0 1,0-1-1,0-1 1,0 0-1,-1 0 1,1-2-1,-1 1 1,0-2-1,0 1 1,16-12-1,12-13-1663,-1-2 1,-2-1-1,59-69 0,-38 37-2914</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24.303"/>
    </inkml:context>
    <inkml:brush xml:id="br0">
      <inkml:brushProperty name="width" value="0.035" units="cm"/>
      <inkml:brushProperty name="height" value="0.035" units="cm"/>
    </inkml:brush>
  </inkml:definitions>
  <inkml:trace contextRef="#ctx0" brushRef="#br0">5 1 8162,'0'0'8868,"0"7"-8565,-4 264 791,8 268 51,2-458-1067,3-1 0,5-1 0,2 0 0,46 129 0,-56-192-77,0 0 1,1 0 0,1-1 0,1 1 0,0-2-1,1 0 1,22 25 0,-27-34-153,0-1 1,0 1 0,1-1-1,0 0 1,0-1-1,0 1 1,0-1-1,0 0 1,1-1-1,-1 1 1,1-1-1,0 0 1,-1-1 0,1 0-1,0 0 1,0-1-1,0 1 1,0-1-1,0-1 1,0 1-1,0-1 1,7-2 0,-9 1-281,0 1 1,1-1 0,-1 0 0,0-1 0,0 1-1,7-6 1,25-22-4456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33.541"/>
    </inkml:context>
    <inkml:brush xml:id="br0">
      <inkml:brushProperty name="width" value="0.035" units="cm"/>
      <inkml:brushProperty name="height" value="0.035" units="cm"/>
    </inkml:brush>
  </inkml:definitions>
  <inkml:trace contextRef="#ctx0" brushRef="#br0">1 101 1816,'0'0'17101,"7"-17"-16646,20-49-261,-21 49-204,-6 27-4794,0-2-623</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7.468"/>
    </inkml:context>
    <inkml:brush xml:id="br0">
      <inkml:brushProperty name="width" value="0.035" units="cm"/>
      <inkml:brushProperty name="height" value="0.035" units="cm"/>
    </inkml:brush>
  </inkml:definitions>
  <inkml:trace contextRef="#ctx0" brushRef="#br0">1 0 2713</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24.705"/>
    </inkml:context>
    <inkml:brush xml:id="br0">
      <inkml:brushProperty name="width" value="0.035" units="cm"/>
      <inkml:brushProperty name="height" value="0.035" units="cm"/>
    </inkml:brush>
  </inkml:definitions>
  <inkml:trace contextRef="#ctx0" brushRef="#br0">531 62 9434,'0'0'8342,"-25"-10"-8049,-80-33-187,103 41-107,-1 1 1,0 0 0,1 0 0,-1 0 0,0 0-1,0 1 1,0-1 0,0 1 0,0-1 0,0 1-1,0 0 1,0 0 0,0 0 0,0 1 0,0-1-1,0 1 1,0 0 0,1 0 0,-1 0-1,0 0 1,0 0 0,1 0 0,-1 1 0,0-1-1,1 1 1,0 0 0,-1 0 0,1 0 0,0 0-1,0 0 1,-3 5 0,1 0-8,0 0 0,1 0 0,0 1 0,0 0 0,1-1 0,0 1 0,-2 16 0,2-10-34,1 0 0,0 0 0,1 1 0,2 18 0,-1-27 19,0 1 1,1 0 0,-1-1-1,1 1 1,1-1 0,-1 0-1,1 1 1,0-1-1,1-1 1,7 12 0,14 10-76,46 38 0,14 14 121,-76-69 29,0 0 0,-1 1 1,0 0-1,-1 0 0,0 1 0,7 15 0,-12-19 75,1-1-1,-1 1 1,0 0 0,0 0-1,-1 0 1,0 0 0,-1 0-1,0 0 1,0 0 0,0 0-1,-3 9 1,2-11-58,0-1 0,-1 1 0,0-1-1,0 0 1,0 1 0,0-1 0,-1 0 0,0-1-1,0 1 1,0 0 0,-1-1 0,0 0 0,0 0-1,0 0 1,0 0 0,-6 4 0,-4 0-35,0 0 1,-1-1 0,0 0 0,0-1-1,0-1 1,-32 7 0,16-7-106,-1-1-1,-49-1 1,71-3-261,-1 0-1,0-1 1,0 0 0,0-1-1,1 0 1,-1-1 0,1 0-1,-1-1 1,1 0 0,0 0-1,1-1 1,-1 0 0,1-1-1,0 0 1,0-1-1,1 1 1,0-2 0,-12-12-1,9 6-1780,1 0 1,-9-17-1</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29.726"/>
    </inkml:context>
    <inkml:brush xml:id="br0">
      <inkml:brushProperty name="width" value="0.035" units="cm"/>
      <inkml:brushProperty name="height" value="0.035" units="cm"/>
    </inkml:brush>
  </inkml:definitions>
  <inkml:trace contextRef="#ctx0" brushRef="#br0">163 172 888,'0'0'6692,"-20"-10"-6168,-61-34 231,47 29 778,18 15 606,5 2 12469,14-3-14547,1 0 1,-1 0-1,1 1 0,0 0 0,-1 0 0,1 0 1,0 0-1,5 1 0,9 0 30,562-67 1036,-474 51-995,-99 14-122,50-7 82,71-1-1,-123 4-3927,-17 14 157,0 8-445,0-2-1211</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32.605"/>
    </inkml:context>
    <inkml:brush xml:id="br0">
      <inkml:brushProperty name="width" value="0.035" units="cm"/>
      <inkml:brushProperty name="height" value="0.035" units="cm"/>
    </inkml:brush>
  </inkml:definitions>
  <inkml:trace contextRef="#ctx0" brushRef="#br0">56 359 8226,'0'0'8391,"12"-26"-7440,36-76 5,-36 77-13,-10 31-324,-1 2 0,1-1 1,-1 0-1,0 0 0,-1 0 1,0 15-1,-5 55-555,-37 257 954,6-58-543,13-100-281,-5 78 307,30-294-514,14-71 0,-2 20-132,19-179-558,76-295 0,-102 538 693,0 0 0,2 0 0,1 1 0,1 0 0,2 1 0,0 0 0,31-43 0,-35 54 18,17-21 30,-25 34-38,0 0 1,-1 0-1,1 1 0,0-1 0,0 0 1,-1 1-1,1-1 0,0 1 0,0-1 1,0 1-1,0-1 0,0 1 0,0 0 1,0-1-1,0 1 0,0 0 0,0 0 1,0 0-1,0 0 0,0 0 0,0 0 1,0 0-1,0 0 0,0 0 0,0 0 1,0 1-1,0-1 0,0 0 0,0 1 1,0-1-1,0 0 0,0 1 0,0 0 1,1 0-1,6 7-3,0 0 1,-1 1-1,0 0 1,0 1-1,-1-1 1,-1 1-1,6 13 1,5 7 10,311 602 893,-179-229-57,-116-305-705,10 7 28,-42-105-186,0 0-1,0 0 1,0 1 0,0-1-1,0 0 1,0 0 0,0 0-1,0 0 1,0 1 0,0-1-1,0 0 1,0 0 0,0 0 0,0 0-1,0 0 1,0 1 0,-1-1-1,1 0 1,0 0 0,0 0-1,0 0 1,0 0 0,0 0-1,-1 0 1,1 1 0,0-1-1,0 0 1,0 0 0,0 0-1,0 0 1,-1 0 0,1 0-1,0 0 1,0 0 0,0 0-1,0 0 1,-1 0 0,1 0 0,0 0-1,0 0 1,0 0 0,-1 0-1,1 0 1,0 0 0,0 0-1,0 0 1,0 0 0,0 0-1,-1-1 1,1 1 0,0 0-1,-21-5-634,-26-14-662,-111-62-5483,82 41 1364</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32.929"/>
    </inkml:context>
    <inkml:brush xml:id="br0">
      <inkml:brushProperty name="width" value="0.035" units="cm"/>
      <inkml:brushProperty name="height" value="0.035" units="cm"/>
    </inkml:brush>
  </inkml:definitions>
  <inkml:trace contextRef="#ctx0" brushRef="#br0">0 79 8146,'0'0'7513,"17"1"-6511,11-1-441,0-1 1,1-1-1,29-6 1,274-42 2443,3 32-3328,-335 18 154,1 0 1,-1 1 0,1-1-1,-1 0 1,0 1 0,1-1-1,-1 1 1,1-1 0,-1 1-1,0-1 1,1 1 0,-1-1 0,0 1-1,0-1 1,0 1 0,1-1-1,-1 1 1,0-1 0,0 1-1,0 0 1,0-1 0,0 1-1,0-1 1,0 1 0,0 0-1,0-1 1,0 1 0,0 0 0,-3 19-3473,-7-9-832</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34.076"/>
    </inkml:context>
    <inkml:brush xml:id="br0">
      <inkml:brushProperty name="width" value="0.035" units="cm"/>
      <inkml:brushProperty name="height" value="0.035" units="cm"/>
    </inkml:brush>
  </inkml:definitions>
  <inkml:trace contextRef="#ctx0" brushRef="#br0">1 582 7946,'0'0'7740,"5"-33"-6630,18-104-194,-22 129-726,0 0 0,1 0 0,-1 1 0,1-1 0,1 0 0,0 1 1,0 0-1,0-1 0,8-11 0,1 0 1147,-11 19-1307,-1 0 1,0 0 0,1-1-1,-1 1 1,1 0-1,-1 0 1,0-1 0,1 1-1,-1 0 1,1 0-1,-1 0 1,1 0 0,-1-1-1,1 1 1,-1 0-1,1 0 1,-1 0 0,0 0-1,1 0 1,-1 0-1,1 0 1,-1 0 0,1 1-1,-1-1 1,1 0-1,-1 0 1,1 0 0,-1 0-1,0 1 1,1-1-1,0 1 1,15 11 35,-1 10 63,-1 1 0,0 0 0,-2 1 0,13 35 0,27 109 435,-31-67-326,-3 0 0,-6 1 0,1 163 0,-13-250-161,2-17 170,0-26-88,-3-46-156,-21-139 0,5 85-634,1-252-1,17 359 576,1 1 0,1-1 0,0 1-1,2 0 1,0 0 0,1 0 0,1 1 0,1 0-1,0 0 1,2 1 0,0 0 0,1 1-1,1 0 1,0 0 0,2 2 0,0-1 0,0 2-1,20-15 1,-29 25 43,1 0 1,-1 0-1,1 1 0,0 0 0,1 0 1,-1 1-1,0 0 0,1 0 0,11-2 1,1 2 0,0 1 1,21 1 0,-15 0 7,-17 1 2,1 0 1,0 1 0,0 0-1,-1 0 1,1 1-1,-1 0 1,0 0-1,1 1 1,-2 0 0,1 0-1,0 1 1,-1 0-1,0 1 1,0-1 0,-1 2-1,1-1 1,-1 0-1,0 1 1,-1 0-1,6 11 1,-2-5 1,0 1 0,-1 1 0,-1 0 0,-1 0 0,0 0 0,-1 1 0,0 0 0,-2 0 0,1 0 0,0 22 0,-3-12 47,0 83 182,-2-97-213,0 0-1,-1 1 1,-1-1-1,0 0 1,0 0-1,-9 18 0,-4 0 3,0-2 0,-2 0 0,-2-1 0,-23 26-1,-100 90 47,122-124-62,-1-2 0,-29 19 1,43-31 5,0 0 1,0-1 0,0 0 0,-1 0 0,0-1-1,0 0 1,0-1 0,0 0 0,0 0 0,-14 0 0,13-2 16,4 0 8,1 0 0,0 0 0,-1 0-1,1-1 1,0 1 0,-1-1 0,-5-3 0,9 4-26,0-1 0,1 0 1,-1-1-1,1 1 0,-1 0 0,1 0 1,0-1-1,-1 1 0,1-1 0,0 1 0,0-1 1,0 1-1,0-1 0,0 0 0,0 1 1,1-1-1,-1 0 0,0 0 0,1 0 1,0 0-1,-1 0 0,1 1 0,0-1 1,0-3-1,-1-3-6,0-1 1,1 1-1,0 0 1,0-1-1,1 1 1,2-14-1,-2 20-7,0-1 1,0 1 0,1-1-1,-1 1 1,0 0-1,1 0 1,0-1-1,-1 1 1,1 0-1,0 1 1,0-1-1,0 0 1,0 0-1,1 1 1,-1-1-1,0 1 1,1 0 0,-1 0-1,1 0 1,-1 0-1,1 0 1,0 1-1,-1-1 1,5 0-1,12-2-2,0 1 1,-1 1-1,1 1 0,0 0 0,0 2 0,0 0 0,0 1 0,-1 0 1,22 8-1,18 10 15,82 40 0,-69-27-1,18 7 251,-2 4 0,132 93 1,-210-132-317,-3-1-19,0 0 0,0-1 0,0 0-1,0 0 1,0-1 0,1 1 0,0-1 0,0-1-1,0 1 1,12 1 0,-19-11-2549,0-115-7962,0 70 4469</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34.429"/>
    </inkml:context>
    <inkml:brush xml:id="br0">
      <inkml:brushProperty name="width" value="0.035" units="cm"/>
      <inkml:brushProperty name="height" value="0.035" units="cm"/>
    </inkml:brush>
  </inkml:definitions>
  <inkml:trace contextRef="#ctx0" brushRef="#br0">0 62 9162,'0'0'10854,"14"-11"-10167,40-33-237,-38 38-258,-8 13 24,-1 8 19,0 1 0,-1 0 0,-1 0 1,0 1-1,3 20 0,9 96 475,-13-92-570,18 270 589,19 134-251,-32-390-1573,-9-55 1024,0 0-1,0 1 0,0-1 0,0 0 1,1 0-1,-1 1 0,0-1 1,0 0-1,0 0 0,0 0 0,1 1 1,-1-1-1,0 0 0,0 0 0,1 0 1,-1 1-1,0-1 0,0 0 0,1 0 1,-1 0-1,0 0 0,0 0 0,1 0 1,-1 0-1,0 0 0,0 0 1,1 0-1,-1 0 0,0 0 0,1 0 1,-1 0-1,0 0 0,0 0 0,1 0 1,-1 0-1,0 0 0,1 0 0,-1 0 1,0 0-1,0 0 0,1-1 0,-1 1 1,0 0-1,0 0 0,1 0 0,-1-1 1,0 1-1,0 0 0,0 0 1,0 0-1,1-1 0,11-13-3104,3-12-2818</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35.371"/>
    </inkml:context>
    <inkml:brush xml:id="br0">
      <inkml:brushProperty name="width" value="0.035" units="cm"/>
      <inkml:brushProperty name="height" value="0.035" units="cm"/>
    </inkml:brush>
  </inkml:definitions>
  <inkml:trace contextRef="#ctx0" brushRef="#br0">0 175 8954,'0'0'10281,"0"-2"-9306,0 4-406,4 82 390,27 147-1,-3-37-248,-16-35-261,5 38-105,-14-185 42,-1-23-151,1-22-78,-3 33-157,26-395 65,-13 272-329,35-142-1,-16 151 4,-27 99 214,1 0 0,1-1 0,0 2 0,17-26 0,-23 39 39,-1 0 0,1 1 0,-1-1 0,1 0 1,-1 1-1,1-1 0,-1 1 0,1-1 0,0 0 0,-1 1 0,1-1 0,0 1 0,-1 0 0,1-1 0,0 1 1,0-1-1,0 1 0,-1 0 0,1 0 0,0 0 0,0-1 0,0 1 0,0 0 0,-1 0 0,1 0 0,0 0 0,0 0 1,0 0-1,0 1 0,-1-1 0,1 0 0,0 0 0,0 1 0,0-1 0,-1 0 0,1 1 0,0-1 0,0 1 0,-1-1 1,1 1-1,0-1 0,-1 1 0,1-1 0,-1 1 0,1 0 0,-1-1 0,1 1 0,-1 0 0,1 0 0,0 0 1,20 40-99,-20-40 110,26 73-5,26 109 1,2 85 46,-13-61 2,-41-201-45,1 2 2,0 0-1,0 0 1,1 0 0,4 9 0,-7-17 2,0 0 1,1 1 0,-1-1-1,0 0 1,1 0 0,-1 0-1,0 1 1,1-1-1,-1 0 1,1 0 0,-1 0-1,0 0 1,1 0 0,-1 0-1,0 0 1,1 0-1,-1 0 1,1 0 0,-1 0-1,0 0 1,1 0 0,-1 0-1,1 0 1,-1 0 0,0-1-1,1 1 1,-1 0-1,0 0 1,1 0 0,-1 0-1,0-1 1,1 1 0,-1 0-1,0-1 1,1 1-1,-1 0 1,0 0 0,0-1-1,1 1 1,-1 0 0,0-1-1,0 1 1,0 0 0,0-1-1,0 1 1,1-1-1,11-17 183,106-252 27,-59 123-226,-35 91 1,-5 7-21,3 1-1,2 1 0,34-51 0,-55 94 23,-1 1 1,1 0-1,0 0 0,0 0 1,1 0-1,-1 0 0,1 0 1,7-3-1,-10 5 0,1 0 0,-1 1 0,0-1 0,1 1 0,-1-1 0,1 1 0,0-1 0,-1 1 0,1 0 0,-1 0 0,1 0 0,-1 0 0,1 0 0,0 0 0,-1 0 0,1 1 0,-1-1 0,1 0 0,-1 1 0,1-1 0,-1 1 0,1 0 0,-1 0 0,0-1 0,1 1 0,-1 0 0,0 0 0,2 1 0,2 5 5,0-1-1,0 1 0,-1-1 0,0 1 0,0 0 0,0 1 0,4 12 0,15 61 1,-22-79 2,55 307 257,-37-190-140,-4-9-62,2 185 0,-16-290-2000,0-16 111,1-18-1740,-2-16-3440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36.180"/>
    </inkml:context>
    <inkml:brush xml:id="br0">
      <inkml:brushProperty name="width" value="0.035" units="cm"/>
      <inkml:brushProperty name="height" value="0.035" units="cm"/>
    </inkml:brush>
  </inkml:definitions>
  <inkml:trace contextRef="#ctx0" brushRef="#br0">16 554 7274,'0'0'9575,"1"-32"-8189,6-100-176,-6 115-713,0 0-1,2 0 0,0 0 0,9-29 0,-4 19 81,26-66 1563,-34 156-1606,1-17-534,-1 16 46,1 111 188,-29 239 0,-26-121 2,49-251-94,4-35 67,1-24-83,0 19-126,3-70 21,2 0-1,15-70 1,40-138-124,-39 193 63,3 1 1,4 1-1,4 1 1,3 2-1,53-88 1,-82 158 16,0 1 0,0-1 0,1 2 0,0-1 0,1 1 0,15-14 0,-21 20 18,1 1 0,-1 0 0,1-1 0,-1 1 0,1 0-1,-1 0 1,1 0 0,0 0 0,0 1 0,-1-1 0,1 1 0,0 0 0,0-1-1,0 1 1,-1 1 0,1-1 0,0 0 0,0 1 0,0-1 0,-1 1 0,1 0-1,0 0 1,-1 0 0,1 0 0,-1 0 0,1 1 0,-1-1 0,0 1-1,1-1 1,-1 1 0,0 0 0,0 0 0,2 3 0,11 11-3,-1 0 0,0 1 0,-2 1 1,0 0-1,18 36 0,-9-8 10,22 72 0,10 65 151,-8 2-1,40 377 1,-85-540-153,0-21-106,-14-24-889,-126-167-8647,104 136 3749</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36.430"/>
    </inkml:context>
    <inkml:brush xml:id="br0">
      <inkml:brushProperty name="width" value="0.035" units="cm"/>
      <inkml:brushProperty name="height" value="0.035" units="cm"/>
    </inkml:brush>
  </inkml:definitions>
  <inkml:trace contextRef="#ctx0" brushRef="#br0">0 215 1424,'0'0'20077,"230"-18"-19533,-139-11 16,8-3-8,-4 0-280,-8 0-136,-12 3-136,-23 4-328,-17 15-1112,-19 3-2273</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42.713"/>
    </inkml:context>
    <inkml:brush xml:id="br0">
      <inkml:brushProperty name="width" value="0.035" units="cm"/>
      <inkml:brushProperty name="height" value="0.035" units="cm"/>
    </inkml:brush>
  </inkml:definitions>
  <inkml:trace contextRef="#ctx0" brushRef="#br0">3 222 720,'0'0'17339,"0"0"-17285,0 0 0,0 0 0,0 0 1,0 0-1,-1 0 0,1 1 0,0-1 1,0 0-1,0 0 0,0 0 0,-1 0 1,1 1-1,0-1 0,0 0 0,0 0 0,0 0 1,0 0-1,0 1 0,0-1 0,0 0 1,0 0-1,0 0 0,0 1 0,0-1 1,0 0-1,0 0 0,0 0 0,0 1 1,0-1-1,0 0 0,0 0 0,0 0 1,0 1-1,0-1 0,0 0 0,0 0 1,0 0-1,0 1 0,0-1 0,1 0 1,-1 0-1,0 0 0,0 0 0,0 1 1,0-1-1,0 0 0,1 0 0,-1 0 1,0 0-1,0 0 0,0 0 0,0 0 1,1 1-1,-1-1 0,0 0 0,0 0 1,0 0-1,1 0 0,-1 0 0,0 0 1,0 0-1,0 0 0,1 0 0,-1 0 1,6 1 157,1 0 0,-1 0 0,0 0 0,1-1 0,-1 1 1,1-2-1,-1 1 0,1-1 0,10-2 0,64-21 617,-57 16-559,578-167 1591,-569 167-1981,-1 2 0,49-3 0,-80 9 32,0 0-1,0 0 1,1-1 0,-1 1 0,1 0 0,-1 0 0,0 0 0,1 0 0,-1 1 0,0-1 0,1 0 0,-1 1 0,0-1 0,1 0 0,-1 1 0,0 0-1,0-1 1,0 1 0,1 0 0,-1-1 0,0 1 0,0 0 0,0 0 0,0 0 0,0 0 0,0 0 0,1 2 0,-2-1-265,0 1 1,0-1-1,0 0 1,0 0-1,0 0 1,-1 0 0,1 0-1,-1 1 1,1-1-1,-1 0 1,0 0-1,0 0 1,0 0-1,0-1 1,0 1 0,0 0-1,-2 2 1,-28 28-8310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7.688"/>
    </inkml:context>
    <inkml:brush xml:id="br0">
      <inkml:brushProperty name="width" value="0.035" units="cm"/>
      <inkml:brushProperty name="height" value="0.035" units="cm"/>
    </inkml:brush>
  </inkml:definitions>
  <inkml:trace contextRef="#ctx0" brushRef="#br0">1 157 2713,'124'-15'4595,"-114"13"-4038,0 0-1,1 0 1,-2-1-1,1-1 1,17-8-1,-5 2 313,78-37 3028,30-12 1193,-130 59-5078,0 0 0,0 0 0,1 0 0,-1 0 0,0 0-1,0 0 1,1 0 0,-1 0 0,0 0 0,0 0 0,1-1 0,-1 1 0,0 0 0,0 1 0,0-1 0,1 0-1,-1 0 1,0 0 0,0 0 0,1 0 0,-1 0 0,0 0 0,0 0 0,0 0 0,1 0 0,-1 0-1,0 1 1,0-1 0,0 0 0,1 0 0,-1 0 0,0 0 0,0 1 0,0-1 0,0 0 0,1 0-1,-1 0 1,0 1 0,0-1 0,0 0 0,0 0 0,0 0 0,0 1 0,0-1 0,0 0 0,0 0 0,0 1-1,0-1 1,0 0 0,0 0 0,0 1 0,-2 15-160,1-14 181,-3 10-36,0 0 0,-2 0 0,0-1 0,0 1-1,-1-1 1,0-1 0,-15 18 0,-1 3 3,-10 15 13,-35 65-1,60-96-11,1 1 0,0-1 0,1 1 0,1 1 0,1-1 0,0 1 0,1-1 0,-2 33 0,6-48-3,-1-1-1,0 1 1,0-1-1,1 1 1,-1-1-1,0 1 1,0-1-1,1 0 1,-1 1-1,1-1 1,-1 1-1,0-1 1,1 0-1,-1 1 1,1-1-1,-1 0 1,1 1-1,-1-1 1,1 0-1,-1 0 1,1 0-1,-1 1 1,1-1-1,-1 0 1,1 0-1,-1 0 1,1 0-1,0 0 1,-1 0-1,1 0 1,0 0-1,25 0-3,-18-1-18,-3 2-42,1-2 1,-1 1 0,1 0-1,-1-1 1,0 0 0,0 0 0,1-1-1,6-2 1,-10 3-50,0-1 0,0 1 0,0 0 1,0-1-1,0 0 0,0 1 0,0-1 0,-1 0 0,1 0 1,-1 0-1,0 0 0,1 0 0,-1 0 0,0 0 0,0 0 1,0-1-1,0 1 0,-1 0 0,1-1 0,0-3 0,1-29-3564,-2 2-1218</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45.366"/>
    </inkml:context>
    <inkml:brush xml:id="br0">
      <inkml:brushProperty name="width" value="0.035" units="cm"/>
      <inkml:brushProperty name="height" value="0.035" units="cm"/>
    </inkml:brush>
  </inkml:definitions>
  <inkml:trace contextRef="#ctx0" brushRef="#br0">39 382 1664,'0'0'8738,"-5"-5"-7720,-17-15-58,20 17-554,1 0 0,-1 0 0,1 0 0,0 0 1,0-1-1,0 1 0,0 0 0,0-1 0,1 1 0,-1 0 0,1-1 0,0 1 1,0 0-1,0-1 0,1 1 0,0-6 0,1-5 4114,-3 15-4512,0 1 0,1 0 0,0 0 1,0-1-1,-1 1 0,1 0 0,0 0 0,0-1 1,0 1-1,1 0 0,-1 0 0,1 1 0,0 8 6,26 188 292,-8-77-103,29 202-49,-45-365 267,-2-37-440,-16-90 22,0-11-84,13 143 64,4-219-88,-1 245 97,0-1 1,0 1-1,1-1 0,1 1 0,0 0 0,0 0 0,1 0 0,0 0 0,0 0 0,8-10 1,-9 19-15,1 0 1,0-1-1,-1 1 1,1 0-1,0 1 1,0-1 0,-1 1-1,1 0 1,0 0-1,0 0 1,0 0-1,7 2 1,2-1 12,102 2-3,93-4 209,-197-1-166,-1 0 0,1-1 0,-1 0 0,1 0 0,-1-1 1,0-1-1,-1 1 0,1-2 0,16-11 0,27-15-709,-96 52-3672,-25 14 72,13 1-829</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45.595"/>
    </inkml:context>
    <inkml:brush xml:id="br0">
      <inkml:brushProperty name="width" value="0.035" units="cm"/>
      <inkml:brushProperty name="height" value="0.035" units="cm"/>
    </inkml:brush>
  </inkml:definitions>
  <inkml:trace contextRef="#ctx0" brushRef="#br0">1 14 7162,'0'0'9378,"218"54"-8538,-159-54-336,-4 0-168,-3-18-40,-12 4-168,-13-1-128,-7 5-40,-20 3-432,0 3-744,-40 4-1561,-19 0-2160,-4 7-3041</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45.795"/>
    </inkml:context>
    <inkml:brush xml:id="br0">
      <inkml:brushProperty name="width" value="0.035" units="cm"/>
      <inkml:brushProperty name="height" value="0.035" units="cm"/>
    </inkml:brush>
  </inkml:definitions>
  <inkml:trace contextRef="#ctx0" brushRef="#br0">0 0 7458,'0'0'11394,"254"157"-10866,-195-157-192,1 0-160,-9 0-88,-3 0-88,-13-11-104,-7-10-672,-8-22-800,-8 7-1065,-8 1-2296</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46.058"/>
    </inkml:context>
    <inkml:brush xml:id="br0">
      <inkml:brushProperty name="width" value="0.035" units="cm"/>
      <inkml:brushProperty name="height" value="0.035" units="cm"/>
    </inkml:brush>
  </inkml:definitions>
  <inkml:trace contextRef="#ctx0" brushRef="#br0">1 1 8874,'0'0'5713,"226"100"-4593,-139-83-119,16-6-233,-4 0-208,-4-4-288,-12-7-152,-16 0-120,-11 0-104,-13 0-408,-15 0-440,-24-21-641,-4-1-639,0 1-2129</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46.259"/>
    </inkml:context>
    <inkml:brush xml:id="br0">
      <inkml:brushProperty name="width" value="0.035" units="cm"/>
      <inkml:brushProperty name="height" value="0.035" units="cm"/>
    </inkml:brush>
  </inkml:definitions>
  <inkml:trace contextRef="#ctx0" brushRef="#br0">100 0 8242,'0'0'7689,"-48"232"-7112,37-168-345,-5 0-112,4-7-64,0-7-8,12-10-48,0-15-424,0-18-1049,28-7-783,7 0-529</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46.873"/>
    </inkml:context>
    <inkml:brush xml:id="br0">
      <inkml:brushProperty name="width" value="0.035" units="cm"/>
      <inkml:brushProperty name="height" value="0.035" units="cm"/>
    </inkml:brush>
  </inkml:definitions>
  <inkml:trace contextRef="#ctx0" brushRef="#br0">477 142 8786,'0'0'7646,"-3"-20"-7286,-9-62 5,12 80-312,-1 0 1,1 0-1,0 0 0,-1 0 1,0 1-1,1-1 0,-1 0 0,0 0 1,0 1-1,0-1 0,0 1 1,0-1-1,0 1 0,0-1 1,-1 1-1,1-1 0,0 1 1,-1 0-1,1 0 0,-1 0 1,0 0-1,1 0 0,-4-1 0,1 1 28,0 0-1,1 1 1,-1 0-1,0 0 1,0 0-1,1 0 1,-1 0-1,-4 2 1,-3-1-57,5 0-14,1 0 1,-1 0-1,0 1 0,1 0 0,-1 0 0,1 0 0,-1 1 0,1 0 0,0 0 0,0 0 0,0 1 0,1-1 0,-1 1 0,-6 8 0,-6 7 1,0 1 0,-14 24 0,20-27 9,-5 5-19,1 0-1,2 2 0,0-1 0,1 2 0,2-1 0,0 2 0,2-1 0,1 1 0,1 0 1,1 1-1,1-1 0,0 36 0,4-60-3,-1 1 1,1-1 0,0 0-1,1 1 1,-1-1 0,0 1-1,1-1 1,-1 0 0,1 1-1,0-1 1,0 0 0,0 1-1,0-1 1,2 3 0,-2-4-3,1 0 1,0 0 0,0 0 0,-1 0 0,1 0 0,0 0 0,0 0 0,0-1-1,0 1 1,0-1 0,0 1 0,0-1 0,0 0 0,1 0 0,-1 0 0,3 0-1,4 0-50,0 1-1,-1-1 1,1-1-1,0 0 0,-1 0 1,1-1-1,-1 0 1,1 0-1,-1-1 0,0 0 1,0 0-1,0-1 1,0 0-1,-1-1 1,13-9-1,-5 2-241,0 0 0,-1-2 1,-1 0-1,0 0 0,-1-2 0,18-27 1,-23 31-177,-1-1 1,-1 0-1,1 0 1,-2 0 0,0 0-1,-1-1 1,0 1 0,-1-1-1,-1 0 1,0-16-1,0 16-270,-2 0 0,0-1 0,-3-17 0,2 26 646,0-1 1,0 1-1,-1 0 0,0 0 0,0 0 0,0 0 1,-1 0-1,-8-9 0,4 5 535,-1 0-1,0 0 1,-15-12-1,20 20-94,0-1 0,0 0 0,0 1-1,0 0 1,0 0 0,0 0-1,-1 0 1,1 1 0,0 0-1,-1 0 1,0 0 0,1 0-1,-5 0 1,5 1-204,1 0 1,-1 0-1,1 1 1,0-1-1,-1 1 1,1-1-1,0 1 1,0 0-1,-1 0 0,1 1 1,0-1-1,0 1 1,0-1-1,1 1 1,-5 3-1,2 0-74,0 0-1,1 1 1,0 0-1,0-1 1,1 1 0,-5 11-1,-20 43 395,3 2 0,3 1 0,-20 91 0,-19 200 52,37-32-1440,23-320 813,1-1 1,0 1-1,0-1 0,0 0 1,0 1-1,0-1 1,0 1-1,0-1 0,1 1 1,-1-1-1,0 0 0,1 1 1,-1-1-1,1 0 1,-1 1-1,1-1 0,0 0 1,-1 0-1,1 0 1,0 1-1,0-1 0,0 0 1,0 0-1,0 0 1,0 0-1,2 1 0,1-1-285,0-1 0,0 0 0,-1 1-1,1-1 1,0 0 0,0-1 0,-1 1 0,1-1 0,4-1-1,35-10-5231</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47.275"/>
    </inkml:context>
    <inkml:brush xml:id="br0">
      <inkml:brushProperty name="width" value="0.035" units="cm"/>
      <inkml:brushProperty name="height" value="0.035" units="cm"/>
    </inkml:brush>
  </inkml:definitions>
  <inkml:trace contextRef="#ctx0" brushRef="#br0">313 330 9898,'0'0'7011,"4"-35"-5984,9-110-303,-12 137-619,0 0 0,-1 0-1,0 0 1,0 1 0,-1-1 0,0 0-1,-3-11 1,3 17-43,0 0 0,-1-1 0,1 1 0,-1-1 0,1 1 0,-1 0 0,0 0 0,0 0-1,0 0 1,0 0 0,0 1 0,-3-3 0,-6-4 170,5 3-145,0 1-1,1 0 1,-2 0-1,1 0 1,0 1-1,-1 0 1,1 0-1,-1 1 1,-8-2 0,12 3-88,0 1 0,0-1 0,0 1 0,-1 0 0,1 0 1,0 0-1,0 1 0,0-1 0,0 1 0,0-1 0,0 1 1,0 0-1,0 0 0,0 1 0,0-1 0,0 0 0,0 1 1,1 0-1,-1 0 0,1 0 0,-1 0 0,1 0 0,-3 3 1,-7 11 0,1 0 0,0 0 0,1 1 0,-11 28 0,-24 76 38,35-89-35,2 0 0,2 0-1,1 1 1,1-1 0,0 44-1,5-75 0,-1 0 0,1 0 0,-1 0 0,1 0 0,-1 0 0,1-1 0,-1 1 0,1 0 0,-1 0 0,1-1 0,0 1 0,0 0 0,-1-1 0,1 1 0,0-1 0,0 1 0,0-1 0,0 1 1,0-1-1,-1 0 0,1 1 0,0-1 0,0 0 0,0 0 0,0 1 0,0-1 0,0 0 0,0 0 0,0 0 0,0 0 0,0-1 0,2 1 0,39-6 71,-30 2-124,-1-1 0,1-1 1,-1 1-1,-1-2 0,1 0 0,-1 0 0,-1-1 0,1 0 0,-1 0 0,8-12 0,12-13-1144,34-52-1,-16 12-1845,-9 8-2012</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48.098"/>
    </inkml:context>
    <inkml:brush xml:id="br0">
      <inkml:brushProperty name="width" value="0.035" units="cm"/>
      <inkml:brushProperty name="height" value="0.035" units="cm"/>
    </inkml:brush>
  </inkml:definitions>
  <inkml:trace contextRef="#ctx0" brushRef="#br0">0 33 8386,'0'0'9115,"12"17"-8604,1-1-365,-4-5-15,0 1 1,-1 0 0,-1 0 0,0 0 0,0 1-1,-1 0 1,6 21 0,-3 1 193,-2 2 0,-1-1-1,1 43 1,-6 113 342,-2-100-514,1-91-5,1-4-6,17-61-99,4 1 1,45-95-1,-55 132-148,2 0 0,1 0 0,1 2 0,0 0 0,2 0 0,1 2 0,28-26 0,-45 46 95,-1 0-1,1 1 1,0-1 0,0 1-1,0-1 1,0 1-1,1 0 1,-1-1 0,0 1-1,0 0 1,1 1-1,-1-1 1,1 0 0,-1 1-1,1-1 1,-1 1-1,1 0 1,-1 0 0,1 0-1,-1 0 1,1 0 0,-1 0-1,4 1 1,-3 1 5,0 0 1,1-1 0,-2 1 0,1 0-1,0 0 1,0 0 0,0 1 0,-1-1-1,1 1 1,-1-1 0,0 1 0,0 0-1,0 0 1,0 0 0,1 4 0,9 19-16,-2 2 0,-1-1 0,-1 1 0,-2 0 0,0 1 0,-2 0 0,1 38 0,-5-65 9,0-1 0,0 1 0,0 0 0,0-1 0,1 1 0,-1 0 0,1-1 0,-1 1 0,1-1 0,0 1 0,-1-1 0,1 1 0,0-1 0,0 1 0,0-1 0,0 0 0,0 1-1,1-1 1,-1 0 0,0 0 0,0 0 0,1 0 0,-1 0 0,1 0 0,-1 0 0,1-1 0,-1 1 0,1 0 0,0-1 0,-1 0 0,1 1 0,0-1 0,-1 0 0,1 0 0,0 1 0,-1-1 0,1-1 0,0 1 0,-1 0 0,3-1 0,2 0-3,0 0 0,0 0-1,0-1 1,0 0 0,0 0-1,-1-1 1,1 1 0,-1-1-1,9-7 1,21-18-49,-1-1 0,-1-1 0,40-50 0,-62 66 64,-1-1 0,0 0-1,-1 0 1,-1-1 0,0 0 0,-1 0-1,-1-1 1,0 0 0,-1 0 0,-1 0-1,3-28 1,-4-5 535,-5 42-254,-1 9-321,2-1 56,-3 2-16,1-1-1,0 1 1,0 0-1,0 0 1,0 0-1,0 0 0,1 0 1,-1 1-1,1-1 1,-1 1-1,1 0 1,-3 5-1,-25 43 34,22-35-22,-6 14-4,1 1 0,1 0 0,2 1 0,1 0 0,2 1 0,1 0 0,1 0-1,2 0 1,2 0 0,2 41 0,-1-70-6,0 0-1,1 0 1,-1 0 0,1 0-1,0 0 1,0 0-1,0-1 1,0 1 0,1 0-1,-1-1 1,1 1 0,0-1-1,0 1 1,0-1-1,1 0 1,-1 0 0,1 0-1,-1 0 1,1-1 0,0 1-1,0-1 1,1 1-1,5 3 1,0-3 3,1 1 0,-1-1 0,1-1 1,-1 0-1,1 0 0,0-1 0,-1 0 0,17-1 0,-19 0-73,0-1-1,1 0 1,-1-1 0,0 1-1,0-1 1,0-1-1,-1 1 1,1-1-1,0 0 1,-1-1-1,0 0 1,0 0-1,0 0 1,0 0 0,-1-1-1,6-6 1,5-7-812,0-1 0,-1 0 1,17-30-1,9-23-3912,-4 4-1821</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48.608"/>
    </inkml:context>
    <inkml:brush xml:id="br0">
      <inkml:brushProperty name="width" value="0.035" units="cm"/>
      <inkml:brushProperty name="height" value="0.035" units="cm"/>
    </inkml:brush>
  </inkml:definitions>
  <inkml:trace contextRef="#ctx0" brushRef="#br0">1 1 8794,'0'0'6283,"0"30"-5826,0 202 758,0-124 724,1-123-1923,1 0-1,1 0 1,0 1 0,1-1-1,1 1 1,0-1 0,1 1-1,1 1 1,0-1 0,9-12-1,12-17-68,54-63-1,-77 101 26,-3 2 13,0 0-1,0 0 0,1 0 0,-1 0 0,1 1 1,0-1-1,-1 1 0,1-1 0,0 1 1,0 0-1,1 0 0,-1 1 0,0-1 1,1 1-1,-1-1 0,7 0 0,-9 3 8,0 0-1,-1 1 1,1-1-1,0 1 0,-1-1 1,1 1-1,-1-1 1,0 1-1,1-1 0,-1 1 1,0-1-1,0 1 1,0-1-1,0 1 1,0 0-1,-1 1 0,1 3-2,4 230 7,-5-168-24,8-67-1103,-4-1 797,0 0 0,0 0 0,-1 0 0,1 0 0,0-1 0,0 0 0,-1 1 0,1-1 0,0 0 0,-1 0 0,4-3 0,11-12-4049</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49.132"/>
    </inkml:context>
    <inkml:brush xml:id="br0">
      <inkml:brushProperty name="width" value="0.035" units="cm"/>
      <inkml:brushProperty name="height" value="0.035" units="cm"/>
    </inkml:brush>
  </inkml:definitions>
  <inkml:trace contextRef="#ctx0" brushRef="#br0">1 274 6737,'0'0'8898,"14"-14"-8230,47-48 143,-53 51-438,0 1 0,0-1 0,-1-1 0,-1 1 0,0-1 0,0 0 0,-1-1 0,-1 1 0,6-26 0,1-3 804,-6 27-730,-3 14-225,-7 25-202,-38 88-20,6-17 14,32-79-82,0 0-1,1 0 1,1 0 0,1 1 0,0 32 0,5-49 62,0 0 0,0-1 0,1 1-1,-1-1 1,0 1 0,0-1-1,0 0 1,6-1 0,-7 1 0,24 0-30,-18 1-210,1 0-1,0-2 1,0 1 0,-1-1 0,1 0-1,15-4 1,-22 4 89,1-1 0,-1 1 0,1-1 1,-1 1-1,0-1 0,1 0 0,-1 0 0,0 0 0,0 0 0,0 0 0,0 0 0,-1-1 0,1 1 0,-1-1 0,1 1 0,-1-1 1,0 1-1,0-1 0,0 0 0,0 0 0,-1 1 0,1-1 0,-1 0 0,1-5 0,0-32-6322,-1 29 2717</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7.888"/>
    </inkml:context>
    <inkml:brush xml:id="br0">
      <inkml:brushProperty name="width" value="0.035" units="cm"/>
      <inkml:brushProperty name="height" value="0.035" units="cm"/>
    </inkml:brush>
  </inkml:definitions>
  <inkml:trace contextRef="#ctx0" brushRef="#br0">0 47 7642,'0'0'9618,"102"-46"-11643,-102 67-591,-14-3-2801</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0.078"/>
    </inkml:context>
    <inkml:brush xml:id="br0">
      <inkml:brushProperty name="width" value="0.035" units="cm"/>
      <inkml:brushProperty name="height" value="0.035" units="cm"/>
    </inkml:brush>
  </inkml:definitions>
  <inkml:trace contextRef="#ctx0" brushRef="#br0">44 157 5329,'0'0'6770,"-16"-146"-6674,12 139-96,4 4-240,-4 3-913,-4 0-991,4 0-97,-4 0-231</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0.894"/>
    </inkml:context>
    <inkml:brush xml:id="br0">
      <inkml:brushProperty name="width" value="0.035" units="cm"/>
      <inkml:brushProperty name="height" value="0.035" units="cm"/>
    </inkml:brush>
  </inkml:definitions>
  <inkml:trace contextRef="#ctx0" brushRef="#br0">0 564 2529,'0'0'7266,"10"-34"-6457,31-108-29,-29 94-2,-2-1-1,6-62 1,1-9 1048,-8 62 284,-9 57-1595,0 13-520,-3 38 29,-2-1 1,-21 86 0,1-2 86,3 49 272,4 249-1,18-426-380,0-1-1,0 1 0,0 0 0,1 0 0,0-1 0,0 1 0,0 0 0,1-1 0,1 6 1,-2-9-9,1 1 1,-1-1 0,0 1 0,0-1 0,0 1 0,1-1 0,-1 0-1,1 1 1,-1-1 0,1 0 0,0 0 0,-1 0 0,1 0-1,0-1 1,0 1 0,-1 0 0,1-1 0,0 1 0,0-1-1,0 0 1,0 1 0,0-1 0,0 0 0,2 0 0,-1 0-114,-1 0 1,0 0 0,1 0-1,-1 0 1,1-1-1,-1 1 1,1-1 0,-1 1-1,0-1 1,1 0 0,-1 0-1,0 0 1,0 0-1,0 0 1,0 0 0,0-1-1,3-1 1,-3 0-259,-1 0-1,1 1 1,-1-1 0,1 0 0,-1 0-1,0 0 1,0 0 0,0 0 0,0-1-1,-1 1 1,1 0 0,-1 0 0,0-6-1,1-26-4250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1.302"/>
    </inkml:context>
    <inkml:brush xml:id="br0">
      <inkml:brushProperty name="width" value="0.035" units="cm"/>
      <inkml:brushProperty name="height" value="0.035" units="cm"/>
    </inkml:brush>
  </inkml:definitions>
  <inkml:trace contextRef="#ctx0" brushRef="#br0">1 225 8434,'0'0'8823,"40"1"-8326,128 2-195,-156-3-265,0-1 1,0 0-1,15-4 1,2-9 75,-16 6-71,7-5-441,-1 0-1,0-2 1,0 0-1,-2-2 1,0 0-1,-1 0 1,0-2-1,20-32 1,-18 29 704,-17 22 411,-1 2-452,-4 62 378,-2 0 0,-26 111 0,7-51-384,20-95-264,-4 21-250,-5 95 1,14-145 195,-1 1 0,1 0 0,0-1 0,0 1 0,0 0 0,0 0 0,0-1 0,0 1 0,1 0 0,-1-1 0,0 1 0,0 0 0,0 0 0,1-1 0,-1 1 0,0 0 0,1-1 0,-1 1 0,0-1 0,1 1 0,-1-1 0,1 1 0,-1 0 0,1-1 0,-1 1 0,1-1 0,0 0 0,-1 1 0,1-1 0,-1 0 0,1 1 0,0-1 0,-1 0 0,1 1 0,0-1 0,0 0 0,-1 0 0,1 0 0,0 0 0,0 0 0,3 0-239,-1-1 0,0 1 0,0-1 0,0 0 0,0 0 1,-1 0-1,1-1 0,5-2 0,27-24-3851</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1.920"/>
    </inkml:context>
    <inkml:brush xml:id="br0">
      <inkml:brushProperty name="width" value="0.035" units="cm"/>
      <inkml:brushProperty name="height" value="0.035" units="cm"/>
    </inkml:brush>
  </inkml:definitions>
  <inkml:trace contextRef="#ctx0" brushRef="#br0">210 335 4945,'0'0'11815,"11"-26"-11403,32-85-62,-40 103-158,0 0-1,-1 1 1,1-1-1,-2 0 1,1 0-1,-1 0 0,0-1 1,-1 1-1,1 0 1,-3-13-1,0-7 360,2 27-535,0 0 0,0 0 1,0 0-1,-1 0 0,1 0 0,0 0 0,-1 0 1,1 0-1,-1 0 0,1 0 0,-1 1 0,0-1 1,1 0-1,-1 0 0,0 1 0,1-1 0,-1 0 0,0 1 1,0-1-1,0 1 0,0-1 0,1 1 0,-1-1 1,0 1-1,0 0 0,0-1 0,0 1 0,0 0 1,0 0-1,0-1 0,0 1 0,0 0 0,-1 0 1,-2 0-17,1 0 0,0 0 0,0 0 1,0 0-1,0 1 0,0-1 0,0 1 1,0 0-1,0 0 0,-6 2 0,4 1 9,0-1 0,0 1 0,1 0 0,-1 1 0,1-1 0,0 1-1,0 0 1,-5 9 0,-26 49 8,26-46 2,-11 21 22,1 1-1,3 1 0,1 0 1,2 1-1,1 0 0,3 1 1,1 0-1,-4 86 0,12-127-38,0-1 0,0 1 0,0 0 0,0 0 0,0 0 0,1-1 0,-1 1 0,0 0 0,0 0-1,0-1 1,1 1 0,-1 0 0,1 0 0,-1-1 0,0 1 0,1 0 0,-1-1 0,1 1 0,-1-1 0,1 1 0,0 0 0,-1-1 0,1 1 0,0-1-1,-1 0 1,1 1 0,0-1 0,1 1 0,0 0 6,1-1 0,-1 0 1,1 1-1,-1-1 0,1 0 0,-1 0 0,1 0 0,-1-1 0,5 0 1,0 0 4,0-1 0,-1-1 0,1 1 0,-1-1 0,0 0 1,1 0-1,5-5 0,4-6-5,0-2 0,-1 0 0,-1-1 0,-1-1 0,0 0 0,17-32 0,-2-6-1,24-63 1,-20 34 86,30-128 1,-60 208 273,-2 13-329,-3 23-111,-29 125 79,-4 25 32,23 128-48,13-305-5,0 0 0,0 0 0,0 0-1,0 0 1,1 1 0,0-1 0,0 0 0,0-1 0,0 1 0,1 0 0,-1 0-1,1 0 1,0-1 0,0 1 0,4 4 0,-4-6-21,1 0 0,0 0 0,0 0 1,1 0-1,-1 0 0,0 0 0,1-1 1,-1 0-1,1 1 0,-1-1 0,1-1 1,-1 1-1,1 0 0,0-1 0,-1 0 0,1 0 1,4 0-1,1-1-231,0 1-1,0-2 1,0 1 0,0-1-1,-1-1 1,1 1 0,0-1 0,-1-1-1,0 0 1,0 0 0,0-1-1,13-9 1,6-8-1670,-1-1 0,26-31 0,-15 16-541,133-148-3004,-101 94 2467</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2.215"/>
    </inkml:context>
    <inkml:brush xml:id="br0">
      <inkml:brushProperty name="width" value="0.035" units="cm"/>
      <inkml:brushProperty name="height" value="0.035" units="cm"/>
    </inkml:brush>
  </inkml:definitions>
  <inkml:trace contextRef="#ctx0" brushRef="#br0">67 0 8250,'0'0'11073,"-1"3"-10708,-3 24-75,1 0-1,0 48 1,2-24-5,-24 417 819,-5 392 171,30-839-1243,1 0 0,1 0 0,1 0 1,11 39-1,-13-56-41,0 0 0,1 1 0,-1-1 0,1 0 0,0 0 0,0 0 0,1 0 0,-1 0 0,1-1 0,0 1 0,0-1 0,0 1 0,0-1 0,0 0 0,1 0 0,0-1 0,-1 1 0,1-1 0,0 0 0,0 0 0,0 0 0,1 0 0,-1-1 0,0 1 0,1-1 0,-1 0 0,1-1 0,7 1 0,-5-1-153,0-1 0,0 0 0,0 0 0,0-1 0,-1 0 0,1 0 0,0 0 0,-1-1 0,0 0 0,1 0 1,-1-1-1,0 0 0,-1 0 0,8-6 0,4-2-483,60-48-3087,-7-4 404</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3.087"/>
    </inkml:context>
    <inkml:brush xml:id="br0">
      <inkml:brushProperty name="width" value="0.035" units="cm"/>
      <inkml:brushProperty name="height" value="0.035" units="cm"/>
    </inkml:brush>
  </inkml:definitions>
  <inkml:trace contextRef="#ctx0" brushRef="#br0">480 93 10218,'0'0'10008,"-21"-15"-9516,-73-44-124,90 56-341,0 1 0,0 0 0,-1 0 0,1 0 1,-1 0-1,0 1 0,1 0 0,-1 0 0,0 0 0,0 0 0,0 1 1,1 0-1,-1 0 0,0 0 0,0 1 0,-6 1 0,-3 0 21,3 0-35,1 1 0,-1 0 0,0 1 0,1 0-1,-1 0 1,1 1 0,1 1 0,-1 0 0,1 0-1,0 1 1,0 0 0,1 1 0,-12 12 0,6-5-14,1 0 1,1 1 0,1 0 0,0 1-1,1 0 1,-14 36 0,18-32-17,1 1 1,0 0 0,2 1 0,1-1-1,0 1 1,3 27 0,-1-45 18,1 7-13,0 0 0,0 0 0,1-1 0,1 1 0,0-1 0,1 1 0,0-1 0,0 0 1,1 0-1,1-1 0,0 1 0,0-1 0,1-1 0,0 1 0,1-1 0,0 0 0,1-1 1,16 14-1,15 7-69,0-2 1,2-2 0,61 27-1,-19-9 115,-83-42-36,19 9 12,-1 1-1,0 1 1,-1 1-1,20 18 1,-35-28 5,1 0 1,0 1-1,-1 0 1,0 0-1,0 0 1,0 0-1,0 1 0,-1-1 1,1 1-1,-1-1 1,0 1-1,-1 0 1,1 0-1,-1 0 1,0 0-1,0 0 0,0 0 1,-1 0-1,0 0 1,0 0-1,0 1 1,-1-1-1,0 0 1,-1 7-1,0-7-2,-1-1 0,0 1 0,1 0 0,-1-1 1,-1 0-1,1 0 0,-1 0 0,1 0 0,-1 0 0,0-1 0,0 0 0,-1 1 0,-7 3 1,-6 4 40,-40 16 1,45-22-48,0-1-1,1-1 0,-1 1 1,-1-2-1,1 0 0,0-1 1,-1 0-1,1-1 0,0 0 1,-1-1-1,-25-5 0,32 4-79,-1 0-1,1 0 0,0-1 1,0 0-1,0 0 1,0-1-1,0 0 0,1 0 1,0 0-1,0-1 1,0 0-1,0 0 1,1-1-1,0 1 0,0-1 1,0 0-1,1-1 1,-1 1-1,2-1 0,-1 0 1,1 0-1,-4-12 1,1-12-1176,1 1 1,2-1 0,1-61 0,2 6-4164</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4.052"/>
    </inkml:context>
    <inkml:brush xml:id="br0">
      <inkml:brushProperty name="width" value="0.035" units="cm"/>
      <inkml:brushProperty name="height" value="0.035" units="cm"/>
    </inkml:brush>
  </inkml:definitions>
  <inkml:trace contextRef="#ctx0" brushRef="#br0">32 261 7514,'0'0'9018,"10"8"-6740,-7-8 1774,0-46-2302,-3 38-1429,0 8-319,0-1-1,0 1 0,0 0 0,0 0 0,0 0 1,0 0-1,0-1 0,1 1 0,-1 0 0,0 0 1,0 0-1,0 0 0,0 0 0,0-1 0,0 1 1,0 0-1,0 0 0,1 0 0,-1 0 1,0 0-1,0 0 0,0-1 0,0 1 0,0 0 1,1 0-1,-1 0 0,0 0 0,0 0 0,0 0 1,1 0-1,-1 0 0,0 0 0,0 0 1,0 0-1,0 0 0,1 0 0,-1 0 0,0 0 1,0 0-1,0 0 0,0 0 0,1 0 0,-1 0 1,0 0-1,0 0 0,0 0 0,0 1 0,1-1 1,-1 0-1,0 0 0,0 0 0,0 0 1,0 0-1,2 7-16,-1 0 0,0 1 1,-1-1-1,1 0 0,-2 0 1,0 12-1,-1 8 20,2 13 12,-3 135 49,0-141-35,-1 1 0,-2-1-1,-10 35 1,15-63-19,0-2-6,0 0-1,0 0 0,-1-1 0,1 1 0,-1 0 0,0-1 0,1 0 1,-2 1-1,1-1 0,-4 5 0,6-8 60,0-7 101,4-10-167,1 2 1,1-1-1,0 0 1,1 1-1,1 1 1,0-1-1,11-14 1,5-10-4,22-44-29,67-110-288,-92 161 234,2 1-1,0 2 1,51-49 0,-71 75 52,1 0 0,-1 1 0,1-1-1,-1 1 1,1 0 0,0-1 0,0 2 0,0-1 0,0 0-1,6 0 1,-9 1 22,1 1 1,-1 0-1,1 0 0,-1 0 0,1 0 0,-1 0 0,1 0 0,-1 1 0,1-1 0,-1 0 0,1 1 0,-1-1 0,1 1 0,-1-1 0,0 1 1,1 0-1,-1 0 0,0 0 0,1-1 0,-1 1 0,0 0 0,0 1 0,0-1 0,0 0 0,0 0 0,0 0 0,0 1 0,0-1 1,-1 0-1,1 1 0,0 1 0,5 12 13,0 1 0,-1 1 0,-1-1 0,4 31 0,0 74 6,-5-71-14,1 177 309,-4-205-124,1-24-165,0-1-1,0 1 1,0-1 0,0 1 0,1 0-1,-1 0 1,0-1 0,1 1 0,0 0-1,-1 0 1,4-2 0,4-8-18,108-188-495,-14 20-347,-76 139 655,1 1-1,41-45 1,-66 81 182,1 0 0,-1 0 0,1 0 0,0 0-1,0 1 1,0 0 0,0-1 0,1 1 0,-1 1 0,1-1 0,0 1-1,-1 0 1,1 0 0,0 0 0,1 0 0,9-1 0,-14 4 5,1-1 1,-1 0-1,0 1 1,1-1-1,-1 1 1,0-1-1,0 1 0,0 0 1,1-1-1,-1 1 1,0 0-1,0 0 1,0 0-1,0 0 1,0 0-1,0 0 0,0 0 1,-1 0-1,1 0 1,0 0-1,-1 0 1,1 1-1,0-1 1,-1 0-1,1 3 1,10 40-7,-9-35 10,3 30 12,-1 0 0,-4 72 0,-1-54-2,1-46-5,-1 0 0,0 1 0,-1-1 0,0 0 0,-1 0 0,-7 19 0,-3 0-100,-19 29 0,25-46 12,1-8-276,4-11-2664,4-59-3976,4 33 1258</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4.484"/>
    </inkml:context>
    <inkml:brush xml:id="br0">
      <inkml:brushProperty name="width" value="0.035" units="cm"/>
      <inkml:brushProperty name="height" value="0.035" units="cm"/>
    </inkml:brush>
  </inkml:definitions>
  <inkml:trace contextRef="#ctx0" brushRef="#br0">285 372 7522,'0'0'8065,"3"-16"-7803,3-12-127,1-3 559,4-40 1,-9 54-168,-1 1-1,-1-1 1,0 1 0,-1 0 0,-6-29-1,5 40-508,1-1-1,-1 1 0,0 0 1,-1 0-1,1 0 0,-1 0 1,0 1-1,0-1 1,-1 1-1,1-1 0,-1 1 1,0 0-1,0 1 0,0-1 1,0 1-1,-1 0 0,0 0 1,1 0-1,-1 0 0,0 1 1,-6-2-1,7 2-21,-1 1 0,0-1 0,0 1-1,1 0 1,-1 0 0,0 1 0,0 0 0,0 0-1,0 0 1,0 0 0,0 1 0,0 0 0,0 0 0,0 0-1,-5 2 1,4 0-3,-1 0 0,1 1-1,0 0 1,0 0-1,0 0 1,1 0 0,-1 1-1,1 0 1,-8 10 0,4-3-11,1 1 1,0 0 0,1 0 0,0 0 0,1 1 0,0 0 0,1 1-1,1-1 1,-4 25 0,5-26 7,1 1 0,1-1 0,1 1 0,0 0 0,0 0 0,5 22 0,-4-33 9,0 1 0,0-1 0,0 1 0,0-1 0,1 0-1,-1 0 1,1 0 0,0 0 0,0 0 0,0 0 0,1 0 0,-1 0 0,0-1 0,1 1 0,0-1 0,0 0 0,0 0 0,0 0 0,0 0 0,0 0 0,0-1 0,0 1 0,1-1 0,-1 0 0,1 0 0,-1 0 0,1-1 0,-1 1-1,1-1 1,4 0 0,7 1-86,-1-1-1,1-1 1,-1 0-1,1-1 0,-1-1 1,0 0-1,0-1 0,0 0 1,0-1-1,0-1 0,-1 0 1,0-1-1,-1 0 1,1-1-1,-2 0 0,16-14 1,-14 10-795,-1-1 0,1-1 0,-2 0 0,0-1 1,-1 0-1,0 0 0,-2-1 0,8-17 0,4-11-4087</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4.915"/>
    </inkml:context>
    <inkml:brush xml:id="br0">
      <inkml:brushProperty name="width" value="0.035" units="cm"/>
      <inkml:brushProperty name="height" value="0.035" units="cm"/>
    </inkml:brush>
  </inkml:definitions>
  <inkml:trace contextRef="#ctx0" brushRef="#br0">119 308 6281,'0'0'8688,"27"-19"-8038,81-62-142,-101 76-439,-1 0-1,0-1 1,-1 1-1,1-1 0,-1 0 1,8-13-1,-11 14 8,0 0-1,0 0 1,-1 1-1,1-1 1,-1 0 0,1-7-1,1-4 166,-1 6 117,0 1 1,-1-1 0,0 0 0,-1 0-1,0 0 1,0 0 0,-2-14 0,1 24-347,0-1 1,1 1-1,-1-1 1,0 1 0,0-1-1,1 1 1,-1-1-1,0 1 1,0 0 0,1 0-1,-1-1 1,0 1 0,0 0-1,0 0 1,0 0-1,1 0 1,-1 0 0,0 0-1,0 0 1,-1 0-1,-25 0 16,19 1-8,3-1-20,-1 1 0,1 0 0,0 1 0,-1-1 0,1 1 0,0 0 0,0 0 0,0 1 0,0-1 0,0 1 0,1 0 0,-1 1 0,1-1 0,0 1 0,-5 4 0,-9 12 0,-30 39-1,44-53 2,-10 14 0,0 0 0,2 1 0,0 1 0,1 0 0,1 0 0,1 1 1,2 0-1,0 1 0,1 0 0,1 0 0,2 0 0,-2 35 0,5-58 1,0 0-1,0 0 0,1 0 0,-1 0 1,0 0-1,0 0 0,1 0 0,-1 0 1,0 0-1,1 0 0,-1 0 0,1 0 1,-1 0-1,1-1 0,-1 1 0,1 0 0,0 0 1,-1-1-1,1 1 0,0 0 0,0-1 1,-1 1-1,1-1 0,0 1 0,0-1 1,0 1-1,0-1 0,0 1 0,0-1 1,0 0-1,0 0 0,0 1 0,1-1 1,40 0 97,-25-1-70,-8 1-34,0 0 0,0-1 0,1 0 0,-1-1 0,0 0 0,-1 0 0,1-1 0,0 0 0,-1 0 0,1-1 0,-1 0 0,0-1 0,0 0 0,-1 0 0,0-1-1,1 0 1,10-12 0,-8 5-241,0-1 0,0 1 0,-2-2 0,0 1-1,0-2 1,-1 1 0,-1 0 0,-1-1 0,5-23 0,19-109-6125,-14 80 1104</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5.211"/>
    </inkml:context>
    <inkml:brush xml:id="br0">
      <inkml:brushProperty name="width" value="0.035" units="cm"/>
      <inkml:brushProperty name="height" value="0.035" units="cm"/>
    </inkml:brush>
  </inkml:definitions>
  <inkml:trace contextRef="#ctx0" brushRef="#br0">136 1 3121,'0'0'13113,"-5"41"-11991,-33 277 654,-46 421 1198,76-634-3651,11-100-56,6-10-28,-1-2-75,-1 0 0,0 0-1,0-1 1,0 0 0,-1-1 0,7-12 0,11-24-4476</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8.433"/>
    </inkml:context>
    <inkml:brush xml:id="br0">
      <inkml:brushProperty name="width" value="0.035" units="cm"/>
      <inkml:brushProperty name="height" value="0.035" units="cm"/>
    </inkml:brush>
  </inkml:definitions>
  <inkml:trace contextRef="#ctx0" brushRef="#br0">380 62 6185,'0'0'10248,"6"-7"-9597,16-20-263,-21 27-383,-1-1 0,1 1 0,-1 0 1,1-1-1,-1 1 0,1-1 0,-1 1 1,0-1-1,1 1 0,-1-1 0,0 1 0,1-1 1,-1 1-1,0-1 0,0 1 0,0-1 1,1 0-1,-1 1 0,0-1 0,0 1 0,0-1 1,0 0-1,0 1 0,0-1 0,0 1 1,0-1-1,0 0 0,0 1 0,-1-1 0,1 1 1,0-1-1,0 1 0,-1-1 0,1 0 1,0 1-1,0-1 0,-1 1 0,1-1 0,-1 1 1,1 0-1,0-1 0,-1 1 0,1-1 1,-1 1-1,1 0 0,-1-1 0,1 1 0,-1 0 1,1 0-1,-1-1 0,0 1 0,1 0 1,-1 0-1,1 0 0,-1 0 0,0-1 0,-38 0-53,32 1 63,-17 0-40,5-1 16,1 1 1,0 1 0,0 0 0,0 2 0,0 0-1,-21 6 1,20-2-12,1 0 1,0 2-1,0 0 0,-29 20 0,42-25 2,0-1-1,0 1 1,0 0-1,1 1 1,0-1-1,0 1 1,0 0-1,1 0 1,-1 0-1,1 0 1,0 1-1,1-1 0,-1 1 1,1 0-1,0 0 1,1-1-1,-1 1 1,1 0-1,0 11 1,0-14 11,1-1 0,0 1 1,0-1-1,1 0 1,-1 1-1,0-1 0,1 1 1,-1-1-1,1 0 0,0 1 1,0-1-1,0 0 0,0 0 1,0 1-1,1-1 1,2 3-1,0-2 8,0 0 1,0 0-1,0-1 0,1 1 1,-1-1-1,10 3 0,-5-1 1,-1-1 1,7 3 2,1 1 0,-1 1 0,0 0 0,16 12 0,-27-17-4,0 0 0,0 1 0,-1 0-1,1 0 1,-1 0 0,0 0 0,0 1 0,0-1 0,0 1-1,-1 0 1,0 0 0,0 0 0,0 0 0,0 0-1,-1 0 1,0 0 0,1 8 0,-1 84 76,-2-95-76,1 0-1,0 1 0,-1-1 1,0 0-1,1 0 0,-1 0 1,0 0-1,0 1 0,0-2 1,-1 1-1,1 0 0,0 0 1,-1 0-1,1 0 1,-1-1-1,1 1 0,-1-1 1,0 1-1,0-1 0,0 0 1,0 0-1,0 1 0,0-1 1,0-1-1,0 1 0,0 0 1,0 0-1,-1-1 0,-2 1 1,-7 2 362,0-1 0,0-1 1,-1 1-1,-12-2 0,24-1-347,0-1 0,0 0 0,0 1 0,0-1 0,0 0 0,0 0 0,1 0 0,-1 0 0,1 1 0,-1-1 0,1 0 0,0 0 0,0 0 0,0 0 0,0-3 0,0 2-9,-3-25-2652,0-50 0,3 66 1790,0-20-3850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6.096"/>
    </inkml:context>
    <inkml:brush xml:id="br0">
      <inkml:brushProperty name="width" value="0.035" units="cm"/>
      <inkml:brushProperty name="height" value="0.035" units="cm"/>
    </inkml:brush>
  </inkml:definitions>
  <inkml:trace contextRef="#ctx0" brushRef="#br0">1 449 8730,'0'0'7220,"34"1"-5980,115 6-487,-127-6-717,1-1 0,-1-1 0,1-1 0,-1-2 0,1 0 0,-1-1 1,0-1-1,-1-1 0,0-1 0,0-1 0,0-1 0,-1 0 1,-1-2-1,0 0 0,-1-2 0,21-17 0,-25 20-19,-1-1-1,0 0 1,-1 0-1,-1-1 1,0-1 0,0 0-1,-1 0 1,-1-1-1,0 0 1,-2-1-1,1 0 1,-2 0-1,0-1 1,-1 0-1,-1 1 1,0-2-1,-1 1 1,-1 0-1,0-24 1,-4 48 22,0 1 1,-1-1-1,1 0 1,-1-1-1,-5 9 0,-5 12 33,-149 338 1731,13-33-1124,141-315-675,5-13-5,1 0 0,0 1 0,0-1-1,0 0 1,1 1 0,0-1 0,0 1-1,0-1 1,0 1 0,1 0 0,-1 5-1,6-9 28,4-1-52,-1-1 0,1 0 0,-1-1 0,1 0 0,-1 0 0,0-1 0,14-7 0,58-35-649,-25 13 31,-53 31 594,0 0 0,0 0 0,0 0 0,1 0 0,-1 0 0,1 0 0,-1 1 1,0-1-1,1 1 0,-1-1 0,1 1 0,-1 0 0,1 0 0,-1 0 0,1 1 1,-1-1-1,1 0 0,2 2 0,0 0 21,-1 1 0,1-1 0,-1 1 0,0 0 1,0 0-1,6 7 0,-3-4 65,-3-3-33,1-1-1,-1 1 1,0-1 0,0-1-1,1 1 1,-1 0 0,1-1-1,0 0 1,-1 0 0,1-1-1,0 1 1,7-1-1,1 0 16,-1 0 0,1-1 0,19-4-1,-21 2-13,-1-1-1,1-1 0,-1 0 0,1 0 0,-1 0 0,15-13 1,52-45 59,-63 50-33,1-1-1,-2 0 1,0-1 0,21-32 0,-28 38 19,-2-1 0,1 0 0,-1 0 0,-1 0 1,1 0-1,-2 0 0,1-1 0,-2 1 0,1-1 0,-1-16 0,-1 26-50,0 0-1,-1 1 1,1-1 0,0 0-1,-1 1 1,1-1 0,0 1-1,-1-1 1,1 0-1,-1 1 1,1-1 0,-1 1-1,1-1 1,-1 1-1,1-1 1,-1 1 0,1 0-1,-1-1 1,0 1-1,1 0 1,-1-1 0,1 1-1,-1 0 1,0 0 0,0-1-1,1 1 1,-1 0-1,0 0 1,1 0 0,-1 0-1,0 0 1,1 0-1,-2 0 1,-27 3-17,24-1 16,0 0 0,1 1 1,-1-1-1,1 1 0,0 0 1,0 0-1,0 0 0,0 0 1,0 1-1,1 0 0,-1 0 0,1 0 1,0 0-1,-2 4 0,-9 15-1,-14 31 0,25-48 3,-5 12-2,0 1 1,1 0-1,1 0 0,1 1 1,1-1-1,1 1 0,0 0 1,2 0-1,0 0 0,1 0 1,4 27-1,-3-43 6,0 0 1,0-1 0,0 1-1,1 0 1,0-1-1,-1 1 1,1-1 0,1 0-1,-1 1 1,0-1-1,1 0 1,0 0-1,-1-1 1,1 1 0,0-1-1,1 1 1,-1-1-1,0 0 1,1 0 0,-1 0-1,1 0 1,-1-1-1,1 0 1,0 0-1,0 0 1,5 1 0,12 2 11,0-1 0,0-1 0,36-2 0,-40 0-20,6 0-105,36 1 76,1-3 1,84-13 0,-124 10-389,1 0 0,-1-1-1,-1-1 1,23-11 0,-29 11-414,0 0 0,0-1 0,0-1 0,-2 0 0,1-1 0,17-18 1,3-19-6680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6.707"/>
    </inkml:context>
    <inkml:brush xml:id="br0">
      <inkml:brushProperty name="width" value="0.035" units="cm"/>
      <inkml:brushProperty name="height" value="0.035" units="cm"/>
    </inkml:brush>
  </inkml:definitions>
  <inkml:trace contextRef="#ctx0" brushRef="#br0">28 50 7682,'0'0'10060,"7"-8"-9327,19-25-219,-19 25-226,-7 25-160,0 31 87,2-18-72,-2 1 0,-2-1 0,0 1 0,-9 35 0,-39 143 1137,45-173-1137,5-35 81,0-6-43,1-2-152,0-1 0,0 1 0,1 0-1,0-1 1,0 1 0,0 0-1,1 0 1,4-8 0,36-58-19,-23 42-35,-17 25 3,86-130-705,-79 123 677,0 0-1,2 0 1,-1 1-1,2 1 0,-1 0 1,2 1-1,20-14 1,-13 17 19,-11 11-49,-10-2 69,1 1 0,0-1 1,-1 1-1,1-1 1,-1 1-1,0-1 0,0 1 1,0-1-1,0 1 0,0 3 1,-1 10 45,1 334-1314,0-369-5608,0-7 1994</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7"/>
    </inkml:context>
    <inkml:brush xml:id="br0">
      <inkml:brushProperty name="width" value="0.035" units="cm"/>
      <inkml:brushProperty name="height" value="0.035" units="cm"/>
    </inkml:brush>
  </inkml:definitions>
  <inkml:trace contextRef="#ctx0" brushRef="#br0">1 139 5633,'0'0'10644,"20"-22"-9467,60-67-3,-69 76-1002,2-1 991,-13 14-1138,0 0 0,0-1 0,0 1 0,1 0 0,-1 0 0,0 0 0,0 0 0,0 0 0,0 0 0,0 0 0,0 0 0,0 0 0,0 0 0,1 0 0,-1 0 0,0 0 0,0 0 0,0 0 0,0 0 0,0 0 0,0 0 1,0 0-1,0 1 0,0-1 0,0 0 0,1 0 0,-1 0 0,0 0 0,0 0 0,0 0 0,0 0 0,0 0 0,0 0 0,0 0 0,0 0 0,0 0 0,0 0 0,0 1 0,0-1 0,0 0 0,0 0 0,0 0 0,0 0 0,0 0 0,0 0 0,0 0 0,0 0 0,0 0 0,0 1 0,0-1 0,0 0 0,0 0 0,0 0 0,0 0 1,0 0-1,0 0 0,0 0 0,0 0 0,0 0 0,0 1 0,0-1 0,0 0 0,0 0 0,0 0 0,0 0 0,0 0 0,0 0 0,0 0 0,2 91 464,0-31-329,-8 95-1,-8-94 9,1-8-1196,10-18-3425,19-34-4698</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7.774"/>
    </inkml:context>
    <inkml:brush xml:id="br0">
      <inkml:brushProperty name="width" value="0.035" units="cm"/>
      <inkml:brushProperty name="height" value="0.035" units="cm"/>
    </inkml:brush>
  </inkml:definitions>
  <inkml:trace contextRef="#ctx0" brushRef="#br0">1 187 9946,'0'0'11024,"15"-10"-10409,48-30-101,-61 38-442,0 1 0,0 0 0,0 0 0,0 0 0,0 0 0,0 0 0,1 1 0,-1-1 0,5 0 0,-7 1-62,1 0 1,-1 0-1,1 0 0,-1 0 1,1 1-1,-1-1 1,1 0-1,-1 0 1,1 0-1,-1 0 1,1 1-1,-1-1 1,1 0-1,-1 0 1,0 1-1,1-1 1,-1 0-1,1 1 1,-1-1-1,0 1 1,1-1-1,-1 0 1,0 1-1,1-1 1,-1 2-1,1 1-11,0 0 1,-1 0-1,0 1 1,1-1-1,-1 0 0,0 0 1,-1 1-1,0 5 1,0 2 74,1-4-64,0 4-3,1 1 1,-2-1-1,0 1 1,0-1-1,-1 1 1,0-1-1,-1 0 1,0 0-1,-6 13 1,-61 90-64,70-112 212,3-4-80,9-4-108,0-1-1,-1-1 1,1 0-1,-2-1 1,1 0-1,-1 0 1,11-15-1,1 2-82,162-145-1229,-182 165 1304,1 0 1,0 0 0,0 0-1,-1 0 1,1 0-1,1 0 1,-1 1-1,0 0 1,0-1-1,0 1 1,1 0-1,-1 1 1,1-1-1,4 0 1,-7 5-52,-1 10 91,0-1-1,1 1 1,1-1-1,5 21 1,-6-31 1,0 0 0,-1 0 0,1 0 1,1 0-1,-1 0 0,0 0 0,1-1 0,-1 1 1,1-1-1,0 1 0,0-1 0,0 0 1,0 1-1,0-1 0,1 0 0,-1 0 1,0-1-1,1 1 0,0 0 0,-1-1 1,1 1-1,0-1 0,0 0 0,0 0 0,0 0 1,0-1-1,3 1 0,3 0-10,0 0-1,-1-1 1,1-1-1,0 1 1,-1-1-1,1-1 1,0 1 0,-1-2-1,0 1 1,1-1-1,-1 0 1,0-1-1,-1 0 1,1 0-1,-1-1 1,1 0-1,-1 0 1,-1-1-1,1 1 1,-1-1 0,8-10-1,-2 2 72,0-1-1,-1 0 1,-1 0-1,0-1 1,-1 0 0,-1-1-1,-1 0 1,0 0-1,-1 0 1,6-30 0,-11 41 507,-2 13-477,1 9-93</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7.849"/>
    </inkml:context>
    <inkml:brush xml:id="br0">
      <inkml:brushProperty name="width" value="0.035" units="cm"/>
      <inkml:brushProperty name="height" value="0.035" units="cm"/>
    </inkml:brush>
  </inkml:definitions>
  <inkml:trace contextRef="#ctx0" brushRef="#br0">226 114 20732,'-123'-50'-4713,"20"-14"-5441</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4:58.020"/>
    </inkml:context>
    <inkml:brush xml:id="br0">
      <inkml:brushProperty name="width" value="0.035" units="cm"/>
      <inkml:brushProperty name="height" value="0.035" units="cm"/>
    </inkml:brush>
  </inkml:definitions>
  <inkml:trace contextRef="#ctx0" brushRef="#br0">0 1 15371,'0'0'6770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15:00.718"/>
    </inkml:context>
    <inkml:brush xml:id="br0">
      <inkml:brushProperty name="width" value="0.035" units="cm"/>
      <inkml:brushProperty name="height" value="0.035" units="cm"/>
    </inkml:brush>
  </inkml:definitions>
  <inkml:trace contextRef="#ctx0" brushRef="#br0">1010 383 3881,'0'0'4828,"12"-10"-4350,52-41-28,-63 48-352,1-1 1,-1 1 0,0-1 0,0 0 0,0 1-1,0-1 1,-1 0 0,0 0 0,1 0-1,-1 1 1,-1-1 0,1-4 0,-1-1 5,2-7 384,1 1 1,0 0-1,5-18 0,-3 18 380,-1-1 0,-1 1 0,1-19 0,-3 30-848,0 0 0,-1-1-1,0 1 1,0 0 0,0 0 0,0 0-1,0 1 1,-1-1 0,0 0 0,0 0-1,0 1 1,0-1 0,0 1 0,-1 0-1,1 0 1,-1 0 0,0 0 0,0 0-1,0 0 1,-1 1 0,-6-5 0,5 4-18,-1 0 1,1 1-1,-1-1 1,0 1 0,0 0-1,0 1 1,0-1-1,0 1 1,0 0 0,-1 1-1,1 0 1,0 0-1,-1 0 1,-6 1 0,9 1-7,1-1 1,-1 0 0,1 1 0,-1 0 0,1 0 0,0 0-1,0 0 1,0 0 0,0 1 0,0-1 0,1 1 0,-1 0 0,1 0-1,0 0 1,-1 0 0,-2 6 0,-1 3 0,0 0 1,0 0-1,-5 17 1,8-13-8,-1 0 0,2 0 0,0 0 0,1 1 0,1-1 0,0 0 0,4 26 0,-4-40 18,1 1 1,-1-1 0,1 1 0,0-1-1,0 0 1,0 1 0,0-1 0,0 0 0,0 0-1,1 0 1,-1 0 0,1 0 0,0 0-1,-1 0 1,1 0 0,0-1 0,0 1 0,0 0-1,0-1 1,0 0 0,0 0 0,1 1-1,-1-1 1,0-1 0,1 1 0,-1 0 0,3 0-1,5 1 171,-1-1 0,0 0 1,1-1-1,-1 0 0,18-2 0,-24 1-135,0 1 0,0-1 0,0 0 1,0-1-1,0 1 0,-1 0 0,1-1 0,0 1 1,-1-1-1,1 0 0,-1 0 0,0 0 1,0 0-1,3-3 0,28-40 320,-12 16 164,41-35 1646,-61 64-1589,-1 25-477,1 25-25,-3 1 0,-2 0-1,-18 90 1,9-93-100,-2 0 1,-3-1-1,-1 0 0,-3-2 1,-2-1-1,-1 0 1,-2-2-1,-2-1 0,-2-2 1,-2-1-1,-1-1 0,-2-2 1,-1-1-1,-73 50 1,90-72-222,0-1 0,0-2 1,-1 0-1,-1-1 0,0 0 1,0-2-1,-35 5 0,13-5-810,0-3 0,-80-3 0,83-3-469,-46-9-1,-30-17-3099</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3:25.995"/>
    </inkml:context>
    <inkml:brush xml:id="br0">
      <inkml:brushProperty name="width" value="0.035" units="cm"/>
      <inkml:brushProperty name="height" value="0.035" units="cm"/>
    </inkml:brush>
  </inkml:definitions>
  <inkml:trace contextRef="#ctx0" brushRef="#br0">56 165 4865,'0'0'12441,"-3"-16"-11494,-13-65 5219,-4 81-6253,20 0 104,-1 0-9,-2 0 0,3 0-1,0 0-7,-1 0 1,1-1-1,0 1 0,-1 0 1,1 0-1,0 0 0,0 0 1,-1 0-1,1 0 0,0 0 1,-1 0-1,1 0 1,0 0-1,-1 0 0,1 0 1,0 0-1,-1 0 0,1 0 1,0 0-1,-1 0 0,1 0 1,0 0-1,0 0 0,-1 0 1,1 0-1,0 1 1,-1-1-1,1 0 0,0 0 1,0 0-1,-1 1 0,1-1 1,0 0-1,0 0 0,0 1 1,-1-1-1,1 0 0,0 0 1,0 1-1,0-1 1,-1 1-13,1 0-621,0 1 633,0-1 6,0 2-6,0-3-4,20 7 13,7 0-4,-20-5-12,-1 4 21,17 8-74,-20-12 59,0-1 1,0 1-1,0-1 1,0 1-1,0 0 1,-1 0 0,1 0-1,-1 1 1,1-1-1,1 4 1,0-5 7,-1 1 0,0-1 0,1 0 0,-1 0 0,1-1 1,-1 1-1,1-1 0,-1 1 0,1-1 0,-1 0 0,7-1 1,-7 1-29,4 0 47,-1 0 0,1 0-1,-1 1 1,13 3 0,-17-3-28,0-1 0,0 1 0,0 0 0,0 0 0,0 0 0,0 0-1,0 1 1,-1-1 0,1 0 0,0 1 0,-1-1 0,1 1 0,-1-1 0,0 1 0,3 3 0,-3-1-6,-1-1 12,0-2 37,0 1-29,0-1 248,0-1-272,17-3 931,-15-3-953,2-2-82,-4 7-272,14-7-2265,-3 2 1543,0-1 0,-1 0-1,0 0 1,0-1 0,-1 0 0,0-1-1,-1 0 1,1 0 0,-2-1 0,1 0-1,8-17 1,3-15-7053</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3:27.960"/>
    </inkml:context>
    <inkml:brush xml:id="br0">
      <inkml:brushProperty name="width" value="0.035" units="cm"/>
      <inkml:brushProperty name="height" value="0.035" units="cm"/>
    </inkml:brush>
  </inkml:definitions>
  <inkml:trace contextRef="#ctx0" brushRef="#br0">116 0 8914,'0'0'8695,"-6"0"-7700,-23 0 2374,28 0-2956,-10 2-4118,8 0 3030,1 1 119,0-1 0,-1 0 0,1 0 0,-1 0-1,0 0 1,1-1 0,-1 1 0,0-1 0,0 1-1,0-1 1,0 0 0,0 0 0,-4 0 0,-16 1-5055</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3:29.769"/>
    </inkml:context>
    <inkml:brush xml:id="br0">
      <inkml:brushProperty name="width" value="0.035" units="cm"/>
      <inkml:brushProperty name="height" value="0.035" units="cm"/>
    </inkml:brush>
  </inkml:definitions>
  <inkml:trace contextRef="#ctx0" brushRef="#br0">1 18 1376,'0'0'8682,"3"-2"-6566,-2-1-6028,-1-9-837</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8.806"/>
    </inkml:context>
    <inkml:brush xml:id="br0">
      <inkml:brushProperty name="width" value="0.035" units="cm"/>
      <inkml:brushProperty name="height" value="0.035" units="cm"/>
    </inkml:brush>
  </inkml:definitions>
  <inkml:trace contextRef="#ctx0" brushRef="#br0">8 101 3881,'0'0'11632,"36"-17"-10284,109-49-312,-109 49-318,-38 25-678,1-1 0,-1 1 0,-1-1 0,1 0 1,-1 0-1,0 0 0,-1 0 0,0 0 0,0-1 0,0 1 1,-11 10-1,-6 13 80,-7 13 78,2 1-1,2 1 1,2 1-1,-26 78 0,45-112-175,1 1-1,0 1 1,1-1-1,1 24 1,0-19-20,1-18-70,0 0 0,0 1-1,0-1 1,0 0 0,0 0 0,0 0 0,0 0 0,-1-1 0,1 1 0,0 0 0,0 0 0,0-1 0,0 1 0,0 0-1,0-1 1,0 1 0,-1-1 0,1 1 0,1-2 0,1-4-721,-1-1 1,0 0-1,0 0 0,0 0 0,0-9 0,0 3-813,5-29-2565</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49.949"/>
    </inkml:context>
    <inkml:brush xml:id="br0">
      <inkml:brushProperty name="width" value="0.035" units="cm"/>
      <inkml:brushProperty name="height" value="0.035" units="cm"/>
    </inkml:brush>
  </inkml:definitions>
  <inkml:trace contextRef="#ctx0" brushRef="#br0">1 0 5617,'0'0'736</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7.312"/>
    </inkml:context>
    <inkml:brush xml:id="br0">
      <inkml:brushProperty name="width" value="0.035" units="cm"/>
      <inkml:brushProperty name="height" value="0.035" units="cm"/>
    </inkml:brush>
  </inkml:definitions>
  <inkml:trace contextRef="#ctx0" brushRef="#br0">100 147 5097,'0'0'10358,"4"-19"-9405,12-57-29,-12 37 505,-4 26 1684,-6 18-2956,-9 23-107,1 1-1,1 0 0,2 0 0,0 2 0,-5 31 0,11-43-26,-6 26 24,3 1 0,2-1 0,1 1 0,3 55-1,2-97-27,0-4-17,0 0 0,0 1-1,0-1 1,0 0 0,0 0 0,0 1-1,0-1 1,0 0 0,0 0 0,0 1-1,0-1 1,0 0 0,0 0 0,0 1-1,0-1 1,0 0 0,1 0-1,-1 0 1,0 1 0,0-1 0,0 0-1,0 0 1,1 0 0,-1 1 0,0-1-1,0 0 1,0 0 0,1 0 0,-1 0-1,0 0 1,0 0 0,0 1 0,1-1-1,-1 0 1,0 0 0,0 0 0,1 0-1,-1 0 1,0 0 0,0 0-1,1 0 1,-1 0 0,0 0 0,0 0-1,1 0 1,-1 0 0,0 0 0,0 0-1,1-1 1,-1 1 0,0 0 0,0 0-1,1 0 1,-1 0 0,0-1 0,29-1 127,0-2 1,0-1 0,0-1 0,-1-1-1,0-2 1,36-16 0,31-9-78,-67 24-64,1 2-1,1 0 1,-1 2 0,1 1 0,0 2 0,0 1 0,33 1-1,-62 2-3,1-1 0,0 1 0,0-1 0,-1 1 0,1 0 0,-1 0 0,1-1 0,0 1 0,-1 0 0,1 0 0,-1 1 0,0-1 0,1 0 0,-1 0 0,0 1 0,0-1 0,0 0 0,0 1 0,0-1 0,0 1 0,0 0 0,-1-1 0,1 1 0,0 0 0,-1-1 0,1 1 0,-1 0 0,0 0 0,1 2 0,6 19-871,-35-24-8345,7-3 7723,1-1 0,-30-12 0,6 2-846</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7.593"/>
    </inkml:context>
    <inkml:brush xml:id="br0">
      <inkml:brushProperty name="width" value="0.035" units="cm"/>
      <inkml:brushProperty name="height" value="0.035" units="cm"/>
    </inkml:brush>
  </inkml:definitions>
  <inkml:trace contextRef="#ctx0" brushRef="#br0">15 35 6161,'0'0'12526,"-3"-8"-11614,-8-18 7,20 52-395,2-1 1,15 29 0,9 22 191,-12-10-366,-4 0 1,-2 2 0,11 99-1,-12-67-289,-1-24-162,-15-75 67,1-1 0,-1 0 0,0 0 0,0 1 0,0-1 0,0 0 0,0 1 0,0-1 0,1 0 0,-1 0 0,0 0 0,0 1 0,0-1-1,1 0 1,-1 0 0,0 0 0,0 1 0,0-1 0,1 0 0,-1 0 0,0 0 0,1 0 0,-1 0 0,0 0 0,0 0 0,1 1-1,-1-1 1,0 0 0,1 0 0,-1 0 0,0 0 0,0 0 0,1 0 0,-1 0 0,0-1 0,1 1 0,-1 0 0,0 0 0,14-10-1271,-3-8-800,0-1 1,8-21-1,1-5-2820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8.262"/>
    </inkml:context>
    <inkml:brush xml:id="br0">
      <inkml:brushProperty name="width" value="0.035" units="cm"/>
      <inkml:brushProperty name="height" value="0.035" units="cm"/>
    </inkml:brush>
  </inkml:definitions>
  <inkml:trace contextRef="#ctx0" brushRef="#br0">986 301 5233,'0'0'5804,"-28"-31"-4658,-89-101 151,94 106-354,-30-26-1,44 45-634,0 1 0,-1 0 0,0 0 0,-12-4 0,14 5-199,-1 2 0,0-1 0,0 1 0,0 1 0,0-1 0,0 2 0,-1-1 0,1 1 0,0 1-1,-1-1 1,1 2 0,-1-1 0,1 1 0,0 1 0,-1 0 0,1 0 0,0 1 0,0 0 0,0 0 0,1 1 0,-1 0 0,-11 8 0,-13 15 52,1 1 0,2 2-1,1 1 1,1 1 0,1 1 0,-37 64 0,18-16 61,-70 173 1,99-212-203,2 1 1,3 1 0,1 0-1,2 1 1,1 0-1,3 0 1,2 1 0,5 81-1,1-111-9,0 1-1,1-1 1,0 0 0,2 0-1,0-1 1,1 1 0,0-1-1,1-1 1,1 0 0,0 0-1,21 24 1,-5-11 37,0-1 0,2-2-1,1-1 1,44 29 0,-37-30 1,2-2 1,0-1 0,2-2-1,0-2 1,0-2-1,1-1 1,64 10-1,-18-10 147,0-5 0,141-5 0,-198-4-153,1-2 0,-1-1-1,0-1 1,0-2 0,-1 0-1,0-2 1,0-2 0,-1 0-1,-1-2 1,0 0 0,-1-2-1,32-26 1,-13 6 76,-2-2-1,-2-2 0,-1-2 1,-3-2-1,48-72 1,-70 96-108,-1-2 1,0 0-1,-2 0 1,-1-1-1,-1 0 1,0-1-1,-2 0 1,-1 0-1,-1-1 0,-1 1 1,-1-1-1,-1 0 1,-2 0-1,-4-50 1,1 58-7,-2-1 0,1 1 1,-2 0-1,0 1 0,-1-1 1,-1 1-1,-1 1 0,-11-17 1,-91-111 24,99 128-28,-37-41 47,-1 1 0,-3 4 1,-2 1-1,-2 3 1,-79-50-1,118 87-71,-1 1 1,0 1-1,-1 1 1,0 0-1,0 2 1,0 0-1,-1 1 1,1 1-1,-1 1 0,0 1 1,0 1-1,-33 4 1,38-2-166,0 1 0,0 1-1,1 0 1,-1 1 0,1 1 0,0 0 0,0 1 0,1 1 0,0 0 0,0 1 0,-12 11-1,-12 11-2322,2 1-1,-43 51 0,33-31-2745</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5:55.319"/>
    </inkml:context>
    <inkml:brush xml:id="br0">
      <inkml:brushProperty name="width" value="0.035" units="cm"/>
      <inkml:brushProperty name="height" value="0.035" units="cm"/>
    </inkml:brush>
  </inkml:definitions>
  <inkml:trace contextRef="#ctx0" brushRef="#br0">327 50 6345,'0'0'7938,"1"-6"-7226,2-30 1243,-3 35-1235,-20-6 350,-154 7-774,170 1-290,-1-1 0,1 1 1,-1 0-1,1 1 0,-1-1 0,1 1 0,0 0 0,0 0 0,0 0 1,0 0-1,0 1 0,0 0 0,1 0 0,-1 0 0,1 0 1,0 0-1,0 1 0,0-1 0,0 1 0,1 0 0,-1 0 0,1 0 1,-3 8-1,-3 7 12,0-1 0,2 1 0,0 0 0,-3 23-1,3 7 16,2 0 0,4 92 0,2-57-32,-2-68 18,1 0 0,0 0 0,1 0 0,1-1 0,1 1 0,8 23-1,-11-34 30,1-1-1,0 0 0,0 1 1,0-1-1,1 0 0,-1 0 0,1 0 1,0 0-1,0-1 0,0 1 0,0-1 1,1 0-1,0 0 0,-1 0 1,1 0-1,0-1 0,0 0 0,1 1 1,-1-2-1,0 1 0,1 0 0,-1-1 1,1 0-1,-1 0 0,1 0 1,8 0-1,-4 0 46,1-1 0,-1 0 1,0-1-1,1 0 1,-1-1-1,0 0 0,0 0 1,0-1-1,0 0 0,0-1 1,-1 1-1,1-2 0,9-6 1,6-7 50,-1-1 0,-1-1 0,-1 0 1,-1-2-1,26-35 0,-46 57-144,0 0 0,0-1-1,0 1 1,0 0 0,0 0-1,0-1 1,1 1 0,-1 0 0,0 0-1,0-1 1,0 1 0,0 0-1,1 0 1,-1-1 0,0 1-1,0 0 1,1 0 0,-1 0 0,0 0-1,1 0 1,-1-1 0,0 1-1,0 0 1,1 0 0,-1 0-1,0 0 1,1 0 0,-1 0 0,0 0-1,1 0 1,-1 0 0,0 0-1,0 0 1,1 0 0,-1 0-1,0 0 1,1 0 0,-1 0 0,0 0-1,1 1 1,-1-1 0,0 0-1,0 0 1,1 0 0,-1 0-1,0 1 1,0-1 0,1 0 0,-1 0-1,0 1 1,0-1 0,0 0-1,0 0 1,1 1 0,-1-1 0,0 0-1,7 20-11,-6-17 13,15 64-18,-8-32-8,1-1-1,24 56 1,-32-87-91,1 0 1,-1 0-1,1 0 0,0 0 1,0-1-1,0 1 0,1-1 1,-1 1-1,0-1 0,1 0 1,0 0-1,-1 0 0,1 0 1,5 2-1,-7-3-148,1-1 1,0 1-1,0-1 1,-1 1-1,1-1 0,0 0 1,0 0-1,0 0 1,0 0-1,-1 0 0,1 0 1,0-1-1,0 1 1,0 0-1,-1-1 0,1 0 1,0 1-1,-1-1 1,1 0-1,0 0 0,-1 0 1,1 0-1,-1 0 1,0 0-1,1 0 0,-1-1 1,0 1-1,2-2 1,13-17-4077</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5:55.909"/>
    </inkml:context>
    <inkml:brush xml:id="br0">
      <inkml:brushProperty name="width" value="0.035" units="cm"/>
      <inkml:brushProperty name="height" value="0.035" units="cm"/>
    </inkml:brush>
  </inkml:definitions>
  <inkml:trace contextRef="#ctx0" brushRef="#br0">0 182 6057,'0'0'10245,"14"0"-8179,-10 0-1947,11 0 268,1 0 1,-1-1-1,27-5 1,-37 4-369,0 1 1,1-1-1,-1 0 1,0-1-1,0 1 1,-1-1-1,1 0 1,-1 0-1,1 0 1,-1-1-1,0 0 1,0 0 0,0 0-1,4-6 1,-3 4 33,0-1 1,-1 0-1,0 0 1,0 0-1,0-1 1,-1 1-1,0-1 1,0 0-1,-1 0 1,0 0-1,0 0 1,-1 0-1,0-1 1,-1-9 0,-32 18 0,27 1-58,1 0 1,0 0-1,-1 1 0,1-1 0,0 1 0,0 0 1,0 1-1,0-1 0,1 1 0,-1-1 0,0 1 1,1 0-1,0 1 0,-5 5 0,-5 7 5,-20 32-1,25-35-2,1 0 0,0 1 0,1 0 0,1 0 0,0 1 0,-4 22 0,5-8-20,0 0-1,2 41 1,2-65 22,0-1 0,0 0 0,1 1 0,-1-1 0,1 1 0,0-1 0,0 0 0,1 0 0,-1 0 0,1 0 0,0 0 0,0 0 0,0 0 0,1 0 0,-1-1 0,1 1 0,0-1 1,0 0-1,0 1 0,0-2 0,1 1 0,-1 0 0,1-1 0,-1 1 0,1-1 0,0 0 0,0 0 0,0-1 0,0 1 0,1-1 0,-1 0 0,0 0 0,7 1 0,6 1 96,0-1 1,0-1-1,1 0 0,-1-1 0,1-1 0,-1 0 1,0-1-1,0-1 0,1-1 0,-2-1 0,20-7 1,-20 5-465,1-1 0,-2-1 0,1 0 0,-1-1 0,-1-1 0,24-22 0,19-26-6033,-32 27 1758</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5:56.420"/>
    </inkml:context>
    <inkml:brush xml:id="br0">
      <inkml:brushProperty name="width" value="0.035" units="cm"/>
      <inkml:brushProperty name="height" value="0.035" units="cm"/>
    </inkml:brush>
  </inkml:definitions>
  <inkml:trace contextRef="#ctx0" brushRef="#br0">0 3 7362,'0'0'9227,"0"-2"-8678,0 8-527,19 331 1575,-16-319-460,-1-29 836,1-7-2194,4-17 181,1-1 0,2 2-1,1 0 1,1 0 0,2 1 0,2 0 0,24-38 0,-39 70 31,-1 0-1,1 0 1,-1-1 0,1 1 0,0 0 0,0 0 0,-1 1 0,1-1 0,0 0 0,0 0 0,0 0 0,0 0 0,0 1 0,0-1 0,0 0 0,0 1 0,0-1 0,0 1 0,0-1-1,0 1 1,0 0 0,1-1 0,-1 1 0,0 0 0,0 0 0,0 0 0,1 0 0,-1 0 0,0 0 0,0 0 0,0 0 0,1 0 0,-1 1 0,0-1 0,0 0 0,0 1 0,0-1-1,0 1 1,0 0 0,0-1 0,0 1 0,0 0 0,0-1 0,0 1 0,1 1 0,4 4-9,-1 0 0,0 0 0,0 1 0,0 0 0,4 9 0,-6-11 37,28 53-47,37 93-1,-32-57-2364,-33-82 107,-2-3-2915</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5:56.840"/>
    </inkml:context>
    <inkml:brush xml:id="br0">
      <inkml:brushProperty name="width" value="0.035" units="cm"/>
      <inkml:brushProperty name="height" value="0.035" units="cm"/>
    </inkml:brush>
  </inkml:definitions>
  <inkml:trace contextRef="#ctx0" brushRef="#br0">1 228 5065,'0'0'9345,"10"-17"-8700,30-53-130,-37 64-390,-1 1 0,1-1 1,-1 1-1,0-1 0,-1 0 0,1 0 0,-1 0 0,-1 0 1,1 0-1,-1 0 0,0 0 0,0 0 0,-2-9 1,0-10 483,2 23-537,0-20 1473,-3 30-295,-2 16-1470,-3 14 199,3 1 1,1-1-1,2 76 1,2-93 17,-1-15-7,2-1 0,-1 1 0,1 0 0,0 0 0,0-1 0,0 1 0,1-1 0,0 1 0,0-1 0,0 1 0,1-1 0,0 0 0,0 0 0,0 0 0,1-1 0,-1 1 0,1-1 0,0 0 0,1 0 0,7 6 0,-8-7 33,1-1-1,0 1 1,0-1-1,0 0 1,0-1 0,0 1-1,1-1 1,-1 0 0,0 0-1,1 0 1,-1-1 0,1 0-1,-1 0 1,1 0-1,-1-1 1,0 0 0,1 0-1,-1 0 1,0-1 0,0 0-1,0 0 1,8-4-1,4-4-132,0 0 0,0-2-1,-1 0 1,-1 0 0,0-2-1,-1 0 1,18-22 0,-29 31-458,0 0 1,0 0-1,-1 0 0,1 0 1,-1 0-1,-1 0 1,1 0-1,-1-1 1,0 1-1,0-1 1,0 1-1,-1-1 1,0 1-1,-1-10 0,1 6-1025,0-10-1805</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5:57.289"/>
    </inkml:context>
    <inkml:brush xml:id="br0">
      <inkml:brushProperty name="width" value="0.035" units="cm"/>
      <inkml:brushProperty name="height" value="0.035" units="cm"/>
    </inkml:brush>
  </inkml:definitions>
  <inkml:trace contextRef="#ctx0" brushRef="#br0">1 366 5513,'0'0'11516,"3"-26"-10409,15-85-110,4 11 671,-16 80-1125,-2 0 0,0-1 0,-1 0 0,0-25 0,-5 163-422,6 204-217,-2-294 38,2 0-1,11 42 1,-11-57-1,0 0 1,0 0-1,1-1 0,1 0 1,-1 0-1,2 0 1,14 19-1,-18-28-38,0 0 1,0 1-1,1-1 1,-1 0-1,0-1 1,1 1-1,-1-1 1,1 1-1,0-1 1,-1 0-1,1 0 1,0-1-1,7 1 1,-9-1-57,-1 1 0,1-1 1,0 0-1,-1 0 1,1 0-1,0 0 0,-1 0 1,1 0-1,0 0 1,-1-1-1,1 1 0,-1-1 1,1 1-1,-1-1 0,1 0 1,-1 1-1,1-1 1,-1 0-1,1 0 0,-1 0 1,0 0-1,0 0 1,1 0-1,-1-1 0,0 1 1,0 0-1,0-1 1,0 1-1,0 0 0,-1-1 1,1 1-1,0-1 0,0-1 1,-1 0-280,1 0 0,-1 1 0,0-1-1,0 0 1,0 0 0,0 0 0,-1 1 0,1-1 0,-1 0 0,1 1 0,-1-1 0,0 0 0,0 1 0,0-1-1,-1 1 1,1-1 0,0 1 0,-4-4 0,-23-16-7643</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5:57.397"/>
    </inkml:context>
    <inkml:brush xml:id="br0">
      <inkml:brushProperty name="width" value="0.035" units="cm"/>
      <inkml:brushProperty name="height" value="0.035" units="cm"/>
    </inkml:brush>
  </inkml:definitions>
  <inkml:trace contextRef="#ctx0" brushRef="#br0">1 0 7682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9.044"/>
    </inkml:context>
    <inkml:brush xml:id="br0">
      <inkml:brushProperty name="width" value="0.035" units="cm"/>
      <inkml:brushProperty name="height" value="0.035" units="cm"/>
    </inkml:brush>
  </inkml:definitions>
  <inkml:trace contextRef="#ctx0" brushRef="#br0">1 21 8914,'0'0'10242,"135"-21"-10266,-128 35-640,-7 29-1392,-7-7-2097,-26-1-848</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5:57.490"/>
    </inkml:context>
    <inkml:brush xml:id="br0">
      <inkml:brushProperty name="width" value="0.035" units="cm"/>
      <inkml:brushProperty name="height" value="0.035" units="cm"/>
    </inkml:brush>
  </inkml:definitions>
  <inkml:trace contextRef="#ctx0" brushRef="#br0">1 54 7682,'23'47'3024,"-11"-58"-655,12 0-585,12-3-392,-1 0-223,5 3-401,-5-3-304,5 3-240,-8 4-104,-1 3-120,-11 1-208,-4 3-800,-4 0-1001,-4 3-1815,-4 4-809</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5:57.859"/>
    </inkml:context>
    <inkml:brush xml:id="br0">
      <inkml:brushProperty name="width" value="0.035" units="cm"/>
      <inkml:brushProperty name="height" value="0.035" units="cm"/>
    </inkml:brush>
  </inkml:definitions>
  <inkml:trace contextRef="#ctx0" brushRef="#br0">0 93 3993,'0'0'14104,"3"-16"-13097,7-46-131,-7 47 321,36 256-591,-19-92-562,-19-127-19,-1-19-28,0 0 1,0 0-1,0 0 1,0 0-1,1 0 1,-1 0 0,1 0-1,-1 0 1,1 0-1,0 0 1,0-1-1,1 1 1,-1 0 0,1-1-1,3 6 1,-5-8-528,0-9-3433,0-7-1410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00.799"/>
    </inkml:context>
    <inkml:brush xml:id="br0">
      <inkml:brushProperty name="width" value="0.035" units="cm"/>
      <inkml:brushProperty name="height" value="0.035" units="cm"/>
    </inkml:brush>
  </inkml:definitions>
  <inkml:trace contextRef="#ctx0" brushRef="#br0">318 45 6729,'0'0'8129,"-3"-6"-7077,2 4-1114,1 0 223,-1 0 0,0 0 0,0 0 0,0 0 0,0 0 0,0 1 0,0-1-1,-1 0 1,1 1 0,0-1 0,-1 1 0,1-1 0,-1 1 0,0 0 0,0-1 0,1 1-1,-1 0 1,0 0 0,0 0 0,0 1 0,0-1 0,0 0 0,0 1 0,0-1 0,0 1-1,-3 0 1,-1-1-140,-1 0-1,0 1 1,1 0 0,-1 0-1,0 0 1,0 1-1,1 0 1,-1 1-1,1-1 1,-1 1-1,1 1 1,0-1 0,0 1-1,0 0 1,0 0-1,-9 7 1,4 0-31,-1 0-1,1 1 1,1 0 0,0 1-1,1 0 1,-11 18 0,11-15-3,0 1 0,2 0 0,-1 1 0,2-1 0,1 1 0,0 1 0,-4 28 0,3 1-27,2 78 1,4-123 49,0 1-1,0-1 1,0 1-1,0-1 1,0 1-1,1-1 1,-1 1-1,1-1 1,0 1-1,0-1 1,0 0 0,0 1-1,0-1 1,0 0-1,1 0 1,-1 0-1,1 0 1,0 0-1,-1 0 1,1 0-1,3 2 1,-2-2 27,1 0 0,1-1 0,-1 1 0,0-1 0,0 1 0,0-1 0,1 0 1,-1-1-1,1 1 0,-1-1 0,7 0 0,-9 0-22,12 1 69,0-1 0,0-1-1,0 0 1,0-1-1,0 0 1,0-1-1,20-7 1,-6-2-41,49-27-1,-36 9-2368,-60 29-7793</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01.246"/>
    </inkml:context>
    <inkml:brush xml:id="br0">
      <inkml:brushProperty name="width" value="0.035" units="cm"/>
      <inkml:brushProperty name="height" value="0.035" units="cm"/>
    </inkml:brush>
  </inkml:definitions>
  <inkml:trace contextRef="#ctx0" brushRef="#br0">25 65 9498,'0'0'13971,"-20"-43"-13459,16 36-80,4-1-136,0 5-176,0-1-56,0 22-15475</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02.513"/>
    </inkml:context>
    <inkml:brush xml:id="br0">
      <inkml:brushProperty name="width" value="0.035" units="cm"/>
      <inkml:brushProperty name="height" value="0.035" units="cm"/>
    </inkml:brush>
  </inkml:definitions>
  <inkml:trace contextRef="#ctx0" brushRef="#br0">37 76 4369,'0'0'7147,"1"-5"-6295,-1 4-836,1-5 666,-1-1 0,2 1 0,-1 0-1,1 0 1,0-1 0,4-9 0,-5 16-331,113-15 745,-112 15-1095,-1 0 0,0 0 1,1 0-1,-1 0 0,0 0 0,1 0 1,-1 0-1,1 0 0,-1 1 0,0-1 1,1 0-1,-1 1 0,0-1 0,1 1 1,-1 0-1,0-1 0,0 1 0,0 0 1,0 0-1,2 1 0,-2 0 2,-1 0 0,1 0-1,0 1 1,-1-1 0,1 0 0,-1 0 0,0 1-1,0-1 1,0 0 0,0 4 0,-1 4-4,1-1 9,1 5 50,-2 0 0,-3 26 0,3-34-46,-1-1 0,1 0-1,-1 1 1,-1-1 0,1 0 0,-1 0 0,1-1 0,-2 1-1,1-1 1,-5 6 0,3-4-2,0-1 0,0-1-1,0 1 1,-1-1 0,1 0 0,-1 0 0,0-1 0,0 1-1,0-1 1,-12 3 0,7-3 16,-1 0 1,0-1-1,-1-1 1,1 0-1,-13 0 1,25-2-89,-1 1 0,1-1 0,-1 1 0,1-1 0,-1 1-1,1-1 1,-1 1 0,1-1 0,0 1 0,0-1 0,-1 0 0,1 1 0,0-1 0,0 0 0,-1 1 0,1-1 0,0 0 0,0 1 0,0-1 0,0 0 0,0 1 0,0-1 0,0 0 0,0 1 0,1-1 0,-1 1-1,0-2 1,3-20-1930,12-5-2296,7 1-1668</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05.211"/>
    </inkml:context>
    <inkml:brush xml:id="br0">
      <inkml:brushProperty name="width" value="0.035" units="cm"/>
      <inkml:brushProperty name="height" value="0.035" units="cm"/>
    </inkml:brush>
  </inkml:definitions>
  <inkml:trace contextRef="#ctx0" brushRef="#br0">84 176 5065,'0'0'8430,"0"-5"-7463,0-78 4890,0 83-5823,-1 0 1,0 0-1,1-1 1,-1 1-1,1 0 0,-1 0 1,1 0-1,-1 0 1,1 1-1,-1-1 1,1 0-1,-1 0 0,1 0 1,-1 0-1,1 0 1,-1 1-1,1-1 0,-1 0 1,1 1-1,-1-1 1,1 0-1,-1 0 1,1 1-1,0-1 0,-1 1 1,1-1-1,-1 1 1,1-1-1,0 0 0,0 1 1,-1-1-1,1 1 1,0-1-1,0 1 1,-1 0-1,-20 110 26,-11 169-1,30-261-66,-10 252 969,12-843-786,1 554-193,1 0 1,0 0 0,1 1-1,1 0 1,1 0 0,1 0 0,0 0-1,1 1 1,16-28 0,-22 43 12,-1 0-1,1 1 1,-1 0 0,1-1 0,0 1-1,-1-1 1,1 1 0,-1 0 0,1-1-1,0 1 1,-1 0 0,1 0 0,0-1-1,-1 1 1,1 0 0,0 0 0,0 0-1,-1 0 1,1 0 0,0 0 0,-1 0-1,1 0 1,0 0 0,0 0-1,-1 0 1,1 1 0,0-1 0,-1 0-1,1 0 1,0 1 0,-1-1 0,1 0-1,-1 1 1,1-1 0,-1 1 0,2 0-1,9 12-4,0 1-1,-1 1 1,0-1-1,-1 2 1,9 18-1,-1 0 23,-15-32-11,83 150 247,97 241-1,-177-372-209,-4-17-37,0 0 1,-1-1-1,1 1 0,0 0 1,1-1-1,-1 1 1,1-1-1,-1 0 0,4 4 1,-19-16-1435,1 0-1,-2 1 1,1 0 0,-1 1-1,-30-9 1,0-2-2187,0-2-1564</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05.489"/>
    </inkml:context>
    <inkml:brush xml:id="br0">
      <inkml:brushProperty name="width" value="0.035" units="cm"/>
      <inkml:brushProperty name="height" value="0.035" units="cm"/>
    </inkml:brush>
  </inkml:definitions>
  <inkml:trace contextRef="#ctx0" brushRef="#br0">0 0 7842,'0'0'7953,"4"0"-6951,215 0 3837,-144 0-6757,-1 0-3820,-62 0 1736</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06.123"/>
    </inkml:context>
    <inkml:brush xml:id="br0">
      <inkml:brushProperty name="width" value="0.035" units="cm"/>
      <inkml:brushProperty name="height" value="0.035" units="cm"/>
    </inkml:brush>
  </inkml:definitions>
  <inkml:trace contextRef="#ctx0" brushRef="#br0">104 304 5449,'0'0'8087,"-6"-23"-7275,5 18-749,-51-177 2634,21 97 377,31 84-3045,0 1 0,0 0-1,0 0 1,0-1 0,0 1 0,0 0 0,0-1 0,0 1 0,0 0 0,0 0 0,0-1 0,0 1 0,-1 0 0,1 0 0,0-1 0,0 1 0,0 0 0,0 0-1,0-1 1,-1 1 0,1 0 0,0 0 0,0 0 0,0-1 0,-1 1 0,1 0 0,0 0 0,0 0 0,0 0 0,-1 0 0,1-1 0,0 1 0,0 0-1,-1 0 1,1 0 0,0 0 0,0 0 0,-1 0 0,1 0 0,0 0 0,-1 0 0,-3 13 148,2 23-277,2 31 167,3 147 132,1-170-150,1 0 0,19 79 0,-14-88-17,1 1-1,1-2 1,2 1 0,2-2-1,35 57 1,-49-87-28,-1 0 0,1-1 1,0 1-1,1-1 0,-1 0 1,0 1-1,1-1 0,-1 0 1,1 0-1,-1-1 1,1 1-1,0-1 0,0 1 1,0-1-1,0 0 0,0 0 1,0 0-1,0 0 0,0-1 1,0 1-1,1-1 0,-1 0 1,0 0-1,0 0 0,0 0 1,1 0-1,-1-1 0,0 1 1,0-1-1,0 0 0,0 0 1,0 0-1,6-4 0,-4 2-227,0 0 0,0-1 0,0 1 0,0-1 0,-1-1 0,1 1 0,-1-1 0,0 1 0,0-1 0,-1 0 0,1 0 0,-1-1 0,0 1 0,-1-1 0,1 0 0,2-9 0,-1-18-4008,-3 1-1697</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08.346"/>
    </inkml:context>
    <inkml:brush xml:id="br0">
      <inkml:brushProperty name="width" value="0.035" units="cm"/>
      <inkml:brushProperty name="height" value="0.035" units="cm"/>
    </inkml:brush>
  </inkml:definitions>
  <inkml:trace contextRef="#ctx0" brushRef="#br0">250 184 3513,'0'0'8764,"-5"-16"-7725,1-1-765,1 1 224,-1-1 1,-1 1-1,-1-1 1,0 2-1,-9-17 1,13 29-329,0 0 0,-1 0 0,1 1 0,-1-1 0,0 0 0,0 1 0,0 0 0,0 0 0,0 0 0,0 0 0,-1 0 0,1 0 0,-1 1 0,1 0 0,-5-1 0,5 1-137,1 0 0,-1 1 0,1 0 0,-1-1 0,1 1 0,-1 0 1,0 0-1,1 1 0,-1-1 0,1 0 0,-1 1 0,1 0 0,-1-1 0,1 1 0,-1 0 0,1 0 0,0 0 0,0 1 0,-1-1 0,1 1 0,0-1 1,-3 4-1,-6 9-68,1 0 0,0 1 1,1 0-1,1 0 1,1 1-1,0 0 1,1 1-1,0-1 0,1 1 1,1 0-1,1 0 1,1 1-1,0-1 0,1 28 1,1-44 31,1 0 1,-1 0-1,0-1 1,0 1-1,1 0 0,-1-1 1,1 1-1,-1 0 1,0-1-1,1 1 1,-1-1-1,1 1 0,-1-1 1,1 1-1,0-1 1,-1 1-1,1-1 1,-1 1-1,1-1 0,0 0 1,-1 1-1,1-1 1,0 0-1,0 0 1,-1 1-1,1-1 1,0 0-1,0 0 0,-1 0 1,1 0-1,0 0 1,0 0-1,-1 0 1,1 0-1,0 0 0,0 0 1,-1-1-1,1 1 1,0 0-1,-1 0 1,2-1-1,1 0 29,-1 1-1,1-1 1,0 0 0,-1 0-1,1 0 1,-1 0 0,0 0-1,1-1 1,-1 1 0,0-1-1,4-3 1,6-13 165,-2 0 1,0-1 0,-1 0-1,0 0 1,-2-1-1,-1 0 1,0-1 0,-1 1-1,-1-1 1,-1 0-1,0-35 1,-3 55-184,8 25-395,45 104 349,17 51 52,-61-151-14,-2 1 1,0 1 0,-2-1-1,2 44 1,-6-40 8,-1 94 24,-1-113-20,-1 0-1,0 0 0,-1 0 1,0 0-1,-1-1 1,-9 21-1,11-30-14,-1 3 16,0 0-1,-1 0 0,0-1 0,0 1 1,0-1-1,-7 7 0,10-12-5,-1 0 0,1 0 1,-1 1-1,1-1 0,-1 0 0,0 0 0,1-1 0,-1 1 1,0 0-1,0 0 0,0-1 0,0 1 0,0-1 0,1 0 1,-1 0-1,0 1 0,0-1 0,0 0 0,0-1 1,0 1-1,0 0 0,0-1 0,0 1 0,0-1 0,0 1 1,1-1-1,-1 0 0,0 0 0,0 1 0,-2-3 0,-2-2-6,0 0-1,0 0 1,0 0-1,1 0 1,0-1-1,0 0 0,0 0 1,-4-7-1,-30-60-154,30 52-136,2 1 1,0-1-1,1 0 0,1-1 0,1 1 0,2-1 0,-2-35 0,4 38-477,1 1 1,1 0-1,0 0 1,2 0-1,0 0 0,0 0 1,2 0-1,0 1 1,11-21-1,23-29-4961</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08.840"/>
    </inkml:context>
    <inkml:brush xml:id="br0">
      <inkml:brushProperty name="width" value="0.035" units="cm"/>
      <inkml:brushProperty name="height" value="0.035" units="cm"/>
    </inkml:brush>
  </inkml:definitions>
  <inkml:trace contextRef="#ctx0" brushRef="#br0">140 244 4849,'0'0'8068,"12"-6"-6771,36-21-181,-46 24-989,0 1 1,0-1-1,0 0 0,-1 0 1,1 0-1,-1 0 0,1 0 1,-1 0-1,0 0 0,0 0 0,0-1 1,-1 1-1,1 0 0,-1 0 1,0-1-1,0 1 0,0 0 1,0-1-1,-1 1 0,1 0 1,-2-4-1,1-9 446,1 7-300,0-1-1,-1 1 1,0 0-1,0 0 1,-1 0-1,-5-16 1,6 23-232,0-1 1,0 1-1,0-1 0,-1 1 1,1-1-1,-1 1 0,0 0 1,0 0-1,0 0 0,0 0 1,0 0-1,0 0 1,0 1-1,-1-1 0,1 1 1,-1 0-1,1-1 0,-1 1 1,1 0-1,-1 0 0,0 1 1,1-1-1,-1 0 1,0 1-1,0 0 0,1-1 1,-5 2-1,5-2-42,-1 1 0,0 0-1,1-1 1,-1 1 0,0 0 0,1 1 0,-1-1-1,1 0 1,-1 1 0,1 0 0,-1-1 0,1 1-1,-1 0 1,1 0 0,-1 1 0,1-1 0,0 0-1,0 1 1,0-1 0,0 1 0,0 0 0,0 0-1,0 0 1,0 0 0,1 0 0,-1 0 0,1 0 0,-3 4-1,-6 13-50,1 0 0,0 1 0,1-1 1,1 1-1,-8 41 0,9-23-294,2 0 1,1 53-1,3-90 327,0 1 0,0-1-1,0 1 1,0 0 0,0-1 0,0 1 0,0-1-1,0 1 1,1-1 0,-1 1 0,1-1 0,-1 1 0,1-1-1,0 0 1,-1 1 0,1-1 0,0 0 0,0 1-1,0-1 1,0 0 0,0 0 0,0 0 0,0 0-1,3 2 1,0-2-1,-1 0 0,1 0 1,0 0-1,0-1 0,0 1 0,0-1 0,0 0 0,4 0 0,-3 0 40,-2-1-9,0 1 0,0-1 1,0 0-1,0 0 0,0 0 0,0-1 0,0 1 0,0-1 0,0 0 1,-1 1-1,1-1 0,-1 0 0,1-1 0,-1 1 0,0 0 0,1-1 0,-1 1 1,-1-1-1,1 0 0,0 1 0,1-5 0,1 0-52,0-1 1,-1 1-1,0-1 1,0 0-1,-1 0 0,1 0 1,0-12-1,0-21-913,-3 22-653,2 0 0,0-1 0,8-29-1,-3 26-2755</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29.539"/>
    </inkml:context>
    <inkml:brush xml:id="br0">
      <inkml:brushProperty name="width" value="0.035" units="cm"/>
      <inkml:brushProperty name="height" value="0.035" units="cm"/>
    </inkml:brush>
  </inkml:definitions>
  <inkml:trace contextRef="#ctx0" brushRef="#br0">163 229 2497,'0'0'11749,"3"-10"-10489,15-35-131,34-106 1323,-51 130-1955,-9 20-601,4 1 85,-4 2 12,1 0 0,-1 0 0,1 0 0,0 1 0,0 0-1,0 0 1,0 1 0,0 0 0,1 0 0,0 1-1,-1 0 1,2 0 0,-1 0 0,-8 11 0,-6 7-8,2 1 0,-25 41 0,38-57 20,0 1 0,1 0-1,0 0 1,1 0 0,0 0-1,0 0 1,0 1 0,2 0-1,-1-1 1,1 1 0,0 11-1,11-21 334,3-1-309,0-1 0,-1 0 0,1-1 0,-1 0 0,0-1 0,0 0 0,0-1 0,0 0 0,-1-1 0,13-9 0,-11 7-64,-1-1 0,0 0 0,0-1 0,0 0 0,-2-1 0,1 0 0,-1-1 0,11-18 0,-19 26-257,0-1 0,0 1 0,-1-1 1,1 0-1,-1 0 0,0 0 0,-1 1 0,1-1 0,-1 0 1,0-6-1,-4-28-5536,-2 18 1752</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11.612"/>
    </inkml:context>
    <inkml:brush xml:id="br0">
      <inkml:brushProperty name="width" value="0.035" units="cm"/>
      <inkml:brushProperty name="height" value="0.035" units="cm"/>
    </inkml:brush>
  </inkml:definitions>
  <inkml:trace contextRef="#ctx0" brushRef="#br0">90 210 1512,'0'0'2982,"-4"4"-2571,2-2-286,1-1-58,-1 0 0,1 0 0,0 0 0,-1 0 0,1 0 0,0 1 0,-1-1 0,1 0 0,0 1 0,0-1 0,0 1 0,1 0 0,-1-1 0,-1 4 2890,-13-7 2028,11-5-4551,0-1 1,0 1-1,1-1 1,0 0 0,1 0-1,0 0 1,0 0 0,-2-15-1,4 18-227,-7-30 706,2 10 112,2 0 1,-2-37 0,3 134-1094,3 137-4,3-188 60,0-17 348,9-31 222,-9 18-618,6-17 118,1 0 1,28-46-1,-33 62-91,1 1 1,1 0-1,-1 0 0,1 1 0,1 0 1,-1 0-1,2 1 0,-1 0 0,20-11 0,5 7-1496,-30 10 777,1 0 0,0 1-1,-1 0 1,1 1-1,0-1 1,0 1 0,-1-1-1,1 1 1,-1 1 0,1-1-1,-1 1 1,1-1-1,-1 1 1,6 4 0,10 5-3348</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12.029"/>
    </inkml:context>
    <inkml:brush xml:id="br0">
      <inkml:brushProperty name="width" value="0.035" units="cm"/>
      <inkml:brushProperty name="height" value="0.035" units="cm"/>
    </inkml:brush>
  </inkml:definitions>
  <inkml:trace contextRef="#ctx0" brushRef="#br0">1 189 3689,'0'0'5910,"0"4"-4575,4 6 850,-3-27 445,2-12-1426,1-26 580,-4 45-1463,0 0 1,1 0-1,0 0 0,0 0 0,1 0 1,1 0-1,0 0 0,5-12 1,-8 70-409,0 6 49,2 80-212,-1-116 96,1 0 1,1 0 0,1 1 0,0-2 0,8 19 0,-11-34 27,-1 0 0,1 0 0,0 0 0,0-1 0,0 1 0,0 0 0,0 0 0,0-1 0,0 1-1,0-1 1,1 1 0,-1-1 0,1 0 0,-1 1 0,1-1 0,0 0 0,-1 0 0,1 0 0,0 0 0,0 0 0,-1-1 0,1 1 0,0-1 0,0 1 0,0-1 0,0 1-1,0-1 1,0 0 0,0 0 0,0 0 0,0 0 0,0 0 0,0-1 0,0 1 0,0 0 0,0-1 0,-1 0 0,1 1 0,2-2 0,3-1-488,0-1 0,0 0 0,0 0 0,-1-1 0,0 0 0,0 0 0,0 0 0,7-9 0,12-17-1943</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12.355"/>
    </inkml:context>
    <inkml:brush xml:id="br0">
      <inkml:brushProperty name="width" value="0.035" units="cm"/>
      <inkml:brushProperty name="height" value="0.035" units="cm"/>
    </inkml:brush>
  </inkml:definitions>
  <inkml:trace contextRef="#ctx0" brushRef="#br0">8 44 5329,'0'0'9932,"0"-10"-9024,0 1-780,0-16 322,-4 50-213,1 271 228,3-295-465,2 26-9,2 0 0,1 0 0,1-1 0,1 0 0,1 0 0,1 0 0,2-1 0,0-1 0,2 1 0,20 28 0,-22-42 13,-4-7-1329</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12.569"/>
    </inkml:context>
    <inkml:brush xml:id="br0">
      <inkml:brushProperty name="width" value="0.035" units="cm"/>
      <inkml:brushProperty name="height" value="0.035" units="cm"/>
    </inkml:brush>
  </inkml:definitions>
  <inkml:trace contextRef="#ctx0" brushRef="#br0">0 150 7666,'0'0'10666,"171"-107"-10474,-136 93-112,-3-1-80,-8 5 0,-8 6-720,-8 4-544,-1 0-1009,-3 0-976</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13.117"/>
    </inkml:context>
    <inkml:brush xml:id="br0">
      <inkml:brushProperty name="width" value="0.035" units="cm"/>
      <inkml:brushProperty name="height" value="0.035" units="cm"/>
    </inkml:brush>
  </inkml:definitions>
  <inkml:trace contextRef="#ctx0" brushRef="#br0">1 26 6649,'0'0'10355,"0"-5"-9831,2-11-349,4 12 2,-4 5-148,1 1-1,-1 0 1,0-1-1,0 1 1,0 0-1,-1 0 1,1 0-1,0 1 1,-1-1 0,1 0-1,1 4 1,30 55 145,-3 1-1,-2 1 1,-4 1 0,-2 2 0,-3 0 0,13 83 0,-30-116-164,-2-28-5,0 0 0,0 0-1,0 0 1,0 0 0,1 0-1,0 0 1,0-1 0,4 10-1,-4-14 7,0 0 0,0 1 1,0-1-1,-1 0 0,1 0 0,0 0 0,0 0 0,0 0 0,0 0 1,0-1-1,0 1 0,0 0 0,0 0 0,-1-1 0,1 1 0,0 0 1,0-1-1,0 1 0,-1-1 0,1 1 0,0-1 0,0 1 0,-1-1 1,1 0-1,0 1 0,-1-1 0,2-1 0,42-62 119,-33 46-136,1 0-1,18-20 1,-29 37 2,0 0 0,0 0 0,-1 1 0,1-1 0,0 0 0,0 1 0,0-1 1,0 1-1,0-1 0,0 1 0,-1-1 0,1 1 0,0 0 0,0-1 0,0 1 0,1 0 0,-1 0 0,0 0 0,0 0 1,0 0-1,0 0 0,0 0 0,0 0 0,0 0 0,0 1 0,0-1 0,0 0 0,0 1 0,0-1 0,0 0 0,0 1 0,-1 0 1,1-1-1,0 1 0,0-1 0,0 1 0,0 0 0,-1-1 0,1 1 0,0 0 0,0 1 0,5 5-48,0 0-1,-1 1 0,8 15 0,-6-11 30,24 47-784,-24-44 307,1 1 0,0-2 0,18 25 0,-25-39 181,0 1 0,1 0-1,-1 0 1,0 0 0,0-1 0,1 1 0,-1-1-1,0 1 1,0-1 0,1 1 0,-1-1 0,1 0 0,-1 0-1,0 0 1,1 0 0,-1 0 0,1 0 0,-1 0-1,0 0 1,4-1 0,3-2-4262</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14.095"/>
    </inkml:context>
    <inkml:brush xml:id="br0">
      <inkml:brushProperty name="width" value="0.035" units="cm"/>
      <inkml:brushProperty name="height" value="0.035" units="cm"/>
    </inkml:brush>
  </inkml:definitions>
  <inkml:trace contextRef="#ctx0" brushRef="#br0">1 231 5129,'0'0'8873,"0"-19"-7685,0-71 92,0 10 2349,2 80-2964,3 9-577,4 12-145,1 19 151,-2 0-1,-1 0 1,-2 0 0,0 51-1,4-93 454,-2-10-441,-1-1 0,-1 0 0,7-19-1,9-21-95,-6 21 6,2 0 0,1 1-1,34-43 1,-52 74-19,1-1-1,-1 1 1,1-1-1,-1 1 1,1-1-1,-1 1 1,1-1-1,-1 1 1,1 0-1,-1-1 1,1 1-1,-1 0 1,1 0-1,0-1 1,-1 1 0,1 0-1,0 0 1,-1 0-1,1 0 1,-1 0-1,1 0 1,0 0-1,-1 0 1,1 0-1,0 0 1,-1 0-1,1 0 1,0 0-1,-1 0 1,1 1-1,-1-1 1,1 0-1,0 1 1,-1-1-1,1 0 1,-1 1 0,1-1-1,-1 0 1,1 1-1,-1-1 1,1 2-1,15 20-47,18 52 39,47 151 1,-81-224 16,0 0 0,0-1 0,1 1 0,-1-1 1,0 1-1,0-1 0,0 1 0,1-1 0,-1 1 0,0-1 0,1 1 0,-1-1 0,0 1 1,1-1-1,-1 0 0,0 1 0,1-1 0,-1 0 0,1 1 0,-1-1 0,1 0 0,-1 1 1,1-1-1,-1 0 0,1 0 0,-1 0 0,1 1 0,-1-1 0,1 0 0,0 0 0,-1 0 1,1 0-1,-1 0 0,1 0 0,-1 0 0,1 0 0,0 0 0,-1-1 0,1 1 0,-1 0 1,1 0-1,-1 0 0,1 0 0,-1-1 0,1 1 0,-1 0 0,1-1 0,-1 1 0,1 0 1,-1-1-1,0 1 0,1-1 0,-1 1 0,22-25 261,31-64 29,-15 23-166,79-103 0,-117 168-133,1 0 0,0 1 0,-1-1 0,1 1 1,0-1-1,0 1 0,-1-1 0,1 1 0,0 0 0,0-1 0,-1 1 1,1 0-1,0-1 0,0 1 0,0 0 0,0 0 0,0 0 0,-1 0 1,1 0-1,0 0 0,0 0 0,0 0 0,0 0 0,0 0 0,0 1 1,-1-1-1,1 0 0,0 0 0,0 1 0,0-1 0,-1 1 0,1-1 0,0 1 1,-1-1-1,1 1 0,1 0 0,22 24-7,-21-22 12,6 8-24,0 0 0,-1 1 1,0 0-1,-1 1 1,0-1-1,-1 1 0,-1 1 1,0-1-1,0 1 1,-1 0-1,-1 0 1,-1 0-1,0 0 0,0 0 1,-2 20-1,1-15-567,1 19-1455,-7-17-2760,-5-11-595</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1.677"/>
    </inkml:context>
    <inkml:brush xml:id="br0">
      <inkml:brushProperty name="width" value="0.035" units="cm"/>
      <inkml:brushProperty name="height" value="0.035" units="cm"/>
    </inkml:brush>
  </inkml:definitions>
  <inkml:trace contextRef="#ctx0" brushRef="#br0">0 593 5673,'0'0'6431,"7"-12"-5679,-4 7-669,4-8 445,0 1 1,1 0-1,0 0 1,1 0 0,14-13-1,-21 24-467,0 0 0,0 0 0,1 1 1,-1-1-1,0 1 0,1-1 0,-1 1 0,1 0 0,-1 0 0,1 0 0,-1 0 0,3 1 1,10-1 95,155-14 792,0 8 0,205 19-1,37 9 431,-142-11-773,542 13 123,-662-31-516,251-46-1,-307 38-163,202-33 139,1100-154 797,-166 103-466,-175 88-387,-589-23 176,-169 5-204,789 7-94,-872 22-11,252 7 163,305-21 557,-467 7-705,-303 7-28,-1-2-57,-12 3-4919,-79 35-584,43-14 1005</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3.928"/>
    </inkml:context>
    <inkml:brush xml:id="br0">
      <inkml:brushProperty name="width" value="0.035" units="cm"/>
      <inkml:brushProperty name="height" value="0.035" units="cm"/>
    </inkml:brush>
  </inkml:definitions>
  <inkml:trace contextRef="#ctx0" brushRef="#br0">424 142 5657,'0'0'7851,"-2"-14"-7040,-10-43 1,11 54-707,0-1 0,0 1 0,-1-1 0,1 1 0,-1-1 0,0 1 0,1 0 0,-2 0 0,1 0 0,0 0 0,0 0 0,-1 0 0,0 1 0,0-1 0,1 1 0,-1 0 0,-1-1 0,1 1 0,0 1 0,0-1 0,-1 0 0,1 1 0,-1 0 0,-5-2 0,-1 2-43,0-1 0,0 1 0,0 1 0,0 0 0,0 0 0,-20 4 1,21-2-62,0 1 1,-1 1 0,1-1 0,0 1 0,1 1 0,-1 0 0,1 0 0,0 0-1,0 1 1,-10 11 0,-1 0 3,2 1 0,-30 40 1,39-46-8,1 0 0,0 0 0,1 1 1,0 0-1,1 0 0,0 1 0,1-1 0,-3 16 1,3 4-34,1-1 0,1 45 1,1-74 27,1 0 1,1 0 0,-1 0-1,0 0 1,1 0 0,-1 0 0,1 0-1,0-1 1,0 1 0,0 0-1,1 0 1,-1-1 0,1 1 0,-1 0-1,1-1 1,0 0 0,0 1-1,0-1 1,0 0 0,0 0 0,0 0-1,1 0 1,-1 0 0,1-1-1,0 1 1,-1-1 0,1 0 0,0 0-1,0 0 1,3 1 0,8 1 33,-1 0 0,0-2 1,1 0-1,0 0 1,20-2-1,-25-1 29,1 1-1,-1-1 1,1-1 0,-1 0 0,0 0-1,0-1 1,0 0 0,0 0 0,-1-1-1,0 0 1,12-11 0,11-9 172,40-43 1,-60 56-172,9-8 27,0-1 1,-2-1 0,19-28-1,-32 40-53,1 0-1,-1 0 1,-1 0-1,1-1 1,-2 1-1,0-1 0,0 0 1,-1 0-1,0-1 1,0-21-1,-1 31-53,-1 1 1,0 0-1,0-1 0,0 1 0,-1-1 0,1 1 0,0-1 1,0 1-1,-1-1 0,1 1 0,-1 0 0,1-1 0,-1 1 1,1 0-1,-1-1 0,0 1 0,0 0 0,0 0 0,-1-2 1,-12-1-8810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4.597"/>
    </inkml:context>
    <inkml:brush xml:id="br0">
      <inkml:brushProperty name="width" value="0.035" units="cm"/>
      <inkml:brushProperty name="height" value="0.035" units="cm"/>
    </inkml:brush>
  </inkml:definitions>
  <inkml:trace contextRef="#ctx0" brushRef="#br0">310 154 5393,'0'0'8978,"9"-12"-8040,28-38-34,-35 47-755,0-1 0,-1 1 0,1-1 0,-1 1 0,0-1 0,0 1 0,0-1 0,-1 0 0,1 1 1,-1-1-1,0 0 0,0 0 0,0 1 0,0-1 0,-1 0 0,-1-5 0,1 3 77,1 5-200,0 0-1,0 0 0,-1 0 1,1 0-1,-1 1 0,1-1 0,-1 0 1,1 0-1,-1 0 0,0 0 1,1 1-1,-1-1 0,0 0 1,0 0-1,0 1 0,1-1 0,-1 1 1,0-1-1,0 1 0,0-1 1,0 1-1,0-1 0,0 1 1,0 0-1,0 0 0,0 0 0,-2-1 1,-34 0 74,25 2-86,4-1-12,0 0 1,0 1-1,1 0 0,-1 0 0,0 1 1,0 0-1,1 0 0,-1 1 0,1 0 1,0 0-1,0 0 0,0 1 0,0 1 1,0-1-1,1 1 0,0 0 0,0 0 1,-9 11-1,5-5-29,0-1 1,0 1-1,1 1 0,1 0 1,0 0-1,1 1 0,0 0 1,1 0-1,0 0 0,1 1 1,1 0-1,0 0 0,1 0 0,0 1 1,-1 20-1,4-20-58,0-8-3,-1-1 1,2 1-1,-1-1 0,1 1 0,-1-1 0,5 12 0,-4-16 76,0 0 0,0 0 0,0 0-1,0-1 1,1 1 0,-1 0 0,0-1 0,1 1-1,-1-1 1,1 0 0,0 1 0,0-1-1,-1 0 1,1 0 0,0 0 0,0 0 0,0-1-1,0 1 1,0 0 0,0-1 0,0 1-1,0-1 1,0 0 0,0 0 0,4 0 0,2 1-18,1 0-1,-1-1 1,0-1 0,1 0 0,-1 0 0,0 0 0,0-1 0,0 0 0,0 0 0,0-1 0,-1 0-1,1-1 1,-1 0 0,1 0 0,-1 0 0,-1-1 0,1 0 0,-1 0 0,0-1 0,0 0 0,0 0 0,-1 0-1,0-1 1,0 0 0,0 0 0,-1 0 0,0 0 0,-1-1 0,5-14 0,-6 16-122,0 0 0,-1 1 0,0-1 0,0 0 0,-1 0 0,0 0 0,0 0 0,0 1 0,-1-1 0,1 0 0,-1 0 0,-1 1 0,1-1 0,-1 0 0,0 1 0,0-1 0,-1 1 0,0 0 0,0 0 0,0 0 0,0 0 0,-1 1 0,0-1 0,-7-6 0,-79-75 1651,90 86-1456,-1 0-1,0-1 0,1 1 1,-1-1-1,0 1 0,1 0 1,-1 0-1,0-1 0,1 1 1,-1 0-1,0 0 0,0 0 1,0 0-1,1 0 0,-1 0 0,0 0 1,0 0-1,1 0 0,-1 0 1,0 0-1,0 0 0,1 1 1,-1-1-1,0 0 0,1 1 1,-1-1-1,0 0 0,1 1 1,-1-1-1,0 1 0,1-1 1,-1 1-1,1-1 0,-1 1 1,1 0-1,-1-1 0,1 1 1,-1-1-1,1 1 0,0 0 1,-1 0-1,-19 36-267,17-30 367,-18 41 50,2 0-1,3 2 0,1 0 1,3 0-1,-11 92 0,8 261-712,15-401 435,-1-1-1,1 1 1,0-1-1,0 1 1,1-1-1,-1 1 1,0-1 0,0 1-1,1-1 1,-1 1-1,1-1 1,-1 1-1,1-1 1,0 0 0,-1 1-1,1-1 1,0 0-1,0 0 1,0 1-1,0-1 1,0 0-1,1 1 1,1-1-87,-1 0 0,0-1 0,1 1 0,-1 0 1,1-1-1,-1 0 0,1 1 0,-1-1 0,1 0 0,-1 0 0,0 0 0,5-1 1,-3 0-105,0 1 0,0-1 1,0 0-1,0 0 0,0 0 1,6-4-1,23-20-3350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4.922"/>
    </inkml:context>
    <inkml:brush xml:id="br0">
      <inkml:brushProperty name="width" value="0.035" units="cm"/>
      <inkml:brushProperty name="height" value="0.035" units="cm"/>
    </inkml:brush>
  </inkml:definitions>
  <inkml:trace contextRef="#ctx0" brushRef="#br0">30 40 6329,'0'0'11084,"0"-10"-10760,0-20-269,0 58-11,-13 189 145,3-73-142,7-103-84,-1 34-346,8 121 1,-4-193 258,0 0 0,1-1-1,-1 1 1,1 0 0,0 0-1,-1 0 1,1-1 0,0 1-1,1 0 1,-1-1 0,4 5-1,-4-5-158,0-1-1,1 0 0,-1 0 0,1 0 0,-1 0 1,1 0-1,-1-1 0,1 1 0,0 0 1,0-1-1,-1 1 0,1-1 0,0 0 0,0 1 1,-1-1-1,1 0 0,3 0 0,4 0-3913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30.223"/>
    </inkml:context>
    <inkml:brush xml:id="br0">
      <inkml:brushProperty name="width" value="0.035" units="cm"/>
      <inkml:brushProperty name="height" value="0.035" units="cm"/>
    </inkml:brush>
  </inkml:definitions>
  <inkml:trace contextRef="#ctx0" brushRef="#br0">88 124 6425,'0'0'9521,"20"-20"-8737,62-61-13,-55 59 74,-27 22-834,0 0 0,0 0 1,0 0-1,0 0 0,0 0 0,1 0 0,-1 1 1,0-1-1,0 0 0,0 0 0,0 0 1,0 0-1,0 0 0,1 1 0,-1-1 0,0 0 1,0 0-1,0 0 0,0 0 0,0 0 0,0 1 1,0-1-1,0 0 0,0 0 0,0 0 1,0 1-1,0-1 0,0 0 0,0 0 0,0 0 1,0 0-1,0 1 0,0-1 0,0 0 0,0 0 1,0 0-1,0 0 0,0 1 0,0-1 0,0 0 1,0 0-1,-1 0 0,1 0 0,0 0 1,0 1-1,0-1 0,0 0 0,-2 6-163,2 4 158,-1 0 0,0 0-1,-1 0 1,0 0 0,-1-1 0,0 1 0,-1 0-1,-6 12 1,-7 10 89,-24 31-1,-1 4 170,15-16 421,-31 82 0,55-130 1372,2-12-1470,1-13-506,1 14-70,1 1 0,1 0 0,-1 0 0,1 0 0,0 0 1,1 0-1,0 1 0,0-1 0,0 1 0,1 0 0,7-8 0,14-13-12,30-24-1,-25 24 16,-3-1-13,2 2 1,1 1 0,0 1 0,2 2 0,45-24-1,-36 33-17,-42 13 13,1 0 0,0 0 0,0-1 1,0 1-1,-1 0 0,1 0 0,0 0 0,0 0 0,0 0 0,0 0 0,0 0 1,-1 0-1,1 0 0,0 1 0,0-1 0,0 0 0,-1 0 0,1 1 0,0-1 0,0 1 1,-1-1-1,1 0 0,0 1 0,-1 0 0,1-1 0,0 1 0,-1-1 0,1 1 1,-1 0-1,1-1 0,-1 1 0,1 0 0,-1-1 0,1 1 0,-1 0 0,0 0 1,1 0-1,-1-1 0,0 1 0,0 0 0,0 0 0,0 1 0,1 31-63,-2 43-87,1-69 149,-1 0 1,-1-1-1,1 1 0,-1-1 1,0 1-1,0-1 0,-1 0 1,-6 12-1,-18 21 40,16-26-35,1 1 1,1 0-1,1 0 1,0 1 0,1 0-1,0 0 1,-6 21-1,9-20 1,2-7-2,0 1-1,0 0 1,-1 15-1,3-23-42,0-1-1,0 1 1,-1-1-1,1 0 1,0 1 0,-1-1-1,1 0 1,-1 1-1,1-1 1,-1 0-1,0 0 1,1 1-1,-1-1 1,0 0 0,0 0-1,0 0 1,0 0-1,0 0 1,0 0-1,0 0 1,0 0-1,-1-1 1,1 1 0,0 0-1,0-1 1,-1 1-1,1-1 1,-2 1-1,-43 7-1611,36-7 1099,-61 3-4164,-8 0-2957</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5.128"/>
    </inkml:context>
    <inkml:brush xml:id="br0">
      <inkml:brushProperty name="width" value="0.035" units="cm"/>
      <inkml:brushProperty name="height" value="0.035" units="cm"/>
    </inkml:brush>
  </inkml:definitions>
  <inkml:trace contextRef="#ctx0" brushRef="#br0">0 75 8450,'0'0'7905,"210"-57"-7905,-170 46-56,-13 4-720,-15 7-824,-8 0-1193</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5.403"/>
    </inkml:context>
    <inkml:brush xml:id="br0">
      <inkml:brushProperty name="width" value="0.035" units="cm"/>
      <inkml:brushProperty name="height" value="0.035" units="cm"/>
    </inkml:brush>
  </inkml:definitions>
  <inkml:trace contextRef="#ctx0" brushRef="#br0">0 0 6425,'0'0'7657,"2"5"-7271,26 144 2193,-19-95-2622,2 0-1,33 99 1,-40-141-665,5 6-4292</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6.178"/>
    </inkml:context>
    <inkml:brush xml:id="br0">
      <inkml:brushProperty name="width" value="0.035" units="cm"/>
      <inkml:brushProperty name="height" value="0.035" units="cm"/>
    </inkml:brush>
  </inkml:definitions>
  <inkml:trace contextRef="#ctx0" brushRef="#br0">0 61 7634,'0'0'8911,"1"-10"-8164,2-30-238,-3 39-501,0 1-1,0 0 1,0 0-1,-1-1 0,1 1 1,0 0-1,0-1 1,0 1-1,0 0 1,0-1-1,0 1 1,0 0-1,0-1 1,0 1-1,1 0 1,-1 0-1,0-1 1,0 1-1,0 0 1,0-1-1,0 1 0,0 0 1,1 0-1,-1-1 1,0 1-1,0 0 1,0 0-1,1-1 1,-1 1-1,0 0 1,0 0-1,1 0 1,-1-1-1,0 1 1,0 0-1,1 0 0,-1 0 1,4 7 95,6 44 536,5 89 0,3 21-279,-13-140-350,2 19 172,3-80 321,-4 19-464,1-6-57,2 1-1,0 0 1,1 0-1,2 1 1,1 1-1,1 0 1,22-31-1,-35 55 7,-1-1 0,0 1-1,0 0 1,0-1 0,1 1-1,-1 0 1,0-1 0,0 1-1,1 0 1,-1-1 0,0 1-1,1 0 1,-1-1 0,0 1-1,1 0 1,-1 0 0,1 0-1,-1-1 1,0 1 0,1 0-1,-1 0 1,1 0 0,-1 0-1,0 0 1,1 0 0,-1 0-1,1 0 1,-1 0 0,1 0-1,-1 0 1,0 0 0,1 0-1,-1 0 1,1 0 0,-1 0-1,1 0 1,-1 0 0,0 1 0,1-1-1,0 0 1,9 22-138,0 44 221,-9-54-109,2 9 42,13 41 0,-8-36-74,-8-26 65,0 1 0,1-1 0,-1 1 0,0-1 0,0 1 0,1-1 0,-1 0 0,1 1 0,-1-1 0,0 0 0,1 1 0,-1-1 0,1 0 0,-1 1 0,1-1 0,-1 0 0,0 0 0,1 0 0,-1 0 0,1 1 0,-1-1 0,1 0 0,-1 0 0,1 0 0,0 0 0,-1 0 0,1 0 0,-1 0 0,1 0 0,-1 0 0,1 0 0,-1-1 0,1 1 0,-1 0 0,1 0 0,-1 0 0,0-1 0,1 1 0,-1 0 0,1 0 0,-1-1 0,1 0 0,17-10-8,0-11 32,0 0 0,29-49 0,-8 11-33,31-36 62,-70 96-55,0 0 0,0 0-1,1 0 1,-1 0 0,0-1 0,0 1 0,0 0-1,1 0 1,-1 0 0,0 0 0,0 0 0,1 0 0,-1 0-1,0 0 1,0 0 0,1 0 0,-1 0 0,0 0 0,0 0-1,1 0 1,-1 0 0,0 0 0,0 0 0,1 0 0,-1 0-1,0 0 1,0 0 0,0 0 0,1 1 0,-1-1-1,0 0 1,0 0 0,0 0 0,1 0 0,-1 0 0,0 1-1,0-1 1,0 0 0,0 0 0,0 0 0,1 1 0,-1-1-1,0 0 1,0 0 0,0 0 0,0 1 0,0-1 0,0 0-1,0 0 1,0 1 0,0-1 0,0 0 0,0 0-1,0 1 1,0-1 0,0 0 0,0 1 0,16 45 10,32 69 0,-31-80-367,-2 0 1,-2 0-1,-1 2 1,9 44 0,-17-70-977,1-15-1332,2-17-1778,-6-7-835</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6.458"/>
    </inkml:context>
    <inkml:brush xml:id="br0">
      <inkml:brushProperty name="width" value="0.035" units="cm"/>
      <inkml:brushProperty name="height" value="0.035" units="cm"/>
    </inkml:brush>
  </inkml:definitions>
  <inkml:trace contextRef="#ctx0" brushRef="#br0">1 1 7402,'0'0'7465,"1"4"-7270,7 22 240,5 10-8,-3 0-1,-1 1 1,5 44 0,-6 85-3025,-8-163 2106,0-3 380,0 0 0,0 0-1,0 0 1,0 0 0,-1 1-1,1-1 1,0 0-1,0 0 1,0 0 0,0 1-1,0-1 1,0 0 0,0 0-1,0 0 1,0 1 0,0-1-1,0 0 1,1 0 0,-1 0-1,0 1 1,0-1-1,0 0 1,0 0 0,0 0-1,0 0 1,0 1 0,0-1-1,0 0 1,1 0 0,-1 0-1,0 0 1,0 0 0,0 1-1,0-1 1,1 0-1,-1 0 1,0 0 0,0 0-1,0 0 1,0 0 0,1 0-1,-1 0 1,0 0 0,0 0-1,0 0 1,1 0 0,-1 0-1,0 0 1,1 0-1,6 0-7703</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6.906"/>
    </inkml:context>
    <inkml:brush xml:id="br0">
      <inkml:brushProperty name="width" value="0.035" units="cm"/>
      <inkml:brushProperty name="height" value="0.035" units="cm"/>
    </inkml:brush>
  </inkml:definitions>
  <inkml:trace contextRef="#ctx0" brushRef="#br0">194 37 3065,'0'0'12641,"-25"-6"-12121,-80-18-274,100 23-223,-1-1 0,1 1 0,0 0 0,0 0 0,0 0 0,-1 1 1,-8 0-1,2 1 10,11-1-15,7 3-439,1 3 417,-1 0-1,0 0 1,0 0-1,0 1 1,-1 0-1,0 1 0,0-1 1,-1 1-1,6 13 1,0 6 45,13 46-1,-20-57 7,0 0 0,-2 0-1,0 1 1,-1 15-1,0-18 55,-3-13-74,0 0 1,-1 0 0,1 0-1,0-1 1,-1 0-1,1 0 1,-1 0-1,1 0 1,-1 0 0,1 0-1,-7-3 1,8 2-83,1-1 0,-1 1 0,0-1 0,1 0 1,-1 0-1,1 1 0,-1-1 0,1 0 1,0-1-1,0 1 0,0 0 0,0 0 0,0 0 1,1-1-1,-1 1 0,0 0 0,1-1 0,0 1 1,0-5-1,-1-2-850,1 1 1,0-1-1,1 0 1,2-12-1,7-7-4287</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7.505"/>
    </inkml:context>
    <inkml:brush xml:id="br0">
      <inkml:brushProperty name="width" value="0.035" units="cm"/>
      <inkml:brushProperty name="height" value="0.035" units="cm"/>
    </inkml:brush>
  </inkml:definitions>
  <inkml:trace contextRef="#ctx0" brushRef="#br0">182 147 7514,'0'0'8765,"2"-14"-8054,4-105 3094,-6 118-3775,-1 1 0,1-1 0,-1 0 0,0 0 0,1 0 0,-1 1 0,0-1 0,1 0 0,-1 1 0,0-1 0,0 1 0,0-1 0,0 1 1,0-1-1,1 1 0,-1-1 0,0 1 0,0 0 0,0 0 0,0-1 0,0 1 0,0 0 0,0 0 0,0 0 0,0 0 0,0 0 0,0 0 0,-2 1 0,-35 2-27,33-1-4,-1 0 0,1 0 0,0 1 0,0 0 1,0 0-1,1 0 0,-1 0 0,1 1 0,-1 0 1,1 0-1,0 0 0,1 0 0,-1 1 0,1-1 1,0 1-1,-5 8 0,1 1-3,0 0 0,1 0 0,1 0-1,0 0 1,-3 17 0,4-13-49,2 0-1,0 0 1,1 1 0,0-1-1,2 0 1,4 33 0,-5-50 39,1 1 1,0 0 0,-1-1 0,1 1 0,0-1 0,0 1 0,0 0 0,0-1 0,0 0 0,0 1-1,0-1 1,0 0 0,0 1 0,1-1 0,-1 0 0,1 0 0,-1 0 0,1 0 0,-1 0 0,1-1-1,-1 1 1,1 0 0,0-1 0,2 1 0,4 1-6,0-1 0,0-1 0,0 1 0,10-2 0,-4 1 45,-7-1-13,0 0 0,0 0-1,0-1 1,0 0-1,-1 0 1,1-1 0,0 1-1,-1-1 1,0-1 0,0 1-1,0-1 1,0 0-1,-1-1 1,0 1 0,1-1-1,-2 0 1,1 0-1,-1-1 1,6-7 0,4-8 41,-1 0 1,-1 0 0,-1-1-1,10-28 1,-14 33 35,-1 0 1,0 0-1,-1-1 1,-1 1-1,-1-1 1,2-35-1,-5 53-111,0 11-147,0 230 173,-1-233-53,1 0-1,0 1 1,1-1 0,0 0-1,0 0 1,0 0-1,1 1 1,1-1-1,-1-1 1,1 1 0,1 0-1,-1-1 1,1 1-1,1-1 1,-1 0-1,1-1 1,0 1 0,11 10-1,-14-15 16,0-1 0,0 1 0,1-1 0,-1 0 0,0 1-1,1-1 1,-1 0 0,0 0 0,1 0 0,-1-1 0,1 1 0,0-1 0,-1 1-1,1-1 1,-1 0 0,1 0 0,0 0 0,-1 0 0,1-1 0,0 1 0,-1-1 0,1 1-1,-1-1 1,1 0 0,-1 0 0,0 0 0,1 0 0,-1 0 0,0-1 0,0 1-1,1-1 1,-1 0 0,-1 1 0,1-1 0,0 0 0,2-2 0,6-9-480,0 1 1,0-2-1,-1 1 1,10-23 0,-15 29 180,24-49-3550,33-92 1,-39 83-679</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7.740"/>
    </inkml:context>
    <inkml:brush xml:id="br0">
      <inkml:brushProperty name="width" value="0.035" units="cm"/>
      <inkml:brushProperty name="height" value="0.035" units="cm"/>
    </inkml:brush>
  </inkml:definitions>
  <inkml:trace contextRef="#ctx0" brushRef="#br0">2 0 6161,'0'0'9276,"0"5"-9051,0 40 280,-1 14 237,2 0-1,16 94 1,2-52-485,63 267-1452,-78-340-731,-3-16-2677</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7.959"/>
    </inkml:context>
    <inkml:brush xml:id="br0">
      <inkml:brushProperty name="width" value="0.035" units="cm"/>
      <inkml:brushProperty name="height" value="0.035" units="cm"/>
    </inkml:brush>
  </inkml:definitions>
  <inkml:trace contextRef="#ctx0" brushRef="#br0">1 93 8194,'0'0'8826,"206"-79"-8098,-155 72-232,-3 4-248,-13-1-152,-7 4-96,-8 0 0,-4 0-808,-8 0-689,-4 7-1327,-4 0-1649</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8.206"/>
    </inkml:context>
    <inkml:brush xml:id="br0">
      <inkml:brushProperty name="width" value="0.035" units="cm"/>
      <inkml:brushProperty name="height" value="0.035" units="cm"/>
    </inkml:brush>
  </inkml:definitions>
  <inkml:trace contextRef="#ctx0" brushRef="#br0">0 1 7058,'0'0'9522,"36"149"-9258,-28-109-16,0-1-80,-4-4-112,0-3-48,-4-3-8,4-8-136,0-3-640,0-4-817,-4-3-799,0-4-1697</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8.611"/>
    </inkml:context>
    <inkml:brush xml:id="br0">
      <inkml:brushProperty name="width" value="0.035" units="cm"/>
      <inkml:brushProperty name="height" value="0.035" units="cm"/>
    </inkml:brush>
  </inkml:definitions>
  <inkml:trace contextRef="#ctx0" brushRef="#br0">128 312 3409,'0'0'12041,"2"-32"-10979,6-104-22,-6 32 1603,-2 70-533,-1 33-2082,1 1 1,-1-1-1,1 1 1,-1 0-1,1-1 0,-1 1 1,1 0-1,-1-1 1,0 1-1,1 0 1,-1 0-1,1-1 1,-1 1-1,0 0 1,1 0-1,-1 0 0,1 0 1,-1 0-1,0 0 1,1 0-1,-1 0 1,0 0-1,1 0 1,-1 0-1,0 0 1,1 1-1,-1-1 0,-23 8-216,16 1 151,0 0 1,0 1 0,1 0-1,0 0 1,1 0 0,0 1-1,1 0 1,0 0-1,-6 20 1,4-5-139,1-1 0,0 1 1,-1 40-1,6-23-482,1-42 629,1-1 1,-1 1-1,1 0 1,0-1 0,-1 1-1,1 0 1,0-1 0,-1 1-1,1-1 1,0 1 0,0-1-1,-1 1 1,1-1 0,0 1-1,0-1 1,0 0 0,0 1-1,0-1 1,-1 0-1,1 0 1,0 0 0,0 0-1,0 0 1,0 0 0,0 0-1,0 0 1,0 0 0,1 0-1,35-2-70,-33 1 47,14-1-298,0-1 1,0-1-1,-1-1 1,0-1-1,32-15 0,77-47-1850,-116 62 2134,60-37-2274,-19 7-1542</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32.859"/>
    </inkml:context>
    <inkml:brush xml:id="br0">
      <inkml:brushProperty name="width" value="0.035" units="cm"/>
      <inkml:brushProperty name="height" value="0.035" units="cm"/>
    </inkml:brush>
  </inkml:definitions>
  <inkml:trace contextRef="#ctx0" brushRef="#br0">0 125 1560,'0'0'1845,"2"-2"537,24-20 1938,29-34 0,-36 36-2342,-18 19-1728,1-1 0,-1 1 0,0-1 0,0 0 0,1 0-1,-1 1 1,0-1 0,-1 0 0,1 0 0,0 0 0,0-4 791,0 6-1028,0 0 1,-1 0-1,1 0 1,-1 0-1,1 1 1,0-1-1,-1 0 0,1 0 1,-1 0-1,1 0 1,0 1-1,-1-1 1,1 0-1,-1 1 0,1-1 1,-1 0-1,1 1 1,-1-1-1,1 1 0,-1-1 1,0 1-1,1-1 1,-1 1-1,0-1 1,1 1-1,-1-1 0,0 1 1,1-1-1,-1 1 1,2 10-18,8 34 34,-2 0 0,5 86 0,-13 26 42,0-156 182,-1-4-190,1 1 1,-1 0-1,1 0 0,-1 0 1,1 0-1,0-1 1,0 1-1,0 0 1,0 0-1,1 0 0,0-3 1,0-6 46,-1 3-77,1-1 1,0 1-1,0 0 1,1 0-1,0 0 0,0 0 1,1 1-1,0-1 1,0 1-1,8-13 1,3-1-29,1 1 0,21-22 1,-8 11 8,-4 3-8,1 2-1,41-33 0,-64 57-23,0 0 0,0 1-1,0-1 1,1 1 0,-1 0 0,0 0-1,1 0 1,-1 0 0,1 0 0,-1 1 0,1-1-1,-1 1 1,1-1 0,0 1 0,-1 0-1,1 0 1,-1 0 0,1 0 0,0 1-1,3 0 1,-2 0 8,1 1-1,-1 0 1,0 0-1,0 1 1,0-1-1,0 1 0,0 0 1,0 0-1,-1 0 1,6 6-1,-2-1 2,0 1 0,0 0 0,-1 1 0,0-1 0,-1 1 0,0 1-1,-1-1 1,0 0 0,4 15 0,-5 1-13,0-1-1,-2 38 1,-2-47 17,1-11 5,0 0-1,-1-1 1,0 1 0,0 0 0,0-1-1,-1 1 1,-2 5 0,2-6 2,0 0 0,1 1 0,0-1 0,0 0 0,0 0 0,0 1 1,0 4-1,1-8 425,1-21 23,1 15-437,-1-1 0,1 1 1,0-1-1,0 1 1,1 0-1,-1 0 1,1 0-1,1 1 1,-1-1-1,0 1 1,8-8-1,54-45-13,-41 38 9,31-31-10,-35 30-4,1 1-1,1 1 0,1 1 1,28-16-1,-41 28-24,0 1 0,0 1 0,0-1 0,0 2 0,1-1 0,0 1 0,-1 1 0,22-1-1,-31 3 24,-1-1-1,1 1 0,-1-1 0,1 1 0,-1-1 1,1 1-1,-1 0 0,1-1 0,-1 1 0,1 0 0,-1-1 1,0 1-1,0 0 0,1-1 0,-1 1 0,0 0 0,0 0 1,0-1-1,1 1 0,-1 0 0,0 0 0,0-1 1,0 1-1,-1 0 0,1 1 0,0 29-40,0-24 29,-2 39-1,1-32 18,0 1 0,1-1 0,0 1 0,1-1 0,1 1 0,7 27 0,-4-12-1248,-5-11-5837</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9.189"/>
    </inkml:context>
    <inkml:brush xml:id="br0">
      <inkml:brushProperty name="width" value="0.035" units="cm"/>
      <inkml:brushProperty name="height" value="0.035" units="cm"/>
    </inkml:brush>
  </inkml:definitions>
  <inkml:trace contextRef="#ctx0" brushRef="#br0">4 40 1616,'-1'1'21783,"-2"24"-21854,4 9 91,1-1 1,2 1-1,1-1 1,2-1 0,0 1-1,3-1 1,1 0-1,18 37 1,-29-68-6,0 0-1,1 0 1,-1 0-1,1 0 1,-1 0-1,1-1 1,-1 1-1,1 0 1,0 0-1,-1 0 1,1-1-1,0 1 1,0 0-1,-1-1 1,1 1-1,0-1 1,0 1-1,0-1 1,0 1 0,2 0-1,-3-1 8,1 0-1,0 0 0,0-1 1,0 1-1,0 0 1,-1 0-1,1-1 1,0 1-1,0 0 1,-1-1-1,1 1 1,0-1-1,-1 1 1,1-1-1,0 1 1,-1-1-1,1 1 0,-1-1 1,2-1-1,2-4 67,0-1 0,0 0-1,0 0 1,3-9 0,-6 13-126,9-21 57,23-57-38,4 3-1,49-78 0,-85 154 12,0 0 0,0 1 0,0-1 0,0 1 0,0-1 0,0 1 0,1 0 0,-1 0 0,1-1 1,-1 1-1,1 0 0,2-1 0,-4 2-3,1 0 1,-1 0 0,1 0 0,0-1-1,-1 1 1,1 0 0,-1 0-1,1 0 1,0 0 0,-1 1 0,1-1-1,-1 0 1,1 0 0,-1 0-1,1 0 1,0 1 0,-1-1 0,1 0-1,-1 0 1,1 1 0,-1-1-1,1 1 1,-1-1 0,1 0 0,-1 1-1,4 4-44,-1-1 0,0 1 0,-1 0-1,1 0 1,-1 0 0,3 9-1,1 0 139,76 210-237,-35-93-491,-46-126 218,0 0 0,0-1 0,0 1-1,-1 0 1,1 0 0,-1 6 0,0-5-1237,-7-5-1876,-10-1 2420,15 0 459,-32-1-3461,-2-2-1866</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29.374"/>
    </inkml:context>
    <inkml:brush xml:id="br0">
      <inkml:brushProperty name="width" value="0.035" units="cm"/>
      <inkml:brushProperty name="height" value="0.035" units="cm"/>
    </inkml:brush>
  </inkml:definitions>
  <inkml:trace contextRef="#ctx0" brushRef="#br0">0 1 10522,'0'0'7090,"175"46"-9955,-140-28-2936</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30.208"/>
    </inkml:context>
    <inkml:brush xml:id="br0">
      <inkml:brushProperty name="width" value="0.035" units="cm"/>
      <inkml:brushProperty name="height" value="0.035" units="cm"/>
    </inkml:brush>
  </inkml:definitions>
  <inkml:trace contextRef="#ctx0" brushRef="#br0">13 46 8194,'0'0'11376,"-2"-10"-10724,0-2-549,-4-11 143,4 57-161,6 22 2,2-1-1,24 100 1,-6-37-35,-12-45-15,-4-15-29,31 104 1,-38-159-56,-1-1 1,1 1-1,1 0 0,-1 0 1,0-1-1,1 1 0,-1 0 1,1-1-1,0 0 0,0 1 1,0-1-1,0 0 1,0 0-1,0 0 0,4 2 1,-2-2-222,1 0 0,-1-1 0,1 0 0,-1 0 0,1 0 0,-1 0 1,1-1-1,0 1 0,7-2 0,-7 2-159,0-1-1,1 0 1,-1-1 0,1 1 0,-1-1-1,0 0 1,1-1 0,-1 1-1,0-1 1,0 0 0,9-5-1,14-16-4271</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30.444"/>
    </inkml:context>
    <inkml:brush xml:id="br0">
      <inkml:brushProperty name="width" value="0.035" units="cm"/>
      <inkml:brushProperty name="height" value="0.035" units="cm"/>
    </inkml:brush>
  </inkml:definitions>
  <inkml:trace contextRef="#ctx0" brushRef="#br0">0 108 8650,'0'0'12699,"99"-50"-12475,-47 36-104,-1 3-64,-7-3-56,-5 7 0,-3-1-336,-8 5-833,7 3-871,-3 0-897,-8 0-2248</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30.861"/>
    </inkml:context>
    <inkml:brush xml:id="br0">
      <inkml:brushProperty name="width" value="0.035" units="cm"/>
      <inkml:brushProperty name="height" value="0.035" units="cm"/>
    </inkml:brush>
  </inkml:definitions>
  <inkml:trace contextRef="#ctx0" brushRef="#br0">231 339 5633,'0'0'9569,"9"-30"-8670,28-97-30,-35 120-718,0-1 0,0 0-1,0 1 1,-1-1 0,0 0 0,-1 0-1,0-11 1,-1 4 257,1 11-321,0 0 0,-1 0 0,0 0-1,1 0 1,-1 0 0,0 1 0,-1-1 0,1 0 0,-1 1-1,0-1 1,1 1 0,-1 0 0,-1-1 0,1 1 0,-1 0-1,1 0 1,-1 0 0,0 1 0,0-1 0,0 1 0,0-1 0,0 1-1,-1 0 1,1 0 0,0 1 0,-8-3 0,6 2-67,0 1-1,0-1 1,0 1 0,0 0 0,-1 1 0,1-1 0,-1 1 0,1 0-1,0 0 1,-1 1 0,1 0 0,0 0 0,0 0 0,-1 0 0,1 1-1,0 0 1,0 0 0,0 0 0,-7 6 0,3-2-31,1 1 0,0 1 0,1 0 0,0 0 0,0 0 1,1 1-1,0 0 0,0 0 0,1 0 0,0 1 0,1 0 0,0 0 0,-4 13 0,2 1-67,1 1-1,1-1 0,1 1 0,0 41 0,3-59 26,0-1 0,0 1 0,1-1 0,0 1 0,0-1 0,0 1 0,1-1 0,4 10 0,-5-13 41,1-1-1,0 1 1,-1-1 0,1 0-1,0 0 1,0 0-1,0 0 1,0 0-1,0 0 1,1 0 0,-1-1-1,1 1 1,-1-1-1,1 0 1,-1 0-1,1 0 1,0 0-1,-1 0 1,1 0 0,0-1-1,0 1 1,3-1-1,1 1 31,0-1 1,0 1-1,0-2 0,0 1 0,-1-1 0,1 0 0,0-1 0,0 1 0,0-1 0,-1-1 1,1 1-1,-1-1 0,12-7 0,-8 3-6,1-2 1,-1 1-1,-1-1 1,1-1 0,-2 0-1,12-15 1,-11 12-72,0-1 1,0 0 0,-2 0-1,0 0 1,0-1 0,-1-1-1,6-25 1,-8 21-1275,-1 0 1,-1 0-1,0-24 0,-2 11-3921</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31.494"/>
    </inkml:context>
    <inkml:brush xml:id="br0">
      <inkml:brushProperty name="width" value="0.035" units="cm"/>
      <inkml:brushProperty name="height" value="0.035" units="cm"/>
    </inkml:brush>
  </inkml:definitions>
  <inkml:trace contextRef="#ctx0" brushRef="#br0">456 226 4929,'0'0'7399,"0"-12"-6141,0 0-1160,1-6 1107,-2-1-1,-4-28 1,4 41-1041,0 1-1,0-1 1,-1 0-1,0 1 1,0 0-1,0-1 1,-1 1-1,0 0 1,0 0-1,0 0 1,0 1-1,-1-1 1,0 1-1,-4-5 1,2 5-121,1 0 0,-1 1 0,1-1 0,-1 1 0,0 0 0,0 1 0,0-1 0,-1 1 0,-11-2 0,0 2-38,0 0 0,-23 2 0,26 0 3,10 1-8,0 0 0,0 0 0,0 0 0,0 1 0,1-1 0,-1 1 0,1 0 0,-1 1 0,1-1 0,0 1 0,0 0 0,0 0 0,0 0 0,0 1 0,-4 4 0,-11 13-5,-24 35 1,26-33-3,2-4-8,2 1-1,-23 41 1,31-50-3,1 0 1,0 0-1,0 0 1,1 1-1,1-1 1,0 1-1,0-1 1,1 15-1,0-14-17,4 18-17,-3-29 56,1 0-1,0 0 0,-1 0 1,1 0-1,0 0 1,-1 0-1,1 0 1,0 0-1,0 0 0,0 0 1,0 0-1,0 0 1,0-1-1,0 1 0,0 0 1,0-1-1,1 1 1,-1-1-1,0 1 0,0-1 1,3 1-1,6 1 78,1 0 1,0-1-1,0 0 0,-1-1 0,1 0 0,0 0 0,0-1 0,0-1 1,-1 0-1,1 0 0,-1-1 0,1-1 0,-1 0 0,0 0 0,0 0 1,11-9-1,-3 2-30,-1-1 1,-1-1-1,0 0 1,-1-2-1,0 0 0,-1 0 1,19-28-1,-29 36-104,1-1 0,-1 1 1,0-1-1,-1-1 0,0 1 0,0 0 0,-1-1 0,0 0 0,1-15 0,-1-5-2280,-4-47-1,1 68 1604,-2-28-4233</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51.008"/>
    </inkml:context>
    <inkml:brush xml:id="br0">
      <inkml:brushProperty name="width" value="0.035" units="cm"/>
      <inkml:brushProperty name="height" value="0.035" units="cm"/>
    </inkml:brush>
  </inkml:definitions>
  <inkml:trace contextRef="#ctx0" brushRef="#br0">163 222 8466,'0'0'8906,"-19"-33"-7649,-60-99-112,52 93-347,16 30 15,5 6-347,6 2-421,0 1-1,-1 0 1,1-1-1,0 1 1,-1-1-1,1 1 1,0 0-1,-1 0 1,1-1-1,0 1 0,-1 0 1,1 0-1,-1-1 1,1 1-1,0 0 1,-1 0-1,1 0 1,-1 0-1,1-1 1,-1 1-1,1 0 1,-1 0-1,1 0 0,0 0 1,-1 0-1,1 0 1,-1 0-1,1 0 1,-1 0-1,1 1 1,-1-1-1,1 0 1,0 0-1,-1 0 1,1 0-1,-1 1 0,1-1 1,0 0-1,-1 1 1,1-1-1,0 0 1,-1 0-1,1 1 1,0-1-1,-1 0 1,1 1-1,0-1 1,0 1-1,-1-1 1,1 0-1,0 1 0,0-1 1,-1 1-1,0 29-112,2-22 180,2 116-9,5 1 0,32 157 0,-37-264-157,-2-11-96,0 0 0,0-1 0,1 1 0,0 0 0,0-1 0,0 1 1,5 6-1,-7-12 45,1-1-1,0 1 1,0-1 0,0 1 0,-1-1 0,1 1 0,0-1 0,0 1 0,0-1 0,0 0-1,0 1 1,0-1 0,0 0 0,0 0 0,0 0 0,0 0 0,0 0 0,0 0 0,0 0-1,0 0 1,0 0 0,0-1 0,0 1 0,0 0 0,0-1 0,0 1 0,0 0 0,0-1 0,-1 1-1,1-1 1,0 1 0,1-2 0,29-19-1634,-30 19 1575,40-39-3237,-8-7-2176</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51.535"/>
    </inkml:context>
    <inkml:brush xml:id="br0">
      <inkml:brushProperty name="width" value="0.035" units="cm"/>
      <inkml:brushProperty name="height" value="0.035" units="cm"/>
    </inkml:brush>
  </inkml:definitions>
  <inkml:trace contextRef="#ctx0" brushRef="#br0">589 212 8194,'0'0'7196,"-32"-32"-5777,-103-99-338,126 122-919,0 1 0,-1 0 0,-14-8-1,22 15-118,0 0-1,0 0 0,0 0 1,1 1-1,-1-1 1,0 1-1,0-1 1,0 1-1,0 0 0,0 0 1,-4 0-1,-5 0 121,0-1-5,0 1 0,0 0-1,0 1 1,-18 3-1,23-3-117,1 1 0,0 0 0,0 0 0,0 0 0,0 1 0,1-1 0,-1 1 0,0 1 0,1-1 0,0 0-1,-6 7 1,-7 10 27,0 1-1,1 0 0,1 2 1,2-1-1,0 2 0,-13 31 1,10-12 0,1 1 0,-16 82 0,21-50-57,3 0-1,7 146 1,2-194-12,1 0-1,1-1 1,2 1-1,1-1 1,0 0-1,2 0 1,2-1-1,0-1 1,1 1-1,2-2 1,0 0-1,33 41 1,-35-51-2,0 0 0,1-1 1,1 0-1,0-1 0,0 0 0,1-1 1,1-1-1,0-1 0,0 0 0,0-1 1,1 0-1,1-2 0,-1 0 1,1-1-1,0 0 0,0-2 0,1 0 1,-1-1-1,0-1 0,25-2 0,-35 0 8,1 0 0,-1-1 0,0 0-1,-1 0 1,1-1 0,0 0 0,-1 0-1,1-1 1,-1 0 0,8-6-1,-3 1 6,-1 0 0,0-1 0,0 0 0,-1-1 0,10-14 0,0-5 12,0-1 0,-3 0-1,26-63 1,-27 52-11,-3-1 1,-1 0-1,-2-1 0,-3 0 1,-1 0-1,-2-1 0,-2 0 1,-4-48-1,0 77 1,0-1 0,-1 0 0,-1 1 0,-1-1 0,0 1 1,-2 0-1,1 1 0,-2 0 0,-11-18 0,2 7 1,-2 0 1,0 1 0,-46-44 0,56 60-170,-1 1 1,1 0 0,-1 1 0,0 0 0,-1 1-1,0 0 1,0 0 0,-16-5 0,16 8-711,-1 0 1,1 1 0,-1 0-1,1 1 1,-16 0 0,2 1-3581</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53.833"/>
    </inkml:context>
    <inkml:brush xml:id="br0">
      <inkml:brushProperty name="width" value="0.035" units="cm"/>
      <inkml:brushProperty name="height" value="0.035" units="cm"/>
    </inkml:brush>
  </inkml:definitions>
  <inkml:trace contextRef="#ctx0" brushRef="#br0">495 29 8242,'0'0'8268,"-13"-3"-7394,-3 0-587,4 1 49,1 0 1,-1-1-1,-11-5 0,8 5-3,-1 1-1,1 0 1,0 1-1,-1 1 1,1 1 0,-23 3-1,36-4-317,-7 2 14,0 0 1,1 1-1,-1 0 0,0 0 0,1 1 1,0 0-1,0 1 0,0-1 0,0 1 0,1 1 1,-10 9-1,1-1 42,1 1 1,1 0-1,-24 35 0,27-33-52,1 1 0,0 1 0,1 0 0,2 0 0,0 0 0,-7 30 0,8-16-31,1 1 0,2 0 1,0 38-1,4-63 6,-1 0 0,1 0 1,1 0-1,0 0 0,0 0 1,1 0-1,0 0 1,0-1-1,1 1 0,0-1 1,1 0-1,0 0 0,0 0 1,0-1-1,1 0 0,0 0 1,1-1-1,13 12 0,-10-10 1,1-1 0,0 0 0,0-1 0,0 0 0,1-1 0,0 0 0,0-1 0,1 0 0,-1-1 0,1 0 0,-1-1 0,1 0 0,16-1 0,-12-1-20,0 0 0,26-5 0,-36 3-15,0 0 1,0 0-1,0 0 0,0-1 1,-1 0-1,1-1 0,-1 1 1,9-8-1,7-6-706,-2 0 0,20-22-1,7-18-3785,-21 17-638</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54.264"/>
    </inkml:context>
    <inkml:brush xml:id="br0">
      <inkml:brushProperty name="width" value="0.035" units="cm"/>
      <inkml:brushProperty name="height" value="0.035" units="cm"/>
    </inkml:brush>
  </inkml:definitions>
  <inkml:trace contextRef="#ctx0" brushRef="#br0">1 224 8970,'0'0'10498,"10"-33"-9620,29-102-30,-27 93-209,-9 29 157,-3 16-150,-1 12-584,1 274-3,0-163-5079,2-126 4619,-1 0 1,0 0-1,0-1 1,0 1 0,1 0-1,-1-1 1,0 1-1,0 0 1,0-1-1,0 0 1,0 1-1,0-1 1,0 0-1,0 1 1,0-1-1,2-2 1,12-18-3902</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33.544"/>
    </inkml:context>
    <inkml:brush xml:id="br0">
      <inkml:brushProperty name="width" value="0.035" units="cm"/>
      <inkml:brushProperty name="height" value="0.035" units="cm"/>
    </inkml:brush>
  </inkml:definitions>
  <inkml:trace contextRef="#ctx0" brushRef="#br0">299 212 4217,'0'0'10134,"20"-23"-9611,64-75 108,-49 51 204,-35 45-742,1 1-1,0-1 0,-1 0 1,1 1-1,-1-1 0,0 0 0,1 0 1,-1 1-1,0-1 0,0 0 1,0 0-1,-1-2 0,1-9 549,-2 12-624,1 1 1,-1-1-1,1 0 0,-1 1 0,0-1 0,1 1 0,-1-1 0,0 1 1,0 0-1,1 0 0,-1 0 0,0 0 0,0 0 0,1 0 0,-4 1 1,0-1-1,-6 0-28,0 0-1,0 1 0,0 0 0,0 1 1,0 0-1,1 1 0,-1 0 1,1 0-1,-1 1 0,1 1 1,1 0-1,-18 11 0,1 2 3,0 2 0,1 1 0,1 1 1,1 1-1,1 1 0,1 1 0,1 1 0,1 1 0,-18 35 0,36-58 11,-1 0-1,1 1 1,-1-1 0,1 1 0,0-1 0,1 1-1,-1 0 1,1 8 0,0-12 6,1-1 0,-1 1 0,0-1 0,0 0 0,0 1 0,0-1 0,1 0 0,-1 0 0,0 1 0,0-1 0,1 0 0,-1 0 0,0 1 0,1-1 0,-1 0 0,0 0 0,1 1 0,-1-1 0,0 0 1,1 0-1,-1 0 0,0 0 0,1 0 0,-1 0 0,0 0 0,1 0 0,-1 1 0,0-1 0,1 0 0,-1-1 0,1 1 0,-1 0 0,0 0 0,1 0 0,-1 0 0,0 0 0,1 0 0,0-1 0,4 1 62,5 0-7,1 1 26,1-1 1,-1-1-1,0 0 1,0 0-1,0-1 0,0 0 1,20-8-1,7-8-9,-1-1-1,0-2 0,-2-2 0,0-1 0,38-37 0,-68 57-10,-1 0-1,1-1 0,-1 1 1,-1-1-1,1 0 1,-1 0-1,0-1 1,0 1-1,0-1 0,-1 0 1,1 1-1,-2-1 1,1 0-1,-1 0 0,1 0 1,-2 0-1,1-1 1,-1 1-1,0-8 1,0 14-73,0-1 1,0 1-1,1 0 1,-1-1-1,0 1 0,0 0 1,0 0-1,0-1 1,1 1-1,-1 0 1,0 0-1,0 0 1,1 0-1,-1-1 1,0 1-1,0 0 1,1 0-1,-1 0 1,0 0-1,1 0 1,-1 0-1,0 0 1,1-1-1,-1 1 1,0 0-1,0 0 1,1 0-1,-1 0 1,0 0-1,1 0 1,-1 1-1,0-1 1,1 0-1,-1 0 1,0 0-1,0 0 1,1 0-1,-1 0 1,0 0-1,1 1 1,-1-1-1,0 0 1,0 0-1,0 0 1,1 1-1,-1-1 1,0 0-1,0 0 1,0 1-1,1-1 1,-1 0-1,0 0 1,0 1-1,0-1 1,0 0-1,0 1 1,0-1-1,0 0 1,1 0-1,-1 1 1,0-1-1,0 0 1,0 1-1,0-1 0,-1 70-108,3 94 99,-2-158 14,1-1-1,0 0 1,0 0-1,0 0 1,0 0 0,1 0-1,0 0 1,0-1-1,1 1 1,-1-1-1,1 1 1,0-1-1,0 0 1,0 0 0,1 0-1,0 0 1,-1-1-1,1 1 1,8 4-1,-5-4 18,1 0-1,0 0 0,0-1 0,0 0 0,0 0 0,0-1 0,1 0 0,-1-1 0,1 1 0,-1-2 0,10 1 0,6-1-61,0 1 45,-1-2 1,1 0-1,43-9 1,-61 9-245,0-1-1,0 1 1,0-2-1,-1 1 1,1 0 0,-1-1-1,0 0 1,1-1-1,-1 1 1,-1-1-1,1 0 1,0 0 0,-1 0-1,0-1 1,0 0-1,-1 0 1,1 0 0,-1 0-1,5-11 1,6-21-3841,-6 2-591</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6:55.042"/>
    </inkml:context>
    <inkml:brush xml:id="br0">
      <inkml:brushProperty name="width" value="0.035" units="cm"/>
      <inkml:brushProperty name="height" value="0.035" units="cm"/>
    </inkml:brush>
  </inkml:definitions>
  <inkml:trace contextRef="#ctx0" brushRef="#br0">21 215 3713,'0'0'11026,"-4"-13"-9720,-1-9-286,1-1 0,1 0 0,-1-24 1,4 44-969,-1 0 1,1 0-1,0 0 1,1 0 0,-1 0-1,0 0 1,1 0-1,0 1 1,0-1 0,0 0-1,0 0 1,0 1-1,0-1 1,1 1 0,-1-1-1,1 1 1,-1-1-1,1 1 1,0 0 0,0 0-1,0 0 1,1 0-1,-1 0 1,0 0-1,1 1 1,-1-1 0,1 1-1,-1-1 1,1 1-1,0 0 1,4-1 0,13-2-49,0 0 0,-1 2 0,1 0 1,0 1-1,37 4 0,12-1 72,-65-2-72,-3 0-9</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05.445"/>
    </inkml:context>
    <inkml:brush xml:id="br0">
      <inkml:brushProperty name="width" value="0.035" units="cm"/>
      <inkml:brushProperty name="height" value="0.035" units="cm"/>
    </inkml:brush>
  </inkml:definitions>
  <inkml:trace contextRef="#ctx0" brushRef="#br0">0 314 8634,'0'0'8311,"9"-6"-7862,-7 4-413,4-3 45,1 0-1,-1 1 1,1 0-1,-1 0 0,1 1 1,1 0-1,-1 0 1,0 0-1,9-1 1,13-1 241,-3 1 60,0-1 0,-1-1 0,49-19 1,-69 23-351,-1 0 0,1 0 0,0-1 0,-1 0 0,1 1 1,-1-2-1,0 1 0,0 0 0,0-1 0,0 0 0,0 0 1,-1 0-1,0 0 0,0 0 0,0-1 0,-1 1 0,1-1 1,-1 0-1,0 0 0,0 0 0,-1 0 0,1 0 0,-1 0 0,0-1 1,0-8-1,0-7 21,-1 14-6,1-1 0,-2 0 1,1 0-1,-3-14 0,3 20-41,-1 0-1,1 1 1,-1-1 0,0 0-1,1 1 1,-1-1-1,0 0 1,0 1 0,0-1-1,0 1 1,-1 0-1,1-1 1,0 1-1,-1 0 1,1 0 0,0-1-1,-1 1 1,0 0-1,1 1 1,-1-1 0,1 0-1,-1 0 1,0 1-1,0-1 1,-3 0 0,-58-2-58,56 3 46,5 0 3,0 1-1,-1 0 1,1 0-1,0 0 1,-1 0-1,1 1 1,0-1-1,0 0 1,0 1-1,0 0 1,0-1-1,0 1 1,1 0-1,-1 0 1,0 0-1,1 0 1,0 0-1,-1 1 1,1-1-1,0 0 1,0 1-1,0-1 1,0 4-1,-19 61-40,14-33 40,1 0 0,2 0-1,2 1 1,4 54 0,-3-84 1,1 0 0,-1 0 1,1 0-1,0-1 0,1 1 0,-1 0 0,1-1 1,0 1-1,0-1 0,0 1 0,1-1 0,-1 0 1,1 0-1,0 0 0,1 0 0,-1-1 1,0 1-1,1-1 0,0 0 0,0 0 0,0 0 1,0 0-1,0-1 0,1 0 0,-1 0 1,1 0-1,8 2 0,-4-2 3,0 0 1,0-1-1,0 0 0,1-1 0,-1 0 1,0 0-1,0-1 0,0 0 1,0-1-1,0 0 0,0 0 1,0-1-1,0 0 0,12-7 0,18-14-1327,-1-2-1,0-1 1,62-60-1,-77 66-406,22-20-2504</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06.019"/>
    </inkml:context>
    <inkml:brush xml:id="br0">
      <inkml:brushProperty name="width" value="0.035" units="cm"/>
      <inkml:brushProperty name="height" value="0.035" units="cm"/>
    </inkml:brush>
  </inkml:definitions>
  <inkml:trace contextRef="#ctx0" brushRef="#br0">181 298 3209,'0'0'11114,"5"-16"-10050,2-5-493,-2 0 0,0 0 0,-1 0 1,2-39-1,-6 44-59,1 7-85,-1 1 0,0-1 0,-2-15 0,2 23-380,0-1 0,0 1 0,0 0 0,-1 0 0,1 0 1,-1-1-1,1 1 0,0 0 0,-1 0 0,0 0 0,1 0 1,-1 0-1,0 0 0,1 0 0,-1 0 0,0 0 1,0 0-1,0 0 0,0 1 0,0-1 0,0 0 0,0 1 1,0-1-1,0 1 0,0-1 0,-1 1 0,1-1 0,0 1 1,0 0-1,0-1 0,0 1 0,-3 0 0,0 0-35,1-1 0,-1 1 0,0 0 0,0 0 0,0 1 0,1-1 0,-1 1 0,0 0-1,1 0 1,-1 0 0,0 1 0,1-1 0,0 1 0,-1 0 0,1 0 0,0 0 0,0 0-1,0 0 1,0 1 0,0 0 0,0-1 0,1 1 0,0 0 0,-4 6 0,-7 10-63,0 2 0,2 0 0,1 0 0,0 1 0,2 1 0,0-1 0,2 1 0,0 0-1,2 1 1,0 0 0,2-1 0,0 1 0,2 0 0,3 32 0,-3-54 26,1-1 0,-1 1 0,0 0 0,1 0-1,-1 0 1,1-1 0,0 1 0,0 0 0,0-1-1,0 1 1,0 0 0,0-1 0,0 1 0,0-1-1,0 0 1,1 1 0,-1-1 0,1 0 0,-1 0-1,1 0 1,-1 0 0,1 0 0,0 0 0,-1 0 0,1-1-1,0 1 1,3 0 0,3 1-36,1-1 0,-1-1 0,0 1 0,17-2 0,-16 0 60,-3 0 7,0 0-1,0-1 0,0 0 0,0 0 1,0 0-1,0-1 0,-1 0 1,1 0-1,-1 0 0,0-1 0,0 0 1,0 0-1,0 0 0,-1-1 1,0 1-1,1-1 0,5-10 0,8-11 45,-2-1 0,16-36 0,-26 51-36,17-36 161,-2 0 0,-2-1 0,-2-1 0,10-56 0,-30 202 468,2-77-647,-4 36-179,4 0 0,7 84-1,-4-128 117,1 0-1,0 0 0,1 0 0,0 0 0,1-1 1,0 0-1,0 0 0,1 0 0,1-1 1,-1 0-1,14 14 0,-16-19-87,-1 0-1,1 0 1,0-1-1,0 1 1,1-1 0,-1 0-1,1 0 1,0 0-1,0-1 1,0 1-1,0-1 1,0 0 0,0-1-1,0 0 1,1 1-1,-1-1 1,0-1-1,1 1 1,-1-1 0,1 0-1,-1 0 1,1-1-1,-1 0 1,0 0 0,1 0-1,-1 0 1,7-4-1,1-2-839,1-2-1,-2 0 1,1-1-1,-1 0 1,-1 0 0,12-14-1,17-25-5897</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06.293"/>
    </inkml:context>
    <inkml:brush xml:id="br0">
      <inkml:brushProperty name="width" value="0.035" units="cm"/>
      <inkml:brushProperty name="height" value="0.035" units="cm"/>
    </inkml:brush>
  </inkml:definitions>
  <inkml:trace contextRef="#ctx0" brushRef="#br0">0 0 9234,'0'0'10777,"3"8"-10606,5 13-42,-2 1-1,-1 0 1,5 36 0,1 79 71,-6-57-143,10 196 125,14 137-703,-28-402 372,1 0 0,1-1 0,-1 1 0,2 0 0,4 10 0,-7-19 83,-1-1 0,1 0 0,-1 1-1,1-1 1,0 0 0,0 1 0,-1-1 0,1 0 0,0 0 0,0 0 0,0 0 0,0 0 0,1 0 0,-1 0 0,0 0 0,0 0 0,0-1 0,1 1 0,-1 0 0,0-1 0,1 1 0,-1-1 0,1 0-1,-1 1 1,0-1 0,1 0 0,-1 0 0,1 0 0,-1 0 0,1 0 0,-1 0 0,1 0 0,-1 0 0,1-1 0,-1 1 0,0-1 0,1 1 0,-1-1 0,0 1 0,1-1 0,-1 0 0,0 1-1,0-1 1,1 0 0,-1 0 0,0 0 0,1-1 0,2-2-413,0 0 1,0-1-1,-1 1 0,1-1 0,5-8 1,15-33-4630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06.511"/>
    </inkml:context>
    <inkml:brush xml:id="br0">
      <inkml:brushProperty name="width" value="0.035" units="cm"/>
      <inkml:brushProperty name="height" value="0.035" units="cm"/>
    </inkml:brush>
  </inkml:definitions>
  <inkml:trace contextRef="#ctx0" brushRef="#br0">1 89 11346,'0'0'8690,"233"4"-8418,-173-18-160,-13-1-112,-7 1-216,-5 0-640,-11 0-1400,-4 3-2689,-8 0-2249</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06.761"/>
    </inkml:context>
    <inkml:brush xml:id="br0">
      <inkml:brushProperty name="width" value="0.035" units="cm"/>
      <inkml:brushProperty name="height" value="0.035" units="cm"/>
    </inkml:brush>
  </inkml:definitions>
  <inkml:trace contextRef="#ctx0" brushRef="#br0">1 0 11146,'0'0'8722,"39"246"-8050,-23-171-208,0 0-255,0-11-113,0-7-96,-1-14 0,-3-18-489,12-25-743,0 0-1016,-8-18-2313</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07.263"/>
    </inkml:context>
    <inkml:brush xml:id="br0">
      <inkml:brushProperty name="width" value="0.035" units="cm"/>
      <inkml:brushProperty name="height" value="0.035" units="cm"/>
    </inkml:brush>
  </inkml:definitions>
  <inkml:trace contextRef="#ctx0" brushRef="#br0">4 1 744,'0'0'19686,"-3"13"-19182,2 8-480,2 1 1,0 0-1,2-1 1,0 0-1,10 35 1,1 5-13,-8-22-11,-3-18 9,1 1 1,1-1 0,13 36 0,-18-57-13,0 1 1,1-1 0,-1 1 0,0-1-1,0 0 1,0 1 0,1-1 0,-1 0 0,0 1-1,0-1 1,1 0 0,-1 0 0,0 1-1,1-1 1,-1 0 0,0 0 0,1 1 0,-1-1-1,0 0 1,1 0 0,-1 0 0,1 0-1,-1 0 1,0 0 0,1 1 0,-1-1 0,0 0-1,1 0 1,-1 0 0,1 0 0,-1 0-1,0-1 1,1 1 0,-1 0 0,1 0 0,-1 0-1,0 0 1,1 0 0,-1 0 0,0-1-1,1 1 1,-1 0 0,0 0 0,1 0 0,-1-1-1,0 1 1,1 0 0,-1-1 0,0 1-1,0 0 1,1-1 0,-1 1 0,0 0 0,0-1-1,0 1 1,1 0 0,-1-1 0,0 1-1,0 0 1,0-1 0,15-26 5,-14 24-15,15-29-15,1 2 1,2 0-1,1 1 0,1 0 0,33-32 0,-50 57 25,0 0-1,0 1 0,0 0 0,0 0 0,0 0 1,1 0-1,7-3 0,-10 6 0,-1-1 0,1 1-1,-1 0 1,1-1 0,-1 1 0,1 0 0,0 0 0,-1 0 0,1 0 0,-1 0-1,1 0 1,-1 1 0,1-1 0,-1 0 0,1 1 0,-1-1 0,1 1-1,-1 0 1,0-1 0,1 1 0,-1 0 0,0 0 0,1 0 0,-1 0-1,0 0 1,0 0 0,0 0 0,0 0 0,2 3 0,10 18 0,-1 0-1,-1 1 1,-1 1 0,-1 0-1,-1 0 1,8 44 0,4 6-961,-20-73 780,1 0 1,-1 0-1,0 0 0,1-1 1,-1 1-1,1 0 0,-1 0 1,1 0-1,-1-1 0,1 1 1,-1 0-1,1 0 0,0-1 1,-1 1-1,1-1 1,0 1-1,-1-1 0,1 1 1,0-1-1,0 1 0,0-1 1,0 1-1,-1-1 0,1 0 1,0 0-1,0 1 0,0-1 1,0 0-1,0 0 0,0 0 1,0 0-1,0 0 1,0 0-1,-1 0 0,3-1 1,1 1-1242,4 0-3050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07.868"/>
    </inkml:context>
    <inkml:brush xml:id="br0">
      <inkml:brushProperty name="width" value="0.035" units="cm"/>
      <inkml:brushProperty name="height" value="0.035" units="cm"/>
    </inkml:brush>
  </inkml:definitions>
  <inkml:trace contextRef="#ctx0" brushRef="#br0">543 235 8546,'0'0'12114,"-3"-15"-11605,-11-49-140,13 62-323,1-1 1,-1 1-1,0-1 1,0 1-1,0 0 1,0 0-1,0-1 1,0 1-1,0 0 1,-1 0 0,1 0-1,-1 0 1,1 1-1,-1-1 1,0 0-1,0 1 1,-3-3-1,3 3-33,0 0 0,1 1-1,-1 0 1,0-1 0,0 1 0,0 0 0,1 0 0,-1-1-1,0 2 1,0-1 0,0 0 0,1 0 0,-1 0-1,0 1 1,0-1 0,1 1 0,-4 1 0,-1 1-16,1 0-1,-1 0 1,1 1 0,0 0 0,1 0 0,-1 0 0,0 0-1,1 1 1,-7 9 0,2 2-51,0 1 0,2 1-1,0-1 1,0 2 0,2-1 0,0 0 0,1 1-1,1 0 1,1 0 0,0 0 0,2 28-1,0-47 45,0 1 0,0 0 0,1 0 0,-1 0 0,0-1-1,0 1 1,0 0 0,1 0 0,-1 0 0,0-1 0,1 1-1,-1 0 1,1-1 0,-1 1 0,1 0 0,-1-1 0,1 1 0,-1 0-1,1-1 1,0 1 0,-1-1 0,1 1 0,0-1 0,-1 0-1,1 1 1,0-1 0,0 1 0,1-1 0,1 1-2,0 0 0,1-1 1,-1 1-1,0-1 0,1 0 1,-1 0-1,7-1 0,-4 1 18,0-1 0,0-1 0,-1 1 0,1-1 0,0 0-1,-1 0 1,1 0 0,-1-1 0,7-4 0,-3-2 5,0-1 1,0-1-1,-1 0 0,-1 0 1,1-1-1,-2 1 0,0-2 1,0 1-1,-1 0 0,6-24 1,-3 1 184,-1 0 0,4-68 0,-10 15 2616,1 104-2832,2 0-1,-1 0 1,2 0 0,0 0 0,1-1 0,15 29 0,1 7 15,5 14 0,68 188 5,-82-212-6,-3 1 0,-1 0 0,-2 1 1,1 57-1,-9 21 0,-1-104 7,0-1 0,-1 0 1,0 0-1,-1 0 0,-9 20 0,7-21-15,-1 0 0,-1 0 0,0 0 0,-1-1 1,-1 0-1,0 0 0,-22 21 0,25-29-55,-1 1-1,0-1 1,0-1-1,-1 1 1,1-1-1,-1-1 1,-1 1 0,1-2-1,0 1 1,-1-1-1,0-1 1,0 0 0,1 0-1,-16 0 1,23-2 46,-12 2-215,-1-2 0,1 1 0,-1-2 0,0 0 0,1-1 0,-1 0 1,1-1-1,0-1 0,-23-8 0,-19-18-2157,2-2 0,-91-70 1,29 8-3126</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08.055"/>
    </inkml:context>
    <inkml:brush xml:id="br0">
      <inkml:brushProperty name="width" value="0.035" units="cm"/>
      <inkml:brushProperty name="height" value="0.035" units="cm"/>
    </inkml:brush>
  </inkml:definitions>
  <inkml:trace contextRef="#ctx0" brushRef="#br0">0 143 11306,'0'0'11803,"131"-143"-11803,-119 143-840,4 0-1305,4 0-2664,-8 0-2312</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0.651"/>
    </inkml:context>
    <inkml:brush xml:id="br0">
      <inkml:brushProperty name="width" value="0.035" units="cm"/>
      <inkml:brushProperty name="height" value="0.035" units="cm"/>
    </inkml:brush>
  </inkml:definitions>
  <inkml:trace contextRef="#ctx0" brushRef="#br0">18 1 10842,'0'0'9936,"-3"0"-9759,3-1-172,-1 1 0,0 0 0,1 0 0,-1 0 0,1 0 0,-1 0-1,1 1 1,-1-1 0,1 0 0,-1 0 0,1 0 0,-1 0 0,1 1 0,-1-1 0,1 0-1,-1 0 1,1 1 0,-1-1 0,1 0 0,-1 1 0,1-1 0,0 1 0,-1-1 0,1 0 0,0 1-1,-1-1 1,1 1 0,0-1 0,0 1 0,-1-1 0,1 1 0,0-1 0,0 2 0,4 23 199,28 38 204,-23-46-292,24 50-11,-2 2-1,-4 1 1,-3 1 0,-3 1-1,-3 1 1,-3 1 0,5 86 0,-18-37-2390,-2-122 2122,0-1-1,0 1 1,0 0 0,0-1-1,0 1 1,0 0 0,0-1-1,0 1 1,0-1 0,0 1-1,0 0 1,1-1-1,-1 1 1,0-1 0,0 1-1,1-1 1,-1 1 0,0 0-1,1-1 1,-1 1 0,1-1-1,-1 0 1,0 1 0,1-1-1,-1 1 1,1-1 0,-1 0-1,1 1 1,0-1 0,-1 0-1,1 0 1,-1 1-1,1-1 1,0 0 0,-1 0-1,1 0 1,14 1-5066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34.491"/>
    </inkml:context>
    <inkml:brush xml:id="br0">
      <inkml:brushProperty name="width" value="0.035" units="cm"/>
      <inkml:brushProperty name="height" value="0.035" units="cm"/>
    </inkml:brush>
  </inkml:definitions>
  <inkml:trace contextRef="#ctx0" brushRef="#br0">388 132 1384,'0'0'4833,"0"-5"-4189,0 3-521,0 0-1,0 0 1,0 0-1,1 0 1,-1 1-1,0-1 1,1 0-1,-1 0 1,1 0-1,0 0 0,0 0 1,-1 0-1,1 1 1,2-4-1,0 2 140,1 0 0,-1 1 1,0-1-1,1 1 0,-1-1 0,8-2 0,-9 4-16,1 0 0,-1-1 0,0 1 1,1-1-1,-1 0 0,0 0 0,0 1 0,-1-1 0,1 0 0,0-1 1,0 1-1,-1 0 0,0 0 0,1-1 0,-1 1 0,0-1 0,0 1 1,0-1-1,0 1 0,-1-1 0,1 0 0,-1 1 0,0-1 0,1 0 1,-1 0-1,0 1 0,-1-4 0,0 5-242,1 0-1,-1 1 1,1-1 0,-1 1 0,0-1-1,1 0 1,-1 1 0,0-1-1,0 1 1,1 0 0,-1-1-1,0 1 1,0 0 0,0-1-1,1 1 1,-1 0 0,0 0-1,0 0 1,0-1 0,0 1 0,0 0-1,1 0 1,-1 1 0,0-1-1,0 0 1,0 0 0,0 0-1,-1 1 1,-6-1 2,-58-1-20,20-1 2,-84 8 0,117-4 3,-1 0 0,1 1 0,0 1 0,0 0 0,0 0 0,1 1 0,0 1 0,0 0 0,0 1 0,-20 14 0,29-18-1,1 0 0,-1-1 0,1 1 0,-1 0 0,1 0-1,0 1 1,0-1 0,1 0 0,-1 1 0,0-1 0,1 1 0,0 0 0,0-1 0,0 1-1,1 0 1,-1 0 0,1-1 0,0 1 0,0 0 0,0 0 0,1 6 0,-1-2 12,0-7-1,0 0-1,1 1 1,-1-1 0,0 0-1,1 0 1,-1 0 0,1 0-1,-1 0 1,1 0 0,0 0-1,-1 0 1,1 0 0,0 0 0,0 0-1,0 0 1,0 0 0,-1 0-1,1-1 1,0 1 0,0 0-1,1-1 1,-1 1 0,0-1-1,0 1 1,2 0 0,36 9 94,-35-9-79,170 26 181,21 3-116,-173-25-77,-7-3-10,-1 1 1,0 1-1,0 0 1,19 9-1,-31-12-9,1 0-1,0 1 0,0 0 0,0 0 1,-1 0-1,1 0 0,-1 0 1,1 0-1,-1 1 0,0-1 1,0 1-1,0-1 0,0 1 0,-1 0 1,1 0-1,-1 0 0,1 0 1,-1 0-1,0 0 0,0 0 0,-1 0 1,1 1-1,-1-1 0,1 7 1,-1 6 1,1-14 17,-1 1 1,1-1 0,-1 1-1,0-1 1,0 1 0,0-1-1,0 1 1,0-1-1,-1 1 1,1 0 0,-1-1-1,0 0 1,1 1-1,-1-1 1,0 1 0,0-1-1,-1 0 1,1 0-1,0 0 1,-1 1 0,0-2-1,1 1 1,-1 0-1,0 0 1,-3 2 0,-7 2 8,-1 0 0,0 0 1,0-2-1,0 1 0,0-2 1,-1 0-1,-23 2 0,-102 0 67,109-5-74,-103 0 13,128 0-16,1 0 1,-1 0-1,1 0 1,-1-1-1,1 0 1,-1 0-1,1 0 1,-1 0-1,-6-3 1,9 2-27,0 1-1,0-1 1,1 1 0,-1-1 0,0 0 0,1 0 0,-1 0 0,1 0 0,0 0 0,0 0 0,0 0 0,0 0 0,0 0 0,0 0 0,0-1 0,1 1 0,-1 0 0,1-1 0,-1 1 0,1-5 0,-1 0-180,0 3 7,1 0-1,-1-1 1,1 1 0,0 0 0,0 0 0,0 0 0,0 0-1,1-1 1,-1 1 0,1 0 0,0 0 0,1 0 0,-1 0-1,1 0 1,-1 1 0,1-1 0,5-6 0,3 0-364,0 1-1,1 0 1,0 1 0,20-12 0,63-32-2665,-88 49 2999,83-44-3988</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33.898"/>
    </inkml:context>
    <inkml:brush xml:id="br0">
      <inkml:brushProperty name="width" value="0.035" units="cm"/>
      <inkml:brushProperty name="height" value="0.035" units="cm"/>
    </inkml:brush>
  </inkml:definitions>
  <inkml:trace contextRef="#ctx0" brushRef="#br0">1 71 4033,'0'0'13505,"27"-12"-12646,83-36-267,-106 47-560,-1-1 0,1 1 0,-1-1 0,1 1 0,-1 0 0,1 0 0,0 1 0,0-1 0,-1 1 0,1 0 0,0 0 0,0 0-1,3 1 1,-5-1-22,-1 1-1,1 0 1,-1 0-1,0-1 1,0 1-1,0 0 1,1 0-1,-1 0 1,0 0-1,0 0 1,0 1-1,0-1 1,-1 0-1,1 0 1,0 1-1,1 2 1,3 4 68,4 6-16,-1 1 0,0 1 0,-1 0 0,-1 0 0,0 0 0,-1 0 0,-1 1 0,4 26 0,-3 9 100,-3 77 0,-3-76-145,1-47-27,0-1 0,-1 1-1,0-1 1,0 1 0,-1-1 0,1 1-1,-1-1 1,0 0 0,-1 0 0,1 0-1,-1 0 1,0 0 0,-5 5 0,-16 18-3600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1.181"/>
    </inkml:context>
    <inkml:brush xml:id="br0">
      <inkml:brushProperty name="width" value="0.035" units="cm"/>
      <inkml:brushProperty name="height" value="0.035" units="cm"/>
    </inkml:brush>
  </inkml:definitions>
  <inkml:trace contextRef="#ctx0" brushRef="#br0">6 65 8530,'0'0'13476,"-1"-14"-12845,0-1-515,-2-15-10,4 24-54,3 13 18,6 17-37,24 36 0,5 11 69,4 31-131,52 190-1,-90-336 184,-6 4-157,3 0 0,2 0-1,1 1 1,1 0 0,3 0 0,22-62 0,-28 93-9,1-1-1,0 1 0,1 0 0,6-9 0,-10 16 1,0 0-1,-1-1 0,1 1 0,0 0 0,0 0 0,0 0 0,0 0 0,0 0 0,0 0 0,1 0 0,-1 0 0,0 1 0,0-1 0,1 0 0,-1 1 0,0-1 0,1 1 0,-1-1 1,0 1-1,1 0 0,-1-1 0,1 1 0,-1 0 0,1 0 0,-1 0 0,0 0 0,1 0 0,-1 1 0,1-1 0,-1 0 0,0 1 0,1-1 0,-1 1 0,1-1 0,-1 1 0,2 1 1,2 2 1,-1 0 1,1 1-1,-1 0 1,0-1-1,0 2 1,-1-1-1,0 0 1,1 1-1,1 6 1,24 61 8,-25-60-6,44 134-156,-48-146 71,0 0 0,1 0 1,-1 1-1,0-1 0,1 0 0,-1 0 1,1 0-1,-1 0 0,1 0 0,0 0 0,-1 0 1,1 0-1,0 0 0,0-1 0,0 1 1,-1 0-1,1 0 0,0-1 0,0 1 1,0 0-1,0-1 0,2 1 0,-2-1-98,0-1 0,-1 1 0,1 0 0,0-1-1,0 0 1,0 1 0,0-1 0,-1 1 0,1-1 0,0 0-1,-1 0 1,1 1 0,0-1 0,-1 0 0,1 0-1,-1 0 1,1 0 0,-1 0 0,0 1 0,1-1 0,-1 0-1,0 0 1,0 0 0,1 0 0,-1-1 0,8-29-6432</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1.534"/>
    </inkml:context>
    <inkml:brush xml:id="br0">
      <inkml:brushProperty name="width" value="0.035" units="cm"/>
      <inkml:brushProperty name="height" value="0.035" units="cm"/>
    </inkml:brush>
  </inkml:definitions>
  <inkml:trace contextRef="#ctx0" brushRef="#br0">1 208 10338,'0'0'11728,"11"-28"-10893,36-87-107,-46 113-711,18-42 587,-7 30 23,-9 11-493,-3 3-130,0 0 1,1 0-1,-1 0 1,0 0 0,0 0-1,0-1 1,0 1-1,0 0 1,0 0 0,1 0-1,-1 0 1,0 0-1,0 0 1,0 0 0,0 0-1,0 0 1,1 0-1,-1 0 1,0 0-1,0 0 1,0 0 0,0 0-1,1 0 1,-1 0-1,0 0 1,0 0 0,0 0-1,0 0 1,0 0-1,1 0 1,-1 0 0,0 0-1,0 0 1,0 0-1,0 0 1,0 0 0,0 1-1,1-1 1,-1 0-1,0 0 1,0 0-1,0 0 1,0 0 0,0 0-1,0 1 1,0-1-1,0 0 1,4 10-23,5 38 44,-2-1 0,1 73 0,3 23 14,-10-136-43,1 9-89,0 1 0,1-1 0,0 0 1,1 0-1,1-1 0,11 24 0,-15-38-2,0 1 0,0-1 0,0 0 0,0 0 0,0 0 0,1 0 0,-1 0 0,0-1 0,1 1 0,-1 0 0,1-1 0,-1 1 0,0 0 0,1-1 0,0 0 0,-1 1 0,1-1 0,-1 0 0,1 0 0,-1 0 0,1 0 0,-1 0 0,1 0 0,2-1 0,1 1-262,-1-1-1,0 0 1,0 0-1,0-1 1,0 1-1,0-1 1,0 0-1,4-2 1,16-19-3764,-3-5-1309</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1.857"/>
    </inkml:context>
    <inkml:brush xml:id="br0">
      <inkml:brushProperty name="width" value="0.035" units="cm"/>
      <inkml:brushProperty name="height" value="0.035" units="cm"/>
    </inkml:brush>
  </inkml:definitions>
  <inkml:trace contextRef="#ctx0" brushRef="#br0">4 138 8466,'0'0'11038,"-1"-23"-10415,-2-67-211,4 70-160,2 16-188,2 10-24,1 5 25,0 0-1,-1 0 1,0 0-1,-1 1 1,0-1 0,-1 1-1,0 0 1,2 23-1,0-6 17,33 271 210,-4-27-271,-25-223-242,3 1 0,2-1 0,26 62 0,-37-105 1,-2-1-77,1-1 0,1 1 0,-1-1 0,1 0 1,0 0-1,0 0 0,0 0 0,1-1 0,0 1 0,8 6 0,-9-10-2586</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2.244"/>
    </inkml:context>
    <inkml:brush xml:id="br0">
      <inkml:brushProperty name="width" value="0.035" units="cm"/>
      <inkml:brushProperty name="height" value="0.035" units="cm"/>
    </inkml:brush>
  </inkml:definitions>
  <inkml:trace contextRef="#ctx0" brushRef="#br0">1 135 7274,'0'0'11729,"38"-14"-10769,124-45-401,-136 50-424,1 1 1,0 2 0,28-4 0,0-1-38,-39 9-82,-16 2-30,1 0-1,0 0 0,0 1 1,0-1-1,0 0 0,0 0 1,0 0-1,0-1 1,0 1-1,-1 0 0,1 0 1,0 0-1,0-1 0,0 1 1,0 0-1,0-1 1,-1 1-1,1-1 0,0 1 1,0-1-1,-1 1 0,1-1 1,0 1-1,-1-1 0,1 0 1,0 0-1,-1 1 1,1-1-1,-1 0 0,1 0 1,-1 1-1,0-1 0,1 0 1,-1-1-1,4 129 187,-3-89-83,1 0 1,11 60-1,-9-80-160,1 1 1,0-1-1,1 0 0,1 0 1,1 0-1,1-1 0,11 17 1,-19-33-104,0 1 1,0-1 0,0 1-1,1-1 1,-1 0-1,1 1 1,-1-1-1,1 0 1,-1 0 0,1 0-1,0 0 1,0 0-1,-1 0 1,1-1 0,0 1-1,0-1 1,0 1-1,0-1 1,0 0 0,0 1-1,0-1 1,0 0-1,0 0 1,0 0 0,0-1-1,0 1 1,-1 0-1,1-1 1,0 0 0,0 1-1,0-1 1,0 0-1,-1 0 1,1 0 0,0 0-1,-1 0 1,4-2-1,22-25-4896</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2.846"/>
    </inkml:context>
    <inkml:brush xml:id="br0">
      <inkml:brushProperty name="width" value="0.035" units="cm"/>
      <inkml:brushProperty name="height" value="0.035" units="cm"/>
    </inkml:brush>
  </inkml:definitions>
  <inkml:trace contextRef="#ctx0" brushRef="#br0">163 244 5945,'0'0'9360,"0"-26"-8404,-4-132 2367,4 157-3280,1 0-1,-1 1 1,0-1 0,0 0-1,-1 1 1,1-1 0,0 0-1,0 1 1,0-1-1,0 1 1,0-1 0,-1 0-1,1 1 1,0-1 0,-1 1-1,1-1 1,0 1-1,-1-1 1,1 1 0,-1-1-1,1 1 1,0-1 0,-1 1-1,1 0 1,-1-1 0,1 1-1,-1 0 1,0-1-1,1 1 1,-1 0 0,1 0-1,-1-1 1,0 1 0,1 0-1,-1 0 1,1 0-1,-1 0 1,0 0 0,1 0-1,-1 0 1,0 0 0,1 0-1,-1 0 1,1 0-1,-1 0 1,0 1 0,-2 0-38,1-1 0,0 1 0,0 0 0,0 0 0,0 0 0,0 0 0,0 0 1,0 0-1,1 1 0,-1-1 0,0 0 0,1 1 0,-3 2 0,-11 20-37,1 0 0,1 1 0,1 0-1,1 1 1,1 1 0,1 0 0,2 0-1,1 0 1,1 1 0,1 0 0,0 45 0,4-72 24,0 0 0,0 0 0,0 0 1,0-1-1,0 1 0,0 0 1,0 0-1,0 0 0,0 0 0,1-1 1,-1 1-1,0 0 0,0 0 1,1 0-1,-1-1 0,1 1 0,-1 0 1,1-1-1,-1 1 0,1 0 0,-1-1 1,1 1-1,0 0 0,-1-1 1,1 1-1,0-1 0,-1 1 0,1-1 1,1 1-1,0-1 6,0 0 0,0 1 0,0-1 1,0 0-1,0 0 0,0-1 0,0 1 0,0 0 0,0-1 0,0 1 0,0-1 0,2-1 1,2 0 15,1-1 1,-1-1-1,0 1 0,0-1 1,0 0-1,7-7 1,0-4 0,0 0 0,-2-1 1,0-1-1,-1 0 0,-1 0 0,0-1 0,-1 0 1,9-32-1,-9 19 172,-2-1 0,0 1 0,-3-1 0,1-48 0,-4 60 658,0 42-707,-1 80-152,2 128-64,0-224 42,-1 0-1,1 0 1,0 0-1,0 0 1,1 0-1,-1-1 1,1 1 0,1-1-1,-1 1 1,1-1-1,5 8 1,-7-10-24,1-1 0,0 0 0,0 0 0,1 0 0,-1 0 0,0 0-1,1-1 1,-1 1 0,1-1 0,-1 1 0,1-1 0,0 0 0,-1 0 0,1 0 0,0 0 0,0-1 0,0 1 0,0-1-1,0 0 1,-1 1 0,1-2 0,0 1 0,0 0 0,0 0 0,4-2 0,-6 2 12,1-1-1,0 0 1,0 0 0,0 0 0,0 0-1,-1 0 1,1 0 0,0 0 0,-1 0-1,1-1 1,-1 1 0,1-1 0,-1 1-1,0-1 1,0 0 0,0 1 0,0-1-1,2-3 1,14-41-1576,-14 35 1046,24-98-6915,-18 61 624</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3.481"/>
    </inkml:context>
    <inkml:brush xml:id="br0">
      <inkml:brushProperty name="width" value="0.035" units="cm"/>
      <inkml:brushProperty name="height" value="0.035" units="cm"/>
    </inkml:brush>
  </inkml:definitions>
  <inkml:trace contextRef="#ctx0" brushRef="#br0">0 207 3025,'0'0'6804,"0"-19"-6180,0-61 59,0 8 5839,0 37-1223,0 36-5258,1 9-22,1 1-1,-1-1 0,1 1 0,5 13 1,4 18 133,46 369 546,17 89-669,-70-478-74,18 74 15,-19-86-40,1 0 1,0 0-1,0 0 0,1 0 1,1-1-1,9 15 0,-13-23-10,0 1 0,1 0 0,-1 0 0,0-1-1,1 1 1,-1-1 0,1 0 0,-1 0 0,1 0-1,0 0 1,4 1 0,-5-2 23,-1 1 1,0-1-1,1 0 0,-1 1 1,0-1-1,1 0 1,-1 0-1,0 0 0,1 0 1,-1-1-1,0 1 0,1 0 1,-1 0-1,0-1 1,1 1-1,-1-1 0,0 1 1,0-1-1,1 0 0,-1 1 1,0-1-1,0 0 1,0 0-1,0 0 0,0 0 1,0 0-1,0 0 0,1-2 1,2-9-973,0-1 0,0 0 0,-2 1 0,3-22 0,-4-6-3730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4.006"/>
    </inkml:context>
    <inkml:brush xml:id="br0">
      <inkml:brushProperty name="width" value="0.035" units="cm"/>
      <inkml:brushProperty name="height" value="0.035" units="cm"/>
    </inkml:brush>
  </inkml:definitions>
  <inkml:trace contextRef="#ctx0" brushRef="#br0">1 76 12443,'0'0'10842,"23"-75"-11018,-11 75-688,4 0-673,16 0-783,-4 0-585,-5 0-2720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4.255"/>
    </inkml:context>
    <inkml:brush xml:id="br0">
      <inkml:brushProperty name="width" value="0.035" units="cm"/>
      <inkml:brushProperty name="height" value="0.035" units="cm"/>
    </inkml:brush>
  </inkml:definitions>
  <inkml:trace contextRef="#ctx0" brushRef="#br0">1 1 11026,'0'0'9250,"8"11"-10482,-4-4-1216,-1 3-2826</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5.017"/>
    </inkml:context>
    <inkml:brush xml:id="br0">
      <inkml:brushProperty name="width" value="0.035" units="cm"/>
      <inkml:brushProperty name="height" value="0.035" units="cm"/>
    </inkml:brush>
  </inkml:definitions>
  <inkml:trace contextRef="#ctx0" brushRef="#br0">1 20 10306,'0'0'10486,"0"-5"-10136,0-10-244,0 31-63,0 48 107,2 2 222,4 0 1,2 0-1,3-1 1,3-1-1,43 122 1,157 295 673,-182-418-1076,7 20-812,-38-74-1423,-1-16-3131,0-15 193</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5.360"/>
    </inkml:context>
    <inkml:brush xml:id="br0">
      <inkml:brushProperty name="width" value="0.035" units="cm"/>
      <inkml:brushProperty name="height" value="0.035" units="cm"/>
    </inkml:brush>
  </inkml:definitions>
  <inkml:trace contextRef="#ctx0" brushRef="#br0">1 82 9658,'0'0'7908,"41"-14"-7286,133-41-309,-164 52-299,0 0 0,0 1 0,0 0 0,0 1 0,0 0 0,0 1 0,1 0 0,-1 0 0,0 1 0,0 0 0,1 1 0,-1 0 0,0 1 0,-1 0 0,1 1 0,0 0 0,-1 0 0,0 1 0,12 8 0,-10-4-8,-1 0 0,-1 1 1,1 0-1,-2 0 0,1 1 0,-2 1 0,1-1 0,-1 1 0,-1 0 0,0 1 1,6 22-1,-5-9 5,-1 1 0,-2 0 0,-1 0 1,-1 0-1,-2 41 0,0-62-10,0 4 16,-1 0 0,0 0 0,0 0 0,-1 0 0,-1 0 0,0-1 0,0 1 0,0-1 0,-2 0 0,1 0 0,-1 0 1,0-1-1,-1 1 0,1-1 0,-2 0 0,1-1 0,-1 0 0,-1 0 0,1 0 0,-1-1 0,0 0 0,0-1 0,-1 1 0,0-2 0,0 1 1,0-1-1,0-1 0,-1 1 0,1-2 0,-1 1 0,0-1 0,0-1 0,0 0 0,-14 0 0,20-1-32,-1 0-1,0 0 1,0-1-1,0 0 1,0 0-1,1 0 1,-1 0 0,0-1-1,1 0 1,-1 1-1,1-2 1,0 1-1,-1-1 1,1 1-1,0-1 1,1 0-1,-1-1 1,0 1 0,1 0-1,0-1 1,0 0-1,0 0 1,0 0-1,1 0 1,-1 0-1,1-1 1,0 1-1,0-1 1,-1-5 0,-2-11-914,1 0 1,0 0-1,2 0 1,0 0-1,2-27 1,0-7-4324</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34.489"/>
    </inkml:context>
    <inkml:brush xml:id="br0">
      <inkml:brushProperty name="width" value="0.035" units="cm"/>
      <inkml:brushProperty name="height" value="0.035" units="cm"/>
    </inkml:brush>
  </inkml:definitions>
  <inkml:trace contextRef="#ctx0" brushRef="#br0">296 104 4705,'0'0'11353,"30"-17"-10447,94-50-49,-103 56-608,-20 10-168,1 0 1,-1 0-1,1 0 0,-1 0 0,1 1 0,0-1 1,-1 0-1,1 1 0,0 0 0,-1-1 0,1 1 1,0 0-1,0 0 0,2 0 0,-3 0-162,-1 2-25,0 0 103,-1 0 0,1-1 0,-1 1 0,0 0 0,1 0 0,-1-1 0,0 1-1,0-1 1,0 1 0,0-1 0,0 1 0,-1-1 0,1 1 0,0-1 0,-1 0-1,1 0 1,-4 2 0,-34 22 34,23-16-22,-146 82 18,98-57-17,2 2 0,-60 46-1,121-82 7,0 1 0,1-1 0,-1 1-1,0 0 1,0-1 0,0 1-1,1 0 1,-1-1 0,0 1 0,1 0-1,-1 0 1,1-1 0,-1 1-1,1 0 1,-1 0 0,1 0 0,0 0-1,-1 0 1,1 1 0,0-2 33,0 1 1,1-1-1,-1 1 0,0-1 1,1 1-1,-1-1 0,1 0 1,-1 1-1,0-1 1,1 0-1,-1 0 0,1 1 1,-1-1-1,1 0 0,-1 0 1,1 0-1,-1 1 1,1-1-1,-1 0 0,1 0 1,-1 0-1,1 0 0,0 0 1,0 0-1,46-3 1518,-41 2-1885,66-15 606,-53 11-324,0 1-1,0 0 0,35-1 1,-52 6 14,0 1 1,0-1-1,-1 1 0,1 0 1,-1 0-1,1 0 1,-1 0-1,0 0 0,1 0 1,-1 0-1,0 0 1,1 5-1,5 7 1,0-4 37,1-1 0,0 1 0,0-1 0,1-1 0,0 1 0,0-1-1,1-1 1,0 0 0,0 0 0,1-1 0,-1-1 0,1 1 0,1-2 0,-1 1 0,1-2-1,0 0 1,0 0 0,0-1 0,0 0 0,0-1 0,15-1 0,-13 0-1,46 1-27,62-9 1,-122 8-65,1 0 0,0 0 0,0 0 0,-1 0 0,1 0 0,0 0 0,0 0 0,-1 0 0,1 0 0,0 0-1,0-1 1,-1 1 0,1 0 0,0 0 0,-1-1 0,1 1 0,0 0 0,-1-1 0,1 1 0,0-1 0,-1 1 0,1-1 0,-1 1 0,1-1 0,-1 0 0,1 1 0,-1-1 0,1 1 0,-1-1 0,0 0 0,1 1 0,-1-1 0,0 0 0,0 0 0,1 1 0,-1-1 0,0 0 0,0-1 0,-1 1-277,1-1 0,-1 1 0,0 0 0,1 0 0,-1-1 0,0 1 1,0 0-1,0 0 0,0 0 0,0 0 0,0 0 0,-1 0 0,1 0 0,0 1 0,0-1 0,-1 0 0,1 1 1,-2-2-1,-29-11-5521</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5.767"/>
    </inkml:context>
    <inkml:brush xml:id="br0">
      <inkml:brushProperty name="width" value="0.035" units="cm"/>
      <inkml:brushProperty name="height" value="0.035" units="cm"/>
    </inkml:brush>
  </inkml:definitions>
  <inkml:trace contextRef="#ctx0" brushRef="#br0">315 282 5841,'0'0'8646,"2"-20"-8007,0 2-466,-1 11-103,1-1-1,-2 1 1,1-1-1,-1 1 0,0-1 1,0 1-1,-1-1 1,0 1-1,-1 0 1,1-1-1,-2 1 1,1 0-1,-1 0 0,-4-9 1,0 4 207,0 0 1,-1 0-1,-1 1 1,0 0 0,-18-18-1,23 25-199,-1 1 0,0-1-1,1 1 1,-2-1 0,1 1 0,0 1-1,0-1 1,-1 1 0,0 0 0,1 0 0,-1 1-1,0-1 1,0 1 0,0 1 0,0-1-1,-8 1 1,10 1-77,0 0-1,0 0 1,0 0-1,0 1 1,1 0-1,-1 0 1,0 0-1,1 0 1,-1 0 0,1 1-1,0-1 1,-1 1-1,1 0 1,1 0-1,-1 0 1,0 1-1,1-1 1,0 1-1,-1-1 1,-2 8 0,-5 9-15,2 0 0,-11 36 1,12-36-23,1 1-1,2 1 1,0-1 0,1 0 0,1 1 0,1 0 0,1-1 0,4 37-1,-3-56 31,0 1-1,0 0 1,1-1 0,-1 0-1,0 1 1,1-1-1,0 0 1,-1 0-1,1 0 1,0 0-1,0 0 1,0 0-1,1-1 1,-1 1-1,0-1 1,0 1-1,1-1 1,-1 0-1,1 0 1,0 0 0,-1 0-1,1 0 1,0-1-1,-1 1 1,1-1-1,3 1 1,2 0 1,0-1 1,1 0-1,-1 0 1,0 0-1,0-1 1,0 0-1,16-5 1,-14 2-15,0-1 0,-1 0 0,0 0 0,0-1 0,0 0 1,0-1-1,-1 0 0,0 0 0,10-12 0,1-4-389,-1-1-1,21-35 1,-19 23-1854,22-54 0,-21 38-2465</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6.359"/>
    </inkml:context>
    <inkml:brush xml:id="br0">
      <inkml:brushProperty name="width" value="0.035" units="cm"/>
      <inkml:brushProperty name="height" value="0.035" units="cm"/>
    </inkml:brush>
  </inkml:definitions>
  <inkml:trace contextRef="#ctx0" brushRef="#br0">254 254 6769,'0'0'8904,"-2"-31"-7452,-9-96-340,10 121-1005,0 0 0,0 0 0,0 0 0,-1 0-1,0 1 1,-3-7 0,-13-7 555,11 13-446,5 4-185,-1 0-1,1 0 1,-1 0 0,1 0-1,-1 1 1,0-1 0,0 1 0,1 0-1,-1 0 1,0 0 0,0 0-1,0 0 1,0 1 0,0-1 0,0 1-1,-1 0 1,1 0 0,0 0-1,0 0 1,0 1 0,0-1 0,0 1-1,0 0 1,0 0 0,0 0-1,0 0 1,1 0 0,-1 1-1,0-1 1,1 1 0,-1 0 0,1 0-1,-1-1 1,1 2 0,-4 3-1,-4 7-35,0 1-1,2 1 0,-1 0 0,2 0 1,0 1-1,0-1 0,-6 31 0,6-18-80,2 1-1,2 1 0,-1 49 0,4-74 53,0-1 0,0 0 1,0 1-1,1-1 0,-1 0 0,1 0 1,1 1-1,-1-1 0,0 0 0,5 7 0,-5-9 25,1 1-1,0-1 0,0 0 1,0 0-1,0 0 0,0 0 1,1 0-1,-1-1 0,1 1 1,-1-1-1,1 0 0,-1 1 1,1-1-1,0 0 0,0 0 1,4 0-1,2 1 4,-1 0-1,1 0 1,0-1 0,0 0-1,0-1 1,0 0-1,0-1 1,0 0 0,0 0-1,12-3 1,-14 1-41,0 0 0,0 0 1,0-1-1,0 1 0,-1-2 0,1 1 0,-1-1 0,0 0 0,0 0 1,-1 0-1,0-1 0,6-7 0,-5 5-241,-1-1 0,0 1 0,0-1 0,0-1 0,-1 1-1,-1-1 1,1 1 0,-2-1 0,4-17 0,-5 20 79,0 0 0,-1 1 0,0-1 0,0 0 0,0 0 0,-1 0 0,0 0 0,0 1 0,-1-1 0,1 0 0,-2 1 0,1-1 0,-1 1 0,0 0 0,-5-9 0,-11-8 244,-1 0 0,-1 1 0,0 1 0,-30-21 0,50 42 15,1-1 0,-1 0 0,0 0 0,0 1 0,0-1 0,1 0 1,-1 1-1,0-1 0,0 1 0,0-1 0,0 1 0,0-1 1,0 1-1,0 0 0,0 0 0,0-1 0,0 1 0,0 0 1,0 0-1,0 0 0,0 0 0,0 0 0,-1 0 0,1 0 1,0 1-1,0-1 0,0 0 0,0 0 0,0 1 0,0-1 0,0 1 1,1-1-1,-1 1 0,0-1 0,0 1 0,0 0 0,0-1 1,0 1-1,1 0 0,-1 0 0,0 0 0,0 1 0,-2 4 49,0 0-1,0 0 0,1 1 0,0-1 0,-3 12 1,2-4 170,-19 70 68,4 1 1,4 0-1,3 0 0,2 122 1,3-67-739,2-93-1974,-2-1-3342,6-36-1305</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6.950"/>
    </inkml:context>
    <inkml:brush xml:id="br0">
      <inkml:brushProperty name="width" value="0.035" units="cm"/>
      <inkml:brushProperty name="height" value="0.035" units="cm"/>
    </inkml:brush>
  </inkml:definitions>
  <inkml:trace contextRef="#ctx0" brushRef="#br0">0 175 8130,'0'0'9639,"1"-29"-8835,5-85-144,-3 96 54,0 28-610,-1 26-192,1 34 119,8 128 60,-6-156-73,1 0 0,21 70 0,-26-112-14,-1 1 1,0 0-1,0-1 0,1 1 1,-1-1-1,0 1 0,1-1 0,-1 1 1,0 0-1,1-1 0,-1 1 1,1-1-1,-1 0 0,1 1 1,-1-1-1,1 1 0,-1-1 1,1 0-1,-1 1 0,1-1 0,0 0 1,-1 0-1,1 1 0,-1-1 1,1 0-1,1 0 0,-1 0 22,0 0-1,0 0 0,0 0 0,0-1 1,0 1-1,0 0 0,0-1 0,0 1 1,0-1-1,0 1 0,0-1 0,0 1 1,-1-1-1,1 0 0,0 1 0,0-1 1,0 0-1,-1 0 0,1 0 1,0-1-1,15-21 138,-1-1 0,-2-1 0,0 0 1,16-49-1,-14 28-76,-3-1 1,8-50 0,-16-29 334,-4 125-359,-16 129-159,8-72 95,-3 76 1,9-87-2,1-31-20,1 0 0,0 1-1,0-1 1,5 23-1,-4-36 10,-1 1-1,1-1 0,0 1 0,0-1 0,0 1 0,0-1 0,0 1 1,0-1-1,1 0 0,-1 0 0,0 0 0,1 0 0,-1 0 0,0 0 0,1 0 1,-1 0-1,1 0 0,0-1 0,-1 1 0,1 0 0,-1-1 0,1 0 1,0 1-1,0-1 0,-1 0 0,1 0 0,0 0 0,2 0 0,1 0 6,0 0-1,0-1 1,0 1-1,0-1 0,0 0 1,0 0-1,0-1 1,-1 0-1,8-3 0,-2-2-21,-1 0 0,1-1-1,-1 0 1,-1-1-1,0 0 1,0 0 0,-1-1-1,0 0 1,6-11-1,-1-1-621,0 0 0,-2-1 0,11-36 0,-14 34-547,-2-1 0,-1 0-1,0 0 1,-2-1 0,-2-36 0,0 47 289,0-53-4235</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7.166"/>
    </inkml:context>
    <inkml:brush xml:id="br0">
      <inkml:brushProperty name="width" value="0.035" units="cm"/>
      <inkml:brushProperty name="height" value="0.035" units="cm"/>
    </inkml:brush>
  </inkml:definitions>
  <inkml:trace contextRef="#ctx0" brushRef="#br0">0 0 5265,'0'0'11329,"0"23"-10449,1 19-586,1-1 0,2 1 0,10 40-1,29 114 89,20 225-1,-60-367-527,4 34-235,-6-78-340,1 0 1,0-1 0,0 1 0,1-1 0,0 0 0,6 11 0,2-9-4202</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7.780"/>
    </inkml:context>
    <inkml:brush xml:id="br0">
      <inkml:brushProperty name="width" value="0.035" units="cm"/>
      <inkml:brushProperty name="height" value="0.035" units="cm"/>
    </inkml:brush>
  </inkml:definitions>
  <inkml:trace contextRef="#ctx0" brushRef="#br0">174 404 5961,'0'0'7310,"10"-35"-6414,30-109 38,-37 133-694,0-1 0,-1 1 0,0-1 0,-1 1 1,0-1-1,-1 1 0,-1-14 0,0-4 559,1 24-633,-1 0-1,1 0 1,-1 0-1,0 0 1,0 0-1,0 0 1,-1 0-1,0 1 1,0-1-1,-4-6 1,5 9-111,0 0 0,-1 0 0,0 0-1,1 0 1,-1 0 0,0 0 0,0 0 0,0 1 0,0-1 0,0 0 0,0 1 0,0 0 0,-1 0 0,1 0-1,0 0 1,-1 0 0,1 0 0,-1 0 0,1 1 0,-1-1 0,-5 1 0,5 0-57,0 0 0,0 1 0,-1-1 0,1 1 1,0 0-1,0 0 0,0 0 0,0 0 0,0 1 0,0-1 0,0 1 1,0-1-1,0 1 0,1 0 0,-1 0 0,1 1 0,-1-1 0,1 0 1,0 1-1,0 0 0,-3 4 0,-3 7-10,1-1 0,1 1 0,-8 24 0,7-17 17,-9 28-67,3 2 0,2 0 1,3 0-1,2 0 0,1 1 0,4 55 1,1-106 60,0 0 0,0 1 0,0-1-1,0 0 1,0 0 0,1 0 0,-1 0 0,0 0 0,1 0 0,-1 1 0,1-1 0,-1 0 0,1 0 0,-1 0 0,1 0 0,0-1 0,-1 1 0,1 0 0,0 0 0,0 0 0,0 0 0,0-1 0,0 1-1,0 0 1,0-1 0,0 1 0,0-1 0,0 1 0,0-1 0,0 0 0,0 1 0,0-1 0,0 0 0,0 0 0,1 1 0,-1-1 0,0 0 0,2-1 0,0 1 20,0 0 1,0 0 0,-1-1-1,1 1 1,0-1 0,0 0-1,0 0 1,-1 0 0,1 0-1,0-1 1,-1 1-1,1-1 1,-1 1 0,0-1-1,3-2 1,7-11 46,0 0-1,-1 0 1,-1-1 0,-1-1 0,0 1-1,-1-1 1,6-21 0,34-130 112,-46 161-178,23-154 329,-22 145 161,-6 165-560,3 125-465,1-266 474,-1 0 0,1 0 0,1 0 0,0 0 0,0-1 0,0 1 0,5 9 0,-5-14-6,0 1 0,0-1 0,0 0 0,0 0 0,0-1 0,1 1 0,-1 0 0,1-1 0,0 1 0,0-1 0,0 0 0,0 0 0,0 0 0,0 0 0,0-1 0,1 1 0,5 1 0,-3-2-109,0 1 0,0-1 0,0-1 0,0 1 0,0-1 0,0 0 0,0 0 0,0-1 0,-1 0 0,1 0 0,0 0 0,0-1 0,0 1 0,-1-1 0,1-1 0,-1 1 1,0-1-1,1 0 0,-1 0 0,-1-1 0,1 1 0,0-1 0,4-6 0,7-7-833,-1-2 1,-1 0-1,-1 0 1,17-33-1,-21 36 367,28-53-2440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8.059"/>
    </inkml:context>
    <inkml:brush xml:id="br0">
      <inkml:brushProperty name="width" value="0.035" units="cm"/>
      <inkml:brushProperty name="height" value="0.035" units="cm"/>
    </inkml:brush>
  </inkml:definitions>
  <inkml:trace contextRef="#ctx0" brushRef="#br0">9 25 8530,'0'0'11440,"-1"-6"-11000,-4-13-317,3 28-75,4 50 35,36 190 311,-20-144-313,6 117-1,-23-209-86,2 68-378,-8 95 1,2-157-45,0 0-1,-1-1 1,-1 1 0,-10 21 0,8-24-1903,0 1 0,-12 16 0,13-26-2436</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8.322"/>
    </inkml:context>
    <inkml:brush xml:id="br0">
      <inkml:brushProperty name="width" value="0.035" units="cm"/>
      <inkml:brushProperty name="height" value="0.035" units="cm"/>
    </inkml:brush>
  </inkml:definitions>
  <inkml:trace contextRef="#ctx0" brushRef="#br0">0 102 6633,'0'0'11675,"38"6"-10109,128 18-581,-137-20-789,0-2 1,0-1-1,-1-1 0,50-7 1,-56 2-159,0-1 1,-1 0 0,1-2-1,-2 0 1,25-14 0,-32 15-73,-1 0 0,1-1 0,-1 0 0,12-12 0,-2-7-2673</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8.539"/>
    </inkml:context>
    <inkml:brush xml:id="br0">
      <inkml:brushProperty name="width" value="0.035" units="cm"/>
      <inkml:brushProperty name="height" value="0.035" units="cm"/>
    </inkml:brush>
  </inkml:definitions>
  <inkml:trace contextRef="#ctx0" brushRef="#br0">1 0 9274,'0'0'10286,"13"25"-9592,1-3-541,-6-12-80,-1 2-1,0-1 1,-1 1-1,-1 0 1,0 0 0,0 1-1,-1-1 1,-1 1-1,0 0 1,0 0-1,0 23 1,-3-28-31,-1 372 316,-12-287-2528,12-88 1714,1-5 387,0 0 0,0 0 0,0 0 0,0 0 0,0 1 0,0-1 0,-1 0 0,1 0 1,0 1-1,0-1 0,0 0 0,0 0 0,0 0 0,0 1 0,0-1 0,0 0 0,0 0 1,0 1-1,0-1 0,0 0 0,0 0 0,0 1 0,0-1 0,0 0 0,0 0 0,1 0 1,-1 1-1,0-1 0,0 0 0,0 0 0,0 0 0,0 1 0,0-1 0,1 0 0,-1 0 1,0 0-1,0 0 0,0 0 0,1 1 0,-1-1 0,0 0 0,0 0 0,0 0 0,1 0 1,-1 0-1,0 0 0,0 0 0,0 0 0,1 0 0,-1 0 0,0 0 0,0 0 0,1 0 1,-1 0-1,0 0 0,0 0 0,1 0 0,-1 0 0,0 0 0,0 0 0,0 0 0,1 0 1,-1 0-1,0 0 0,0 0 0,0-1 0,1 1 0,23-3-4768</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8.927"/>
    </inkml:context>
    <inkml:brush xml:id="br0">
      <inkml:brushProperty name="width" value="0.035" units="cm"/>
      <inkml:brushProperty name="height" value="0.035" units="cm"/>
    </inkml:brush>
  </inkml:definitions>
  <inkml:trace contextRef="#ctx0" brushRef="#br0">258 218 6601,'0'0'10599,"0"-31"-9474,0-98-177,0 123-842,0 1-1,0 0 0,0 0 0,-1-1 0,0 1 1,0 0-1,-2-8 0,3 13-87,-1-1 0,1 1 0,-1-1 0,1 1 1,-1-1-1,1 1 0,-1-1 0,1 1 0,-1-1 0,0 1 0,1 0 1,-1-1-1,0 1 0,1 0 0,-1 0 0,0-1 0,1 1 1,-1 0-1,0 0 0,0 0 0,1 0 0,-1 0 0,0 0 0,1 0 1,-1 0-1,-1 0 0,-7 0 63,3 0-79,0 0 0,0 1 0,1 0 0,-1 0 1,0 0-1,1 1 0,-1-1 0,1 1 0,0 1 0,-1-1 1,1 1-1,0 0 0,1 0 0,-1 0 0,0 1 0,1-1 1,0 1-1,0 0 0,0 1 0,0-1 0,-4 7 0,-8 12-10,2 0-1,0 1 1,-11 28-1,24-51 10,-7 18 60,1 0 0,1 0 0,0 1 0,2 0 0,0 0 0,1 0 0,1 0 0,1 32 0,2-51-44,-1 0 0,0 0 0,1 0 0,-1 0 1,1 0-1,0 0 0,-1 0 0,1 0 0,0 0 0,0 0 1,-1-1-1,1 1 0,0 0 0,0 0 0,0-1 1,0 1-1,0-1 0,0 1 0,0-1 0,0 1 1,0-1-1,0 1 0,0-1 0,1 0 0,-1 0 1,0 0-1,0 0 0,0 0 0,0 0 0,0 0 1,0 0-1,2 0 0,41-3 198,-37 1-229,-1 0-1,0 0 0,-1-1 0,1 0 0,0 0 1,-1 0-1,0 0 0,1-1 0,-1 0 0,-1 0 1,1-1-1,-1 1 0,1-1 0,-1 0 1,-1 0-1,6-8 0,0-2-465,-1 1 0,-1-1-1,0-1 1,9-28 0,-4-9-2937,-7 3-2631</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9.516"/>
    </inkml:context>
    <inkml:brush xml:id="br0">
      <inkml:brushProperty name="width" value="0.035" units="cm"/>
      <inkml:brushProperty name="height" value="0.035" units="cm"/>
    </inkml:brush>
  </inkml:definitions>
  <inkml:trace contextRef="#ctx0" brushRef="#br0">0 119 6729,'0'0'11676,"8"-2"-10742,24-2-162,-24 2-171,-8 2-590,0 0 0,0 0 0,0 0 0,0 0 0,0 0 0,1 0 0,-1 0 0,0 0 0,0 0 0,0 0 0,0 0 0,0 0 0,0 0-1,1 0 1,-1 0 0,0 0 0,0 0 0,0 0 0,0 0 0,0 0 0,0 0 0,1 0 0,-1 0 0,0 0 0,0 0 0,0 0 0,0 0 0,0 0-1,0 0 1,1 0 0,-1 0 0,0 0 0,0 0 0,0 0 0,0 0 0,0 0 0,0 1 0,0-1 0,0 0 0,0 0 0,1 0 0,-1 0-1,0 0 1,0 0 0,0 0 0,0 1 0,0-1 0,0 0 0,0 0 0,0 0 0,0 0 0,0 0 0,0 0 0,0 1 0,0-1 0,0 0 0,0 0-1,0 0 1,0 0 0,0 0 0,0 0 0,0 1 0,0-1 0,0 0 0,0 0 0,19 193 663,-16-132-250,18 100 0,-21-160-398,0-1 1,0 0-1,1 1 1,-1-1 0,0 0-1,0 1 1,0-1 0,0 0-1,1 1 1,-1-1-1,0 0 1,0 0 0,1 1-1,-1-1 1,0 0-1,0 0 1,1 1 0,-1-1-1,0 0 1,1 0 0,-1 0-1,0 0 1,1 1-1,-1-1 1,0 0 0,1 0-1,-1 0 1,0 0 0,1 0-1,-1 0 1,1 0-1,-1 0 1,0 0 0,1 0-1,-1 0 1,0 0-1,1 0 1,-1-1 0,0 1-1,1 0 1,-1 0 0,0 0-1,1 0 1,-1 0-1,0-1 1,1 1 0,-1 0-1,0 0 1,0-1-1,1 1 1,-1 0 0,0-1-1,0 1 1,0 0 0,1-1-1,15-16 413,6-22-305,-1-2 0,-2 0 1,25-82-1,-25 68-118,41-87-1,-56 133-17,0 0 5,1 1 1,0-1-1,0 1 1,7-8 0,-11 15-6,-1 0 0,1 0 1,0 0-1,0 0 1,-1 0-1,1 0 0,0 0 1,0 1-1,0-1 1,0 0-1,0 1 0,0-1 1,0 0-1,1 1 1,-1 0-1,0-1 0,0 1 1,0 0-1,0-1 1,1 1-1,-1 0 0,0 0 1,0 0-1,1 0 1,-1 0-1,0 0 0,0 0 1,0 1-1,1-1 1,-1 0-1,0 1 0,0-1 1,0 1-1,0-1 1,0 1-1,0-1 0,0 1 1,0 0-1,0 0 1,0-1-1,1 2 0,11 16 2,0-1 0,-2 2-1,0 0 1,-1 0 0,14 37-1,-12-28-1,-1-2-69,0 1 1,-2-1-1,-1 2 0,6 35 0,-12-55 390,-1 3-2968,-1-11 2472,-1 0-1,1 1 1,-1-1 0,0 1-1,1-1 1,-1 0 0,1 1-1,-1-1 1,0 0 0,1 0-1,-1 1 1,1-1 0,-1 0 0,0 0-1,1 0 1,-1 0 0,0 0-1,0 0 1,1 0 0,-1 0-1,-1 0 1,-81-1-7427,42-5 2069</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34.971"/>
    </inkml:context>
    <inkml:brush xml:id="br0">
      <inkml:brushProperty name="width" value="0.035" units="cm"/>
      <inkml:brushProperty name="height" value="0.035" units="cm"/>
    </inkml:brush>
  </inkml:definitions>
  <inkml:trace contextRef="#ctx0" brushRef="#br0">0 278 5753,'0'0'12815,"30"-26"-12123,90-82-177,-84 69-269,-28 20-63,-4 5-61,0 7 42,-1 0 1,-1 0-1,1-1 1,-1 1-1,0-1 1,-1 0-1,1-10 1,-2 16 192,-3 21-566,-7 1 203,-22 28-1,24-38 4,1 1 0,0-1 0,1 1-1,0 0 1,0 1 0,1-1 0,1 1 0,0 0-1,0 1 1,-1 12 0,3-2 7,1 0-1,1 0 1,3 28 0,-2-49 1,-1 0 1,1 0 0,0 0-1,0 0 1,0 0 0,1 0 0,-1 0-1,0-1 1,1 1 0,-1 0-1,1-1 1,-1 1 0,1-1-1,0 0 1,0 1 0,0-1-1,-1 0 1,1 0 0,0 0 0,0 0-1,1-1 1,-1 1 0,0 0-1,4 0 1,8 2 43,1-1-1,23 1 1,-27-2-41,69 1-1218,-79-2 1060,-1 0 1,1 0-1,-1 0 0,1 0 1,-1-1-1,1 1 0,-1 0 0,1-1 1,-1 1-1,0 0 0,1-1 1,-1 1-1,1 0 0,-1-1 0,0 1 1,1-1-1,-1 1 0,0-1 1,0 1-1,1 0 0,-1-1 0,0 1 1,0-1-1,0 0 0,0 1 1,1-1-1,-1 1 0,0-1 1,0 1-1,0-1 0,0 1 0,0-1 1,0 1-1,-1-1 0,1 1 1,0-1-1,0 1 0,0-1 0,0 1 1,-1-1-1,1 1 0,0-1 1,-1 0-1,1-1-240,-6-16-4690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19.751"/>
    </inkml:context>
    <inkml:brush xml:id="br0">
      <inkml:brushProperty name="width" value="0.035" units="cm"/>
      <inkml:brushProperty name="height" value="0.035" units="cm"/>
    </inkml:brush>
  </inkml:definitions>
  <inkml:trace contextRef="#ctx0" brushRef="#br0">9 0 15579,'0'0'9474,"-8"0"-10090,12 0-1080,11 0-2657,1 0-3225</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22.243"/>
    </inkml:context>
    <inkml:brush xml:id="br0">
      <inkml:brushProperty name="width" value="0.035" units="cm"/>
      <inkml:brushProperty name="height" value="0.035" units="cm"/>
    </inkml:brush>
  </inkml:definitions>
  <inkml:trace contextRef="#ctx0" brushRef="#br0">202 44 3473,'0'0'13983,"0"-9"-13319,0-22-401,0 28-219,0 5-37,0 19-21,-9 164 801,-42 235 1,20-195-425,-46 453 324,43 16-119,34-480-1119,0-211 456,0-1-1,0 1 1,0 0 0,0 0 0,1 0-1,-1 0 1,1-1 0,-1 1 0,1 0-1,0-1 1,0 1 0,2 4 0,-1-7-111,-1 1 0,0 0 0,0 0 0,0 0 0,1-1 1,-1 1-1,0 0 0,1-1 0,-1 0 0,1 1 0,-1-1 1,0 0-1,1 1 0,-1-1 0,1 0 0,-1 0 0,1 0 1,-1 0-1,1-1 0,-1 1 0,0 0 0,1-1 0,-1 1 1,2-1-1,13-5-4342</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23.253"/>
    </inkml:context>
    <inkml:brush xml:id="br0">
      <inkml:brushProperty name="width" value="0.035" units="cm"/>
      <inkml:brushProperty name="height" value="0.035" units="cm"/>
    </inkml:brush>
  </inkml:definitions>
  <inkml:trace contextRef="#ctx0" brushRef="#br0">425 186 7698,'0'0'9187,"-20"-28"-8414,-66-86-199,82 110-527,1-1 0,-1 1 0,-1 0 1,1 1-1,0-1 0,-1 1 0,0 0 0,-8-5 0,9 7 0,1 0 0,-1 0 0,1 0-1,-1 1 1,1-1 0,-1 1 0,0 0-1,-3 0 1,-6 0 108,3 0-52,0-1 0,0 1 0,0 1-1,-1 0 1,1 0 0,-18 6 0,23-5-97,0 0 1,0 1 0,1-1-1,-1 1 1,1 0-1,-1 1 1,1-1 0,0 1-1,0 0 1,0 0-1,1 0 1,0 0 0,-1 1-1,-2 5 1,-3 7-13,0 0 0,1 1 0,0 1 1,2-1-1,0 1 0,1 1 0,-3 25 0,3 10-83,1 73 0,4-118 65,0 0 0,1-1 0,0 1 0,0-1 0,1 1 1,1-1-1,0 1 0,0-1 0,0 0 0,1 0 0,1-1 1,-1 1-1,2-1 0,-1 0 0,1 0 0,0 0 0,1-1 1,-1 0-1,1-1 0,1 1 0,-1-1 0,16 9 0,-1-3 16,1 0-1,42 15 0,-35-16 39,42 24 0,-65-31-19,0 0-1,0 1 1,0 0 0,0 0 0,-1 1 0,0 0-1,0 0 1,-1 0 0,0 1 0,7 10-1,-9-10 2,1 0-1,-1 1 0,0-1 0,-1 1 1,0 0-1,0 0 0,-1 0 0,0 0 1,0 0-1,-1 0 0,0 0 0,0 0 1,-1 0-1,-2 12 0,1-14-7,1 0 0,-1-1 0,0 1 0,0 0 0,-1-1 0,0 0 0,1 0 0,-2 1 0,1-2 0,-1 1 0,0 0 0,0-1 0,0 0 0,0 0 0,-1 0 0,1 0 0,-1-1 0,0 1 0,-8 2 0,2-2 5,0-1 1,0 0 0,0 0 0,0-2 0,-1 1-1,1-1 1,-21-2 0,29 1-4,0 0-6,1 0 0,0 0 0,0 0 1,-1 0-1,1-1 0,0 0 1,0 1-1,-1-1 0,1 0 0,0 0 1,0 0-1,0 0 0,0 0 1,0 0-1,0-1 0,0 1 0,1-1 1,-1 1-1,0-1 0,1 0 1,0 0-1,-1 0 0,1 0 1,0 0-1,0 0 0,0 0 0,0 0 1,0 0-1,0 0 0,1 0 1,-1-1-1,0-3 0,-1-6-69,1 0 0,1 0 0,0-1 0,1 1 0,2-15 0,-1 16-57,1 0-1,0 0 1,1 0-1,1 0 1,-1 1-1,2-1 1,-1 1-1,2 0 0,-1 1 1,1 0-1,1 0 1,-1 0-1,1 1 1,1 0-1,13-10 0,1 2-107,0 0 1,1 1-1,0 1 0,1 1 0,36-12 0,-35 17 207,2 1 0,-1 2 0,1 0 0,0 2-1,0 1 1,36 2 0,-58 0 41,0 1-1,0 0 1,1 0-1,-1 1 1,0-1-1,0 1 1,0 0-1,0 1 1,-1 0-1,1 0 1,7 5-1,31 14 181,-43-22-90,0 1 0,0-1 0,0 0 0,0 0 0,0 1-1,0-1 1,0 0 0,0 0 0,1 0 0,-1 0 0,0 0-1,0 0 1,0-1 0,0 1 0,0 0 0,0 0 0,0-1-1,0 1 1,0-1 0,0 1 0,0-1 0,0 1 0,0-1-1,0 0 1,-1 1 0,1-1 0,0 0 0,0 0 0,-1 1-1,1-1 1,0 0 0,-1 0 0,1 0 0,-1 0 0,1 0-1,-1 0 1,0 0 0,1 0 0,-1 0 0,0 0 0,0 0-1,1 0 1,-1 0 0,0-2 0,1-8 98,0 1 0,0-1 0,-2-18 0,0 15 340,2 12-487,-1-1-1,0 1 1,0 0-1,-1-1 1,1 1-1,0-1 1,-1 1-1,1 0 1,-1-1 0,0 1-1,0 0 1,0 0-1,-2-4 1,3 6-53,-1-1 1,1 1 0,-1 0 0,1-1-1,-1 1 1,0 0 0,1-1 0,-1 1-1,1 0 1,-1 0 0,1 0-1,-1-1 1,0 1 0,1 0 0,-1 0-1,1 0 1,-1 0 0,0 0 0,1 0-1,-1 0 1,0 0 0,0 1-1,-22 11-234,10 0 132,1 0 0,0 0 1,1 1-1,1 1 1,0 0-1,-11 21 1,3-3-211,-26 69 0,36-76 109,0 1 0,2 0 0,1 0 1,1 1-1,1-1 0,2 1 0,0 0 0,6 41 0,-5-66 189,1 1 1,0 0-1,-1-1 0,2 1 1,-1 0-1,0-1 0,0 1 1,1-1-1,-1 0 0,1 1 1,0-1-1,0 0 0,-1 0 1,2 0-1,-1 0 0,0 0 1,0-1-1,0 1 0,1-1 1,-1 1-1,1-1 0,-1 0 1,1 0-1,0 0 0,-1 0 1,1-1-1,0 1 0,0-1 1,-1 1-1,1-1 0,0 0 1,0 0-1,0 0 0,-1-1 1,1 1-1,0-1 0,0 1 1,-1-1-1,1 0 0,0 0 1,-1 0-1,5-3 0,0-1 53,-1 0 0,0 0 0,0-1 0,0 0 0,-1 0 0,0 0 0,8-12 0,30-57 92,-39 67-124,12-23-129,-1-1 1,-2 0-1,-1-1 1,13-64-1,-19 62-1248,-1 0 0,0-53 0,-5 33-2331</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24.110"/>
    </inkml:context>
    <inkml:brush xml:id="br0">
      <inkml:brushProperty name="width" value="0.035" units="cm"/>
      <inkml:brushProperty name="height" value="0.035" units="cm"/>
    </inkml:brush>
  </inkml:definitions>
  <inkml:trace contextRef="#ctx0" brushRef="#br0">0 58 8250,'0'0'10014,"0"-13"-9378,0-17-470,0 17-115,0 11-21,0 5 8,25 799 1882,-24-766-1905,17 208 100,-13-208-110,2-1 0,1 0 0,1-1 0,24 58 1,-32-90 0,0-1 1,-1 1 0,1 0 0,0-1 0,0 1 0,0-1 0,0 1-1,0-1 1,0 1 0,0-1 0,0 1 0,1-1 0,-1 0 0,0 0-1,1 0 1,-1 0 0,1 0 0,-1 0 0,1 0 0,0 0 0,-1-1-1,1 1 1,0-1 0,0 1 0,0-1 0,-1 1 0,1-1-1,0 0 1,0 0 0,0 0 0,-1 0 0,1 0 0,0-1 0,0 1-1,0 0 1,-1-1 0,1 0 0,0 1 0,-1-1 0,1 0 0,0 0-1,-1 0 1,1 0 0,-1 0 0,1 0 0,-1 0 0,0 0 0,1 0-1,-1-1 1,0 1 0,0-1 0,0 1 0,0-1 0,0 1 0,0-1-1,0-2 1,13-21 39,-2-2 0,0 1 0,-2-1 0,-1-1 0,-2 0 0,5-29 0,14-181-44,-10 60 66,-16 368-949,1-83 834,-1 63-85,0-165 118,0 0-1,1 0 1,-1-1-1,1 1 1,0 0-1,0-1 1,0 1-1,4 7 1,-4-11 13,-1 0 1,1 0 0,0 0 0,-1 0-1,1 0 1,0 0 0,0 0-1,0 0 1,0-1 0,0 1-1,0 0 1,0-1 0,0 1-1,0 0 1,0-1 0,0 1-1,0-1 1,0 0 0,1 1-1,-1-1 1,0 0 0,0 0-1,1 0 1,-1 0 0,0 0 0,0 0-1,0 0 1,1 0 0,-1 0-1,0 0 1,0-1 0,0 1-1,1 0 1,-1-1 0,0 1-1,0-1 1,0 0 0,1 0-1,5-4 37,0-1 0,0 0 0,-1 0-1,0 0 1,0-1 0,-1 0 0,0 0-1,0 0 1,0-1 0,6-16 0,-2 8-11,17-33 10,36-96-1,-53 120 8,-2 0 0,0 0-1,-2-1 1,0 1-1,1-37 1,-10 561-1086,4-497 992,0 0 1,0-1 0,0 1 0,0-1-1,1 1 1,-1 0 0,1-1 0,-1 1-1,1-1 1,0 1 0,-1-1 0,1 1-1,0-1 1,0 0 0,0 1 0,0-1-1,0 0 1,0 0 0,1 0 0,-1 0-1,0 0 1,0 0 0,1 0-1,-1 0 1,1 0 0,-1 0 0,1-1-1,-1 1 1,1-1 0,-1 1 0,1-1-1,0 0 1,2 1 0,-1-1-61,1 0-1,-1 0 1,1 0 0,-1 0 0,1 0-1,-1-1 1,1 0 0,-1 0-1,0 0 1,1 0 0,-1 0 0,0-1-1,0 1 1,0-1 0,0 0 0,5-3-1,7-10-828,-1-1 0,0 0 0,11-20-1,4-7-2781</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24.359"/>
    </inkml:context>
    <inkml:brush xml:id="br0">
      <inkml:brushProperty name="width" value="0.035" units="cm"/>
      <inkml:brushProperty name="height" value="0.035" units="cm"/>
    </inkml:brush>
  </inkml:definitions>
  <inkml:trace contextRef="#ctx0" brushRef="#br0">1 0 6281,'0'0'7290,"0"36"-6061,0-13-1051,8 234 907,5 427-1135,-14-463-6825</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24.686"/>
    </inkml:context>
    <inkml:brush xml:id="br0">
      <inkml:brushProperty name="width" value="0.035" units="cm"/>
      <inkml:brushProperty name="height" value="0.035" units="cm"/>
    </inkml:brush>
  </inkml:definitions>
  <inkml:trace contextRef="#ctx0" brushRef="#br0">1 64 6369,'0'0'10257,"32"-1"-9689,105-7-334,-70 6-164,-44 2-128,0-1 0,0-1 1,-1-1-1,30-8 0,-49 11-153,1-1 0,-1 0 0,0-1-1,1 1 1,-1-1 0,0 1 0,0-1 0,0 0 0,0 0 0,0 0 0,0-1-1,-1 1 1,1-1 0,-1 1 0,5-7 0,-7 8 92,0 6 85,-1 12 193,-2 1 1,-1-1 0,0 0-1,-12 31 1,-3 13 207,10-27-384,1 0-1,2 1 1,1-1 0,2 1-1,1 0 1,5 58 0,-3-91-111,1 1 1,-1 0 0,1-1-1,-1 1 1,1-1 0,0 1-1,0-1 1,0 1 0,1-1-1,-1 0 1,0 0-1,1 1 1,-1-1 0,1 0-1,0 0 1,0 0 0,0-1-1,0 1 1,0 0 0,0-1-1,0 1 1,1-1 0,-1 0-1,0 1 1,4 0-1,25 7-2768</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24.996"/>
    </inkml:context>
    <inkml:brush xml:id="br0">
      <inkml:brushProperty name="width" value="0.035" units="cm"/>
      <inkml:brushProperty name="height" value="0.035" units="cm"/>
    </inkml:brush>
  </inkml:definitions>
  <inkml:trace contextRef="#ctx0" brushRef="#br0">127 171 8386,'0'0'11724,"-1"-22"-10980,2-9-477,-1 5 210,-5-47 0,5 72-457,0 0 0,0 1 1,0-1-1,0 0 0,0 0 0,0 1 0,0-1 0,-1 0 0,1 0 0,0 1 0,0-1 0,-1 0 0,1 0 0,-1 1 0,1-1 0,0 1 0,-1-1 0,0 0 0,1 1 0,-1-1 0,1 1 0,-1-1 0,0 1 1,1-1-1,-1 1 0,0 0 0,1-1 0,-2 1 0,1 0-27,0 0 1,-1 0-1,1 0 1,0 1 0,0-1-1,-1 0 1,1 1-1,0-1 1,0 1 0,0 0-1,0-1 1,0 1-1,0 0 1,0-1-1,0 1 1,0 0 0,0 0-1,0 0 1,0 0-1,1 0 1,-2 1-1,-9 15-158,0 0-1,1 0 0,1 1 0,1 0 1,1 0-1,0 1 0,1 0 0,1 0 0,1 1 1,1 0-1,0-1 0,1 25 0,2-44 137,0 1 0,0-1-1,0 1 1,1-1-1,-1 0 1,0 1 0,0-1-1,0 1 1,0-1 0,1 0-1,-1 1 1,0-1-1,0 1 1,1-1 0,-1 0-1,0 1 1,1-1 0,-1 0-1,0 0 1,1 1-1,-1-1 1,0 0 0,1 0-1,-1 1 1,1-1 0,-1 0-1,1 0 1,-1 0 0,0 0-1,1 0 1,-1 0-1,1 1 1,-1-1 0,1 0-1,0-1 1,19 0 9,-15 1-27,1-2-47,0 1 1,0-1-1,0 0 1,0 0-1,0-1 0,0 0 1,-1 0-1,0 0 0,1-1 1,-1 1-1,-1-1 0,9-8 1,0 0-312,43-35-2162,-4 1-1454</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25.508"/>
    </inkml:context>
    <inkml:brush xml:id="br0">
      <inkml:brushProperty name="width" value="0.035" units="cm"/>
      <inkml:brushProperty name="height" value="0.035" units="cm"/>
    </inkml:brush>
  </inkml:definitions>
  <inkml:trace contextRef="#ctx0" brushRef="#br0">3 73 7458,'0'0'13512,"-1"-14"-12643,-1-45-92,5 419 445,-1-320-928,9-65-255,1 2-1,2 0 1,0 0 0,33-39 0,-5 6 3,33-50-5,-61 95-17,-14 12-22,0-1-1,1 0 1,-1 0-1,0 0 1,0 0-1,1 0 1,-1 0-1,0 0 1,1 1 0,-1-1-1,0 0 1,0 0-1,1 0 1,-1 1-1,0-1 1,0 0-1,0 0 1,1 0-1,-1 1 1,0-1-1,0 0 1,0 1-1,0-1 1,0 0-1,1 0 1,-1 1-1,0-1 1,0 0-1,0 1 1,0-1-1,1 34-136,-1-26 177,2 60-50,0-36-265,-2 0 0,-6 59 0,4-82 103,0-1 0,-1 0 1,0 0-1,-6 13 0,-8 3-2150,16-22 1639,-1 0 0,1-1 0,-1 0 0,0 1 0,1-1 0,-1 0 0,0 0 0,0 0 0,0 0 0,-2 1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25.896"/>
    </inkml:context>
    <inkml:brush xml:id="br0">
      <inkml:brushProperty name="width" value="0.035" units="cm"/>
      <inkml:brushProperty name="height" value="0.035" units="cm"/>
    </inkml:brush>
  </inkml:definitions>
  <inkml:trace contextRef="#ctx0" brushRef="#br0">539 110 8346,'0'0'10915,"9"-17"-9958,28-53-125,-32 52 62,-12 14-809,-8 8-357,12-4 216,1 1 1,0 0-1,-1 0 1,1 1 0,0-1-1,0 0 1,0 1-1,0-1 1,0 1-1,1 0 1,-1-1-1,0 1 1,1 0 0,-1 0-1,1 0 1,0 0-1,0 1 1,0-1-1,0 0 1,0 0 0,-1 4-1,0 2-104,0 1 0,1-1 0,0 0 0,0 17 1,2-23 158,-1 1 0,1 0 1,-1-1-1,1 1 0,0 0 1,0-1-1,0 1 0,0-1 1,1 0-1,-1 1 1,1-1-1,-1 0 0,1 0 1,0 0-1,2 2 0,38 32 232,-14-12 118,-22-18-257,0 0 0,-1 1 0,0-1 1,0 1-1,-1 0 0,1 1 0,-2-1 0,1 1 0,-1 0 0,3 10 1,-5-15-61,0 1 1,-1 0 0,1 0 0,-1 0 0,1 0-1,-1-1 1,0 1 0,-1 0 0,1 0 0,-1 0-1,0 0 1,0 0 0,0-1 0,0 1 0,0 0-1,-1-1 1,0 1 0,0-1 0,0 0 0,0 1 0,0-1-1,-1 0 1,1 0 0,-6 4 0,-14 10-39,-2-1-1,0-1 1,0-1 0,-1-1 0,-47 17 0,-134 31-2587,82-30-2041,7-8-2977</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30.471"/>
    </inkml:context>
    <inkml:brush xml:id="br0">
      <inkml:brushProperty name="width" value="0.035" units="cm"/>
      <inkml:brushProperty name="height" value="0.035" units="cm"/>
    </inkml:brush>
  </inkml:definitions>
  <inkml:trace contextRef="#ctx0" brushRef="#br0">90 215 6121,'0'0'10631,"-15"-13"-9278,-43-44-161,56 55-1140,1 0 0,-1 0 0,1 0 0,-1-1 0,1 1-1,0-1 1,-1 1 0,1-1 0,1 1 0,-1-1 0,0 1-1,0-1 1,1 0 0,0 1 0,0-1 0,-1 0 0,1 0-1,1 1 1,-1-1 0,0 0 0,1 1 0,-1-1-1,1 0 1,0 1 0,0-1 0,0 1 0,0-1 0,0 1-1,1-1 1,-1 1 0,1 0 0,0 0 0,-1 0 0,1 0-1,3-2 1,1-2 3,1 1 0,0 0 0,0 1 0,0-1 0,1 1 0,-1 1 1,1-1-1,0 1 0,0 1 0,0 0 0,17-3 0,7 1 166,58 2 0,-73 2-193,-6 0-11,0 1-1,-1 1 1,1 0 0,-1 0-1,1 1 1,-1 0 0,0 1-1,0 0 1,0 1 0,0 0-1,-1 0 1,0 1 0,0 0-1,-1 1 1,13 12 0,-13-11-17,0 0 1,0 1 0,-1 1 0,0-1 0,-1 1 0,0 0 0,-1 1 0,0-1 0,0 1 0,-1 0 0,0 1-1,-1-1 1,-1 0 0,2 16 0,-3-14 1,0 0 0,-1 0 0,0 0-1,-1 0 1,-4 16 0,3-22-1,0 0 1,0-1-1,-1 0 0,0 1 0,0-1 0,0 0 1,-1 0-1,0 0 0,0-1 0,-1 0 0,-7 8 1,0-3 52,0 0 0,-1-1 0,0 0 0,0-2 0,-1 1 0,0-2 0,0 1 0,-1-2 0,0 0 0,0-1 0,0 0 0,0-1 0,-1-1 0,1-1 0,-1 0 0,1-1 0,-18-2 0,29 2-20,1-1 1,0 0-1,0 1 1,0-1-1,0-1 1,0 1-1,0 0 1,1-1-1,-1 0 1,0 1 0,1-1-1,-1 0 1,1 0-1,-1-1 1,1 1-1,0 0 1,0-1-1,0 1 1,0-1-1,1 0 1,-1 1-1,1-1 1,-2-5-1,1 5-16,1-1 0,0 0 0,0 1-1,0-1 1,0 0 0,1 0-1,-1 0 1,1 0 0,0 1 0,0-1-1,0 0 1,1 0 0,-1 0-1,1 0 1,0 1 0,0-1-1,1 0 1,-1 1 0,4-7 0,-1 5-23,0 0 0,1 0 1,0 1-1,-1 0 1,1 0-1,1 0 0,-1 0 1,0 1-1,1 0 1,0 0-1,11-3 0,-4 1 12,-1 2 0,1 0 1,0 0-1,26-1 0,-20 2-6,1 2 0,-1 0 0,0 1 0,1 1 1,-1 0-1,0 2 0,0 0 0,0 2 1,-1 0-1,24 11 0,-1 7 13,-1 2 1,-1 2-1,43 41 1,-23-19 8,-55-47-18,0 0 0,-1 0 0,1-1 0,0 1 0,1-1 0,-1 0 0,0 0 0,1 0 0,8 1 0,-11-2-20,-1-1 0,1 0 0,0 0 0,-1 0 0,1 0 0,0-1 0,-1 1 0,1 0 0,0-1 0,-1 1 0,1-1 0,-1 1 1,1-1-1,-1 0 0,1 0 0,-1 0 0,1 0 0,-1 0 0,0 0 0,0 0 0,1 0 0,-1 0 0,0-1 0,0 1 0,0 0 0,0-1 0,-1 1 0,1-1 0,1-2 1,12-30-2779,-2 0 0,12-51 0,-15 51-68,7-24-2424</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35.218"/>
    </inkml:context>
    <inkml:brush xml:id="br0">
      <inkml:brushProperty name="width" value="0.035" units="cm"/>
      <inkml:brushProperty name="height" value="0.035" units="cm"/>
    </inkml:brush>
  </inkml:definitions>
  <inkml:trace contextRef="#ctx0" brushRef="#br0">0 15 8410,'0'0'8930,"20"-14"-8930,-20 21-672,0 11-617,0 3-1015,0-7-2289</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30.986"/>
    </inkml:context>
    <inkml:brush xml:id="br0">
      <inkml:brushProperty name="width" value="0.035" units="cm"/>
      <inkml:brushProperty name="height" value="0.035" units="cm"/>
    </inkml:brush>
  </inkml:definitions>
  <inkml:trace contextRef="#ctx0" brushRef="#br0">1036 94 2593,'0'0'10614,"-40"-12"-9034,-130-34-216,132 35-571,0 3 0,-1 1-1,0 2 1,-1 2-1,-60 2 1,50 1-458,30 1-211,0 0 1,0 2-1,0 0 0,1 1 1,-1 1-1,1 0 1,0 2-1,1 0 1,-1 2-1,2 0 0,-1 0 1,1 2-1,1 0 1,-1 1-1,-21 22 0,22-18-76,0 1 0,2 0 0,0 1 0,1 1 0,1 0 0,1 0-1,0 1 1,2 1 0,0 0 0,1 0 0,2 0 0,0 1 0,-5 36-1,6-10-2,2-1-1,4 75 0,1-98-47,1-1 0,1 0 0,1 0 0,1 0 0,1-1 0,1 0 0,12 25-1,-3-16-3,1-2 0,1 0 0,2-1 0,1-1 0,1-1 0,1-1 0,1-1 0,1-1 0,44 29 0,-45-36 11,0-2 0,2 0 0,-1-1 0,2-2 0,0-1 0,0-1 1,1-1-1,0-2 0,0 0 0,0-2 0,42 0 0,-43-4 36,1-2 0,45-7 1,-59 6-17,0-1 0,0-1 1,0 0-1,-1-1 0,0-1 1,20-12-1,-7 2 19,-2-2 1,0 0-1,-1-2 1,-1-1-1,-1 0 1,-1-2-1,-1 0 1,-1-2-1,-1 0 1,-1-1-1,-2-1 1,0 0-1,-2-1 1,-2 0-1,0-1 0,-2 0 1,-1-1-1,-2 0 1,4-40-1,-8 31 7,-1 1 0,-2-1-1,-7-40 1,5 60-43,-2 0 0,0 0 0,-1 0-1,-1 1 1,-1 0 0,0 0 0,-19-28 0,17 32-11,0 0-1,-1 1 1,-1 0 0,0 0 0,-1 2-1,0-1 1,-1 2 0,0 0 0,-1 0-1,0 1 1,-1 1 0,0 1 0,0 0-1,-1 1 1,0 1 0,0 0 0,-1 2-1,0 0 1,1 1 0,-1 0 0,-31 1-1,45 1-11,-20 0-204,0 1 1,0 1 0,0 1-1,0 1 1,1 1-1,-37 11 1,-9 13-2813,-127 73 0,89-37-3835</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42.344"/>
    </inkml:context>
    <inkml:brush xml:id="br0">
      <inkml:brushProperty name="width" value="0.035" units="cm"/>
      <inkml:brushProperty name="height" value="0.035" units="cm"/>
    </inkml:brush>
  </inkml:definitions>
  <inkml:trace contextRef="#ctx0" brushRef="#br0">274 480 4385,'0'0'8684,"0"-34"-7117,0-113 2,0 128-1090,-1 0 1,0 1 0,-2-1-1,0 1 1,-1-1-1,-1 1 1,0 0-1,-14-30 1,9 24 149,6 14-305,0 1 0,-1 0 0,1 0 0,-2 1 0,-6-10 0,12 17-307,-1 0-1,0 0 1,0 0-1,0 0 1,0 0-1,0 0 1,0 0-1,0 0 1,0 0-1,-1 0 1,1 1-1,0-1 1,0 0-1,-1 1 1,1-1-1,0 1 0,-1-1 1,1 1-1,-1 0 1,1-1-1,0 1 1,-1 0-1,1 0 1,-1 0-1,1 0 1,-1 1-1,1-1 1,0 0-1,-1 0 1,1 1-1,-1-1 1,1 1-1,0-1 1,-1 1-1,1 0 1,0 0-1,0-1 1,0 1-1,0 0 1,-1 0-1,1 0 1,0 0-1,1 0 1,-1 0-1,0 1 1,-1 1-1,-9 11-19,1 2 0,1 0 0,0 0-1,1 0 1,1 1 0,0 0 0,2 1 0,0 0 0,-5 34-1,3 9-24,1 102 0,5-128 16,3-1 1,1 1-1,1-1 0,2 0 0,20 64 0,9 0 20,57 180 7,-79-227-5,-1 1 1,-4 0-1,5 82 0,-13-113-2,2 4 14,-2 0-1,-1 0 0,-5 30 1,5-49-23,0 0 1,-1 0 0,1-1-1,-1 1 1,0 0 0,-1-1-1,1 1 1,-1-1 0,0 0-1,-1 0 1,1 0 0,-1-1-1,0 1 1,0-1-1,0 0 1,-1 0 0,1 0-1,-11 6 1,13-9 5,-1 1 1,0-1-1,0 1 0,0-1 0,0 0 1,0 0-1,0-1 0,0 1 1,-1-1-1,1 1 0,0-1 0,0 0 1,0 0-1,-1 0 0,1-1 1,0 1-1,0-1 0,0 0 0,0 0 1,0 0-1,0 0 0,0 0 1,0-1-1,0 1 0,0-1 0,1 0 1,-1 1-1,0-1 0,1-1 0,0 1 1,0 0-1,-1-1 0,1 1 1,1-1-1,-3-3 0,-5-7 19,2-1 0,-1 0 0,2-1 1,0 0-1,-7-26 0,5 5-5,1-1 0,2 1 0,1-1-1,2 0 1,6-70 0,-2 89-20,1 0 0,1 0 0,0 0 0,2 0 0,0 1 0,1 0 0,0 0 0,2 1 0,0 0 0,0 0-1,2 1 1,0 0 0,23-23 0,-13 18-1,0 1 0,1 1 0,1 0 0,1 2 0,0 1 0,1 1 0,0 1 0,35-12 0,-42 20-74,-1 0 0,1 2 1,0 0-1,0 1 0,1 0 0,27 2 1,-44 0 50,0 0-77,0 0-1,1 0 1,-1 1-1,0-1 1,0 0-1,0 1 1,0-1-1,0 1 1,0 0-1,0-1 1,0 1-1,0 0 1,0 0-1,0 1 1,0-1-1,0 0 1,-1 1-1,3 1 1,-1 1-620,0 0 1,-1 0 0,0 0-1,0 0 1,0 1 0,0-1 0,1 8-1,2 6-3911</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42.640"/>
    </inkml:context>
    <inkml:brush xml:id="br0">
      <inkml:brushProperty name="width" value="0.035" units="cm"/>
      <inkml:brushProperty name="height" value="0.035" units="cm"/>
    </inkml:brush>
  </inkml:definitions>
  <inkml:trace contextRef="#ctx0" brushRef="#br0">1 82 9514,'0'0'13001,"0"-16"-12010,0-50 751,1 90-1753,2 0 0,9 40-1,3 20-247,-11-22-1444,-4 82 0,-2-132 837,1 0 0,-2 0 0,0-1-1,0 1 1,-10 20 0,4-9-3545,8-15-721</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42.977"/>
    </inkml:context>
    <inkml:brush xml:id="br0">
      <inkml:brushProperty name="width" value="0.035" units="cm"/>
      <inkml:brushProperty name="height" value="0.035" units="cm"/>
    </inkml:brush>
  </inkml:definitions>
  <inkml:trace contextRef="#ctx0" brushRef="#br0">0 0 11138,'0'0'7167,"8"37"-6499,0 1-558,47 194 292,-29-125-191,-5 1-1,-5 0 0,-4 1 0,-4 119 0,-5-185-91,-2-23-1736,-1 0-5525,0-26 855</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43.196"/>
    </inkml:context>
    <inkml:brush xml:id="br0">
      <inkml:brushProperty name="width" value="0.035" units="cm"/>
      <inkml:brushProperty name="height" value="0.035" units="cm"/>
    </inkml:brush>
  </inkml:definitions>
  <inkml:trace contextRef="#ctx0" brushRef="#br0">0 193 11330,'0'0'10411,"258"-53"-9939,-183 24-312,-12 8-160,-11-1-432,-17 4-280,-11 4-457,-20 0-719,-4 3-2289,0 1-2817</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1.247"/>
    </inkml:context>
    <inkml:brush xml:id="br0">
      <inkml:brushProperty name="width" value="0.035" units="cm"/>
      <inkml:brushProperty name="height" value="0.035" units="cm"/>
    </inkml:brush>
  </inkml:definitions>
  <inkml:trace contextRef="#ctx0" brushRef="#br0">1 50 9674,'0'0'8711,"0"-11"-8432,-1-7-222,2-2 95,7 50 303,8 56 538,-3 1-1,2 164 1,-15-250-129,0-4-396,1-18-406,1 0 0,0 1 1,2-1-1,1 1 0,0 0 0,2 0 0,9-20 0,-2 7 3,3 2 1,0-1 0,30-37-1,-46 67-69,0 1 1,0 0-1,1-1 0,-1 1 0,0 0 1,1 0-1,-1 0 0,1 0 0,-1 0 0,1 0 1,-1 0-1,1 0 0,0 1 0,-1-1 1,1 0-1,0 1 0,0 0 0,-1-1 0,1 1 1,0 0-1,0 0 0,0 0 0,-1 0 0,1 0 1,0 1-1,0-1 0,0 0 0,-1 1 1,1-1-1,0 1 0,-1 0 0,1 0 0,0-1 1,1 2-1,4 3-18,0 0 0,0 0 1,0 0-1,-1 1 0,11 11 0,9 15-146,-1 0-1,-1 2 0,-2 1 0,-2 1 0,-1 1 0,26 71 0,-39-100-577,-3-7-1069,0-19-9094</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1.664"/>
    </inkml:context>
    <inkml:brush xml:id="br0">
      <inkml:brushProperty name="width" value="0.035" units="cm"/>
      <inkml:brushProperty name="height" value="0.035" units="cm"/>
    </inkml:brush>
  </inkml:definitions>
  <inkml:trace contextRef="#ctx0" brushRef="#br0">0 387 7274,'0'0'7768,"38"-14"-7045,121-45-141,-148 55-475,-1-1 0,0 1 0,-1-2 0,1 0 0,16-13-1,-22 15-9,0 0 0,0-1 1,0 0-1,-1 0 0,0 0 0,5-9 0,2-5 164,-2 6 101,-1-1 1,-1 1-1,0-2 0,-1 1 1,0 0-1,-1-1 0,0 0 1,-2 0-1,0 0 0,0-1 0,-2-20 1,0 35-337,0 0 0,-1 0-1,1 1 1,0-1 0,-1 0 0,1 0 0,-1 1 0,1-1 0,-1 1-1,1-1 1,-1 0 0,0 1 0,1-1 0,-1 1 0,0-1 0,1 1 0,-1-1-1,0 1 1,0 0 0,0-1 0,1 1 0,-1 0 0,0 0 0,0 0 0,0-1-1,1 1 1,-1 0 0,0 0 0,0 0 0,0 0 0,0 1 0,-1-1 0,-31 3 16,28-1-41,0 0 0,0 0-1,0 0 1,1 0 0,-1 1 0,0 0 0,1 0-1,0 0 1,0 0 0,-7 7 0,-33 45-3,35-43 3,-4 7-2,0 0 0,2 0 0,0 2 0,1-1 0,-8 26 0,13-32-2,1 0 0,1 1 0,0-1 1,1 1-1,0 0 0,1 0 1,1 0-1,4 28 0,-3-37 4,1 0 0,0 0 0,0 0-1,1 0 1,0 0 0,0-1 0,0 1 0,1-1-1,-1 0 1,1 0 0,1 0 0,-1 0 0,1-1-1,-1 0 1,1 0 0,0 0 0,1 0 0,-1-1-1,1 0 1,0 0 0,10 3 0,2 1-12,1-1 1,0 0-1,0-2 1,0 0-1,37 2 1,-30-5-124,1-1 0,-1-1-1,32-5 1,-44 4-93,0-2-1,-1 1 0,0-2 1,0 0-1,0 0 0,-1-2 1,23-13-1,-17 7-631,-2-1-1,1 0 1,-2-1-1,28-34 1,15-34-5954,-34 44 1633</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2.069"/>
    </inkml:context>
    <inkml:brush xml:id="br0">
      <inkml:brushProperty name="width" value="0.035" units="cm"/>
      <inkml:brushProperty name="height" value="0.035" units="cm"/>
    </inkml:brush>
  </inkml:definitions>
  <inkml:trace contextRef="#ctx0" brushRef="#br0">153 117 4745,'0'0'12560,"2"-14"-11221,6-45-113,-8 57-1148,1 1 0,-1 0 0,0-1 0,0 1 0,0-1 0,0 1 0,0 0 0,0-1 0,0 1 0,-1-1 0,1 1 0,0 0 0,-1-1 0,1 1 0,-1 0 0,1 0 0,-1-1 1,0 1-1,0 0 0,1 0 0,-1 0 0,0 0 0,0 0 0,0 0 0,0 0 0,0 0 0,0 0 0,-1 0 0,1 0 0,0 1 0,0-1 0,-1 0 0,1 1 0,-2-1 0,-3 0-18,0 0 0,0 0 0,0 1-1,0 0 1,0 0 0,-7 1-1,0 0 236,-2-1-199,11-1-80,-1 1 0,1 0 0,-1 0 0,1 1 0,0-1 0,-1 1 0,-4 1 0,8-1-20,0-1 1,-1 1 0,1 0 0,0 0 0,0 0 0,0 0 0,-1 0-1,1 0 1,0 0 0,0 0 0,1 0 0,-1 1 0,0-1-1,0 0 1,1 0 0,-1 1 0,0-1 0,1 1 0,-1-1 0,1 0-1,0 1 1,-1-1 0,1 1 0,0-1 0,0 3 0,-1 4-31,0 0 1,1-1 0,0 1 0,0 0 0,1 0-1,0 0 1,0-1 0,0 1 0,1-1 0,1 1-1,-1-1 1,1 1 0,0-1 0,1 0 0,0-1-1,0 1 1,0 0 0,1-1 0,7 7 0,59 58 33,-46-48 6,-1 0 0,32 44 0,-49-59 6,-2 1-1,1 0 0,-1 0 0,-1 1 1,0 0-1,0 0 0,-1 0 1,0 0-1,0 0 0,-1 0 0,-1 1 1,1 16-1,-2-24 7,0 1 0,0 0 0,-1-1 1,1 1-1,-1-1 0,1 1 0,-1 0 0,-1-1 0,1 1 1,0-1-1,-1 0 0,1 1 0,-1-1 0,0 0 1,0 0-1,-1 0 0,1 0 0,0-1 0,-1 1 0,0-1 1,0 1-1,1-1 0,-1 0 0,-1 0 0,1 0 0,0 0 1,0-1-1,-1 1 0,1-1 0,-1 0 0,1 0 0,-1 0 1,1-1-1,-5 1 0,1 1-32,1-1 0,-1 0-1,0 0 1,1-1 0,-1 0 0,0 0 0,1-1-1,-1 1 1,1-1 0,-13-4 0,15 3-45,0 0 1,1 0-1,0 0 0,-1 0 1,1-1-1,0 1 1,0-1-1,0 0 0,1 0 1,-1 0-1,1 0 1,-1 0-1,1-1 0,0 1 1,1-1-1,-1 0 1,0 1-1,-1-9 0,0 2-443,1 0-1,0-1 0,1 1 1,0-1-1,0 1 1,2-1-1,-1 0 0,1 1 1,0-1-1,1 1 0,1-1 1,0 1-1,0 0 0,0 0 1,2 0-1,-1 1 0,1-1 1,0 1-1,1 0 0,8-10 1,29-32-4008</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2.597"/>
    </inkml:context>
    <inkml:brush xml:id="br0">
      <inkml:brushProperty name="width" value="0.035" units="cm"/>
      <inkml:brushProperty name="height" value="0.035" units="cm"/>
    </inkml:brush>
  </inkml:definitions>
  <inkml:trace contextRef="#ctx0" brushRef="#br0">128 140 3505,'0'0'11977,"11"-9"-11066,-3 3-644,0 1 107,0-1-1,-1 1 0,0-1 1,0 0-1,-1-1 0,0 0 1,0 0-1,9-14 0,-14 19-160,0 1 0,0-1 0,-1 1 0,1-1-1,-1 0 1,1 1 0,-1-1 0,0 0 0,0 1-1,1-1 1,-1 0 0,-1 0 0,1 1 0,0-1-1,0 0 1,0 1 0,-1-1 0,1 0 0,-1 1 0,0-1-1,1 1 1,-2-2 0,1 1-176,0 1-1,0 0 1,-1 0 0,1-1 0,-1 1-1,1 0 1,0 0 0,-1 0 0,0 1 0,1-1-1,-1 0 1,1 1 0,-1-1 0,0 1-1,0-1 1,1 1 0,-1 0 0,0 0-1,0 0 1,-2 0 0,-6-1-37,0 1 1,0 1-1,0 0 0,0 0 1,0 1-1,-11 3 0,17-3-7,1 0 0,-1-1 0,1 2 0,-1-1 0,1 0 0,0 1 0,0-1 0,0 1 0,0 0 0,1 0-1,-1 0 1,1 0 0,-1 0 0,1 1 0,0-1 0,0 1 0,1-1 0,-3 8 0,2-5-25,0 0-1,0 0 1,1 1 0,0-1 0,0 1-1,0-1 1,1 1 0,0-1 0,0 1-1,1-1 1,0 1 0,0-1 0,0 0-1,1 1 1,0-1 0,0 0 0,1 0 0,0 0-1,0 0 1,0-1 0,0 1 0,1-1-1,0 0 1,0 0 0,1 0 0,-1 0-1,1-1 1,8 7 0,78 46-100,-64-42 112,-2 1 0,0 1-1,41 36 1,-60-47 42,1 1 0,-1 0-1,-1 0 1,1 1 0,-1 0 0,-1 0 0,1 0-1,-1 0 1,-1 1 0,0-1 0,0 1-1,0 0 1,-1 0 0,-1 0 0,1 0 0,-1 17-1,-1-18 31,0 0-1,0 0 1,-1 0-1,0-1 1,-4 16-1,4-19-37,-1-1 0,0 0 0,0 0 0,0 0 0,0 1 0,0-2 0,-1 1 0,1 0 0,-1 0 0,0-1 0,0 0 0,0 1 0,0-1 0,-5 3 0,-3 0 3,1 0 0,-1-1-1,-1 0 1,1-1 0,0 0 0,-1-1-1,-20 2 1,11-2-42,0-2 0,0-1 0,-31-4-1,47 5-59,-1-2 0,1 1-1,-1 0 1,1-1-1,0 0 1,-1 0 0,1-1-1,0 1 1,0-1-1,1 0 1,-1-1-1,1 1 1,-1-1 0,1 0-1,0 0 1,1 0-1,-1 0 1,1-1 0,-1 0-1,-2-5 1,1-1-777,1-1-1,0 1 1,0-1 0,1 0 0,0 0 0,1 0 0,1 0 0,0-16 0,0-25-6273</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6.394"/>
    </inkml:context>
    <inkml:brush xml:id="br0">
      <inkml:brushProperty name="width" value="0.035" units="cm"/>
      <inkml:brushProperty name="height" value="0.035" units="cm"/>
    </inkml:brush>
  </inkml:definitions>
  <inkml:trace contextRef="#ctx0" brushRef="#br0">267 277 8090,'0'0'6104,"-17"-33"-4341,-53-100-104,66 124-1368,-1-1 1,0 1-1,-1 0 1,0 0-1,0 1 1,-1-1-1,0 1 1,-10-8-1,6 6 192,10 9-441,0 0 0,0 0 1,1 0-1,-1 0 0,0 0 1,0 0-1,0 0 0,0 0 1,0 1-1,-1-1 0,1 0 1,0 1-1,0-1 0,0 1 1,-1-1-1,1 1 1,0 0-1,0 0 0,-1-1 1,1 1-1,0 0 0,-1 0 1,1 0-1,0 0 0,-1 0 1,1 1-1,0-1 0,0 0 1,-1 0-1,1 1 0,0-1 1,0 1-1,-1 0 0,1-1 1,0 1-1,0 0 0,0-1 1,0 1-1,0 0 0,0 0 1,0 0-1,0 0 0,0 0 1,1 0-1,-1 0 0,0 0 1,1 0-1,-2 3 0,-3 7-123,1 0 0,0 0 0,0 1 0,-2 18 0,2-13 253,-5 36-172,1 0-1,3 0 1,2 0-1,7 86 1,-2-110 20,3 1 0,0 0 1,2-1-1,18 49 0,57 109 18,-59-140-37,-13-25-2,120 283 26,-116-264-12,-1 1 0,-3-1 0,-1 2 0,-3-1 0,3 72 1,-8-92-13,-1-15-1,1 1 0,-2 0 0,1 0 0,-1 0 0,-2 9 0,3-16 0,-1 1 0,1 0 0,-1-1 1,0 1-1,0 0 0,1-1 0,-1 1 1,0-1-1,-1 0 0,1 1 0,0-1 1,0 0-1,0 0 0,-1 1 0,1-1 1,-1 0-1,1 0 0,-1-1 0,1 1 1,-1 0-1,0 0 0,1-1 0,-1 1 1,0-1-1,1 1 0,-1-1 0,-2 0 1,-3 1 0,0 0 0,1-1 0,-1 0 1,0 0-1,0-1 0,1 0 1,-1 0-1,0 0 0,1-1 1,-1 0-1,1 0 0,0-1 1,0 0-1,0 0 0,-9-6 1,6 1 4,0 1 1,1-1-1,0 0 1,1-1-1,0 0 1,0 0-1,1-1 1,-8-14 0,5 6-6,1-1 0,1 1 0,0-2 0,2 1 0,0-1-1,-2-22 1,2-7-89,1-64-1,4 101 67,0-1-1,1 1 1,0 0 0,1 0-1,1 0 1,0 0 0,0 0-1,1 0 1,1 0 0,0 1 0,0 0-1,1 0 1,1 1 0,-1-1-1,2 1 1,0 1 0,13-14-1,-2 5 19,1 0-1,1 2 1,0 1-1,1 0 0,1 2 1,0 0-1,26-10 0,18-2 40,93-23-1,-155 47 28,0 0-1,0-1 0,0 0 0,0 0 0,0 0 0,0 0 0,-1-1 0,1 1 0,4-5 0,-6 4 37,-1 0 0,1 0-1,-1-1 1,0 1 0,0 0-1,0-1 1,-1 1 0,1-1-1,-1 0 1,0 1 0,0-1-1,1-8 1,2-21 131,-1 0 0,-2-44 0,-1 52-35,0 23-155,1 25-243,-2-13 172,0 60 13,3 94-78,0-140 39,1-1 0,1 0-1,1-1 1,1 1 0,9 21 0,-10-30 22,-1-2-1,1 0-1,1 0 1,0 0 0,0-1-1,10 13 1,-14-22 40,0 1 1,1-1-1,-1 1 0,1-1 1,0 0-1,0 0 0,0 0 1,0 0-1,0 0 0,0-1 1,0 1-1,0-1 0,1 0 1,-1 0-1,0 0 0,1-1 1,-1 1-1,1-1 0,-1 0 1,1 1-1,-1-2 0,1 1 1,-1 0-1,5-2 1,-4 1 6,0 0-1,-1 0 1,1-1 0,-1 0 0,1 1 0,-1-1 0,0 0 0,1-1 0,-1 1 0,0 0 0,0-1 0,-1 0 0,5-4 0,27-46 27,-27 43-35,8-17 11,-2 0-1,0 0 1,-2-1 0,-1 0-1,9-40 1,-11 24 167,-1-1 1,-3 0-1,-1-49 1,-3 127-338,0 13 35,9 89 0,-7-123 92,1 0 0,-1 0 0,2 0 0,0 0 0,0 0 0,1-1 1,1 0-1,0 0 0,0 0 0,1 0 0,0-1 0,10 10 0,-14-17-42,0-1 0,0 1 0,0-1 0,1 0 0,-1-1 0,0 1 0,1 0 0,-1-1 0,1 0 0,0 0 0,-1 0-1,1 0 1,4 0 0,50 0-3541,-37-1 1782,8-2-2423,-1-7-1122</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36.054"/>
    </inkml:context>
    <inkml:brush xml:id="br0">
      <inkml:brushProperty name="width" value="0.035" units="cm"/>
      <inkml:brushProperty name="height" value="0.035" units="cm"/>
    </inkml:brush>
  </inkml:definitions>
  <inkml:trace contextRef="#ctx0" brushRef="#br0">0 338 1664,'0'0'10977,"2"-5"-8784,57-140 5020,-57 141-7083,17-36 395,-18 38-445,0 0 1,0 1-1,1-1 1,-1 1-1,1-1 1,-1 1-1,1-1 1,-1 1-1,1 0 0,0 0 1,0 0-1,-1 0 1,1 0-1,0 0 1,0 0-1,0 1 1,0-1-1,0 1 1,0-1-1,4 1 1,-5 0-173,-1 277-52,-7-255 145,1-5 1,6-16 272,0-5-112,0-2-151,1 0 1,0 0-1,0 1 1,1-1-1,-1 0 1,1 0-1,1 1 1,-1-1-1,1 1 1,0 0-1,0 0 1,1 0-1,-1 0 1,9-8-1,7-6-15,1 1 0,24-17 0,-32 26 14,45-35-10,2 4 0,1 1 0,2 4-1,2 2 1,85-31 0,-145 62-5,-1 1 1,1 0-1,0 0 0,0 0 1,0 0-1,-1 1 0,1 0 1,0-1-1,0 1 0,0 1 1,0-1-1,0 0 0,0 1 1,0 0-1,-1 0 0,1 0 1,0 1-1,6 2 1,-6-1-11,0 0 0,0 1 0,0-1 0,0 1 1,-1 0-1,1 0 0,-1 0 0,0 0 1,0 1-1,-1-1 0,1 1 0,2 7 1,1 6-26,-1 0 0,0 0 0,-1 1 0,-1 0 1,-1-1-1,-1 29 0,-1 3-104,2-49 37,0 0 0,-1-1 0,1 1 0,-1-1 0,1 1 0,0-1 0,0 1 0,-1-1 0,1 0 0,0 0 0,0 0 0,-1 0 0,1 0 0,0 0 0,3-1 0,-2 1-147,0 0-4,0-1-1,0 1 0,-1-1 0,1 0 1,0 1-1,0-1 0,-1 0 0,1-1 1,-1 1-1,1 0 0,-1-1 1,0 0-1,1 1 0,-1-1 0,0 0 1,3-3-1,31-43-5237,-16 19 2042,0 4 316</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6.889"/>
    </inkml:context>
    <inkml:brush xml:id="br0">
      <inkml:brushProperty name="width" value="0.035" units="cm"/>
      <inkml:brushProperty name="height" value="0.035" units="cm"/>
    </inkml:brush>
  </inkml:definitions>
  <inkml:trace contextRef="#ctx0" brushRef="#br0">1 31 7706,'0'0'12321,"0"-8"-11832,0-14-352,-1 35-54,3 59 136,17 256 619,-11-232-720,-8-95-90,0-1 0,0 1 0,0-1 0,0 0 0,1 1 0,-1-1-1,0 1 1,0-1 0,0 0 0,1 1 0,-1-1 0,0 1 0,0-1 0,1 0-1,-1 1 1,0-1 0,0 0 0,1 1 0,-1-1 0,0 0 0,1 0-1,-1 1 1,1-1 0,-1 0 0,0 0 0,1 0 0,-1 0 0,1 1 0,-1-1-1,1 0 1,-1 0 0,0 0 0,1 0 0,-1 0 0,1 0 0,-1 0-1,1 0 1,-1 0 0,1 0 0,-1 0 0,0-1 0,1 1 0,-1 0 0,1 0-1,-1 0 1,0-1 0,1 1 0,-1 0 0,0 0 0,1-1 0,-1 1 0,0 0-1,1 0 1,-1-1 0,0 1 0,1 0 0,-1-2 0,11-20 202,-2-1 0,10-36 0,2-7-211,-20 64-19,13-36-2,1 0-1,1 1 1,3 0 0,41-61-1,-59 96-16,1 0 0,-1 0 1,0 0-1,1 0 0,-1 1 0,1-1 0,0 1 0,0-1 0,0 1 1,-1-1-1,1 1 0,0 0 0,1 0 0,-1 0 0,0 0 0,0 1 0,0-1 1,0 0-1,1 1 0,-1 0 0,0-1 0,5 1 0,-5 1 12,1 0-1,0 0 0,-1 0 1,1 0-1,-1 0 1,0 1-1,1-1 0,-1 1 1,0 0-1,0 0 1,0-1-1,0 1 0,0 1 1,0-1-1,-1 0 1,2 3-1,6 9 8,-1 1 0,-1 0-1,-1 0 1,9 32 0,-5-2-64,-3 1 0,-2-1 0,-2 1 1,-3 62-1,0-62-242,0-45 265,0-1 0,0 0 1,0 0-1,0 0 1,0 1-1,-1-1 0,1 0 1,0 0-1,0 1 1,0-1-1,0 0 1,1 0-1,-1 1 0,0-1 1,0 0-1,0 0 1,0 0-1,0 1 0,0-1 1,0 0-1,0 0 1,0 1-1,1-1 1,-1 0-1,0 0 0,0 0 1,0 0-1,0 1 1,0-1-1,1 0 0,-1 0 1,0 0-1,0 0 1,0 0-1,1 0 0,-1 1 1,0-1-1,1 0 1,7-6-1214,8-14-826,3-15-2379,1-3-823</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7.274"/>
    </inkml:context>
    <inkml:brush xml:id="br0">
      <inkml:brushProperty name="width" value="0.035" units="cm"/>
      <inkml:brushProperty name="height" value="0.035" units="cm"/>
    </inkml:brush>
  </inkml:definitions>
  <inkml:trace contextRef="#ctx0" brushRef="#br0">286 143 7666,'0'0'9770,"-6"-16"-8909,-3-8-546,-20-46 1087,29 68-1329,-1 0 0,0 1 0,0-1 0,1 0 0,-1 0 0,0 1 0,0-1 0,-1 1 1,1-1-1,0 1 0,0-1 0,-1 1 0,1 0 0,-1 0 0,1-1 0,-1 1 0,1 0 0,-1 0 1,0 1-1,0-1 0,1 0 0,-1 1 0,0-1 0,0 1 0,0-1 0,0 1 0,0 0 0,1 0 0,-1-1 1,0 2-1,0-1 0,0 0 0,0 0 0,0 1 0,0-1 0,0 1 0,1-1 0,-1 1 0,0 0 1,0-1-1,1 1 0,-1 0 0,0 0 0,1 1 0,-1-1 0,1 0 0,-2 2 0,-9 9-82,1 0-1,1 1 1,0 0-1,1 1 1,-12 21 0,-31 81 4,42-87-6,2 0-1,1 1 1,1 0-1,1 0 1,2 1-1,1 54 1,2-80 7,0-1 0,0 1 0,1-1 0,-1 1 1,1-1-1,0 1 0,0-1 0,1 0 0,-1 1 0,5 7 0,-4-9 3,0-1-1,0 1 0,1-1 0,-1 0 1,1 1-1,-1-1 0,1 0 0,0 0 1,-1-1-1,1 1 0,0 0 0,0-1 1,0 0-1,1 0 0,4 2 0,1-1-157,1 0 0,0 0-1,0-1 1,0 0 0,0 0 0,0-1-1,0-1 1,-1 0 0,1 0-1,0-1 1,0 0 0,-1 0-1,1-1 1,-1-1 0,0 1 0,0-2-1,0 1 1,0-1 0,-1 0-1,0-1 1,0 0 0,0-1 0,-1 1-1,0-1 1,0-1 0,6-8-1,5-9-2162,0-2 0,24-51 0,-17 20-1807</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7.537"/>
    </inkml:context>
    <inkml:brush xml:id="br0">
      <inkml:brushProperty name="width" value="0.035" units="cm"/>
      <inkml:brushProperty name="height" value="0.035" units="cm"/>
    </inkml:brush>
  </inkml:definitions>
  <inkml:trace contextRef="#ctx0" brushRef="#br0">1 0 8954,'0'0'10518,"7"25"-9982,65 304 426,-25 238-553,-47-538-427,0-17-133,0 0 1,1-1 0,0 1 0,0 0-1,5 14 1,-6-25 13,1 0 0,-1 0 0,0-1 0,1 1 0,-1 0 0,1 0 0,-1-1 1,1 1-1,-1 0 0,1-1 0,-1 1 0,1-1 0,-1 1 0,1-1 0,0 1 0,0-1 0,-1 1 0,1-1 0,0 1 0,0-1 0,-1 0 0,1 0 0,0 1 0,0-1 1,0 0-1,-1 0 0,1 0 0,0 0 0,0 0 0,0 0 0,0 0 0,0 0 0,-1 0 0,1 0 0,0-1 0,0 1 0,0 0 0,-1 0 0,1-1 0,0 1 1,0-1-1,-1 1 0,2-1 0,10-17-4335</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7.954"/>
    </inkml:context>
    <inkml:brush xml:id="br0">
      <inkml:brushProperty name="width" value="0.035" units="cm"/>
      <inkml:brushProperty name="height" value="0.035" units="cm"/>
    </inkml:brush>
  </inkml:definitions>
  <inkml:trace contextRef="#ctx0" brushRef="#br0">0 225 1696,'0'0'14898,"35"-7"-13575,114-21-299,-58 14-530,115-4 0,-135 14-832,-37 3-2797,-39-3-2546,2 2 5629,0-1-1,0 0 0,0 1 1,1-1-1,-1 0 1,1-1-1,0 1 1,0 0-1,0-1 0,0 1 1,1-1-1,-1 1 1,1-1-1,0 0 1,-1-4-1,0-8 1580,1 1 1,0-30-1,1 28 1018,1 21-2124,8 31 66,-2 1 0,-2 0 0,2 42 0,0 1-134,-3-40-233,-2-5-94,2 0 0,2-1-1,1 0 1,21 63 0,-27-95-76,0 1 0,0 0-1,0 0 1,0 0 0,0-1 0,0 1-1,1 0 1,-1-1 0,0 1 0,1-1-1,0 0 1,-1 1 0,1-1 0,0 0-1,-1 0 1,1 0 0,0 0 0,0-1-1,0 1 1,0 0 0,0-1-1,0 1 1,0-1 0,3 1 0,-1-1-182,0-1 1,0 1-1,0 0 1,-1-1-1,1 0 1,0 0-1,0 0 1,-1 0-1,1-1 1,-1 0-1,1 1 1,3-4-1,22-18-3932</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8.327"/>
    </inkml:context>
    <inkml:brush xml:id="br0">
      <inkml:brushProperty name="width" value="0.035" units="cm"/>
      <inkml:brushProperty name="height" value="0.035" units="cm"/>
    </inkml:brush>
  </inkml:definitions>
  <inkml:trace contextRef="#ctx0" brushRef="#br0">203 222 5697,'0'0'13926,"4"-23"-13001,12-73-191,-14 84-330,-1 1 0,0-1 0,-1-21 0,0 15 310,-1 17-689,1 0 0,0 0 0,-1 0 0,1 0 0,0 0 1,-1 0-1,0 1 0,1-1 0,-1 0 0,1 0 0,-1 1 1,0-1-1,1 0 0,-1 1 0,0-1 0,0 1 0,0-1 0,1 1 1,-1-1-1,0 1 0,0 0 0,0-1 0,0 1 0,0 0 1,0 0-1,0 0 0,0 0 0,0-1 0,0 1 0,0 0 1,-1 1-1,-33 1-55,30 0 26,0 0 1,1 0 0,0 0 0,-1 1 0,1 0 0,0 0 0,0 0-1,0 0 1,1 0 0,-1 1 0,1 0 0,0 0 0,0 0 0,-3 5-1,-7 13 1,-16 34 0,22-41 5,-3 5-15,2 0 0,0 0 0,1 1 1,1 0-1,1 0 0,0 1 0,2-1 1,-1 37-1,4-58 12,1 1 0,-1 0 0,1-1 0,-1 1-1,1 0 1,-1-1 0,1 1 0,-1 0 0,1-1 0,0 1 0,-1-1 0,1 1 0,0-1 0,-1 0 0,1 1-1,0-1 1,0 0 0,0 1 0,-1-1 0,1 0 0,0 0 0,0 0 0,0 0 0,-1 0 0,1 0 0,0 0 0,0 0-1,0 0 1,-1 0 0,1 0 0,0 0 0,0-1 0,0 1 0,0-1 0,6 1 14,-1-1-74,1 0 0,-1 0 1,0-1-1,-1 0 1,1 0-1,0 0 1,0-1-1,-1 0 0,0 0 1,1 0-1,-1 0 1,0-1-1,-1 0 1,1 0-1,-1-1 1,8-8-1,3-6-1476,0-1 0,21-37-1,-9 6-3499,-5 4-1830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8.844"/>
    </inkml:context>
    <inkml:brush xml:id="br0">
      <inkml:brushProperty name="width" value="0.035" units="cm"/>
      <inkml:brushProperty name="height" value="0.035" units="cm"/>
    </inkml:brush>
  </inkml:definitions>
  <inkml:trace contextRef="#ctx0" brushRef="#br0">1 61 8906,'0'0'11708,"7"-9"-10648,3-4-682,-7 7-124,1 0-1,0 1 0,0 0 0,1 0 0,6-6 1,-11 11-234,0 0 0,1 0 0,-1 0 0,1 0 0,-1 0 1,0 0-1,1 0 0,-1 0 0,0 0 0,1 0 0,-1 0 0,1 0 1,-1 0-1,0 1 0,1-1 0,-1 0 0,0 0 0,1 0 0,-1 1 1,0-1-1,0 0 0,1 0 0,-1 1 0,0-1 0,0 0 0,1 0 1,-1 1-1,0-1 0,0 0 0,0 1 0,1-1 0,-1 0 0,0 1 1,0-1-1,0 0 0,0 1 0,0-1 0,0 1 0,7 24 19,-2 1 0,4 41-1,-7-43 25,8 87 68,-6-56-88,2 0 0,24 99 0,-30-153-32,0 0 0,0 0 0,1 0 0,-1 0 0,0 1 0,1-2 0,-1 1 0,1 0 0,-1 0 0,1 0 0,-1 0 0,1 0 0,-1 0 0,1 0 0,0-1-1,0 1 1,-1 0 0,1 0 0,0-1 0,0 1 0,0-1 0,1 1 0,-1-1 13,0 0-1,-1 0 0,1 0 1,0 0-1,0-1 1,0 1-1,-1 0 0,1-1 1,0 1-1,0 0 1,-1-1-1,1 1 0,0-1 1,-1 1-1,1-1 1,-1 0-1,1 1 0,-1-1 1,1 0-1,-1 1 1,1-2-1,5-6 125,-1-1 0,0-1 0,4-11 0,-8 17-211,25-59 165,33-76-10,-49 118-86,1 2 0,1-1 0,1 1 0,22-25 0,-33 42-11,0 0-1,-1 0 0,1 0 1,0 1-1,0-1 1,1 1-1,-1 0 0,0-1 1,0 1-1,1 0 0,-1 0 1,1 1-1,-1-1 1,1 0-1,-1 1 0,1-1 1,-1 1-1,1 0 0,-1 0 1,1 0-1,-1 0 1,5 1-1,-4 0 3,1 0-1,-1 1 1,1-1-1,-1 0 1,0 1 0,1 0-1,-1 0 1,0 0 0,0 0-1,-1 1 1,1-1-1,0 1 1,-1-1 0,5 7-1,8 15-3,-1 0-1,-1 1 1,-1 1-1,-2 0 1,0 0-1,-2 1 1,0 1-1,-2-1 1,-2 1-1,0 0 1,-2 0-1,-1 37 1,0-48-158,-1 25-460,0-41 529,0 0-1,0 0 1,0 0-1,0 0 1,-1 0 0,1 0-1,0 0 1,-1 0-1,1 0 1,-1 0-1,1 0 1,-1 0 0,1-1-1,-1 1 1,0 0-1,1 0 1,-1 0-1,0-1 1,0 1 0,0 0-1,0-1 1,1 1-1,-1-1 1,0 1-1,0-1 1,0 0 0,0 1-1,0-1 1,0 0-1,0 1 1,-2-1-1,-6 1-841,0-1-1,-1 0 0,1-1 0,0 0 0,0 0 0,0-1 0,-13-4 0,-22-19-6039</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59.038"/>
    </inkml:context>
    <inkml:brush xml:id="br0">
      <inkml:brushProperty name="width" value="0.035" units="cm"/>
      <inkml:brushProperty name="height" value="0.035" units="cm"/>
    </inkml:brush>
  </inkml:definitions>
  <inkml:trace contextRef="#ctx0" brushRef="#br0">1 19 14267,'0'0'11811,"55"-18"-12099,-35 18-985,-12 0-1487,-4 18-2906,-4-1-3968</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16.135"/>
    </inkml:context>
    <inkml:brush xml:id="br0">
      <inkml:brushProperty name="width" value="0.035" units="cm"/>
      <inkml:brushProperty name="height" value="0.035" units="cm"/>
    </inkml:brush>
  </inkml:definitions>
  <inkml:trace contextRef="#ctx0" brushRef="#br0">93 129 8546,'0'0'7744,"-9"0"-5833,6 0-1695,-35 0 1358,36 0-1395,0 0 1,0 0 0,0 0 0,0 0 0,0-1 0,0 1-1,0-1 1,0 1 0,1-1 0,-1 0 0,0 0 0,0 0 0,0 0-1,1 0 1,-1 0 0,0 0 0,1-1 0,-2-1 0,2 2-124,0 0 1,1-1 0,-1 1 0,0-1 0,1 0-1,-1 1 1,1-1 0,0 1 0,-1-1-1,1 0 1,0 1 0,0-1 0,0 0 0,0 1-1,0-1 1,0 1 0,1-1 0,-1 0-1,1 1 1,-1-1 0,1 1 0,-1-1 0,1 1-1,0-1 1,0 1 0,0-1 0,0 1 0,0 0-1,0 0 1,0-1 0,0 1 0,0 0-1,3-2 1,3-2-103,1 0-1,-1 1 0,1 0 0,16-6 1,-18 8 130,19-6-116,2 1-1,-1 1 0,1 2 0,0 0 1,0 2-1,50 1 0,-74 1 22,1 0 0,-1 0 0,1 1 0,-1-1 0,1 1 0,-1-1 1,0 1-1,0 0 0,1 1 0,-1-1 0,0 0 0,0 1 0,0 0 0,0 0 0,0-1 0,0 2 0,-1-1 0,4 4 0,-3-3 1,-1 1-1,1 0 0,-1 0 0,0 0 0,-1 0 0,1 0 0,-1 0 0,1 0 1,-1 0-1,-1 1 0,1-1 0,0 1 0,-1-1 0,0 5 0,0-4 4,-1-1 0,1 1 0,-1-1 0,0 1 0,0-1 0,0 0 0,-1 1 0,1-1 0,-1 0 0,0 0-1,-1 0 1,1 0 0,0-1 0,-1 1 0,0-1 0,-6 6 0,-3 2 6,-2 0 1,1-1-1,-20 10 0,18-11 5,0 1 0,-14 12-1,29-22-23,0 0-1,0 0 0,-1 0 1,1 1-1,0-1 1,0 0-1,0 0 0,0 0 1,-1 0-1,1 1 1,0-1-1,0 0 0,0 0 1,0 1-1,0-1 1,-1 0-1,1 0 0,0 0 1,0 1-1,0-1 1,0 0-1,0 0 0,0 1 1,0-1-1,0 0 1,0 0-1,0 1 0,0-1 1,0 0-1,0 0 1,0 1-1,0-1 0,0 0 1,1 0-1,-1 1 1,0-1-1,0 0 0,0 0 1,0 1-1,0-1 1,0 0-1,1 0 0,-1 0 1,0 0-1,0 1 0,0-1 1,1 0-1,-1 0 1,0 0-1,0 0 0,0 0 1,1 1-1,-1-1 1,0 0-1,0 0 0,1 0 1,-1 0-1,1 0 1,17 4-351,-16-4 320,17 4 37,0 0 1,0 2 0,-1 0-1,0 0 1,0 2 0,28 16 0,-40-20 14,0 0 1,0 0-1,-1 0 1,0 1 0,0 0-1,0 0 1,0 0 0,-1 1-1,0-1 1,0 1-1,0 0 1,-1 0 0,0 0-1,0 1 1,-1-1 0,0 1-1,0 0 1,0-1-1,-1 1 1,0 0 0,1 12-1,-1-2-7,-3 17 232,2-33-209,0 0-1,-1 0 1,1 1 0,-1-1 0,1 0 0,-1 0 0,1 0 0,-1 0-1,0 0 1,0 0 0,1 0 0,-1 0 0,0-1 0,0 1 0,0 0-1,0 0 1,0-1 0,0 1 0,0 0 0,0-1 0,0 1 0,0-1-1,-3 1 1,-20 4 103,0-2 0,-1 0 0,1-2 0,-34-2 0,18 1-73,33 0-78,0-1 1,0 1-1,1-1 0,-1 0 0,0-1 1,1 0-1,-1 0 0,-11-6 0,15 7-84,0-1-1,0 0 1,0 0 0,0 0-1,0-1 1,0 1-1,0-1 1,1 1 0,0-1-1,-1 0 1,1 0-1,0 0 1,0 0-1,1-1 1,-1 1 0,1 0-1,-1-1 1,0-5-1,0-1-824,1 0-1,0 0 1,1 0 0,0 0-1,1 0 1,2-12 0,10-15-3675</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16.647"/>
    </inkml:context>
    <inkml:brush xml:id="br0">
      <inkml:brushProperty name="width" value="0.035" units="cm"/>
      <inkml:brushProperty name="height" value="0.035" units="cm"/>
    </inkml:brush>
  </inkml:definitions>
  <inkml:trace contextRef="#ctx0" brushRef="#br0">910 282 8106,'0'0'7261,"-40"-28"-5940,-128-89-243,55 44 118,30 35-244,68 33-776,-1 0 1,0 0 0,-1 2 0,1 0 0,-1 1-1,-32-1 1,44 4-158,-1-1 0,0 1 0,0 1 0,1-1 0,-1 1 0,1 0 0,-1 0 0,1 0 0,0 1 0,0 0 0,0 0 0,0 0 0,0 1 0,1 0 0,0-1 0,-1 2 0,1-1 0,-6 9 0,-6 9 7,1 1-1,-21 45 1,21-40 6,-14 28-1,3 1 0,1 2 0,4 0 1,2 1-1,3 1 0,2 1 0,3 0 1,-4 90-1,18 24-19,-1-153-20,1 0-1,2 0 1,0-1-1,1 0 1,14 32-1,-10-31-6,1 0 0,2-1 0,0 0 0,2-1 0,0-1 0,25 26 0,-30-36 6,1 0 1,0-1 0,1 0-1,0 0 1,1-2 0,-1 1 0,1-1-1,1-1 1,-1-1 0,1 0 0,0 0-1,21 3 1,-16-5 26,1 0 0,0-2 1,0 0-1,0-1 0,0-1 0,0-1 1,0 0-1,-1-2 0,1 0 0,-1-1 0,0-1 1,0-1-1,0-1 0,31-18 0,-12 1 20,-2-2-1,0-2 1,-2-1-1,54-62 0,-63 62 12,-1-1 1,-2-1-1,-1-1 0,-1-1 0,29-70 0,-43 87-34,-1-1 0,-1 0 0,0 0 0,-1-1 0,-1 1 0,0-1 0,-3-28 0,1 43-57,-1 0 0,0 0 1,0 0-1,0 0 0,-1 1 1,1-1-1,-1 0 0,0 1 1,0-1-1,0 1 0,-1-1 1,1 1-1,-1 0 0,0 0 0,1 0 1,-1 1-1,-1-1 0,1 1 1,0-1-1,-1 1 0,1 0 1,-1 0-1,-4-1 0,-11-5-768,-1 0 0,0 2 0,-25-5 0,22 5-388,-25-6-3031,7-2-1162</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41.679"/>
    </inkml:context>
    <inkml:brush xml:id="br0">
      <inkml:brushProperty name="width" value="0.035" units="cm"/>
      <inkml:brushProperty name="height" value="0.035" units="cm"/>
    </inkml:brush>
  </inkml:definitions>
  <inkml:trace contextRef="#ctx0" brushRef="#br0">312 318 8066,'0'0'10101,"0"-35"-8928,-2-110-286,1 134-656,1-1 0,-2 0 1,-4-16-1,-9 0 667,9 19-695,4 6-156,0 0 1,0 1 0,0-1 0,-1 0-1,1 1 1,-1 0 0,1 0-1,-1-1 1,0 1 0,0 1 0,0-1-1,0 0 1,0 1 0,0 0 0,0 0-1,-1 0 1,1 0 0,0 0-1,-1 0 1,1 1 0,-1 0 0,-3 0-1,2 0-44,1 1 0,-1-1-1,1 1 1,-1 0 0,1 1-1,-1-1 1,1 1 0,0 0-1,0 0 1,0 0 0,0 1-1,0-1 1,1 1 0,-1 0-1,1 0 1,-3 4 0,-10 11-42,2 0 1,0 2-1,2 0 1,0 0 0,1 1-1,1 0 1,1 1-1,1 0 1,1 1 0,1-1-1,0 2 1,2-1-1,1 0 1,0 35 0,2-26-32,0-22 19,0 1 1,1-1 0,1 0-1,2 17 1,-2-26 46,-1 0 1,1 0-1,0 0 0,0 0 0,-1 0 0,1 0 1,0 0-1,0 0 0,0-1 0,0 1 0,0 0 0,0-1 1,0 1-1,0-1 0,0 1 0,0-1 0,0 1 1,0-1-1,0 0 0,1 0 0,-1 1 0,0-1 1,0 0-1,0 0 0,1 0 0,-1 0 0,1-1 1,37-3 132,-29 1-110,-1 0 1,0-1-1,1 0 1,-2 0-1,1-1 0,0 0 1,-1-1-1,0 0 1,0 0-1,-1-1 1,0 0-1,11-14 0,7-10 5,37-61 0,-45 66 81,-1-1 1,-1-1-1,-2-1 0,-1 1 1,-1-2-1,-2 0 0,11-55 1,-17 269 415,-3-156-544,-1-11-18,0 1-1,2-1 1,0 0-1,1 0 1,0 0-1,2 0 1,0 0 0,8 22-1,-3-20-62,1 0 0,0-1 0,25 33 0,-31-46 8,1 0 0,-1 0 0,1 0 0,0 0 0,0-1 0,1 0 0,0 0 0,-1 0 0,1-1 1,0 0-1,0 0 0,1-1 0,-1 1 0,1-1 0,-1-1 0,12 2 0,0-1-945,0-1 0,0-1-1,35-5 1,1-13-3573</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36.775"/>
    </inkml:context>
    <inkml:brush xml:id="br0">
      <inkml:brushProperty name="width" value="0.035" units="cm"/>
      <inkml:brushProperty name="height" value="0.035" units="cm"/>
    </inkml:brush>
  </inkml:definitions>
  <inkml:trace contextRef="#ctx0" brushRef="#br0">523 240 1640,'0'0'7702,"13"-2"-6739,8-2-693,103-20 3033,-109 20-2785,0-1 0,0 0 0,0-1 0,-1 0 1,1-1-1,17-12 0,-22 12-193,0-1 0,0-1-1,-1 0 1,0 0 0,10-13 0,-16 16-190,1 1 0,-1-1 0,0 0 1,-1 0-1,1 0 0,-1 0 0,0 0 0,-1-1 0,0 1 1,0 0-1,0-1 0,-1-9 0,0 16-135,0 0 1,0 0-1,0 0 0,0-1 0,0 1 1,0 0-1,0 0 0,0 0 0,0-1 1,0 1-1,0 0 0,0 0 0,0 0 1,0 0-1,0-1 0,0 1 0,-1 0 1,1 0-1,0 0 0,0 0 0,0-1 0,0 1 1,0 0-1,-1 0 0,1 0 0,0 0 1,0 0-1,0 0 0,-1 0 0,1 0 1,0 0-1,0-1 0,0 1 0,-1 0 1,1 0-1,0 0 0,0 0 0,0 0 1,-1 0-1,1 0 0,0 0 0,0 0 1,0 0-1,-1 1 0,1-1 0,0 0 0,0 0 1,0 0-1,0 0 0,-1 0 0,-3 0-2,-11 0-12,0 1 1,0 0 0,0 1-1,0 0 1,0 1 0,0 1-1,1 1 1,-1 0 0,1 1-1,0 0 1,-16 10 0,7-1-1,0 1 1,-38 34 0,50-40 12,1 1 0,0-1 0,0 2 0,2-1 0,-1 1 0,1 1 0,-6 14-1,12-22 3,0 1 0,0 0 0,1-1 0,0 1 0,0 0 0,0 0 0,1 0 0,0 8-1,1-6 2,-1-7 1,0-1-1,0 1 1,0 0 0,0-1-1,0 1 1,0 0 0,0-1-1,1 1 1,-1-1 0,0 1-1,0-1 1,1 1 0,-1 0-1,1-1 1,-1 1 0,0-1-1,1 0 1,-1 1 0,1-1-1,-1 1 1,1-1 0,-1 0-1,1 1 1,-1-1 0,1 0-1,0 1 1,-1-1 0,1 0-1,-1 0 1,1 0 0,0 0-1,0 1 1,26-1 135,-18 0-97,6 1-4,0-1 0,-1-1 0,1 0 0,0-1 0,-1-1 1,1 0-1,23-9 0,13-10 49,69-41 0,-99 50-41,-1-1 1,0-1-1,-1 0 0,-1-2 1,29-31-1,-43 42 47,1-1 0,-1 0 0,0 0 0,-1 0-1,0 0 1,0 0 0,0-1 0,-1 1 0,3-16 0,-2 19 34,1 12-316,-6 24 186,-6 39 0,3-37 31,-1 44 1,6-44-19,-1 7 131,1 1 0,3-1 0,1 0 0,17 76 0,-13-94-68,-1 0 1,-1 0-1,-2 1 0,0 0 1,-1-1-1,-2 1 1,-2 47-1,0-65-72,0-1 0,-1 1 1,1-1-1,-1 0 0,-1 1 1,1-1-1,-1 0 0,1-1 1,-1 1-1,-1 0 0,1-1 1,-1 1-1,0-1 0,0 0 1,0-1-1,-5 5 0,-8 3 8,0 1 0,-1-2-1,-20 8 1,25-12-1,-23 12-119,0-3 0,-2-1 0,0-2 0,0-1 0,-1-2 0,0-2 0,-1-1 0,1-2 0,-1-2 0,-66-5 1,80-1-565,-1-2-1,2 0 1,-1-1 0,1-2 0,-44-21 0,49 21 25,-96-43-4933,12-1-1187</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34.239"/>
    </inkml:context>
    <inkml:brush xml:id="br0">
      <inkml:brushProperty name="width" value="0.035" units="cm"/>
      <inkml:brushProperty name="height" value="0.035" units="cm"/>
    </inkml:brush>
  </inkml:definitions>
  <inkml:trace contextRef="#ctx0" brushRef="#br0">20 12 5961,'0'0'10173,"-3"-3"-9734,-7-6-331,5 11 27,3 25 289,3-13-214,1 52 936,3-1-1,24 115 0,51 126 71,-69-266-1141,107 434 290,-116-466-380,4 18 23,-5-26-32,-1 1 1,0 0-1,1 0 0,-1-1 1,0 1-1,1 0 0,-1-1 1,1 1-1,-1 0 1,1-1-1,-1 1 0,1-1 1,-1 1-1,1-1 0,0 1 1,-1-1-1,1 0 1,0 1-1,0-1 0,-1 0 1,1 1-1,0-1 1,0 0-1,-1 0 0,3 1 1,-3-2-14,1 1 0,0-1 0,-1 0 0,1 1 0,-1-1 0,1 1 0,-1-1 1,1 0-1,-1 0 0,1 1 0,-1-1 0,1 0 0,-1 0 0,0 0 0,0 1 0,1-1 1,-1 0-1,0 0 0,0 0 0,0 0 0,0 1 0,0-1 0,0-1 0,2-30-977,-2 24 631,2-21-749,-1-1 1,-1 0-1,-2 1 1,-1-1-1,-1 1 1,-9-30-1,-7-3-1999</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34.644"/>
    </inkml:context>
    <inkml:brush xml:id="br0">
      <inkml:brushProperty name="width" value="0.035" units="cm"/>
      <inkml:brushProperty name="height" value="0.035" units="cm"/>
    </inkml:brush>
  </inkml:definitions>
  <inkml:trace contextRef="#ctx0" brushRef="#br0">1 196 5977,'0'0'10892,"9"-24"-10289,4-6-411,22-41 0,-32 66-153,0 1 0,1 0 0,-1 0-1,1 0 1,0 0 0,0 1 0,0 0 0,1 0 0,-1 0 0,1 0 0,-1 0 0,1 1 0,0 0 0,0 0-1,0 0 1,0 1 0,1 0 0,-1 0 0,7-1 0,2 0 72,2-2-16,1 1 0,-1 0 0,1 2 0,0 0-1,0 1 1,-1 0 0,1 1 0,0 1 0,-1 1 0,1 1-1,-1 0 1,0 1 0,0 0 0,-1 2 0,1-1-1,-1 2 1,-1 0 0,1 1 0,15 13 0,-9-3-14,0 1 1,-1 0 0,-1 2 0,-1 0 0,-2 1-1,0 1 1,-1 0 0,-1 1 0,-1 1-1,-2 0 1,-1 1 0,11 39 0,-9-13-15,-1 2 0,-3-1 0,-2 1 0,-3 0 0,-5 83 0,1-128-65,-1 1 1,1-1-1,-2 0 0,1 0 0,-2 0 0,1 0 0,-1 0 0,-1-1 0,1 0 0,-2 0 0,1 0 0,-1 0 0,-1-1 0,1 0 0,-1 0 0,-1-1 0,0 0 0,0 0 0,-11 7 1,7-7 1,0 1 0,-1-2 1,0 0-1,0 0 1,-1-1-1,1-1 0,-1 0 1,0-1-1,0 0 1,0-1-1,-1-1 0,1 0 1,-21-2-1,31 1-31,1-1-1,0 1 1,-1-1 0,1 0 0,0 0-1,-1 0 1,1 0 0,0-1-1,0 1 1,0-1 0,0 0-1,0 0 1,1 0 0,-1 0 0,0 0-1,1-1 1,0 1 0,-1-1-1,1 0 1,0 1 0,0-1-1,1 0 1,-1 0 0,0 0 0,-1-6-1,0-3-229,0 0 1,0 0-1,1 0 0,1 0 0,0 0 1,1-13-1,0 18 46,1 0 0,0 1 1,0-1-1,0 0 0,1 1 1,0-1-1,0 1 0,1-1 1,-1 1-1,2 0 0,-1 0 1,1 0-1,-1 1 0,1-1 0,8-7 1,5-3-901,1 0 0,0 1 1,24-14-1,-28 19 178,62-38-4742</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35.002"/>
    </inkml:context>
    <inkml:brush xml:id="br0">
      <inkml:brushProperty name="width" value="0.035" units="cm"/>
      <inkml:brushProperty name="height" value="0.035" units="cm"/>
    </inkml:brush>
  </inkml:definitions>
  <inkml:trace contextRef="#ctx0" brushRef="#br0">205 302 6769,'0'0'8957,"9"-29"-8269,25-93-49,-32 115-477,-1-1-1,1 1 1,-1-1-1,-1 1 1,1-1-1,-1 1 1,-1-1 0,-1-11-1,1 16-78,0-1 0,0 1 0,0 0 0,0-1-1,-1 1 1,0 0 0,1 0 0,-1 0 0,0 0 0,-1 0-1,1 0 1,0 1 0,-5-5 0,2 4-30,-1 0 0,1 0-1,-1 0 1,0 1 0,1 0 0,-1 0-1,0 0 1,0 1 0,0 0 0,-1 0 0,1 0-1,0 1 1,0 0 0,-1 0 0,1 1 0,-7 1-1,9-1-54,0 0 0,0 1 0,-1 0-1,1 0 1,0 0 0,1 0-1,-1 1 1,0 0 0,1 0-1,-1 0 1,1 0 0,0 0 0,0 0-1,0 1 1,0 0 0,1-1-1,0 1 1,-1 0 0,-1 6 0,-4 6-8,1 1 1,1 0 0,-7 30 0,9-30-18,1-1 0,0 1 0,2 0 0,0-1 0,1 1 0,0 0 0,1 0 0,5 20 0,-4-29 13,0-1-1,0 0 1,1 0 0,0-1 0,0 1 0,0-1-1,1 1 1,0-1 0,0 0 0,1-1 0,0 1 0,0-1-1,0 0 1,1 0 0,-1 0 0,1-1 0,0 0 0,1 0-1,-1 0 1,1-1 0,6 3 0,1-2-125,0 0 0,0 0 0,0-2 0,0 0 0,0 0 0,0-1 0,1-1 0,-1-1 0,0 0 0,0 0 0,1-2 1,-1 0-1,-1 0 0,1-1 0,0-1 0,-1 0 0,0-1 0,0 0 0,-1-1 0,17-12 0,-4-2-2230,-1-1 0,43-49 0,-29 18-5044</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35.719"/>
    </inkml:context>
    <inkml:brush xml:id="br0">
      <inkml:brushProperty name="width" value="0.035" units="cm"/>
      <inkml:brushProperty name="height" value="0.035" units="cm"/>
    </inkml:brush>
  </inkml:definitions>
  <inkml:trace contextRef="#ctx0" brushRef="#br0">47 121 7522,'0'0'10457,"-8"-23"-9792,-24-70-345,32 93-319,0 0 0,0 0 0,0-1 0,0 1 0,0 0 0,1 0 0,-1 0 0,0 0 0,0 0 0,0 0 1,0-1-1,0 1 0,0 0 0,0 0 0,0 0 0,0 0 0,0 0 0,0 0 0,0-1 0,0 1 0,0 0 0,0 0 0,-1 0 0,1 0 0,0 0 0,0 0 0,0-1 0,0 1 0,0 0 0,0 0 0,0 0 0,0 0 0,0 0 1,0 0-1,0 0 0,-1 0 0,1 0 0,0-1 0,0 1 0,0 0 0,0 0 0,0 0 0,0 0 0,-1 0 0,1 0 0,0 0 0,0 0 0,0 0 0,0 0 0,0 0 0,0 0 0,-1 0 0,1 0 0,0 0 0,0 0 0,0 0 1,0 0-1,0 0 0,0 0 0,-1 0 0,1 0 0,0 0 0,0 1 0,0-1 0,-2 12 10,1 24-11,5-9 24,2 0-1,0 0 1,2-1 0,0 0 0,23 47 0,-14-35 18,20 50 69,143 375 722,-159-395-673,-4 0 1,-2 1-1,-3 1 0,5 141 1,-14-155-98,-2-39-57,0 1 1,-1-1 0,-1 1-1,-5 31 1,5-47-1,0 1 0,0-1 0,0 0 0,0 1 0,0-1 0,0 0 0,-1 0 0,1 0 0,-1 0 0,0 0 0,1 0 0,-1 0 0,0-1 0,0 1 0,0-1 0,0 1 0,0-1-1,-1 0 1,1 0 0,0 0 0,-1 0 0,1 0 0,0 0 0,-1-1 0,1 1 0,-4 0 0,1-1 11,-1 0-1,1 1 1,0-2-1,0 1 1,0 0-1,0-1 1,0 0-1,0 0 1,0-1-1,0 1 1,0-1-1,-6-3 1,5 0-8,-1 0-1,1 0 1,0-1 0,0 0 0,1 0-1,-1 0 1,1-1 0,1 1 0,-1-1-1,1 0 1,0-1 0,1 1 0,-4-11-1,1-1-8,0 0-1,1-1 0,1 1 0,-2-29 1,4 21-104,1 1 1,1 0 0,6-44 0,-4 58 35,1 0 0,0 0 1,0 1-1,2 0 0,-1 0 1,1 0-1,1 0 0,0 1 0,0-1 1,11-11-1,-2 4 13,2 1 0,-1 1 0,2 1 0,0 0 0,1 1 1,35-19-1,-42 27 48,0 0 1,-1 1 0,2 0-1,-1 1 1,0 0-1,1 1 1,0 1 0,0 0-1,0 1 1,0 0 0,0 1-1,0 0 1,20 4 0,-25-2 14,0 1 0,0 0 0,0 1 0,0 0 0,-1 0 0,0 1 0,0 0 0,0 0 0,0 1 1,-1 0-1,0 0 0,0 0 0,8 13 0,-14-73 2449,1 23-2412,-1-81 67,0 111-95,2 5-120,151 464-1109,-152-466 1171,2 6-274,1 0 0,0 0 1,0 0-1,7 8 0,-10-15 196,-1 0 0,1 0 0,-1 0-1,1 0 1,0 0 0,0-1 0,-1 1-1,1 0 1,0 0 0,0-1 0,0 1-1,0 0 1,0-1 0,0 1 0,0-1-1,0 1 1,0-1 0,0 0 0,0 1-1,0-1 1,0 0 0,0 0 0,1 1 0,-1-1-1,0 0 1,0 0 0,0-1 0,0 1-1,0 0 1,1 0 0,-1 0 0,0-1-1,0 1 1,0-1 0,0 1 0,0-1-1,0 1 1,0-1 0,0 1 0,0-1-1,0 0 1,-1 0 0,3-1 0,9-19-3869</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36.262"/>
    </inkml:context>
    <inkml:brush xml:id="br0">
      <inkml:brushProperty name="width" value="0.035" units="cm"/>
      <inkml:brushProperty name="height" value="0.035" units="cm"/>
    </inkml:brush>
  </inkml:definitions>
  <inkml:trace contextRef="#ctx0" brushRef="#br0">1 0 5497,'0'0'11500,"7"20"-10769,-4-12-658,14 39 345,12 53 0,10 129 380,-20-96-339,-12-113 223,-7-20-645,0 0 0,0 0 0,0 0 1,0 0-1,0 0 0,1 1 0,-1-1 0,0 0 1,0 0-1,0 0 0,0 0 0,1 0 1,-1 0-1,0 0 0,0 0 0,0 0 0,0 0 1,1 0-1,-1-1 0,0 1 0,0 0 1,0 0-1,0 0 0,0 0 0,1 0 0,-1 0 1,0 0-1,0 0 0,0 0 0,0 0 0,0-1 1,0 1-1,1 0 0,-1 0 0,0 0 1,0 0-1,0 0 0,0-1 0,0 1 0,0 0 1,0 0-1,0 0 0,0 0 0,0 0 0,0-1 1,0 1-1,0 0 0,0 0 0,0 0 1,0-1-1,9-37 1315,12-86-1206,44-140-1,-65 263-148,0 0 0,0 0 0,0 0 0,1 0 0,-1 1 0,0-1 0,1 0 0,-1 0 0,0 0 0,1 1 0,-1-1 0,1 0 0,-1 1 0,1-1 0,0 0 0,-1 1 0,1-1 0,0 1 0,-1-1 0,1 1 0,0-1 0,1 0 0,-1 1-5,-1 0 1,1 0-1,0 0 0,0 0 1,0 1-1,-1-1 0,1 0 1,0 1-1,-1-1 0,1 0 0,0 1 1,0-1-1,-1 0 0,1 1 1,-1-1-1,1 1 0,0 0 0,-1-1 1,1 2-1,22 36-237,58 167 223,10 23-1460,-90-226 1422,-1-1 1,1 0 0,-1 0-1,1 0 1,-1 0 0,1 0-1,-1 0 1,1 0 0,0 0-1,0 0 1,0-1-1,-1 1 1,1 0 0,0 0-1,0-1 1,0 1 0,0 0-1,0-1 1,0 1 0,0-1-1,0 1 1,0-1 0,1 0-1,1 1 1,-2-2-36,0 1 0,0 0 0,0-1 0,0 1 0,0-1 0,0 0 0,0 1 0,-1-1 0,1 0 0,0 0 0,0 1 0,0-1 0,-1 0 0,1 0 0,-1 0 0,1 0 0,0 0 0,-1 0 0,0 0 0,1 0 0,-1 0 0,0 0 0,1 0 0,-1 0 0,0-1 0,0 1 0,0 0 0,0-1 0,9-92-7455,-5 51 1595</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36.602"/>
    </inkml:context>
    <inkml:brush xml:id="br0">
      <inkml:brushProperty name="width" value="0.035" units="cm"/>
      <inkml:brushProperty name="height" value="0.035" units="cm"/>
    </inkml:brush>
  </inkml:definitions>
  <inkml:trace contextRef="#ctx0" brushRef="#br0">0 81 6969,'0'0'10799,"7"-14"-9666,19-41-63,-25 54-984,-1 1 1,0-1 0,0 0-1,1 1 1,-1-1-1,0 0 1,1 1-1,-1-1 1,0 1-1,1-1 1,-1 1 0,1-1-1,-1 1 1,1-1-1,-1 1 1,1-1-1,0 1 1,-1 0-1,1-1 1,-1 1 0,2-1-1,7 8 363,2 23-816,-11-27 548,30 83-90,-4 1 0,20 122 0,-29-99-1986,-16-110 1758,-1 1 1,0-1-1,0 1 0,1 0 0,-1-1 0,1 1 0,-1-1 0,0 1 0,1-1 0,-1 1 0,1-1 0,-1 0 0,1 1 1,-1-1-1,1 0 0,0 1 0,-1-1 0,1 0 0,-1 0 0,1 1 0,0-1 0,-1 0 0,1 0 0,0 0 0,-1 0 1,1 0-1,0 0 0,-1 0 0,1 0 0,-1 0 0,1 0 0,0 0 0,-1 0 0,1-1 0,0 1 0,-1 0 0,1 0 1,-1-1-1,1 1 0,0 0 0,-1-1 0,1 1 0,-1 0 0,1-1 0,-1 1 0,0-1 0,1 1 0,-1-1 0,1 1 0,-1-2 1,12-19-5716</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38.546"/>
    </inkml:context>
    <inkml:brush xml:id="br0">
      <inkml:brushProperty name="width" value="0.035" units="cm"/>
      <inkml:brushProperty name="height" value="0.035" units="cm"/>
    </inkml:brush>
  </inkml:definitions>
  <inkml:trace contextRef="#ctx0" brushRef="#br0">9 208 5417,'0'0'8206,"-1"-2"-6952,-3-27 1204,2-1 1,1-32 0,2 83-2452,1 0 0,8 36 0,-5-35-57,-1-1 0,1 38 1,-5-58 586,1-43-289,-2 24-73,1 17-50,0 2-599,0 2 478,0 0 1074,0-18-521,1 6-545,0-1 0,0 1 1,1 0-1,0 0 1,1 0-1,0 1 1,0-1-1,1 1 1,0-1-1,1 1 1,-1 0-1,7-7 0,-3 4-23,1 1-1,0 0 0,0 1 0,1 0 0,0 0 0,0 1 0,1 0 0,12-6 0,-20 12-8,-1 1 1,1 0-1,0 0 0,0 0 0,0 0 0,0 0 1,0 0-1,0 1 0,0-1 0,0 1 1,0 0-1,0 0 0,0 0 0,1 1 0,-1-1 1,0 1-1,0-1 0,0 1 0,0 0 0,-1 0 1,1 0-1,0 1 0,0-1 0,-1 1 0,1 0 1,0-1-1,-1 1 0,0 0 0,1 0 0,-1 1 1,0-1-1,0 0 0,0 1 0,1 2 1,7 11-52,0 0 1,-2 0 0,0 0 0,9 27 0,-13-34 29,5 14-183,0 1-1,-2 0 1,0 0-1,-2 1 1,0-1-1,1 38 1,-5-53-4350,3-15 2168,5-27-307,-6 22 273,8-15-2104</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39.180"/>
    </inkml:context>
    <inkml:brush xml:id="br0">
      <inkml:brushProperty name="width" value="0.035" units="cm"/>
      <inkml:brushProperty name="height" value="0.035" units="cm"/>
    </inkml:brush>
  </inkml:definitions>
  <inkml:trace contextRef="#ctx0" brushRef="#br0">927 453 704,'0'0'10849,"13"0"-9087,38 1-186,-49-1-1515,-1 0 0,0 0 1,1-1-1,-1 1 0,0 0 0,1-1 0,-1 1 0,0-1 0,0 1 1,0-1-1,1 0 0,-1 1 0,0-1 0,0 0 0,0 0 0,0 0 1,0 0-1,-1 0 0,1 0 0,0 0 0,0 0 0,0 0 1,-1 0-1,1-1 0,-1 1 0,1 0 0,-1 0 0,1-1 0,-1 1 1,0-3-1,3-2 178,4-16 255,-1 0 1,0 0-1,-2-1 0,-1 1 0,0-1 0,-2 0 1,0 0-1,-5-42 0,3 63-462,1 0 0,0 0 0,-1 0 1,1 0-1,-1 0 0,0 0 0,0 0 0,0 1 0,0-1 0,0 0 1,0 1-1,0-1 0,0 0 0,-1 1 0,1-1 0,-1 1 1,1 0-1,-1 0 0,1-1 0,-1 1 0,-2-1 0,3 2-28,0-1-1,-1 1 0,1-1 0,0 1 1,-1 0-1,1 0 0,-1 0 1,1 0-1,0 0 0,-1 0 0,1 0 1,-1 0-1,1 0 0,0 1 0,-1-1 1,1 0-1,0 1 0,-1-1 1,1 1-1,0 0 0,0-1 0,-1 1 1,1 0-1,0 0 0,0 0 1,0 0-1,0 0 0,0 0 0,0 0 1,0 0-1,0 0 0,1 0 1,-2 2-1,-8 14-5,0 1 1,2 1 0,0-1 0,0 1-1,2 0 1,1 1 0,-6 38-1,4-1-192,2 88 0,5-144 186,0 0 0,0 1 0,1-1-1,-1 0 1,1 0 0,-1 0 0,1 0 0,-1 1 0,1-1-1,0 0 1,0 0 0,-1 0 0,1 0 0,0 0 0,0-1-1,0 1 1,0 0 0,0 0 0,0-1 0,0 1 0,0 0 0,0-1-1,0 1 1,1-1 0,-1 1 0,0-1 0,0 0 0,1 1-1,-1-1 1,0 0 0,0 0 0,1 0 0,1 0 0,2 0 22,1 0 1,-1 0 0,1 0-1,-1-1 1,0 0 0,1 0-1,6-2 1,-6 0 3,-1 0 0,1 0 0,-1 0-1,0-1 1,0 0 0,0 0 0,0 0 0,-1-1 0,7-7-1,31-50 190,-25 30 30,-1-1-1,-2-1 0,19-67 1,-17 36 128,8-82-1,-23 139-392,3-25 599,-2 30-305,-1 22-310,0 108 62,34 238 0,-12-237-14,-3-28 53,11 179 0,-31-276-56,1 34-1,-1 1 0,-7 50-1,4-76-3,1 1-1,-2-1 1,1 0-1,-2 0 0,0-1 1,0 1-1,-1-1 0,0 0 1,-1-1-1,-14 19 1,6-14-52,0 0 0,0 0 0,-2-2 0,0 0 0,0-1 0,-1 0 1,0-2-1,-1 0 0,0-1 0,-1-1 0,-39 11 0,16-10-196,-1-1-1,0-2 0,0-3 1,-77-2-1,97-2-22,1 0-1,-1-2 1,1 0 0,0-2-1,0-1 1,0 0 0,0-2-1,-38-19 1,-41-28-3677,-116-83 0,81 36-2802</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7:39.383"/>
    </inkml:context>
    <inkml:brush xml:id="br0">
      <inkml:brushProperty name="width" value="0.035" units="cm"/>
      <inkml:brushProperty name="height" value="0.035" units="cm"/>
    </inkml:brush>
  </inkml:definitions>
  <inkml:trace contextRef="#ctx0" brushRef="#br0">0 82 8850,'0'0'12467,"48"-82"-12916,-48 97-5312,0 10 1096</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00.729"/>
    </inkml:context>
    <inkml:brush xml:id="br0">
      <inkml:brushProperty name="width" value="0.035" units="cm"/>
      <inkml:brushProperty name="height" value="0.035" units="cm"/>
    </inkml:brush>
  </inkml:definitions>
  <inkml:trace contextRef="#ctx0" brushRef="#br0">0 61 10970,'0'0'4937,"64"-60"-10186,-64 74-200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37.227"/>
    </inkml:context>
    <inkml:brush xml:id="br0">
      <inkml:brushProperty name="width" value="0.035" units="cm"/>
      <inkml:brushProperty name="height" value="0.035" units="cm"/>
    </inkml:brush>
  </inkml:definitions>
  <inkml:trace contextRef="#ctx0" brushRef="#br0">0 40 8730,'0'0'15155,"122"-39"-15155,-108 39-24,-7 0-600,-1 0-816,-6 18-305,0 7-943,-33-8-2649,-1-2-1385</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01.300"/>
    </inkml:context>
    <inkml:brush xml:id="br0">
      <inkml:brushProperty name="width" value="0.035" units="cm"/>
      <inkml:brushProperty name="height" value="0.035" units="cm"/>
    </inkml:brush>
  </inkml:definitions>
  <inkml:trace contextRef="#ctx0" brushRef="#br0">1 0 9378,'0'0'5657,"0"18"-13074</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18.274"/>
    </inkml:context>
    <inkml:brush xml:id="br0">
      <inkml:brushProperty name="width" value="0.035" units="cm"/>
      <inkml:brushProperty name="height" value="0.035" units="cm"/>
    </inkml:brush>
  </inkml:definitions>
  <inkml:trace contextRef="#ctx0" brushRef="#br0">643 148 6145,'0'0'8390,"-5"-17"-7486,-20-54-81,24 69-758,-1-1 0,1 1 0,0 0-1,-1-1 1,0 1 0,1 0 0,-1 0 0,0 0 0,0 0 0,0 0-1,-1 1 1,1-1 0,0 1 0,-1-1 0,1 1 0,0 0-1,-1 0 1,0 0 0,1 0 0,-6-1 0,-2-1 169,-15-3 115,0 1 0,0 1-1,-1 1 1,1 1 0,-49 3-1,30 0-20,28 0-308,1 1 1,0 1 0,0 0 0,1 0 0,-1 2-1,1 0 1,-1 1 0,2 0 0,-1 1-1,1 0 1,0 2 0,0-1 0,1 1 0,0 1-1,1 0 1,0 1 0,1 0 0,0 1 0,1 0-1,0 0 1,0 1 0,2 0 0,-8 15-1,13-22-54,0 0-1,0 1 1,1-1-1,0 1 1,0-1-1,0 1 1,1-1-1,0 1 1,0 6-1,1-9 5,-1-1-1,1 1 1,0-1 0,0 1-1,1-1 1,-1 0-1,1 0 1,-1 1-1,1-1 1,0 0-1,0 0 1,0 0-1,1-1 1,-1 1-1,1-1 1,-1 1-1,5 2 1,11 7-27,0-1-1,1-1 1,0 0-1,1-1 1,31 8 0,106 20 110,-116-30-34,-1 1-1,0 3 0,-1 1 1,45 20-1,-75-28-14,-1 1-1,1 0 1,-1 0-1,0 1 1,0 0-1,-1 1 1,1 0-1,-1 0 1,-1 0-1,0 1 1,0 0-1,0 0 1,-1 1 0,0-1-1,-1 1 1,0 0-1,0 0 1,-1 1-1,0-1 1,-1 1-1,0-1 1,0 1-1,-1 0 1,0 18-1,0-3 36,1-6-33,-2 1 1,0-1-1,-1 1 1,-6 32 0,6-48 11,0 0 0,0 0 0,0-1 0,0 1 0,-1 0 1,0-1-1,1 1 0,-1-1 0,-1 0 0,1 1 0,0-1 0,-1 0 1,0 0-1,1-1 0,-1 1 0,0-1 0,0 1 0,-1-1 1,1 0-1,-1 0 0,1 0 0,-1-1 0,1 1 0,-1-1 1,0 0-1,0 0 0,1 0 0,-1 0 0,-6 0 0,7-1 20,0 0 1,0 1-1,0-1 0,0 0 0,0-1 0,0 1 0,0-1 0,0 1 0,0-1 0,0 0 1,0 0-1,0 0 0,0 0 0,0-1 0,1 1 0,-1-1 0,0 0 0,1 1 0,-1-1 1,1 0-1,0-1 0,0 1 0,0 0 0,0-1 0,0 1 0,0-1 0,1 1 0,-1-1 1,1 0-1,0 0 0,0 0 0,-2-5 0,-1-8-26,1 0 1,0 0 0,1-1-1,0 1 1,2-30-1,0 36-30,0 3 10,1 1-1,0 0 0,-1 0 1,2 0-1,-1-1 0,1 1 1,0 0-1,0 1 1,1-1-1,0 0 0,0 1 1,0-1-1,6-7 0,-1 5-15,-1 0-1,1 0 0,0 1 0,0 0 0,1 1 1,0 0-1,13-7 0,2 2-13,0 1 0,0 1-1,0 1 1,1 1 0,0 1 0,27-2 0,69 3 105,1-1 86,-107 5-124,0-2 0,0 0-1,0 0 1,-1-2 0,25-10 0,-35 13 24,0-1 1,0 1-1,0-1 0,-1 0 0,1 0 1,-1 0-1,0-1 0,0 1 1,0-1-1,-1 1 0,1-1 0,-1 0 1,1 0-1,-1 0 0,-1-1 1,1 1-1,-1 0 0,1-1 0,0-5 1,0-2 58,-1 0 0,0 0 0,-1 0 0,0 1 0,0-1 0,-4-17 0,3 26-97,0-1 0,0 1 1,-1-1-1,1 1 1,-1 0-1,0 0 0,0 0 1,0 0-1,0 0 0,0 0 1,-1 0-1,1 1 0,-1-1 1,0 1-1,0 0 1,1 0-1,-2 0 0,1 0 1,0 0-1,0 1 0,-5-2 1,-1 0-7,0 0 0,0 0 0,-1 1 1,1 0-1,-1 0 0,-17 1 0,22 0-15,1 1-1,-1 0 1,1 0-1,-1 1 1,1-1-1,-1 1 1,1 0-1,-1 0 1,1 1-1,0-1 0,0 1 1,0 0-1,0 0 1,0 1-1,0-1 1,0 1-1,1-1 1,-1 1-1,1 1 1,0-1-1,-1 0 0,2 1 1,-1-1-1,0 1 1,1 0-1,0 0 1,0 0-1,0 0 1,0 0-1,0 1 1,-1 7-1,-3 9-42,2 1 0,0-1 0,1 1 1,1 0-1,1-1 0,1 1 0,6 39 0,-5-52 44,2-1-1,-1 1 1,1-1-1,1 0 1,0 1-1,0-1 0,0-1 1,1 1-1,0-1 1,1 0-1,-1 0 1,1 0-1,1-1 1,-1 0-1,1 0 1,0-1-1,0 0 1,1 0-1,0 0 0,10 4 1,1-1 7,0 0 0,0-1 0,1-1-1,0-1 1,0 0 0,1-2 0,33 2 0,-22-4 17,8 1-26,63-6 0,-99 4-67,-1-1 1,0 1-1,0-1 0,1 0 0,-1 0 1,0-1-1,0 1 0,0-1 0,0 1 0,0-1 1,-1 0-1,1 0 0,0 0 0,-1 0 1,0-1-1,1 1 0,-1-1 0,0 1 1,0-1-1,0 0 0,-1 0 0,1 0 0,-1 0 1,1 0-1,-1 0 0,0 0 0,0-1 1,0-2-1,2-11-884,-1 1 0,-1-1 0,0 1 0,-3-24 0,1 10-113,1-40-2099,0-1-1004</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18.571"/>
    </inkml:context>
    <inkml:brush xml:id="br0">
      <inkml:brushProperty name="width" value="0.035" units="cm"/>
      <inkml:brushProperty name="height" value="0.035" units="cm"/>
    </inkml:brush>
  </inkml:definitions>
  <inkml:trace contextRef="#ctx0" brushRef="#br0">0 4 8858,'0'0'10753,"0"-3"-10197,9 142-86,5-1 0,36 152 0,-30-203-431,3 0 1,5-1-1,3-1 1,76 144-1,-102-219-117,1-1 1,0 0-1,1 0 1,0-1-1,0 0 1,1 0-1,0-1 1,12 9-1,-16-13-164,0 0 0,1-1 0,-1 1 0,1-1-1,-1 0 1,1-1 0,0 1 0,0-1 0,0 0 0,0 0 0,-1-1 0,1 1-1,0-1 1,0 0 0,0 0 0,0-1 0,0 1 0,0-1 0,0-1 0,7-1-1,-8 1-348,-1 0-1,0 1 1,1-1-1,-1-1 0,0 1 1,0 0-1,5-6 0,17-23-7185</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19.069"/>
    </inkml:context>
    <inkml:brush xml:id="br0">
      <inkml:brushProperty name="width" value="0.035" units="cm"/>
      <inkml:brushProperty name="height" value="0.035" units="cm"/>
    </inkml:brush>
  </inkml:definitions>
  <inkml:trace contextRef="#ctx0" brushRef="#br0">0 465 6513,'0'0'5037,"39"-11"-3840,123-41-113,-155 50-955,1-2-1,0 1 1,0-1 0,-1 0 0,0-1 0,11-9-1,-15 11-16,1-1-1,-1 0 1,0 1-1,0-2 1,-1 1 0,4-7-1,2-2 159,-1-1 94,0 1-1,-1-1 0,0-1 0,-1 1 0,0-1 1,3-23-1,-4 6 631,1-66 0,-5 95-948,0 0 1,-1 0 0,1 0 0,-1 0 0,0 0-1,0 0 1,0 0 0,0 0 0,0 0 0,0 1-1,-1-1 1,0 0 0,1 1 0,-1-1 0,0 1-1,0 0 1,0 0 0,-1 0 0,1 0 0,0 0-1,-5-2 1,6 3-25,-1 0 0,0 0 0,1 0 0,-1 1 0,0-1 0,0 1 0,1 0 0,-1-1 0,0 1 0,0 0 0,0 0 0,0 0 0,0 0 0,1 0 0,-1 0 0,0 1 0,0-1 0,0 1 0,1-1 0,-1 1 0,0 0 0,0 0 0,1 0 0,-1 0 0,1 0 0,-1 0 0,1 0 0,-1 0 0,1 0 0,0 1 0,-1-1 0,1 1 0,0-1 0,0 1 0,0-1 0,-1 3 0,-8 15-26,1-1 1,0 1-1,2 0 1,0 1 0,1 0-1,2 0 1,-4 26-1,1 11-19,3 78-1,3-123 5,2 1-1,0 0 1,0-1 0,1 0-1,7 24 1,-7-30 6,0-1-1,0 0 1,1 0-1,0-1 1,0 1 0,0-1-1,1 1 1,-1-1-1,1 0 1,0 0-1,0 0 1,0-1 0,1 1-1,-1-1 1,10 4-1,-4-2 2,1-1 0,-1-1-1,1 0 1,0 0-1,0-1 1,0-1 0,16 1-1,-3-1-96,1-2-1,33-4 0,-44 2-173,1-1 0,0 0 0,-1-1 0,0 0 0,0-1 0,0-1 0,16-11 0,85-66-5983,-106 76 5401,41-34-4718</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19.703"/>
    </inkml:context>
    <inkml:brush xml:id="br0">
      <inkml:brushProperty name="width" value="0.035" units="cm"/>
      <inkml:brushProperty name="height" value="0.035" units="cm"/>
    </inkml:brush>
  </inkml:definitions>
  <inkml:trace contextRef="#ctx0" brushRef="#br0">198 769 3345,'0'0'13831,"0"-26"-12752,-4-78-223,-3 62 97,-4 28 18,6 8-532,3 5-408,1 0-1,0 0 1,0 1 0,0-1 0,-1 0-1,1 1 1,0-1 0,0 1 0,-1-1-1,1 1 1,-1-1 0,1 1 0,0 0-1,-1 0 1,1 0 0,-1 0 0,1 0-1,-1 0 1,1 0 0,0 0 0,-1 1-1,1-1 1,-1 1 0,1-1 0,0 1-1,-1-1 1,1 1 0,0 0 0,0-1-1,0 1 1,-1 0 0,1 0 0,0 0-1,0 0 1,0 0 0,-1 1 0,-5 8-33,0-1 1,1 1 0,0 0-1,1 1 1,-7 16 0,-18 64-14,26-77 10,-10 38-21,3 1 0,3 0 0,1 0 0,2 96 0,5-139 0,1 1-1,-1 0 1,2 0 0,0-1-1,0 1 1,1-1-1,0 1 1,8 16 0,-9-22 9,1 0 0,0-1 0,0 1 0,0-1 1,1 0-1,-1 0 0,1 0 0,0 0 0,0-1 1,1 1-1,-1-1 0,1 0 0,0-1 0,-1 1 1,1-1-1,0 0 0,0 0 0,1 0 0,5 1 1,1-1 21,-1 0 0,1-1 0,-1-1 0,1 1 1,-1-2-1,1 1 0,-1-2 0,1 1 1,-1-2-1,0 1 0,0-2 0,11-4 0,-7 1 11,-1 0-1,0-1 0,0-1 0,-1 0 0,0-1 1,-1-1-1,20-21 0,-7 2 2,-1-1 0,-2-2-1,-1 0 1,-2-1 0,-1-1 0,17-51-1,-6 6 9,-4-1 0,27-160 0,-37 125 131,-1-182 0,-14 230 251,0 42-51,0 22-195,0 9-31,-21 246-226,0-26 82,22 175-43,0-373 57,2 1 0,2-1 0,0 1 0,1-1 0,15 36 0,-17-51-47,1 0-1,1 0 1,0-1-1,0 0 1,1-1-1,0 1 1,1-1-1,0-1 1,1 1-1,0-2 1,1 1-1,-1-1 1,1 0-1,13 6 1,-17-10-43,1-1-1,0-1 1,-1 1 0,1-1-1,0 0 1,0-1 0,0 0-1,0 0 1,0 0 0,0-1-1,1 0 1,-1 0 0,0-1-1,0 0 1,11-3 0,-14 3-72,1-1 0,-1 0-1,1 0 1,-1 0 0,0 0 0,0 0 0,0-1 0,-1 0 0,1 0 0,0 0 0,-1 0 0,0-1 0,0 1 0,0-1-1,0 0 1,-1 0 0,1 0 0,-1 0 0,0 0 0,0 0 0,0-1 0,-1 1 0,0-1 0,1-5 0,0-6-1281,-1 0 0,0 1 0,-3-29 0,-5 5-2747</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20.075"/>
    </inkml:context>
    <inkml:brush xml:id="br0">
      <inkml:brushProperty name="width" value="0.035" units="cm"/>
      <inkml:brushProperty name="height" value="0.035" units="cm"/>
    </inkml:brush>
  </inkml:definitions>
  <inkml:trace contextRef="#ctx0" brushRef="#br0">0 210 7418,'0'0'12321,"38"-3"-11485,124-10-316,-107 8-393,0-3-1,-1-2 1,0-2-1,-1-3 1,81-33-1,-125 44-93,0 1 0,0-1 0,0-1-1,-1 1 1,0-2 0,0 1 0,0-1 0,0 0 0,-1-1 0,0 0 0,-1 0-1,1 0 1,10-17 0,-17 23 206,0 27-159,0 457-1075,0-480 914,0 0-1,0 0 1,1 1 0,-1-1 0,1 0 0,0 0-1,0 0 1,0 0 0,0 1 0,0-1-1,1-1 1,-1 1 0,1 0 0,0 0-1,0 0 1,0-1 0,0 1 0,0-1-1,0 0 1,1 0 0,-1 0 0,1 0 0,0 0-1,0 0 1,-1-1 0,1 1 0,0-1-1,0 0 1,0 0 0,1 0 0,5 1-1,7 1-752,1-1-1,-1-1 1,1 0-1,30-4 1,-40 3 422,14-2-1853,37-7-1,15-14 593</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20.433"/>
    </inkml:context>
    <inkml:brush xml:id="br0">
      <inkml:brushProperty name="width" value="0.035" units="cm"/>
      <inkml:brushProperty name="height" value="0.035" units="cm"/>
    </inkml:brush>
  </inkml:definitions>
  <inkml:trace contextRef="#ctx0" brushRef="#br0">199 333 10178,'0'0'7055,"0"-31"-6151,0-194 1181,0 161 176,0 64-2234,0-1-1,0 0 0,0 1 0,0-1 1,-1 1-1,1-1 0,0 1 0,0-1 1,0 1-1,-1-1 0,1 1 0,0-1 0,-1 1 1,1-1-1,0 1 0,-1-1 0,1 1 1,0 0-1,-1-1 0,1 1 0,-1 0 1,1-1-1,-1 1 0,1 0 0,-1 0 0,1-1 1,-1 1-1,1 0 0,-1 0 0,1 0 1,-1 0-1,1 0 0,-1-1 0,0 1 1,1 0-1,-1 0 0,1 0 0,-2 1 0,1-1-25,-1 0 0,0 0 0,0 1-1,1-1 1,-1 1 0,0-1-1,1 1 1,-1-1 0,1 1-1,-1 0 1,1 0 0,-1 0 0,1 0-1,-2 1 1,-5 7-21,1 0-1,0 0 1,0 1 0,1 0 0,-7 15-1,-24 62-22,32-76 43,-9 26-12,2 1 0,1 0 1,1 0-1,3 1 1,1 0-1,-1 67 0,7-105 7,0 1-1,0 0 0,0 0 1,1 0-1,-1-1 1,0 1-1,1 0 0,0-1 1,-1 1-1,1 0 0,0-1 1,0 1-1,0-1 1,0 1-1,0-1 0,0 0 1,0 1-1,0-1 0,1 0 1,-1 0-1,0 0 0,1 0 1,-1 0-1,1 0 1,0 0-1,-1 0 0,1-1 1,-1 1-1,1 0 0,0-1 1,0 0-1,-1 1 1,1-1-1,0 0 0,0 0 1,-1 0-1,1 0 0,0 0 1,0 0-1,2-1 1,2 0 5,1 0 1,0 0-1,-1 0 0,0-1 1,1 0-1,-1 0 1,0-1-1,0 0 1,0 0-1,7-5 1,2-5-169,-1 0-1,0-1 1,-2-1-1,1 0 1,-2 0-1,0-1 1,-1-1 0,0 0-1,11-28 1,-5 2-1523,-2 1 0,-1-2 1,6-45-1,-6 16-3449</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21.007"/>
    </inkml:context>
    <inkml:brush xml:id="br0">
      <inkml:brushProperty name="width" value="0.035" units="cm"/>
      <inkml:brushProperty name="height" value="0.035" units="cm"/>
    </inkml:brush>
  </inkml:definitions>
  <inkml:trace contextRef="#ctx0" brushRef="#br0">0 159 7346,'0'0'12470,"9"-4"-10953,-6 2-1399,0 0 3,1 1 0,0-1 1,-1-1-1,1 1 0,-1-1 1,0 1-1,0-1 0,0 0 1,0 0-1,0 0 0,-1 0 0,1-1 1,-1 1-1,0-1 0,0 1 1,2-7-1,21-89 2401,-22 193-2217,-3 390-319,0-484 15,0 0 0,0 0 1,0 0-1,0 1 0,0-1 1,0 0-1,0 0 0,0 0 1,-1 1-1,1-1 1,0 0-1,0 0 0,0 1 1,0-1-1,0 0 0,0 0 1,0 0-1,0 1 0,0-1 1,0 0-1,1 0 0,-1 1 1,0-1-1,0 0 0,0 0 1,0 0-1,0 1 1,0-1-1,0 0 0,0 0 1,1 0-1,-1 0 0,0 1 1,0-1-1,0 0 0,0 0 1,1 0-1,-1 0 0,0 0 1,0 1-1,0-1 0,1 0 1,-1 0-1,0 0 1,0 0-1,0 0 0,1 0 1,-1 0-1,0 0 0,0 0 1,1 0-1,-1 0 0,0 0 1,0 0-1,0 0 0,1 0 1,-1 0-1,0 0 0,0 0 1,0 0-1,1 0 1,-1-1-1,0 1 0,0 0 1,0 0-1,1 0 0,8-10 170,4-16-86,-1-1-1,16-53 1,-2 4-58,-24 70-23,56-132 34,-46 113-56,1 1 1,1 0-1,24-30 0,-36 52 10,-1-1 0,1 1 0,0 0-1,0 0 1,-1 1 0,1-1 0,0 0 0,0 0-1,1 1 1,-1 0 0,0-1 0,0 1 0,1 0-1,-1 0 1,1 0 0,-1 0 0,1 1 0,-1-1 0,1 1-1,0-1 1,-1 1 0,1 0 0,-1 0 0,1 0-1,0 0 1,-1 1 0,1-1 0,-1 1 0,1 0 0,-1-1-1,1 1 1,-1 0 0,1 0 0,-1 1 0,0-1-1,1 0 1,-1 1 0,0 0 0,2 1 0,7 8 6,0-1 1,-1 1-1,0 1 0,-1 0 1,9 16-1,-17-28 2,15 26-6,-2 0 1,0 2 0,-1-1-1,-2 1 1,-1 1 0,-1 0-1,9 57 1,-13-48-1263,-1 55-1,-4-93 1232,0 0-1,0 0 0,0 1 0,0-1 1,0 0-1,0 0 0,0 1 0,0-1 1,0 0-1,0 0 0,0 0 0,0 1 0,0-1 1,-1 0-1,1 0 0,0 1 0,0-1 1,0 0-1,0 0 0,-1 0 0,1 0 1,0 1-1,0-1 0,0 0 0,-1 0 1,1 0-1,0 0 0,0 0 0,-1 0 1,1 0-1,0 0 0,0 1 0,-1-1 0,1 0 1,0 0-1,0 0 0,-1 0 0,1 0 1,0 0-1,-1-1 0,-79 3-5094,37-2 213</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21.254"/>
    </inkml:context>
    <inkml:brush xml:id="br0">
      <inkml:brushProperty name="width" value="0.035" units="cm"/>
      <inkml:brushProperty name="height" value="0.035" units="cm"/>
    </inkml:brush>
  </inkml:definitions>
  <inkml:trace contextRef="#ctx0" brushRef="#br0">8 12 13483,'0'0'11330,"-8"-7"-11330,20 3-144,4 4-600,8 0-1192,-4 0-1889,0 0-1880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27.055"/>
    </inkml:context>
    <inkml:brush xml:id="br0">
      <inkml:brushProperty name="width" value="0.035" units="cm"/>
      <inkml:brushProperty name="height" value="0.035" units="cm"/>
    </inkml:brush>
  </inkml:definitions>
  <inkml:trace contextRef="#ctx0" brushRef="#br0">381 403 1488,'0'0'13835,"-5"-30"-12498,-19-97-359,22 114-745,-1 1-1,0 0 1,-1-1-1,0 2 0,-1-1 1,-1 0-1,-12-19 0,4 9 221,7 9-158,0 1 1,-1 1-1,-1-1 1,0 1-1,-18-17 1,25 26-278,0 0 1,-1 0-1,1 1 1,0-1-1,-1 0 1,0 1-1,1-1 1,-1 1 0,0 0-1,0 0 1,0 0-1,1 0 1,-1 1-1,0-1 1,0 1-1,0-1 1,0 1-1,0 0 1,0 0-1,0 1 1,0-1 0,0 1-1,0-1 1,0 1-1,0 0 1,0 0-1,0 0 1,1 1-1,-1-1 1,0 0-1,1 1 1,-1 0-1,1 0 1,-4 3-1,-2 4-19,0-1-1,0 2 0,1-1 0,1 1 0,-1 0 0,2 1 0,-8 17 0,-1 7-23,-10 45 0,15-41-21,2 1-1,2 0 1,1 0-1,2 0 1,5 51-1,-3-83 11,1-1-1,-1 1 0,2-1 1,-1 1-1,1-1 0,0 0 1,0 0-1,1 0 0,0 0 1,1 0-1,-1 0 0,1-1 1,0 1-1,1-1 0,0-1 1,0 1-1,0 0 0,0-1 1,1 0-1,0 0 0,0-1 1,0 0-1,1 0 0,0 0 1,-1-1-1,1 0 0,0 0 0,0-1 1,1 0-1,-1 0 0,0 0 1,1-1-1,15 0 0,-14-1-30,0 0 0,1 0 0,-1-1-1,0 0 1,0-1 0,1 0 0,-1 0-1,-1-1 1,1-1 0,0 1 0,-1-1-1,1-1 1,13-9 0,-10 5-252,-1-1 1,0 0 0,0-1 0,-1-1-1,0 1 1,-1-2 0,0 1 0,7-17-1,4-9-1972,-3-1 0,20-65 0,-18 27-2665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38.268"/>
    </inkml:context>
    <inkml:brush xml:id="br0">
      <inkml:brushProperty name="width" value="0.035" units="cm"/>
      <inkml:brushProperty name="height" value="0.035" units="cm"/>
    </inkml:brush>
  </inkml:definitions>
  <inkml:trace contextRef="#ctx0" brushRef="#br0">14 76 10018,'0'0'15235,"156"-75"-15139,-217 89-6225,0 4 272,14-4-3249</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27.523"/>
    </inkml:context>
    <inkml:brush xml:id="br0">
      <inkml:brushProperty name="width" value="0.035" units="cm"/>
      <inkml:brushProperty name="height" value="0.035" units="cm"/>
    </inkml:brush>
  </inkml:definitions>
  <inkml:trace contextRef="#ctx0" brushRef="#br0">1 1 9514,'0'0'9859,"1"6"-9739,1 4-67,0 0-1,1 0 1,1-1-1,-1 1 1,2-1-1,-1 0 1,10 12-1,-7-8 13,63 120 353,-7 2 0,-5 4 0,-6 1 0,50 220 1,-83-255-329,-6 0 0,-3 0 1,-6 127-1,-4-220-82,0-4-9,0 1-1,0 0 1,-1-1-1,0 1 1,-4 15 0,4-22 5,1 0 1,-1 0 0,0-1 0,0 1-1,0 0 1,-1 0 0,1-1 0,0 1-1,-1-1 1,1 1 0,-1-1 0,1 0-1,-1 1 1,0-1 0,1 0 0,-1 0-1,0 0 1,0 0 0,0 0 0,0-1-1,0 1 1,0-1 0,0 1 0,0-1-1,0 0 1,0 1 0,0-1 0,-4-1-1,4 1 1,0 0-1,0 0 0,0-1 0,0 1 0,0-1 0,0 1 1,0-1-1,0 0 0,0 0 0,1 0 0,-1 0 0,0 0 1,1 0-1,-1-1 0,1 1 0,-1 0 0,-1-3 0,-1-1 3,0 0-1,0-1 1,0 1-1,1-1 1,-4-8-1,0-4-3,1-1 0,0 0 0,-3-19 0,5 12-26,0 1-1,2-1 1,0 0 0,2 0 0,1 0 0,2 0 0,0 0-1,1 1 1,2-1 0,0 1 0,2 0 0,21-44-1,-3 20-47,2 2-1,2 1 1,2 2-1,2 1 0,1 1 1,77-67-1,-107 103-88,1 1 0,0 0 1,1 0-1,-1 0 0,1 1 0,0 0 0,0 0 1,1 1-1,-1 0 0,1 0 0,-1 1 0,1 0 0,0 0 1,0 0-1,0 1 0,0 1 0,8-1 0,6 1-617,2 0-1806,36 3-1,-8 9-2387</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27.941"/>
    </inkml:context>
    <inkml:brush xml:id="br0">
      <inkml:brushProperty name="width" value="0.035" units="cm"/>
      <inkml:brushProperty name="height" value="0.035" units="cm"/>
    </inkml:brush>
  </inkml:definitions>
  <inkml:trace contextRef="#ctx0" brushRef="#br0">60 223 8514,'0'0'6988,"-8"-31"-5093,-36-146 1114,40 162-1530,1 20-685,2 26-664,6 42-89,25 140 1,-13-119 4,-6-27-32,81 393 28,-91-455-62,3 8-48,0 0-1,0-1 0,2 0 0,5 12 0,-10-22-8,0 0 0,0 0 0,0-1 0,0 1-1,0-1 1,0 1 0,0-1 0,1 1 0,-1-1-1,0 0 1,1 0 0,-1 1 0,1-1-1,-1 0 1,1 0 0,0 0 0,-1-1 0,1 1-1,0 0 1,0-1 0,0 1 0,-1-1 0,1 0-1,0 1 1,0-1 0,0 0 0,0 0-1,0 0 1,0 0 0,-1-1 0,1 1 0,0 0-1,0-1 1,0 1 0,0-1 0,2-1 0,-1 0-187,-1 0-1,1 0 1,0 0 0,-1 0 0,1 0 0,-1-1 0,0 1 0,0-1 0,2-3 0,17-34-4642</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28.766"/>
    </inkml:context>
    <inkml:brush xml:id="br0">
      <inkml:brushProperty name="width" value="0.035" units="cm"/>
      <inkml:brushProperty name="height" value="0.035" units="cm"/>
    </inkml:brush>
  </inkml:definitions>
  <inkml:trace contextRef="#ctx0" brushRef="#br0">0 483 9010,'0'0'9229,"38"-11"-8304,125-38-309,-149 44-525,0 0 0,0-1 0,-1 0-1,0-1 1,0 0 0,-1-1 0,0-1 0,13-11-1,-13 9-5,8-5 30,-2-1 0,0-1 0,-1-1 0,0 0 0,-2-1 0,0-1 0,-2 0 0,0-1 0,-2-1 0,0 0 0,-1 0-1,-2-1 1,8-32 0,-13 39 215,-4 43-346,-1 117 1,6 184 62,1-285-42,18 76 0,-17-95-9,1-1 1,1 0-1,1 0 0,22 38 1,-30-58 3,0 0 1,0 0 0,1 0-1,-1 0 1,1 0 0,-1 0-1,1-1 1,0 1-1,-1 0 1,1-1 0,0 1-1,0-1 1,0 0-1,1 0 1,-1 0 0,0 0-1,0 0 1,0 0 0,1-1-1,-1 1 1,0-1-1,1 1 1,-1-1 0,1 0-1,-1 0 1,0 0-1,1 0 1,-1-1 0,1 1-1,-1-1 1,0 1 0,1-1-1,-1 0 1,0 0-1,0 0 1,0 0 0,3-2-1,5-3 32,0-1 0,-1 0-1,0-1 1,0 0 0,14-17-1,-1-2-14,27-28-16,-48 55-14,-1 0 0,1 0 0,0 0 0,-1 0 0,1 0 0,0 0 0,-1 0 0,1 0 0,0 0 0,-1 0 0,1 1 0,0-1 0,-1 0 0,1 0 0,-1 1 0,1-1 0,0 0 0,-1 1 0,1-1 1,-1 1-1,1-1 0,-1 0 0,1 1 0,-1-1 0,1 1 0,-1 0 0,0-1 0,1 1 0,-1-1 0,0 1 0,1 1 0,21 31 11,-9-13-54,-4-8 30,0-2 0,0 1-1,1-1 1,19 15-1,-24-21 22,0-1-1,1 1 0,-1-1 0,1 0 0,0 0 0,0-1 0,0 0 1,0 0-1,0 0 0,1-1 0,-1 0 0,11 1 0,-13-2 18,1 0-1,-1 0 0,0-1 0,1 1 0,-1-1 1,0 0-1,1 0 0,-1-1 0,0 1 0,0-1 1,6-3-1,-4 0 0,0 1 0,-1-1 1,0 0-1,0-1 0,-1 1 1,7-10-1,4-5 7,-2-1-1,0-1 1,16-37 0,-25 50 5,-1-1 0,0 0-1,0 0 1,-1 0 0,0-1 0,0 1-1,-1 0 1,-1-1 0,0 1-1,0 0 1,-4-18 0,3 25-8,1 1 1,-1-1-1,-1 1 0,1-1 1,0 1-1,-1-1 0,1 1 1,-1 0-1,0 0 0,1 0 1,-1 0-1,0 0 0,0 0 1,-1 0-1,1 1 0,0-1 1,-3-1-1,3 3-15,1-1-1,-1 0 1,1 0 0,-1 1-1,0-1 1,1 1-1,-1 0 1,0-1-1,1 1 1,-1 0 0,0 0-1,0 0 1,1 0-1,-1 0 1,0 0 0,1 1-1,-1-1 1,0 1-1,1-1 1,-1 1 0,0-1-1,1 1 1,-1 0-1,1 0 1,-1 0 0,1 0-1,0 0 1,-1 0-1,-1 2 1,-3 5-5,0 0 0,1 1 1,-1 0-1,2 0 0,-1 0 1,1 1-1,-4 14 0,2-3 3,0 1 0,-3 34 0,6-30-19,2 1 0,1 0 0,4 41 0,-3-64 15,0 0-1,0 0 1,1 0-1,0 0 1,-1 0 0,2 0-1,-1-1 1,0 1-1,0 0 1,1-1 0,0 0-1,0 0 1,0 0 0,0 0-1,0 0 1,1 0-1,-1-1 1,1 0 0,0 0-1,0 0 1,-1 0 0,1 0-1,0-1 1,1 1-1,6 0 1,-3 0-52,0-1-1,1 0 1,-1 0 0,0-1 0,0 0-1,0 0 1,0-1 0,0 0-1,1 0 1,-1-1 0,-1 0 0,1-1-1,0 0 1,7-3 0,21-18-1864,-2-1 1,43-40 0,-76 64 1838,64-57-6541</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29.607"/>
    </inkml:context>
    <inkml:brush xml:id="br0">
      <inkml:brushProperty name="width" value="0.035" units="cm"/>
      <inkml:brushProperty name="height" value="0.035" units="cm"/>
    </inkml:brush>
  </inkml:definitions>
  <inkml:trace contextRef="#ctx0" brushRef="#br0">322 260 7298,'0'0'8753,"-20"-31"-7879,-65-96 229,25 44 1936,59 82-2994,0-1 0,0 1 0,0 0 0,-1-1-1,1 1 1,0 0 0,0 0 0,-1 0 0,1 0 0,0 0 0,-1 0-1,1 0 1,-1 1 0,1-1 0,-1 0 0,0 1 0,1 0-1,-1-1 1,0 1 0,1 0 0,-1 0 0,0 0 0,1 0 0,-1 0-1,0 0 1,1 0 0,-1 0 0,0 1 0,1-1 0,-1 1 0,1-1-1,-1 1 1,-2 1 0,0 0-52,0 0-1,0 1 1,0 0-1,0 0 1,0 0-1,1 0 1,-1 1-1,1-1 1,0 1 0,-3 4-1,-3 7 3,1 0 0,1 1 1,1 0-1,0 0 0,0 0 0,2 0 0,0 1 0,-1 20 0,1 4-12,3 0 0,3 52 0,1-65 4,2 0 1,0 0-1,1 0 0,2 0 0,15 33 0,67 129 24,-65-141-11,104 227 42,-115-239-35,-2 1-1,-1 0 1,-2 1-1,-2-1 1,4 68-1,-9-68-2,0-24-3,-1 0 1,-1 0 0,0 0 0,-1 0 0,-4 20 0,4-32-2,0-1 0,1 1-1,-1-1 1,0 0 0,0 0 0,0 1 0,0-1 0,-1 0 0,1 0-1,0 0 1,0 0 0,-1-1 0,1 1 0,0 0 0,-1 0 0,1-1-1,-1 1 1,1-1 0,-1 1 0,1-1 0,-1 0 0,0 1 0,1-1-1,-1 0 1,1 0 0,-1 0 0,1 0 0,-1 0 0,0-1 0,1 1-1,-1 0 1,-2-2 0,0 1 4,-1 0-1,0 0 1,0-1-1,1 1 1,-1-1 0,1 0-1,0 0 1,-1-1-1,1 0 1,-4-3-1,-6-11 19,1 0-1,2-1 1,-1-1-1,2 0 1,1 0-1,0-1 1,-11-39 0,10 23 18,2-1 1,2 0-1,1 0 1,0-71-1,5 98-35,0 0 1,1 0-1,-1 0 0,2 0 0,0 0 0,0 0 1,1 1-1,0-1 0,0 1 0,1-1 0,1 1 1,-1 1-1,1-1 0,1 0 0,0 1 1,0 0-1,1 1 0,-1-1 0,2 1 0,8-7 1,-2 3-107,1 1 1,0 0 0,0 1 0,1 0 0,1 2 0,-1 0 0,1 0 0,1 2 0,-1 0 0,1 1-1,-1 1 1,1 0 0,0 2 0,0 0 0,36 3 0,-48-2-322,0 1 0,0 0 0,0 1 1,-1-1-1,1 1 0,-1 0 0,1 1 0,-1-1 0,6 4 1,7 4-2763,5-2-1614</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29.873"/>
    </inkml:context>
    <inkml:brush xml:id="br0">
      <inkml:brushProperty name="width" value="0.035" units="cm"/>
      <inkml:brushProperty name="height" value="0.035" units="cm"/>
    </inkml:brush>
  </inkml:definitions>
  <inkml:trace contextRef="#ctx0" brushRef="#br0">0 1 9722,'0'0'10516,"0"3"-10322,6 93 11,3-1-1,24 99 1,-17-103-160,-15-87-51,1 17-90,2-1 0,1 0 0,0 1 0,2-2 0,8 21-1,-13-38-37,-1-1 0,0 1 0,0-1 0,1 0 0,-1 1 0,0-1 0,1 0 0,0 0 0,-1 0 0,1 0 0,0 0 0,-1 0 1,1 0-1,0-1 0,0 1 0,0-1 0,-1 1 0,1-1 0,0 0 0,0 1 0,0-1 0,0 0 0,0 0 0,0-1 0,0 1 0,0 0 0,-1 0 0,1-1 0,0 0 0,0 1 0,0-1 0,0 0 0,2-1 0,19-19-3752</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0.188"/>
    </inkml:context>
    <inkml:brush xml:id="br0">
      <inkml:brushProperty name="width" value="0.035" units="cm"/>
      <inkml:brushProperty name="height" value="0.035" units="cm"/>
    </inkml:brush>
  </inkml:definitions>
  <inkml:trace contextRef="#ctx0" brushRef="#br0">1 0 8162,'0'0'11013,"7"23"-10597,4 11-278,65 231 681,-57-156-607,-4 2 0,-5 0 1,-6 118-1,-4-204-243,5 135-1375,1-149-28</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0.402"/>
    </inkml:context>
    <inkml:brush xml:id="br0">
      <inkml:brushProperty name="width" value="0.035" units="cm"/>
      <inkml:brushProperty name="height" value="0.035" units="cm"/>
    </inkml:brush>
  </inkml:definitions>
  <inkml:trace contextRef="#ctx0" brushRef="#br0">1 208 11146,'0'0'7602,"241"-57"-7098,-174 39-264,-7 0-144,-9 0-96,-7 0-128,-12 1-416,-17-5-720,-7 1-881,-8 3-2016</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0.678"/>
    </inkml:context>
    <inkml:brush xml:id="br0">
      <inkml:brushProperty name="width" value="0.035" units="cm"/>
      <inkml:brushProperty name="height" value="0.035" units="cm"/>
    </inkml:brush>
  </inkml:definitions>
  <inkml:trace contextRef="#ctx0" brushRef="#br0">1 0 5009,'0'0'12472,"12"25"-11645,-3-9-696,10 20 86,-2 0 1,-1 1 0,10 40-1,139 508 1759,-155-549-2433,7 49 1,-15-70-1469,-1-1-1,-1 0 0,-2 24 0,-1-25-3485</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0.955"/>
    </inkml:context>
    <inkml:brush xml:id="br0">
      <inkml:brushProperty name="width" value="0.035" units="cm"/>
      <inkml:brushProperty name="height" value="0.035" units="cm"/>
    </inkml:brush>
  </inkml:definitions>
  <inkml:trace contextRef="#ctx0" brushRef="#br0">1 204 10218,'0'0'9482,"221"-114"-9234,-165 96-120,-1 0-128,-11 4-288,-12 3-592,-5 0-688,-7 1-1481,-8 2-2760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1.356"/>
    </inkml:context>
    <inkml:brush xml:id="br0">
      <inkml:brushProperty name="width" value="0.035" units="cm"/>
      <inkml:brushProperty name="height" value="0.035" units="cm"/>
    </inkml:brush>
  </inkml:definitions>
  <inkml:trace contextRef="#ctx0" brushRef="#br0">16 297 6369,'0'0'9446,"35"-27"-8529,-35 27-917,137-112 877,-133 108-804,0 0-1,0 0 1,0 0 0,0 0 0,-1-1-1,0 1 1,0-1 0,4-7-1,-7 10-26,1 0 0,-1 1 0,0-1 0,1 0-1,-1 0 1,0 0 0,0 0 0,0 1 0,0-1-1,0 0 1,-1 0 0,0-3 0,-1-7 242,2 10-247,1-3 118,-1 0 1,0 0-1,0 0 0,-1 0 1,0 1-1,0-1 0,-3-10 1,3 14-134,0-1 0,0 1 0,0-1 1,-1 1-1,1-1 0,-1 1 0,1 0 1,-1 0-1,0-1 0,1 1 0,-1 0 0,0 1 1,0-1-1,0 0 0,1 0 0,-1 1 1,0-1-1,0 1 0,0 0 0,0 0 0,0-1 1,-4 2-1,2-2-28,1 1 1,-1-1-1,0 1 1,0 0-1,0 1 1,1-1 0,-1 1-1,0-1 1,0 1-1,1 0 1,-1 0-1,1 1 1,-1-1-1,1 1 1,-1 0-1,1 0 1,0 0-1,0 0 1,0 1-1,0-1 1,0 1-1,1 0 1,-1-1 0,1 1-1,0 0 1,0 1-1,0-1 1,-3 6-1,-6 9 0,2 1 1,-1 0-1,2 0 0,1 1 0,0 0 0,-4 26 1,5-9-20,1 0 0,1 63 0,3-95 18,1 0-1,0 1 1,0-1-1,1 0 0,0 0 1,0 1-1,0-1 0,0 0 1,1 0-1,0 0 0,0 0 1,0-1-1,1 1 1,-1 0-1,1-1 0,0 0 1,1 1-1,-1-1 0,1-1 1,0 1-1,0 0 0,0-1 1,0 0-1,0 0 1,1 0-1,-1 0 0,1-1 1,0 0-1,0 0 0,0 0 1,0-1-1,7 2 0,2 0-249,1-1-1,-1 0 1,1-2-1,0 1 0,-1-2 1,1 0-1,-1 0 0,1-2 1,-1 0-1,0 0 0,1-1 1,-2-1-1,1 0 1,-1-1-1,22-13 0,29-25-3731,-14 1-1110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1.669"/>
    </inkml:context>
    <inkml:brush xml:id="br0">
      <inkml:brushProperty name="width" value="0.035" units="cm"/>
      <inkml:brushProperty name="height" value="0.035" units="cm"/>
    </inkml:brush>
  </inkml:definitions>
  <inkml:trace contextRef="#ctx0" brushRef="#br0">624 98 2537,'0'0'2715,"0"-4"-528,13-71 4473,-13 74-6597,0 0 1,0 0-1,-1 0 1,1 1-1,0-1 1,-1 0-1,1 0 1,-1 1-1,1-1 1,-1 0-1,1 0 1,-1 1-1,0-1 1,1 1-1,-1-1 0,0 1 1,1-1-1,-1 1 1,0-1-1,0 1 1,0 0-1,1-1 1,-1 1-1,0 0 1,0-1-1,0 1 1,0 0-1,0 0 0,1 0 1,-3 0-1,-32-2 838,29 2-940,-18 0 72,-9-1-5,1 2 1,-1 0-1,1 2 1,0 2-1,-45 11 1,38-2 60,-66 32 1,86-36-52,1 0 0,1 1 0,0 1 0,1 1-1,-22 21 1,34-29-35,0-1 0,0 1 0,0 0 0,1 1 0,0-1 0,0 1 0,0-1 0,1 1 0,0 0 0,-3 12 0,2-3 7,1 1 0,1 30 0,1-38-10,0-6 10,1 0-1,-1 0 0,0 0 1,1 0-1,0 0 1,-1 0-1,1-1 0,0 1 1,0 0-1,0 0 1,0-1-1,0 1 0,0 0 1,1-1-1,-1 1 1,0-1-1,1 1 0,-1-1 1,1 0-1,0 0 1,-1 0-1,1 0 0,0 0 1,0 0-1,2 1 1,7 2 113,0 0 1,0-1 0,15 3 0,-13-3-5,47 8 491,116 4 0,-115-12-510,-1 3-1,61 13 1,-116-18-106,-1 1 0,0-1 0,1 1 0,-1 0 0,0 0 0,0 0 0,0 1 1,0-1-1,-1 1 0,1 0 0,-1 0 0,1 0 0,-1 1 0,0-1 0,0 1 0,-1-1 0,1 1 0,-1 0 0,0 0 0,0 1 0,0-1 1,0 0-1,-1 0 0,1 1 0,-1-1 0,0 7 0,2 9 10,-2 0-1,0 0 1,-1 0 0,-5 32 0,5-48-2,-1-1 1,1 0 0,-1 1 0,0-1 0,0 1 0,-1-1 0,1 0-1,-1 0 1,0 0 0,0 0 0,0 0 0,0 0 0,0 0-1,-5 4 1,1-2 5,1-1 0,-1 0 0,0 0 0,0-1 0,0 0 0,0 0 0,-9 3 0,-1-1 18,-1-1 0,0 0 0,0-1-1,0-1 1,-26 0 0,20-1 33,-27-2 114,47 1-167,0 0 1,1-1-1,-1 1 0,1-1 0,-1 0 1,0 0-1,1 0 0,-1 0 1,1 0-1,0-1 0,-1 1 1,1-1-1,0 1 0,-4-4 1,-4-7-250,1-1-1,0 1 1,-7-15 0,13 21-928,0 0 1,0-1-1,1 1 1,0-1-1,-2-7 0,3-4-5817</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1.746"/>
    </inkml:context>
    <inkml:brush xml:id="br0">
      <inkml:brushProperty name="width" value="0.035" units="cm"/>
      <inkml:brushProperty name="height" value="0.035" units="cm"/>
    </inkml:brush>
  </inkml:definitions>
  <inkml:trace contextRef="#ctx0" brushRef="#br0">245 122 8410,'0'0'10691,"-9"-15"-9873,-31-45-181,40 59-632,-1-1 0,-1 0 0,1 1 0,0 0 0,0-1 0,0 1-1,-1 0 1,1-1 0,-1 1 0,1 0 0,-1 0 0,0 0 0,1 0-1,-1 1 1,0-1 0,1 0 0,-1 1 0,0-1 0,0 1-1,0-1 1,1 1 0,-1 0 0,0 0 0,0 0 0,0 0 0,0 0-1,0 0 1,0 1 0,1-1 0,-1 1 0,0-1 0,0 1 0,1 0-1,-1-1 1,0 1 0,1 0 0,-1 0 0,0 0 0,1 0 0,0 1-1,-1-1 1,1 0 0,0 1 0,-1-1 0,1 0 0,0 1 0,0 0-1,0-1 1,-1 3 0,1 4-92,1 0-1,-1-1 0,1 1 1,0-1-1,1 1 1,0-1-1,0 1 1,1-1-1,0 1 1,0-1-1,1 0 1,0 0-1,0 0 0,0 0 1,1-1-1,9 13 1,-6-10 91,22 28 10,-2 2 1,31 56-1,-51-81 33,-1 1 0,0-1 0,-1 1 0,0 0 0,-2 0 0,0 0 0,0 1 0,-2-1 0,0 1 0,0-1 0,-3 19 0,2-29-30,-1-1 1,0 0 0,0 0 0,0 0-1,0 0 1,-1 0 0,0 0 0,0 0-1,0-1 1,0 1 0,0-1 0,-1 1-1,1-1 1,-1 0 0,0 0 0,0 0-1,0 0 1,-1 0 0,1-1 0,-1 0-1,1 0 1,-1 0 0,0 0 0,0 0 0,-6 2-1,-1-1 8,0-1 1,1 0-1,-1 0 0,0-1 0,0 0 0,0-1 0,0 0 1,-21-4-1,27 3-26,0 0 1,1 0-1,-1-1 0,0 1 1,0-1-1,0 0 1,1-1-1,-1 1 1,1-1-1,0 0 1,0 0-1,0 0 0,0-1 1,-3-3-1,2 0-52,0 1-1,0-1 1,1 0 0,0 0-1,1 0 1,0-1-1,0 1 1,-2-10-1,-2-14-637,2 1-1,2-1 0,-1-54 0,4 81 603,0-37-1305,2 1 0,1-1 0,2 1 0,14-54 0,15-15-3491</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1.975"/>
    </inkml:context>
    <inkml:brush xml:id="br0">
      <inkml:brushProperty name="width" value="0.035" units="cm"/>
      <inkml:brushProperty name="height" value="0.035" units="cm"/>
    </inkml:brush>
  </inkml:definitions>
  <inkml:trace contextRef="#ctx0" brushRef="#br0">1 52 6913,'0'0'14277,"3"-11"-13552,-2 5-632,6-25 107,-2 28-138,-1 20-18,33 351 298,5 33-591,-40-387 145,-1 0-101,1 0 1,0 0-1,1 0 0,1 0 1,0-1-1,1 1 1,1-1-1,9 17 1,-15-29 49,1 0-1,0 0 1,0 1 0,0-1 0,0 0 0,0 0-1,0 0 1,0 0 0,0 0 0,0 0 0,1-1 0,-1 1-1,0 0 1,1-1 0,-1 1 0,0-1 0,1 1 0,-1-1-1,1 1 1,-1-1 0,1 0 0,-1 0 0,1 0 0,-1 0-1,0 0 1,1 0 0,-1 0 0,1 0 0,-1-1-1,1 1 1,-1-1 0,1 1 0,-1-1 0,0 1 0,1-1-1,-1 0 1,0 0 0,0 1 0,0-1 0,1 0 0,0-2-1,11-22-5386</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2.176"/>
    </inkml:context>
    <inkml:brush xml:id="br0">
      <inkml:brushProperty name="width" value="0.035" units="cm"/>
      <inkml:brushProperty name="height" value="0.035" units="cm"/>
    </inkml:brush>
  </inkml:definitions>
  <inkml:trace contextRef="#ctx0" brushRef="#br0">0 43 11362,'0'0'10795,"258"-14"-10315,-195 3-288,-8 4-192,-11 0-160,-12 3-736,-16 4-809,-9 0-2600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5.477"/>
    </inkml:context>
    <inkml:brush xml:id="br0">
      <inkml:brushProperty name="width" value="0.035" units="cm"/>
      <inkml:brushProperty name="height" value="0.035" units="cm"/>
    </inkml:brush>
  </inkml:definitions>
  <inkml:trace contextRef="#ctx0" brushRef="#br0">87 260 5721,'0'0'9326,"-11"-16"-8622,-53-77 1636,64 92-2230,0 1 1,0-1-1,0 1 1,-1-1-1,1 1 1,0 0-1,0-1 1,0 1 0,-1-1-1,1 1 1,0 0-1,-1-1 1,1 1-1,0 0 1,-1-1 0,1 1-1,0 0 1,-1 0-1,1-1 1,0 1-1,-1 0 1,1 0 0,-1 0-1,1-1 1,-1 1-1,1 0 1,0 0-1,-1 0 1,1 0-1,-1 0 1,-1 18 1193,4 100-1244,32 212-1,-34-327-31,0-2-11,0 1 0,0-1-1,0 0 1,0 0 0,1 0 0,-1 0-1,0 0 1,0 0 0,1 0 0,-1 0 0,1 0-1,-1 0 1,1 0 0,-1 0 0,1 0 0,-1 0-1,1 0 1,0 0 0,0 0 0,0 0 0,1 1-1,3-26 1023,22-164-634,-20 118-414,23-96 0,-29 160-5,1 0 0,1-1-1,-1 1 1,1 0 0,0 0 0,0 0 0,1 1-1,-1-1 1,1 1 0,1 0 0,8-9-1,-11 12 8,1 0-1,-1 1 0,1-1 0,-1 1 0,1 0 0,-1 0 0,1 0 0,0 0 1,-1 0-1,1 0 0,0 1 0,0-1 0,0 1 0,0 0 0,-1 0 0,1 0 1,0 0-1,0 0 0,0 1 0,0-1 0,-1 1 0,1 0 0,0 0 0,-1 0 1,1 0-1,0 0 0,-1 1 0,0-1 0,1 1 0,2 2 0,5 4 8,0 1 0,0 0-1,-1 1 1,-1 0 0,0 0-1,0 1 1,-1 0 0,0 0 0,5 14-1,2 5 7,-2 1 0,13 47 0,-18-48-40,-2 0 1,0 0-1,-1 52 0,13-152 354,-6 24-319,3 0 0,35-80 0,57-79-176,-104 202 159,-2 0-2,1 1-1,0 0 1,0-1-1,1 1 1,-1 0-1,0 0 1,1 0-1,0 0 0,-1 0 1,1 0-1,0 0 1,0 1-1,0-1 1,0 0-1,0 1 1,0 0-1,0 0 0,0-1 1,1 1-1,3-1 1,-5 3 1,0 0-1,0 0 1,0-1 0,0 1 0,0 0 0,0 0 0,0 0-1,0 0 1,-1 1 0,1-1 0,0 0 0,-1 0 0,1 0 0,-1 1-1,1-1 1,-1 0 0,1 0 0,-1 3 0,2 1-16,12 41-7,17 97-1,-24-104 25,0 0-1,3 0 0,1-1 1,20 45-1,-29-79 9,0 0-1,1-1 1,-1 1 0,1-1 0,-1 0-1,1 0 1,0 0 0,0 0 0,1 0-1,-1-1 1,0 1 0,1-1 0,0 0-1,-1 0 1,1 0 0,0-1 0,0 1-1,0-1 1,0 0 0,0 0 0,0 0-1,0-1 1,1 0 0,-1 1 0,0-1-1,0-1 1,0 1 0,1-1 0,5-1-1,2 0 20,0-1-1,0-1 0,0 0 1,-1-1-1,1 0 0,-1 0 1,0-1-1,16-13 0,-16 10-4,0 0 0,0-1 0,-1 0-1,-1-1 1,1 0 0,-2 0 0,0-1 0,0 0-1,-1-1 1,0 0 0,4-13 0,-4 4 17,-1 1-1,-1-1 1,-1 0-1,-1 0 1,0 0 0,-2-31-1,0 35 11,0 9 12,-1 1 0,0-1 0,-2-16 0,2 24-39,0-1 0,0 1 0,-1 0 0,1 0 0,0 0 0,-1-1 0,1 1 0,-1 0-1,1 0 1,-1 0 0,1 0 0,-1 0 0,0 0 0,0 0 0,0 0 0,1 0 0,-1 0 0,0 1 0,0-1 0,0 0-1,0 0 1,0 1 0,0-1 0,-1 1 0,1-1 0,0 1 0,0-1 0,0 1 0,0 0 0,-1 0 0,1-1 0,-3 1-1,1 1-10,0-1 0,0 1-1,0-1 1,0 1-1,0 0 1,0 0-1,0 1 1,0-1-1,1 1 1,-1-1 0,0 1-1,1 0 1,-1 0-1,1 0 1,0 0-1,0 0 1,0 1-1,0-1 1,0 1-1,0-1 1,0 1 0,1 0-1,-1 0 1,1 0-1,0-1 1,-1 5-1,-3 8-13,0 0 1,1 1-1,-4 32 0,5-23-26,0 1 0,2 0 0,1-1 0,1 1 0,6 36 0,-6-53 30,1 0-1,1-1 1,0 1 0,0 0 0,1-1 0,0 0 0,0 0 0,1 0 0,0 0-1,0-1 1,1 0 0,0 0 0,0 0 0,1-1 0,-1 0 0,1 0 0,1-1-1,13 8 1,-12-9-1,0 0 0,0 0-1,1-1 1,-1-1-1,1 1 1,0-2 0,0 1-1,0-1 1,0-1 0,0 0-1,0 0 1,15-3-1,-13 1-66,1 0 0,-1-2 0,0 1-1,1-1 1,-2-1 0,1 0 0,0-1-1,-1 0 1,12-9 0,-5 0-490,1-1 0,-2 0 0,0-2-1,-1 0 1,-1 0 0,17-28 0,-18 23-1349,-1-1 0,18-47 0,-17 24-1315</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6.252"/>
    </inkml:context>
    <inkml:brush xml:id="br0">
      <inkml:brushProperty name="width" value="0.035" units="cm"/>
      <inkml:brushProperty name="height" value="0.035" units="cm"/>
    </inkml:brush>
  </inkml:definitions>
  <inkml:trace contextRef="#ctx0" brushRef="#br0">9 12 1840,'0'0'15480,"-4"-8"-14085,1 4-1149,2 7 1183,3 24-1191,1 0 0,2-1 1,1 1-1,11 29 0,4 25 162,-7-22-149,-3 2 0,5 111 0,-1-212 1419,6-56-1655,4 1-1,39-96 1,-64 191-28,0-1 0,0 0 0,1 0 1,-1 1-1,0-1 0,0 0 0,1 1 0,-1-1 1,0 0-1,1 1 0,-1-1 0,1 1 0,-1-1 0,1 1 1,-1-1-1,1 0 0,-1 1 0,1 0 0,-1-1 1,1 1-1,0-1 0,-1 1 0,1 0 0,0-1 0,-1 1 1,1 0-1,1 0 0,-1 0 2,0 0-1,0 1 1,-1-1-1,1 1 1,0 0-1,0-1 1,0 1-1,-1 0 1,1-1-1,0 1 1,-1 0-1,1 0 1,0 0-1,-1-1 1,1 1-1,-1 0 1,1 1-1,18 53-93,-16-45 118,33 135 2,-25-94-12,32 92 1,-43-142-4,0 0 0,1 1 0,-1-1 1,1 0-1,-1 0 0,1 0 0,-1 0 1,1 0-1,0 0 0,-1 0 0,1 0 1,0 0-1,0 0 0,0-1 0,0 1 1,0 0-1,0 0 0,0-1 0,0 1 1,0-1-1,0 1 0,1 0 0,0-1 6,-1 0 0,0-1 0,0 1 0,0 0 0,0 0 0,0-1 0,1 1 0,-1 0 0,0-1 0,0 1 0,0-1 0,0 0-1,0 1 1,0-1 0,0 0 0,0 0 0,-1 1 0,2-2 0,5-6 36,-1 0 1,0-1-1,-1 1 1,6-11-1,-9 14-43,31-62 37,40-115 1,-28 64-110,-45 117 69,0 0-1,0 0 0,1 0 1,-1 0-1,1 0 0,-1 0 1,0 0-1,1 1 0,-1-1 1,1 0-1,0 0 1,-1 1-1,1-1 0,0 0 1,-1 1-1,1-1 0,0 0 1,0 1-1,1-1 1,-2 1-1,1 0 0,-1 0 0,1 0 0,-1 1 0,1-1 1,-1 0-1,0 0 0,1 1 0,-1-1 0,1 0 0,-1 1 0,0-1 1,1 0-1,-1 1 0,1-1 0,-1 1 0,0-1 0,0 1 0,1-1 1,-1 0-1,0 1 0,0-1 0,0 1 0,1 0 0,10 45-121,-10-39 154,41 166-43,-20-86-146,-20-79 328,3 21-4175,-5-29 3938,1 0-1,-1 0 1,0 0 0,0 1 0,0-1-1,0 0 1,0 0 0,0 0-1,0 0 1,0 0 0,0 1-1,0-1 1,0 0 0,1 0 0,-1 0-1,0 0 1,0 0 0,0 0-1,0 0 1,0 1 0,1-1-1,-1 0 1,0 0 0,0 0 0,0 0-1,0 0 1,1 0 0,-1 0-1,0 0 1,0 0 0,0 0 0,0 0-1,1 0 1,-1 0 0,0 0-1,0 0 1,0 0 0,0 0-1,1 0 1,-1 0 0,0 0 0,0 0-1,0-1 1,1 1 0,8-16-3059,21-80-2816,-18 43-1294</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7.468"/>
    </inkml:context>
    <inkml:brush xml:id="br0">
      <inkml:brushProperty name="width" value="0.035" units="cm"/>
      <inkml:brushProperty name="height" value="0.035" units="cm"/>
    </inkml:brush>
  </inkml:definitions>
  <inkml:trace contextRef="#ctx0" brushRef="#br0">1 1 8730,'0'0'9739,"3"13"-9552,54 166 354,5 18-62,-38-105-205,-5 1 0,-4 1 0,3 109 0,-14-96-231,-4-107-35,-1 1 0,1-1 0,0 0-1,0 1 1,0-1 0,0 1 0,0-1 0,0 0 0,0 1-1,0-1 1,0 0 0,0 1 0,0-1 0,0 1 0,0-1-1,0 0 1,0 1 0,1-1 0,-1 0 0,0 1 0,0-1-1,0 0 1,1 1 0,-1-1 0,0 0 0,0 0 0,1 1-1,-1-1 1,0 0 0,0 0 0,1 1 0,-1-1 0,0 0-1,1 0 1,-1 0 0,1 1 0,0-2 23,0 1-1,0-1 1,-1 1 0,1-1 0,0 0 0,0 1 0,-1-1-1,1 0 1,0 0 0,-1 1 0,1-1 0,-1 0-1,1 0 1,-1 0 0,0 0 0,1-1 0,12-25 81,-3 3-110,0 1 1,2 1-1,24-34 1,-32 50-63,1 0 1,-1 1 0,1 0 0,1 0 0,-1 1-1,0-1 1,1 1 0,0 0 0,0 1 0,0-1-1,1 1 1,-1 0 0,1 1 0,-1 0 0,1 0-1,0 0 1,0 1 0,9-1 0,-10 1-26,3 1-79,0-1 1,1 1-1,16 3 1,-24-3 145,1 1 0,-1-1 0,1 1 0,-1 0 0,1 0 1,-1 0-1,1 1 0,-1-1 0,0 0 0,0 1 0,0 0 1,1-1-1,-2 1 0,1 0 0,0 0 0,0 0 0,2 4 1,0 1-1,0 1 1,-1-1-1,0 1 1,0 0-1,-1-1 1,0 2-1,0-1 1,1 8 0,-1 70-22,-2-62 48,0-15-7,-1-1 1,-1 1-1,1-1 1,-1 1-1,-1-1 1,0 0-1,0 0 1,0 0-1,-1-1 0,0 1 1,-1-1-1,0 0 1,0 0-1,0 0 1,-1-1-1,0 1 1,-11 8-1,11-10 3,0 0 0,-1 0-1,1-1 1,-1 0 0,0 0 0,0-1 0,-1 0-1,1 0 1,-1 0 0,1-1 0,-1 0 0,0-1-1,0 1 1,0-2 0,0 1 0,0-1-1,0 0 1,0-1 0,-8-1 0,13 1 1,0 0 0,0 0-1,1-1 1,-1 1 0,0-1 0,1 1 0,0-1 0,-1 0 0,1 0 0,0 0-1,0 0 1,0 0 0,0-1 0,0 1 0,1-1 0,-1 1 0,1-1 0,-1 1-1,1-1 1,0 0 0,0 0 0,0 1 0,1-1 0,-1-3 0,-2-8-16,1 0 1,1-1-1,0-20 0,1 33 6,0-4-60,0 1 0,1-1 0,0 1 0,0 0 0,0 0 0,0-1 0,1 1 0,0 0 0,0 0 1,1 0-1,-1 0 0,1 1 0,5-8 0,-2 6-17,0-1 1,0 1-1,1 0 0,0 0 1,0 1-1,0 0 0,13-6 1,10-3-25,0 2 0,0 2 1,51-11-1,-60 16 149,77-15-68,-51 11 264,88-27-1,-123 32-76,0 0 0,-1-1 0,0-1-1,0 0 1,0-1 0,-1 0 0,0 0-1,0-1 1,-1 0 0,0-1 0,0 0-1,9-13 1,-16 17-55,1 0 0,-1 0 1,0 0-1,0-1 0,0 1 0,-1 0 0,0-1 0,0 1 1,0-1-1,-1 1 0,1-1 0,-2-10 0,1 10-43,0 5-62,0 0 0,-1 0 0,1 0 0,0 0 0,-1 0 0,1 0 0,0 1 0,-1-1-1,1 0 1,-1 0 0,1 0 0,-1 0 0,0 1 0,1-1 0,-1 0 0,0 0 0,1 1 0,-1-1 0,0 1 0,0-1 0,0 1 0,0-1 0,0 1 0,1-1 0,-1 1 0,0 0 0,0-1-1,0 1 1,0 0 0,0 0 0,-2 0 0,-37-2-9,32 2 6,5 1-3,0 0 0,0-1 0,1 1 0,-1 0-1,0 1 1,1-1 0,-1 0 0,1 1 0,0 0 0,-1-1 0,1 1 0,0 0-1,0 0 1,0 0 0,0 0 0,0 1 0,1-1 0,-1 0 0,1 1 0,-1-1-1,1 1 1,0 0 0,-1 3 0,-4 9-5,1 0 0,0 0 0,-2 16 0,0 5-7,2 1 1,2 0-1,2-1 0,1 1 0,5 44 0,-4-74 3,0 1 1,1-1-1,0 0 0,0 0 1,1 0-1,0 0 0,0 0 1,1 0-1,-1-1 0,1 0 1,1 0-1,-1 0 0,1 0 1,10 9-1,-7-9 31,0 0-1,0-1 1,0 0 0,1 0 0,0-1-1,0 0 1,0 0 0,0-1 0,0 0-1,15 2 1,-11-3 19,0-1-1,1 0 1,-1-1 0,0 0 0,1-1-1,-1 0 1,0-1 0,0 0-1,0-2 1,0 1 0,-1-1 0,1-1-1,-1 0 1,0-1 0,0-1-1,18-13 1,-16 8 22,-1 0-1,0-2 1,-1 1 0,-1-2-1,0 1 1,-1-2 0,-1 1-1,0-1 1,-1-1 0,-1 1-1,0-1 1,-1-1 0,6-31-1,-3-9 515,-3-1-1,-2-112 0,-4 126-273,0 41-261,0 3-22,0 0 0,0 0 0,0 0-1,0 0 1,0 0 0,0 0 0,0 0 0,0 0 0,-1 0 0,1 0 0,0 0-1,-1 0 1,1 0 0,0 0 0,-1 0 0,0-1 0,0 2-21,1 0 1,0 1-1,-1-1 1,1 1-1,0-1 1,-1 0-1,1 1 1,0-1-1,-1 1 1,1-1-1,0 0 1,0 1-1,0-1 1,-1 1-1,1-1 0,0 1 1,0-1-1,0 1 1,0-1-1,0 1 1,0-1-1,0 1 1,0-1-1,0 1 1,0-1-1,0 2 1,0-1-5,-7 330-94,7-239 88,-5-82 81,5-10-59,0 0 0,-1 0 0,1 0 1,0 0-1,-1 0 0,1 0 1,0 0-1,0-1 0,-1 1 1,1 0-1,0 0 0,0 0 1,-1 0-1,1 0 0,0-1 0,0 1 1,-1 0-1,1 0 0,0 0 1,0-1-1,0 1 0,-1 0 1,1 0-1,0-1 0,0 1 1,0 0-1,0 0 0,0-1 0,0 1 1,-1 0-1,1 0 0,0-1 1,0 1-1,0 0 0,0-1 1,0 1-1,0 0 0,0 0 1,0-1-1,0 1 0,0 0 0,1-1 1,-1 1-1,-1-9 48,0-1 0,1 1 0,0 0-1,0-1 1,1 1 0,0 0 0,1 0 0,0 0-1,6-16 1,-3 13-42,1 1 0,0 0 0,1 0 0,1 0 0,-1 1 0,18-17 0,206-207-2910,-219 227 1164,-3 6-4387</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37.872"/>
    </inkml:context>
    <inkml:brush xml:id="br0">
      <inkml:brushProperty name="width" value="0.035" units="cm"/>
      <inkml:brushProperty name="height" value="0.035" units="cm"/>
    </inkml:brush>
  </inkml:definitions>
  <inkml:trace contextRef="#ctx0" brushRef="#br0">341 47 8994,'0'0'12404,"3"-8"-11591,9-23-240,-12 31-564,0 0 0,0 0 1,0-1-1,0 1 0,0 0 1,0-1-1,0 1 0,0 0 1,0-1-1,0 1 0,0 0 1,-1 0-1,1-1 0,0 1 1,0 0-1,0 0 1,0-1-1,-1 1 0,1 0 1,0 0-1,0-1 0,0 1 1,-1 0-1,1 0 0,0 0 1,0-1-1,-1 1 0,1 0 1,0 0-1,0 0 0,-1 0 1,1 0-1,0 0 1,-1 0-1,1 0 0,0-1 1,-1 1-1,1 0 0,0 0 1,0 0-1,-1 1 0,-16-1 30,13 0 2,-2 0-41,1 0 0,-1 1 1,1-1-1,-1 1 1,1 0-1,-1 1 0,1 0 1,0-1-1,0 2 0,0-1 1,0 1-1,0-1 0,0 1 1,1 0-1,-1 1 1,1-1-1,0 1 0,0 0 1,-7 9-1,7-7-48,0 0 0,1 1 0,-1 0 0,1 0 0,0 0 0,1 0 0,0 0 0,0 0 0,0 1 0,1-1 0,0 1 0,1-1 0,0 1 0,1 12 0,-1-17 24,1-1-1,0 1 0,0 0 1,0 0-1,0-1 0,0 1 1,0-1-1,1 1 0,-1-1 0,1 0 1,0 1-1,0-1 0,0 0 1,0 0-1,0 0 0,0 0 1,5 2-1,50 27 10,-24-14 9,-26-14 11,-1 1 1,-1 0-1,1 1 0,-1 0 0,1 0 1,-1 0-1,-1 0 0,1 1 1,-1-1-1,0 1 0,0 1 0,0-1 1,2 7-1,-2-2 66,-1 1 0,0-1 0,0 1 0,-1 0 0,-1 0 0,0 0 0,-1 12 0,0-3 256,0-1 0,-7 38 0,4-48-222,1 0 1,-2-1-1,1 1 1,-1-1-1,0 0 1,-1 0 0,-11 15-1,2-5-7,-1-1 0,0-1-1,-2 0 1,-29 24-1,38-35-98,-1 0 0,1 0 0,-1-1 0,-1 0-1,1 0 1,-1-1 0,0 0 0,0-1-1,0 0 1,0-1 0,0 0 0,-20 1-1,27-3-143,-1 0 1,0 0-1,0-1 0,0 1 0,0-1 0,1 0 0,-1 0 0,0 0 0,1-1 1,-1 1-1,1-1 0,-1 0 0,1 0 0,0 0 0,0-1 0,0 1 0,0-1 1,0 1-1,1-1 0,-1 0 0,-2-4 0,-21-35-4945</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56.031"/>
    </inkml:context>
    <inkml:brush xml:id="br0">
      <inkml:brushProperty name="width" value="0.035" units="cm"/>
      <inkml:brushProperty name="height" value="0.035" units="cm"/>
    </inkml:brush>
  </inkml:definitions>
  <inkml:trace contextRef="#ctx0" brushRef="#br0">1 0 432,'0'0'0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8:56.622"/>
    </inkml:context>
    <inkml:brush xml:id="br0">
      <inkml:brushProperty name="width" value="0.035" units="cm"/>
      <inkml:brushProperty name="height" value="0.035" units="cm"/>
    </inkml:brush>
  </inkml:definitions>
  <inkml:trace contextRef="#ctx0" brushRef="#br0">1 165 1776,'0'0'4560,"28"-20"-4200,84-63-133,-78 55 43,-29 19 258,-3-1 99,-1 10-578,-1 0-1,0 0 1,0-1-1,0 1 1,0 0-1,0-1 0,1 1 1,-1 0-1,0 0 1,0-1-1,0 1 1,0 0-1,0-1 0,0 1 1,0 0-1,0-1 1,0 1-1,0 0 1,0-1-1,0 1 0,0 0 1,0 0-1,0-1 1,-1 1-1,1 0 1,0-1-1,0 1 0,0 0 1,0 0-1,-1-1 1,1 1-1,0 0 1,0 0-1,0-1 0,-1 1 1,1 0-1,-16-4 314,-18 4-1030,32 1 692,-24 3-1123,-1 9-643</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0.070"/>
    </inkml:context>
    <inkml:brush xml:id="br0">
      <inkml:brushProperty name="width" value="0.035" units="cm"/>
      <inkml:brushProperty name="height" value="0.035" units="cm"/>
    </inkml:brush>
  </inkml:definitions>
  <inkml:trace contextRef="#ctx0" brushRef="#br0">56 54 4537,'0'0'2224,"87"-54"-2368,-91 54 64,-43 0-40,-1 14-936,5 1-3313</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2.170"/>
    </inkml:context>
    <inkml:brush xml:id="br0">
      <inkml:brushProperty name="width" value="0.035" units="cm"/>
      <inkml:brushProperty name="height" value="0.035" units="cm"/>
    </inkml:brush>
  </inkml:definitions>
  <inkml:trace contextRef="#ctx0" brushRef="#br0">0 201 4001,'0'0'8895,"45"0"-7780,144 0 72,-144 0-735,-33 1-229,1-1 0,0 0 0,0-1 0,0 0 0,0-1-1,-1-1 1,21-6 0,-10 2 138,0-1 0,-1 0 0,22-13 0,-35 16-235,-1 0 0,1 0 0,-1-1 0,-1 0 0,1 0 0,-1-1 0,0 0 0,0 0 0,-1-1 0,7-10 0,-11 15-75,-1 0 0,0 0 0,0 0 0,0-1 1,0 1-1,0 0 0,-1 0 0,1 0 0,-1-1 0,0 1 0,0 0 0,-1-5 0,1-6 164,-9 13-330,-6 2 99,0 0 0,1 2 0,-1 0 0,0 0 0,1 1 0,0 1 0,0 0 0,0 1 0,1 1 0,0 0 0,0 1 0,0 0 0,1 1 0,0 0 0,1 1 0,0 0 0,1 1 0,0 0 0,-16 25 0,21-27-21,1 1 0,0 0-1,0 0 1,1 0 0,0 0 0,1 0 0,1 1-1,-1-1 1,2 1 0,-1 14 0,1-24 32,0-1 1,1 0 0,-1 0-1,0 1 1,0-1 0,0 0 0,0 0-1,0 1 1,0-1 0,0 0-1,0 0 1,0 0 0,0 1-1,1-1 1,-1 0 0,0 0-1,0 0 1,0 1 0,0-1 0,1 0-1,-1 0 1,0 0 0,0 0-1,0 0 1,1 1 0,-1-1-1,0 0 1,0 0 0,1 0 0,-1 0-1,0 0 1,0 0 0,1 0-1,-1 0 1,0 0 0,0 0-1,1 0 1,-1 0 0,0 0-1,0 0 1,0 0 0,1 0 0,-1 0-1,42 4-49,80-4 0,-54-1-75,-49 1 41,209-7-1268,-197 5 130,1-3 1,-1 0 0,0-2-1,0-1 1,33-14-1,-38 7-2895</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1.002"/>
    </inkml:context>
    <inkml:brush xml:id="br0">
      <inkml:brushProperty name="width" value="0.035" units="cm"/>
      <inkml:brushProperty name="height" value="0.035" units="cm"/>
    </inkml:brush>
  </inkml:definitions>
  <inkml:trace contextRef="#ctx0" brushRef="#br0">272 302 6385,'0'0'8033,"0"-8"-7134,0-18-209,1 5 203,-2 0 0,0 0 0,-4-22 0,3 35-737,0 0-1,0 1 1,-1-1 0,0 1-1,-1-1 1,1 1 0,-1 0-1,-1 0 1,1 0 0,-1 1 0,-12-12-1,9 10-75,-1 0 1,-1 1-1,0 0 0,0 0 0,-13-6 0,19 11-73,-1 0 1,1 0-1,0 1 0,-1-1 1,1 1-1,-1 0 0,0 0 1,1 0-1,-1 1 0,0 0 1,1-1-1,-1 2 0,0-1 1,1 1-1,-1-1 0,-7 3 1,9-1-13,1 0 0,-1 0 1,0 1-1,1-1 0,-1 0 1,1 1-1,0 0 0,0 0 1,0-1-1,0 1 0,0 0 1,1 1-1,-1-1 0,1 0 1,0 0-1,0 1 1,-1 3-1,-12 65-30,14-71 35,-3 24-7,1 0 0,1 1 0,4 50 0,-3-74-8,1-1 0,-1 1 1,1 0-1,-1 0 0,1-1 0,0 1 0,-1 0 0,1-1 1,0 1-1,0-1 0,0 1 0,1-1 0,-1 1 1,0-1-1,0 0 0,1 1 0,-1-1 0,1 0 0,2 1 1,0 0-18,-1 0 1,1-1-1,0 1 1,0-1-1,1 0 1,-1 0-1,0-1 0,7 1 1,-3-1-84,1 0 0,-1 0 0,1-1-1,0 0 1,-1-1 0,0 0 0,1-1 0,11-4 0,-6-2-637,-1 0 1,0-1 0,-1 0 0,0-1-1,0 0 1,-1-1 0,-1 0-1,10-15 1,6-12-3743</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1.498"/>
    </inkml:context>
    <inkml:brush xml:id="br0">
      <inkml:brushProperty name="width" value="0.035" units="cm"/>
      <inkml:brushProperty name="height" value="0.035" units="cm"/>
    </inkml:brush>
  </inkml:definitions>
  <inkml:trace contextRef="#ctx0" brushRef="#br0">16 89 7242,'0'0'9831,"-2"-19"-9056,0 1-658,-5-31 314,5 46-341,1 8-26,0 35-50,6 70 278,5 0 0,5-1 0,31 113 0,25 150 248,-56-262-493,1 157 0,-16-214-107,0-35 252,0-30 861,-1-29-960,2 0-1,1-1 0,3 1 0,1 0 0,17-59 1,-8 56-133,3 0 1,25-48-1,-34 75-84,1 1 0,0 1 1,1 0-1,1 0 0,0 1 0,1 0 0,1 1 0,21-15 0,-27 23-21,0 0 0,0 0 0,1 1-1,0 0 1,0 1 0,0 0 0,0 1 0,18-3 0,3 2-957,45 1 0,-50 2 246,-14 0 214,0 1 0,0-1 0,0 2 0,-1 0 0,1 0 0,16 6 0,3 6-3343</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2.941"/>
    </inkml:context>
    <inkml:brush xml:id="br0">
      <inkml:brushProperty name="width" value="0.035" units="cm"/>
      <inkml:brushProperty name="height" value="0.035" units="cm"/>
    </inkml:brush>
  </inkml:definitions>
  <inkml:trace contextRef="#ctx0" brushRef="#br0">0 418 1608,'0'0'11003,"1"-37"-9931,6-118-191,-5 129-369,1 0 0,1 0-1,9-29 1,-10 42 322,1-1-1,-2 0 1,0 1 0,1-24-1,-3 36-370,0 27-228,19 312 227,-15-282-410,-3-45-38,21 193 179,-16-168-180,1-1 1,2-1 0,22 58 0,-28-86-82,0 0 1,0 0-1,1 0 1,-1-1 0,7 7-1,-10-11-31,1 0 0,0 0 0,0 0 0,-1 0 0,1 0 0,0 0-1,0-1 1,0 1 0,0 0 0,0-1 0,0 1 0,0-1 0,0 1 0,0-1 0,0 1 0,1-1 0,-1 0 0,0 1-1,0-1 1,0 0 0,0 0 0,1 0 0,-1 0 0,0 0 0,0 0 0,0 0 0,1 0 0,-1-1 0,0 1 0,0 0-1,0-1 1,0 1 0,0-1 0,0 1 0,0-1 0,0 0 0,0 1 0,2-2 0,1-4-642,-1 1-1,1-1 1,-1 1 0,0-1 0,0 0-1,-1 0 1,0 0 0,0-1 0,2-10 0,5-26-4326</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3.602"/>
    </inkml:context>
    <inkml:brush xml:id="br0">
      <inkml:brushProperty name="width" value="0.035" units="cm"/>
      <inkml:brushProperty name="height" value="0.035" units="cm"/>
    </inkml:brush>
  </inkml:definitions>
  <inkml:trace contextRef="#ctx0" brushRef="#br0">0 550 9090,'0'0'8803,"27"-5"-8053,164-34 442,-172 36-1077,0-1 1,-1-1-1,0-1 1,0 0-1,0-2 0,-1 0 1,0-1-1,0 0 0,-1-2 1,-1 0-1,18-16 1,-21 15-45,0 0 0,-1-1 0,-1 0-1,0-1 1,-1 0 0,-1-1 0,0 0 0,-1 0 0,0-1 0,-1 0 0,-1 0 0,6-33 0,-5-2 21,0-77 0,-9 168-145,-15 78 0,3-31 55,5 26 20,4 131 1,6-208-21,0-28-2,0 0 0,1 0 1,0 0-1,0-1 0,1 1 1,-1 0-1,2 0 0,-1-1 1,1 1-1,0-1 0,1 0 1,8 12-1,-9-14 12,1-1 0,0-1 0,0 1 0,0 0 0,0-1 0,0 0-1,1 0 1,-1 0 0,1-1 0,0 1 0,0-1 0,0 0 0,0-1 0,0 1 0,0-1 0,1 0 0,-1 0 0,0-1 0,10 0-1,0 1 67,0 0-1,0-2 0,0 0 0,0-1 0,0 0 0,0-1 0,-1-1 0,1 0 0,-1-1 1,23-11-1,-20 6-20,-1-1 0,0 0 1,0 0-1,-2-2 1,1 0-1,-2-1 0,22-26 1,-28 29-1,0 0 1,0 0-1,-1-1 1,-1 0-1,0 0 1,-1 0-1,0-1 1,0 1-1,-2-1 1,1 0-1,-2 0 1,1-21 0,-18 52-273,7-1 178,2 1 1,-1 0 0,2 0-1,1 0 1,0 1-1,1 0 1,1 0 0,1 0-1,0 35 1,1-51 14,1-1 0,0 1 0,1 0 1,-1-1-1,0 1 0,1 0 0,-1-1 0,1 1 0,0-1 1,0 1-1,0-1 0,0 1 0,0-1 0,1 0 0,-1 1 1,4 2-1,-3-3-8,1 0 0,0 0 0,0 0 1,0-1-1,0 1 0,0-1 0,0 0 0,0 1 1,0-2-1,0 1 0,1 0 0,-1-1 0,5 1 1,10 1-173,0-1 0,1 0-1,-1-1 1,1-1 0,-1-1 0,0-1 0,0 0 0,0-2 0,33-11 0,180-89-5843,-133 52 993</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4.236"/>
    </inkml:context>
    <inkml:brush xml:id="br0">
      <inkml:brushProperty name="width" value="0.035" units="cm"/>
      <inkml:brushProperty name="height" value="0.035" units="cm"/>
    </inkml:brush>
  </inkml:definitions>
  <inkml:trace contextRef="#ctx0" brushRef="#br0">148 241 6513,'0'0'8805,"20"-5"-7754,64-22-156,-81 26-832,0-1 1,-1 1-1,1-1 1,-1 0 0,1 0-1,-1 0 1,0 0-1,0-1 1,0 1-1,0-1 1,0 1 0,0-1-1,-1 1 1,1-1-1,-1 0 1,0 0-1,0 0 1,0 0 0,0 0-1,0 0 1,-1 0-1,1 0 1,-1 0 0,0 0-1,0-1 1,0 1-1,0 0 1,-1-5-1,0-1 109,3-21 271,-1 20-260,-1 0 1,0 0-1,0 1 1,-1-1 0,-2-10-1,3 19-163,-1 0-1,1 0 0,-1 0 1,1-1-1,-1 1 0,0 0 1,1 0-1,-1 0 1,0 0-1,0 0 0,1 1 1,-1-1-1,0 0 1,0 0-1,0 1 0,0-1 1,0 0-1,0 1 0,-1-1 1,1 1-1,0-1 1,0 1-1,0 0 0,0-1 1,-1 1-1,1 0 1,0 0-1,0 0 0,0 0 1,-1 0-1,1 0 1,0 0-1,-2 1 0,0-1-21,-1 1-1,1 0 1,0 0-1,-1 0 0,1 0 1,0 0-1,0 1 1,0-1-1,0 1 0,0 0 1,-3 3-1,-13 13-12,2 1-1,0 1 0,1 0 1,1 1-1,1 1 1,1 0-1,1 1 0,1 0 1,-10 31-1,18-40-80,0 1 0,1 0 0,0 0-1,1 0 1,2 17 0,-1-18-110,0-12 182,0 0-1,0 0 0,1 0 0,-1 0 0,1 0 0,0 0 0,-1 0 1,1 0-1,0 0 0,0-1 0,0 1 0,0 0 0,0-1 1,1 1-1,-1-1 0,0 1 0,1-1 0,-1 1 0,1-1 1,-1 0-1,1 0 0,0 0 0,0 0 0,-1 0 0,1 0 0,0 0 1,0-1-1,0 1 0,0-1 0,0 1 0,0-1 0,0 0 1,3 0-1,9 2-147,-1-2 0,1 0 0,25-3 0,-36 3 101,1-1-1,0 0 1,-1 0-1,1 0 1,0 0-1,-1 0 1,1-1-1,-1 0 0,0 0 1,0 0-1,1 0 1,-1 0-1,0 0 1,-1-1-1,1 1 1,2-4-1,-1 0-84,0 1 0,0-1-1,-1 0 1,0 0 0,0 0-1,-1 0 1,0-1 0,3-9-1,-2-4-40,0 0-1,-1 0 1,-1 0-1,-1 0 1,-4-27 0,3 38 238,-1 0 0,-1 0 1,0 0-1,0 1 0,0-1 1,-1 1-1,0 0 1,-1 0-1,-9-13 0,6 11 364,-1-1 0,0 1 0,0 1 0,-1 0-1,0 0 1,-14-8 0,23 16-365,0 0-1,0 1 1,0-1-1,-1 0 1,1 1 0,0 0-1,0-1 1,-1 1 0,1 0-1,-1-1 1,1 1 0,0 0-1,-1 0 1,1 0-1,0 0 1,-1 0 0,1 1-1,0-1 1,-1 0 0,1 1-1,0-1 1,-1 0 0,1 1-1,0 0 1,0-1 0,-1 1-1,1 0 1,0 0-1,0-1 1,0 1 0,0 0-1,0 0 1,0 0 0,0 0-1,0 0 1,1 1 0,-1-1-1,0 0 1,0 2-1,-5 7-26,1 1 0,0 0-1,-5 21 1,4-16 237,-9 33-11,1 0 0,3 1 1,2 0-1,-2 55 1,3 206 284,8-242-473,0-45-70,0 7 37,4 33 0,-3-56-75,0 1-1,1-1 0,0 1 0,0-1 0,1 0 0,0 0 0,1 0 0,7 11 0,-9-16-35,0-1 0,0 1 0,0-1 0,0 0 0,1 0 0,-1 0 0,1 0 0,0 0-1,0-1 1,-1 1 0,1-1 0,0 0 0,0 0 0,0 0 0,0 0 0,1 0 0,-1-1 0,0 1 0,0-1 0,0 0 0,1 0 0,-1 0 0,0 0 0,0-1 0,5-1 0,2 0-392,0 0 0,0-2 1,0 1-1,-1-1 0,1 0 1,14-10-1,32-24-4499</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4.671"/>
    </inkml:context>
    <inkml:brush xml:id="br0">
      <inkml:brushProperty name="width" value="0.035" units="cm"/>
      <inkml:brushProperty name="height" value="0.035" units="cm"/>
    </inkml:brush>
  </inkml:definitions>
  <inkml:trace contextRef="#ctx0" brushRef="#br0">175 281 5601,'0'0'9177,"9"-34"-8005,25-103-21,-31 128-890,-1 1-1,0 0 1,-1-1 0,0 1-1,0-1 1,-1-16 0,-1 5 731,1 19-955,0 1 0,-1-1 0,1 1 0,0-1 1,0 1-1,0-1 0,0 0 0,-1 1 1,1-1-1,0 1 0,0-1 0,-1 1 0,1-1 1,0 1-1,-1-1 0,1 1 0,-1 0 1,1-1-1,0 1 0,-1 0 0,1-1 0,-1 1 1,1 0-1,-1-1 0,1 1 0,-1 0 0,0 0 1,1-1-1,-1 1 0,1 0 0,-1 0 1,1 0-1,-1 0 0,0 0 0,0 0 0,-1 0-33,0 0 0,0 0 0,-1 0 0,1 1-1,0-1 1,0 1 0,0-1 0,0 1 0,-1 0-1,-1 1 1,-2 2-9,0 0 0,0 0 0,0 1 0,1-1 0,0 1 0,0 1 0,-7 9 0,-29 46-35,36-52 42,-7 10-10,0 0 0,2 0 0,1 1 0,0 0 0,1 1 0,1 0 0,1 0 0,1 0 1,1 1-1,1 0 0,0 22 0,3-43 12,0 0 0,0 0 0,0-1 0,0 1 0,0 0-1,0 0 1,0 0 0,0 0 0,0 0 0,0-1 0,1 1 0,-1 0 0,0 0 0,1 0 0,-1-1 0,0 1 0,1 0 0,0 1 0,7-2 51,-6-1-24,6 0-8,-1 0 0,0 0 0,1 0 0,-1-1 0,0-1-1,0 1 1,-1-1 0,1 0 0,0 0 0,-1-1 0,0 0 0,0 0 0,10-9-1,7-8-364,38-45 0,-56 59 219,9-9-643,-2-1 0,0 0 0,14-27 0,6-25-4607,-11 22-725</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5.306"/>
    </inkml:context>
    <inkml:brush xml:id="br0">
      <inkml:brushProperty name="width" value="0.035" units="cm"/>
      <inkml:brushProperty name="height" value="0.035" units="cm"/>
    </inkml:brush>
  </inkml:definitions>
  <inkml:trace contextRef="#ctx0" brushRef="#br0">215 345 4457,'0'0'7818,"21"-32"-6633,61-103-95,-78 128-937,0-1 0,-1 0 0,1-1 0,2-10 0,-6-8 681,-1 13-317,1 11-386,0-1 0,0 1-1,0 0 1,0 0 0,0 0-1,-1 0 1,0 0 0,0 0-1,1 0 1,-2 0 0,1 0-1,0 0 1,-1 0 0,-2-5-1,1 6-80,1 0-1,-1 1 1,0-1-1,1 0 1,-1 1-1,0 0 1,0-1 0,0 1-1,0 0 1,0 0-1,0 1 1,0-1-1,0 1 1,0 0-1,-5-1 1,2 1-44,1 0-1,-1 0 1,1 0 0,-1 1 0,1 0 0,-1 0 0,1 0 0,0 0-1,-1 1 1,1 0 0,0 0 0,0 1 0,0-1 0,0 1-1,-7 6 1,3-1-7,1 0 1,0 1-1,1 0 0,0 0 0,0 0 1,-9 19-1,9-14 23,0 0 0,0 0 0,2 1 0,0 0 0,1 0 0,0 0 0,1 1 0,1-1 0,0 1 0,1 18 1,1-33-20,-1 5 13,1 0 1,0 0-1,1-1 1,-1 1-1,1 0 1,0-1-1,3 7 1,-3-10-15,0 0 1,0 0-1,0-1 0,0 1 1,1-1-1,-1 1 0,1-1 1,-1 1-1,1-1 1,0 0-1,-1 0 0,1 0 1,0 0-1,0 0 0,-1 0 1,1 0-1,0-1 0,0 1 1,0-1-1,0 1 1,0-1-1,0 0 0,3 0 1,7 2-21,0-1 0,-1-1 0,1 0 0,0 0 0,-1-1 0,18-4 1,-22 3-81,-1 0 1,1-1-1,-1 0 1,0 0 0,0 0-1,0-1 1,0 1 0,-1-1-1,1-1 1,-1 1-1,0-1 1,5-7 0,-5 6-181,0 0 0,-1-1 1,0 1-1,0-1 0,-1 0 1,1 0-1,-1-1 1,-1 1-1,0-1 0,2-8 1,-2-2-352,0 1 0,-1 0 0,-2-27 0,0 34 685,-1 1-1,0 0 0,-1 0 0,0 0 1,-1 1-1,0-1 0,0 1 1,-1-1-1,1 1 0,-2 1 0,1-1 1,-1 1-1,-1 0 0,1 0 0,-10-7 1,15 13 10,-1 0 0,0 0 0,0 0 1,0 0-1,0 0 0,0 0 0,-1 0 1,1 1-1,0-1 0,0 1 0,0-1 1,-1 1-1,1 0 0,0 0 0,0 0 1,-1 0-1,1 0 0,0 1 0,0-1 1,0 1-1,-1-1 0,1 1 0,0 0 1,0 0-1,0 0 0,0 0 0,0 0 1,0 0-1,1 1 0,-1-1 0,0 1 1,1-1-1,-1 1 0,1 0 0,-1-1 1,-2 5-1,-10 18 396,1 1 0,0 1 0,-13 40 0,-19 86 715,38-123-1018,-14 52 44,4 0 0,3 1 0,4 1 0,0 86 0,10-168-228,0 0 0,0 0 0,0 0-1,0 0 1,0 1 0,0-1-1,0 0 1,0 0 0,0 0 0,1 0-1,-1 0 1,0 0 0,1 0-1,-1 0 1,1 0 0,-1 0-1,1 0 1,-1 0 0,1 0 0,0 0-1,-1-1 1,1 1 0,0 0-1,1 0 1,0 0-35,0-1 1,0 1-1,0-1 0,0 0 1,0 0-1,1 0 0,-1 0 0,0-1 1,0 1-1,0-1 0,0 1 1,0-1-1,2 0 0,10-5-771,0 0 0,0-1 1,-1-1-1,0 0 0,-1-1 0,22-18 0,21-22-4559</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6.438"/>
    </inkml:context>
    <inkml:brush xml:id="br0">
      <inkml:brushProperty name="width" value="0.035" units="cm"/>
      <inkml:brushProperty name="height" value="0.035" units="cm"/>
    </inkml:brush>
  </inkml:definitions>
  <inkml:trace contextRef="#ctx0" brushRef="#br0">29 766 2785,'0'0'5989,"0"0"-5917,0 0 0,-1 0 0,1 1 0,0-1 1,-1 0-1,1 0 0,0 0 0,-1 0 0,1 0 0,0 0 0,-1 0 1,1 0-1,0 0 0,-1 0 0,1 0 0,0-1 0,-1 1 0,1 0 1,0 0-1,-1 0 0,1 0 0,0 0 0,0-1 0,-1 1 0,1 0 1,0 0-1,-1 0 0,1-1 0,0 1 0,0 0 0,-1-1 0,0-5 279,0 0 0,0 0-1,0 0 1,0 0 0,1-1 0,0 1-1,1 0 1,0-6 0,0-9 440,-1-14 232,-1 13-317,1 1 0,0 0 0,2-1-1,1 1 1,0 0 0,9-30 0,-13 57-673,1 1-1,-1-1 1,1 0 0,0 1 0,1 11-1,0 14-59,-18 115 38,9-95 8,-2 75-1,10-116-10,0 20-95,0-31 79,0 1 0,0 0 0,0-1-1,0 1 1,0 0 0,0-1-1,0 1 1,0 0 0,0-1 0,0 1-1,0-1 1,1 1 0,-1 0 0,0-1-1,0 1 1,1-1 0,-1 1 0,0-1-1,1 1 1,-1-1 0,1 1 0,-1-1-1,1 1 1,-1-1 0,1 1 0,-1-1-1,1 0 1,-1 1 0,1-1 0,1 1-1,3-2 23,1 0-1,-1 0 0,0 0 0,0-1 0,1 1 0,-1-1 0,0-1 0,0 1 0,-1-1 0,1 1 0,0-1 0,-1-1 0,0 1 0,0-1 0,0 1 0,0-1 0,0-1 0,-1 1 0,0 0 0,4-7 0,7-12 83,-1 0-1,17-45 1,-29 68-96,10-29 4,-1 0 1,-1-1 0,-1 0-1,-2 0 1,-1-1 0,-1 1-1,-1-39 1,-3 68-37,0 3-15,-1 0 0,1 0 0,-1 0 0,1 0 0,0 0 0,-1 0-1,1 0 1,0 0 0,0 0 0,1 0 0,-1 0 0,1 2 0,0 10-3,-9 313 25,8-321 22,0 0-1,1 0 1,-1-1-1,1 1 1,0 0 0,1-1-1,0 1 1,-1 0-1,5 7 1,-5-11-2,1 0 0,-1 0 0,1 0 0,-1 0 1,1 0-1,0 0 0,0-1 0,0 1 0,0 0 0,0-1 1,0 0-1,0 1 0,0-1 0,1 0 0,-1 0 0,0 0 0,1-1 1,-1 1-1,1 0 0,-1-1 0,1 0 0,-1 1 0,5-1 0,-1-1 16,1 0 0,-1 0-1,0 0 1,0-1-1,-1 0 1,1 0-1,0 0 1,-1-1-1,1 0 1,-1 0 0,0 0-1,0-1 1,0 1-1,0-1 1,0-1-1,-1 1 1,0-1-1,5-7 1,8-10 8,-1-2 1,21-43-1,-36 65-16,23-47-25,-3-1-1,-2-2 1,21-88 0,11-164-80,-43 135 189,27 928 260,-33-743-379,0 1-111,0-1 0,0 1 0,2-1 0,0 1 1,1-1-1,1 0 0,8 17 0,-12-31 46,-1 1 1,0-1 0,1 0 0,0 0 0,0 0-1,-1 0 1,1 0 0,0 0 0,1-1-1,-1 1 1,0-1 0,0 1 0,1-1 0,-1 0-1,0 0 1,1 0 0,3 1 0,2-1-407,0 1-1,1-2 1,-1 1 0,10-1 0,-7 0-312,25 0-3126</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7.060"/>
    </inkml:context>
    <inkml:brush xml:id="br0">
      <inkml:brushProperty name="width" value="0.035" units="cm"/>
      <inkml:brushProperty name="height" value="0.035" units="cm"/>
    </inkml:brush>
  </inkml:definitions>
  <inkml:trace contextRef="#ctx0" brushRef="#br0">167 273 6569,'0'0'8854,"10"-27"-8274,30-87 9,-38 108-477,0-1 1,0 1 0,0-1-1,-1 1 1,0-1-1,0 0 1,0 1 0,-1-1-1,-1-11 1,-1-2 246,3 19-342,-1 0 1,0-1-1,0 1 0,0 0 0,0-1 1,0 1-1,-1 0 0,1 0 0,0-1 1,0 1-1,-1 0 0,1 0 0,-1-1 1,1 1-1,-1 0 0,0 0 0,1 0 1,-1 0-1,0 0 0,0 0 0,0 0 1,0 0-1,0 0 0,0 0 0,0 1 1,0-1-1,0 0 0,0 1 0,0-1 1,0 1-1,-1-1 0,1 1 0,0-1 1,0 1-1,-1 0 0,1 0 0,0-1 1,0 1-1,-1 0 0,1 0 0,0 0 1,-1 1-1,1-1 0,0 0 0,0 0 1,-1 1-1,1-1 0,0 1 0,0-1 1,0 1-1,-1-1 0,1 1 0,0 0 1,0-1-1,0 1 0,0 0 0,0 0 1,0 0-1,0 1 0,-10 11-32,0 1 0,1 0 0,1 0 0,1 1 0,0 0 1,-10 27-1,7-16 27,-5 10 6,1 0 0,2 2 1,2 0-1,1 0 0,2 1 0,2-1 0,-2 77 0,8-114-5,0 0 0,0 0 0,0-1-1,1 1 1,-1 0 0,0 0-1,1 0 1,-1-1 0,0 1-1,1 0 1,-1 0 0,1-1 0,-1 1-1,1 0 1,-1-1 0,1 1-1,0-1 1,-1 1 0,1-1 0,0 1-1,0-1 1,-1 1 0,1-1-1,0 0 1,0 1 0,-1-1-1,1 0 1,0 1 0,0-1 0,0 0-1,0 0 1,0 0 0,-1 0-1,1 0 1,0 0 0,0 0 0,1-1-1,2 1 28,0 0 0,0-1-1,-1 1 1,1-1 0,0 0-1,-1 0 1,1-1 0,6-2 0,0-3-19,-1 0 1,1-1-1,-1 0 1,-1-1-1,0 0 0,0 0 1,11-17-1,43-79 67,-60 101-83,19-38 124,-2-1 1,-2-1-1,-2-1 1,-2 0 0,13-79-1,-25 116 50,-3 39-227,-1-1 1,-14 58-1,9-53 53,-5 53 0,11-52-8,1 0 0,4 42 1,-2-75-4,-1 0 0,1 0 1,0 0-1,0 0 1,0 0-1,0-1 1,0 1-1,0 0 0,1-1 1,0 1-1,-1-1 1,1 1-1,0-1 1,0 0-1,0 0 1,0 0-1,1 0 0,-1 0 1,1 0-1,-1-1 1,1 1-1,-1-1 1,1 1-1,0-1 1,0 0-1,0 0 0,3 0 1,-2 0-60,1 0 0,-1-1-1,0 1 1,1-1 0,-1 0 0,0 0 0,1-1 0,-1 1-1,0-1 1,0 0 0,0 0 0,1 0 0,-1-1 0,0 0-1,0 1 1,-1-1 0,1-1 0,7-4 0,-1-3-548,-1-1 0,0 0 0,0 0 0,-1-1 0,-1-1 0,0 1 0,0-1 0,-1 0 0,6-22 0,-3 12-955,12-35-2383</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7.322"/>
    </inkml:context>
    <inkml:brush xml:id="br0">
      <inkml:brushProperty name="width" value="0.035" units="cm"/>
      <inkml:brushProperty name="height" value="0.035" units="cm"/>
    </inkml:brush>
  </inkml:definitions>
  <inkml:trace contextRef="#ctx0" brushRef="#br0">1 1 8362,'0'0'7980,"3"42"-6673,2 14-930,23 196 854,13 13-334,16 133-993,-56-392-143,3 23 110,-4-28 2,0-1 0,0 1 0,0 0 0,0 0 0,0 0 0,0-1 0,1 1 0,-1 0 0,0 0 0,0 0 0,1-1 0,-1 1 0,1 0 0,-1-1 0,1 1 0,-1 0 1,1-1-1,-1 1 0,1-1 0,0 1 0,-1-1 0,1 1 0,0-1 0,-1 1 0,2 0 0,2-3-2026,0-4-1377</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34.784"/>
    </inkml:context>
    <inkml:brush xml:id="br0">
      <inkml:brushProperty name="width" value="0.035" units="cm"/>
      <inkml:brushProperty name="height" value="0.035" units="cm"/>
    </inkml:brush>
  </inkml:definitions>
  <inkml:trace contextRef="#ctx0" brushRef="#br0">1 15 1816,'0'0'11244,"10"-2"-10546,33-10-122,-42 12-535,0 0 0,1-1 0,-1 1 0,1 0 0,-1 0 0,0 0 0,1 0 1,-1 0-1,0 1 0,1-1 0,-1 0 0,0 1 0,1-1 0,-1 1 0,0-1 0,1 1 1,-1-1-1,0 1 0,0 0 0,0 0 0,0 0 0,0-1 0,0 1 0,0 0 0,0 0 1,0 1-1,0-1 0,0 0 0,-1 0 0,1 0 0,0 2 0,5 4 211,11 14 253,18 20 742,41 64 0,-68-91-1166,0 0 0,0 1 0,-2 0 0,1 0 0,-2 0 0,0 1 0,-1-1 0,-1 1 0,2 20 0,-6 47-62,0-58-15,1 1 0,4 41-1,-3-65-10,-1-1-1,1 0 1,0 1-1,-1-1 1,1 0-1,0 1 0,0-1 1,0 0-1,0 0 1,0 0-1,0 0 1,0 0-1,0 0 1,0 0-1,0 0 1,1 0-1,-1 0 0,0-1 1,1 1-1,-1 0 1,0-1-1,1 1 1,2 0-1,-1-1-279,0 1 0,1 0 0,-1-1 0,0 1-1,1-1 1,-1 0 0,0 0 0,1-1 0,3 0 0,-7 0-70,1 0 1,-1-1 0,1 1-1,-1 0 1,1-1 0,-1 1 0,0-1-1,0 1 1,0 0 0,0-1 0,0 1-1,0-1 1,-1-2 0,1 2-572,0-19-4387</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2.892"/>
    </inkml:context>
    <inkml:brush xml:id="br0">
      <inkml:brushProperty name="width" value="0.035" units="cm"/>
      <inkml:brushProperty name="height" value="0.035" units="cm"/>
    </inkml:brush>
  </inkml:definitions>
  <inkml:trace contextRef="#ctx0" brushRef="#br0">421 248 2473,'0'0'15117,"29"-24"-14319,91-76-258,-112 93-500,27-23 321,-27 17 77,-6 6-263,-2 7-161,0 0 1,1-1 0,-1 1 0,0 0 0,0 0-1,0-1 1,0 1 0,0 0 0,0-1 0,1 1-1,-1 0 1,0-1 0,0 1 0,0 0-1,0-1 1,0 1 0,0 0 0,0-1 0,0 1-1,-1 0 1,1-1 0,0 1 0,0 0 0,0 0-1,0-1 1,0 1 0,0 0 0,-1-1 0,1 1-1,0 0 1,0 0 0,0-1 0,-1 1 0,1 0-1,0 0 1,0 0 0,-1-1 0,1 1 0,0 0-1,0 0 1,-1 0 0,1 0 0,0-1-1,-1 1 1,1 0 0,0 0 0,-1 0 0,1 0-1,0 0 1,-1 0 0,1 0 0,0 0 0,0 0-1,-1 0 1,1 0 0,-25 5 14,-23 13-57,1 1 1,1 3-1,-81 51 0,106-60 27,2 0 0,-33 30 0,47-39-60,1 0 1,0 1 0,0-1-1,0 1 1,1 0 0,0 0-1,0 0 1,0 0 0,0 1-1,1-1 1,0 1 0,0 0-1,0 0 1,1-1 0,0 1-1,0 7 1,0-12 54,1-1-1,0 0 1,0 1 0,0-1-1,0 0 1,0 0 0,0 1 0,0-1-1,0 0 1,0 1 0,0-1-1,1 0 1,-1 0 0,0 1-1,0-1 1,0 0 0,0 0 0,0 1-1,0-1 1,1 0 0,-1 0-1,0 1 1,0-1 0,0 0-1,0 0 1,1 0 0,-1 1 0,0-1-1,0 0 1,1 0 0,-1 0-1,0 0 1,0 0 0,1 0-1,-1 1 1,0-1 0,0 0 0,1 0-1,-1 0 1,0 0 0,1 0-1,-1 0 1,15 1 43,0 0-1,0-1 1,-1-1 0,1 0-1,0-1 1,-1 0 0,1-2-1,20-6 1,115-50 271,-136 54-307,74-37 36,-81 39-52,1-1-1,-1 0 0,0 0 0,-1-1 0,1 1 0,-1-1 0,0-1 0,8-10 1,-12 13-39,0 0 1,-1 0 0,1-1 0,-1 1-1,0-1 1,0 1 0,0-1 0,0 0-1,-1 1 1,0-1 0,0 1 0,0-1-1,-1 0 1,1 1 0,-1-1 0,0 1-1,0-1 1,-1 1 0,0-1 0,1 1 0,-1 0-1,-1 0 1,1 0 0,0 0 0,-5-5-1,-13-10 46,13 12 306,-1 0 0,0 0 0,-14-9 1,18 15-235,0 0 0,1 1 1,-1-1-1,0 1 0,1 0 1,-1 0-1,0 1 0,0-1 1,1 1-1,-1-1 0,-6 3 1,-6 7-24,0 0 1,1 1 0,0 1 0,0 0 0,-18 21-1,0-1 145,-163 165 824,165-160-911,1 0-1,3 2 1,-42 76-1,62-101-94,2 0-1,0 0 1,0 1-1,1 0 1,1 0-1,-1 16 1,-1 90 94,6-96-38,-2-23-60,1 1 1,1-1-1,-1 1 1,0-1-1,1 0 0,-1 1 1,1-1-1,-1 1 1,1-1-1,0 0 1,0 0-1,0 0 1,1 1-1,-1-1 0,0 0 1,1 0-1,0-1 1,-1 1-1,1 0 1,0 0-1,0-1 1,0 1-1,0-1 0,0 0 1,0 0-1,0 1 1,0-1-1,0 0 1,1-1-1,-1 1 1,4 0-1,7 2-142,-1-2 0,1 0 0,-1 0 0,25-3 0,-22 1-122,-11 1 78,0-1 0,1 0 0,-1 0 1,0 0-1,1-1 0,-1 1 0,0-1 0,0 0 1,0 0-1,0-1 0,0 1 0,-1-1 1,1 0-1,-1 0 0,0 0 0,5-5 0,3-6-1902,-1 0-1,17-29 1,-24 38 1387,18-37-5178</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7.554"/>
    </inkml:context>
    <inkml:brush xml:id="br0">
      <inkml:brushProperty name="width" value="0.035" units="cm"/>
      <inkml:brushProperty name="height" value="0.035" units="cm"/>
    </inkml:brush>
  </inkml:definitions>
  <inkml:trace contextRef="#ctx0" brushRef="#br0">1 236 10242,'0'0'9738,"229"-104"-9626,-173 83 0,-1-1-112,-3 5-72,-5-5-192,-11 8-112,-8 0-584,-5 3-48,-11 4-673,-12 3-775</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7.817"/>
    </inkml:context>
    <inkml:brush xml:id="br0">
      <inkml:brushProperty name="width" value="0.035" units="cm"/>
      <inkml:brushProperty name="height" value="0.035" units="cm"/>
    </inkml:brush>
  </inkml:definitions>
  <inkml:trace contextRef="#ctx0" brushRef="#br0">0 1 5393,'0'0'10784,"1"8"-9837,4 370 3519,-7-217-4603,2-160 59,0 0 1,0 1 0,0-1-1,1 0 1,-1 0 0,0 0-1,1 1 1,-1-1 0,1 0-1,-1 0 1,1 0 0,-1 0-1,1 0 1,0 0 0,-1 0-1,1 0 1,0 0 0,0 0-1,0 0 1,0 0 0,0 0-1,0-1 1,0 1 0,0 0-1,0-1 1,0 1 0,1-1-1,-1 1 1,0-1 0,0 0-1,0 0 1,2 1 0,4 0-376,1 0 0,0-1 0,-1 0 1,10 0-1,-3-1-331,32-2-2252,-5-12-1403</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8.160"/>
    </inkml:context>
    <inkml:brush xml:id="br0">
      <inkml:brushProperty name="width" value="0.035" units="cm"/>
      <inkml:brushProperty name="height" value="0.035" units="cm"/>
    </inkml:brush>
  </inkml:definitions>
  <inkml:trace contextRef="#ctx0" brushRef="#br0">159 197 6361,'0'0'10927,"3"-31"-9819,2-7-764,-1 5 381,0-60 0,-4 93-698,0-1 0,0 1-1,0 0 1,-1 0 0,1 0 0,0 0 0,0 0 0,0 0 0,-1 0 0,1 0 0,0-1 0,0 1 0,0 0 0,-1 0 0,1 0 0,0 0 0,0 0 0,0 0 0,-1 0-1,1 0 1,0 0 0,0 0 0,-1 0 0,1 0 0,0 1 0,0-1 0,0 0 0,-1 0 0,1 0 0,0 0 0,0 0 0,0 0 0,-1 0 0,1 0 0,0 1 0,0-1-1,0 0 1,0 0 0,0 0 0,-1 0 0,1 1 0,0-1 0,0 0 0,0 0 0,0 1 0,-13 10-123,0 4 94,1 1 1,1 0 0,0 0 0,1 2 0,-9 21 0,-34 96 40,48-117-81,0 0 1,0 0 0,2 0 0,0 0 0,0 31 0,3-48 37,0-1 0,0 1 0,0-1 0,0 1 0,1-1 0,-1 1 1,0-1-1,0 1 0,0-1 0,1 1 0,-1-1 0,0 1 0,1-1 0,-1 1 0,0-1 0,1 0 0,-1 1 1,0-1-1,1 0 0,-1 1 0,1-1 0,-1 0 0,1 0 0,-1 1 0,1-1 0,-1 0 0,1 0 0,-1 0 1,1 1-1,24 0 78,-18-2-72,0 0 0,0 0 0,0-1 0,0 0 0,7-3 0,-3-1-187,-1 0-1,0-1 1,0-1-1,-1 1 1,0-1-1,-1-1 1,13-15 0,48-74-2962,-58 80 2211,22-36-3575</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8.734"/>
    </inkml:context>
    <inkml:brush xml:id="br0">
      <inkml:brushProperty name="width" value="0.035" units="cm"/>
      <inkml:brushProperty name="height" value="0.035" units="cm"/>
    </inkml:brush>
  </inkml:definitions>
  <inkml:trace contextRef="#ctx0" brushRef="#br0">1 205 7786,'0'0'12518,"9"-1"-11317,-6 1-1119,0 0-25,0 0 0,0 0 0,-1 0 0,1 0 0,0-1 0,0 0 0,-1 1 0,1-1 0,-1 0 0,1 0 0,0 0 0,-1 0 0,0-1 0,1 1 0,-1-1 0,0 0 0,0 1 0,0-1 0,0 0 1,0 0-1,0 0 0,0-1 0,2-3 0,58-131 1703,-61 135-1707,-1 2-40,1-1-1,-1 1 0,0-1 1,0 1-1,0-1 0,1 1 0,-1-1 1,0 1-1,1-1 0,-1 1 1,0-1-1,1 1 0,-1-1 1,1 1-1,-1 0 0,1-1 1,-1 1-1,1 0 0,-1-1 1,1 1-1,-1 0 0,1 0 1,-1-1-1,2 1 0,-2 7-49,0 66 42,-4 0 0,-15 81 0,-20 90 57,51-287 303,2 1 0,32-66 1,-23 56-285,50-104-154,-61 135 20,0 0 0,2 0-1,0 1 1,33-33 0,-43 49 40,0 0 1,1 1 0,0-1-1,-1 1 1,1 0-1,0 0 1,0 1 0,1 0-1,-1 0 1,10-3-1,-13 5 13,1-1-1,-1 1 1,0 0-1,1 0 1,-1 0 0,1 0-1,-1 0 1,1 0-1,-1 1 1,1-1-1,-1 1 1,0 0-1,1 0 1,-1-1-1,0 2 1,0-1-1,0 0 1,0 0-1,0 1 1,0-1-1,0 1 1,0-1-1,0 1 1,-1 0-1,1 0 1,1 3 0,5 8-1,0 0 0,-2 1 1,1 0-1,-2 0 0,0 0 1,-1 1-1,0 0 0,2 23 1,-1 14-83,-2 60 1,-3-99 42,0-4-94,-1 0 1,1 0-1,-1 0 0,-1 0 1,0 0-1,0 0 1,0-1-1,-7 15 0,7-20-39,0 1-1,0-1 0,-1 1 0,1-1 0,-1 0 1,1 0-1,-1 0 0,0 0 0,-1-1 0,1 1 1,0-1-1,-1 0 0,1 0 0,-1 0 0,1 0 1,-1-1-1,0 1 0,0-1 0,0 0 0,0 0 1,0 0-1,-7 0 0,-19 0-4074,-50-3 0,28-7-5891</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08.951"/>
    </inkml:context>
    <inkml:brush xml:id="br0">
      <inkml:brushProperty name="width" value="0.035" units="cm"/>
      <inkml:brushProperty name="height" value="0.035" units="cm"/>
    </inkml:brush>
  </inkml:definitions>
  <inkml:trace contextRef="#ctx0" brushRef="#br0">1 1 14843,'0'0'8114,"43"3"-13771,-31 11-1921</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1.430"/>
    </inkml:context>
    <inkml:brush xml:id="br0">
      <inkml:brushProperty name="width" value="0.035" units="cm"/>
      <inkml:brushProperty name="height" value="0.035" units="cm"/>
    </inkml:brush>
  </inkml:definitions>
  <inkml:trace contextRef="#ctx0" brushRef="#br0">1 68 7666,'0'0'10369,"0"-11"-9647,0-34-324,0 34 98,1 22-376,7 389 1987,-9-251-2044,1-136-60,1-1-1,0 1 1,1-1 0,0 0 0,1 1 0,0-1 0,1-1-1,0 1 1,1 0 0,1-1 0,-1 0 0,10 13 0,-10-18-129,0 0 0,0 0 1,1 0-1,0 0 1,-1-1-1,2 0 1,-1-1-1,1 1 0,-1-1 1,1 0-1,1-1 1,-1 0-1,0 0 0,1 0 1,-1-1-1,1 0 1,0-1-1,0 1 0,-1-2 1,11 1-1,-15-1-250,0 1 0,0-1 0,1-1 0,-1 1 1,0 0-1,0-1 0,0 1 0,0-1 0,0 0 0,0 0 0,0 0 0,0-1 0,0 1 0,0-1 0,-1 1 0,5-4 0,13-18-5572</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1.630"/>
    </inkml:context>
    <inkml:brush xml:id="br0">
      <inkml:brushProperty name="width" value="0.035" units="cm"/>
      <inkml:brushProperty name="height" value="0.035" units="cm"/>
    </inkml:brush>
  </inkml:definitions>
  <inkml:trace contextRef="#ctx0" brushRef="#br0">0 154 1320,'0'0'18020,"266"-107"-17732,-207 85-288,1 8-16,-13 3-856,1 11-1248,-17 0-2785,-3 0-6410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1.986"/>
    </inkml:context>
    <inkml:brush xml:id="br0">
      <inkml:brushProperty name="width" value="0.035" units="cm"/>
      <inkml:brushProperty name="height" value="0.035" units="cm"/>
    </inkml:brush>
  </inkml:definitions>
  <inkml:trace contextRef="#ctx0" brushRef="#br0">282 235 9114,'0'0'9766,"3"-30"-9047,8-95-92,-12 77 291,1 47-870,-1-1 1,1 0 0,-1 1 0,1-1 0,-1 0 0,1 1 0,-1-1 0,0 0-1,0 1 1,0-1 0,0 1 0,-2-3 0,1 3-22,0 0-1,0 0 1,0 0-1,0 0 1,-1 0-1,1 1 1,0-1-1,0 1 1,-1-1-1,1 1 1,0 0-1,-1 0 1,1 0-1,0 0 1,0 1-1,-1-1 1,-2 1-1,-10 0-71,9 1 46,0-1-1,0 1 1,1 0 0,-1 0-1,0 1 1,1-1-1,-1 1 1,1 0-1,0 1 1,0-1-1,0 1 1,1 0-1,-1 1 1,1-1-1,-6 8 1,-6 8-1,1 1 0,-17 29-1,22-34-45,0 1-1,1 0 0,1 0 0,1 1 0,0 0 1,2 0-1,0 1 0,1-1 0,1 1 0,-2 23 1,5-28-76,1 19-266,-1-32 380,0 0 1,1 0-1,-1 0 0,1 0 1,-1 0-1,1 0 1,-1 0-1,1 0 0,-1 0 1,1 0-1,0 0 0,0-1 1,-1 1-1,1 0 0,0 0 1,0-1-1,0 1 1,0 0-1,0-1 0,0 1 1,0-1-1,0 1 0,0-1 1,0 0-1,2 1 0,8 0 6,0 0 0,-1 0 0,1-1 0,0 0 0,0-1 0,0 0 0,-1-1-1,1 0 1,0-1 0,-1 0 0,0-1 0,0 0 0,0 0 0,0-1 0,-1 0-1,1-1 1,-1 0 0,-1-1 0,15-13 0,-11 8-370,0 0 1,-1-1-1,0 0 0,-1-1 1,10-16-1,-13 17-685,0-1 0,-1 0 0,-1 0 0,0 0-1,5-25 1,-4-1-3610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2.483"/>
    </inkml:context>
    <inkml:brush xml:id="br0">
      <inkml:brushProperty name="width" value="0.035" units="cm"/>
      <inkml:brushProperty name="height" value="0.035" units="cm"/>
    </inkml:brush>
  </inkml:definitions>
  <inkml:trace contextRef="#ctx0" brushRef="#br0">437 47 7298,'0'0'12313,"-12"-7"-11402,-40-24-364,48 29-526,1 1 1,-1-1-1,0 1 1,0 0-1,0 1 1,0-1-1,0 1 1,0 0 0,0-1-1,0 2 1,0-1-1,0 0 1,0 1-1,0 0 1,1 0 0,-1 0-1,0 0 1,0 1-1,1 0 1,-1-1-1,0 1 1,1 0 0,0 1-1,0-1 1,-5 4-1,1-1 15,-18 12 17,1 1 0,1 2 0,1 0 0,1 1 0,0 1 0,-18 26 0,28-32-56,0-1-1,2 2 1,0-1 0,0 2-1,2-1 1,0 1 0,1 0-1,1 0 1,0 1 0,-3 32-1,7-41-32,0 1-1,1-1 0,0 1 1,1-1-1,0 0 0,1 1 0,4 15 1,-5-23 23,1 0 0,-1 1 0,1-1 1,0 0-1,0 0 0,0 0 0,1 0 0,-1 0 1,1-1-1,0 1 0,-1-1 0,1 0 0,0 1 1,1-1-1,-1-1 0,0 1 0,0 0 0,1-1 1,-1 0-1,1 1 0,-1-1 0,1-1 1,0 1-1,6 0 0,4 1-131,1-1 0,-1 0 0,1-1 0,-1 0 0,1-1 0,-1-1 0,0-1 0,0 0 0,0 0 0,0-1 1,0-1-1,-1-1 0,0 0 0,14-8 0,141-105-6347,-99 62 1349</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2.961"/>
    </inkml:context>
    <inkml:brush xml:id="br0">
      <inkml:brushProperty name="width" value="0.035" units="cm"/>
      <inkml:brushProperty name="height" value="0.035" units="cm"/>
    </inkml:brush>
  </inkml:definitions>
  <inkml:trace contextRef="#ctx0" brushRef="#br0">0 227 7258,'0'0'11971,"6"-33"-11040,18-101-135,-10 74 787,-14 89-987,0-7-763,0 580-11,0-602 182,0 0 0,0 0 0,0 1 0,0-1 0,0 0 0,0 0 0,0 0 0,0 0 0,1 0 0,-1 0 0,0 0 0,0 0 0,0 0 0,0 0 0,0 0-1,0 1 1,1-1 0,-1 0 0,0 0 0,0 0 0,0 0 0,0 0 0,0 0 0,1 0 0,-1 0 0,0 0 0,0 0 0,0 0 0,0 0 0,0 0 0,1-1 0,-1 1 0,0 0 0,0 0 0,0 0 0,0 0-1,0 0 1,0 0 0,0 0 0,1 0 0,-1 0 0,0 0 0,0 0 0,0-1 0,0 1 0,0 0 0,0 0 0,0 0 0,0 0 0,0 0 0,0 0 0,0-1 0,1 1 0,-1 0 0,0 0 0,5-7 51,1 0 1,-1 0-1,0-1 0,0 1 1,-1-1-1,0 0 1,5-17-1,6-10-32,36-76 18,-24 49-110,3 1 0,3 1 0,42-60 1,-70 113 19,1 0 1,-1 0 0,1 1 0,0 0 0,0 0 0,13-8-1,-14 12-261,1-1 0,-1 1 0,1 0-1,-1 0 1,1 0 0,0 1 0,-1 0-1,1 0 1,0 0 0,11 1 0,28 0-5736,-25 0 1512</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3.561"/>
    </inkml:context>
    <inkml:brush xml:id="br0">
      <inkml:brushProperty name="width" value="0.035" units="cm"/>
      <inkml:brushProperty name="height" value="0.035" units="cm"/>
    </inkml:brush>
  </inkml:definitions>
  <inkml:trace contextRef="#ctx0" brushRef="#br0">191 182 2785,'0'0'12520,"27"-23"-11644,83-73-236,-103 91-502,0-1 0,0 0 1,-1 0-1,0-1 0,8-12 0,-3 5 453,-24 25-546,0-1 0,0 0 0,-1-1 0,-21 10 0,-24 15-50,-61 55 9,104-74-5,0-1 0,1 2-1,0 0 1,-21 32 0,34-44 1,-1 0 1,1-1 0,0 1-1,0 0 1,0 0 0,1 0 0,-1 1-1,1-1 1,0 0 0,0 1-1,0-1 1,1 0 0,0 1 0,0 5-1,15-10 698,7-4-514,-1-1 0,1-1 0,-1-1 0,39-18 0,-19 5 14,60-40 0,-65 32-152,56-53 0,-36 30-7,-48 43-137,-8 8 88,0 0-1,0 0 1,0 0 0,0 0-1,0 0 1,0 0 0,0 0-1,0 0 1,0 0 0,0 0-1,0 0 1,0 0 0,0 0-1,0 0 1,0 1 0,0-1-1,0 0 1,0 0 0,0 0-1,0 0 1,0 0 0,0 0-1,0 0 1,0 0 0,0 0-1,0 0 1,0 0 0,0 0-1,1 0 1,-1 0 0,0 0-1,-1 15-15,1 193 77,0-208-45,1 1 1,-1 0 0,1 0 0,0-1 0,-1 1-1,1-1 1,0 1 0,-1 0 0,1-1-1,0 1 1,0-1 0,0 0 0,0 1 0,-1-1-1,1 0 1,0 1 0,0-1 0,0 0-1,0 0 1,0 0 0,0 0 0,0 0-1,-1 0 1,1 0 0,2 0 0,34-1 85,-27 1-68,11 0-16,11 1-204,0-2-1,48-7 0,-76 7-41,1 0 0,0-1 0,-1 1-1,1-1 1,-1 0 0,1 0 0,-1-1-1,0 1 1,0-1 0,0 0 0,0 0-1,5-5 1,-6 5-308,-1-1-1,0 1 1,1 0-1,-1-1 1,0 1-1,-1-1 1,1 1-1,-1-1 1,2-6-1,-1-18-4626</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3.350"/>
    </inkml:context>
    <inkml:brush xml:id="br0">
      <inkml:brushProperty name="width" value="0.035" units="cm"/>
      <inkml:brushProperty name="height" value="0.035" units="cm"/>
    </inkml:brush>
  </inkml:definitions>
  <inkml:trace contextRef="#ctx0" brushRef="#br0">1 319 7114,'0'0'10977,"24"-18"-10040,72-63-211,-93 79-680,0-1 0,0 1 1,-1-1-1,1 0 0,-1 0 1,1 0-1,-1-1 1,0 1-1,-1 0 0,1-1 1,0 1-1,-1-1 0,0 0 1,0 0-1,0 1 1,0-1-1,-1 0 0,1 0 1,-1 0-1,0-6 0,0-3 123,1-5 62,0 8-57,0-1 0,-1 1 0,0-1 0,0 1-1,-1-1 1,-1 1 0,-2-12 0,4 21-165,-1 0 0,1 0 0,-1 1 0,1-1-1,-1 0 1,1 0 0,-1 0 0,1 0 0,-1 1 0,0-1-1,1 0 1,-1 1 0,0-1 0,0 0 0,1 1 0,-1-1-1,0 1 1,0-1 0,0 1 0,0-1 0,0 1 0,0 0 0,0 0-1,0-1 1,0 1 0,0 0 0,0 0 0,0 0 0,0 0-1,0 0 1,0 0 0,-1 1 0,0-1-15,0 1 1,0-1-1,0 1 1,1 0 0,-1 0-1,0 0 1,0 0-1,1 0 1,-1 1-1,1-1 1,-1 0-1,1 1 1,-1-1-1,1 1 1,0 0-1,-2 2 1,-8 17 5,1 0 0,0 1 1,2 0-1,0 0 0,2 1 0,-4 25 1,3-1-17,2-1 1,2 54 0,3-96 3,-1 1 1,2-1-1,-1 1 0,0-1 1,1 1-1,0-1 0,0 1 1,1-1-1,-1 1 0,1-1 1,2 5-1,-2-7 10,-1 0 0,1 0 1,0 0-1,0-1 0,0 1 0,0-1 0,0 1 0,0-1 1,0 0-1,1 0 0,-1 0 0,0 0 0,1 0 0,-1-1 1,1 1-1,-1 0 0,1-1 0,-1 0 0,1 0 0,-1 0 1,5 0-1,1 1-45,0-1 1,1 0 0,-1-1-1,1 0 1,-1 0-1,0 0 1,1-1 0,-1 0-1,0-1 1,0 0-1,0 0 1,-1-1-1,1 0 1,7-5 0,36-29-3156,75-69 1,-77 60 202</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4.076"/>
    </inkml:context>
    <inkml:brush xml:id="br0">
      <inkml:brushProperty name="width" value="0.035" units="cm"/>
      <inkml:brushProperty name="height" value="0.035" units="cm"/>
    </inkml:brush>
  </inkml:definitions>
  <inkml:trace contextRef="#ctx0" brushRef="#br0">203 246 6249,'0'0'7570,"2"-30"-5976,3-10-1103,0 3 466,-1-61 0,-4 96-830,0 0-1,0-1 0,0 1 0,0 0 0,0 0 0,-1 0 0,1 0 0,-1 0 0,1 0 0,-1 1 0,0-1 0,0 0 0,1 0 0,-1 0 0,0 0 1,-3-2-1,3 3-114,0 1 1,-1-1 0,1 1-1,-1-1 1,1 1 0,-1-1-1,1 1 1,-1 0 0,1 0-1,-1 0 1,1 0 0,-1 0-1,1 0 1,-1 0 0,1 0-1,-1 1 1,1-1 0,0 1-1,-1-1 1,1 1 0,-1-1-1,1 1 1,0 0 0,-1-1-1,0 3 1,-5 1-14,0 1 1,0 1-1,1-1 1,0 1-1,0 0 1,0 1-1,1-1 1,0 1-1,0 0 1,1 1-1,-4 7 1,-8 17-4,-14 41-1,18-35 2,1 0 0,2 1 0,2 0-1,1 1 1,2-1 0,2 54 0,2-93 8,0 1 1,0 0 0,1-1 0,-1 1-1,0-1 1,0 1 0,1 0 0,-1-1-1,1 1 1,-1-1 0,0 1 0,1-1 0,-1 1-1,1-1 1,-1 0 0,1 1 0,-1-1-1,1 0 1,0 1 0,-1-1 0,1 0-1,-1 0 1,1 1 0,0-1 0,-1 0-1,1 0 1,0 0 0,-1 0 0,1 0-1,0 0 1,-1 0 0,1 0 0,-1 0-1,1 0 1,0 0 0,-1 0 0,1 0-1,0-1 1,0 1 0,31-11 220,-20 1-191,0 0 0,0-1 0,-1 0 0,0 0 0,-1-1 1,-1-1-1,0 0 0,8-15 0,9-18 15,20-53 0,2-19-14,-43 103 282,0-1 1,0 1-1,-2-1 1,4-24-1,-23 432-331,16-387-4,0-1-1,0 1 1,0 0 0,1-1 0,-1 1 0,1-1-1,1 1 1,-1-1 0,0 0 0,1 1-1,0-1 1,0 0 0,0 0 0,1 0 0,-1 0-1,1-1 1,5 6 0,-5-7-28,0 1 0,1-1 0,-1 0-1,1-1 1,0 1 0,-1-1 0,1 1 0,0-1 0,0 0 0,0 0 0,0-1-1,0 1 1,0-1 0,0 0 0,0 0 0,0 0 0,0-1 0,0 1 0,0-1-1,6-2 1,-3 1-151,-1-1 0,0 1 1,1-1-1,-1-1 0,0 1 0,0-1 0,-1 0 0,1 0 0,6-7 0,40-47-2178,-40 43 1681,33-40-2952,-8 5-693</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4.356"/>
    </inkml:context>
    <inkml:brush xml:id="br0">
      <inkml:brushProperty name="width" value="0.035" units="cm"/>
      <inkml:brushProperty name="height" value="0.035" units="cm"/>
    </inkml:brush>
  </inkml:definitions>
  <inkml:trace contextRef="#ctx0" brushRef="#br0">0 125 8746,'0'0'9561,"13"-25"-8836,42-68-348,-55 93-369,0-1-1,0 1 0,0 0 0,0-1 0,1 1 0,-1 0 1,0-1-1,0 1 0,1 0 0,-1-1 0,0 1 0,1 0 1,-1 0-1,0-1 0,1 1 0,-1 0 0,1 0 0,-1 0 1,0-1-1,1 1 0,-1 0 0,0 0 0,1 0 0,-1 0 0,1 0 1,-1 0-1,1 0 0,-1 0 0,0 0 0,1 0 0,-1 0 1,1 0-1,0 0 0,5 15 202,-1 34 131,-5-39-256,6 556 951,-8-325-995,2-226-42,-1-11-24,1 0 0,0 0 0,0 0 0,0 0 0,0 0-1,1 0 1,0 4 0,0-7 7,-1 0 1,1 0-1,-1 0 1,1-1-1,-1 1 0,1 0 1,-1-1-1,1 1 0,0 0 1,-1-1-1,1 1 0,0-1 1,0 1-1,0-1 0,-1 1 1,1-1-1,0 0 1,0 1-1,0-1 0,0 0 1,0 0-1,0 1 0,-1-1 1,1 0-1,0 0 0,0 0 1,0 0-1,0 0 0,0 0 1,0-1-1,0 1 1,0 0-1,0 0 0,-1-1 1,1 1-1,1-1 0,3-1-259,0 0-1,-1 0 0,1-1 0,-1 0 0,0 0 0,0 0 1,0 0-1,0 0 0,0-1 0,-1 0 0,1 0 1,-1 0-1,4-7 0,21-28-4924</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4.569"/>
    </inkml:context>
    <inkml:brush xml:id="br0">
      <inkml:brushProperty name="width" value="0.035" units="cm"/>
      <inkml:brushProperty name="height" value="0.035" units="cm"/>
    </inkml:brush>
  </inkml:definitions>
  <inkml:trace contextRef="#ctx0" brushRef="#br0">1 61 7906,'0'0'12666,"241"-3"-12626,-185-15-40,-9 3-384,-7 5-456,-9-1-664,-11 7-817,-8 4-671,-8 0-1089,0 0 1016</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4.893"/>
    </inkml:context>
    <inkml:brush xml:id="br0">
      <inkml:brushProperty name="width" value="0.035" units="cm"/>
      <inkml:brushProperty name="height" value="0.035" units="cm"/>
    </inkml:brush>
  </inkml:definitions>
  <inkml:trace contextRef="#ctx0" brushRef="#br0">89 135 4481,'0'0'13007,"0"-11"-12094,-1-2-657,0 8-178,1 0 0,0 1-1,0-1 1,0 0 0,0 1-1,1-1 1,0 0 0,0 1-1,0-1 1,0 1 0,3-6 0,-2 6 203,-1-1 0,0 1 0,-1 0 0,1-1 0,-1 1 1,0 0-1,0-7 0,0 3 822,0 7-607,-3 1-457,1 1-39,0-1 1,0 1-1,0 0 1,0 0-1,0 0 0,0 0 1,0 0-1,0 0 1,0 0-1,1 1 0,-1-1 1,0 1-1,1-1 1,-1 1-1,1 0 1,-1-1-1,1 1 0,-2 3 1,-22 42-14,17-26 14,1 0 0,1 1 0,1-1 0,1 2 1,0-1-1,2 0 0,1 0 0,2 32 0,-1-46-3,0 0 0,1 0-1,0 0 1,0-1-1,1 1 1,0-1 0,0 1-1,1-1 1,0 0 0,0 1-1,1-2 1,0 1 0,0 0-1,0-1 1,1 0-1,0 0 1,0 0 0,1 0-1,0-1 1,-1 0 0,2 0-1,-1-1 1,1 1-1,-1-2 1,1 1 0,13 4-1,-4-3 12,0-1 0,0 0 0,1-2 0,-1 0 0,1 0 0,0-2 0,-1 0 0,20-3 0,-28 3-14,11-2-45,1-1 0,-1-1 0,1 0 0,-1-1 0,0-2 0,-1 0 0,0 0 0,28-17 0,-22 9-782,-1 0 1,-1-1-1,0-2 0,-1 0 0,28-32 0,-13 0-4730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5.639"/>
    </inkml:context>
    <inkml:brush xml:id="br0">
      <inkml:brushProperty name="width" value="0.035" units="cm"/>
      <inkml:brushProperty name="height" value="0.035" units="cm"/>
    </inkml:brush>
  </inkml:definitions>
  <inkml:trace contextRef="#ctx0" brushRef="#br0">31 315 5753,'0'0'8446,"-4"-30"-6594,-12-97-143,13 98-316,1-1 0,2-31 1,1 24 1117,-5 215-2604,2 97 114,6-240-51,1 0 0,2-1 0,1 0 0,2-1 0,1 0 0,2 0-1,30 53 1,-40-80-102,0-1-1,0 0 0,1 0 0,0 0 1,0 0-1,0 0 0,1-1 0,-1 0 1,1 0-1,0 0 0,7 3 0,-10-5-41,1-1 0,0 0 0,0 0 0,0 0 0,0 0-1,0 0 1,0-1 0,0 1 0,0-1 0,0 0 0,0 1-1,0-2 1,0 1 0,0 0 0,0-1 0,0 1 0,0-1-1,0 0 1,-1 0 0,1 0 0,0 0 0,0 0 0,-1-1 0,1 1-1,2-3 1,-2 1-311,0 0 0,1 0 0,-2 0 0,1-1 0,0 1 1,-1-1-1,3-4 0,16-31-4683</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6.292"/>
    </inkml:context>
    <inkml:brush xml:id="br0">
      <inkml:brushProperty name="width" value="0.035" units="cm"/>
      <inkml:brushProperty name="height" value="0.035" units="cm"/>
    </inkml:brush>
  </inkml:definitions>
  <inkml:trace contextRef="#ctx0" brushRef="#br0">0 357 2497,'0'0'15257,"44"-9"-14254,144-26-421,-137 25-441,122-25 224,-134 25-337,70-30 1,-99 36-13,-1 0 0,0-1 0,0 0 0,0 0 0,-1-1 0,16-13 0,-21 16 13,0-1 0,0 0 0,0 0 0,-1 0 0,1 0-1,-1 0 1,0-1 0,0 1 0,0-1 0,-1 1 0,1-1 0,-1 1 0,0-1 0,-1 0 0,1 0 0,-1-7 0,0-76 1842,-5 93-1683,-3 22-197,0 0 0,2 1 0,1 0 0,-2 35 0,2 119 11,5-155-35,1-7 24,0 1 1,2-1 0,0 0-1,1 1 1,8 22 0,-9-33 3,1 0 1,0 0 0,0-1-1,1 0 1,0 1 0,1-2-1,0 1 1,0-1 0,1 0-1,0 0 1,0 0-1,9 6 1,-10-11 9,0 1 0,0-1-1,1-1 1,-1 1 0,0-1 0,1 0-1,0-1 1,-1 1 0,1-1 0,0-1-1,0 1 1,0-1 0,0-1 0,-1 1-1,1-1 1,7-1 0,0-1 5,-1-1 0,0 1 0,0-2 1,0 0-1,0-1 0,21-13 0,-13 6-2,-1-2 1,-1 0-1,0-1 0,-1-1 0,-1-1 0,-1 0 1,-1-2-1,0 1 0,-1-2 0,-1 0 0,-2 0 1,13-30-1,-22 41 46,1 0 0,-1 0 0,-1 0-1,0 0 1,-1-1 0,0-11 0,0 9 158,0 12-205,-1 0-1,1 1 1,-1-1-1,1 1 1,-1-1-1,1 1 1,-1-1-1,1 1 1,-1-1-1,1 1 1,-1-1 0,0 1-1,1 0 1,-1-1-1,0 1 1,1 0-1,-1 0 1,0-1-1,1 1 1,-1 0-1,0 0 1,0 0-1,1 0 1,-1 0-1,0 0 1,0 0-1,1 0 1,-1 0-1,-1 1 1,-26 3-41,21 0 28,1-1 0,0 1 0,0 0 0,1 1 0,-1 0 0,1 0 0,0 0 0,0 0 0,1 1 0,0 0 0,0-1 0,0 2 0,0-1 0,-3 10 0,1-2 3,0 1 0,1-1 0,1 1 0,1 0 0,-4 29 0,6 54-63,1-95 62,0 0 0,1 1-1,-1-1 1,1 0 0,0 0-1,-1 0 1,1 0 0,0-1-1,1 1 1,-1 0 0,1 0-1,-1-1 1,1 1 0,0-1-1,0 1 1,0-1 0,0 0-1,0 1 1,0-1 0,1 0-1,-1-1 1,1 1-1,0 0 1,-1-1 0,1 1-1,0-1 1,0 0 0,0 0-1,4 1 1,7 1-34,1-1-1,0 0 1,-1-2-1,30-1 1,-40 1 20,6 0-144,0-2-1,-1 1 1,1-1-1,-1-1 1,1 0-1,-1 0 1,0-1-1,0 0 1,0-1-1,15-10 1,3-5-2690,45-43 1,-58 50 1267,31-33-5827</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7.059"/>
    </inkml:context>
    <inkml:brush xml:id="br0">
      <inkml:brushProperty name="width" value="0.035" units="cm"/>
      <inkml:brushProperty name="height" value="0.035" units="cm"/>
    </inkml:brush>
  </inkml:definitions>
  <inkml:trace contextRef="#ctx0" brushRef="#br0">64 222 3913,'0'0'15026,"-10"-25"-13885,-33-75-278,33 65-60,9 31-93,2 8 47,-1 71-709,4-1-1,20 109 1,-20-153-46,-4-24 4,1 0 0,0 0 0,0 1 0,0-1 0,1 0 0,4 10 0,-6-16 5,0 0 0,1 0 0,-1 1 0,0-1 0,0 0 0,0 0 0,0 0 0,1 0 0,-1 0 0,0 0 0,0 0 0,0 0-1,1 0 1,-1 0 0,0 0 0,0 1 0,1-1 0,-1 0 0,0 0 0,0-1 0,0 1 0,1 0 0,-1 0 0,0 0 0,0 0 0,0 0 0,1 0 0,-1 0 0,0 0 0,0 0 0,0 0 0,1 0 0,-1-1 0,0 1 0,0 0 0,0 0 0,0 0 0,0 0 0,1 0 0,-1-1 0,0 1 0,3-6 87,0 1-1,0-1 1,-1 0 0,1 1 0,-1-1-1,-1 0 1,1-1 0,0-8-1,5-15-62,11-31-20,30-66 1,-37 103-58,1 0 0,0 1 0,2 0 0,1 2 1,28-33-1,-41 52 33,1-1 0,-1 1 0,1-1 0,0 1 1,0 0-1,0 0 0,0 0 0,1 1 0,-1-1 0,0 1 1,1 0-1,4-2 0,-6 3 3,1 0 1,-1 0-1,0 0 0,0 0 1,0 0-1,0 0 1,0 0-1,1 1 0,-1-1 1,0 1-1,0 0 0,0-1 1,0 1-1,0 0 1,0 0-1,0 0 0,-1 1 1,1-1-1,0 0 0,-1 1 1,1-1-1,1 3 1,14 18 15,-2 2 1,0 0 0,-2 0 0,-1 1 0,0 1 0,-2 0-1,11 45 1,-15-42-310,0 0 1,-2 1-1,0 47 0,-4-75 231,0-1 0,0 0-1,0 0 1,0 0 0,0 0 0,0 0-1,0 0 1,0 0 0,1 1-1,-1-1 1,0 0 0,1 0 0,-1 0-1,1 0 1,-1 0 0,1 0-1,-1 0 1,1-1 0,0 1 0,0 0-1,-1 0 1,1 0 0,0-1-1,0 1 1,1 1 0,1-1-449,1 0 0,-1-1 0,0 1 0,1 0 0,-1-1 0,0 0 1,7 0-1,16 0-4076</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7.446"/>
    </inkml:context>
    <inkml:brush xml:id="br0">
      <inkml:brushProperty name="width" value="0.035" units="cm"/>
      <inkml:brushProperty name="height" value="0.035" units="cm"/>
    </inkml:brush>
  </inkml:definitions>
  <inkml:trace contextRef="#ctx0" brushRef="#br0">100 221 7210,'0'0'10459,"24"-11"-9805,73-39-200,-94 48-422,0 0 0,0 0 0,0 0-1,0-1 1,-1 1 0,1-1 0,-1 0-1,1 1 1,-1-1 0,0 0 0,0-1 0,-1 1-1,1 0 1,-1 0 0,1-1 0,-1 1-1,0-1 1,0 1 0,0-1 0,-1 0-1,0 1 1,1-1 0,-1 0 0,0 1-1,-1-1 1,1 0 0,-2-6 0,1-8 144,1 16-164,-1 0-1,1 0 1,0 0 0,-1 0 0,1 0 0,-1 0-1,1 0 1,-1 0 0,0 0 0,0 0 0,0 1-1,0-1 1,0 0 0,-1 1 0,1-1-1,0 1 1,-1-1 0,1 1 0,-1-1 0,1 1-1,-1 0 1,0 0 0,1 0 0,-1 0 0,0 0-1,0 0 1,0 1 0,0-1 0,0 0-1,0 1 1,0 0 0,-4-1 0,1 0-16,-1 1 1,1 0-1,-1 0 0,0 0 1,1 0-1,-1 1 0,1 0 1,-1 0-1,1 1 1,-1-1-1,-6 4 0,3 0 3,1 1 0,0-1 0,1 1 0,-1 1 0,1-1 0,0 1 0,1 0 0,0 1 0,-6 8 0,4-3 7,0 0-1,0 1 1,1 0 0,-10 29 0,13-26 69,1 1 0,0-1 0,1 1 0,1 0 0,1 20 0,0-30-41,0-4-15,1 0 0,-1 0 0,1-1 1,-1 1-1,1-1 0,0 1 0,1-1 0,-1 1 0,1-1 0,-1 0 1,1 1-1,0-1 0,0 0 0,0 0 0,1 0 0,-1-1 0,1 1 0,-1 0 1,1-1-1,0 0 0,0 0 0,0 0 0,0 0 0,1 0 0,-1 0 0,0-1 1,1 0-1,-1 1 0,1-1 0,6 0 0,11 4 14,0-2 0,0-1-1,0 0 1,24-3 0,-30 1-47,0 0-115,-1-1 0,1-1 0,0 0 0,-1-1 0,0 0 0,1-1 0,17-8 0,-9 1-867,0-1 0,-1-2 0,27-19 0,-3-5-3659</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7.682"/>
    </inkml:context>
    <inkml:brush xml:id="br0">
      <inkml:brushProperty name="width" value="0.035" units="cm"/>
      <inkml:brushProperty name="height" value="0.035" units="cm"/>
    </inkml:brush>
  </inkml:definitions>
  <inkml:trace contextRef="#ctx0" brushRef="#br0">0 0 9778,'0'0'7538,"254"114"-7250,-199-92-136,-7-1-152,-8-3-72,-13-4-408,-7-7-361,-12-7-959,-4 0-664</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4.042"/>
    </inkml:context>
    <inkml:brush xml:id="br0">
      <inkml:brushProperty name="width" value="0.035" units="cm"/>
      <inkml:brushProperty name="height" value="0.035" units="cm"/>
    </inkml:brush>
  </inkml:definitions>
  <inkml:trace contextRef="#ctx0" brushRef="#br0">1 19 6753,'0'0'10481,"11"8"-9970,-10-7-495,6 3 35,-1 0 0,0 0 0,0 1 0,-1 0 0,1 0 0,-1 0 0,0 1 0,-1-1 0,1 1 0,-1 0 0,0 1 0,0-1 0,-1 1 0,0 0 0,0 0 0,1 7 0,0 15 56,-2 1 0,-1-1 1,-4 32-1,1 6 348,9-73 1692,0-7-1876,1-6-249,0 0 0,1 1 0,1 0-1,22-30 1,-24 38-31,0 1 0,0 0 0,0 1 0,1 0-1,1 0 1,-1 1 0,1 0 0,1 1 0,17-9-1,35-10-390,1 2 0,1 3-1,1 3 1,119-15 0,-185 32 220,1 0 1,-1-1-1,0 1 1,0 0 0,1 0-1,-1 0 1,0 0 0,1 0-1,-1-1 1,0 1 0,1 0-1,-1 0 1,0 0-1,1 0 1,-1 0 0,0 0-1,1 0 1,-1 0 0,0 0-1,1 0 1,-1 1-1,0-1 1,0 0 0,1 0-1,-1 0 1,0 0 0,1 0-1,-1 0 1,0 1-1,0-1 1,1 0 0,-1 0-1,0 0 1,0 1 0,1-1-1,-1 0 1,0 0-1,0 1 1,1 0 0,1 3-1546,9 6-3400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7.897"/>
    </inkml:context>
    <inkml:brush xml:id="br0">
      <inkml:brushProperty name="width" value="0.035" units="cm"/>
      <inkml:brushProperty name="height" value="0.035" units="cm"/>
    </inkml:brush>
  </inkml:definitions>
  <inkml:trace contextRef="#ctx0" brushRef="#br0">258 0 7770,'0'0'9714,"-95"229"-9090,71-162-152,-4 5-256,1-5-112,-1-6-104,4-8-88,4-6-776,12-12-552,4-10-1145,4-14-2008</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9.186"/>
    </inkml:context>
    <inkml:brush xml:id="br0">
      <inkml:brushProperty name="width" value="0.035" units="cm"/>
      <inkml:brushProperty name="height" value="0.035" units="cm"/>
    </inkml:brush>
  </inkml:definitions>
  <inkml:trace contextRef="#ctx0" brushRef="#br0">64 302 8306,'0'0'7081,"-5"-32"-5724,-18-104-272,20 115-298,-2 0 0,-10-31 0,3 12 1030,12 211 45,0-115-1821,4 0-1,10 59 1,-7-81-37,1-1 0,1 1 0,2-1 1,24 49-1,-33-77-23,2 0-1,-1-1 1,1 1 0,-1-1 0,1 0-1,0 0 1,1 0 0,-1 0 0,1-1-1,0 1 1,0-1 0,0-1 0,0 1-1,0-1 1,0 1 0,1-2 0,7 3-1,-8-3-103,0 0-1,0 0 0,0 0 1,0-1-1,0 1 0,0-1 1,0-1-1,0 1 0,0-1 1,0 0-1,0 0 0,0 0 1,0 0-1,0-1 0,-1 0 1,1 0-1,-1-1 0,1 1 1,-1-1-1,4-3 1,-5 3-229,0 1 1,0-1-1,0 0 1,-1-1-1,0 1 1,1 0-1,-1-1 1,-1 1-1,1-1 1,0 0-1,-1 0 1,0 1-1,0-1 1,0 0-1,0 0 1,0 0 0,-1 0-1,0 0 1,0 0-1,0-1 1,0 1-1,-1 0 1,1 0-1,-1 0 1,0 1-1,-1-1 1,1 0-1,0 0 1,-1 0-1,0 1 1,0-1-1,-4-4 1,-26-21-5334</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9.295"/>
    </inkml:context>
    <inkml:brush xml:id="br0">
      <inkml:brushProperty name="width" value="0.035" units="cm"/>
      <inkml:brushProperty name="height" value="0.035" units="cm"/>
    </inkml:brush>
  </inkml:definitions>
  <inkml:trace contextRef="#ctx0" brushRef="#br0">0 0 8794</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19.403"/>
    </inkml:context>
    <inkml:brush xml:id="br0">
      <inkml:brushProperty name="width" value="0.035" units="cm"/>
      <inkml:brushProperty name="height" value="0.035" units="cm"/>
    </inkml:brush>
  </inkml:definitions>
  <inkml:trace contextRef="#ctx0" brushRef="#br0">218 61 8794,'-218'54'4601,"218"-61"-2625,8 0-215,36-4 127,19 4-176,16-4-383,12 0-505,4 1-312,-3-1-176,-13 4-184,-16 3-104,-15 1-48,-9 3-104,-7-4-408,-4 4-968,15-7-1057,-11 4-2672,-4-8-6754</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1.194"/>
    </inkml:context>
    <inkml:brush xml:id="br0">
      <inkml:brushProperty name="width" value="0.035" units="cm"/>
      <inkml:brushProperty name="height" value="0.035" units="cm"/>
    </inkml:brush>
  </inkml:definitions>
  <inkml:trace contextRef="#ctx0" brushRef="#br0">222 426 5937,'0'0'9609,"3"-36"-8206,11-112-192,-12 124-283,0 0 1,-3-44-1,0 55-592,1 9-231,-1 0 0,0 0 0,0 0 1,-1 0-1,1 0 0,-1 1 0,0-1 1,0 0-1,0 1 0,0 0 0,-1-1 1,1 1-1,-1 0 0,0 0 1,-5-4-1,6 6-94,1-1 0,-1 1 0,0-1 1,0 1-1,0 0 0,0 0 0,-1 0 0,1 0 1,0 0-1,0 0 0,-1 1 0,1-1 0,0 1 1,-1 0-1,1-1 0,0 1 0,-1 0 0,1 1 1,-1-1-1,1 0 0,0 1 0,-1-1 1,1 1-1,0-1 0,0 1 0,-1 0 0,1 0 1,0 0-1,-2 2 0,-3 3-34,0 0 0,1 0 0,0 1 0,0 0 0,0 0 0,-6 12 0,-27 53-133,31-53 114,0 1 0,1 0-1,1 0 1,-6 42 0,8-17-100,0 56 0,4-100 132,1 0 0,-1 1 0,0-1-1,0 0 1,1 0 0,-1 0 0,1 1 0,-1-1 0,1 0 0,0 0 0,-1 0 0,1 0 0,0 0 0,0 0-1,0 0 1,-1-1 0,1 1 0,0 0 0,0 0 0,0 0 0,0-1 0,1 1 0,-1-1 0,0 1-1,0-1 1,0 1 0,0-1 0,1 0 0,-1 1 0,0-1 0,0 0 0,1 0 0,-1 0 0,0 0 0,0 0-1,0 0 1,1-1 0,0 1 0,5 0 45,-1-1 0,1 0 0,-1 0 0,1-1 0,-1 0 0,11-4-1,-4-1 7,-1-1-1,0 0 1,-1 0-1,1-1 0,-1-1 1,-1 0-1,10-12 0,-4 3 7,-1-1 0,-1 0 0,16-32 0,-23 38-22,-1 0-1,0-1 1,-2 0 0,1 0-1,-2 0 1,3-20 0,-2-94 730,-4 99-440,0 41-347,-1 16 22,1-1 0,2 1 0,0 0 0,2-1 0,1 0 1,9 30-1,25 46 170,-18-53-96,-3 1 0,-1 0 0,-3 1 0,8 56 0,-18-68-53,-1 0-1,-2-1 1,-4 46 0,1-68-9,-1 0 0,0 0 1,-1 0-1,0-1 1,-1 1-1,-1-1 1,-1 0-1,0-1 0,-1 0 1,-11 16-1,9-16-25,-1-1-1,0 0 0,-1 0 0,-1-2 1,-19 16-1,25-23 14,1 1-1,-2-1 1,1 0 0,0-1-1,-1 0 1,1 0 0,-1-1-1,0 0 1,0 0 0,0-1-1,0 1 1,0-2 0,-13 0 0,19 0 11,-1-1 0,1 1 0,-1-1 1,1 0-1,0 0 0,-1 0 0,1 0 1,0 0-1,0-1 0,0 1 0,0-1 1,0 1-1,0-1 0,0 0 0,1 1 1,-1-1-1,1 0 0,-1 0 1,1 0-1,0-1 0,-1 1 0,1 0 1,0 0-1,0-1 0,1 1 0,-1-1 1,1 1-1,-1 0 0,1-1 0,-1-2 1,-1-14-3,0 0-1,1-1 1,2-19 0,0 14-21,0 7-22,0-1 0,2 1 0,0 0 0,1-1 1,1 2-1,1-1 0,0 0 0,1 1 0,14-24 0,4 0-162,1 2-1,50-58 1,-38 55-15,1 2 0,2 1 0,83-59-1,-42 44 111,116-58 0,-188 107 116,12-6 22,0-1 1,24-18-1,-44 28 53,-1 1 1,0-1-1,1 1 1,-1-1-1,0 0 1,0 0-1,0 0 1,0 1-1,-1-1 1,1 0-1,-1 0 1,1 0-1,-1 0 1,1 0-1,-1 0 1,0 0-1,0 0 1,0-1-1,0 1 1,-1 0-1,1 0 1,0 0-1,-1 0 1,0-2-1,-2-5-9,0 0 1,0 1-1,-8-16 1,10 22-69,0 1 0,0 0 0,1 0 1,-1 0-1,0 0 0,0 0 1,0 0-1,0 0 0,0 0 1,-1 0-1,1 0 0,0 1 1,0-1-1,0 0 0,-1 1 1,1-1-1,0 1 0,-1-1 0,1 1 1,0 0-1,-1 0 0,1 0 1,-1-1-1,1 1 0,0 0 1,-1 1-1,1-1 0,-1 0 1,1 0-1,0 1 0,-1-1 0,1 0 1,0 1-1,-1 0 0,1-1 1,0 1-1,0 0 0,0-1 1,-3 3-1,-2 1-10,0 1 1,0-1-1,1 1 1,-1 0-1,1 1 1,-6 7-1,1 1-6,2 1 0,0-1 0,0 1 0,1 1 0,1-1 0,1 1 0,0 0-1,1 0 1,0 1 0,2-1 0,0 1 0,1 0 0,0 0 0,2-1 0,0 1 0,3 19 0,-3-32 8,1 1 0,-1 0 0,1-1 0,0 1 0,0-1 0,1 0 1,-1 1-1,1-1 0,0 0 0,0-1 0,0 1 0,1-1 0,-1 1 1,1-1-1,0 0 0,0 0 0,0 0 0,0-1 0,0 1 0,1-1 1,-1 0-1,1-1 0,-1 1 0,10 1 0,8 2 26,0-2 0,0 0-1,1-2 1,22-1 0,-34 0-22,-5 0-12,12 0-83,1 0 0,33-6 0,-45 5-110,-1-1 0,0 0 0,1 0 1,-1-1-1,0 1 0,0-2 1,-1 1-1,1 0 0,-1-1 0,1 0 1,7-9-1,-3 4-1476,-1-1-1,-1-1 1,0 0 0,11-20 0,-5-5-5420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1.990"/>
    </inkml:context>
    <inkml:brush xml:id="br0">
      <inkml:brushProperty name="width" value="0.035" units="cm"/>
      <inkml:brushProperty name="height" value="0.035" units="cm"/>
    </inkml:brush>
  </inkml:definitions>
  <inkml:trace contextRef="#ctx0" brushRef="#br0">1 31 6265,'0'0'13523,"5"9"-13091,6 33-242,-1-1 1,-3 1-1,3 55 0,-6-62-57,1 13 134,10 161 363,-15-208-443,4-13 864,6-38-704,-5 17-321,2 0 0,1 0 0,15-36 0,-13 46-83,2-1-1,0 1 1,1 1 0,2 1 0,0-1 0,1 2 0,1 1-1,1 0 1,0 1 0,2 0 0,0 2 0,1 1 0,42-25 0,-54 36 25,1-1 1,-1 1 0,1 1 0,11-3 0,-19 5 25,0 0 0,0 1 1,0 0-1,0-1 1,0 1-1,0 0 1,0 0-1,0 0 0,0 0 1,0 0-1,0 1 1,0-1-1,-1 1 1,1-1-1,0 1 1,0 0-1,0 0 0,0-1 1,-1 1-1,1 0 1,0 1-1,-1-1 1,1 0-1,-1 0 0,1 1 1,-1-1-1,1 1 1,1 2-1,2 7-7,0 0 1,-1 0-1,0 1 0,-1-1 0,0 1 0,2 21 1,1 81 5,-2-10-57,-3-99 62,0 2-12,-1 0 1,1-1-1,1 1 0,0-1 0,3 11 0,-4-16 10,0 1-1,0 0 1,0-1-1,0 1 1,0-1-1,0 0 1,0 1-1,1-1 1,-1 0-1,0 0 1,1 1-1,-1-1 1,1 0-1,0-1 1,-1 1 0,1 0-1,0 0 1,-1-1-1,1 1 1,0-1-1,0 1 1,-1-1-1,1 0 1,0 0-1,3 0 1,15 0 22,4 1 38,45-6 0,-60 3-51,0 0-1,0 0 1,-1-1-1,1 0 1,0-1-1,-1 0 1,0 0-1,10-8 0,-7 4 15,0 0-1,-1-1 0,-1 0 0,1-1 0,-1 0 0,-1-1 1,0 0-1,0 0 0,-2-1 0,1 0 0,7-20 0,-6 12 57,-2 0-1,-1-1 0,0 0 0,-2 0 0,0 0 0,-1-35 0,-1 56-75,-1-1 1,0 0-1,0 0 1,1 1-1,-1-1 1,0 0 0,0 1-1,0-1 1,0 0-1,0 0 1,0 1-1,0-1 1,-1 0-1,1 0 1,0 1 0,0-1-1,0 0 1,-1 1-1,1-1 1,0 0-1,-1 1 1,1-1 0,-1 0-1,1 1 1,-1-1-1,1 1 1,-1-1-1,1 1 1,-1-1-1,1 1 1,-1-1 0,0 1-1,1 0 1,-1-1-1,1 1 1,-1 0-1,0 0 1,0-1 0,1 1-1,-1 0 1,0 0-1,1 0 1,-1 0-1,0 0 1,0 0-1,1 0 1,-1 0 0,0 0-1,0 0 1,1 0-1,-1 0 1,-1 1-1,-3-1-19,1 1 11,1 0 1,0-1 0,-1 1-1,1 1 1,0-1 0,0 0-1,0 1 1,0 0 0,0-1-1,0 1 1,0 0 0,1 1-1,-1-1 1,1 0 0,-1 1-1,1 0 1,0-1 0,-3 6-1,-6 8-31,1 0 0,-7 18 0,8-15 25,0 1-1,2-1 1,1 1 0,0 0-1,1 1 1,1-1 0,1 1 0,1 0-1,1 0 1,2 25 0,-1-43 13,0 0 1,1 1-1,-1-1 1,1 1-1,0-1 0,0 0 1,0 0-1,1 0 1,-1 1-1,1-1 0,-1 0 1,1-1-1,0 1 1,0 0-1,0 0 1,5 3-1,-3-2 3,1-1 1,0 0-1,0 0 1,0 0-1,0-1 1,0 1-1,1-1 1,-1 0-1,7 1 1,13 1 4,0-1 0,-1-1 0,45-2 0,-42 0-24,-11 0-195,0-1 0,0-1-1,0-1 1,0 0-1,-1 0 1,1-2 0,-1 0-1,0-1 1,-1 0-1,1-1 1,-1-1 0,-1 0-1,21-16 1,-23 14-681,0 0 0,0 0 0,-1-1 0,-1-1 0,0 0 1,0 0-1,-1 0 0,-1-1 0,7-17 0,4-21-4602</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2.390"/>
    </inkml:context>
    <inkml:brush xml:id="br0">
      <inkml:brushProperty name="width" value="0.035" units="cm"/>
      <inkml:brushProperty name="height" value="0.035" units="cm"/>
    </inkml:brush>
  </inkml:definitions>
  <inkml:trace contextRef="#ctx0" brushRef="#br0">8 0 8242,'0'0'8294,"0"25"-7617,0 150 286,-8 149 2076,10-339-2835,0 0 1,0 0-1,1 0 0,1 0 0,1 1 0,0 0 1,1 0-1,0 0 0,13-20 0,2 2-256,1 0-1,40-44 1,-15 25-1346,100-84 0,-144 133 798,1 0 0,0 0 0,0 1-1,0 0 1,0-1 0,0 1 0,0 1 0,0-1-1,0 1 1,0-1 0,0 1 0,0 0 0,1 1-1,6 0 1,9 2-4628</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3.244"/>
    </inkml:context>
    <inkml:brush xml:id="br0">
      <inkml:brushProperty name="width" value="0.035" units="cm"/>
      <inkml:brushProperty name="height" value="0.035" units="cm"/>
    </inkml:brush>
  </inkml:definitions>
  <inkml:trace contextRef="#ctx0" brushRef="#br0">286 785 7434,'0'0'7256,"0"-33"-6265,4-154 1172,-4 176-1596,0 9-349,0-1 1,0 1 0,0-1 0,0 1-1,0-1 1,-1 1 0,1-1-1,-1 1 1,0-3 0,0 4-188,0 0-1,0 0 1,1 0 0,-1 1 0,0-1-1,0 0 1,0 1 0,0-1-1,0 1 1,0-1 0,0 1 0,0-1-1,0 1 1,0 0 0,0-1-1,0 1 1,-1 0 0,1 0 0,0 0-1,0 0 1,0 0 0,0 0 0,-2 0-1,-3 1-29,-1 0-1,1 0 1,-1 0 0,1 1-1,0 0 1,0 0-1,0 1 1,0-1-1,0 1 1,0 1 0,1-1-1,-1 1 1,1 0-1,0 0 1,0 1 0,-4 4-1,-8 10-15,1 0 0,-24 39-1,29-41-28,0 1 0,1 1-1,1 0 1,0 0 0,2 1-1,1 0 1,0 0-1,1 0 1,1 1 0,1-1-1,0 43 1,3-63 49,1 1 0,-1-1 0,1 1 0,0 0 1,0-1-1,-1 1 0,1-1 0,0 0 0,0 1 0,0-1 0,0 0 0,-1 1 0,1-1 0,0 0 0,0 0 0,0 0 0,0 0 1,0 0-1,0 0 0,0 0 0,-1 0 0,1 0 0,2-1 0,25-1 237,-19 0-204,1-1 1,-1 0-1,0-1 0,0 1 0,0-2 0,-1 1 0,1-2 1,-1 1-1,-1-1 0,13-11 0,10-11 45,30-39 0,-46 50-67,12-13-15,35-55 0,-52 69 63,0 1 1,-1-1-1,-1-1 0,0 1 0,8-36 1,-11 36 265,-4 23-260,-5 28-158,-15 47 46,11-52 38,2-1 1,-5 44 0,12-63 2,-2 5-13,1-1-1,0 1 1,2 0 0,0-1 0,4 22 0,-5-32 12,1-1 1,0 0-1,1 0 1,-1 0-1,0 0 0,1 0 1,0 0-1,-1-1 1,1 1-1,0-1 0,1 1 1,-1-1-1,0 1 1,1-1-1,-1 0 1,1 0-1,0 0 0,-1-1 1,1 1-1,0-1 1,0 1-1,0-1 0,0 0 1,0 0-1,1 0 1,-1-1-1,0 1 1,0-1-1,7 0 0,-1 1 18,0-1-1,1 0 0,-1-1 0,0 0 0,0 0 1,0-1-1,0 0 0,0-1 0,13-5 0,-11 2-46,0 0 1,-1-1-1,0 0 0,0-1 0,0 0 0,13-15 0,0-4-62,0-1-1,-2-1 0,-1-1 1,-1-1-1,-2 0 0,-1-1 0,-1-1 1,-2 0-1,13-54 0,-1-24 574,18-185-1,-42 286-405,-1 6-13,1-9 282,1 0-1,0 0 1,8-24-1,-9 34-174,-21 483-344,-4-70-301,24-407 452,0-1 0,0 1-1,0-1 1,0 0 0,0 1 0,0-1 0,1 0-1,-1 0 1,1 1 0,0-1 0,0 0 0,0 0-1,0 0 1,0 0 0,0 0 0,0 0 0,1 0-1,-1 0 1,1 0 0,-1 0 0,1-1 0,2 3-1,0-3-42,0 1-1,0 0 0,0-1 1,1 0-1,-1 0 0,0 0 1,1 0-1,-1-1 0,1 0 1,6 0-1,-8 0-98,0 0 1,0 0-1,-1-1 0,1 1 0,0-1 0,0 1 1,-1-1-1,1 0 0,0 0 0,-1 0 1,1-1-1,-1 1 0,0-1 0,1 1 1,-1-1-1,3-2 0,-1 0-696,0-1-1,-1 0 1,1 0-1,-1 0 1,0 0-1,3-8 1,7-20-5475</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3.664"/>
    </inkml:context>
    <inkml:brush xml:id="br0">
      <inkml:brushProperty name="width" value="0.035" units="cm"/>
      <inkml:brushProperty name="height" value="0.035" units="cm"/>
    </inkml:brush>
  </inkml:definitions>
  <inkml:trace contextRef="#ctx0" brushRef="#br0">0 161 8026,'0'0'13307,"39"-8"-12875,127-24-251,-106 21-590,114-37 1,-173 47 242,0 1 0,0-1 0,0 1 1,1-1-1,-1 0 0,0 0 1,0 1-1,0-1 0,0 0 1,0 0-1,0 0 0,-1 0 1,1 0-1,0 0 0,0-1 1,-1 1-1,1 0 0,-1 0 1,1 0-1,-1-1 0,1 1 1,-1 0-1,0-1 0,1 1 0,-1 0 1,0-1-1,0 1 0,0 0 1,0-1-1,-1-1 0,6-22 915,-4 24 399,-1 47-554,-1 0 0,-3 0 0,-1 0 0,-16 61 0,13-79-613,3 1-1,0-1 1,1 1-1,1 32 1,3-60-32,1 0 1,-1 0-1,0 1 1,0-1-1,1 0 0,-1 0 1,1 0-1,-1 0 1,1 0-1,-1 0 1,1 0-1,0 0 0,-1 0 1,1-1-1,0 1 1,0 0-1,0 0 1,0-1-1,0 1 1,0 0-1,-1-1 0,1 1 1,1-1-1,-1 1 1,0-1-1,0 0 1,0 1-1,0-1 0,0 0 1,0 0-1,0 0 1,0 1-1,3-2 1,44 0-1879,-38 0 1249,-4 0-46,0 1 1,0-1-1,1-1 0,-1 1 1,6-3-1,25-18-5729</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4.034"/>
    </inkml:context>
    <inkml:brush xml:id="br0">
      <inkml:brushProperty name="width" value="0.035" units="cm"/>
      <inkml:brushProperty name="height" value="0.035" units="cm"/>
    </inkml:brush>
  </inkml:definitions>
  <inkml:trace contextRef="#ctx0" brushRef="#br0">155 271 4945,'0'0'14958,"12"-18"-13967,-3 4-735,3-2 93,-1 0-1,-1-1 1,-1 0 0,0-1 0,9-27-1,-14 28 19,-2-1 0,0 1 0,-1-1-1,-1-18 1,0 32-324,-21 4-134,16 1 84,1 0-1,-1 1 1,1-1 0,-1 1-1,1 0 1,-1 0 0,1 0-1,0 1 1,0-1 0,0 1-1,0 0 1,0 0 0,1 1 0,0-1-1,-4 5 1,-8 10 2,-23 36 0,27-36 5,8-15-7,-19 31 22,-20 40-1,36-63-75,1 0-1,1 0 0,0 0 1,1 1-1,0 0 0,0-1 0,1 1 1,0 17-1,2-28 43,0-1 19,0 0-1,0 1 1,0-1 0,0 0-1,0 0 1,0 0 0,0 1-1,0-1 1,0 0-1,0 0 1,1 0 0,-1 0-1,0 1 1,0-1 0,0 0-1,0 0 1,0 0 0,0 0-1,1 0 1,-1 1 0,0-1-1,0 0 1,0 0-1,0 0 1,1 0 0,-1 0-1,0 0 1,0 0 0,0 0-1,1 0 1,-1 0 0,0 0-1,0 0 1,0 0 0,1 0-1,-1 0 1,0 0-1,0 0 1,0 0 0,1 0-1,-1 0 1,0 0 0,0 0-1,0 0 1,1 0 0,-1 0-1,0 0 1,0 0 0,0-1-1,0 1 1,1 0 0,9 0-127,-1 0 0,1-1 0,0 0 0,-1-1 1,1 0-1,-1 0 0,1-1 0,-1 0 1,0-1-1,0 0 0,-1 0 0,1-1 1,-1 0-1,0 0 0,0-1 0,0 0 0,10-12 1,3-4-1884,-2 0 0,19-27 0,-10 6-3103</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4.713"/>
    </inkml:context>
    <inkml:brush xml:id="br0">
      <inkml:brushProperty name="width" value="0.035" units="cm"/>
      <inkml:brushProperty name="height" value="0.035" units="cm"/>
    </inkml:brush>
  </inkml:definitions>
  <inkml:trace contextRef="#ctx0" brushRef="#br0">191 152 5961,'0'0'9460,"27"-16"-9116,84-53 158,-72 39 65,-31 13 148,-4 3-165,-5 14-545,1 0 1,0 0-1,0 0 1,0 0-1,0 1 1,-1-1-1,1 0 1,0 0 0,0 0-1,0 0 1,0 0-1,-1 0 1,1 0-1,0 0 1,0 0 0,0 0-1,-1 0 1,1 0-1,0 0 1,0 0-1,0 0 1,0 0-1,-1 0 1,1-1 0,0 1-1,0 0 1,0 0-1,0 0 1,0 0-1,-1 0 1,1 0-1,0 0 1,0-1 0,0 1-1,0 0 1,0 0-1,0 0 1,-1 0-1,1 0 1,0-1 0,0 1-1,0 0 1,0 0-1,0 0 1,0 0-1,0-1 1,0 1-1,0 0 1,0 0 0,0 0-1,0-1 1,0 1-1,0 0 1,0 0-1,0 0 1,0 0-1,0-1 1,0 1 0,0 0-1,0 0 1,0 0-1,1 0 1,-1-1-1,0 1 1,-16 4-17,0 1 0,0 1 0,0 0 0,1 1-1,0 1 1,-25 17 0,0 3 5,-43 38 1,62-47 3,-25 29 1,40-40 0,-1-1 1,2 1-1,-1 0 1,1 1-1,0 0 1,1 0-1,-5 11 1,7 8-26,2-19 35,5-8 216,19-3-49,0-1 0,0 0 0,-1-2 0,1-1 0,-1-1 0,0 0 0,0-2 0,-1-1 0,27-16 1,7-7 68,-2-3 1,66-56 0,-58 39 67,-56 49-317,-5 4-80,-2 19-165,-1-13 246,1-1 0,-1 0 1,0 0-1,0 0 0,0 0 0,-1 0 1,0 0-1,0 0 0,-4 4 0,-39 44 0,7-9 0,31-33 0,0 1 0,1 0-1,0 0 1,1 1-1,1 0 1,0 0-1,1 1 1,0-1 0,1 1-1,0 0 1,2-1-1,-1 1 1,1 16-1,2-28 6,-1-1 0,0 1 0,0-1 0,0 1-1,1-1 1,-1 1 0,1-1 0,-1 1-1,1-1 1,0 1 0,0-1 0,-1 0-1,1 1 1,0-1 0,0 0 0,0 0-1,0 0 1,0 0 0,1 0 0,-1 0-1,0 0 1,0 0 0,1 0 0,-1 0-1,1-1 1,-1 1 0,0-1 0,1 1-1,-1-1 1,1 1 0,-1-1 0,3 0-1,7 2 43,0-1-1,0-1 0,19 0 0,-10-1 0,1 1-49,-1 0 0,1-2 0,0 0 0,-1-2 0,0 0 0,0-1 1,0-1-1,0-1 0,-1 0 0,0-2 0,-1 0 0,1-1 0,18-15 0,-33 22-103,-1 0-1,1 0 0,0 0 1,-1-1-1,0 1 1,0-1-1,0 0 1,0 0-1,-1-1 1,1 1-1,-1 0 0,0-1 1,0 1-1,1-7 1,-1-2-1206,0 0 0,-1 0 0,0-26-1,-2 22-590,1-26-3077</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4.161"/>
    </inkml:context>
    <inkml:brush xml:id="br0">
      <inkml:brushProperty name="width" value="0.035" units="cm"/>
      <inkml:brushProperty name="height" value="0.035" units="cm"/>
    </inkml:brush>
  </inkml:definitions>
  <inkml:trace contextRef="#ctx0" brushRef="#br0">0 1 6857</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4.628"/>
    </inkml:context>
    <inkml:brush xml:id="br0">
      <inkml:brushProperty name="width" value="0.035" units="cm"/>
      <inkml:brushProperty name="height" value="0.035" units="cm"/>
    </inkml:brush>
  </inkml:definitions>
  <inkml:trace contextRef="#ctx0" brushRef="#br0">0 307 6857,'169'-107'2469,"-136"85"-863,-30 22-1106,0 0 0,0 0 1,0-1-1,-1 0 1,1 1-1,0-1 0,0 0 1,3-2-1,1-1-75,-1 0 1,-1 0-1,1 0 0,-1 0 0,8-8 0,-1-2 349,0 0-1,15-24 1,-20 27-150,-4 7-248,0 0 1,0-1-1,0 0 1,-1 1-1,1-1 1,-1 0-1,0 0 1,-1 0-1,3-11 1,-4 16-133,0 4-276,-3 50-7,-3-1-1,-16 75 1,10-74 4,3 0 0,-3 82 0,12-134 102,2-11-34,0 1 0,0-1 1,1 1-1,0 0 0,0 0 0,1 0 1,0 1-1,1-1 0,-1 1 0,1 0 0,6-6 1,5-9 16,184-296 148,-195 310-204,16-22 103,-20 29-92,0 0 0,-1 0-1,1 1 1,0-1 0,-1 0-1,1 1 1,0-1 0,0 0-1,0 1 1,0-1-1,0 1 1,-1-1 0,1 1-1,0 0 1,0-1 0,0 1-1,0 0 1,0 0-1,0-1 1,0 1 0,0 0-1,0 0 1,0 0 0,0 0-1,1 0 1,-1 1 0,1-1-1,6 12-105,4 31 108,-2 1 0,-2 0 1,3 55-1,-4 142-152,-7-238 94,0 1 0,0 0 0,-1 0 0,1-1 0,-1 1 0,0-1 0,0 1 0,0-1 0,0 1 0,-3 4 0,3-6-77,-1 0-1,1 0 0,-1-1 0,1 1 0,-1 0 0,0-1 0,0 0 0,0 1 0,1-1 1,-1 0-1,0 0 0,-1 0 0,1 0 0,0 0 0,0-1 0,0 1 0,0 0 1,-1-1-1,-3 0 0,-81 2-6354,44-2 599</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24.827"/>
    </inkml:context>
    <inkml:brush xml:id="br0">
      <inkml:brushProperty name="width" value="0.035" units="cm"/>
      <inkml:brushProperty name="height" value="0.035" units="cm"/>
    </inkml:brush>
  </inkml:definitions>
  <inkml:trace contextRef="#ctx0" brushRef="#br0">1 1 14123,'0'0'9026,"110"117"-11114,-110-81-953,0-8-3577</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30.888"/>
    </inkml:context>
    <inkml:brush xml:id="br0">
      <inkml:brushProperty name="width" value="0.035" units="cm"/>
      <inkml:brushProperty name="height" value="0.035" units="cm"/>
    </inkml:brush>
  </inkml:definitions>
  <inkml:trace contextRef="#ctx0" brushRef="#br0">1 0 13435,'0'0'5193,"99"0"-11450,-60 0 175</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36.868"/>
    </inkml:context>
    <inkml:brush xml:id="br0">
      <inkml:brushProperty name="width" value="0.035" units="cm"/>
      <inkml:brushProperty name="height" value="0.035" units="cm"/>
    </inkml:brush>
  </inkml:definitions>
  <inkml:trace contextRef="#ctx0" brushRef="#br0">21 22 256,'0'0'3215,"-3"-2"-3057,-14-6-50,17-3 448</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37.999"/>
    </inkml:context>
    <inkml:brush xml:id="br0">
      <inkml:brushProperty name="width" value="0.035" units="cm"/>
      <inkml:brushProperty name="height" value="0.035" units="cm"/>
    </inkml:brush>
  </inkml:definitions>
  <inkml:trace contextRef="#ctx0" brushRef="#br0">24 133 1504,'0'0'5946,"-4"-29"-5786,0 19-8,0 2 0,0-2 0,4-1-48,-4 0-24,4-3-80,0 3-136,0 1-368,0-1-425,-4 4-1111</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40.401"/>
    </inkml:context>
    <inkml:brush xml:id="br0">
      <inkml:brushProperty name="width" value="0.035" units="cm"/>
      <inkml:brushProperty name="height" value="0.035" units="cm"/>
    </inkml:brush>
  </inkml:definitions>
  <inkml:trace contextRef="#ctx0" brushRef="#br0">28 414 2721,'0'0'11874,"-2"-5"-10924,1 4-1019,-2-4 559,0 0 0,1 0 0,-1 0 0,1 0 0,1 0 0,-1 0 0,1-1 0,-1 1 0,1-11 0,1-329 4325,0 345-4779,0 2-102,-4 774-475,4-764 538,-1 4-6,1 0 1,1 0-1,6 30 1,-6-43 1,-1 0 0,1 0 0,0 0 0,0-1 0,0 1 1,0 0-1,1 0 0,-1 0 0,1-1 0,0 1 0,-1-1 0,1 1 0,0-1 1,1 0-1,-1 0 0,0 0 0,1 0 0,-1 0 0,1 0 0,-1-1 0,1 1 1,0-1-1,0 0 0,0 0 0,-1 0 0,7 1 0,0-1 17,0-1 0,0 0 1,-1-1-1,1 0 0,0 0 0,0-1 0,-1 0 0,1-1 0,-1 0 1,1 0-1,-1-1 0,0 0 0,-1 0 0,1-1 0,-1 0 0,1 0 0,-2-1 1,12-11-1,4-5 10,-2-2 1,0 0 0,-2-1 0,18-32-1,-16 26-9,-2-1-1,-2-1 1,-1-1-1,-1 0 0,-2-1 1,-1 0-1,-2-1 1,-2 0-1,-1 0 1,2-69-1,-12-74 247,4 179-283,0 27-284,4 47 300,3 0-1,4-1 1,3-1 0,41 127-1,-47-176-190,0 1 0,2-1 0,1-1 0,0 0-1,2 0 1,21 27 0,-31-46 26,0-1-1,0 0 1,0 0 0,0 0-1,0 0 1,0 0-1,1-1 1,-1 1 0,1-1-1,-1 0 1,1 0 0,0 0-1,-1-1 1,1 1 0,0-1-1,-1 0 1,1 0 0,0 0-1,0 0 1,5-2-1,2 0-460,0 0 0,-1-1 0,1 0-1,-1 0 1,16-8 0,17-17-2468,-9 0-1007</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40.913"/>
    </inkml:context>
    <inkml:brush xml:id="br0">
      <inkml:brushProperty name="width" value="0.035" units="cm"/>
      <inkml:brushProperty name="height" value="0.035" units="cm"/>
    </inkml:brush>
  </inkml:definitions>
  <inkml:trace contextRef="#ctx0" brushRef="#br0">256 247 864,'0'0'17101,"-2"-28"-16345,-5-90-89,7 114-567,0-1 0,-1 0 0,0 1-1,0-1 1,0 1 0,-1-1 0,1 1 0,-1 0 0,0 0-1,0-1 1,0 1 0,-1 1 0,-3-6 0,3 7 22,0-1 1,0 1-1,0-1 0,-1 1 1,1 0-1,-1 0 1,0 0-1,1 1 1,-5-2-1,4 2-47,-1-1-63,0 0 0,0 0 1,1 0-1,-1 1 0,0 0 1,0 0-1,-1 0 0,1 1 1,0 0-1,0 0 1,0 0-1,0 0 0,0 1 1,0 0-1,0 0 0,0 0 1,0 1-1,0-1 0,1 1 1,-1 1-1,0-1 0,1 0 1,0 1-1,-1 0 0,1 0 1,1 0-1,-1 1 0,0 0 1,1-1-1,-1 1 0,1 0 1,0 0-1,1 1 0,-4 4 1,2 3-41,-1 0 0,2 0 0,0 1 1,0-1-1,1 1 0,1 0 0,0 0 0,0-1 1,3 21-1,-2-4-58,0-24 74,0 0 0,1 0 0,-1 0 0,1 0 0,0 0 1,0 0-1,1 0 0,-1-1 0,1 1 0,0 0 0,0-1 0,1 1 0,0-1 1,5 8-1,1-3-16,0-1 0,1 1 0,0-2 0,20 13 0,10 3 60,59 24 0,-64-33 53,-1 2 0,62 40 0,-91-53-60,-1 1-1,0-1 1,0 1 0,0 0-1,0 0 1,0 0 0,-1 0-1,0 1 1,0 0 0,0-1-1,0 1 1,-1 0 0,1 0-1,-2 1 1,1-1 0,0 0-1,-1 1 1,0-1 0,0 0-1,-1 1 1,1-1 0,-1 1 0,-1 8-1,0-13-4,1 1 0,-1-1 0,1 0 0,-1 0 0,0 1 0,0-1 0,1 0 0,-1 0 0,0 0 0,0 0 0,0 0 0,0 0 0,0 0 0,0-1 0,-1 1 0,1 0 0,0 0 0,0-1 0,-1 1 0,1-1 0,0 1 0,0-1 0,-1 0 0,1 1 0,-1-1 0,1 0 0,0 0 0,-3 0 0,-42 3 450,25-3-331,14 1-117,-1 0-1,0-1 1,0 0 0,0-1 0,0 0 0,0 0 0,0 0 0,0-1 0,0 0 0,1-1 0,-1 0 0,1 0 0,0-1 0,-7-4 0,6 3-294,1-1 0,0 0 1,0 0-1,1-1 0,-1 0 1,1 0-1,1 0 0,-1-1 1,1 0-1,1 0 0,0 0 0,0-1 1,0 1-1,1-1 0,0 0 1,1 0-1,0 0 0,0 0 1,1 0-1,0-1 0,1 1 0,0 0 1,1-1-1,0 1 0,3-14 1,-1 13-419,1 1-1,0 0 1,0 0 0,1 0 0,8-10 0,30-39-3751</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41.224"/>
    </inkml:context>
    <inkml:brush xml:id="br0">
      <inkml:brushProperty name="width" value="0.035" units="cm"/>
      <inkml:brushProperty name="height" value="0.035" units="cm"/>
    </inkml:brush>
  </inkml:definitions>
  <inkml:trace contextRef="#ctx0" brushRef="#br0">0 76 4321,'0'0'15100,"5"-11"-13929,0-6-774,-3 10-66,0-1 0,1 1 0,0 0 1,6-10-1,-9 17-309,0 0 0,0 0 0,0 0 0,0 0 0,0 0 0,0 0 0,0 0 0,0-1 0,0 1 0,0 0 0,0 0 0,0 0 0,1 0 0,-1 0 0,0 0 0,0 0 0,0 0 0,0 0 0,0 0 0,0 0-1,0 0 1,0 0 0,1 0 0,-1 0 0,0 0 0,0 0 0,0 0 0,0 0 0,0 0 0,0 0 0,0 0 0,0 0 0,1 0 0,-1 0 0,0 0 0,0 0 0,0 0 0,0 0 0,0 0 0,0 1 0,0-1 0,0 0 0,0 0 0,0 0 0,0 0 0,0 0 0,1 0 0,-1 0 0,0 0 0,0 0 0,0 0 0,0 1 0,0-1 0,0 0 0,0 0 0,0 0 0,0 0 0,0 0 0,0 0 0,0 0 0,0 0 0,0 1 0,0-1 0,0 0 0,4 11 242,-4-9-318,52 223 401,13 43-141,-58-245-246,-3-10-147,0 0 0,1 0 0,7 14 0,-11-27 94,-1 1-1,0 0 1,1 0 0,-1-1-1,1 1 1,-1 0 0,1-1 0,-1 1-1,1 0 1,-1-1 0,1 1-1,0-1 1,-1 1 0,1-1-1,0 1 1,-1-1 0,1 0-1,0 1 1,0-1 0,0 0-1,-1 1 1,1-1 0,0 0-1,0 0 1,0 0 0,-1 0-1,1 0 1,2 0 0,-2 0-89,1-1 1,0 0 0,0 0 0,0 0 0,-1 0 0,1 0-1,0 0 1,-1 0 0,1 0 0,-1-1 0,3-2 0,2-3-776,0 0 1,-1-1 0,0 0-1,4-9 1,8-25-3413</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41.704"/>
    </inkml:context>
    <inkml:brush xml:id="br0">
      <inkml:brushProperty name="width" value="0.035" units="cm"/>
      <inkml:brushProperty name="height" value="0.035" units="cm"/>
    </inkml:brush>
  </inkml:definitions>
  <inkml:trace contextRef="#ctx0" brushRef="#br0">0 0 9218,'0'0'9630,"6"8"-8876,8 33 2,-1 0 1,12 75 0,-15-67-506,1 1-48,-2-12-110,-2 1 0,5 76 0,-12-115-89,0 1 0,0-1 0,0 0 0,0 0 0,0 1-1,0-1 1,0 0 0,0 0 0,0 0 0,0 1 0,0-1 0,1 0 0,-1 0 0,0 0 0,0 1 0,0-1 0,0 0 0,0 0 0,0 0 0,0 0 0,0 1 0,1-1-1,-1 0 1,0 0 0,0 0 0,0 0 0,0 0 0,1 1 0,-1-1 0,0 0 0,0 0 0,0 0 0,1 0 0,-1 0 0,0 0 0,0 0 0,0 0 0,1 0 0,8-8 485,32-82-63,-23 49-511,0 1 0,3 0 0,1 2 0,41-53 0,-62 89 55,0 1 0,0-1 1,1 1-1,-1 0 0,0-1 0,1 1 1,-1 0-1,1 0 0,-1-1 0,1 1 1,-1 1-1,1-1 0,0 0 0,-1 0 1,1 0-1,0 1 0,0-1 0,0 1 1,0 0-1,-1-1 0,3 1 0,-2 1 8,0 0 0,0-1 0,0 1 0,0 0 0,-1 0 0,1 0 0,0 1-1,-1-1 1,1 0 0,-1 1 0,1-1 0,-1 1 0,0-1 0,0 1 0,0 0-1,1-1 1,-1 1 0,0 3 0,23 38-36,-13-20-84,2 1 0,1-1 1,0-1-1,36 40 0,-47-59-101,1 0-1,-1-1 1,1 1 0,0-1-1,-1 0 1,1 0-1,0 0 1,0 0-1,1-1 1,-1 0 0,0 0-1,0 0 1,7 1-1,5-1-1552,-1-1 1,24-2-1,-30 1 780,38-5-5003</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5.006"/>
    </inkml:context>
    <inkml:brush xml:id="br0">
      <inkml:brushProperty name="width" value="0.035" units="cm"/>
      <inkml:brushProperty name="height" value="0.035" units="cm"/>
    </inkml:brush>
  </inkml:definitions>
  <inkml:trace contextRef="#ctx0" brushRef="#br0">71 1 4201,'0'0'8996,"4"21"-8583,-1-3-298,0-8-51,-1 0 1,0 0 0,-1 0 0,0 1 0,0-1 0,-1 0 0,-1 1 0,0-1-1,0 0 1,-1 1 0,-5 16 0,-7 9 299,3-9-170,0 1 0,2 0 0,1 1-1,2 0 1,0 0 0,-1 42-1,5-30-68,1-22-65,1-1-1,0 0 1,4 20-1,-4-36-46,0-1 0,1 0 0,0 0 0,-1 1 0,1-1-1,-1 0 1,1 0 0,0 0 0,0 0 0,0 0 0,0 0 0,0 0-1,0 0 1,0 0 0,0-1 0,0 1 0,0 0 0,0-1 0,0 1-1,1-1 1,-1 1 0,0-1 0,0 1 0,1-1 0,-1 0 0,0 0-1,2 1 1,41 0-39,-32-2-480,-11 1 281,-1-1 0,0 1 0,1 0 0,-1-1 0,0 1 0,0-1 0,0 1 0,1 0 0,-1-1 0,0 1 0,0-1 0,0 1 0,0-1 0,0 1 0,0-1 0,0 1 0,0 0 0,0-1 0,0 1-1,0-1 1,0 1 0,0-1 0,0 0 0,0 0-831,0-16-6508</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42.308"/>
    </inkml:context>
    <inkml:brush xml:id="br0">
      <inkml:brushProperty name="width" value="0.035" units="cm"/>
      <inkml:brushProperty name="height" value="0.035" units="cm"/>
    </inkml:brush>
  </inkml:definitions>
  <inkml:trace contextRef="#ctx0" brushRef="#br0">915 253 10186,'0'0'9366,"-6"-29"-8696,-23-90 142,29 116-741,-1 0 0,0 0-1,0 0 1,0 0 0,0 0 0,0 0 0,-1 0 0,1 0-1,-1 0 1,0 1 0,0-1 0,0 0 0,-4-3 0,5 6-42,0-1 0,-1 1 0,1-1 0,0 1 0,-1 0 0,1-1 0,0 1 0,-1 0 0,1 0 0,0 0 1,-1 0-1,1 0 0,-1 0 0,1 0 0,0 0 0,-3 1 0,-9 1-8,10-1-25,-1 0 1,1 0 0,0 0-1,0 0 1,0 1 0,0 0-1,0-1 1,0 1 0,1 0-1,-1 0 1,0 1 0,1-1-1,0 0 1,0 1 0,-1 0-1,1-1 1,1 1-1,-1 0 1,0 0 0,-1 5-1,-9 14-25,-13 38-1,21-48 33,-5 14-56,1 1-1,2-1 1,0 1 0,2 1-1,1-1 1,2 50 0,1-77 44,0 1 1,0 0-1,0 0 1,0 0-1,0 0 1,1 0 0,-1-1-1,0 1 1,1 0-1,-1 0 1,0 0-1,1-1 1,-1 1-1,1 0 1,0 0-1,-1-1 1,1 1 0,-1-1-1,1 1 1,0 0-1,0-1 1,-1 1-1,1-1 1,1 1-1,29 6-47,-22-7 85,0 0 0,-1 0 0,1-1 0,0-1 0,11-2 0,-9 0-4,-1-1-1,0 0 1,0 0-1,-1-1 1,0-1-1,0 1 1,0-1-1,14-15 1,-4 1 30,-1 0 1,21-33-1,-26 35 165,-1-1 0,-1 0 0,-1-1 0,-1 0 0,-1-1 0,-1 0 0,-1 0 0,-1-1 0,0 1-1,-2-1 1,1-37 0,-4 90-259,-1 45 7,14 109 1,19-3 26,-13-87 41,-5 0 0,4 124 1,-18-195-36,0 12 19,-5 44-1,4-67-16,-2 0-1,1-1 1,-2 1 0,1-1-1,-1 0 1,-1 0-1,-10 17 1,6-15-49,0 0 0,-1-1 0,0 0-1,-1 0 1,-1-1 0,0-1 0,0 0 0,-1-1 0,0 0 0,0-1 0,-1 0-1,-1-1 1,1 0 0,-1-2 0,-30 9 0,-3-5-386,0-1 0,-1-3 0,-91 0 0,137-5 409,-21 1-232,0-1 1,0-1 0,0-1 0,0-1 0,1-1 0,-1-1-1,1-2 1,-23-8 0,-8-12-1017,1-2 1,2-3-1,-49-39 1,-6-16-3545</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42.492"/>
    </inkml:context>
    <inkml:brush xml:id="br0">
      <inkml:brushProperty name="width" value="0.035" units="cm"/>
      <inkml:brushProperty name="height" value="0.035" units="cm"/>
    </inkml:brush>
  </inkml:definitions>
  <inkml:trace contextRef="#ctx0" brushRef="#br0">0 25 11642,'0'0'8602,"182"-25"-9202,-110 29-1248,-9 10-3257</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29:44.179"/>
    </inkml:context>
    <inkml:brush xml:id="br0">
      <inkml:brushProperty name="width" value="0.035" units="cm"/>
      <inkml:brushProperty name="height" value="0.035" units="cm"/>
    </inkml:brush>
  </inkml:definitions>
  <inkml:trace contextRef="#ctx0" brushRef="#br0">643 70 5673,'0'0'10444,"-4"-1"-9413,-25-17 870,21 11-1343,-1 1 1,0 1 0,-16-7-1,11 7-395,0 1 0,0 0 0,0 1 0,0 1 0,-1 1-1,1 0 1,-21 1 0,26 0-138,0 1 0,-1 1 0,1 0-1,0 0 1,0 1 0,0 0 0,0 0 0,1 1 0,-1 0-1,1 1 1,0 0 0,-10 8 0,-11 12-4,1 2 0,1 1 0,2 1 0,1 2 0,1 0 0,1 1 0,2 1 0,2 1 0,1 1 0,1 0 0,2 1 0,-11 47 0,20-53 56,1 1 0,1 57 0,3-81-57,0-1 0,0 1 1,0 0-1,1-1 0,0 1 0,0-1 1,0 1-1,1-1 0,0 1 0,1-1 0,-1 0 1,1 0-1,0 0 0,1-1 0,-1 1 0,1-1 1,0 1-1,1-1 0,-1-1 0,1 1 1,0-1-1,0 1 0,0-1 0,7 3 0,2 0 29,0 0 0,0-1 0,1-1 0,-1-1 0,1 0 0,0 0 0,0-2 0,25 2 0,12-3 124,62-5 0,-82 0-137,0-1 1,-1-1-1,1-2 0,-1-1 0,37-16 0,-12 0 34,95-58-1,-123 61-2279,-27 20 1713,1 0 1,-1 0-1,1 0 0,-1 0 1,0 0-1,0-1 1,0 1-1,0-1 0,0 1 1,0-1-1,-1 1 1,0-1-1,1 1 0,-1-1 1,0 1-1,0-4 0,0-8-9014</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24.539"/>
    </inkml:context>
    <inkml:brush xml:id="br0">
      <inkml:brushProperty name="width" value="0.035" units="cm"/>
      <inkml:brushProperty name="height" value="0.035" units="cm"/>
    </inkml:brush>
  </inkml:definitions>
  <inkml:trace contextRef="#ctx0" brushRef="#br0">0 456 3585,'0'0'8866,"4"-28"-7421,9-89-182,-8 20 1154,-5 81-1553,0-1 0,5-24 0,-5 41-841,0 0 0,1 0 0,-1 0 0,0 0 0,0 0 0,0 1 0,0-1 0,0 0 0,0 0 0,1 0 0,-1 0 0,0 0 0,0 0 0,0 0 0,0 0 0,0 0 0,1 0 0,-1 0 0,0 0 0,0 0 0,0 0 0,0 0 0,1 0 0,-1 0 0,0 0 0,0 0 0,0 0 0,0 0 0,0 0 0,0 0 0,1 0 0,-1 0 0,0 0 0,0-1 0,0 1 0,0 0 0,0 0 0,0 0 0,1 0 0,-1 0 0,0 0 0,0 0 0,0-1 0,0 1 0,0 0 0,0 0 0,0 0 0,0 0 0,0 0 0,0-1 0,0 1 0,0 0 0,9 26 149,5 39-285,5 92 206,1 2 150,-19-172 2470,11-139-1980,-7 125-717,0 0 0,1 1 0,2-1 1,1 1-1,0 0 0,2 1 0,1 0 0,2 1 0,0 1 0,1 0 0,23-27 0,-34 46-21,1-1 0,0 1 0,1 0 0,-1 0 0,1 0 0,-1 1 0,1 0 0,0 0 0,0 0 0,1 1 0,-1 0 0,0 0 0,1 0 0,7 0 0,10 0-46,0 0 1,39 4-1,-15-1-11,-46-1-27,1 0-1,-1 0 1,1 1 0,-1-1-1,1 0 1,-1 1 0,0 0-1,1-1 1,-1 1 0,0 0-1,1 0 1,-1 1 0,0-1-1,0 0 1,0 1 0,0-1-1,0 1 1,2 2 0,-3-2-284,1-1-1,-1 1 1,0 0 0,0 0-1,0 0 1,-1 0 0,1 0 0,0 0-1,-1 0 1,1 0 0,-1 0 0,0 0-1,1 0 1,-1 2 0,0-2-279,0 0 0,0 0 0,1 0 0,-1 0 0,0 0 1,1 0-1,0 0 0,0 0 0,-1 0 0,1-1 0,0 1 0,0 0 1,1 0-1,-1-1 0,0 1 0,0-1 0,1 1 0,-1-1 0,1 0 1,2 2-1,-3-2 71,4 6-1105</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25.089"/>
    </inkml:context>
    <inkml:brush xml:id="br0">
      <inkml:brushProperty name="width" value="0.035" units="cm"/>
      <inkml:brushProperty name="height" value="0.035" units="cm"/>
    </inkml:brush>
  </inkml:definitions>
  <inkml:trace contextRef="#ctx0" brushRef="#br0">142 453 2481,'0'0'9448,"20"-17"-8006,61-58-171,-77 71-1125,0 0 1,0 0-1,-1-1 1,1 0-1,-1 0 1,0 0-1,-1 0 1,1 0-1,-1 0 1,0-1-1,0 1 1,-1-1-1,0 1 1,0-1-1,0 0 1,0 0 0,-1-10-1,0 1 291,0-113 2249,-1 123-2613,0-1-1,0 1 1,0-1 0,-1 1 0,0 0 0,0 0 0,0 0 0,-1 0-1,1 0 1,-1 0 0,-1 0 0,1 1 0,-1 0 0,1-1 0,-1 1-1,0 1 1,-1-1 0,1 0 0,-1 1 0,1 0 0,-1 0 0,0 1-1,0-1 1,0 1 0,-1 0 0,1 0 0,0 1 0,-1 0 0,-7-1-1,9 2-71,1 1-1,-1 0 0,1 1 0,-1-1 1,1 1-1,-1-1 0,1 1 0,0 0 1,0 0-1,-1 0 0,2 1 0,-1-1 1,0 1-1,0 0 0,1-1 0,-1 1 1,1 0-1,-3 7 0,-6 6-28,2 1 1,-11 24-1,7-11 24,2 0 0,1 1 0,2 0 0,0 0 1,3 1-1,0-1 0,1 57 0,2-59 3,1-17-2,1 0 0,0 1 0,1-1 0,3 21-1,-4-30 6,1-1-1,0 1 0,0-1 0,-1 0 1,1 0-1,1 1 0,-1-1 1,0 0-1,0 0 0,1 0 0,-1 0 1,1-1-1,0 1 0,0 0 0,-1-1 1,1 1-1,0-1 0,0 1 0,1-1 1,-1 0-1,0 0 0,0 0 1,0 0-1,1 0 0,-1-1 0,0 1 1,1-1-1,4 1 0,-2 0 18,0-1-1,-1 0 0,1 0 1,0 0-1,0 0 1,0-1-1,0 0 0,-1 0 1,1 0-1,0-1 1,-1 1-1,1-1 0,-1 0 1,0 0-1,5-4 1,-3 1-8,0-1 0,0 0 1,0 0-1,-1 0 0,0-1 1,0 0-1,7-14 1,1-5-121,-1 0 0,-1-1 1,-1-1-1,-1 1 0,-2-1 1,-1 0-1,-1-1 1,-1 0-1,-2 0 0,-1-30 1,-1 55-401,-1 0-1,1 0 1,-1-1 0,0 1 0,0 0 0,0 1 0,-1-1 0,1 0 0,-1 0-1,0 0 1,-4-5 0,4 5-1081,-1-1 1,1 1-1,-1-1 0,1 0 0,1 0 0,-2-6 0,1-9-1460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26.715"/>
    </inkml:context>
    <inkml:brush xml:id="br0">
      <inkml:brushProperty name="width" value="0.035" units="cm"/>
      <inkml:brushProperty name="height" value="0.035" units="cm"/>
    </inkml:brush>
  </inkml:definitions>
  <inkml:trace contextRef="#ctx0" brushRef="#br0">104 1 696,'0'0'1496,"-60"3"-1632,49 1-144,3-4 176,0 3 16,0-3 72,0 4-64</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27.459"/>
    </inkml:context>
    <inkml:brush xml:id="br0">
      <inkml:brushProperty name="width" value="0.035" units="cm"/>
      <inkml:brushProperty name="height" value="0.035" units="cm"/>
    </inkml:brush>
  </inkml:definitions>
  <inkml:trace contextRef="#ctx0" brushRef="#br0">347 121 1120,'-16'9'743,"15"-4"-701,26-5 1119,-6 0 1597,-18 0-2593,0-1 0,0 1 0,0-1 0,0 1-1,0-1 1,0 1 0,0-1 0,0 0 0,0 0 0,0 1 0,0-1 0,0 0 0,-1 0 0,1 0 0,0 0-1,-1 0 1,1 0 0,0-1 0,14-26 1804,-10 17-1270,-4 8-339,0 0-1,0 0 1,0 0-1,-1 0 1,1 0-1,-1 0 1,1-1-1,-1 1 1,0 0 0,-1 0-1,0-7 1,0-2 317,1 11-656,-1 0 1,0 1-1,1-1 1,-1 0-1,0 0 0,0 1 1,1-1-1,-1 1 1,0-1-1,0 1 1,0-1-1,0 1 0,0-1 1,0 1-1,0 0 1,0-1-1,0 1 1,-1 0-1,-26-7 4,22 6-1,-1-1-19,-1 0 1,0 1-1,0 0 0,1 0 1,-1 1-1,0 0 0,0 1 1,0 0-1,0 0 0,1 0 1,-1 1-1,1 0 0,-1 1 1,1 0-1,0 0 0,-1 0 1,2 1-1,-1 0 0,0 0 1,1 1-1,0 0 0,-7 6 1,-14 12 69,-29 27 136,52-46-182,0 0 1,1 1-1,-1-1 0,1 1 0,0 0 1,0 0-1,0 0 0,1 0 0,0 0 1,-2 6-1,4-9-12,-1 0 0,1 0 0,0-1 0,0 1-1,-1 0 1,1 0 0,0 0 0,1 0 0,-1-1 0,0 1 0,0 0 0,1 0 0,-1 0 0,1-1 0,0 1 0,-1 0 0,1-1 0,0 1 0,0-1 0,0 1 0,0-1-1,0 1 1,1-1 0,-1 1 0,0-1 0,1 0 0,-1 0 0,1 0 0,-1 0 0,1 0 0,-1 0 0,4 1 0,4 1 75,1 0 1,-1 0-1,1-1 0,0 0 1,9 0-1,-2 0-13,-12-1-57,13 1 33,0 1 0,0 1 1,-1 1-1,22 8 0,-35-12-47,0 1 0,0 0-1,0 1 1,0-1 0,0 1 0,0 0-1,-1 0 1,1 0 0,-1 0 0,0 0-1,0 1 1,0-1 0,-1 1 0,1 0-1,-1 0 1,0 0 0,0 0-1,0 0 1,0 1 0,-1-1 0,0 1-1,1 5 1,0-2 21,-1 0 0,0 0 0,-1 1-1,0-1 1,0 0 0,0 0 0,-1 1-1,-1-1 1,-1 8 0,1-12-15,0 0 0,0 0-1,0-1 1,0 1 0,-1-1 0,1 1-1,-1-1 1,0 0 0,0 0-1,0 0 1,0 0 0,-1-1 0,1 1-1,-1-1 1,1 0 0,-1 0 0,0 0-1,0-1 1,-4 2 0,-17 4 15,1-2 1,-1 0-1,1-2 0,-1 0 0,0-2 1,-34-3-1,22 2-22,35 0-118,0 0 0,0 0 0,0 0-1,0 0 1,0-1 0,0 1 0,0-1 0,0 1 0,0-1 0,0 0-1,0 0 1,0 0 0,1 0 0,-1 0 0,0 0 0,1 0-1,-1-1 1,1 1 0,-1-1 0,1 1 0,0-1 0,-1 1 0,1-1-1,0 0 1,0 0 0,-1-3 0,1 2-309,0-1 0,0 1 0,0-1 1,1 1-1,-1-1 0,1 1 0,0-1 0,0 1 0,1-1 1,-1 0-1,1 1 0,0-1 0,0 1 0,0 0 0,0-1 1,3-4-1,8-12-1417,1 0 0,1 1 1,32-34-1,8-1 419</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28.113"/>
    </inkml:context>
    <inkml:brush xml:id="br0">
      <inkml:brushProperty name="width" value="0.035" units="cm"/>
      <inkml:brushProperty name="height" value="0.035" units="cm"/>
    </inkml:brush>
  </inkml:definitions>
  <inkml:trace contextRef="#ctx0" brushRef="#br0">227 142 1344,'0'0'12627,"4"-5"-11547,-2 2-846,0 0-1,0 0 0,0 0 0,0 0 1,-1-1-1,1 1 0,-1-1 1,0 1-1,1-1 0,-2 1 1,1-1-1,0 0 0,-1 1 0,0-1 1,0-4-1,1 5-182,-1 0-1,0 1 1,0-1-1,0 0 1,0 0 0,-1 0-1,1 0 1,-1 1-1,0-1 1,0 0 0,0 1-1,0-1 1,0 0 0,0 1-1,-1-1 1,1 1-1,-1 0 1,1-1 0,-1 1-1,0 0 1,0 0-1,0 0 1,-1 0 0,1 1-1,0-1 1,-1 1-1,1-1 1,-1 1 0,1 0-1,-1 0 1,1 0-1,-1 0 1,0 0 0,0 0-1,0 1 1,1 0 0,-5-1-1,-13 0-66,0 0-1,-37 3 1,55-1 12,0-1 1,0 1-1,1 0 1,-1-1-1,0 1 1,1 0-1,-1 0 1,1 0-1,-1 0 1,1 1-1,-1-1 1,1 0-1,0 1 1,0-1-1,-1 0 1,1 1-1,-1 3 1,-16 32-72,11-22 63,1-3 1,1 0 1,0 1-1,1-1 0,0 1 0,0 1 0,2-1 0,0 0 0,0 1 0,1 16 0,1-28 11,0-1 0,1 0-1,-1 1 1,0-1 0,1 0 0,0 1-1,-1-1 1,1 0 0,0 0 0,-1 0-1,1 0 1,0 0 0,0 1 0,0-1-1,0-1 1,0 1 0,0 0 0,0 0-1,0 0 1,0 0 0,1-1 0,-1 1 0,0-1-1,2 2 1,40 11 96,-29-10-83,30 8 79,-17-4-50,1 0 0,41 19-1,-63-24-32,0 1-1,0 0 1,0 1-1,0 0 1,-1 0 0,0 0-1,1 0 1,-2 1-1,1 0 1,0 0-1,-1 0 1,0 0-1,0 1 1,0 0-1,-1 0 1,3 6-1,-4-6 22,-1 0 0,1 0 0,-1 1 0,0-1 0,-1 0-1,0 0 1,0 1 0,-1 7 0,1-11-23,0 1 1,-1-1-1,1 0 1,-1 0-1,0 0 1,0 0-1,0 0 1,-1 0-1,1 0 1,-1 0-1,1 0 0,-1-1 1,0 1-1,0 0 1,0-1-1,0 0 1,-4 3-1,-7 5 11,-2-1 0,1-1 0,-1 0-1,0-1 1,-1 0 0,0-1 0,0-1-1,0-1 1,-1 0 0,1-1 0,-23 1 0,37-4-83,0 0 0,0 0 0,0-1 0,0 1 0,0-1 0,1 0 0,-1 1 0,0-1 1,0 0-1,1 0 0,-1 0 0,0 0 0,1 0 0,-1 0 0,1-1 0,0 1 0,-1-1 0,1 1 1,0-1-1,0 1 0,0-1 0,0 0 0,0 1 0,0-1 0,0 0 0,0 0 0,0-3 0,-1-1-693,1 0 0,0 1 0,0-1 0,0 0 0,1 0 0,0 0 0,0 0 0,2-11 0,0 8-134,0 1 0,1 0 0,0 0 0,0 0-1,1 0 1,0 1 0,1-1 0,-1 1 0,1 0 0,11-11-1,29-25-654</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28.685"/>
    </inkml:context>
    <inkml:brush xml:id="br0">
      <inkml:brushProperty name="width" value="0.035" units="cm"/>
      <inkml:brushProperty name="height" value="0.035" units="cm"/>
    </inkml:brush>
  </inkml:definitions>
  <inkml:trace contextRef="#ctx0" brushRef="#br0">306 346 1568,'0'0'9201,"7"-19"-7975,19-65 31,-23 75-1026,-1 0-1,0 0 1,-1 0 0,0 0-1,0 0 1,-1-1 0,0 1-1,0 0 1,-1 0-1,-1 0 1,1-1 0,-1 1-1,-1 1 1,-3-11 0,4 14-82,0 0-1,-1-1 1,1 1 0,-1 0 0,0 0 0,0 0 0,-1 1 0,1-1 0,-8-7 0,7 10-96,0 0 0,1 0-1,-1 0 1,0 0 0,0 0-1,0 1 1,0 0 0,0-1 0,0 2-1,0-1 1,0 0 0,-1 1 0,1 0-1,-5 0 1,5 1-52,0 0 1,0 0-1,-1 0 0,1 0 1,0 1-1,0-1 0,0 1 0,0 0 1,1 1-1,-1-1 0,1 1 1,-1-1-1,1 1 0,0 0 0,0 0 1,-5 7-1,-7 9-3,-22 36 0,32-48 3,-10 18 1,1 1 0,0 0 0,3 0 0,0 1 0,1 1 0,2-1 0,1 2 0,1-1 0,1 1 0,-1 54 0,6-72 4,0-6 2,-1-1 0,1 0 1,1 1-1,-1-1 0,0 0 1,1 1-1,0-1 0,2 6 1,-2-9 2,0 1 1,0-1-1,1 0 0,-1 1 1,0-1-1,0 0 1,1 0-1,-1 0 1,1 0-1,-1 0 1,1 0-1,-1-1 1,1 1-1,0 0 1,-1-1-1,1 1 0,0-1 1,-1 0-1,1 0 1,0 1-1,0-1 1,-1 0-1,1 0 1,3-1-1,2 1 8,1-1 0,0 1 1,0-1-1,-1-1 0,1 0 0,0 0 0,-1 0 0,0-1 0,1 0 1,-1-1-1,7-3 0,-1-2-9,-1-1 0,0 0 1,0-1-1,17-20 1,-11 10-73,-1-1 0,-1-1 0,-1 0 0,-1-1 0,20-47 0,-25 48-965,-2 0 1,0-1-1,-2 1 0,4-29 0,3-51-8668,-4 63 7735</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29.127"/>
    </inkml:context>
    <inkml:brush xml:id="br0">
      <inkml:brushProperty name="width" value="0.035" units="cm"/>
      <inkml:brushProperty name="height" value="0.035" units="cm"/>
    </inkml:brush>
  </inkml:definitions>
  <inkml:trace contextRef="#ctx0" brushRef="#br0">1 210 3041,'0'0'14476,"3"-31"-13340,0-6-818,0-4 315,11-45-1,-12 79 386,1 11-875,0 15-274,-3 116 79,-23 195 0,23-326 49,-5 125 29,6-129-18,-1 0 1,1 0-1,-1 0 1,1 0-1,-1 0 1,1 1-1,-1-1 1,1 0 0,-1 0-1,1 0 1,-1 0-1,1 0 1,-1-1-1,1 1 1,-1 0-1,1 0 1,-1 0 0,1 0-1,-1 0 1,1-1-1,-1 1 1,1 0-1,-1 0 1,0-1 0,1 1-1,-1 0 1,1-1-1,-1 1 1,0-1-1,1 0 1,24-26 99,-1-2 0,-1 0 1,36-64-1,-38 59-52,172-288 362,-181 303-533,-8 14-61,0 0 0,-1-1 0,1 1 0,-1-1 0,0 0 0,-1 0 0,1 0 0,-1 0 0,0 0 0,0-8 0,-13 28-15556,-1 0 12526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5.209"/>
    </inkml:context>
    <inkml:brush xml:id="br0">
      <inkml:brushProperty name="width" value="0.035" units="cm"/>
      <inkml:brushProperty name="height" value="0.035" units="cm"/>
    </inkml:brush>
  </inkml:definitions>
  <inkml:trace contextRef="#ctx0" brushRef="#br0">1 83 5841,'0'0'13547,"352"-29"-13499,-284 19 32,-14-1-80,-6 4-328,-21-4-312,-7 4-632,-13 0-1529</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29.528"/>
    </inkml:context>
    <inkml:brush xml:id="br0">
      <inkml:brushProperty name="width" value="0.035" units="cm"/>
      <inkml:brushProperty name="height" value="0.035" units="cm"/>
    </inkml:brush>
  </inkml:definitions>
  <inkml:trace contextRef="#ctx0" brushRef="#br0">0 476 8258,'0'0'7517,"22"-35"-6264,68-114-330,-82 134-703,0 0 0,-1 0 0,8-26 0,-12 31-22,-2 1-1,1-1 1,-1 1-1,-1-11 1,1-1 166,0-100 2178,-1 121-2538,0 0 0,0 0 0,0 0 1,0-1-1,0 1 0,0 0 0,0 0 1,0 0-1,0-1 0,0 1 0,0 0 0,0 0 1,-1 0-1,1-1 0,0 1 0,0 0 0,0 0 1,0 0-1,0 0 0,0 0 0,0-1 0,0 1 1,0 0-1,-1 0 0,1 0 0,0 0 0,0 0 1,0-1-1,0 1 0,0 0 0,-1 0 0,1 0 1,0 0-1,0 0 0,0 0 0,-1 0 1,1 0-1,0 0 0,0 0 0,0 0 0,-1 0 1,-9 4 5,-8 15-45,10-1 21,0 0 0,1 1 0,0 0 0,2 0-1,0 0 1,2 1 0,-2 20 0,-2 145-20,7-153 21,0-26 12,0 1 1,1-1-1,-1 0 1,1 1-1,0-1 1,1 0-1,-1 1 1,1-1-1,1 0 0,-1 0 1,1 0-1,6 10 1,-5-12-1,-1-1 0,1 1 0,-1-1 0,1 0 0,0 0 0,0 0 0,0 0 0,1-1 0,-1 0 0,1 0 0,-1 0 0,1 0 0,0-1 0,0 0 0,0 0 0,0 0 0,7 0 0,2 1-64,-1-1 1,1-1 0,0 0 0,0-1-1,-1 0 1,1-1 0,-1 0 0,1-1-1,-1-1 1,0 0 0,0-1 0,0-1-1,-1 0 1,0 0 0,0-1 0,-1-1-1,1 0 1,-2 0 0,1-1 0,-1 0-1,0-1 1,12-17 0,-14 17-432,0 0 1,-1-1-1,-1 0 0,0 0 1,8-21-1,-10 21-749,-1-1 1,0 0-1,2-21 0,3-94-7835,-7 72 6899</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29.949"/>
    </inkml:context>
    <inkml:brush xml:id="br0">
      <inkml:brushProperty name="width" value="0.035" units="cm"/>
      <inkml:brushProperty name="height" value="0.035" units="cm"/>
    </inkml:brush>
  </inkml:definitions>
  <inkml:trace contextRef="#ctx0" brushRef="#br0">1 0 8402,'0'0'10141,"4"15"-9363,-3-14-763,4 17 135,0 0 0,-1 0 0,-1 0-1,0 0 1,-1 19 0,-2 387 3383,1-440-3391,1-1-1,1 0 1,0 1 0,1 0 0,6-18 0,35-77-53,-35 93-81,0 0 1,0 0-1,2 1 0,0 1 1,27-28-1,-13 19-24,0 2 0,47-30 1,-35 35-1252,-21 11-6660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0.666"/>
    </inkml:context>
    <inkml:brush xml:id="br0">
      <inkml:brushProperty name="width" value="0.035" units="cm"/>
      <inkml:brushProperty name="height" value="0.035" units="cm"/>
    </inkml:brush>
  </inkml:definitions>
  <inkml:trace contextRef="#ctx0" brushRef="#br0">262 323 2537,'0'0'11345,"1"-34"-9806,-1-4-1030,6-128 1862,-5 87 192,-2 79-2549,1-1-1,-1 1 1,1-1-1,-1 1 1,0-1-1,1 1 1,-1 0-1,0-1 1,1 1-1,-1 0 1,0 0-1,0-1 1,1 1-1,-1 0 1,0 0-1,0 0 1,1 0-1,-1 0 1,0 0-1,0 0 1,1 0-1,-1 0 1,-1 1-1,-20 1-20,16 0 2,0 0 0,1 0 0,-1 1 0,1 0 0,0 0 0,0 0 0,0 1 0,0-1 0,1 1 0,-1 1 0,1-1 0,-6 8 0,-8 10 0,-18 33-1,27-41 15,-8 12-9,2 0-1,-22 51 1,31-60-1,1-1 0,1 1 1,0 0-1,1 0 0,1 0 0,-1 27 0,4-44 6,-1 1-1,0-1 0,0 1 1,0 0-1,0-1 1,1 1-1,-1-1 1,0 1-1,0-1 0,1 1 1,-1-1-1,0 1 1,1-1-1,-1 1 1,1-1-1,-1 1 0,0-1 1,1 0-1,-1 1 1,1-1-1,-1 0 1,1 1-1,0-1 0,-1 0 1,1 0-1,0 1 1,23 3 169,-18-4-128,0 0 0,0 0-1,0 0 1,0-1 0,0 0 0,7-3 0,-3-2-16,-1 0 1,0-1-1,-1 0 1,1-1-1,-1 0 0,-1 0 1,0-1-1,12-18 1,-3 6-12,17-21 194,-2-2 0,-3-1 0,-1-2 0,37-87 0,-60 207-192,-4 191-112,0-254 75,0 0 1,0 0-1,1 0 0,1 0 0,0-1 0,5 17 0,-6-23-16,1 0-1,-1 0 1,1 0-1,0 0 0,-1 0 1,1-1-1,1 1 1,-1-1-1,0 1 1,1-1-1,-1 0 1,1 0-1,0 0 1,-1 0-1,1 0 0,0 0 1,0-1-1,0 0 1,1 1-1,-1-1 1,0 0-1,0-1 1,5 2-1,-1-1-140,1 0 1,-1-1-1,0 1 1,0-1-1,1-1 1,-1 1-1,0-1 0,0 0 1,0-1-1,0 0 1,0 0-1,11-5 0,-10 2-438,0 0 0,0-1 0,-1 0 0,0 0 0,0-1 0,-1 1 0,1-1 0,-1-1 0,-1 1 0,6-10 0,64-109-8751,-46 68 7475</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1.120"/>
    </inkml:context>
    <inkml:brush xml:id="br0">
      <inkml:brushProperty name="width" value="0.035" units="cm"/>
      <inkml:brushProperty name="height" value="0.035" units="cm"/>
    </inkml:brush>
  </inkml:definitions>
  <inkml:trace contextRef="#ctx0" brushRef="#br0">1 56 2905,'0'0'16882,"6"-10"-15981,21-31-511,-27 41-389,0 0 1,0 0 0,0 0-1,0-1 1,0 1 0,0 0-1,0 0 1,0 0-1,0-1 1,0 1 0,0 0-1,0 0 1,0 0 0,0-1-1,0 1 1,0 0-1,0 0 1,0 0 0,1 0-1,-1 0 1,0-1 0,0 1-1,0 0 1,0 0-1,0 0 1,1 0 0,-1 0-1,0 0 1,0-1 0,0 1-1,0 0 1,1 0-1,-1 0 1,0 0 0,0 0-1,0 0 1,1 0 0,-1 0-1,0 0 1,0 0-1,0 0 1,0 0 0,1 0-1,-1 0 1,0 0 0,0 0-1,0 0 1,1 0-1,-1 0 1,0 1 0,0-1-1,1 9-17,-1-6 20,8 131-6,8 77 344,-16-210-330,0 0 0,0 1 1,0-1-1,0 0 0,0 1 0,1-1 0,-1 0 0,0 1 1,1-1-1,0 0 0,-1 0 0,1 1 0,-1-1 1,3 2-1,-3-3 4,1 0 1,-1 0-1,0 0 1,1 0-1,-1 0 1,0 0-1,1 0 1,-1 0-1,1 0 0,-1 0 1,0 0-1,1 0 1,-1 0-1,1 0 1,-1 0-1,0-1 1,1 1-1,-1 0 1,0 0-1,1 0 1,-1-1-1,0 1 1,1 0-1,-1 0 0,0-1 1,0 1-1,1 0 1,-1-1-1,0 1 1,0 0-1,1-1 1,20-40 704,-17 34-833,18-38 108,2 1 1,56-75-1,-50 85-60,-28 33 36,0-1 0,0 1 0,0-1 0,0 1 0,0 0 0,0 0 0,0 0 0,0 0 0,1 1 0,-1-1-1,0 0 1,1 1 0,-1 0 0,0-1 0,1 1 0,-1 0 0,3 1 0,-3-1 23,-1 0 0,0 1 0,0-1 0,0 1 0,0 0 0,0-1 0,1 1 0,-1 0 0,0 0 0,0 0 0,-1-1 0,1 1 0,0 0 0,0 0 0,0 0 0,-1 1 0,1-1 0,0 0 0,-1 0 0,1 0 0,0 3 0,9 33-53,-6-20 50,4 18-136,-1 0 0,-3 1 0,0 0 1,-3 48-1,-1-83-19,0 0-1,0 0 1,0 0 0,0 0-1,1-1 1,-1 1 0,0 0-1,0 0 1,1 0 0,-1 0 0,1 0-1,-1-1 1,1 1 0,-1 0-1,1 0 1,-1-1 0,1 1-1,-1 0 1,1-1 0,0 1-1,0 0 1,-1-1 0,1 1 0,0-1-1,0 1 1,0-1 0,-1 0-1,1 1 1,0-1 0,0 0-1,0 0 1,0 1 0,0-1 0,0 0-1,0 0 1,0 0 0,0 0-1,0 0 1,-1 0 0,1 0-1,0-1 1,0 1 0,0 0-1,0 0 1,1-1 0,3-1-1059,0 1 1,-1 0-1,1-1 1,-1 0 0,1 0-1,-1-1 1,8-5-1,16-18-2140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1.757"/>
    </inkml:context>
    <inkml:brush xml:id="br0">
      <inkml:brushProperty name="width" value="0.035" units="cm"/>
      <inkml:brushProperty name="height" value="0.035" units="cm"/>
    </inkml:brush>
  </inkml:definitions>
  <inkml:trace contextRef="#ctx0" brushRef="#br0">170 1095 2841,'0'0'14052,"14"-33"-13179,39-101-239,-38 80 0,-15 31 71,-2 4-78,2 18-593,0-1 0,0 1 1,0 0-1,0 0 0,0-1 0,0 1 1,0 0-1,0 0 0,-1-1 1,1 1-1,0 0 0,-1 0 0,1 0 1,-1-1-1,1 1 0,-1 0 1,0 0-1,0 0 0,1 0 1,-1 0-1,0 0 0,-2-1 0,2 1-29,0 1-1,0 0 0,-1-1 1,1 1-1,0 0 0,0 0 0,-1 0 1,1 0-1,0 0 0,0 1 0,0-1 1,-1 0-1,1 0 0,0 1 1,0-1-1,0 1 0,0-1 0,-3 2 1,-3 3-32,0 0 1,0 0-1,0 1 1,1-1-1,-11 14 1,-7 9 0,2 2 0,1 1 0,-26 49 0,39-62-40,0 0 0,1 1 0,1-1 0,1 1 0,0 0 0,1 1 0,2-1 0,-2 28 0,4-46 60,0-1 1,0 1-1,0-1 0,0 1 1,0-1-1,1 1 0,-1-1 0,0 1 1,0-1-1,0 1 0,0-1 1,1 0-1,-1 1 0,0-1 1,1 1-1,-1-1 0,0 1 1,1-1-1,-1 0 0,0 1 0,1-1 1,-1 0-1,0 1 0,1-1 1,-1 0-1,1 0 0,-1 1 1,1-1-1,0 0 0,20 0-25,-15-1 34,0 0 0,0-1 0,0 0 0,-1 0 0,7-4 0,0-2 6,0 0 0,-1-1 0,-1-1 0,0 1-1,0-2 1,9-12 0,49-75 26,-64 92-35,23-41 88,-2-1 1,-2 0-1,-2-2 0,-2-1 0,18-77 0,-18 35 64,-3 0 0,5-121 0,-22 103 147,4-30 487,-2 132-469,0 22-304,0 30-113,-1-42 113,0 798-37,0-768 28,2-1 0,1 0 0,8 38 0,-6-51-31,-1 0 0,2-1 0,0 1 0,1-2 1,1 1-1,0-1 0,12 16 0,-17-27-173,0 0-1,0-1 1,1 1-1,-1-1 1,1 0-1,0 0 1,0 0-1,0 0 1,1-1-1,-1 1 1,1-1-1,-1 0 1,1-1-1,0 1 1,-1-1-1,1 0 0,0 0 1,0 0-1,0-1 1,0 0-1,0 0 1,6 0-1,22 0-4734</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2.777"/>
    </inkml:context>
    <inkml:brush xml:id="br0">
      <inkml:brushProperty name="width" value="0.035" units="cm"/>
      <inkml:brushProperty name="height" value="0.035" units="cm"/>
    </inkml:brush>
  </inkml:definitions>
  <inkml:trace contextRef="#ctx0" brushRef="#br0">1 409 1920,'0'0'12294,"6"-32"-10499,23-103-2,-17 77-433,-10 44-749,1 0 0,0 0 1,1 0-1,1 0 0,0 1 1,8-16-1,-11 28-347,-2 1-263,0 0 0,0 0 0,1 0 0,-1 0 0,0 0 0,1 0 0,-1 0 0,0 0 0,0 0 0,1 0 0,-1 0 0,0 0 0,0 0-1,1 0 1,-1 1 0,0-1 0,0 0 0,0 0 0,1 0 0,-1 0 0,0 1 0,0-1 0,0 0 0,1 0 0,-1 0 0,0 1 0,0-1 0,0 0 0,0 0 0,0 1 0,1-1 0,-1 0 0,0 0 0,0 1 0,0-1 0,0 0 0,0 0 0,0 1-1,1 2-5,14 64 24,-3 1 1,-2 0-1,0 86 0,-3-44-27,1 15 148,-8-125-134,0 0-1,0 0 1,0 0-1,0 0 1,1-1-1,-1 1 1,0 0-1,0 0 1,0 0 0,0 0-1,0-1 1,0 1-1,0 0 1,0 0-1,1 0 1,-1 0-1,0 0 1,0-1-1,0 1 1,0 0-1,1 0 1,-1 0-1,0 0 1,0 0-1,0 0 1,0 0-1,1 0 1,-1 0-1,0 0 1,0 0-1,0 0 1,1 0-1,-1 0 1,0 0-1,0 0 1,0 0-1,1 0 1,-1 0-1,0 0 1,0 0-1,0 0 1,0 0-1,1 0 1,-1 0-1,0 0 1,0 0-1,0 1 1,0-1-1,1 0 1,-1 0-1,0 0 1,0 0-1,0 0 1,0 0-1,0 1 1,0-1-1,0 0 1,1 0-1,-1 0 1,0 1-1,0-1 1,10-29 209,11-55 0,-1 4-148,55-150-16,-54 175-40,3 1 0,33-56 0,-40 87-60,-17 23 46,1-1 1,-1 1 0,0-1 0,1 1-1,-1-1 1,1 1 0,-1 0 0,1-1 0,-1 1-1,1 0 1,-1-1 0,1 1 0,-1 0-1,1 0 1,-1-1 0,1 1 0,-1 0-1,1 0 1,-1 0 0,1 0 0,0 0-1,-1 0 1,1 0 0,-1 0 0,1 0 0,0 0-1,-1 0 1,1 0 0,-1 0 0,1 0-1,-1 0 1,1 1 0,-1-1 0,1 0-1,-1 0 1,1 1 0,-1-1 0,1 0-1,-1 1 1,1-1 0,-1 1 0,1-1 0,-1 1-1,0-1 1,1 0 0,-1 1 0,0-1-1,1 1 1,-1 0 0,7 18-46,0-1 1,-2 1-1,6 34 1,-2-9 40,36 272 5,-30-177-6,-15-139 8,8 35 11,-8-34-6,1-1-1,-1 1 1,0 0 0,1-1-1,-1 1 1,1-1-1,-1 1 1,1-1-1,-1 1 1,1-1-1,-1 1 1,1-1-1,0 0 1,-1 1-1,1-1 1,0 0-1,-1 0 1,1 1-1,0-1 1,-1 0-1,1 0 1,0 0-1,-1 0 1,1 0-1,0 0 1,0 0-1,-1 0 1,1 0-1,0 0 1,-1 0-1,1 0 1,0-1 0,-1 1-1,1 0 1,0 0-1,-1-1 1,1 1-1,0 0 1,-1-1-1,1 1 1,-1-1-1,1 1 1,-1-1-1,1 1 1,-1-1-1,1 1 1,-1-2-1,10-7 16,-2-1-1,0-1 0,0 1 0,-1-2 0,0 1 1,-1-1-1,6-12 0,5-11-19,12-19-2,162-270-466,-182 310 460,-6 9-4,0 0-1,0 1 1,0-1-1,0 1 1,1-1-1,0 1 1,0 0-1,0 1 1,0-1-1,1 1 1,-1 0-1,7-4 0,-11 7 5,1 0 0,0 0 0,-1 0 0,1 0 0,-1 0-1,1 0 1,-1-1 0,1 2 0,0-1 0,-1 0-1,1 0 1,-1 0 0,1 0 0,0 0 0,-1 0-1,1 1 1,-1-1 0,1 0 0,-1 0 0,1 1-1,-1-1 1,1 0 0,-1 1 0,1-1 0,-1 1-1,0-1 1,1 0 0,-1 1 0,0-1 0,1 1-1,-1-1 1,0 1 0,1-1 0,-1 2 0,6 21-13,-5-17-12,7 53-23,-2 1 0,-4 97 0,-2-102 35,-1-37-428,0-1 1,-2 1-1,0-1 0,0 0 0,-2 0 0,0 0 1,-15 31-1,17-42-293,-3 10-219,5-3-4444,13-12-6810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3.381"/>
    </inkml:context>
    <inkml:brush xml:id="br0">
      <inkml:brushProperty name="width" value="0.035" units="cm"/>
      <inkml:brushProperty name="height" value="0.035" units="cm"/>
    </inkml:brush>
  </inkml:definitions>
  <inkml:trace contextRef="#ctx0" brushRef="#br0">0 323 3193,'0'0'11866,"17"-35"-10053,51-110-484,-30 55 1069,-31 69-1022,-8 29-1270,0 1-1,1-1 0,0 0 0,2 11 0,-1 12-141,-12 202 21,3-100 18,7-53 94,15-81 187,-9-2-263,0 0 1,0 0-1,-1-1 0,1 1 0,-1-1 1,0 0-1,0 0 0,0-1 0,0 1 1,4-9-1,33-57-24,-34 56 16,11-23 14,-1 0-1,20-72 1,10-83 166,-38 148-94,-6 37-93,-4 9-16,1 0 1,0 0-1,-1 0 0,1 0 1,0 0-1,0 0 1,0 0-1,0 0 0,1 0 1,-1 3-1,2 6 0,-10 357-54,8-357 68,0 0 1,1 0 0,1 0-1,0 0 1,0 0 0,1 0-1,0-1 1,6 14 0,-7-20-26,0 0 0,1-1 0,-1 1 0,1 0 0,-1-1 0,1 1 0,0-1 0,0 0 0,1 0 0,-1 0 0,1 0 1,-1 0-1,1-1 0,0 0 0,0 0 0,0 0 0,0 0 0,0 0 0,1-1 0,-1 0 0,0 0 0,1 0 0,5 0 1,-7-1-8,4 1-463,1-1 0,-1 0 0,0 0 0,0 0 0,8-2 0,-13 1 154,1 0 1,-1 0-1,0 0 1,0 0-1,0 0 0,0 0 1,0 0-1,0 0 1,0-1-1,0 1 1,-1-1-1,1 0 1,0 1-1,-1-1 1,0 0-1,1 0 0,-1 0 1,0 0-1,2-3 1,28-76-8510,-10 0 5125,-15 55 3704,11-45-270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3.676"/>
    </inkml:context>
    <inkml:brush xml:id="br0">
      <inkml:brushProperty name="width" value="0.035" units="cm"/>
      <inkml:brushProperty name="height" value="0.035" units="cm"/>
    </inkml:brush>
  </inkml:definitions>
  <inkml:trace contextRef="#ctx0" brushRef="#br0">1 1 3185,'0'0'14099,"8"1"-13559,-6-1-505,0 1-1,1 0 1,-1 0 0,0-1 0,1 1 0,-1 1 0,0-1-1,0 0 1,0 0 0,0 1 0,0-1 0,0 1 0,0 0-1,0 0 1,-1-1 0,1 1 0,-1 0 0,1 0 0,-1 1-1,0-1 1,0 0 0,0 0 0,0 1 0,1 2 0,2 9 75,0 1 0,-2 0 0,2 19 0,0-4-28,36 441 728,-9-86-1018,-31-375-7201,-4-27 2807,-4-21-33,-8-1 3262</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3.862"/>
    </inkml:context>
    <inkml:brush xml:id="br0">
      <inkml:brushProperty name="width" value="0.035" units="cm"/>
      <inkml:brushProperty name="height" value="0.035" units="cm"/>
    </inkml:brush>
  </inkml:definitions>
  <inkml:trace contextRef="#ctx0" brushRef="#br0">0 61 3145,'0'0'17899,"202"-11"-17514,-146 11-185,-5 0-200,-7 0-224,-4-7-625,-5 4-951,5-11-2873,-9-1-1264,-7 5-689</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4.495"/>
    </inkml:context>
    <inkml:brush xml:id="br0">
      <inkml:brushProperty name="width" value="0.035" units="cm"/>
      <inkml:brushProperty name="height" value="0.035" units="cm"/>
    </inkml:brush>
  </inkml:definitions>
  <inkml:trace contextRef="#ctx0" brushRef="#br0">255 343 3145,'0'0'12492,"9"-22"-11584,28-70-204,-35 87-589,0 0 0,0-1 0,0 1 0,-1 0 0,0-1 0,0 1 0,-1-1 0,1 1-1,-1-1 1,-1-10 0,-1-3 411,2 17-460,0-1 1,0 1-1,0-1 1,-1 1-1,1 0 0,-1-1 1,1 1-1,-1 0 1,0-1-1,0 1 1,0 0-1,0 0 0,0 0 1,-1 0-1,1 0 1,-1 0-1,1 0 1,-1 0-1,0 0 1,0 1-1,0-1 0,0 1 1,0 0-1,0-1 1,0 1-1,0 0 1,0 0-1,-3-1 1,1 1-55,1 1 1,0-1-1,-1 1 1,1-1 0,0 1-1,-1 0 1,1 0-1,-1 1 1,1-1-1,0 1 1,-1-1 0,1 1-1,0 0 1,0 0-1,-1 1 1,1-1 0,0 1-1,0-1 1,1 1-1,-7 4 1,-9 10-18,1 1 1,0 1 0,1 0-1,1 1 1,1 0-1,1 1 1,0 1-1,2 0 1,0 1-1,2 0 1,0 1 0,1 0-1,2 0 1,0 0-1,1 1 1,2 0-1,-2 35 1,5-57 7,0-1-1,0 0 1,0 1 0,0-1 0,0 1 0,0-1-1,0 1 1,0-1 0,1 1 0,-1-1-1,0 0 1,1 1 0,-1-1 0,1 0 0,0 1-1,-1-1 1,1 0 0,0 0 0,2 3-1,-1-3 34,1 0 0,-1-1-1,1 1 1,0 0 0,0-1 0,-1 0-1,1 0 1,0 1 0,0-2-1,2 1 1,4-1 3,0 0 0,0 0 0,0-1 0,-1 0 0,1-1 0,-1 0 0,1 0 0,-1-1 0,0 0 0,0 0 0,-1-1 0,1 0 0,-1-1-1,0 1 1,0-1 0,9-12 0,4-5-17,-2 0-1,0-1 1,25-47-1,-21 30-3,29-75 0,-43 95-6,-2-1-1,0 0 1,-1 0-1,-2 0 1,2-44-1,-5 75-32,-1 0-1,-1 0 0,0 0 0,0 0 0,-5 10 1,-6 27 18,5-9 4,2 1 0,1 0 0,3 1 1,1-1-1,5 56 0,-3-89 2,0-1 1,0 0-1,0 0 0,0 0 1,1 0-1,0 0 1,0 0-1,0 0 1,0-1-1,0 1 0,1-1 1,0 1-1,0-1 1,0 0-1,0 0 0,0 0 1,1-1-1,-1 1 1,1-1-1,-1 0 1,1 0-1,0 0 0,0 0 1,0-1-1,7 3 1,0-2-76,0 0 0,0 0 1,0-1-1,1 0 0,-1-1 1,0 0-1,0-1 0,20-4 1,-28 5-117,0-1 1,0 0 0,0 0-1,0-1 1,0 1-1,0-1 1,0 1 0,0-1-1,-1 0 1,1 0 0,-1 0-1,1 0 1,-1-1-1,0 1 1,0-1 0,0 1-1,0-1 1,0 0 0,-1 1-1,1-1 1,0-3-1,11-27-4879</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5.609"/>
    </inkml:context>
    <inkml:brush xml:id="br0">
      <inkml:brushProperty name="width" value="0.035" units="cm"/>
      <inkml:brushProperty name="height" value="0.035" units="cm"/>
    </inkml:brush>
  </inkml:definitions>
  <inkml:trace contextRef="#ctx0" brushRef="#br0">1 183 2785,'0'0'13552,"53"-10"-13065,166-36-169,-142 25-93,-48 5-16,-15 6-117,27-21 389,-39 29-438,0 0-1,0 0 0,0 0 0,-1 0 0,1 0 0,-1-1 0,1 1 0,-1-1 0,0 1 1,0-1-1,0 1 0,0-1 0,-1 1 0,1-1 0,-1 0 0,1-3 0,-2 5-42,0 1 0,0-1 0,0 1 0,0-1-1,0 1 1,0 0 0,0-1 0,0 1 0,0 0 0,0 0-1,0 0 1,0-1 0,0 1 0,-1 0 0,1 0-1,0 1 1,0-1 0,-1 0 0,-1 0-1,-8 0-5,0 0 0,0 0 0,0 1-1,-1 0 1,1 1 0,1 1-1,-1-1 1,0 2 0,-15 6 0,6 0 3,0 2 1,2 0 0,-1 1-1,-21 20 1,34-28 2,1 0 0,0 0 0,0 1 0,0 0 0,1 0 0,0 0 0,0 1 0,1-1 0,0 1 0,0 0 0,0 0 0,1 0 0,0 0 0,0 0 0,1 0 0,-2 13 0,3-8 0,0-10 3,-1 0 0,1 0 0,0 0 0,-1 1 0,1-1 0,0 0 0,1 0 0,-1 0 0,0 0 0,0 0 0,1 0 0,0 0 0,-1 0 0,1 0 0,0 0 0,0 0-1,0 0 1,0 0 0,0-1 0,0 1 0,0 0 0,1-1 0,-1 1 0,1-1 0,-1 1 0,1-1 0,0 0 0,-1 0 0,3 2 0,8 1 82,1 1 0,-1-2 1,1 0-1,0 0 0,0-1 0,16 1 1,87-3 609,-62-1-573,-25 2-126,40-2 59,-63 1-138,0-1 0,0 0 0,0 0 0,-1 0 0,1-1 0,0 0 0,0 0 0,6-3 0,-11 4-151,0 0 0,0 0 0,0 0 0,0 0 0,-1 1 0,1-1 0,0-1 0,0 1 0,-1 0 1,1 0-1,0 0 0,-1 0 0,1 0 0,-1-1 0,1 1 0,-1 0 0,0 0 0,0-1 1,0 1-1,1 0 0,-1 0 0,0-1 0,0 1 0,-1-2 0,1 2-189,0-14-5706</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6.302"/>
    </inkml:context>
    <inkml:brush xml:id="br0">
      <inkml:brushProperty name="width" value="0.035" units="cm"/>
      <inkml:brushProperty name="height" value="0.035" units="cm"/>
    </inkml:brush>
  </inkml:definitions>
  <inkml:trace contextRef="#ctx0" brushRef="#br0">0 0 1640,'0'0'17292,"9"0"-16817,-6 0-430,1 0-1,-1 0 1,0 1 0,0-1-1,1 1 1,-1 0 0,0 0 0,0 0-1,1 0 1,-1 0 0,0 1 0,0-1-1,-1 1 1,1 0 0,0 0 0,-1 0-1,1 0 1,-1 1 0,1-1-1,-1 1 1,0-1 0,0 1 0,3 5-1,12 21 111,0 1-1,-3 0 1,0 1 0,-2 0-1,-2 1 1,0 1-1,-2-1 1,6 67-1,-6 11-54,-10 151 0,2-248-93,-4 127-192,5-140-804,-1 0 895,1 0-1,-1 0 1,1 1 0,-1-1 0,0 0-1,1 0 1,-1 0 0,0 0 0,1 0-1,-1 0 1,1 0 0,-1 0 0,0 0-1,1 0 1,-1 0 0,1 0 0,-1 0-1,0 0 1,1 0 0,-1 0 0,1 0-1,-1 0 1,0 0 0,1-1-1,-1 1 1,0 0 0,1 0 0,-1 0-1,0-1 1,1 1 0,-1 0 0,0-1-1,1 1 1,-1 0 0,0-1 0,0 1-1,0 0 1,1-1 0,-1 1 0,0 0-1,0-1 1,0 1 0,0 0 0,0-1-1,1 1 1,-1-1 0,0 1 0,0 0-1,0-1 1,0 1 0,0-1 0,0 1-1,-1-1 1,1-79-11134,-7 35 8066</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6.517"/>
    </inkml:context>
    <inkml:brush xml:id="br0">
      <inkml:brushProperty name="width" value="0.035" units="cm"/>
      <inkml:brushProperty name="height" value="0.035" units="cm"/>
    </inkml:brush>
  </inkml:definitions>
  <inkml:trace contextRef="#ctx0" brushRef="#br0">1 97 9778,'0'0'9650,"241"0"-8562,-165 0-335,-5-4-337,-4-10-200,-7 0-160,-17-1-56,-11 1-344,-16 7-465,-16 0-671,0 0-1448,-16 0-2242,-4-1-5744</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6.780"/>
    </inkml:context>
    <inkml:brush xml:id="br0">
      <inkml:brushProperty name="width" value="0.035" units="cm"/>
      <inkml:brushProperty name="height" value="0.035" units="cm"/>
    </inkml:brush>
  </inkml:definitions>
  <inkml:trace contextRef="#ctx0" brushRef="#br0">0 0 2529,'0'0'15726,"14"17"-14849,0-1-670,-3-3-38,0 1 1,0 0-1,-1 0 0,-1 1 1,-1 0-1,11 25 0,-7-3 86,-1 1-1,-1-1 1,-3 2 0,4 40-1,-2 153-2135,-9-226 1460,-1-5 185,1 0 0,0 0 0,0 0 0,0 0 1,0 1-1,0-1 0,0 0 0,0 0 0,0 0 1,0 0-1,0 0 0,1 0 0,-1 0 0,0 0 0,1 0 1,-1 0-1,1 0 0,-1 0 0,1 0 0,-1 0 1,1 0-1,0 0 0,-1 0 0,1-1 0,0 1 1,0 0-1,1 0 0,15 1-5102</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7.167"/>
    </inkml:context>
    <inkml:brush xml:id="br0">
      <inkml:brushProperty name="width" value="0.035" units="cm"/>
      <inkml:brushProperty name="height" value="0.035" units="cm"/>
    </inkml:brush>
  </inkml:definitions>
  <inkml:trace contextRef="#ctx0" brushRef="#br0">163 263 2969,'0'0'14165,"13"-24"-12660,41-77-382,-51 96-966,0-1 1,0 0-1,0 1 1,-1-1-1,0 0 0,0-1 1,-1 1-1,1 0 1,-1 0-1,-1-1 1,1 1-1,-1 0 1,-1-12-1,-1-6 346,2 23-494,-1 0 0,0 0 0,1-1 0,-1 1 0,0 0 0,0 0 0,0 0 0,0 0 0,0 1 0,0-1 0,0 0 0,0 0 0,0 0 0,0 1 0,-1-1 0,1 1 0,0-1-1,0 1 1,-1-1 0,1 1 0,0 0 0,0 0 0,-1-1 0,1 1 0,0 0 0,-1 0 0,1 0 0,0 1 0,-3-1 0,-1 0-21,0 0-1,0 0 1,0 1-1,-1-1 1,1 1-1,0 0 1,-8 4-1,5 0 5,0 0 0,1 1 0,-1 0 1,1 0-1,1 1 0,-1 0 0,1 0 0,0 1 0,-7 13 0,-2 4-14,-22 52 0,29-55 14,0 0-1,2 1 1,1 0-1,1 1 1,1-1-1,1 1 1,1 30-1,1-53 9,0 0-1,0 0 0,0 0 0,0 0 0,1-1 0,-1 1 0,0 0 0,1 0 0,-1 0 0,0-1 0,1 1 0,-1 0 0,1 0 1,-1-1-1,1 1 0,0-1 0,-1 1 0,1 0 0,0-1 0,-1 1 0,1-1 0,0 1 0,0-1 0,-1 0 0,1 1 0,0-1 1,0 0-1,0 1 0,-1-1 0,1 0 0,0 0 0,1 0 0,35 1 37,-25-1-23,-3-1-68,-1 0 1,1 0-1,-1-1 1,1 0-1,-1 0 0,1-1 1,-1 0-1,0-1 0,0 0 1,-1 0-1,1 0 0,-1-1 1,0 0-1,0-1 0,-1 0 1,1 0-1,5-7 0,-6 5-548,0 1-1,0-1 1,-1 0-1,0 0 1,-1-1-1,0 1 0,0-1 1,-1 0-1,0 0 1,3-12-1,-2-18-5592,1-41 0,-2 26 3745</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7.741"/>
    </inkml:context>
    <inkml:brush xml:id="br0">
      <inkml:brushProperty name="width" value="0.035" units="cm"/>
      <inkml:brushProperty name="height" value="0.035" units="cm"/>
    </inkml:brush>
  </inkml:definitions>
  <inkml:trace contextRef="#ctx0" brushRef="#br0">1 49 8570,'0'0'13227,"13"-5"-12362,41-14-185,-52 18-640,0 0-1,1 1 0,-1-1 1,0 0-1,0 1 1,1 0-1,-1-1 0,0 1 1,0 0-1,1 0 1,-1 0-1,0 1 0,1-1 1,-1 0-1,0 1 0,0 0 1,0-1-1,1 1 1,-1 0-1,0 0 0,0 0 1,0 0-1,3 3 0,-1 0-39,-1 0-1,0 0 0,-1 0 1,1 0-1,-1 1 0,1-1 1,2 10-1,0-3 79,9 26-53,-1 0-1,-2 0 1,-2 1 0,-1 1 0,-2 0-1,2 77 1,-5-89-17,2-20 199,4-18 429,14-43-303,65-134-66,-71 155-276,2 1 1,2 1 0,35-43 0,-52 70 1,0 0 1,0 0 0,0 0-1,0 1 1,1-1-1,-1 1 1,1 0-1,6-2 1,-9 4-2,1 0 0,0 0 0,-1 0 0,1 1 0,0-1 1,0 1-1,0 0 0,-1 0 0,1 0 0,0 0 0,0 0 0,0 0 0,0 1 0,-1-1 0,1 1 1,0 0-1,-1 0 0,4 1 0,3 3 3,-1 1 1,1 0-1,-1 0 1,0 0-1,-1 1 1,12 13 0,40 55-7,-41-50 10,-1-2 21,0 1 0,18 37-1,-30-50-113,0 0 1,0 1-1,-2-1 0,1 1 1,-1 0-1,-1 0 0,0 0 1,0 17-1,-2-27-569,-2-2 523,0 1-1,1-1 0,-1 0 0,0 1 1,1-1-1,-1 0 0,0 0 1,0 0-1,1 0 0,-1 0 1,-2-1-1,-8 0-381,-7-1-378,0-1-1,0-1 0,-1 0 1,2-1-1,-1-2 1,1 1-1,0-2 0,-25-15 1,17 10-255,-54-28-4117,2-7-1983</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7.955"/>
    </inkml:context>
    <inkml:brush xml:id="br0">
      <inkml:brushProperty name="width" value="0.035" units="cm"/>
      <inkml:brushProperty name="height" value="0.035" units="cm"/>
    </inkml:brush>
  </inkml:definitions>
  <inkml:trace contextRef="#ctx0" brushRef="#br0">1 103 888,'0'0'23341,"36"-89"-23117,-17 82-160,-3 0-64,-8 7-728,-4 0-1152,0 0-2249,-4 11-3321</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9.455"/>
    </inkml:context>
    <inkml:brush xml:id="br0">
      <inkml:brushProperty name="width" value="0.035" units="cm"/>
      <inkml:brushProperty name="height" value="0.035" units="cm"/>
    </inkml:brush>
  </inkml:definitions>
  <inkml:trace contextRef="#ctx0" brushRef="#br0">0 314 576,'0'0'8418,"14"-30"-6314,45-99-334,-42 90-857,39-75 5570,-55 113-5873,-1 20-130,0 67-124,-16 127 0,-2-71-113,0 232 1,18-370-241,0 0 0,0 0 0,1 1 0,-1-1 1,1 0-1,0 0 0,0 0 0,0 0 0,0 0 0,1 0 1,0 0-1,2 4 0,-2-6 6,0 0 0,-1 0 0,1 0 0,0-1 0,0 1 0,0-1 1,0 0-1,1 1 0,-1-1 0,0 0 0,1 0 0,-1 0 0,0-1 0,1 1 0,-1 0 0,1-1 0,-1 0 1,1 0-1,-1 1 0,4-2 0,6 1-87,0 0 1,-1-1-1,1 0 1,-1-1-1,1-1 0,16-5 1,-24 6-128,1 0 1,-1 0-1,0 0 0,1-1 1,-1 1-1,-1-1 0,1 0 1,0 0-1,-1-1 1,1 1-1,-1-1 0,0 0 1,0 1-1,0-1 0,-1-1 1,0 1-1,1 0 0,-2-1 1,3-4-1,-1-7-1568,0 1-1,-2-1 1,0 1-1,-1-22 1,0 23-49,0-36-5638</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39.655"/>
    </inkml:context>
    <inkml:brush xml:id="br0">
      <inkml:brushProperty name="width" value="0.035" units="cm"/>
      <inkml:brushProperty name="height" value="0.035" units="cm"/>
    </inkml:brush>
  </inkml:definitions>
  <inkml:trace contextRef="#ctx0" brushRef="#br0">1 111 2561,'0'0'16163,"237"-11"-14611,-130-3-904,0-4-391,-8 4-257,-15 0-177,-25 3-775,-15 7-672,-17 4-1001,-7-14-2536,-8 3-3457</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0.040"/>
    </inkml:context>
    <inkml:brush xml:id="br0">
      <inkml:brushProperty name="width" value="0.035" units="cm"/>
      <inkml:brushProperty name="height" value="0.035" units="cm"/>
    </inkml:brush>
  </inkml:definitions>
  <inkml:trace contextRef="#ctx0" brushRef="#br0">271 345 1840,'0'0'13021,"11"-36"-11500,34-116-369,-42 143-942,0-1 0,-1 0-1,0 0 1,0 0 0,-1 0-1,-1 0 1,0-19 0,-2 3 538,2 24-712,0 1 0,-1-1 0,1 1 0,-1-1 0,1 1 0,-1-1 0,1 1 0,-1-1 0,0 1-1,0-1 1,0 1 0,0 0 0,0 0 0,0 0 0,0-1 0,0 1 0,0 0 0,0 0 0,-1 0 0,1 1 0,0-1-1,-1 0 1,1 0 0,-1 1 0,1-1 0,-1 1 0,1-1 0,-1 1 0,1 0 0,-1 0 0,1-1 0,-1 1 0,0 0 0,-1 1-1,-3-2-23,1 1-1,-1 0 1,1 1-1,-1 0 0,1-1 1,-1 2-1,1-1 0,0 1 1,-10 4-1,6-1-11,0 2 1,0-1-1,1 2 0,0-1 0,1 1 0,-1 0 0,-8 12 1,-42 70-1,43-64 0,1 0 1,1 1 0,2 0 0,0 1 0,2 0-1,1 0 1,2 1 0,0 0 0,-2 44 0,8-72 0,0 1 0,0 0 1,0 0-1,0-1 0,0 1 1,0 0-1,0 0 1,1-1-1,-1 1 0,1 0 1,-1 0-1,1-1 1,-1 1-1,1-1 0,0 1 1,0 0-1,0-1 0,0 1 1,0-1-1,0 0 1,0 1-1,3 1 0,0-2 21,-1 1 0,1-1 0,0-1 0,0 1 0,-1 0 0,1-1 0,0 0 0,0 0-1,4 0 1,-8 0-20,16-1 23,-1-1 1,0-1 0,1 0-1,-1-1 1,0 0-1,-1-2 1,1 1 0,-1-2-1,0 0 1,-1 0 0,25-20-1,-11 7-398,0-2 1,-2-1-1,-1-1 0,30-39 0,-41 44-1161,-2 1 0,0-1-1,-1-1 1,-1 0 0,-1 0-1,11-42 1,-12 38-921,10-38-4386</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0.520"/>
    </inkml:context>
    <inkml:brush xml:id="br0">
      <inkml:brushProperty name="width" value="0.035" units="cm"/>
      <inkml:brushProperty name="height" value="0.035" units="cm"/>
    </inkml:brush>
  </inkml:definitions>
  <inkml:trace contextRef="#ctx0" brushRef="#br0">262 166 8546,'0'0'11861,"9"-24"-10999,25-75-78,-32 97-694,-1-1-1,-1 1 1,1 0 0,0-1 0,0 1 0,-1-1 0,1 1 0,-1-1 0,0 1 0,0-1-1,0 1 1,0-1 0,0 1 0,-1-4 0,0 5-66,1 1-1,-1 0 1,1 0 0,-1-1-1,0 1 1,1 0 0,-1 0-1,1 0 1,-1-1 0,0 1-1,1 0 1,-1 0-1,0 0 1,1 0 0,-1 0-1,0 0 1,1 1 0,-1-1-1,1 0 1,-1 0 0,0 0-1,1 0 1,-1 1 0,1-1-1,-2 1 1,-4 1-178,-4 1 159,0 1 0,0 0-1,1 1 1,-1 0-1,1 0 1,1 1-1,-1 0 1,1 0-1,0 1 1,-8 10 0,-6 5-7,2 1 1,-22 33 0,30-37-1,1 1-1,0 0 1,1 0-1,1 1 1,1 0-1,-7 32 1,8-19-6,1 0 1,2 1 0,1 50-1,3-77 8,0 0 0,1 0 0,-1 0 0,2-1 0,-1 1 0,1 0-1,0-1 1,1 0 0,0 1 0,0-1 0,7 11 0,-7-14-2,0 1 0,1-1 1,0 0-1,0 0 0,0-1 1,0 1-1,1-1 0,0 0 1,-1 0-1,1 0 0,0-1 1,0 0-1,0 0 0,1 0 0,-1 0 1,0-1-1,8 1 0,6 1-85,0-1 0,-1-1-1,1-1 1,0-1-1,0 0 1,0-1-1,-1-1 1,31-9-1,-36 7-467,0 0-1,-1 0 1,1-1-1,-1 0 1,0-1-1,-1-1 1,0 0-1,0 0 1,0-1 0,-1-1-1,-1 0 1,17-21-1,-14 12-1937,0-2 0,-2 1 0,0-1 0,8-27 0,0-10-40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6.966"/>
    </inkml:context>
    <inkml:brush xml:id="br0">
      <inkml:brushProperty name="width" value="0.035" units="cm"/>
      <inkml:brushProperty name="height" value="0.035" units="cm"/>
    </inkml:brush>
  </inkml:definitions>
  <inkml:trace contextRef="#ctx0" brushRef="#br0">821 170 912,'0'0'8547,"-8"-12"-7360,-24-38-248,31 47-815,-1 0 1,1 0-1,0 0 0,0 0 0,0 0 1,0 0-1,0 0 0,1 0 0,-1 0 1,1-4-1,0 5-51,0 1 1,0-1-1,0 1 0,0-1 1,-1 0-1,1 1 0,0-1 1,-1 1-1,1-1 1,-1 1-1,0 0 0,-1-3 1,1 1 51,-1 0 1,1 0 0,-1 0 0,0 1-1,0-1 1,0 0 0,-1 1 0,1-1 0,0 1-1,-1 0 1,0 0 0,0 0 0,1 0-1,-1 0 1,0 1 0,-1-1 0,1 1 0,0 0-1,0 0 1,0 0 0,-1 0 0,1 0-1,0 1 1,-1 0 0,-5 0 0,-20-1-67,9 0-45,0 1 0,0 0 0,0 2 1,0 0-1,0 1 0,1 2 0,-1-1 0,-23 11 0,4 3 73,0 2-1,2 2 0,0 1 0,-66 56 0,77-56-12,2 1-1,0 2 1,2 0-1,1 1 1,1 1-1,-31 56 1,48-77-50,1 0 0,-1 0 0,1 0 1,0 1-1,1-1 0,0 1 0,0-1 0,0 1 0,2 13 0,-1-15 16,0-5-7,0 0-1,0 0 0,0 0 0,0 1 0,1-1 1,-1 0-1,0 0 0,1 0 0,-1 0 0,1 0 1,0 0-1,-1 0 0,1 0 0,0 0 0,-1 0 1,1 0-1,0 0 0,0-1 0,0 1 1,0 0-1,0-1 0,0 1 0,0 0 0,0-1 1,0 1-1,0-1 0,0 0 0,0 1 0,0-1 1,2 1-1,40 2 671,-34-3-558,46 2 240,0-3 0,0-2-1,-1-3 1,77-17-1,9-19-190,-120 33-146,-1 1 0,0-2 1,0-1-1,30-23 0,4-11 455,-52 44-371,0 4-208,0 0 57,-1 1-1,1-1 1,-1 1-1,0-1 1,0 1-1,0-1 1,-2 6-1,1 6 13,1-2 10,0 1 1,1 0-1,0-1 0,1 1 0,1-1 0,6 22 0,-6-30 9,-1 0 0,1 0-1,0 0 1,0 0 0,0-1 0,0 1-1,1-1 1,0 0 0,0 0-1,0 0 1,1 0 0,-1-1-1,1 0 1,0 0 0,0 0 0,0 0-1,0-1 1,0 0 0,8 2-1,13 2 101,0-2-1,0-1 0,0-1 0,0-1 1,33-4-1,-3 2-727,-55 0 236,0 0-1,-1-1 0,1 1 0,-1 0 0,1 0 0,-1-1 1,0 1-1,0 0 0,1-1 0,-1 1 0,0-1 0,0 1 1,0 0-1,-1-1 0,1-1 0,0 1-722,0-16-4165</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0.965"/>
    </inkml:context>
    <inkml:brush xml:id="br0">
      <inkml:brushProperty name="width" value="0.035" units="cm"/>
      <inkml:brushProperty name="height" value="0.035" units="cm"/>
    </inkml:brush>
  </inkml:definitions>
  <inkml:trace contextRef="#ctx0" brushRef="#br0">0 168 3241,'0'0'17079,"11"-17"-16081,36-52-502,-35 56-370,-5 15-88,-5 17-45,-2-16 25,9 272 352,-10-194-322,-1-27 4,-15 87-1,21-160 236,1 1 0,13-34 1,16-27-122,53-109-7,-71 159-158,1 1-1,2 0 1,0 2-1,31-32 1,-39 46-30,91-85-1052,-100 95 878,-1 1 0,1 0 1,0 0-1,-1 1 0,1-1 0,0 0 0,-1 0 0,1 1 0,0-1 1,0 1-1,0 0 0,-1-1 0,1 1 0,0 0 0,0 0 0,0 0 1,2 1-1,4-1-1818,7 0-2814</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1.341"/>
    </inkml:context>
    <inkml:brush xml:id="br0">
      <inkml:brushProperty name="width" value="0.035" units="cm"/>
      <inkml:brushProperty name="height" value="0.035" units="cm"/>
    </inkml:brush>
  </inkml:definitions>
  <inkml:trace contextRef="#ctx0" brushRef="#br0">16 307 4369,'0'0'13648,"29"-29"-12889,89-90-162,-81 72-100,-29 23 42,-6 12-280,0-1 205,-1 0-1,0 0 0,-1-14 1,0 19-141,-7 6 140,2 3-465,0-1 0,0 1 0,0 1 0,1-1 1,-1 0-1,0 1 0,1 0 0,-1 0 0,1 1 1,-1-1-1,1 1 0,0 0 0,0 0 0,0 0 0,-5 6 1,-4 6-20,0 0 1,-19 29-1,22-27 20,0 1 0,1 0 0,1 1 1,1-1-1,0 1 0,2 1 0,0-1 0,1 1 1,1 0-1,1 0 0,0 0 0,2 23 0,0-40 1,0-1 0,1 0-1,-1 1 1,0-1 0,1 0 0,-1 0-1,1 1 1,0-1 0,-1 0 0,1 0-1,0 0 1,0 0 0,1 0 0,-1 0-1,0 0 1,1 0 0,-1-1-1,1 1 1,2 2 0,-1-2 3,1 0 1,0 1-1,0-1 0,0 0 1,0-1-1,0 1 1,0-1-1,0 0 0,8 1 1,8 0-103,0-1 1,0-1-1,32-3 1,-44 2-9,7-1-295,0 0-1,0-2 1,0 1 0,-1-2-1,0 0 1,0-1-1,0 0 1,0-1 0,-1 0-1,15-12 1,43-39-5001,-5-8-3522,-18 15 6649</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1.928"/>
    </inkml:context>
    <inkml:brush xml:id="br0">
      <inkml:brushProperty name="width" value="0.035" units="cm"/>
      <inkml:brushProperty name="height" value="0.035" units="cm"/>
    </inkml:brush>
  </inkml:definitions>
  <inkml:trace contextRef="#ctx0" brushRef="#br0">310 243 3689,'0'0'13232,"4"-26"-12585,15-80-203,-17 95-271,0 0 0,-1 0 1,-1 1-1,0-12 0,0 7 197,-1 14-348,1 0 0,-1 0 0,1 0-1,0 0 1,-1 1 0,1-1 0,-1 0 0,0 0 0,1 1 0,-1-1-1,0 0 1,1 1 0,-1-1 0,0 1 0,0-1 0,0 1-1,1-1 1,-1 1 0,0-1 0,0 1 0,0 0 0,0-1 0,0 1-1,0 0 1,0 0 0,0 0 0,1 0 0,-1 0 0,0 0-1,0 0 1,0 0 0,0 0 0,-2 1 0,-1-1-25,-1 0 1,1 1-1,-1-1 0,0 1 1,1 1-1,-5 1 0,0 1 3,1 1 0,0 1 0,1-1 0,-1 1 0,1 1 0,-8 8 0,-39 50 0,43-51 0,-9 13 0,0 1 0,2 0 0,-28 62 1,38-71 0,0 2 0,2-1 0,0 1 0,1 0 0,2 0 0,0 1 0,0 27 1,3-48-2,0 0 1,0 0 0,0-1 0,1 1 0,-1 0 0,0-1-1,0 1 1,1-1 0,-1 1 0,0 0 0,1-1-1,-1 1 1,1-1 0,-1 1 0,1-1 0,-1 1 0,1-1-1,-1 1 1,1-1 0,-1 1 0,1-1 0,0 0 0,-1 1-1,1-1 1,0 0 0,-1 0 0,2 1 0,28 3 92,-20-4-34,-1 0 0,1-1-1,0 0 1,12-4 0,-12 1-34,1 0-1,-1-2 1,0 1-1,0-1 0,-1 0 1,12-11-1,50-48 0,-35 25 52,-2-2-1,-2-1 0,-1-2 1,-3-1-1,-1-1 1,31-80-1,-54 120 112,1-11 872,-5 16-594,0 8-362,-10 139-109,0 10 41,9-113 3,-1-21-155,2 0-1,0 0 0,2-1 0,6 35 0,-7-50 24,0-1 1,0 0-1,0 1 1,1-1-1,0 0 1,0 0-1,0 0 1,1-1-1,-1 1 0,1 0 1,0-1-1,0 0 1,0 0-1,0 1 1,0-2-1,1 1 1,-1 0-1,1-1 1,0 0-1,0 1 1,0-2-1,0 1 1,0 0-1,0-1 1,1 0-1,-1 0 1,6 1-1,-1-1-306,0 0 0,-1-1 0,1 0 0,-1 0 0,1-1 0,-1 0 0,1 0 0,-1-1-1,1 0 1,-1 0 0,0-1 0,0-1 0,0 1 0,0-1 0,-1 0 0,0-1 0,0 0 0,0 0 0,0 0 0,-1-1-1,1 0 1,6-9 0,12-16-2058,0-1 1,28-51-1,-15 14 917</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2.169"/>
    </inkml:context>
    <inkml:brush xml:id="br0">
      <inkml:brushProperty name="width" value="0.035" units="cm"/>
      <inkml:brushProperty name="height" value="0.035" units="cm"/>
    </inkml:brush>
  </inkml:definitions>
  <inkml:trace contextRef="#ctx0" brushRef="#br0">0 0 1064,'0'0'19711,"7"7"-19325,0 0-303,-1 1 1,0 0-1,-1 1 1,0-1 0,0 1-1,-1 0 1,0 0 0,-1 0-1,1 1 1,-2-1 0,0 1-1,0 0 1,1 15 0,2 29 105,-3 67 1,-3-83-151,1 299 160,0-192-6274</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2.352"/>
    </inkml:context>
    <inkml:brush xml:id="br0">
      <inkml:brushProperty name="width" value="0.035" units="cm"/>
      <inkml:brushProperty name="height" value="0.035" units="cm"/>
    </inkml:brush>
  </inkml:definitions>
  <inkml:trace contextRef="#ctx0" brushRef="#br0">0 168 2985,'0'0'18396,"210"-57"-18244,-138 47-152,-5-1-104,-4-3-601,9 0-839,-17-8-2385,-19 1-880,-13 3-5297</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2.755"/>
    </inkml:context>
    <inkml:brush xml:id="br0">
      <inkml:brushProperty name="width" value="0.035" units="cm"/>
      <inkml:brushProperty name="height" value="0.035" units="cm"/>
    </inkml:brush>
  </inkml:definitions>
  <inkml:trace contextRef="#ctx0" brushRef="#br0">0 256 3361,'0'0'12158,"35"-2"-11240,111-6-413,-140 8-462,0-1-1,0 0 0,0 0 1,0-1-1,0 1 1,0-1-1,0 0 0,-1-1 1,1 0-1,7-5 0,-10 5 40,1 0 0,-1 0 0,0-1-1,0 1 1,-1-1 0,1 0 0,-1 0-1,4-7 1,-3 5 57,1-4 88,-1 0 1,0 0 0,0 0-1,-1 0 1,0 0 0,-1-1 0,0 1-1,0 0 1,-1-1 0,-1 1-1,-3-20 1,3 28-202,1 0 0,-1 0 0,0 0 0,0 0 0,0 0 0,0 0 1,0 1-1,0-1 0,-1 1 0,1-1 0,-1 1 0,1-1 0,-1 1 0,1 0 0,-1-1 0,0 1 0,0 0 0,1 0 0,-1 0 0,0 1 0,0-1 0,0 0 0,0 1 0,0-1 1,0 1-1,0 0 0,0-1 0,0 1 0,0 0 0,0 0 0,0 0 0,-4 1 0,0 0-8,1 0 0,-1 0 0,1 0 0,-1 0 0,1 1-1,-1 0 1,1 0 0,0 0 0,0 1 0,0 0 0,-6 4 0,-3 6 9,0 1 0,1 0-1,1 1 1,0 0 0,1 1 0,1 0-1,0 1 1,2 0 0,-1 1 0,2-1-1,-6 21 1,4-3 17,1 1 0,2 1 0,1-1 0,0 68 1,5-100-30,0 0 1,0 0 0,0 0 0,0 0 0,1-1-1,-1 1 1,1 0 0,0 0 0,0-1 0,1 1 0,-1-1-1,1 1 1,0-1 0,-1 1 0,1-1 0,1 0 0,-1 0-1,0 0 1,1 0 0,0 0 0,0-1 0,0 1 0,0-1-1,0 0 1,0 0 0,0 0 0,1 0 0,-1 0 0,1-1-1,-1 0 1,1 0 0,0 0 0,-1 0 0,1 0-1,0-1 1,0 1 0,5-1 0,7 1-1,-9 0-74,1 0-1,-1 0 0,1-1 1,-1 0-1,1 0 0,-1-1 1,1 0-1,-1 0 0,1-1 0,-1 0 1,0 0-1,0-1 0,13-6 1,-14 4-440,0 0 0,0-1 0,-1 0 1,6-7-1,9-17-3987,-4-5-2785</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3.482"/>
    </inkml:context>
    <inkml:brush xml:id="br0">
      <inkml:brushProperty name="width" value="0.035" units="cm"/>
      <inkml:brushProperty name="height" value="0.035" units="cm"/>
    </inkml:brush>
  </inkml:definitions>
  <inkml:trace contextRef="#ctx0" brushRef="#br0">24 432 4081,'0'0'8652,"5"-30"-6739,33-210 3004,-36 226-4575,4-31 1570,2-57 0,-8 102-1723,0 3-145,-2 22-77,-1 0 0,-1 0 0,-1 0-1,-14 40 1,-9 45 43,19-50-5,2 0-1,3 1 1,3 0 0,6 62-1,-4-116-4,1 1 0,0-1 0,0 0 1,1 0-1,0 0 0,0-1 0,1 1 0,0-1 0,0 1 0,0-1 0,1-1 1,-1 1-1,2 0 0,-1-1 0,0 0 0,1-1 0,0 1 0,0-1 0,1 0 0,10 5 1,-10-6-478,-1 0 1,1-1-1,-1 0 0,1 0 1,0-1-1,0 1 1,0-2-1,8 1 1,-14-1 227,-1 0 1,1 0 0,0 0-1,0-1 1,-1 1 0,1 0-1,0 0 1,-1-1 0,1 1-1,0-1 1,-1 1-1,1-1 1,0 1 0,-1-1-1,1 1 1,-1-1 0,1 1-1,-1-1 1,1 0 0,-1 1-1,0-1 1,1 0-1,-1 1 1,0-1 0,1 0-1,-1 0 1,0 1 0,0-1-1,0 0 1,0 0 0,1 0-1,-1 0 1,1-32-6127,-2 24 4333,1-27-48</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3.606"/>
    </inkml:context>
    <inkml:brush xml:id="br0">
      <inkml:brushProperty name="width" value="0.035" units="cm"/>
      <inkml:brushProperty name="height" value="0.035" units="cm"/>
    </inkml:brush>
  </inkml:definitions>
  <inkml:trace contextRef="#ctx0" brushRef="#br0">1 1 2633</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4.147"/>
    </inkml:context>
    <inkml:brush xml:id="br0">
      <inkml:brushProperty name="width" value="0.035" units="cm"/>
      <inkml:brushProperty name="height" value="0.035" units="cm"/>
    </inkml:brush>
  </inkml:definitions>
  <inkml:trace contextRef="#ctx0" brushRef="#br0">53 586 2633,'-12'-19'2314,"0"-1"0,-15-36 0,27 55-2195,-1-1-1,1 1 0,0 0 0,0 0 0,0-1 0,0 1 1,0 0-1,0-1 0,0 1 0,0 0 0,1 0 0,-1-1 1,0 1-1,1 0 0,-1 0 0,1 0 0,0 0 0,-1-1 1,1 1-1,0 0 0,-1 0 0,1 0 0,0 0 0,0 0 1,0 1-1,0-1 0,0 0 0,1 0 0,34-17 1395,-24 14-981,74-31 2389,-31 14-1903,-1-3 0,-1-1 0,67-45 0,-106 61-925,-2-1 0,1 0 0,-1 0 0,-1-1 0,0-1 0,0 0 0,-1-1 0,-1 1 0,0-2 0,-1 1-1,0-1 1,-1-1 0,-1 1 0,0-1 0,-1 0 0,-1-1 0,4-20 0,-6 27-11,-2 19-130,-4 23-6,-10 20 34,2 0 0,2 1 0,-2 68 0,10-90 31,2 0 1,1 0-1,2 0 0,7 33 0,-8-56-9,0 0 0,1-1 0,0 1 0,1-1 0,0 1 0,0-1 0,1 0 0,0-1 0,0 1 0,1-1 0,0 0 1,0 0-1,0-1 0,1 0 0,0 0 0,1 0 0,-1-1 0,17 8 0,-13-8-7,0-1 1,1 0 0,-1-1 0,1 0-1,0-1 1,0-1 0,0 0-1,0 0 1,0-1 0,0-1 0,0 0-1,0 0 1,0-2 0,0 1-1,-1-1 1,1-1 0,-1 0-1,0-1 1,0 0 0,0 0 0,-1-1-1,20-15 1,-18 12-9,-1-1 0,0-1 1,0 0-1,-1 0 0,13-19 0,-18 23 15,-1 0-1,0 0 0,-1-1 0,1 1 0,-1-1 0,-1 0 1,1 0-1,-1 0 0,-1 0 0,0 0 0,1-13 0,-2-37-22,0 57 21,0 1-1,0-1 1,0 1-1,0-1 1,0 1-1,-1-1 1,1 1-1,0 0 1,0-1 0,0 1-1,0-1 1,-1 1-1,1-1 1,0 1-1,0 0 1,-1-1-1,1 1 1,0 0 0,-1-1-1,1 1 1,0 0-1,-1-1 1,1 1-1,0 0 1,-1 0-1,1-1 1,-1 1 0,1 0-1,-1 0 1,0 0-1,-19 0-65,16 1 58,1 0 0,-1 0-1,1 0 1,-1 0 0,1 1-1,0 0 1,0-1 0,0 1 0,-5 4-1,-1 5 3,1 0 0,0 1 0,1-1 0,0 1 0,1 1 0,0-1 0,1 1 0,1 0 0,0 0 0,-2 15 0,0 7 19,2 1-1,0 59 1,4-91-12,0 0-1,0 0 1,1 0-1,-1 0 0,1 0 1,0 0-1,0 0 1,0 0-1,0 0 1,1 0-1,-1-1 0,1 1 1,0 0-1,1-1 1,-1 0-1,0 1 1,1-1-1,0 0 0,-1 0 1,1-1-1,1 1 1,-1-1-1,0 1 1,0-1-1,1 0 0,0 0 1,-1 0-1,1-1 1,7 3-1,7 0 3,1-1-1,0 0 0,-1-1 1,1-1-1,23-2 1,-20 1 0,-3-1-32,-1 0 1,1-2-1,0 0 1,-1-1-1,0-1 1,0-1-1,0 0 0,-1-1 1,0-1-1,0-1 1,23-16-1,-37 24-45,0-1-1,-1 0 0,1 0 0,-1 0 1,1 0-1,-1 0 0,0-1 1,0 1-1,0 0 0,0-1 0,0 0 1,-1 0-1,1 1 0,-1-1 1,2-4-1,0-31-3833,-3 13-1800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5.849"/>
    </inkml:context>
    <inkml:brush xml:id="br0">
      <inkml:brushProperty name="width" value="0.035" units="cm"/>
      <inkml:brushProperty name="height" value="0.035" units="cm"/>
    </inkml:brush>
  </inkml:definitions>
  <inkml:trace contextRef="#ctx0" brushRef="#br0">1 380 2881,'0'0'11697,"6"-33"-10365,20-102 178,-24 127-1303,0 0 1,0 0 0,1 0-1,0 1 1,0-1 0,1 1-1,5-8 1,-8 13 25,1 0 1,-1 0-1,0 0 1,0 0-1,0 0 0,0 0 1,0 0-1,-1 0 1,1-1-1,-1 1 1,1 0-1,-1 0 0,0-5 846,0 23-1092,2 9 70,1 0 0,12 49 0,-3-18 8,-2 7 25,-8-39-73,2 1-1,0-2 1,2 1 0,12 30-1,-18-53 10,0-1 0,0 1-1,0-1 1,0 1-1,1-1 1,-1 1-1,0-1 1,1 0 0,-1 1-1,0-1 1,1 1-1,-1-1 1,1 0-1,-1 1 1,0-1 0,1 0-1,-1 1 1,1-1-1,-1 0 1,1 0-1,-1 1 1,1-1 0,-1 0-1,1 0 1,-1 0-1,1 0 1,-1 0-1,1 0 1,-1 0 0,1 0-1,0 0 1,-1 0-1,1 0 1,-1 0 0,1 0-1,-1 0 1,1 0-1,-1 0 1,1-1-1,-1 1 1,1 0 0,-1 0-1,1-1 1,-1 1-1,1 0 1,-1-1-1,1 0 1,18-20 567,41-78-338,53-82-245,-84 139-9,1-6-9,52-58 0,-80 103 0,0 1-1,0-1 1,0 1-1,1 0 1,-1 0-1,1 0 1,-1 0-1,1 1 1,0-1-1,0 1 1,5-2-1,-7 3-4,0-1 1,0 2-1,1-1 0,-1 0 0,0 0 0,0 0 0,1 1 0,-1-1 0,0 0 0,0 1 0,0-1 0,1 1 0,-1 0 0,0-1 0,0 1 1,0 0-1,0 0 0,0 0 0,0-1 0,0 1 0,-1 0 0,1 0 0,0 0 0,0 1 0,-1-1 0,1 0 0,-1 0 0,1 0 1,-1 0-1,1 3 0,23 54-88,-4 2 0,14 64 0,-8-29-19,-12-43-57,12 39-3590,-26-91 3662,0 0 0,0 1 0,0-1 0,0 0 0,1 1-1,-1-1 1,0 0 0,0 0 0,1 1 0,-1-1 0,0 0-1,0 0 1,1 1 0,-1-1 0,0 0 0,1 0-1,-1 0 1,0 0 0,0 0 0,1 1 0,-1-1 0,0 0-1,1 0 1,-1 0 0,1 0 0,-1 0 0,0 0 0,1 0-1,-1 0 1,0 0 0,1 0 0,-1 0 0,0 0-1,1 0 1,-1-1 0,1 1 0,2 0-340,0-1 0,0 1 0,0-1-1,0 0 1,0 1 0,0-1 0,0-1 0,0 1 0,0 0 0,-1-1-1,1 1 1,0-1 0,-1 0 0,1 0 0,-1 0 0,0 0 0,3-4 0,26-28-3787</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7.447"/>
    </inkml:context>
    <inkml:brush xml:id="br0">
      <inkml:brushProperty name="width" value="0.035" units="cm"/>
      <inkml:brushProperty name="height" value="0.035" units="cm"/>
    </inkml:brush>
  </inkml:definitions>
  <inkml:trace contextRef="#ctx0" brushRef="#br0">522 135 4809,'0'0'11357,"6"-19"-10558,17-59-155,-22 77-604,-1-1 1,1 0-1,0 0 0,-1 0 0,1 0 1,-1 0-1,0 0 0,0 0 1,0 0-1,0 0 0,0 0 0,0 0 1,0 0-1,0 1 0,-1-1 0,0-2 1,0 3-11,1 1 0,-1-1 0,0 1 0,0 0 0,1-1 0,-1 1 1,0 0-1,0 0 0,1 0 0,-1-1 0,0 1 0,0 0 0,1 0 0,-1 0 1,0 0-1,0 1 0,0-1 0,1 0 0,-1 0 0,0 0 0,-1 1 1,-8 0 72,-20 2-103,0 1 0,0 2 0,1 0 0,0 2 0,-38 16 0,21-4 0,0 1-1,-61 40 1,93-52-2,1 0 0,0 1 0,-22 21 0,31-27 0,1 0 1,0 0 0,0 0-1,0 1 1,0-1 0,0 1-1,1 0 1,0-1 0,0 1-1,0 0 1,1 0 0,-1 1-1,1-1 1,1 0 0,-2 7-1,2 34 2,1-45 5,-1 0-1,1 0 1,-1 0 0,1 0-1,-1 0 1,1 0-1,-1-1 1,1 1-1,0 0 1,-1 0-1,1-1 1,0 1-1,0 0 1,0-1-1,-1 1 1,1-1-1,0 1 1,0-1 0,0 1-1,0-1 1,0 1-1,0-1 1,0 0-1,0 0 1,0 0-1,0 1 1,0-1-1,0 0 1,0 0-1,2-1 1,42 2 219,-33-2-133,19 1 55,-1-2 0,0-1 0,1-1 0,-1-2 0,52-16 0,-69 17-137,1 0 0,-1-1 1,0 0-1,0-1 0,0-1 1,-1 0-1,-1-1 0,1 0 1,-1-1-1,-1 0 0,0 0 0,0-1 1,-1-1-1,10-15 0,-13 14 743,-6 6-3539,-1 7 2287,0-1-1,0 1 1,0 0-1,0-1 0,0 1 1,0 0-1,1-1 1,-1 1-1,0 0 1,0 0-1,0 0 0,0 0 1,0 0-1,0 0 1,0 0-1,-1 0 0,-13 0-7886</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6.233"/>
    </inkml:context>
    <inkml:brush xml:id="br0">
      <inkml:brushProperty name="width" value="0.035" units="cm"/>
      <inkml:brushProperty name="height" value="0.035" units="cm"/>
    </inkml:brush>
  </inkml:definitions>
  <inkml:trace contextRef="#ctx0" brushRef="#br0">0 347 104,'0'0'8000,"24"-1"-6081,159-2 2939,-176 3-4688,1-1 1,-1 1 0,1-2 0,-1 1 0,0-1 0,0 0 0,0-1 0,0 1 0,0-2 0,0 1 0,-1-1 0,0 1 0,1-2 0,-2 1 0,1-1 0,0 0 0,-1 0 0,0 0 0,0-1 0,0 0-1,-1 0 1,0 0 0,0-1 0,3-7 0,1-2 86,-1-1 0,-1-1 0,0 1 0,-2-1 0,0 0-1,-1 0 1,0 0 0,-1-32 0,-1 47-220,-1 0-1,0 0 1,0 0 0,0-1 0,-1 1-1,1 0 1,-1 0 0,0 0-1,1 0 1,-1 0 0,-2-3 0,2 5-33,-1-1 1,1 1 0,-1 0-1,1 0 1,-1 0 0,0 0 0,1 1-1,-1-1 1,0 0 0,0 1-1,0-1 1,1 1 0,-1 0-1,0-1 1,0 1 0,0 0 0,0 0-1,0 0 1,-2 1 0,1-1-6,1 1 0,-1-1 1,1 1-1,-1-1 0,1 1 0,-1 0 1,1 0-1,0 0 0,-1 0 1,1 0-1,0 1 0,0-1 0,0 1 1,0-1-1,0 1 0,0 0 1,-1 2-1,-27 39-18,23-32 23,-8 11-2,2 1 0,1 0 0,1 1 0,1 0 0,1 0 0,1 1 0,1 0 0,1 1 0,1 0 0,-2 40 0,7-49-6,-1 0 11,0-1-1,2 0 1,0 1-1,4 23 0,-4-36-4,0 0 0,0-1 0,0 1-1,1 0 1,-1-1 0,1 1-1,0-1 1,0 0 0,0 1 0,0-1-1,1 0 1,-1 0 0,1-1-1,0 1 1,0 0 0,0-1-1,0 0 1,0 0 0,0 0 0,1 0-1,-1 0 1,1 0 0,-1-1-1,8 2 1,2-1 8,-1 0 0,1-1 0,0 0 0,0-1 0,0 0 0,-1-1 0,1-1 0,0 0 0,-1-1 0,1 0 0,-1-1 0,0 0 0,13-7 0,5-4-797,0-2 0,-1-1 0,45-36-1,-70 51 259,0 0-1,0 0 0,0-1 0,0 0 0,0 0 1,-1 0-1,0 0 0,0-1 0,0 1 0,0-1 0,-1 1 1,0-1-1,0 0 0,0 0 0,0 0 0,-1-1 1,2-7-1,-2-19-4414</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6.930"/>
    </inkml:context>
    <inkml:brush xml:id="br0">
      <inkml:brushProperty name="width" value="0.035" units="cm"/>
      <inkml:brushProperty name="height" value="0.035" units="cm"/>
    </inkml:brush>
  </inkml:definitions>
  <inkml:trace contextRef="#ctx0" brushRef="#br0">1 1 1616,'0'0'12215,"3"8"-10977,-1-2-1005,1 1 1,0-1 0,1 0 0,0 0 0,0-1 0,0 1 0,0-1-1,1 0 1,0 0 0,10 8 0,13 8 558,30 17 0,-20-14-327,32 21-155,2-2 1,2-4 0,1-2-1,2-5 1,105 31 0,-169-60-428,-7-2-188,0 0 1,-1 1-1,1 0 0,0 0 1,-1 0-1,1 1 0,-1-1 0,10 8 1,-17-19-8672,-11-13 3378</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7.165"/>
    </inkml:context>
    <inkml:brush xml:id="br0">
      <inkml:brushProperty name="width" value="0.035" units="cm"/>
      <inkml:brushProperty name="height" value="0.035" units="cm"/>
    </inkml:brush>
  </inkml:definitions>
  <inkml:trace contextRef="#ctx0" brushRef="#br0">167 1 3049,'0'0'11946,"-11"24"-10928,5-12-874,-11 23 320,2 1 0,-20 71 0,13-22 218,6-30-727,2 1-1,3 1 1,-8 108-1,19-162-200,0-2 114,-1-1-1,1 1 1,0 0 0,0-1 0,0 1-1,0 0 1,0-1 0,0 1 0,0 0-1,0-1 1,0 1 0,0-1 0,1 1-1,-1 0 1,0-1 0,0 1-1,1 0 1,-1-1 0,0 1 0,1-1-1,-1 1 1,0-1 0,1 1 0,-1-1-1,1 1 1,-1-1 0,1 1 0,-1-1-1,1 0 1,-1 1 0,1-1 0,-1 0-1,1 1 1,0-1 0,-1 0 0,1 0-1,21 2-5182</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7.894"/>
    </inkml:context>
    <inkml:brush xml:id="br0">
      <inkml:brushProperty name="width" value="0.035" units="cm"/>
      <inkml:brushProperty name="height" value="0.035" units="cm"/>
    </inkml:brush>
  </inkml:definitions>
  <inkml:trace contextRef="#ctx0" brushRef="#br0">32 438 1592,'0'0'10041,"0"-35"-8497,3-115 33,-2-102 6549,-1 251-7688,0 6-427,-16 220-114,1-17 121,12-149-23,1-8 8,4 54 0,-1-91-16,1 0-1,0-1 1,1 1 0,1-1 0,0 0 0,0 0 0,1 0-1,13 23 1,-16-32-52,1-1-1,0 1 0,0 0 1,1-1-1,-1 1 1,0-1-1,1 0 0,0 0 1,0 0-1,0-1 0,0 0 1,0 1-1,1-1 1,-1-1-1,1 1 0,-1-1 1,1 1-1,-1-1 1,1-1-1,0 1 0,0-1 1,-1 1-1,1-1 0,0-1 1,0 1-1,-1-1 1,1 0-1,0 0 0,6-2 1,-5 1-186,-1 0 1,1-1 0,-1 1-1,0-1 1,0 0 0,0-1-1,-1 1 1,1-1 0,-1 0-1,7-7 1,-8 7-248,0 0-1,0 0 0,0 0 1,-1-1-1,0 1 1,0-1-1,0 1 0,0-1 1,0 0-1,-1 0 1,0 0-1,1-10 1,-2 9-362,0 0 0,0 0 0,-1 0 1,0 0-1,0 0 0,0 0 0,0 0 1,-5-10-1,3 9 492,-1 1 0,1-1-1,-1 1 1,0 0 0,-1 1 0,-7-9 0,-2 2 131,0 0 1,0 2-1,-1 0 0,0 0 1,-20-8-1,28 14 263,0 1-1,0 0 1,0 1-1,-11-3 1,-16 2 8637,37-8-2573,7 4-3642,16-2-1738,-19 7-8,196-43 2170,-96 35-3663,-84 10-751,0 0 0,33 6 0,-27 1-4432</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49.281"/>
    </inkml:context>
    <inkml:brush xml:id="br0">
      <inkml:brushProperty name="width" value="0.035" units="cm"/>
      <inkml:brushProperty name="height" value="0.035" units="cm"/>
    </inkml:brush>
  </inkml:definitions>
  <inkml:trace contextRef="#ctx0" brushRef="#br0">412 413 1464,'0'0'11875,"-10"-32"-10451,-33-100-82,41 125-1183,-1 1 0,1 0 0,-1 0-1,-1 0 1,1 0 0,-1 1 0,0-1 0,-9-9 0,10 13-43,0-1 1,-1 1-1,1 0 1,-1 0-1,0 0 0,0 0 1,0 1-1,-5-2 1,4 2-8,0-1-66,-1 0 1,1 1-1,0 0 1,-1 0-1,1 0 1,0 0-1,-1 1 0,1 0 1,-1 1-1,1-1 1,0 1-1,-1 0 0,1 0 1,0 0-1,-1 1 1,1 0-1,0 0 1,0 0-1,1 1 0,-1 0 1,0 0-1,1 0 1,0 0-1,-5 4 1,-6 10-41,1-1 0,1 2 1,0 0-1,1 1 1,1 0-1,1 0 0,1 1 1,-11 34-1,12-25 0,1-1-1,2 1 1,1 0-1,1 0 1,1 0-1,3 31 1,-1-57-3,0-1 1,0 1 0,0 0 0,1-1 0,-1 1 0,1 0 0,-1 0-1,1-1 1,0 1 0,0-1 0,0 1 0,0-1 0,1 1 0,-1-1 0,1 0-1,0 0 1,-1 1 0,1-1 0,0 0 0,0 0 0,0-1 0,0 1-1,4 2 1,0-2 0,0 0 0,0 0-1,1 0 1,-1-1 0,0 0-1,1 0 1,-1-1 0,13 0-1,-11-1 17,1 0-1,-1-1 0,1 0 0,-1 0 1,0-1-1,0 0 0,0-1 0,0 1 1,-1-2-1,1 1 0,-1-1 0,0 0 1,-1 0-1,1-1 0,9-10 0,2-4 49,0-1-1,-1-1 0,25-42 1,-24 31 11,-2-1 1,-1-1-1,15-53 1,18-110 54,-44 176 53,0 0 0,-2 0-1,1-24 1,-12 151-130,-1 0-43,6 14 10,6 0-1,18 132 1,-6-156-22,-4 1 1,-4 0 0,-10 149-1,2-229-2,0-1-1,-1 1 1,-1-1-1,-1 1 1,0-1 0,-14 28-1,16-38 6,0 1 1,0-1-1,0 0 0,-1 0 0,1 0 1,-1 0-1,-1-1 0,1 1 0,0-1 0,-1 0 1,0-1-1,0 1 0,0-1 0,-1 0 1,1 0-1,-1-1 0,1 1 0,-1-1 1,0 0-1,-12 1 0,12-2 19,1-1-1,-1 0 1,1 0 0,-1 0 0,0-1 0,1 0-1,-1 0 1,1-1 0,0 1 0,-1-1-1,1 0 1,0-1 0,0 1 0,0-1-1,0 0 1,1 0 0,-1-1 0,1 1-1,0-1 1,0 0 0,0 0 0,0 0 0,1-1-1,0 1 1,0-1 0,0 0 0,0 0-1,1 0 1,-4-10 0,-1-5 0,1-1 0,1 0 0,1 0 0,1-1 0,1 1 0,1-34-1,1 38-49,1-1 0,0 0-1,2 0 1,0 1-1,1-1 1,1 1 0,0 0-1,2 0 1,0 1-1,0 0 1,2 0-1,0 0 1,1 1 0,0 1-1,20-22 1,17-14-109,2 2 0,2 3 0,1 1 0,91-55 0,251-121-869,-304 173 593,-86 45 491,-1 0 0,1 0 0,-1 0 1,0 0-1,0-1 0,0 1 1,0-1-1,0 0 0,0 0 1,-1 0-1,1 0 0,-1 0 1,0-1-1,0 1 0,0-1 0,0 1 1,-1-1-1,0 0 0,0 0 1,0 1-1,0-1 0,0 0 1,-1 0-1,1 0 0,-1 0 0,0 0 1,-1-7-1,1 5-25,0-2 18,0-1 0,0 0 0,-1 0 0,0 0 0,0 1 0,-5-15 0,5 20-63,0 1 0,-1 0 0,1-1 0,-1 1 0,1 0 0,-1 0 0,0 0 0,0 0 0,0 0 0,0 1 0,0-1 0,0 1 0,0-1 0,0 1 0,-1-1 0,1 1 0,-1 0 0,1 0 0,-1 1 0,1-1 0,-1 0 0,1 1 0,-1-1 0,0 1 0,1 0 0,-1 0 0,-4 1 0,1-2-14,0 1 0,-1 1 0,1-1 0,0 1 0,-9 2 0,12-2 2,0 1 1,1-1 0,-1 1 0,0 0 0,0-1 0,1 1 0,-1 0 0,1 1 0,-1-1 0,1 0 0,0 1 0,-3 3 0,-2 5-4,0 1 0,0-1 0,1 1 0,0 1 0,1-1 0,1 1 0,0 0 0,0 0 0,-1 15 0,0 12-32,2 70 1,3-93 38,0-6 0,1 1 1,0 0-1,0-1 1,1 1-1,1-1 1,0 0-1,0 1 1,1-1-1,1-1 1,10 20-1,-10-23-1,0 0 0,0-1 0,0 0 0,0 0 0,1-1 0,0 1-1,0-1 1,1 0 0,-1-1 0,1 0 0,0 0 0,0 0 0,1-1 0,-1 0 0,1 0 0,14 3-1,-4-3-107,0 0-1,-1-2 0,1 1 0,0-2 1,0-1-1,0 0 0,-1-1 0,1-1 1,-1 0-1,1-1 0,-1-1 0,0-1 1,-1-1-1,1 0 0,-1-1 0,-1-1 1,0 0-1,0-1 0,16-14 0,-19 15-475,1-1 0,-1 0-1,-1-1 1,0-1 0,-1 0 0,0 0-1,-1-1 1,0 0 0,-1-1 0,0 1-1,-1-2 1,7-19 0,-6 0-2239,-2 0 0,4-59 1,-9 24 115</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50.022"/>
    </inkml:context>
    <inkml:brush xml:id="br0">
      <inkml:brushProperty name="width" value="0.035" units="cm"/>
      <inkml:brushProperty name="height" value="0.035" units="cm"/>
    </inkml:brush>
  </inkml:definitions>
  <inkml:trace contextRef="#ctx0" brushRef="#br0">0 169 1256,'0'0'13291,"5"-5"-8192,-5 5-5058,0-1 1,0 1-1,0 0 0,0 0 1,1-1-1,-1 1 0,0 0 1,0 0-1,0 0 0,1-1 1,-1 1-1,0 0 0,1 0 1,-1 0-1,0 0 0,0-1 1,1 1-1,-1 0 0,0 0 1,1 0-1,-1 0 0,0 0 1,1 0-1,-1 0 0,0 0 1,0 0-1,1 0 0,-1 0 1,0 0-1,1 0 0,-1 0 1,0 0-1,1 0 0,-1 0 1,0 1-1,0-1 0,1 0 1,-1 0-1,0 0 0,1 0 1,-1 1-1,0-1 0,5 10-1,-1 0 0,0 1 0,-1-1-1,0 1 1,2 20 0,2 4 24,8 39 16,5 101-1,-11-85-55,-5-81 96,2-19 156,5-24 241,-10 30-489,50-157 33,-39 130-117,2 0-1,1 1 0,19-30 0,-31 56 15,1-1 1,-1 1 0,1 0 0,0 0 0,1 0-1,-1 0 1,1 1 0,-1-1 0,1 1 0,0 0-1,8-3 1,-10 5 8,0 0 0,0 0 0,0 0-1,0 1 1,0-1 0,-1 1 0,1-1 0,0 1-1,0 0 1,0 0 0,0 0 0,0 1 0,0-1-1,0 1 1,0-1 0,0 1 0,0 0 0,0 0-1,-1 1 1,1-1 0,0 0 0,-1 1 0,1 0-1,2 2 1,3 5 1,0 1 1,-1 0-1,0 0 0,-1 0 0,0 1 0,0 0 1,4 14-1,17 31 2,-19-42 25,0 0 0,1-1-1,1 0 1,13 14 0,-19-24 5,0 1-1,0-1 1,0 1 0,1-1 0,-1 0-1,1-1 1,-1 1 0,1-1 0,0 0-1,0 0 1,0-1 0,1 1 0,-1-1-1,0 0 1,0 0 0,8-1-1,-6 0-10,0-1 0,1-1-1,-1 1 1,0-1-1,1-1 1,-1 1-1,-1-1 1,1 0-1,0-1 1,-1 0-1,1 0 1,-1 0-1,0-1 1,-1 0 0,1 0-1,-1 0 1,0 0-1,0-1 1,6-9-1,7-12-58,-1-1-1,-1 0 0,13-34 0,-22 43 97,0 0 0,-1-1 0,0 0 0,-2 0 0,-1 0 0,0-1 0,-2 1 0,0-1 0,-4-36 0,3 55-20,0 0 0,0 1-1,0-1 1,0 0 0,-1 1-1,1-1 1,-1 1 0,1-1-1,-1 1 1,0-1 0,1 1-1,-1-1 1,0 1 0,0 0-1,0-1 1,0 1 0,0 0-1,0 0 1,-1 0 0,1-1-1,0 1 1,-1 1 0,1-1-1,0 0 1,-1 0 0,1 0-1,-1 1 1,1-1 0,-1 1-1,0-1 1,1 1 0,-1 0-1,-2-1 1,1 1-9,0 0-1,0 1 1,0-1 0,0 1 0,0-1 0,0 1-1,0 0 1,0 0 0,0 0 0,0 0 0,0 1-1,1-1 1,-1 1 0,1 0 0,-1 0 0,1-1-1,-4 5 1,-4 6 0,1 1 0,0 0 1,1 0-1,1 1 0,0 0 0,0 0 0,2 0 0,0 1 0,0 0 1,-3 22-1,2 6-1,1 1 0,1 63 0,4-99 8,0-1-1,0 1 0,1-1 0,0 1 0,1-1 0,-1 0 1,1 0-1,1 0 0,0 0 0,5 11 0,-5-14 2,0 1 0,0-1 1,1 0-1,0-1 0,-1 1 0,1-1 0,0 1 0,1-1 1,-1 0-1,1-1 0,-1 1 0,1-1 0,0 0 0,0 0 1,9 2-1,5 0-9,0 0 0,1-2 0,-1 0 0,1-1 0,-1-1 0,1-1 0,-1-1 1,1-1-1,-1 0 0,0-1 0,0-1 0,0-1 0,-1-1 0,19-9 0,-30 12-19,7-3-382,-1-1 1,18-13-1,-27 19 125,-1-1 1,0 0-1,0 0 1,0 0-1,0 0 1,-1 0-1,1-1 1,-1 1-1,0-1 0,0 0 1,0 1-1,-1-1 1,1 0-1,0-5 1,0-5-1427,-1 0 0,0-1 0,-1 1 0,-2-15 0,-5-11-3453</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50.516"/>
    </inkml:context>
    <inkml:brush xml:id="br0">
      <inkml:brushProperty name="width" value="0.035" units="cm"/>
      <inkml:brushProperty name="height" value="0.035" units="cm"/>
    </inkml:brush>
  </inkml:definitions>
  <inkml:trace contextRef="#ctx0" brushRef="#br0">1 161 1816,'0'0'10224,"7"3"-8157,-5-2-1889,0 0-1,0 0 1,0-1-1,1 1 1,-1 0 0,0-1-1,0 1 1,0-1-1,1 0 1,-1 0 0,4 0-1,-4-1-23,0 0 0,-1 0-1,1 0 1,0 0 0,-1 0-1,1 0 1,-1 0 0,1-1-1,-1 1 1,0 0 0,0-1 0,1 0-1,-1 1 1,0-1 0,0 0-1,-1 1 1,1-1 0,0 0-1,0-3 1,26-62 2539,-28 75-2598,0 0 0,0 0 0,1 0 1,1 0-1,1 11 0,7 58-138,34 198 87,-41-267 173,2-8-68,5-19-2,11-48-135,-15 50 16,8-26 9,2 1 0,36-69 0,-39 89-124,1 1 0,0 1 1,2 0-1,1 0 0,0 2 1,29-26-1,-41 41-126,-1 0 0,1 0 0,0 1-1,1-1 1,-1 1 0,0 0 0,9-3 0,-9 4-350,0 0 1,0 1-1,1-1 1,-1 1-1,0 0 1,0 0-1,0 0 1,0 1 0,1 0-1,-1-1 1,0 1-1,0 1 1,0-1-1,5 3 1,15 7-3824</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51.318"/>
    </inkml:context>
    <inkml:brush xml:id="br0">
      <inkml:brushProperty name="width" value="0.035" units="cm"/>
      <inkml:brushProperty name="height" value="0.035" units="cm"/>
    </inkml:brush>
  </inkml:definitions>
  <inkml:trace contextRef="#ctx0" brushRef="#br0">244 964 1792,'0'0'11384,"11"-32"-9842,31-102-122,-39 124-1126,0-1 1,-1 0-1,0 0 0,-1 0 1,0 0-1,-2-20 0,1 8 273,0 12-242,-1 0-1,0 0 1,0-1-1,-1 1 0,-7-21 1,7 27-199,0 0 1,0 0-1,-1 0 1,1 0-1,-1 1 1,0-1 0,-1 1-1,1 0 1,-1 0-1,0 0 1,0 0-1,0 1 1,-9-7-1,11 9-111,-1-1-1,1 1 0,-1 0 1,1 0-1,-1 0 0,0 0 0,1 1 1,-1-1-1,0 1 0,1-1 0,-1 1 1,0 0-1,0 0 0,1 0 1,-1 1-1,0-1 0,0 1 0,1-1 1,-1 1-1,0 0 0,1 0 0,-1 0 1,1 0-1,-1 0 0,1 1 0,0-1 1,0 1-1,-1 0 0,1 0 1,-2 1-1,-5 7-27,0 1 0,1-1 0,-1 1 0,-10 21 0,14-24 36,-10 17-26,2 0 0,1 1 1,1 0-1,1 0 0,1 1 1,1 1-1,2 0 0,0-1 1,2 2-1,0 39 0,3-48 9,0-13-14,1-1-1,0 1 0,0 0 0,2 12 0,-2-17 11,1-1-1,-1 0 1,0 0-1,1 1 1,-1-1 0,1 0-1,0 0 1,-1 0-1,1 0 1,0 0 0,0 0-1,-1 0 1,1 0-1,0 0 1,0 0-1,0 0 1,0-1 0,0 1-1,1 0 1,-1-1-1,0 1 1,0 0-1,0-1 1,1 0 0,-1 1-1,0-1 1,0 0-1,1 0 1,1 1 0,4-1 6,0-1 0,0 0 0,-1 0 0,1 0 0,0 0 1,-1-1-1,0-1 0,1 1 0,-1-1 0,0 0 1,0 0-1,0 0 0,0-1 0,-1 0 0,0 0 1,0-1-1,0 1 0,0-1 0,5-7 0,10-14-70,-1 1 1,28-53-1,-38 62 26,8-15-25,-1-1-1,-2 0 1,-1-1-1,-1-1 1,-2 0-1,10-61 0,-26 162-2,0-26 56,3-1 0,1 0-1,7 80 1,-4-115 4,-1 0 1,1 0-1,1 0 0,-1 0 0,1 0 1,0-1-1,0 1 0,0 0 0,1-1 1,-1 0-1,1 0 0,0 1 1,1-2-1,-1 1 0,1 0 0,-1-1 1,1 1-1,0-1 0,0 0 0,1-1 1,-1 1-1,0-1 0,1 0 0,0 0 1,0 0-1,-1 0 0,1-1 1,0 0-1,8 1 0,-5-1 0,1-1 0,-1 0 0,0-1 0,0 0 0,1 0 0,-1-1 0,0 0 0,0 0 0,14-6 0,-12 2 4,0 0 1,-1-1 0,1 0 0,-1 0 0,-1-1 0,14-14-1,3-8-35,-2-1 0,0 0-1,-2-2 1,-2-1 0,-1 0-1,-1-1 1,-2-1 0,-2 0-1,10-44 1,-4-4-37,-4-1 1,-4 1-1,1-91 0,-9 107 200,2 741 194,-5-639-328,5 95 90,-3-114-138,0 0 1,1 0 0,0 0 0,1-1 0,12 28-1,-15-39-64,1 0 0,-1 0 0,1 0 0,0 0-1,1 0 1,-1 0 0,0-1 0,1 1 0,3 2-1,-5-4 23,0-1-1,-1 0 1,1 1-1,0-1 0,0 0 1,0 1-1,-1-1 1,1 0-1,0 0 0,0 1 1,0-1-1,0 0 1,-1 0-1,1 0 0,0 0 1,0 0-1,0-1 1,0 1-1,0 0 0,-1 0 1,1 0-1,0-1 1,0 1-1,0-1 0,-1 1 1,1 0-1,0-1 1,0 1-1,-1-1 0,1 1 1,-1-1-1,1 0 1,0 1-1,-1-1 0,1 0 1,-1 1-1,1-1 1,-1 0-1,0 0 0,1-1 1,11-30-4086,-3-7-1176</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51.536"/>
    </inkml:context>
    <inkml:brush xml:id="br0">
      <inkml:brushProperty name="width" value="0.035" units="cm"/>
      <inkml:brushProperty name="height" value="0.035" units="cm"/>
    </inkml:brush>
  </inkml:definitions>
  <inkml:trace contextRef="#ctx0" brushRef="#br0">1 147 776,'0'0'16916,"249"-40"-16300,-173 26-424,-5-4-192,-4 4-384,-11 3-416,-9 1-761,-11 3-655,-20-4-1905,-8 0-3833,-8 0 6514</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51.768"/>
    </inkml:context>
    <inkml:brush xml:id="br0">
      <inkml:brushProperty name="width" value="0.035" units="cm"/>
      <inkml:brushProperty name="height" value="0.035" units="cm"/>
    </inkml:brush>
  </inkml:definitions>
  <inkml:trace contextRef="#ctx0" brushRef="#br0">1 1 1400,'0'0'16608,"8"22"-15975,3 4-477,-1-4-38,-1 0 1,-2 0-1,0 1 1,3 26-1,27 221 377,-33-242-519,-4-25-70,0 0 1,1 0-1,0 0 0,-1 0 0,1 0 0,0 0 0,1 0 1,-1 0-1,0-1 0,1 1 0,0 0 0,-1-1 0,1 1 1,0-1-1,3 3 0,-3-3-418,1 0 0,0-1 1,-1 1-1,1 0 0,0-1 0,0 0 1,0 0-1,0 0 0,6 2 0,18-1-5479</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7.931"/>
    </inkml:context>
    <inkml:brush xml:id="br0">
      <inkml:brushProperty name="width" value="0.035" units="cm"/>
      <inkml:brushProperty name="height" value="0.035" units="cm"/>
    </inkml:brush>
  </inkml:definitions>
  <inkml:trace contextRef="#ctx0" brushRef="#br0">157 176 3881,'16'-1'820,"-1"0"0,1-1 0,-1-1 0,0-1 0,0 0 0,0-1 0,0 0 0,-1-1 0,0-1 0,0 0 1,17-12-1,-28 17-595,0 0 1,0 0-1,0-1 1,-1 1-1,1-1 1,0 1 0,-1-1-1,0 0 1,1 0-1,-1 0 1,0 0-1,-1-1 1,3-5 0,-2 2 214,0-1 0,-1 1 0,0 0 0,0-1 0,-1-11 0,-1 18-433,1 1-1,0-1 1,0 1-1,0-1 1,0 1 0,-1-1-1,1 1 1,0-1-1,0 1 1,-1-1-1,1 1 1,0-1 0,-1 1-1,1 0 1,-1-1-1,1 1 1,0-1-1,-1 1 1,1 0-1,-1 0 1,1-1 0,-1 1-1,1 0 1,-1 0-1,1-1 1,-1 1-1,0 0 1,1 0 0,-1 0-1,1 0 1,-1 0-1,0 0 1,-26 0-68,18 0 48,1 0 0,-7 0 2,-1 0 0,0 1 1,0 0-1,1 1 0,-1 1 1,-17 6-1,15-3 5,-1 1 1,1 1-1,0 1 1,1 1-1,0 0 1,-16 13-1,27-18 10,0 0 0,1 0 0,0 1 0,0-1 0,0 1 0,0 1 0,1-1 0,0 0 0,0 1 0,1 0 0,0 0-1,0 0 1,1 0 0,-1 1 0,2-1 0,-1 1 0,1-1 0,-1 15 0,2-19-3,0-1 10,0 1 0,0 0 0,0-1-1,0 1 1,0-1 0,0 1 0,1-1-1,-1 1 1,1-1 0,2 5 0,-2-6 4,1 0 0,-1 0 0,1 0 0,-1 0 0,1 0 0,-1-1 0,1 1 0,0-1 0,-1 1 0,1-1 1,0 1-1,0-1 0,-1 0 0,1 0 0,0 0 0,2 0 0,156 0 1128,-155 0-1152,0-1 1,0 0-1,0 0 1,0 0-1,-1-1 0,1 1 1,0-1-1,-1 0 1,1-1-1,-1 1 1,1-1-1,-1 0 1,0 0-1,0 0 0,5-7 1,31-19-857,3 9-2679,1 2-1,50-13 1,-87 29 3012,41-13-5910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52.143"/>
    </inkml:context>
    <inkml:brush xml:id="br0">
      <inkml:brushProperty name="width" value="0.035" units="cm"/>
      <inkml:brushProperty name="height" value="0.035" units="cm"/>
    </inkml:brush>
  </inkml:definitions>
  <inkml:trace contextRef="#ctx0" brushRef="#br0">278 303 2577,'0'0'14435,"0"-36"-13327,0-170 632,0 204-1690,0 0 0,0 0 0,0-1 0,0 1 0,0 0 0,-1 0 0,1 0 0,-1-1 0,0 1 0,1 0 0,-1 0 0,0 0 0,0 0 0,-1 0 0,1 0 0,0 1 0,-1-1 0,1 0 0,-1 1 0,1-1 0,-1 1 0,0-1 0,1 1 0,-1 0 0,0 0 1,0-1-1,-3 0 0,-3 0 97,1 0 0,-1 0 1,0 1-1,0 0 1,1 0-1,-14 1 1,17 0-148,0 1 1,1-1 0,-1 1 0,0 0-1,1 0 1,-1 0 0,1 0-1,0 1 1,-1-1 0,1 1 0,0 0-1,0 0 1,-5 4 0,1 0 2,1 0 1,-1 1 0,1 0-1,0 0 1,-5 9 0,-3 7 6,2 0 1,-18 46 0,24-53-11,1 0 0,0 0 0,2 1 0,0-1 0,0 1 0,2-1 0,0 1 0,1 0 0,2 18 0,-1-33 0,-1 0 1,1-1-1,0 1 0,-1-1 1,1 1-1,0-1 0,0 1 1,0-1-1,0 1 0,0-1 1,0 0-1,0 0 0,1 1 1,-1-1-1,0 0 1,1 0-1,-1 0 0,1 0 1,-1-1-1,1 1 0,-1 0 1,1-1-1,-1 1 0,1-1 1,0 1-1,0-1 1,2 0-1,8 2-2,-1-1 1,1-1-1,13-1 0,-8 0-31,-9 1-125,0-1-1,0 0 1,-1 0 0,1-1-1,-1 0 1,1-1-1,-1 1 1,0-1-1,0-1 1,0 1-1,-1-1 1,1 0-1,-1-1 1,0 0-1,0 0 1,6-6-1,7-11-2342,0 0 0,-2 0 0,16-27 0,-1-4-6712</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52.653"/>
    </inkml:context>
    <inkml:brush xml:id="br0">
      <inkml:brushProperty name="width" value="0.035" units="cm"/>
      <inkml:brushProperty name="height" value="0.035" units="cm"/>
    </inkml:brush>
  </inkml:definitions>
  <inkml:trace contextRef="#ctx0" brushRef="#br0">0 55 936,'0'0'17083,"7"-9"-15922,24-29-377,-30 37-769,-1 1 0,0-1 0,1 1 0,-1-1 0,1 1 0,-1-1 0,1 1 0,-1-1 0,1 1 0,-1 0 0,1-1 0,-1 1 0,1 0 0,-1-1 0,1 1 0,0 0 0,-1 0 0,1 0 0,0-1 0,-1 1 0,1 0 0,-1 0 0,1 0 0,0 0 0,-1 0 0,1 0 0,0 0 0,-1 1 0,1-1 0,0 0 0,-1 0 0,1 0 0,0 1 0,11 15 222,-10-11-132,13 23 167,-1 1-1,-2 1 0,-1 0 1,-1 1-1,5 31 1,23 166 55,-31-176-294,-7-52-25,0 0 0,0 0 1,0 0-1,0 0 0,0 0 1,0 0-1,0 0 0,0 0 0,0 0 1,0 0-1,1 0 0,-1 0 1,0 0-1,0 0 0,0 0 0,0 0 1,0 0-1,0 0 0,0 0 0,0 0 1,0 0-1,0 0 0,0 0 1,1 0-1,-1 0 0,0 0 0,0 0 1,0 0-1,0 0 0,0 0 1,0 0-1,0 0 0,0 0 0,0 0 1,0 1-1,0-1 0,0 0 1,0 0-1,0 0 0,0 0 0,0 0 1,0 0-1,0 0 0,0 0 1,0 0-1,0 0 0,0 1 0,0-1 1,0 0-1,0 0 0,4-13 183,3-21-33,-2 4-107,2 1 0,1 0 0,2 1 1,0 0-1,19-34 0,-19 43-57,1 1 1,1-1-1,1 2 0,0 0 0,1 0 1,1 1-1,32-26 0,-40 37 7,0 1 0,0-1 0,0 2 0,0-1-1,0 1 1,1 0 0,0 0 0,10-1 0,-15 3-1,1 0 0,-1 1 0,1-1 0,-1 1 1,1 0-1,-1 0 0,1 1 0,-1-1 0,1 1 0,-1-1 0,1 1 0,-1 0 1,1 1-1,-1-1 0,0 0 0,0 1 0,0 0 0,0 0 0,0 0 1,0 0-1,3 3 0,11 15-95,-1 0 1,0 2-1,-2-1 1,-1 2 0,0 0-1,-2 0 1,-1 1-1,0 1 1,-2-1-1,-1 2 1,-1-1 0,-1 1-1,-1-1 1,-2 1-1,0 28 1,-2-52-56,0-1 1,0 1-1,-1-1 1,1 1-1,0-1 1,-1 1-1,1-1 0,-1 1 1,1-1-1,-1 0 1,0 1-1,1-1 1,-1 0-1,0 1 1,0-1-1,0 0 1,0 0-1,0 0 1,0 0-1,-1 0 0,1 0 1,0 0-1,-1 0 1,-1 1-1,-39 10-5028,6-7-48</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52.873"/>
    </inkml:context>
    <inkml:brush xml:id="br0">
      <inkml:brushProperty name="width" value="0.035" units="cm"/>
      <inkml:brushProperty name="height" value="0.035" units="cm"/>
    </inkml:brush>
  </inkml:definitions>
  <inkml:trace contextRef="#ctx0" brushRef="#br0">0 47 3625,'0'0'20260,"91"-47"-20260,-83 47-352,-8 18-5825,-8-4 63</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54.875"/>
    </inkml:context>
    <inkml:brush xml:id="br0">
      <inkml:brushProperty name="width" value="0.035" units="cm"/>
      <inkml:brushProperty name="height" value="0.035" units="cm"/>
    </inkml:brush>
  </inkml:definitions>
  <inkml:trace contextRef="#ctx0" brushRef="#br0">9 8 6425,'0'0'9794,"-8"-7"-18451</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0:55.063"/>
    </inkml:context>
    <inkml:brush xml:id="br0">
      <inkml:brushProperty name="width" value="0.035" units="cm"/>
      <inkml:brushProperty name="height" value="0.035" units="cm"/>
    </inkml:brush>
  </inkml:definitions>
  <inkml:trace contextRef="#ctx0" brushRef="#br0">116 68 2665,'-28'-68'8441,"20"79"-8441,-24-8-1808,5 1-32,7-4-4058</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12.284"/>
    </inkml:context>
    <inkml:brush xml:id="br0">
      <inkml:brushProperty name="width" value="0.035" units="cm"/>
      <inkml:brushProperty name="height" value="0.035" units="cm"/>
    </inkml:brush>
  </inkml:definitions>
  <inkml:trace contextRef="#ctx0" brushRef="#br0">6 400 3345,'0'0'10973,"6"-37"-9746,22-120-95,-22 124-172,-1 0 0,-1 0 0,-2-46 0,-2 52 33,0 27-913,0 5-100,0 1-1,0 0 1,0 0-1,-1-1 1,0 1 0,-1 0-1,1-1 1,-1 1 0,0-1-1,0 0 1,-6 9-1,-1 7-9,3-1 29,0 0-1,1 0 0,1 0 1,0 1-1,2 0 0,1 0 1,0-1-1,3 30 1,-1-48 1,-1-1 0,0 0 1,1 1-1,-1-1 0,1 0 1,-1 1-1,1-1 0,0 0 1,-1 0-1,1 0 0,0 1 1,0-1-1,0 0 0,0 0 1,0 0-1,0 0 1,0 0-1,0-1 0,0 1 1,0 0-1,1-1 0,-1 1 1,0 0-1,3 0 0,38 7 9,-30-6-1,45 3 54,99-4-1,-114-4-68,0 3 0,0 1-1,0 3 1,82 16 0,-118-18-1,0-1 0,0 1 0,0 1 0,0-1 0,0 1 0,-1 0 0,1 1 0,-1-1 0,0 1 1,0 0-1,0 0 0,5 7 0,-6-7 5,-1 1 1,-1 0-1,1 0 1,-1 0-1,1 0 0,-2 0 1,1 1-1,0-1 1,-1 0-1,0 1 1,-1-1-1,1 1 0,-1 10 1,1-7-11,-1-1 0,0 1-1,0-1 1,-1 1 0,0-1 0,0 1 0,-1-1 0,0 1 0,-1-1-1,0 0 1,0 0 0,0 0 0,-8 11 0,-22 22-39,-1 0 0,-2-2 0,-2-2 0,-82 63 0,115-97 24,-14 11 96,19-14-74,-1 0 0,1 0 0,0 0 0,-1 1 0,1-1 0,0 0 0,0 0 0,-1 0 0,1 0 0,0 0 0,-1 0 0,1 0 0,0 0 0,-1 0 0,1 0 0,0 0 0,-1 0 0,1 0 0,0 0 0,-1 0 0,1 0-1,0-1 1,0 1 0,-1 0 0,1 0 0,0 0 0,0 0 0,-1-1 0,1 1 0,0 0 0,0 0 0,-1 0 0,1-1 0,0 1 0,0 0 0,0 0 0,-1-1 0,1 1 0,0 0 0,0-1 0,0 1 0,0 0 0,0 0 0,0-1 0,0 1 0,0 0 0,0-1 0,0 1 0,0 0 0,0-1 0,0 1 0,0 0 0,0-1-1,0 1 1,0 0 0,0-1 0,0 1 0,0-263-9716,0 199 5589</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12.533"/>
    </inkml:context>
    <inkml:brush xml:id="br0">
      <inkml:brushProperty name="width" value="0.035" units="cm"/>
      <inkml:brushProperty name="height" value="0.035" units="cm"/>
    </inkml:brush>
  </inkml:definitions>
  <inkml:trace contextRef="#ctx0" brushRef="#br0">0 47 3609,'0'0'14155,"262"-32"-13411,-203 25-88,1 3-256,-9 1-232,1 3-96,-13 0-64,-3 0-8,-8 0-528,-9 11-1008,1 17-1297,-8-7 241,-4-3-1409</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13.168"/>
    </inkml:context>
    <inkml:brush xml:id="br0">
      <inkml:brushProperty name="width" value="0.035" units="cm"/>
      <inkml:brushProperty name="height" value="0.035" units="cm"/>
    </inkml:brush>
  </inkml:definitions>
  <inkml:trace contextRef="#ctx0" brushRef="#br0">1401 328 1400,'0'0'9141,"-18"-22"-8408,-63-73 156,75 88-735,-1 0 0,0 0 1,0 1-1,0 0 1,-1 0-1,0 1 1,0 0-1,-10-4 0,-1-1 170,-37-21 1147,-2 2-1,-101-35 1,140 59-1350,0 1 1,-1 0 0,0 1-1,0 1 1,1 1-1,-1 1 1,0 1-1,0 1 1,0 0-1,-25 7 1,14 0-97,0 1 1,1 2-1,1 0 1,0 2-1,-42 28 1,23-11 28,2 2 0,1 2 0,-80 81 1,104-92-3,1 1 1,0 0 0,2 1-1,1 1 1,1 1-1,2 0 1,0 1 0,-15 53-1,17-34 22,2 0 1,3 1-1,-2 57 0,10 147 35,0-221-98,2 1-1,2 0 1,0-1 0,3 0 0,0-1-1,2 1 1,1-1 0,20 35 0,-20-43 17,2-2 1,1 1 0,1-2 0,0 0-1,2-1 1,0 0 0,1-2-1,1 0 1,1-1 0,0-1 0,28 16-1,-15-14 13,0-2 1,1-1-1,1-2 0,1-1 0,-1-2 0,2-1 0,51 4 1,22-5 83,127-8 0,-204-2-106,1-1-1,0-2 1,-1-1 0,0-1-1,-1-2 1,0-2-1,0-1 1,-2-1-1,1-1 1,43-31-1,-14 3 2,-1-3 0,-3-2 0,89-97 0,-102 97-25,-2-3 0,-2-1 0,44-79-1,-66 100 45,-1-2 0,-2 0 0,-1-1 0,-1 0-1,-2-1 1,-2 0 0,7-59 0,-12 58 44,-1 0-1,-2-1 1,-8-61 0,6 83-66,-2 0 0,1 1-1,-2 0 1,0 0 0,-1 0 0,0 1-1,-1-1 1,0 2 0,-1-1-1,-1 1 1,-17-20 0,6 12-50,-1 0 0,-1 1 1,-1 2-1,0 0 0,-1 1 0,-1 1 1,0 2-1,-1 1 0,-1 0 0,0 2 1,0 1-1,-1 2 0,0 0 0,0 2 1,-47-3-1,69 8-34,-14-1-408,1 1 1,-22 3 0,35-2 184,0 0 1,0 0-1,0 1 0,0 0 1,0 0-1,0 1 1,1 0-1,0 0 0,-1 0 1,-7 6-1,-23 24-4315,7-6-1758</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17.313"/>
    </inkml:context>
    <inkml:brush xml:id="br0">
      <inkml:brushProperty name="width" value="0.035" units="cm"/>
      <inkml:brushProperty name="height" value="0.035" units="cm"/>
    </inkml:brush>
  </inkml:definitions>
  <inkml:trace contextRef="#ctx0" brushRef="#br0">4 183 1816,'0'0'12848,"0"-26"-11627,-1-9-732,-2-85 2688,3 119-2714,0 7-295,13 157 204,-2-59-180,5 134 67,-1 0-157,45 237 1,-56-452-130,-3-14-18,0-1 0,1 0 0,-1 0 1,2 0-1,-1 0 0,1 0 0,0 0 0,5 7 0,-8-14-25,0-1 1,1 1-1,-1-1 0,0 1 0,1-1 0,-1 0 1,0 1-1,1-1 0,-1 1 0,0-1 1,1 0-1,-1 1 0,1-1 0,-1 0 1,1 1-1,-1-1 0,1 0 0,-1 0 0,1 1 1,-1-1-1,1 0 0,-1 0 0,1 0 1,0 0-1,-1 0 0,1 0 0,-1 0 0,1 0 1,0 0-1,8-13-1724,-1-25-856,-8 37 2479,5-49-2959,-1-3-1018</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18.060"/>
    </inkml:context>
    <inkml:brush xml:id="br0">
      <inkml:brushProperty name="width" value="0.035" units="cm"/>
      <inkml:brushProperty name="height" value="0.035" units="cm"/>
    </inkml:brush>
  </inkml:definitions>
  <inkml:trace contextRef="#ctx0" brushRef="#br0">0 272 2737,'0'0'10963,"29"-30"-9690,99-97-181,-119 118-930,2 0 0,-1 1 1,1 0-1,0 1 0,0 0 0,1 1 1,0 0-1,0 1 0,23-7 0,-12 5 45,5-1 85,0 1 0,1 1 0,0 2 0,0 1 0,0 1 0,57 3 0,-82 0-278,0-1-1,0 1 1,0 0 0,0 0 0,0 1 0,0-1 0,0 1 0,0 0 0,0 0 0,-1 0 0,1 0-1,-1 0 1,0 1 0,1 0 0,-1 0 0,0 0 0,-1 0 0,1 0 0,-1 0 0,1 1 0,-1-1 0,0 1-1,0 0 1,0-1 0,1 8 0,2 3-7,-2 0 0,1 0 0,-2 1 0,0-1-1,-1 1 1,0 16 0,-2-18-6,-1 0-1,0 0 1,0 0-1,-1 0 1,-1 0-1,0 0 1,-1-1-1,0 0 1,-1 0-1,-1 0 1,1-1 0,-2 0-1,-10 13 1,-11 9-31,-1 0 0,-57 46 1,19-23 11,-2-2 1,-105 59 0,166-107 26,7-5-2,0 0 0,0 0 0,0 0 0,0 0 0,0 0-1,0 0 1,0 0 0,0-1 0,0 1 0,0-1 0,0 1 0,-4-1-1,8-16 93,0 12-96,0-1 0,0 1 0,0 0 0,1 1 0,-1-1 0,1 0-1,0 1 1,0-1 0,0 1 0,1 0 0,-1 0 0,1 0 0,-1 0 0,1 1 0,0 0 0,0-1 0,0 1 0,1 1 0,-1-1 0,9-1-1,-1-1-6,1 2 0,0-1 0,0 2 0,0 0 0,0 0 0,17 2 0,-22 1 0,-1-1 0,0 1 0,0 0 0,0 0 0,0 1 1,-1 0-1,1 0 0,-1 1 0,1 0 0,-1 0 0,0 0 0,-1 1 0,8 7 0,9 11 3,36 47-1,-19-20 11,-25-34-9,0-1 1,2-1-1,-1 0 0,28 18 1,-33-26 0,-1 0 1,1-1-1,0-1 1,0 0-1,1 0 1,-1-1-1,1 0 1,0-1 0,0 0-1,13 1 1,-17-3-4,16 1 49,44-4 0,-59 3-33,-1-2-1,1 1 1,-1-1-1,0-1 0,0 1 1,0-1-1,0 0 1,-1-1-1,12-7 0,-1-2-2,-2 0 0,1 0 0,-2-2 0,0 0 0,19-26 0,-27 32 3,1-1 1,-2 0-1,0 0 1,0 0-1,-1-1 1,0 1 0,0-1-1,-2 0 1,1 0-1,-1 0 1,1-21-1,-3 16 22,0-23-11,0 37-23,-1 1 0,1 0 0,0 0 0,0 0 0,-1-1 0,1 1 0,-1 0 0,1 0 0,-1 0 0,0 0 0,1 0 0,-1 0 0,0 0 0,0 0 0,1 0-1,-1 1 1,0-1 0,0 0 0,0 0 0,0 1 0,0-1 0,0 1 0,0-1 0,-1 1 0,1-1 0,-1 0 0,-7 0-11,0 0 1,0 0 0,0 1-1,0 0 1,0 1 0,0 0-1,1 0 1,-1 1 0,0 0-1,1 0 1,-1 1 0,1 1-1,0-1 1,0 1 0,0 0-1,0 1 1,1 0 0,-1 0-1,2 1 1,-1 0 0,-6 6-1,3-2 5,1 1 0,0 0 0,0 0 0,1 0 0,0 1 0,1 1-1,1-1 1,0 1 0,1 0 0,0 0 0,1 1 0,-5 23-1,7-20 5,0 0 0,1 0 0,1-1 0,0 1 0,1 0 0,6 27-1,-5-37 2,0-1 0,0 1-1,1-1 1,-1 0-1,1 0 1,1 0 0,-1-1-1,1 1 1,0-1-1,0 0 1,1 0-1,0 0 1,-1 0 0,2-1-1,-1 0 1,0 0-1,1 0 1,0-1 0,7 4-1,6-1 6,1 0-1,0-1 0,0-1 1,0 0-1,1-2 1,-1-1-1,42-1 0,-40-1-13,4 1-100,-1-2 0,0-1 0,0-1 0,0-1 0,42-14 0,-25 3-1433,-1-2-1,52-32 1,-27 11-3179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35.033"/>
    </inkml:context>
    <inkml:brush xml:id="br0">
      <inkml:brushProperty name="width" value="0.035" units="cm"/>
      <inkml:brushProperty name="height" value="0.035" units="cm"/>
    </inkml:brush>
  </inkml:definitions>
  <inkml:trace contextRef="#ctx0" brushRef="#br0">0 139 1616,'0'0'12571,"407"-67"-11331,-305 49-400,-14 7-239,0-3-17,-14 3-208,-13 4-104,-13 0-240,-28 3-32,-40 4-5953,-21 0 1488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08.723"/>
    </inkml:context>
    <inkml:brush xml:id="br0">
      <inkml:brushProperty name="width" value="0.035" units="cm"/>
      <inkml:brushProperty name="height" value="0.035" units="cm"/>
    </inkml:brush>
  </inkml:definitions>
  <inkml:trace contextRef="#ctx0" brushRef="#br0">245 806 5801,'0'0'11709,"44"-17"-11178,136-58-121,-170 70-336,0 1-1,0-1 1,16-12 0,-25 16-57,-1 1 0,1-1 0,0 0 0,0 0 0,-1 0 0,1 1 0,0-1-1,-1 0 1,1 0 0,-1 0 0,0 0 0,1 0 0,-1 0 0,1 0 0,-1 0 0,0 0 0,0 0 0,0-3-1,1-2 68,0 0-4,0 0 0,0-1 0,-1 1 0,1-1 0,-3-10 0,2 15-75,0 1 1,0-1 0,-1 1 0,1 0-1,-1-1 1,1 1 0,-1 0-1,1-1 1,-1 1 0,0 0-1,0 0 1,0-1 0,1 1-1,-1 0 1,0 0 0,-1 0 0,1 0-1,0 1 1,0-1 0,0 0-1,0 0 1,-1 0 0,1 1-1,0-1 1,-1 1 0,1-1-1,0 1 1,-1 0 0,-1-1 0,-17-1-31,-1 1 0,1 0 1,-1 2-1,1 0 1,0 1-1,-1 2 0,1 0 1,0 1-1,-25 10 1,21-6 25,2 1-1,-1 1 1,1 1 0,1 1 0,0 0 0,1 2 0,-25 24 0,37-32 11,1 0 0,0 1 0,0 0 0,1 1 0,0-1 0,0 1 0,1 0 0,0 0 1,1 1-1,0 0 0,0 0 0,1 0 0,0 0 0,1 0 0,0 0 0,1 1 0,0 19 0,8-30 242,14 0-177,0-1 0,0-1 1,0-1-1,-1 0 0,1-2 1,-1 0-1,0-2 0,25-11 1,-9 1-31,-1-1 1,0-2-1,-2-2 1,0-1-1,-1-2 1,-2 0-1,0-3 1,-2 0 0,-1-2-1,-2 0 1,0-2-1,-3-1 1,28-52-1,-13 10-31,-4-2 0,-3-1 0,31-125 0,-60 185 11,-1 17-144,-1 21-83,2-14 182,-2 17 17,-2 0 0,0-1 0,-13 43 0,9-39 6,1 0 0,-4 45 0,10 219 100,0-284-101,1-1 1,0 0-1,0 0 0,0 0 0,0 0 0,1 0 0,0 0 0,0 0 1,1 0-1,-1-1 0,1 1 0,0-1 0,0 0 0,7 7 1,-4-5 70,0-1 1,1 0 0,0 0 0,0-1 0,0 0 0,0 0 0,1-1 0,13 5-1,4-2-188,1-1 0,1 0 0,-1-2-1,50-1 1,-10-4-6114,-38-6-350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18.701"/>
    </inkml:context>
    <inkml:brush xml:id="br0">
      <inkml:brushProperty name="width" value="0.035" units="cm"/>
      <inkml:brushProperty name="height" value="0.035" units="cm"/>
    </inkml:brush>
  </inkml:definitions>
  <inkml:trace contextRef="#ctx0" brushRef="#br0">345 340 1736,'0'0'12831,"0"-19"-11663,0-64-307,0 74-695,0 0 0,-1 0 0,0 0 0,0 0 0,-6-17 1,6 22-89,-1 0 0,0 0 0,0 1 1,0-1-1,0 0 0,0 1 1,-1 0-1,0-1 0,1 1 1,-6-4-1,3 4-27,-1 0 0,1 0 0,0 0 0,-1 1 0,1 0 0,-1 0 0,0 1 0,0-1 0,0 1 1,0 0-1,0 1 0,0-1 0,0 1 0,0 1 0,-11 1 0,11-1-49,-1 1 1,1 0-1,0 0 0,1 1 1,-1 0-1,0 0 1,1 0-1,-1 0 1,1 1-1,0 0 0,0 0 1,1 1-1,-1-1 1,1 1-1,0 0 0,0 0 1,0 0-1,1 1 1,-3 6-1,-4 7-6,0 0 0,2 0 0,0 1 0,-7 31 0,8-20-11,3 1 0,0-1 0,2 52 0,1-77-3,2 0 0,-1-1 0,1 1 0,0 0 0,0 0 0,0-1 0,1 1 0,0-1 0,0 1 0,0-1 0,4 7 0,-4-9-3,1 0 0,-1 0 0,1-1 0,-1 1 0,1-1 0,0 1 0,0-1 0,0 0 0,0 0 0,0 0 0,0-1 0,0 1 0,1-1 0,-1 0 0,1 0 0,-1 0 0,1 0 0,-1 0 0,6-1 0,2 1-79,1 0 0,-1-1 1,1-1-1,-1 0 0,0 0 1,0-1-1,0-1 0,0 0 1,0 0-1,17-8 0,-23 8-104,1 0 0,-1 0 0,0-1 0,0 0 0,0 0-1,-1 0 1,1 0 0,-1 0 0,0-1 0,0 0 0,-1 0-1,1 0 1,-1 0 0,0-1 0,-1 1 0,1-1 0,-1 0-1,0 0 1,-1 0 0,1 0 0,0-9 0,0 1 26,-1 1 1,-1-1 0,0 1-1,0-1 1,-2 1 0,0-1-1,0 1 1,-1 0-1,-1 0 1,0 0 0,-1 0-1,-10-20 1,-15-19 1783,-2 1 0,-68-84 0,99 134-1539,-24-23 1476,24 24-1505,0-1-1,1 1 1,-1-1-1,0 1 1,1-1 0,-1 1-1,0-1 1,1 1-1,-1 0 1,0-1-1,0 1 1,0 0 0,1 0-1,-1-1 1,0 1-1,0 0 1,0 0-1,1 0 1,-1 0-1,0 0 1,0 0 0,0 1-1,0-1 1,1 0-1,-1 0 1,0 0-1,0 1 1,0-1 0,1 0-1,-1 1 1,0-1-1,1 1 1,-1-1-1,0 1 1,1-1-1,-1 1 1,1 0 0,-1-1-1,1 1 1,-2 1-1,-4 12-14,1 0-1,0 1 0,1 0 0,1 0 0,-2 16 1,2-18 1,-18 128 321,-3 158-1,18 144 58,6-362-381,0-68-30,0 22 25,6 53-1,-5-77-55,2 0-1,-1 0 1,1 0-1,1 0 1,0-1-1,1 1 0,0-1 1,10 15-1,-13-22-26,0 0-1,0 0 1,1 0 0,-1-1-1,0 0 1,1 1-1,0-1 1,0 0 0,-1 0-1,1 0 1,0-1-1,1 1 1,-1-1 0,0 1-1,0-1 1,1 0 0,-1-1-1,0 1 1,1 0-1,-1-1 1,1 0 0,-1 0-1,1 0 1,-1 0-1,1 0 1,-1-1 0,1 0-1,-1 1 1,0-1-1,1 0 1,2-2 0,5-2-402,-1 0 0,0-1 0,0 0 0,0 0 0,-1-1 0,0 0 0,0-1 0,8-9 0,36-45-4828</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19.185"/>
    </inkml:context>
    <inkml:brush xml:id="br0">
      <inkml:brushProperty name="width" value="0.035" units="cm"/>
      <inkml:brushProperty name="height" value="0.035" units="cm"/>
    </inkml:brush>
  </inkml:definitions>
  <inkml:trace contextRef="#ctx0" brushRef="#br0">0 271 5393,'0'0'9652,"6"-3"-8700,5-2-722,0 1 0,0 0 0,0 1 0,1 0-1,18-1 1,69-3 312,-33 4-401,-63 2-119,-1 1 1,1 0 0,0 0 0,-1-1-1,1 1 1,-1-1 0,1 0 0,0 0 0,-1 0-1,0 0 1,1 0 0,-1-1 0,0 1 0,1-1-1,-1 1 1,0-1 0,0 0 0,0 0-1,0 0 1,-1 0 0,1 0 0,-1 0 0,1 0-1,-1-1 1,0 1 0,1-1 0,-1 1 0,1-5-1,0-3 143,-1-1 0,0 0 0,0 1 0,-1-1-1,-3-19 1,3 28-165,-1-3 13,0-1 0,0 1-1,-1 0 1,0-1 0,0 1-1,0 0 1,0 0 0,-1 1-1,0-1 1,0 0 0,0 1-1,-1 0 1,0-1 0,1 2-1,-6-5 1,6 5-11,1 1-1,-1 0 1,0 0 0,1 0-1,-1 1 1,0-1 0,0 1-1,0-1 1,0 1 0,0 0 0,-1 0-1,1 0 1,0 1 0,0-1-1,-1 1 1,1 0 0,0 0-1,-1 0 1,1 0 0,0 1-1,-1-1 1,1 1 0,0 0-1,0 0 1,0 0 0,-6 2-1,0 5-12,0 0 0,1 0 0,-1 1 0,2 0 0,-1 0 0,1 1 0,-6 11 0,-4 7 4,2 1-1,1 0 1,1 1-1,2 1 1,0 0 0,3 0-1,0 1 1,2 0-1,2 0 1,1 0-1,1 48 1,2-73 1,0 0 0,0 1 0,1-1 0,0 0 0,1 0 0,-1 0 0,4 8 0,-4-12-10,0-1 0,1 1 1,0 0-1,-1-1 0,1 1 0,0-1 0,0 0 0,0 0 0,0 1 0,1-2 0,-1 1 1,1 0-1,-1 0 0,1-1 0,0 1 0,-1-1 0,1 0 0,0 0 0,4 2 0,8 0-130,0-1-1,0 0 0,0-1 0,1 0 0,-1-1 1,0-1-1,0 0 0,0-1 0,26-7 0,5-5-1054,70-29 0,8-11-1718,-11 4-1223</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19.984"/>
    </inkml:context>
    <inkml:brush xml:id="br0">
      <inkml:brushProperty name="width" value="0.035" units="cm"/>
      <inkml:brushProperty name="height" value="0.035" units="cm"/>
    </inkml:brush>
  </inkml:definitions>
  <inkml:trace contextRef="#ctx0" brushRef="#br0">374 275 4473,'0'0'8770,"-5"-22"-7827,-16-70-294,18 78-159,1 0 1,0 0-1,1-1 0,1 1 0,1-14 1,0-4 924,-1 31-1362,0 0 0,0 0 0,0 0 0,0 0-1,0-1 1,0 1 0,0 0 0,-1 0 0,1 0 0,-1 0-1,1 0 1,0 0 0,-1 0 0,0 0 0,1 1 0,-1-1 0,0 0-1,1 0 1,-1 0 0,0 1 0,0-1 0,1 0 0,-1 1 0,0-1-1,-1 0 1,-1 0-22,1 0-1,0 0 1,-1 1-1,1-1 1,-1 1-1,1 0 1,-1-1-1,1 1 1,-1 0-1,-4 1 1,1 0-41,0 0 0,0 0 0,0 1-1,0-1 1,0 2 0,1-1 0,-1 0 0,1 1 0,-6 4-1,-13 13 9,1 1 0,0 1 0,2 0 0,0 2 0,2 1 0,1 1 0,1 0-1,1 1 1,-20 45 0,32-57-19,0 0-1,1 1 1,1-1-1,0 1 1,1-1-1,1 1 1,3 30-1,-2-42 11,0 1 1,0-1-1,0 0 0,0 1 0,1-1 1,-1 0-1,1 0 0,0 0 1,1 0-1,-1 0 0,1 0 0,-1-1 1,1 1-1,0-1 0,1 0 0,-1 0 1,1 0-1,-1 0 0,1-1 1,0 1-1,0-1 0,0 0 0,0 0 1,0 0-1,0-1 0,0 1 0,9 1 1,6 0-65,-1 0 1,1-1-1,0 0 1,0-2 0,28-2-1,-38 0 74,0 0-1,0 0 1,0-1-1,-1 0 1,1 0-1,-1-1 1,1 0-1,-1-1 1,0 1-1,-1-2 1,1 1 0,8-10-1,3-2 34,-1-2 0,-2 0 0,20-27 1,-31 38 107,-1 0 0,0 0 1,0 0-1,-1-1 1,0 0-1,0 0 0,-1 1 1,0-2-1,1-15 1,-1-11 215,-3-43 1,-1 25-481,2-35 128,0 53 102,0 28 67,0 10 118,4 51-320,2 0 0,23 93 0,-12-68 25,-11-44 3,1-1 1,2-1-1,1 0 0,2 0 1,27 52-1,-36-79-6,0-1 0,0 1 0,0-1 1,1 0-1,-1 0 0,1-1 0,0 1 0,1-1 0,-1 0 0,0 0 0,1 0 0,0-1 0,-1 0 1,1 0-1,0 0 0,0 0 0,1-1 0,-1 1 0,0-1 0,0-1 0,7 1 0,-5-1-82,0 0-1,0-1 1,0 1 0,0-2-1,0 1 1,0-1-1,-1 0 1,1 0-1,-1-1 1,1 0-1,-1 0 1,0 0-1,0-1 1,0 0 0,6-6-1,7-7-1224,-2-2 0,0 1 1,-1-2-1,0-1 0,20-37 0,-10 5-2052</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20.243"/>
    </inkml:context>
    <inkml:brush xml:id="br0">
      <inkml:brushProperty name="width" value="0.035" units="cm"/>
      <inkml:brushProperty name="height" value="0.035" units="cm"/>
    </inkml:brush>
  </inkml:definitions>
  <inkml:trace contextRef="#ctx0" brushRef="#br0">56 1 984,'0'0'12648,"-8"31"-11394,4-17-1105,-8 28 286,2 0 0,2 0-1,-5 85 1,13-75-141,2 384 1234,17-256-1223,-14-150-277,2 0-1,1-1 0,23 53 1,-28-74-23,1-1-1,0-1 1,0 1 0,1 0 0,-1-1-1,1 0 1,1 0 0,-1-1 0,1 1 0,0-1-1,10 6 1,-11-8-197,0 0-1,1-1 1,-1 1 0,1-1-1,0 0 1,-1-1-1,1 0 1,0 1 0,0-2-1,0 1 1,0-1 0,0 0-1,0 0 1,0-1-1,8-1 1,-11 2-202,0-1 1,0 0-1,0 0 0,0 0 1,-1 0-1,1-1 0,0 1 1,-1-1-1,4-2 0,16-22-5250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20.446"/>
    </inkml:context>
    <inkml:brush xml:id="br0">
      <inkml:brushProperty name="width" value="0.035" units="cm"/>
      <inkml:brushProperty name="height" value="0.035" units="cm"/>
    </inkml:brush>
  </inkml:definitions>
  <inkml:trace contextRef="#ctx0" brushRef="#br0">1 8 4217,'0'0'16091,"115"-7"-15675,-56 7-280,-3 0-136,7 0-360,28 0-1040,-12 0-1449,-3 0-2376</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22.693"/>
    </inkml:context>
    <inkml:brush xml:id="br0">
      <inkml:brushProperty name="width" value="0.035" units="cm"/>
      <inkml:brushProperty name="height" value="0.035" units="cm"/>
    </inkml:brush>
  </inkml:definitions>
  <inkml:trace contextRef="#ctx0" brushRef="#br0">547 395 2737,'0'0'15707,"-10"-30"-14707,-36-90-304,45 118-667,-1-1 0,1 0 0,0 1 0,-1-1 0,1 1-1,-1-1 1,0 1 0,0 0 0,0 0 0,0-1 0,0 2 0,0-1-1,-1 0 1,-2-2 0,3 4-14,1-1 0,-1 1-1,0-1 1,0 1 0,0 0-1,0 0 1,0 0 0,1 0-1,-1 0 1,0 0 0,0 0 0,-3 1-1,-6 1 49,-3-2-34,0 1 0,0 0 0,0 1 0,0 1 0,1 0 0,-1 1-1,-14 6 1,9-2-30,0 2 1,0 1-1,1 0 0,-17 15 0,11-7 4,0 0 1,2 2-1,1 0 0,-23 30 1,38-44-3,0 0 0,1 1 0,0 0 1,0 0-1,1 1 0,0-1 0,0 1 0,1 0 1,0 0-1,1 0 0,0 0 0,0 0 0,1 1 1,1-1-1,-1 0 0,1 1 0,3 17 1,-2-25-8,0 1 1,0-1 0,0 0 0,0 1 0,0-1 0,1 0 0,-1 0-1,1 0 1,0 0 0,-1 0 0,1 0 0,0 0 0,0-1 0,0 1-1,1-1 1,-1 1 0,0-1 0,0 0 0,1 0 0,-1 0 0,1 0 0,2 0-1,9 3-15,-1-1 0,27 2 0,-32-4 26,62 3-4,73-6-1,-91 0 2,0 1 0,0 3 0,82 13-1,-121-12-4,0 0-1,0 1 1,0 1-1,-1-1 0,13 8 1,-22-10 1,1 0 0,-1 0 1,1 1-1,-1-1 0,0 1 1,0 0-1,0 0 0,-1 0 1,1 0-1,-1 0 0,1 0 0,-1 1 1,0-1-1,-1 1 0,1 0 1,0 0-1,-1-1 0,0 1 1,0 0-1,1 7 0,-1-4-1,0 0-1,0 0 1,-1 0-1,0 0 1,-1 0-1,1 0 1,-1 0-1,0 0 1,-1 0-1,0 0 1,0 0 0,-1 0-1,1-1 1,-1 1-1,-1-1 1,1 0-1,-1 0 1,0 0-1,-1 0 1,1-1-1,-1 0 1,0 0-1,0 0 1,-9 6-1,0-2 5,0-1 0,0 0-1,0-1 1,-1-1 0,0 0-1,0-1 1,-1 0 0,1-2-1,-1 1 1,0-2 0,0 0-1,0-1 1,-20-2 0,31 2 19,1-1-1,-1 0 1,1 0 0,-1-1-1,0 1 1,1-1 0,-1 0 0,1 0-1,0-1 1,-1 1 0,1-1-1,0 0 1,0 0 0,0 0 0,0-1-1,0 1 1,1-1 0,-1 0-1,1 0 1,-1 0 0,1-1 0,0 1-1,0-1 1,1 0 0,-1 1 0,1-1-1,0 0 1,0-1 0,0 1-1,1 0 1,-1 0 0,-1-9 0,1-3 43,0 1 1,1-1-1,0 0 1,1 0-1,1 0 0,1 1 1,0-1-1,1 1 1,0-1-1,2 1 1,7-20-1,9-13-32,3 0-1,29-44 0,-38 67-14,147-231 33,-130 213-45,1 1-1,2 2 0,65-59 0,-98 98-3,24-17-8,-25 17 5,0 1 0,-1 0 0,1 0 0,-1 0 0,1 0 1,-1-1-1,1 1 0,0 0 0,-1 0 0,1 0 0,0 0 0,-1 0 0,1 0 0,-1 0 0,1 1 0,0-1 0,-1 0 0,1 0 0,-1 0 1,1 1-1,-1-1 0,1 0 0,0 1 0,-1-1 0,1 0 0,-1 1 0,0-1 0,1 1 0,-1-1 0,1 0 0,-1 1 0,0-1 0,1 1 1,-1 0-1,0-1 0,1 1 0,-1-1 0,0 1 0,0-1 0,0 1 0,1 0 0,-1-1 0,0 1 0,0-1 0,0 1 0,0 0 0,0-1 1,0 1-1,0 0 0,3 43-15,-4 61 1,0-30 16,-1 54 0,0-30 6,3-1 0,22 155 0,-18-228 0,1 1-1,0-2 0,2 1 0,13 27 1,-18-45-50,0-1 0,1 1-1,0-1 1,0 1 0,0-1 0,1-1 0,0 1 0,0 0 0,1-1 0,-1 0 0,1-1 0,0 1 0,1-1 0,-1 0 0,1-1 0,-1 1 0,1-1 0,13 3 0,-10-3-332,1-1 0,0-1 0,0 0 0,0 0 0,0-1 1,13-1-1,-19 0-66,-1 0 1,1 0-1,-1 0 1,0 0-1,1 0 1,-1-1-1,0 0 0,0 0 1,0 0-1,0 0 1,-1-1-1,1 0 1,0 1-1,-1-1 1,0-1-1,0 1 1,4-5-1,11-27-6953</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23.128"/>
    </inkml:context>
    <inkml:brush xml:id="br0">
      <inkml:brushProperty name="width" value="0.035" units="cm"/>
      <inkml:brushProperty name="height" value="0.035" units="cm"/>
    </inkml:brush>
  </inkml:definitions>
  <inkml:trace contextRef="#ctx0" brushRef="#br0">0 360 4457,'0'0'9733,"44"-23"-8373,145-72-142,-173 87-1070,1 1 0,0 1-1,0 1 1,1 0 0,0 1 0,0 1 0,28-2 0,-11 3 88,145-6 858,27-3-400,-204 11-658,0-1 0,0 1 0,0-1 0,0 1 0,0-1 0,0 0 0,0 0 0,-1 0 0,1 0 0,0-1 0,-1 1 0,1-1 0,-1 1 0,1-1 0,-1 0 0,0 0 1,0 0-1,0-1 0,0 1 0,0 0 0,2-4 0,-2 1 52,0-1 0,-1 1 0,0-1 1,0 0-1,0 0 0,-1 1 0,1-1 0,-1 0 1,-1 0-1,0-7 0,1 11-84,-1-1 1,1 1-1,-1 0 1,0-1-1,0 1 1,0 0-1,0-1 1,0 1-1,0 0 1,0 0-1,-1 0 1,1 0-1,-1 0 1,1 0-1,-1 1 1,-3-4-1,0 2-1,0-1 0,0 1 0,0 0 0,0 1 0,-1-1 0,-10-2 0,3 2-5,0 0 0,0 1 0,0 0 1,0 1-1,0 0 0,-14 2 0,20 1-1,1-1 1,0 2-1,-1-1 1,1 0-1,1 1 1,-1 0-1,0 1 1,1-1-1,-1 1 1,1 0-1,0 0 1,0 1-1,1 0 0,-1-1 1,1 1-1,-5 10 1,-8 9-14,1 1 1,-15 35 0,22-42 7,1 0 0,1 1 1,1 0-1,1 1 0,0-1 0,1 1 1,1 0-1,1 0 0,1 0 1,1 0-1,0 0 0,5 23 1,-4-38 6,0 1-1,0-1 1,1 1 0,0-1 0,0 1 0,1-1 0,0 0 0,-1 0 0,2 0 0,-1-1-1,0 1 1,1-1 0,7 7 0,-5-6 6,1 0-1,0 0 1,0-1-1,1 0 1,-1 0-1,1 0 1,0-1-1,11 3 1,10 0 9,1-2 0,0 0-1,0-2 1,33-2 0,-54 0-16,13-1-21,0-1 1,0-1 0,0-1-1,-1-1 1,1-1 0,-1-1 0,31-15-1,138-82-5030,-145 77 1835,6-6-1927</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23.735"/>
    </inkml:context>
    <inkml:brush xml:id="br0">
      <inkml:brushProperty name="width" value="0.035" units="cm"/>
      <inkml:brushProperty name="height" value="0.035" units="cm"/>
    </inkml:brush>
  </inkml:definitions>
  <inkml:trace contextRef="#ctx0" brushRef="#br0">302 466 4185,'0'0'12153,"10"-27"-10662,32-87-400,-35 93-793,0 1 0,-2-1-1,0 0 1,-1-1 0,-1 1 0,-1-1 0,-1 1-1,-1-1 1,-3-30 0,2 51-282,1-1 0,-1 1 0,0 0 1,1-1-1,-1 1 0,0 0 0,0 0 0,0-1 0,0 1 0,0 0 1,0 0-1,0 0 0,0 0 0,0 0 0,0 0 0,-1 1 1,1-1-1,0 0 0,-1 1 0,1-1 0,0 0 0,-1 1 0,1 0 1,-1-1-1,1 1 0,-1 0 0,1 0 0,-1 0 0,1 0 0,-2 0 1,-3 0-16,1-1 1,-1 1-1,1 1 1,0-1-1,-1 1 1,1 0 0,0 1-1,-6 1 1,-1 4-7,1 0 0,1 1 0,0 0 0,0 1 1,0 0-1,1 0 0,-9 13 0,-2 1-29,2 0 0,1 2 0,1 0-1,-21 44 1,28-51-12,2 1 0,1 0-1,0 0 1,1 1 0,2-1-1,0 1 1,-1 36 0,4-54 33,0 1 1,0-1 0,0 0-1,0 0 1,1 0 0,-1 0 0,1 0-1,0 0 1,-1 0 0,1 0-1,0 0 1,0 0 0,0-1-1,0 1 1,1 0 0,-1 0 0,0-1-1,1 1 1,1 1 0,1-1-8,-1 0 1,0 0 0,1 0-1,-1 0 1,1-1-1,0 1 1,0-1 0,-1 0-1,8 1 1,3-1-43,0 0 1,0-1-1,0-1 0,0 0 1,14-3-1,-16 1-49,-1 0 0,1-1 0,-1 0 0,0-1 1,0 0-1,0-1 0,-1 0 0,0-1 0,0 0 0,-1-1 0,11-10 0,-12 11-142,-1 0 0,0-1 0,-1 0 0,0 0 0,0-1 0,-1 1 0,0-1 0,0 0 0,-1-1 0,0 1 0,-1-1 0,0 1 0,3-18 0,-5 17-90,0 0-1,-1-1 1,0 1-1,-1 0 1,0 0-1,-3-12 1,3 16 254,-1 1 1,0 0 0,-1-1-1,1 1 1,-1 0 0,0 0-1,0 1 1,-1-1 0,1 1-1,-1-1 1,0 1 0,-6-5-1,-210-150 815,217 157-673,-3-2 344,0 0-1,-1 0 1,1 1-1,-13-5 1,17 7-337,1 1 1,0 0-1,0-1 0,0 1 1,-1 0-1,1 0 1,0-1-1,0 1 1,-1 0-1,1 0 1,0 0-1,0 1 1,-1-1-1,1 0 0,0 0 1,0 1-1,0-1 1,-1 1-1,1-1 1,0 1-1,0-1 1,0 1-1,0 0 0,0-1 1,0 1-1,0 0 1,0 0-1,0 0 1,1 0-1,-1 0 1,0 0-1,0 0 1,1 0-1,-1 0 0,1 0 1,-1 0-1,0 3 1,-6 22 332,1 0 0,2 1-1,-3 38 1,3-23-86,-36 1001 1178,40-1034-1528,0-5-85,0 1 0,0 0 0,0-1 0,0 1 0,1 0 0,0-1 0,2 8 0,-2-11 30,-1 0 0,1 0 0,0 0 0,0 0 0,0 0 0,1 0 0,-1 0 0,0 0 0,0 0 0,0-1 0,1 1 0,-1 0 0,0-1 0,1 1 0,-1-1 0,0 1 0,1-1 0,-1 0 0,1 0 0,-1 1 0,0-1 0,1 0 0,-1 0 0,1-1 0,1 1 0,-3 0 98,3 0-460,0 0-1,0 0 1,0 0 0,0 0 0,1-1 0,-1 0 0,0 1 0,4-3 0,21-20-6146</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25.165"/>
    </inkml:context>
    <inkml:brush xml:id="br0">
      <inkml:brushProperty name="width" value="0.035" units="cm"/>
      <inkml:brushProperty name="height" value="0.035" units="cm"/>
    </inkml:brush>
  </inkml:definitions>
  <inkml:trace contextRef="#ctx0" brushRef="#br0">402 68 3025,'0'0'13448,"-22"-11"-12368,-74-34-400,91 42-623,0 1-1,0 1 0,-1-1 0,1 1 1,0 0-1,-1 0 0,1 1 1,0-1-1,-1 1 0,1 0 0,-1 1 1,1-1-1,0 1 0,-1 0 1,-7 3-1,4 0 23,0 1 0,1-1 1,0 2-1,0-1 0,0 1 0,-7 7 0,2-2-5,1-2-42,1 1 1,1 1 0,-1-1 0,-13 21 0,20-25-32,0 0 0,0 0-1,1 1 1,0-1 0,1 1 0,-1 0-1,1-1 1,0 1 0,1 0-1,0 0 1,-1 14 0,2-14-14,0-1-37,0 1 0,0-1 0,0 0 0,1 0-1,2 9 1,-2-13 31,0 1-1,0-1 0,1 0 1,-1 0-1,0 0 0,1 0 1,-1 0-1,1-1 1,-1 1-1,1 0 0,0-1 1,0 1-1,0-1 1,0 1-1,0-1 0,0 0 1,4 1-1,20 8-16,1-1 1,28 6-1,-26-9 32,0 3 1,32 13-1,-53-19 6,-1 1-1,1 0 1,-1 0 0,0 1 0,0 0-1,-1 0 1,1 0 0,-1 1-1,-1 0 1,1 1 0,-1-1-1,6 10 1,-8-11 8,-1 0 0,1 1 0,-1-1 0,-1 0 0,1 1 0,-1-1 0,0 1 0,0-1 0,-1 1-1,0 0 1,0-1 0,0 1 0,0 0 0,-1-1 0,0 1 0,0-1 0,-1 1 0,1-1 0,-1 0 0,-1 1 0,1-1 0,-1 0 0,1 0 0,-1-1-1,-1 1 1,1 0 0,-1-1 0,-7 7 0,-6 2 74,0-2-1,0 0 1,-1 0 0,0-2-1,-1-1 1,-25 9-1,29-12-28,0-1-1,-1-1 0,0 0 0,0-1 0,0 0 0,0-2 0,0 0 0,-26-3 0,40 3-59,1 0-1,0-1 0,0 1 0,0 0 0,0-1 0,0 1 0,0-1 0,0 0 0,0 1 0,0-1 1,0 1-1,0-1 0,1 0 0,-1 0 0,0 0 0,0 0 0,1 1 0,-1-1 0,0 0 1,1 0-1,-1 0 0,1 0 0,-1 0 0,1 0 0,0-1 0,-1 1 0,1 0 0,0-2 1,0 0-78,0-1 1,0 1-1,0 0 1,0-1-1,1 1 1,-1 0-1,1 0 1,0 0 0,0-1-1,0 1 1,3-5-1,7-8-918,1 1-1,0 0 1,2 1-1,-1 0 0,28-21 1,22-18-4152</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25.982"/>
    </inkml:context>
    <inkml:brush xml:id="br0">
      <inkml:brushProperty name="width" value="0.035" units="cm"/>
      <inkml:brushProperty name="height" value="0.035" units="cm"/>
    </inkml:brush>
  </inkml:definitions>
  <inkml:trace contextRef="#ctx0" brushRef="#br0">0 159 1304,'0'0'17280,"24"-22"-16491,-24 22-789,105-91 582,-97 85-520,1 0 0,0 1 0,1 1 0,-1-1 0,1 1 1,0 1-1,0 0 0,16-3 0,-4 4 97,-1 1 1,32 1-1,-19 1 7,-10-2-48,-10 1-48,-1 0 0,0 0 0,0 1 1,24 5-1,-33-5-65,0 0-1,-1 1 1,1-1 0,-1 1 0,1 0 0,-1 0-1,0 0 1,0 0 0,0 1 0,0-1 0,0 1-1,0-1 1,-1 1 0,0 0 0,1 0 0,-1 1 0,0-1-1,0 0 1,-1 1 0,1-1 0,1 5 0,-1 0 0,0 0 1,0 1 0,-1-1 0,0 0 0,0 1-1,-1-1 1,0 1 0,-1-1 0,0 1 0,0-1-1,-1 0 1,0 0 0,0 1 0,-1-1 0,0-1 0,0 1-1,-1 0 1,0-1 0,-1 0 0,-9 13 0,-6 5 7,-2-1 1,0-1 0,-1-1 0,-28 20-1,-75 58-11,122-98-1,4-2 1,-1 0-1,0 1 0,0-1 0,0 0 0,1 1 0,-1-1 1,0 1-1,1-1 0,-1 1 0,0-1 0,1 1 0,-1 0 0,1-1 1,-1 1-1,0 0 0,1-1 0,0 1 0,-1 0 0,1 0 1,-1-1-1,1 1 0,0 0 0,0 0 0,-1 1 0,13-1-106,3-1 102,18 0 3,1 0 0,-1 2 1,0 2-1,41 10 0,-65-12-1,0 1 1,0 1-1,0-1 0,0 1 1,-1 1-1,0 0 0,0 0 1,12 10-1,-15-10-2,-1 0 1,1 0-1,-1 0 1,0 0-1,0 1 1,-1 0-1,0-1 0,0 1 1,0 1-1,-1-1 1,0 0-1,0 1 1,2 11-1,-3-8 3,1 0 0,-1 1 0,-1-1 1,0 1-1,0-1 0,-1 1 0,-4 15 0,4-20 5,-1-1 0,0 1 0,0-1 0,-1 0 0,0 0 0,0 0 0,0-1 0,0 1 0,-1-1 0,0 1 0,1-1 0,-2 0 0,1 0 0,0-1 0,-6 4 0,-7 3 41,1-2-1,-1 1 1,0-2-1,-1 0 1,1-2 0,-1 0-1,-1 0 1,1-2-1,-1 0 1,1-2-1,-1 1 1,0-2-1,-34-4 1,50 3-67,0 1 0,0 0 1,0-1-1,0 0 0,0 0 1,1 0-1,-1 0 0,0 0 0,1-1 1,-1 1-1,0-1 0,1 1 1,0-1-1,-1 0 0,1 0 0,0 0 1,0-1-1,0 1 0,0 0 1,1-1-1,-1 1 0,1-1 0,-1 0 1,1 1-1,0-1 0,0 0 1,0 0-1,0 0 0,0 1 1,0-6-1,1 2-210,-1 0-1,1-1 1,1 1 0,-1 0 0,1 0 0,0-1 0,0 1 0,1 0-1,-1 0 1,2 0 0,-1 0 0,0 1 0,7-11 0,-2 7-667,1 0 0,-1 0 0,1 1 0,13-11 1,41-28-4403</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0.359"/>
    </inkml:context>
    <inkml:brush xml:id="br0">
      <inkml:brushProperty name="width" value="0.035" units="cm"/>
      <inkml:brushProperty name="height" value="0.035" units="cm"/>
    </inkml:brush>
  </inkml:definitions>
  <inkml:trace contextRef="#ctx0" brushRef="#br0">333 698 2473,'0'0'7245,"27"-1"-6141,84-6-41,-107 7-915,1-1-1,0 1 1,-1-1-1,1 0 0,-1 0 1,1-1-1,-1 1 1,7-5-1,-9 5-38,0-1 0,0 1 0,-1-1 0,1 0 0,0 1 0,-1-1 0,1 0 0,-1 0-1,2-4 1,5-6 612,-3 6-424,-1 0 0,0 0-1,0 0 1,0-1 0,-1 0 0,0 1 0,0-1 0,-1 0 0,0 0 0,0-1-1,-1 1 1,0 0 0,0-1 0,0-7 0,-1 14-297,-1 0 1,1 0-1,0-1 1,-1 1-1,1 0 1,-1 0-1,1 0 1,-1 0 0,0 0-1,1 0 1,-1 0-1,0 0 1,0 1-1,0-1 1,0 0-1,1 0 1,-1 1-1,0-1 1,0 0-1,0 1 1,0-1-1,-1 1 1,1-1-1,0 1 1,0 0-1,0-1 1,0 1-1,0 0 1,-1 0 0,0 0-1,-42-3-20,40 3 18,-3 0-11,-27 0-52,-37 5 0,59-4 55,0 2 0,0-1 0,1 2-1,0-1 1,-1 2 0,-17 9 0,-3 4 12,1 1 1,1 1 0,1 2-1,1 1 1,0 1 0,2 1-1,-39 50 1,62-71 6,0 0-1,0 0 0,0 1 1,0 0-1,1-1 1,0 1-1,0 0 1,0 0-1,1 0 1,0 1-1,0-1 0,0 0 1,0 0-1,1 10 1,8-14 219,11-1-80,8 1 5,-1-1 0,1-2 0,0 0 0,-1-2 0,43-11-1,-35 2-56,-1 0 0,-1-3-1,0 0 1,-1-2 0,33-26-1,-44 28-96,-1-1 0,-1 0 0,0-1 0,-1-1 0,-2-1 0,0 0 0,0-1 0,11-25 0,9-28 0,-4-2 1,37-135-1,-21 64 59,-44 137-300,-1 10 95,0 17 54,-3 30 112,-2-24-16,-2-1 1,0 1 0,-11 26-1,-8 29 37,11-19 32,2 1-1,3 1 0,2-1 0,5 115 1,1-169-58,1-1-1,0 0 1,0 1 0,1-1 0,-1 0 0,1 0 0,1 0 0,-1 0 0,0 0 0,1-1 0,0 1 0,0-1 0,1 0 0,-1 0 0,1 0 0,0 0 0,0 0 0,7 4 0,-4-3 18,0-1 1,1 0-1,-1 0 1,0-1-1,1 0 1,0-1-1,0 0 0,0 0 1,0 0-1,0-1 1,15 0-1,18 0-110,-18 0 152,43-3 0,-59 1-574,-1 0 0,0 0 0,0 0 0,0-1 0,0 0 0,0 0 1,-1-1-1,1 0 0,-1 0 0,1 0 0,7-7 0,3-8-5536</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26.274"/>
    </inkml:context>
    <inkml:brush xml:id="br0">
      <inkml:brushProperty name="width" value="0.035" units="cm"/>
      <inkml:brushProperty name="height" value="0.035" units="cm"/>
    </inkml:brush>
  </inkml:definitions>
  <inkml:trace contextRef="#ctx0" brushRef="#br0">1 115 3225,'0'0'16651,"221"-54"-15667,-173 43-351,3-3-265,1 0-160,-9 3-136,1 4-72,-8 4 0,-9 3-360,-3 0-545,-8 0-855,-4 10-1177,-4 5-1503</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27.289"/>
    </inkml:context>
    <inkml:brush xml:id="br0">
      <inkml:brushProperty name="width" value="0.035" units="cm"/>
      <inkml:brushProperty name="height" value="0.035" units="cm"/>
    </inkml:brush>
  </inkml:definitions>
  <inkml:trace contextRef="#ctx0" brushRef="#br0">73 171 5553,'0'0'13442,"-9"-28"-12111,-28-86-547,27 85-503,10 32-210,-11 265 40,7-118 21,4-130-106,-1-16 1,1 0 0,0 1 0,0-1 0,0 1 0,1-1-1,-1 1 1,1-1 0,0 0 0,1 1 0,-1-1 0,1 0 0,0 0-1,0 0 1,0 0 0,0 0 0,1 0 0,-1-1 0,1 1-1,0-1 1,0 0 0,0 0 0,1 0 0,-1 0 0,1 0 0,0-1-1,0 1 1,0-1 0,0 0 0,7 2 0,7 3 122,0-2 0,1 1 0,0-2 0,0-1-1,27 2 1,100-4 205,-105-2-314,0-1-76,1-2 0,0-1 0,-1-2 0,0-2 0,-1-2 0,0-1 0,69-33 0,-108 45-28,0 0 0,0 0 0,-1-1 0,1 1 0,0-1 0,0 1 0,-1 0 0,1-1 0,0 1 0,-1-1 0,1 1 0,-1-1 0,1 0 0,0 1 0,-1-1 0,1 0 0,-1 1 0,0-1 0,1-1 0,-10-4-2147,-29 1-2408,34 5 4016,-45-4-4714</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27.518"/>
    </inkml:context>
    <inkml:brush xml:id="br0">
      <inkml:brushProperty name="width" value="0.035" units="cm"/>
      <inkml:brushProperty name="height" value="0.035" units="cm"/>
    </inkml:brush>
  </inkml:definitions>
  <inkml:trace contextRef="#ctx0" brushRef="#br0">8 0 3065,'0'0'16483,"-7"121"-15987,7-21-72,0 14-120,4 18-136,-1 3-80,-3-3-88,0-7-328,0 0-984,0-32-1488,0-33-3378</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0.358"/>
    </inkml:context>
    <inkml:brush xml:id="br0">
      <inkml:brushProperty name="width" value="0.035" units="cm"/>
      <inkml:brushProperty name="height" value="0.035" units="cm"/>
    </inkml:brush>
  </inkml:definitions>
  <inkml:trace contextRef="#ctx0" brushRef="#br0">54 211 2785,'0'0'13088,"-9"-28"-11557,-25-87-134,32 110-1192,0 0-1,1 1 0,-1-1 1,1 0-1,0 0 0,1 0 1,-1-1-1,1 1 0,0-6 1,1 0 592,-1 10-345,0 23-483,0 490 59,0-496-37,1 1-1,5 29 0,-6-41 9,1-1 0,1 1-1,-1-1 1,0 0 0,1 0 0,0 1 0,0-1 0,0 0-1,1-1 1,-1 1 0,1 0 0,0-1 0,0 1 0,0-1 0,4 3-1,-2-4 13,0 0 1,0 0-1,-1-1 0,1 0 0,0 0 0,0 0 0,0 0 0,0-1 0,1 0 0,-1 0 0,0 0 0,0-1 1,0 0-1,0 0 0,0 0 0,-1 0 0,1-1 0,0 0 0,0 0 0,-1 0 0,8-5 0,3-5 14,-1 0 0,-1-1-1,0-1 1,-1 0-1,0 0 1,15-28-1,52-104 58,-60 106 17,-1 0 0,-2-2 0,-2 0 0,14-71 0,-27 82 293,-1 345-578,0-302 158,1 0-1,0 0 0,1 0 0,0-1 1,1 1-1,0-1 0,1 1 1,0-1-1,1 0 0,11 19 0,-12-24-70,0 0-1,0-1 1,0 0-1,1 0 1,-1 0-1,1 0 1,1-1-1,-1 0 1,1 0-1,-1 0 1,1-1-1,0 1 1,0-2-1,1 1 1,-1-1-1,1 0 1,-1 0-1,1 0 0,0-1 1,9 1-1,-5-2-461,1 1 0,-1-2-1,0 1 1,1-2-1,15-3 1,-22 3 38,1 1 1,-1-1-1,0-1 1,0 1-1,-1-1 1,1 0-1,0 0 1,-1 0-1,0-1 1,0 1-1,0-1 1,0 0-1,4-6 1,13-25-5302</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0.809"/>
    </inkml:context>
    <inkml:brush xml:id="br0">
      <inkml:brushProperty name="width" value="0.035" units="cm"/>
      <inkml:brushProperty name="height" value="0.035" units="cm"/>
    </inkml:brush>
  </inkml:definitions>
  <inkml:trace contextRef="#ctx0" brushRef="#br0">36 23 2697,'0'0'14856,"-2"-6"-14268,-3-10-248,2 21 9,1 41 210,1-24-441,-15 314 522,9-264-541,7-71 45,0-12 599,1-4-716,0-1 1,1 1-1,1 0 1,0 0 0,1 1-1,0-1 1,2 1 0,-1 0-1,2 0 1,10-17 0,42-68-12,-50 87-25,0 0 1,0 0-1,1 1 0,1 0 0,19-15 1,-27 24-5,0 0 1,0 0 0,1 0-1,-1 0 1,1 1 0,-1 0-1,1-1 1,0 1 0,0 0 0,4 0-1,-7 1 8,0 0-1,1 0 0,-1 0 0,1 0 1,-1 0-1,1 0 0,-1 1 1,0-1-1,1 0 0,-1 1 0,0-1 1,1 1-1,-1 0 0,0-1 1,1 1-1,-1 0 0,0 0 0,0 0 1,0 0-1,0 0 0,0 0 1,0 0-1,0 0 0,0 0 0,0 0 1,-1 0-1,1 1 0,0-1 1,0 3-1,5 18-2,-1 0 1,0 1-1,-2-1 0,-1 1 1,-1 0-1,-1 0 0,-3 27 1,2-12-30,4 59 0,-1-85 40,-2-8-75,0 0-1,1 0 1,-1 0 0,1 0 0,0 0 0,0 0 0,2 3-1,-2-5 15,0-1-1,0 0 0,0 0 1,0 0-1,0 0 0,0 0 1,0 0-1,0 0 0,0-1 1,1 1-1,-1 0 0,0-1 1,0 1-1,1 0 0,-1-1 0,0 0 1,1 1-1,-1-1 0,1 0 1,-1 0-1,0 1 0,1-1 1,-1 0-1,2-1 0,2 1-267,0-1 0,-1 1-1,1-1 1,0 0 0,-1-1-1,1 1 1,-1-1 0,1 0-1,-1 0 1,0 0 0,0-1-1,0 1 1,0-1 0,0 0-1,-1 0 1,1-1 0,-1 1-1,0-1 1,3-4 0,19-23-4359</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1.104"/>
    </inkml:context>
    <inkml:brush xml:id="br0">
      <inkml:brushProperty name="width" value="0.035" units="cm"/>
      <inkml:brushProperty name="height" value="0.035" units="cm"/>
    </inkml:brush>
  </inkml:definitions>
  <inkml:trace contextRef="#ctx0" brushRef="#br0">1 111 3017,'0'0'12516,"1"-24"-11846,0 19-591,6-59 128,-2 46 81,-5 19-257,1-1 0,-1 1 0,1-1 0,-1 1-1,1 0 1,-1-1 0,0 1 0,1-1 0,-1 1 0,0 0 0,1 0 0,-1-1 0,0 1 0,0 0 0,1-1 0,-1 1 0,0 0 0,0 0 0,0-1 0,0 1 0,0 0 0,0 0 0,-1 0 0,34 216 1494,33 268-958,-61-425-690,16 144 387,-14-164-857,1 0 0,27 75 1,-35-112 427,1-1 1,0 1 0,0-1 0,0 1 0,0-1-1,1 0 1,-1 0 0,1 1 0,-1-1 0,1 0-1,0 0 1,-1 0 0,1-1 0,4 3 0,-4-2-329,1-1 0,0-1-1,-1 1 1,1 0 0,0-1 0,-1 1 0,1-1 0,0 0 0,3 0 0,7 0-4311</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1.342"/>
    </inkml:context>
    <inkml:brush xml:id="br0">
      <inkml:brushProperty name="width" value="0.035" units="cm"/>
      <inkml:brushProperty name="height" value="0.035" units="cm"/>
    </inkml:brush>
  </inkml:definitions>
  <inkml:trace contextRef="#ctx0" brushRef="#br0">1 96 2657,'0'0'16867,"126"-28"-16443,-66 21-256,-9-4-168,-11 0 0,-4 4-128,-9 4-368,-3-1-432,-8 4-936,0-7-857,-4 0-1288,-4-4-2280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1.571"/>
    </inkml:context>
    <inkml:brush xml:id="br0">
      <inkml:brushProperty name="width" value="0.035" units="cm"/>
      <inkml:brushProperty name="height" value="0.035" units="cm"/>
    </inkml:brush>
  </inkml:definitions>
  <inkml:trace contextRef="#ctx0" brushRef="#br0">18 21 1360,'0'0'15564,"-2"-5"-14377,-8-10-736,10 15-444,0 0 0,0 0 0,0 0-1,0 0 1,0 0 0,0 0 0,-1 0 0,1 0 0,0 0 0,0-1-1,0 1 1,0 0 0,0 0 0,0 0 0,-1 0 0,1 0 0,0 0-1,0 0 1,0 0 0,0 1 0,0-1 0,0 0 0,0 0 0,-1 0 0,1 0-1,0 0 1,0 0 0,0 0 0,0 0 0,0 0 0,0 0 0,0 0-1,0 0 1,-1 0 0,1 0 0,0 1 0,0-1 0,0 0 0,0 0 0,0 0-1,0 0 1,0 0 0,0 0 0,0 0 0,0 1 0,0-1 0,0 0-1,0 0 1,0 0 0,0 0 0,0 0 0,0 0 0,0 0 0,0 1-1,0-1 1,0 37 574,0-9-349,-1 98 391,3 141-546,-2-265-145,0 0 0,1 1-1,-1-1 1,1 0 0,-1 0 0,1 0 0,0 0-1,-1 0 1,1 0 0,0 0 0,1 0 0,-1 0-1,0 0 1,0 0 0,1-1 0,-1 1-1,1 0 1,0-1 0,-1 1 0,1-1 0,0 0-1,0 0 1,0 0 0,0 0 0,0 0 0,0 0-1,0 0 1,0 0 0,0-1 0,0 1 0,4-1-1,0 1-206,0 0 1,0-1-1,0 0 0,0-1 0,1 1 0,-1-1 0,0-1 0,0 1 0,0-1 0,8-3 1,-7 1-291,0 0 0,1 0 0,-2-1 0,12-9 0,23-25-3557</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1.914"/>
    </inkml:context>
    <inkml:brush xml:id="br0">
      <inkml:brushProperty name="width" value="0.035" units="cm"/>
      <inkml:brushProperty name="height" value="0.035" units="cm"/>
    </inkml:brush>
  </inkml:definitions>
  <inkml:trace contextRef="#ctx0" brushRef="#br0">0 1 1768,'0'0'17096,"4"13"-16600,18 76 81,39 177 776,-43-95-572,-4 180 1,-1 0-510,-9-305-248,18 83 1,-19-115-67,1-1 1,0 1 0,1 0-1,1-1 1,0 0-1,1 0 1,0-1-1,1 0 1,0 0 0,11 11-1,-15-20-58,0 1-1,-1-1 1,1 0-1,0-1 0,1 1 1,-1-1-1,0 0 1,1 0-1,-1 0 1,1 0-1,-1-1 1,7 1-1,4 0-1015,0-1 1,24 0-1,-19-1-727,31 0-4944</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3.904"/>
    </inkml:context>
    <inkml:brush xml:id="br0">
      <inkml:brushProperty name="width" value="0.035" units="cm"/>
      <inkml:brushProperty name="height" value="0.035" units="cm"/>
    </inkml:brush>
  </inkml:definitions>
  <inkml:trace contextRef="#ctx0" brushRef="#br0">1 395 1584,'0'0'14805,"0"-31"-13191,3-100-394,-2 121-1056,0 0-1,1 1 1,0-1 0,1 0 0,0 1 0,1 0 0,0 0 0,8-15-1,-9 19 60,0 1-1,-1-1 1,0 0-1,0 0 0,0 0 1,0 0-1,-1 0 0,0 0 1,0 0-1,0-9 1,-1 540-414,0-523 187,0 3-5,0 1-1,0 0 1,0 0-1,1 0 1,0-1 0,1 1-1,2 8 1,-3-13 12,0-1-1,0 1 0,0 0 1,0-1-1,1 1 1,-1-1-1,0 0 1,1 0-1,-1 1 1,1-1-1,0 0 0,-1 0 1,1 0-1,0 0 1,0-1-1,-1 1 1,1 0-1,0-1 1,0 1-1,0-1 1,0 0-1,0 0 0,0 0 1,0 0-1,0 0 1,0 0-1,-1 0 1,1 0-1,4-2 1,-1 1 5,-1 0 0,1 0 0,-1-1 1,1 0-1,-1 0 0,1 0 1,-1 0-1,0-1 0,0 1 0,0-1 1,5-5-1,38-44 48,-34 37-34,24-30 28,56-90 0,-76 106-35,-2 0 0,0-1 1,-3-1-1,16-53 0,-25 58 0,-1 12-42,-2 28-118,-5 67 5,3-55 55,0-1-1,1 1 1,6 46-1,-4-68 74,0 0 1,0 0-1,0 0 0,0 0 1,1 0-1,0 0 0,0-1 0,0 1 1,0-1-1,0 1 0,1-1 1,0 0-1,0 0 0,-1 0 0,2 0 1,3 3-1,-1-2 4,0-1 0,-1 0 0,1 0-1,0-1 1,1 0 0,-1 0 0,0 0 0,1-1 0,11 2 0,-8-2 7,1-1 1,-1 0-1,1-1 1,0 0 0,-1 0-1,0-1 1,1-1 0,-1 1-1,0-2 1,0 1 0,0-2-1,17-9 1,-9 1 26,0-1-1,0-1 1,-2 0 0,0-1-1,0-1 1,-2-1 0,0 0 0,-1 0-1,-1-2 1,-1 1 0,0-2 0,-2 1-1,0-1 1,-1-1 0,-2 1 0,0-1-1,-1-1 1,-1 1 0,1-44 0,-5 51 1055,0-1-4159,0 9-2258,0 19-357,0 3-1500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1.045"/>
    </inkml:context>
    <inkml:brush xml:id="br0">
      <inkml:brushProperty name="width" value="0.035" units="cm"/>
      <inkml:brushProperty name="height" value="0.035" units="cm"/>
    </inkml:brush>
  </inkml:definitions>
  <inkml:trace contextRef="#ctx0" brushRef="#br0">265 181 2969,'0'0'10441,"39"-16"-9472,115-52 109,-111 43-338,-42 25-709,-1-1 0,1 1-1,-1-1 1,1 1 0,-1-1-1,1 1 1,-1-1 0,0 0-1,1 1 1,-1-1 0,0 0-1,1 1 1,-1-1 0,0 0-1,0 1 1,0-1 0,0 0 0,0 1-1,0-1 1,0-1 0,1-4 199,0 4-165,-1 0 1,1-1 0,-1 1 0,0 0 0,1-1-1,-1 1 1,0 0 0,-1-1 0,1 1-1,0-1 1,-1 1 0,0-4 0,0 5-60,1 0-1,-1 0 1,0 0 0,0 0 0,1 0 0,-1 0-1,0 0 1,0 1 0,0-1 0,0 0 0,0 0 0,0 1-1,0-1 1,0 1 0,0-1 0,0 1 0,-1-1 0,1 1-1,0 0 1,0-1 0,0 1 0,-1 0 0,-1 0 0,-12-2-12,1 1 0,-1 1 1,0 1-1,1-1 0,-1 2 1,0 0-1,1 1 1,0 1-1,0 0 0,0 1 1,0 0-1,1 1 0,-26 15 1,-86 62 21,110-71-11,0 1-1,1 0 0,0 1 0,1 0 0,-19 28 0,28-36 23,0 1 0,1-1 0,0 1 0,0 0 0,1 0-1,-1 0 1,1 0 0,1 0 0,0 1 0,0-1 0,0 0 0,1 9 0,0-15 17,0 0 1,0-1-1,0 1 1,0-1-1,1 1 0,-1 0 1,0-1-1,0 1 1,1-1-1,-1 1 1,0-1-1,1 1 1,-1-1-1,1 1 1,-1-1-1,0 0 1,1 1-1,-1-1 1,1 1-1,-1-1 1,1 0-1,0 0 1,-1 1-1,1-1 1,-1 0-1,1 0 0,-1 0 1,1 1-1,0-1 1,-1 0-1,1 0 1,1 0-1,24 0 271,-19-1-93,10 2-80,0-1 0,-1-1 1,1 0-1,-1-1 0,1-1 0,-1 0 0,24-10 1,6-5 49,-2-3 0,64-39 0,-87 46-131,-1 0-1,-1-2 0,0 0 1,-1-2-1,-1 0 0,29-39 0,-38 46-29,-6 8-24,0-1 0,0 0 0,1 1 0,-1 0 0,1-1 0,0 1 0,6-5 0,-9 18-254,-1-4 245,0-1 0,0 1 0,-1-1 0,0 1 0,0-1-1,0 0 1,-1 0 0,1 0 0,-1 0 0,-1 0-1,-5 7 1,-12 19 3,13-16 2,1 2 0,0-1-1,1 1 1,1 0 0,0 0 0,1 0 0,1 1-1,1-1 1,1 1 0,1 28 0,0-44 0,0 0 0,0 0 0,0 0 0,1 0 0,-1 0 0,1 0 0,-1 0 0,1 0 0,0 0 0,0 0 1,-1-1-1,2 1 0,-1 0 0,0 0 0,0-1 0,0 1 0,1-1 0,-1 1 0,1-1 0,-1 0 0,1 0 0,-1 1 0,1-1 0,0 0 0,0 0 1,0-1-1,-1 1 0,1 0 0,0-1 0,0 1 0,2 0 0,9 1 25,-1 0 1,0-1-1,0 0 1,15-2-1,-11 1-3,22 0 5,92-3 64,-112 1-99,1 0 0,-1-2-1,0 0 1,-1-1 0,20-7-1,-21 5-108,3 0-229,-1-2 0,22-12 0,-35 18 78,0 0-1,-1 0 1,0-1 0,0 1 0,0-1-1,0 0 1,0 0 0,-1 0-1,0-1 1,0 1 0,0-1 0,0 1-1,3-10 1,-3 0-1348,-1-1 0,0 1 0,-1-1 0,0-22-1,-1-6-3736</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4.234"/>
    </inkml:context>
    <inkml:brush xml:id="br0">
      <inkml:brushProperty name="width" value="0.035" units="cm"/>
      <inkml:brushProperty name="height" value="0.035" units="cm"/>
    </inkml:brush>
  </inkml:definitions>
  <inkml:trace contextRef="#ctx0" brushRef="#br0">100 361 3705,'0'0'13801,"10"-30"-12926,35-97-243,-38 107-470,25-78 668,-29 84-305,0-1 0,-2 1 1,1-27-1,-4 41-502,1 0 0,0-1 0,-1 1 0,1 0 0,-1 0 0,1 0 0,-1 0 0,1 0 0,-1 0 0,1 0 0,-1 1 0,-1-1 0,-1 2-23,0-1 0,0 1-1,0 0 1,0 0 0,0 0 0,0 0 0,1 1 0,-1-1 0,1 1 0,0 0 0,0 0-1,0 0 1,-3 4 0,-32 52-13,31-47 13,-7 15 0,2 0 0,0 0 0,2 1 0,1 1 0,2 0 0,0 0 0,2 1 0,1-1 0,2 1 0,1 43 0,1-65 1,0 1 0,0-1 0,1 0-1,0 0 1,0 0 0,4 9 0,-4-15-1,0 0-1,0 1 1,0-1 0,1 0 0,-1 1-1,1-1 1,-1 0 0,1 0 0,0 0-1,0 0 1,0-1 0,0 1-1,0 0 1,0-1 0,1 0 0,-1 1-1,0-1 1,1 0 0,-1 0 0,1 0-1,3 0 1,7 2-27,-1-1-1,1-1 1,0 0-1,-1-1 0,1 0 1,0-1-1,-1-1 1,1 1-1,-1-2 1,0 0-1,1-1 1,19-8-1,7-6-617,0-2 1,45-32-1,-50 31-133,66-43-3420,-14 0-2002</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4.889"/>
    </inkml:context>
    <inkml:brush xml:id="br0">
      <inkml:brushProperty name="width" value="0.035" units="cm"/>
      <inkml:brushProperty name="height" value="0.035" units="cm"/>
    </inkml:brush>
  </inkml:definitions>
  <inkml:trace contextRef="#ctx0" brushRef="#br0">583 248 1016,'0'0'14721,"-15"-28"-14112,-47-90-123,58 110-332,0 1 0,-1-1 0,0 1 0,0 1 0,0-1 0,-1 1 0,0 0 0,-8-6 0,8 9 71,1-1-1,-1 1 1,-1 0 0,1 1 0,0 0 0,-10-3 0,5 2-7,4 1-165,-1 0 0,1 0 0,-1 0 1,0 1-1,0 1 0,0-1 1,1 1-1,-1 0 0,0 1 0,0 0 1,0 0-1,1 1 0,-1 0 1,0 0-1,1 1 0,0 0 1,0 0-1,0 1 0,0 0 0,0 0 1,1 0-1,-1 1 0,-6 6 1,-10 12-58,1 1 1,0 0 0,2 2 0,1 0-1,-18 33 1,28-41-1,0 0 0,1 1 0,0 0-1,2 0 1,0 0 0,1 1 0,1 0 0,1 0-1,0 29 1,2-45 4,1 0 1,1 1-1,-1-1 0,0 0 0,1 0 0,0 0 0,0 0 1,3 6-1,-3-9 1,0 1 0,0 0 0,0-1 0,0 0 0,0 1 0,1-1 0,-1 0 0,0 0 0,1 1 0,-1-1 0,1 0 1,0 0-1,-1-1 0,1 1 0,0 0 0,-1-1 0,1 1 0,0-1 0,0 1 0,2-1 0,6 2 16,-1-2 1,1 0-1,-1 0 0,1 0 0,-1-1 0,1-1 0,-1 1 1,0-2-1,0 1 0,0-1 0,0-1 0,0 1 0,-1-2 1,0 1-1,1-1 0,-1 0 0,-1-1 0,12-10 1,4-6 3,-2 0 1,0-1 0,-2-1 0,24-39 0,-37 54-23,73-121 300,-71 114-112,-1 0 0,0 0-1,-1-1 1,-1 1 0,0-1 0,3-25 0,-7 36 126,-1 9-167,0 18-179,-3 37-138,-8 31-53,2 126 0,9-208 207,0-1 0,1 1 0,-1-1 0,2 1 0,-1-1 0,1 1 0,0-1 1,0 0-1,0 0 0,1 0 0,0 0 0,0 0 0,7 8 0,-6-10-13,0 0-1,0 0 0,1-1 1,-1 0-1,1 0 1,0 0-1,-1 0 1,1-1-1,1 0 0,-1 0 1,0 0-1,0 0 1,1-1-1,-1 0 1,1 0-1,8 0 0,-3-1-76,-1 0-1,1-1 1,-1 0-1,1-1 1,-1 0-1,0 0 1,1-1-1,-1 0 0,-1-1 1,1-1-1,0 1 1,-1-1-1,12-9 1,2-3-723,-1-1 1,-1-1-1,35-40 1,-47 48 123,0-1 1,-1 1-1,0-1 0,0-1 1,-2 0-1,1 0 1,-2 0-1,0 0 0,0-1 1,5-28-1,-2-9-3731</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5.244"/>
    </inkml:context>
    <inkml:brush xml:id="br0">
      <inkml:brushProperty name="width" value="0.035" units="cm"/>
      <inkml:brushProperty name="height" value="0.035" units="cm"/>
    </inkml:brush>
  </inkml:definitions>
  <inkml:trace contextRef="#ctx0" brushRef="#br0">5 25 3865,'0'0'11976,"-1"-4"-10143,-1-12-511,1 12 94,1 15-1042,8 436 862,-8-446-1103,0-1-85,1 0 0,-1 0 0,0 0 0,1 0-1,-1 0 1,0 0 0,1 0 0,-1 0-1,0-1 1,1 1 0,-1 0 0,0 0 0,1 0-1,-1-1 1,0 1 0,1 0 0,-1-1 0,0 1-1,0 0 1,1 0 0,-1-1 0,0 1-1,0 0 1,0-1 0,0 1 0,1 0 0,-1-1-1,0 1 1,0-1 0,2-2 128,31-58 158,3 2 0,2 2-1,66-76 1,-93 121-509,2-2 83,0 0 1,23-18-1,0 12-2187,-31 18 1467,0 0 0,0 1 1,0 0-1,0 0 0,0 0 1,7 1-1,11 0-4508,-2 3-1536</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5.558"/>
    </inkml:context>
    <inkml:brush xml:id="br0">
      <inkml:brushProperty name="width" value="0.035" units="cm"/>
      <inkml:brushProperty name="height" value="0.035" units="cm"/>
    </inkml:brush>
  </inkml:definitions>
  <inkml:trace contextRef="#ctx0" brushRef="#br0">116 210 2801,'0'0'14272,"5"-6"-12708,4-3-1212,-2-1-1,1 0 0,-1 0 1,0 0-1,-1-1 1,-1 1-1,1-2 0,-2 1 1,0-1-1,0 1 0,-1-1 1,0 0-1,-1 0 0,1-22 1,-3 33-332,0 0 0,-1 0 1,1 0-1,-1 0 0,1 0 0,-1 0 1,1 0-1,-1 1 0,1-1 0,-1 0 1,0 0-1,0 1 0,1-1 0,-1 0 1,0 1-1,0-1 0,0 1 0,0-1 1,1 1-1,-1-1 0,0 1 0,0 0 1,0 0-1,0-1 0,0 1 0,0 0 1,0 0-1,0 0 0,0 0 0,0 0 1,0 0-1,0 0 0,-1 0 0,-3 0-23,1 0 0,-1 1 0,1-1-1,-1 1 1,1 0 0,0 0 0,-5 2 0,4 0-3,0 0 1,0 0 0,0 0-1,1 1 1,0 0 0,-1 0-1,1 0 1,1 1-1,-1-1 1,1 1 0,-6 9-1,-2 7-15,-13 34 0,15-27 20,1 0 1,1 1-1,1 0 1,1 0-1,2 1 0,1 54 1,2-81 0,-1 1 0,1-1-1,0 1 1,1-1 0,-1 1 0,0-1 0,1 1-1,0-1 1,0 1 0,0-1 0,0 0 0,1 0-1,-1 1 1,1-1 0,0 0 0,0 0 0,0-1 0,0 1-1,0 0 1,0-1 0,1 1 0,0-1 0,-1 0-1,1 1 1,0-1 0,0-1 0,0 1 0,0 0 0,0-1-1,1 0 1,-1 1 0,0-1 0,1 0 0,-1-1-1,5 1 1,6 1-55,0 0-1,0-1 0,0-1 1,1 0-1,-1-1 1,0-1-1,0 0 0,0-1 1,0 0-1,-1-1 1,23-9-1,3-6-1185,-1-2 1,51-36-1,-80 51 876,64-47-5275</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6.236"/>
    </inkml:context>
    <inkml:brush xml:id="br0">
      <inkml:brushProperty name="width" value="0.035" units="cm"/>
      <inkml:brushProperty name="height" value="0.035" units="cm"/>
    </inkml:brush>
  </inkml:definitions>
  <inkml:trace contextRef="#ctx0" brushRef="#br0">604 326 2833,'0'0'11979,"-12"-31"-10145,-40-99-387,45 112-970,-2-1 1,-17-28-1,20 39-266,-1 0 0,0 1-1,0 0 1,-12-9 0,15 12-158,-1 0-1,0 1 1,0 0-1,0 0 1,0 0 0,-1 0-1,1 1 1,-1 0-1,1 0 1,-1 0 0,0 1-1,0 0 1,0 0-1,0 1 1,0-1 0,0 1-1,0 1 1,0-1-1,0 1 1,-8 2 0,4 0-50,0 0 1,1 1-1,0 0 1,0 1 0,0 0-1,1 0 1,-1 1 0,1 0-1,0 0 1,1 1 0,-9 10-1,-10 12 14,2 1 1,1 2-1,1 0 0,-32 66 0,42-71-3,2-1 0,0 1 1,2 1-1,1 0 0,1 0 1,1 1-1,-1 36 0,6-45-5,-1-8-7,0 1 0,1 0 0,1 0 1,4 23-1,-4-33-1,0 1 0,0-1 0,1 0 0,-1 0-1,1 0 1,-1 0 0,1 0 0,0 0 0,0 0 0,0 0 0,1-1 0,-1 1 0,1-1-1,-1 0 1,1 0 0,0 0 0,0 0 0,0 0 0,0 0 0,0-1 0,0 0-1,5 2 1,-1-1 18,1 0 0,-1 0 0,1-1 0,0 0 0,0 0 0,0-1 0,-1 0 0,1 0 0,0-1-1,0 0 1,-1-1 0,1 1 0,0-2 0,-1 1 0,0-1 0,1 0 0,-1 0 0,0-1 0,-1 0 0,11-8 0,6-7 8,0-1 0,-2 0 0,-1-2 0,19-26 0,-32 40-22,25-31 94,-2-1 1,-2-2-1,-1 0 1,-3-2-1,-1-1 1,-3-1-1,30-95 1,-47 130 85,-5 36-267,-20 60 67,9-37 32,-11 81 1,19-69-44,5 74 0,0-130 16,0 0 1,1 1-1,-1-1 1,1 0-1,0 0 1,0 0-1,0 0 1,1 0-1,-1 0 1,1 0 0,4 6-1,-4-8-8,0 1-1,0-1 0,0 0 1,1 0-1,-1 0 1,1 0-1,-1 0 0,1-1 1,0 1-1,0-1 1,0 0-1,0 0 1,0 0-1,0 0 0,0 0 1,3 0-1,8 1-266,0 0 1,0-1-1,0-1 0,0 0 0,0-1 1,0-1-1,-1 0 0,1 0 0,0-2 1,-1 0-1,1 0 0,-1-1 0,-1-1 1,1 0-1,-1 0 0,0-2 0,0 1 1,17-17-1,20-22-3927,-12 3-42</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6.700"/>
    </inkml:context>
    <inkml:brush xml:id="br0">
      <inkml:brushProperty name="width" value="0.035" units="cm"/>
      <inkml:brushProperty name="height" value="0.035" units="cm"/>
    </inkml:brush>
  </inkml:definitions>
  <inkml:trace contextRef="#ctx0" brushRef="#br0">95 1 2617,'0'0'15081,"-7"13"-14267,1 2-693,0 0 0,1 0 0,1 1 0,0-1 0,1 1 0,1 0 0,0 0 0,1 21 1,1 916 792,0-937-862,-1-9-41,1-1 1,0 0 0,0 1-1,3 11 1,-3-17-6,1 0-1,-1 0 1,0 1-1,1-1 1,0 0 0,-1 0-1,1 0 1,0 0-1,-1 0 1,1 0 0,0 0-1,0 0 1,0 0 0,0 0-1,0 0 1,0 0-1,0 0 1,0-1 0,0 1-1,0 0 1,1-1-1,-1 1 1,0-1 0,0 0-1,1 1 1,-1-1 0,2 0-1,6 1 85,0 0 1,0-1-1,0-1 1,0 1-1,0-1 0,0-1 1,0 0-1,-1 0 1,16-6-1,1-4 15,44-26 0,-43 22-147,30-14 0,-47 26 34,0 1 1,0 0-1,0 0 1,0 1-1,1 0 1,-1 1-1,16-1 1,-23 2 0,1 0 0,-1 0 1,0 0-1,0 1 1,0-1-1,0 1 0,0 0 1,0 0-1,0-1 1,0 1-1,0 0 0,0 0 1,-1 1-1,1-1 1,0 0-1,-1 1 0,1-1 1,-1 1-1,1-1 1,-1 1-1,0 0 0,0 0 1,1-1-1,-1 1 1,0 0-1,-1 0 0,1 0 1,0 0-1,-1 0 1,1 0-1,-1 0 0,1 4 1,1 8-22,-1 0 0,-1 0 0,-2 28 0,1-23 18,0-9 13,0-1 1,-1 0 0,-1 1 0,1-1 0,-1 0 0,-1 0 0,0-1-1,0 1 1,-1-1 0,0 0 0,0 0 0,-1 0 0,0-1 0,0 0 0,-1 0-1,1-1 1,-2 1 0,1-2 0,-1 1 0,0-1 0,0 0 0,0 0-1,-1-1 1,1-1 0,-1 1 0,0-1 0,0-1 0,-15 3 0,13-3 27,1-1 1,-1-1-1,1 0 1,-1 0 0,1-1-1,-1 0 1,1-1-1,-1 0 1,1-1-1,0 0 1,0 0 0,0-1-1,1-1 1,-1 1-1,1-1 1,0-1 0,0 0-1,-12-11 1,10 6-135,0 0 1,1-1 0,0 0 0,1-1-1,1 0 1,0-1 0,0 1 0,1-1-1,1-1 1,1 1 0,0-1-1,0 0 1,2 0 0,0-1 0,-2-27-1,5 27-721,0 0 1,1 0-1,1 0 0,0 0 0,1 1 0,1-1 0,0 1 0,2 0 0,10-24 0,36-48-9569</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7.412"/>
    </inkml:context>
    <inkml:brush xml:id="br0">
      <inkml:brushProperty name="width" value="0.035" units="cm"/>
      <inkml:brushProperty name="height" value="0.035" units="cm"/>
    </inkml:brush>
  </inkml:definitions>
  <inkml:trace contextRef="#ctx0" brushRef="#br0">111 363 1536,'0'0'14513,"3"-35"-12848,9-112-6,-10 129-1226,0 0-1,2 0 1,0 1-1,6-20 1,1 4 264,-1-4 359,-9 34-693,-2 9-103,-19 59-142,-70 206-79,73-208-31,3 1 0,-8 92 0,16-61-9,8 129 1,-1-214-3,0 0 1,1 0 0,-1-1-1,2 1 1,0-1-1,0 1 1,0-1 0,1 0-1,1-1 1,-1 1 0,10 11-1,-10-14-6,1-1-1,0 0 1,0 0-1,0 0 1,1-1-1,0 1 1,0-1 0,0-1-1,0 1 1,1-1-1,-1 0 1,1-1-1,0 1 1,0-1-1,0-1 1,8 2-1,5-1 8,-1-1-1,1 0 0,0-2 0,0 0 0,0-1 0,-1-1 0,1-1 0,-1-1 0,0 0 0,0-1 0,-1-2 1,0 1-1,34-21 0,-25 10 5,-1-1 0,-1-2-1,0 0 1,-2-1 0,0-2 0,-2 0 0,34-50 0,-46 60 22,-1 0-1,0 0 1,-1-1 0,-1 0-1,0 0 1,7-30 0,-9 17 135,0-1 0,0-56 0,-4 75-129,0 0 59,0 1 1,0-1-1,-1 0 1,0 0-1,-1 1 1,-3-15-1,4 22-79,0 0-1,-1 0 0,1 0 0,0 0 0,-1 0 0,1 0 1,-1 0-1,1 0 0,-1 0 0,0 1 0,0-1 0,0 1 0,0-1 1,0 1-1,0 0 0,0 0 0,0 0 0,-1 0 0,1 0 1,0 0-1,-1 1 0,1-1 0,0 1 0,-1 0 0,1-1 1,-1 1-1,1 0 0,0 0 0,-1 1 0,1-1 0,-5 1 0,1 1-10,0 0 0,0 0 0,0 1 0,1 0-1,-1 0 1,1 0 0,0 0 0,-1 1 0,1 0 0,1 0-1,-1 0 1,1 1 0,-1-1 0,1 1 0,1 0-1,-7 11 1,-5 9 43,1 0 0,-14 35 0,18-33-6,0 1 1,2 0-1,1 0 0,2 1 1,0 0-1,2 0 1,1 0-1,2 0 0,3 34 1,-3-60-20,1 1-1,0-1 1,0 0 0,0 1-1,0-1 1,1 0 0,-1 0-1,1 0 1,0 0 0,0 0-1,0 0 1,0 0 0,0-1-1,1 1 1,-1-1 0,1 0-1,0 1 1,0-1 0,0 0-1,0-1 1,0 1 0,0 0-1,0-1 1,0 0 0,1 0-1,-1 0 1,0 0 0,5 0 0,12 3 178,0-2 0,1 0 1,35-2-1,-34 0-6,0-1-72,0-2 1,0 0-1,0-1 1,-1-1-1,1-1 1,-1 0-1,-1-2 1,22-11-1,156-96 941,-141 79-586,-20 10-491,-37 26-19,1 0 0,-1-1 0,0 1 0,0 0 0,0 0 0,0-1 0,0 1 0,0 0 0,0 0 0,0-1 0,0 1 1,0 0-1,0 0 0,0-1 0,0 1 0,0 0 0,-1 0 0,1-1 0,0 1 0,0 0 0,0 0 0,0 0 0,0-1 0,0 1 0,-1 0 0,1 0 0,0 0 0,0-1 0,0 1 0,0 0 0,-1 0 0,1 0 0,0 0 0,0 0 0,-1 0 0,1-1 0,0 1 1,0 0-1,0 0 0,-1 0 0,1 0 0,0 0 0,-1 0 0,-12-7-758,-11-1-1066,0 1 1,-26-3-1,1 0-4003,-3-4-5627</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8.835"/>
    </inkml:context>
    <inkml:brush xml:id="br0">
      <inkml:brushProperty name="width" value="0.035" units="cm"/>
      <inkml:brushProperty name="height" value="0.035" units="cm"/>
    </inkml:brush>
  </inkml:definitions>
  <inkml:trace contextRef="#ctx0" brushRef="#br0">151 350 1016,'0'0'12436,"-4"-40"-10598,-15-124 49,14 131 204,1-55 0,5 64-610,-7 28-1291,-2 14-195,1 0 0,0 0 0,2 1-1,-5 23 1,1-2 21,-13 57 24,4 0 0,5 1 0,-1 182 0,13-270-39,1 0 0,1 0 1,0 1-1,0-1 0,1 0 1,0 0-1,4 11 1,-4-18-11,0 1 1,-1-1-1,1 0 1,0-1-1,1 1 1,-1 0-1,0 0 0,1-1 1,0 0-1,-1 1 1,1-1-1,0 0 1,0 0-1,0-1 1,1 1-1,-1-1 1,0 1-1,0-1 1,1 0-1,-1 0 1,1-1-1,-1 1 1,7 0-1,4 0-255,1 0 0,-1-1 0,0 0 0,1-1 0,-1-1 0,0 0 0,0-1 0,19-6 0,-22 5-678,0 0-1,-1-1 1,0-1-1,0 1 0,0-2 1,13-11-1,20-27-6428</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9.022"/>
    </inkml:context>
    <inkml:brush xml:id="br0">
      <inkml:brushProperty name="width" value="0.035" units="cm"/>
      <inkml:brushProperty name="height" value="0.035" units="cm"/>
    </inkml:brush>
  </inkml:definitions>
  <inkml:trace contextRef="#ctx0" brushRef="#br0">0 161 4153,'0'0'18180,"238"-64"-17788,-143 39-392,-4 7-144,32-4-1104,-24 5-2561,-12 2-3265</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49.393"/>
    </inkml:context>
    <inkml:brush xml:id="br0">
      <inkml:brushProperty name="width" value="0.035" units="cm"/>
      <inkml:brushProperty name="height" value="0.035" units="cm"/>
    </inkml:brush>
  </inkml:definitions>
  <inkml:trace contextRef="#ctx0" brushRef="#br0">456 254 6769,'0'0'13123,"-4"-34"-11376,-12-106-638,16 136-1028,-1-1 1,0 0 0,0 1 0,-1-1 0,1 1 0,-1 0 0,0-1 0,0 1-1,0 0 1,-1 0 0,-4-5 0,5 7-49,0 0 0,0 0 0,0 0 0,-1 0 0,1 1 0,-1-1 0,1 1 0,-1-1 0,1 1 0,-1 0 0,0 0 0,0 0 0,-4 0 0,1 0-22,0 1 0,0 0 0,1 0 0,-1 1 0,0-1 0,0 1 0,1 1 0,-1-1 0,0 1 1,1 0-1,-1 0 0,-5 4 0,-3 2-4,1 1-1,1 1 1,-1 0 0,2 0 0,-18 21 0,-48 67 13,57-68-14,0 1 0,-29 64 0,42-79-8,1 0 0,1 1 1,1 0-1,0-1 0,1 1 1,0 0-1,2 1 1,0 24-1,1-41-1,0 1 0,1 0 0,-1-1 0,1 1 0,-1 0 0,1-1 0,-1 1 0,1-1 0,0 1 0,0-1 0,0 0 0,0 1 0,0-1 0,0 0 0,0 0 0,1 0 0,-1 1 0,0-1 0,1 0 0,-1-1 0,0 1 0,1 0 0,0 0 0,-1-1 0,1 1 0,-1-1 0,1 1 0,0-1 0,-1 1 0,1-1 0,-1 0 0,3 0 0,8 1 20,-1-1 1,1 0-1,18-3 1,-26 3-14,11-3 0,1 0 0,-1-1 0,0 0 0,0-2 0,-1 1 0,0-2 0,0 0 0,19-13 0,1-3-4,-2-2 1,32-30-1,-50 41-37,1-1 0,-2-1 0,0 1 1,-1-2-1,11-18 0,-20 29-234,1 0 0,-1 0 0,0 0 0,0-1 0,-1 1-1,0-1 1,0 0 0,-1 0 0,0 0 0,0 0 0,0 0 0,-1 0 0,0 0 0,0 0-1,-1 0 1,0 0 0,0 0 0,-4-8 0,3 10-650,-1 0 0,1 1 0,-1-1 1,-1 1-1,-5-6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1.386"/>
    </inkml:context>
    <inkml:brush xml:id="br0">
      <inkml:brushProperty name="width" value="0.035" units="cm"/>
      <inkml:brushProperty name="height" value="0.035" units="cm"/>
    </inkml:brush>
  </inkml:definitions>
  <inkml:trace contextRef="#ctx0" brushRef="#br0">1 0 7074,'0'0'12071,"18"5"-11745,4 1-212,31 12 0,-50-17-103,0 1 0,-1-1-1,1 0 1,-1 1 0,0 0 0,0-1 0,1 1 0,-1 0 0,0 0 0,-1 1-1,1-1 1,0 0 0,0 0 0,-1 1 0,0-1 0,1 1 0,-1 0 0,0-1-1,0 1 1,-1 0 0,1-1 0,0 1 0,-1 0 0,1 3 0,1 8 36,5 29 160,-2 0 0,-1 1 0,-6 79 1,1-39-12,1 79 316,0-162-482,0 1-1,0 0 1,1 0 0,-1-1-1,1 1 1,-1 0 0,1-1-1,0 1 1,0-1-1,0 1 1,-1-1 0,1 1-1,1-1 1,-1 0-1,0 1 1,0-1 0,0 0-1,1 0 1,-1 0-1,1 0 1,-1 0 0,1 0-1,-1 0 1,1 0-1,-1-1 1,1 1 0,0 0-1,2 0 1,7 1 50,-1 1 1,1-2 0,16 2-1,-18-2-51,11 0-247,-1 0 1,35-3 0,-53 2 151,-1 0 0,0 0 0,1 0 0,-1 0 0,1 0-1,-1-1 1,1 1 0,-1 0 0,0 0 0,1 0 0,-1-1 0,1 1 0,-1 0 0,0 0 0,1-1 0,-1 1 0,0 0 0,0-1 0,1 1 0,-1 0 0,0-1 0,0 1 0,1-1 0,-1 1 0,0 0 0,0-1 0,0 1-1,0-1 1,0 1 0,1-1 0,-1 0 0,-4-18-1732,3 15 1345,-1 0-1,0-1 1,0 1-1,0 0 1,-1 0 0,-3-4-1,-35-20-2340,31 23 2122,-40-28-3543</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1.209"/>
    </inkml:context>
    <inkml:brush xml:id="br0">
      <inkml:brushProperty name="width" value="0.035" units="cm"/>
      <inkml:brushProperty name="height" value="0.035" units="cm"/>
    </inkml:brush>
  </inkml:definitions>
  <inkml:trace contextRef="#ctx0" brushRef="#br0">544 355 2633,'0'0'11725,"-10"-29"-10538,-32-91-240,38 110-739,1 0 1,1 0-1,0-1 1,0 1 0,1-1-1,1 0 1,-1 1 0,3-19-1,-1-15 666,-1 41-828,0 1 1,0 0 0,-1 0-1,1 0 1,-1 0 0,0 0-1,0 0 1,0 0 0,0 0-1,0 0 1,0 1 0,0-1-1,0 0 1,-1 1 0,1-1-1,-1 1 1,1-1 0,-1 1-1,0 0 1,1-1-1,-1 1 1,0 0 0,0 0-1,0 0 1,0 0 0,0 1-1,0-1 1,0 1 0,-4-1-1,-5-1 8,-1 1 0,1 0 0,-1 1 0,-15 1 0,17 0-67,-4 0 14,1 2 0,0 0 0,0 0 0,0 1 0,0 1 0,1 0 0,0 1 0,0 0 1,0 1-1,1 0 0,-12 10 0,-8 8 0,1 1 0,-39 44 0,61-61-9,1-1 1,0 2-1,0-1 0,1 1 0,0 0 1,-4 12-1,8-16-47,0 0 0,0 0 0,0 1 0,1-1 0,0 0 0,0 1 0,0-1 1,1 1-1,0-1 0,1 1 0,-1-1 0,3 12 0,-1-15 27,-1 1 1,1-1-1,-1 1 0,1-1 0,0 0 1,0 0-1,1 1 0,-1-2 1,1 1-1,-1 0 0,1 0 0,0-1 1,0 1-1,0-1 0,0 0 0,5 2 1,7 4-23,0-1 0,24 7 0,-26-9 32,127 36-11,43 15 26,-162-48 3,-1 1 0,0 1 0,0 0 1,-1 2-1,0 0 0,21 20 0,-32-25 7,0 1 0,-1 0 0,0 0-1,0 0 1,-1 1 0,0 0-1,-1 1 1,0-1 0,0 1-1,5 19 1,-5-9 16,-1 0 0,-1 0 1,-1 0-1,0 36 0,-2-52-14,0 1-1,-1-1 1,1 0 0,-1 1-1,0-1 1,0 0 0,0 0-1,-1 0 1,1 0 0,-1 0-1,0 0 1,0 0 0,-1-1-1,1 1 1,-4 4 0,1-4 6,0 1 0,0-1 0,0 0 0,0 0 0,-1-1 1,1 0-1,-1 0 0,0 0 0,-8 2 0,-3 0 31,0-1 0,-1 0 0,1-2-1,0 0 1,-1-1 0,-31-2 0,44 1-36,0-1 1,1 0-1,-1 0 1,0 0 0,1-1-1,-1 0 1,1 1-1,0-2 1,0 1 0,0 0-1,0-1 1,0 0-1,0 0 1,1 0 0,-1 0-1,1 0 1,0-1-1,0 0 1,0 1 0,0-1-1,1 0 1,-1-1-1,1 1 1,0 0 0,1-1-1,-1 1 1,-1-7-1,0-4-46,0 1 0,0-1 0,2 0-1,0 0 1,0 1 0,2-1 0,3-26-1,-3 33 3,1 0-1,0-1 0,1 1 0,0 0 0,0 1 0,1-1 1,0 0-1,0 1 0,1 0 0,-1 0 0,10-9 0,-4 5-17,0 1 0,1 1 0,1 0-1,-1 1 1,1 0 0,17-8 0,-3 4 23,0 1 0,1 1 0,0 1 0,1 2 0,0 1 0,37-4-1,-15 6 2,0 2 0,85 8-1,-68 7 30,-53-9 45,-1-1 0,1 0 0,0-1 0,0-1 0,0 0 0,1-1 0,18-2 1,-29 1 6,0-1 1,-1 0 0,1 1 0,-1-1-1,1-1 1,-1 1 0,0 0 0,0-1-1,0 0 1,0 0 0,0 0 0,-1 0 0,0 0-1,1 0 1,-1-1 0,0 1 0,0-1-1,-1 1 1,1-1 0,1-6 0,2-4 99,-1 0 0,-1 0-1,0 0 1,2-20 0,-4-27 522,-2 61-665,1-1 0,0 1 0,0-1 0,0 1-1,-1-1 1,1 1 0,0-1 0,0 1 0,-1-1 0,1 1 0,0 0 0,-1-1-1,1 1 1,-1-1 0,1 1 0,0 0 0,-1 0 0,1-1 0,-1 1 0,1 0-1,-1 0 1,1-1 0,-1 1 0,1 0 0,-1 0 0,1 0 0,-1 0 0,1 0-1,-1 0 1,1 0 0,-1 0 0,1 0 0,-2 0 0,-22 2 4,22-2-7,-5 2-7,1 0-1,0 0 0,0 0 0,0 1 0,0 0 1,0 0-1,1 1 0,-1-1 0,1 1 0,0 1 1,0-1-1,0 1 0,1-1 0,0 1 0,0 1 1,-6 7-1,-7 15-15,1 0 1,-13 30-1,22-43 14,-9 19-74,2 1 0,1 0 1,2 0-1,1 2 0,2-1 0,2 1 1,1 0-1,0 58 0,5-94 69,0 1 0,0-1 0,1 0 0,-1 0-1,0 0 1,0 0 0,0 0 0,1 0 0,-1 0-1,0 0 1,1 0 0,-1 0 0,1 0 0,-1 0-1,1 0 1,0-1 0,-1 1 0,1 0 0,0 0-1,0 0 1,-1-1 0,1 1 0,0-1 0,0 1-1,0 0 1,0-1 0,0 1 0,0-1 0,0 0-1,0 1 1,0-1 0,0 0 0,0 0 0,0 1-1,1-1 1,2 0 12,0 0 0,0 0 0,0-1 0,0 1 0,0-1 0,0 0 0,0 0 0,0 0 0,4-2 0,0-1 7,0-1 0,-1 0 0,1 0 0,-1 0-1,-1-1 1,1 0 0,-1 0 0,10-14 0,41-64 73,-54 79-80,9-14-227,0 0 0,-2-1 1,0 0-1,-2-1 0,0 0 0,-1 0 0,-1-1 0,-1 1 0,-1-1 0,-1-1 0,1-25 0,-4-53-6387,0 55 1532</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1.537"/>
    </inkml:context>
    <inkml:brush xml:id="br0">
      <inkml:brushProperty name="width" value="0.035" units="cm"/>
      <inkml:brushProperty name="height" value="0.035" units="cm"/>
    </inkml:brush>
  </inkml:definitions>
  <inkml:trace contextRef="#ctx0" brushRef="#br0">17 123 3121,'0'0'15196,"-3"-25"-13857,2 13-1012,-6-58 5,3 55 251,3 42 874,15 421-805,-2-302-614,35 154 1,-46-292-44,10 46 5,20 54 1,-27-94-60,1 0 0,1-1 0,0 0 0,1 0 0,1 0 0,0-1 0,0-1 0,1 1 0,13 12 0,-16-20-38,-1 0 0,1 0 0,0 0-1,0-1 1,1 0 0,-1-1 0,0 1 0,1-1-1,0 0 1,-1-1 0,1 0 0,0 0 0,0 0-1,0-1 1,0 0 0,0 0 0,12-2 0,-5-1-382,1 0 0,-1 0 1,0-1-1,0-1 1,0-1-1,-1 0 0,15-9 1,41-30-4327</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1.955"/>
    </inkml:context>
    <inkml:brush xml:id="br0">
      <inkml:brushProperty name="width" value="0.035" units="cm"/>
      <inkml:brushProperty name="height" value="0.035" units="cm"/>
    </inkml:brush>
  </inkml:definitions>
  <inkml:trace contextRef="#ctx0" brushRef="#br0">49 239 3089,'0'0'17449,"-7"-24"-16540,-30-98 119,38 129-1017,0-1 0,-1 1-1,1-1 1,-1 1-1,-1 0 1,-1 9-1,-1 12-9,2 244 34,1-149-31,0-104-5,0 10 2,5 47 0,-4-69 0,0 0-1,0-1 1,1 1 0,0-1-1,0 1 1,1-1-1,0 0 1,0 0 0,0 0-1,1 0 1,-1 0 0,8 7-1,-10-11 6,1-1-1,-1 1 0,1-1 1,-1 0-1,1 0 1,0 0-1,-1 0 0,1 0 1,0 0-1,0 0 1,0 0-1,0 0 0,0-1 1,0 1-1,0-1 1,0 0-1,0 0 0,0 1 1,0-1-1,0 0 1,0-1-1,0 1 1,0 0-1,0 0 0,0-1 1,0 0-1,-1 1 1,1-1-1,0 0 0,0 0 1,0 0-1,0 0 1,-1 0-1,1 0 0,-1 0 1,1-1-1,2-2 1,4-4 27,0-1 0,-1 0 1,0 0-1,-1-1 0,6-12 1,22-43 68,-3-2 1,-4-1 0,-2-1-1,-3-1 1,-4-1 0,18-134-1,-34 168-122,-2 29-207,0 0 0,0 0-1,1 0 1,0 0 0,4-12 0,-5 20-3,0-1-1,1 1 1,-1-1-1,1 1 0,-1 0 1,0-1-1,1 1 1,-1 0-1,1-1 0,-1 1 1,1 0-1,-1-1 1,1 1-1,0 0 0,-1 0 1,1 0-1,-1 0 1,1-1-1,-1 1 0,1 0 1,0 0-1,-1 0 0,1 0 1,-1 0-1,1 0 1,-1 1-1,1-1 0,0 0 1,-1 0-1,1 0 1,-1 0-1,1 1 0,-1-1 1,1 0-1,-1 0 1,1 1-1,-1-1 0,1 1 1,-1-1-1,0 0 1,1 1-1,-1-1 0,1 1 1,-1-1-1,0 1 0,1-1 1,-1 1-1,0 0 1,8 15-7849</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2.394"/>
    </inkml:context>
    <inkml:brush xml:id="br0">
      <inkml:brushProperty name="width" value="0.035" units="cm"/>
      <inkml:brushProperty name="height" value="0.035" units="cm"/>
    </inkml:brush>
  </inkml:definitions>
  <inkml:trace contextRef="#ctx0" brushRef="#br0">1 494 4081,'0'0'11776,"23"15"-10125,-3-2-1241,0-1-1,37 16 1,-56-27-378,1-1-1,0 1 1,-1-1-1,1 0 1,0 1-1,0-1 0,-1 0 1,1 0-1,0 0 1,-1-1-1,1 1 1,0 0-1,0-1 0,-1 1 1,1-1-1,0 1 1,-1-1-1,1 0 1,-1 1-1,1-1 1,-1 0-1,1 0 0,-1 0 1,0-1-1,1 1 1,1-2-1,1-2 77,-1-1-1,1 1 0,-1-1 1,0 1-1,3-9 0,-1 2 98,12-23 209,-1 0-1,-2-1 1,-2 0 0,-1-1-1,-2-1 1,-1 0 0,-3 0-1,0 0 1,-3-1 0,-2-46-1,0 84-401,0-1 0,-1 0 0,1 0-1,-1 0 1,1 0 0,-1 1-1,1-1 1,-1 0 0,0 0 0,0 1-1,0-1 1,0 1 0,0-1 0,0 1-1,0-1 1,-1 1 0,1 0-1,-1-1 1,1 1 0,-1 0 0,1 0-1,-1 0 1,1 0 0,-1 1 0,0-1-1,0 0 1,1 1 0,-1-1 0,0 1-1,-2-1 1,1 0-13,0 1-1,-1 0 1,1 0-1,0 0 1,-1 0 0,1 1-1,0-1 1,-1 1 0,1 0-1,0 0 1,0 0-1,0 0 1,0 0 0,0 1-1,0 0 1,0-1-1,-4 5 1,-5 5-7,1 0-1,1 1 1,0 1-1,1 0 1,0 0-1,0 1 1,-6 16-1,2-2 4,1 1-1,-14 56 1,17-37 2,3 1 0,1 0 0,3 73 0,2-108 2,1-1 1,1 1-1,0-1 0,0 1 1,1-1-1,1 0 0,0 0 0,1 0 1,9 16-1,-10-21 1,0-1 0,1-1 1,-1 1-1,1-1 0,1 0 0,-1 0 0,1 0 0,0-1 1,1 1-1,-1-2 0,1 1 0,0-1 0,0 0 0,1 0 1,-1-1-1,1 0 0,8 2 0,-3-2 7,0-1 0,0 0-1,0-1 1,0-1 0,0 0 0,0-1-1,0 0 1,0-1 0,0 0 0,-1-1-1,1-1 1,-1 0 0,0-1 0,0 0-1,18-10 1,-12 4-1,-1-1-1,0 0 1,-1-1 0,0-1-1,-1 0 1,0-2-1,-1 1 1,-1-2-1,11-17 1,-21 28-77,0 0-1,0 1 1,-1-1 0,1-1 0,-1 1-1,-1 0 1,1 0 0,-1-1-1,0 1 1,0-1 0,-1 1 0,0-9-1,0 14-5,0 1-1,0-1 0,0 0 1,-1 1-1,1-1 0,0 1 1,0-1-1,0 1 0,0-1 1,0 1-1,-1-1 1,1 1-1,0-1 0,-1 1 1,1-1-1,0 1 0,-1-1 1,1 1-1,0 0 0,-1-1 1,1 1-1,-1-1 1,1 1-1,-1 0 0,1 0 1,-1-1-1,1 1 0,-1 0 1,1 0-1,-1-1 0,-20-1-3160,12 2 1276,-15-3-3866</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3.135"/>
    </inkml:context>
    <inkml:brush xml:id="br0">
      <inkml:brushProperty name="width" value="0.035" units="cm"/>
      <inkml:brushProperty name="height" value="0.035" units="cm"/>
    </inkml:brush>
  </inkml:definitions>
  <inkml:trace contextRef="#ctx0" brushRef="#br0">96 478 2713,'0'0'10951,"-9"-32"-9417,-29-105 57,30 110-1023,2-1 0,1 0 1,1-1-1,1-29 0,1 27-116,2-76 2691,-10 250-3000,1-15-147,8 151-235,1-260 139,1 0 0,1 0 0,1 0 0,0 0 0,2 0 1,11 31-1,-14-44 76,0-1 0,0 1 0,1 0 0,0-1 1,0 0-1,1 0 0,-1 0 0,1 0 0,0-1 0,0 1 1,1-1-1,-1 0 0,1 0 0,0-1 0,0 1 0,0-1 1,1 0-1,-1 0 0,1-1 0,-1 0 0,1 0 1,0 0-1,0-1 0,11 2 0,-8-2-82,0-1-1,-1 0 1,1 0 0,-1-1-1,1 0 1,12-4 0,-17 4-215,0-1-1,0 0 1,0 0 0,-1 0-1,1 0 1,-1-1 0,1 0-1,-1 1 1,0-1 0,0 0-1,-1-1 1,1 1 0,0 0-1,3-8 1,7-15-5063</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3.878"/>
    </inkml:context>
    <inkml:brush xml:id="br0">
      <inkml:brushProperty name="width" value="0.035" units="cm"/>
      <inkml:brushProperty name="height" value="0.035" units="cm"/>
    </inkml:brush>
  </inkml:definitions>
  <inkml:trace contextRef="#ctx0" brushRef="#br0">535 254 2561,'0'0'670,"-1"-18"-308,-2-4 106,-1-55 2534,4 75-2783,-1 0 0,1 0 0,-1 0 0,0 0 0,0 0 0,1 0 0,-1 0 0,0 1 0,-1-1 0,1 0 0,0 1 0,0-1 0,-1 1 0,-1-3 0,-29-23 1674,17 15-638,8 5-955,-1 1-1,1-1 1,-1 1 0,0 1-1,0 0 1,-1 0-1,1 0 1,-1 1 0,0 1-1,0-1 1,-1 2-1,1-1 1,-1 1 0,1 0-1,-1 1 1,-19 0-1,25 1-258,-1-1 0,0 1 0,1 0 0,-1 1 0,0-1 0,1 1 0,-1 0 0,1 0 0,-1 1 0,1-1 0,-1 1 0,1 0 0,0 0 0,0 0 0,0 1 0,0-1 0,0 1-1,1 0 1,-1 0 0,1 0 0,-1 1 0,1-1 0,-4 8 0,-15 19 158,2 2-1,2 0 1,0 1-1,-20 58 1,18-34-32,4 0 1,-12 69-1,20-62-103,3 1-1,5 100 1,0-154-58,1 0 0,0 0 0,0 1 0,2-1 0,-1-1 0,1 1 0,1 0 0,0-1 0,0 1 0,1-1 0,0 0 0,1-1 0,0 0 0,1 1 0,0-2 0,0 1 0,1-1 0,0 0 0,0-1 0,1 0 0,0 0 0,0-1 0,20 10 0,-17-11 16,-1-1 0,1 0-1,-1-1 1,1 0 0,0-1 0,0 0 0,0-1 0,1-1 0,-1 0-1,0 0 1,0-1 0,0-1 0,0 0 0,0-1 0,0 0 0,-1 0-1,1-2 1,-1 1 0,0-1 0,0-1 0,-1 0 0,0 0-1,0-1 1,0-1 0,12-11 0,-1-3 55,0-1-1,-2-1 1,0-1-1,-2 0 1,0-2-1,-2 0 1,21-52-1,-23 43-41,-1 0 1,-2-1-1,-2 0 0,-1-1 0,3-75 0,-10 98-73,2-16 75,-2 0 0,-2 0 0,-6-37 0,7 59-100,-1 1-1,0 0 1,-1-1 0,0 1-1,0 1 1,-1-1 0,0 0-1,0 1 1,-1 0-1,0 0 1,0 0 0,-1 0-1,0 1 1,0 0 0,0 1-1,-10-8 1,-9 2-1715,13 10-4920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4.484"/>
    </inkml:context>
    <inkml:brush xml:id="br0">
      <inkml:brushProperty name="width" value="0.035" units="cm"/>
      <inkml:brushProperty name="height" value="0.035" units="cm"/>
    </inkml:brush>
  </inkml:definitions>
  <inkml:trace contextRef="#ctx0" brushRef="#br0">15 487 3889,'0'0'13208,"2"-23"-11792,0 3-1128,-1-4 83,2-1 0,1 1 0,1 0-1,9-29 1,-3 14 175,-1 0-1,-3-1 0,-1 0 1,-2 0-1,-1-52 1,-5 89-349,-2 9-250,3-5 59,-12 25-50,2 1-1,0 0 0,2 1 0,1 0 0,1 0 0,-5 53 0,5-1 12,5 101-1,3-165 9,0 0 0,1 0 1,0 0-1,2-1 0,0 0 0,0 1 0,1-1 1,1-1-1,8 16 0,-11-25 17,0 0 1,0 0-1,1 0 1,-1-1-1,1 1 1,0-1-1,0 0 1,1 0-1,-1 0 1,1 0-1,0-1 1,0 0-1,0 0 1,0 0-1,1 0 1,-1-1-1,1 0 1,-1 0-1,1-1 0,0 0 1,0 0-1,0 0 1,-1 0-1,1-1 1,0 0-1,0 0 1,6-2-1,-6 1 11,-1-1-1,1 0 1,-1 0-1,1 0 0,-1-1 1,0 0-1,0 0 1,0 0-1,-1 0 0,1-1 1,-1 0-1,0 0 1,0 0-1,0 0 0,0-1 1,4-7-1,6-9 17,-1-2 0,13-31 0,-22 47-14,12-31 31,-1-2-1,-3 0 1,0-1 0,-3 0 0,-1 0-1,-3-1 1,-1 0 0,-2-59-1,-1 90-21,-1-24 65,0 34-76,0 1 0,0-1-1,0 0 1,0 0 0,0 1 0,0-1-1,0 0 1,0 0 0,0 1-1,-1-1 1,1 0 0,0 0 0,-1 1-1,1-1 1,0 0 0,-1 1 0,1-1-1,-1 1 1,1-1 0,-1 0-1,1 1 1,-1-1 0,1 1 0,-1-1-1,0 1 1,1 0 0,-1-1 0,0 1-1,1-1 1,-1 1 0,-1-1-1,0 2-7,1 0 0,0-1 0,0 1 0,-1 0-1,1 0 1,0-1 0,0 1 0,0 0 0,0 0-1,0 0 1,0 0 0,0 1 0,0-1-1,1 0 1,-1 0 0,0 0 0,0 1 0,1-1-1,-1 0 1,1 1 0,0-1 0,-1 1 0,1-1-1,0 0 1,0 1 0,0-1 0,0 3 0,-2 3-14,-5 38-9,2 0-1,1 0 0,4 51 1,0-68-14,0-10-43,1 1 0,1-1 0,1 0 0,0 0 0,11 32 0,-11-41-53,1 0-1,0-1 1,0 1-1,0-1 1,1 0-1,1 0 1,-1 0-1,1-1 1,1 0 0,-1 0-1,1 0 1,1-1-1,7 6 1,-9-9-57,0 0 1,0 0 0,0 0-1,0-1 1,1 0 0,-1 0-1,1-1 1,-1 0 0,1 0-1,-1-1 1,1 1 0,-1-1-1,1-1 1,9-1-1,-7 1-422,1-1-1,-1-1 0,0 0 0,0 0 1,0 0-1,0-2 0,-1 1 0,15-10 1,26-25-3972</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4.869"/>
    </inkml:context>
    <inkml:brush xml:id="br0">
      <inkml:brushProperty name="width" value="0.035" units="cm"/>
      <inkml:brushProperty name="height" value="0.035" units="cm"/>
    </inkml:brush>
  </inkml:definitions>
  <inkml:trace contextRef="#ctx0" brushRef="#br0">41 107 1736,'0'0'16303,"-7"-6"-14827,-19-17-537,19 18-285,7 9-659,0-1 75,0 49 334,12 94 1,-10-135-385,67 322 189,-63-324 245,-1-17 401,0-17-289,2-26-475,1-1 0,3 2 0,34-96-1,-32 116-184,0 0-1,2 0 1,1 2-1,1 0 1,1 1-1,2 0 1,29-30-1,-44 52-73,0 0 1,0 1-1,0 0 0,1 0 0,-1 0 0,1 1 1,9-5-1,-13 7-132,0 1 1,0-1-1,0 0 1,0 1-1,-1 0 0,1-1 1,0 1-1,0 0 1,0 0-1,0 0 1,0 0-1,0 0 0,0 1 1,0-1-1,0 1 1,-1-1-1,1 1 0,0-1 1,0 1-1,0 0 1,-1 0-1,1 0 0,0 0 1,-1 0-1,1 1 1,-1-1-1,0 0 1,2 3-1,13 10-4201</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5.625"/>
    </inkml:context>
    <inkml:brush xml:id="br0">
      <inkml:brushProperty name="width" value="0.035" units="cm"/>
      <inkml:brushProperty name="height" value="0.035" units="cm"/>
    </inkml:brush>
  </inkml:definitions>
  <inkml:trace contextRef="#ctx0" brushRef="#br0">453 158 1376,'0'0'13947,"-35"-19"-12742,-110-57-359,94 56-460,27 19-164,9 3-156,9-2-57,-1 2 0,1-1 0,0 0 1,0 1-1,0 0 0,0 1 0,0-1 0,0 1 1,0 0-1,1 1 0,0-1 0,0 1 1,0 0-1,0 1 0,0-1 0,1 1 0,0 0 1,0 0-1,0 0 0,-5 9 0,0 2 14,0 0 0,1 0-1,0 1 1,2 0 0,0 0-1,-4 20 1,6-15-17,1 1 0,1-1 0,1 1-1,2 29 1,-1-50-3,0 1-1,0-1 0,1 0 1,-1 0-1,1 1 1,-1-1-1,1 0 0,0 0 1,-1 0-1,1 0 0,1 0 1,-1 0-1,0 0 0,0 0 1,1 0-1,-1 0 1,1-1-1,-1 1 0,1 0 1,0-1-1,0 1 0,-1-1 1,1 0-1,0 0 1,0 0-1,0 0 0,1 0 1,1 1-1,6 0 30,-1 0 0,1-1-1,0 0 1,0 0 0,13-2 0,-10 1-12,-4 0-14,1-1 0,-1-1 0,1 0 0,-1 0 0,0-1 0,0 0 0,0 0-1,0-1 1,-1 0 0,1-1 0,-1 0 0,0 0 0,-1-1 0,11-8 0,0-4 6,-1 1 1,0-2-1,-1 0 1,18-30-1,-27 38-79,-1-1 1,0 0-1,0 0 0,-1 0 1,-1-1-1,0 0 0,-1 0 1,0 0-1,-1 0 0,0 0 1,-1-1-1,-1-13 0,0 25-27,0 0-1,0-1 1,-1 1-1,1-1 1,-1 1-1,0 0 1,0-1-1,0 1 1,0 0-1,0 0 1,0 0-1,0 0 1,-1 0-1,1 0 1,-1 0-1,1 0 1,-1 1-1,0-1 1,0 0-1,0 1 1,-2-2-1,-5-3-475,-1 1 0,0 0 0,-16-5 0,9 3-519,-30-11-1998</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5.845"/>
    </inkml:context>
    <inkml:brush xml:id="br0">
      <inkml:brushProperty name="width" value="0.035" units="cm"/>
      <inkml:brushProperty name="height" value="0.035" units="cm"/>
    </inkml:brush>
  </inkml:definitions>
  <inkml:trace contextRef="#ctx0" brushRef="#br0">163 0 3953,'0'0'11037,"-18"41"-8942,-59 137-483,68-153-1340,2 0 0,0 1 0,1-1 0,2 1 0,-3 49 0,4-34-41,-21 869-444,24-905 144,0 0-56,0 1 0,0-1 0,0 1 0,1-1 0,0 0 0,2 7 0,-3-11 61,1 1 0,0-1 1,0 1-1,0 0 0,0-1 0,0 0 1,0 1-1,0-1 0,1 0 0,-1 1 0,0-1 1,1 0-1,-1 0 0,1 0 0,-1 0 0,1-1 1,0 1-1,-1 0 0,1-1 0,0 1 0,-1-1 1,4 1-1,2 0-260,0-1 0,0 0-1,0-1 1,0 1 0,-1-1 0,1-1 0,0 1 0,0-1 0,-1 0-1,1-1 1,-1 0 0,0 0 0,0 0 0,0-1 0,0 1 0,-1-1-1,1-1 1,6-6 0,52-48-5796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1.600"/>
    </inkml:context>
    <inkml:brush xml:id="br0">
      <inkml:brushProperty name="width" value="0.035" units="cm"/>
      <inkml:brushProperty name="height" value="0.035" units="cm"/>
    </inkml:brush>
  </inkml:definitions>
  <inkml:trace contextRef="#ctx0" brushRef="#br0">0 80 3929,'0'0'13936,"31"-6"-12736,-5 2-992,175-23 869,13 9-455,62-5-624,-267 22-222,0 1 25,-2 0-4590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6.297"/>
    </inkml:context>
    <inkml:brush xml:id="br0">
      <inkml:brushProperty name="width" value="0.035" units="cm"/>
      <inkml:brushProperty name="height" value="0.035" units="cm"/>
    </inkml:brush>
  </inkml:definitions>
  <inkml:trace contextRef="#ctx0" brushRef="#br0">20 98 9418,'0'0'11382,"-3"-13"-10813,-10-38-291,9 124-238,4 257 588,1-345-482,1 0 1,1 0-1,0 0 0,1 0 0,0 0 0,1 1 0,1 0 0,0 0 0,13-20 0,6-7 8,52-64 0,-52 74-273,48-45 0,-70 74-150,0 0-1,0 0 0,0 0 0,0 0 0,0 1 0,1 0 0,-1-1 0,1 1 0,-1 0 0,0 1 1,1-1-1,-1 1 0,1-1 0,0 1 0,-1 0 0,1 0 0,4 1 0,8 0-2936,11-1-3222</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6.673"/>
    </inkml:context>
    <inkml:brush xml:id="br0">
      <inkml:brushProperty name="width" value="0.035" units="cm"/>
      <inkml:brushProperty name="height" value="0.035" units="cm"/>
    </inkml:brush>
  </inkml:definitions>
  <inkml:trace contextRef="#ctx0" brushRef="#br0">238 492 3105,'0'0'9690,"10"-32"-7971,28-109 188,-32 119-1266,-2 0-1,0-1 1,-2 0 0,0 0 0,-3-42 0,0 14 496,1 47-1037,0 0 1,0-1-1,-1 1 0,0 0 0,1 0 1,-1-1-1,-1 1 0,1 0 0,0 0 0,-1 0 1,0 1-1,0-1 0,0 0 0,-4-5 1,3 7-68,1 0 0,-1 0 1,1 0-1,-1 0 0,0 0 1,0 0-1,0 0 0,0 1 1,0 0-1,0 0 0,0-1 0,-1 2 1,1-1-1,0 0 0,-1 1 1,1-1-1,0 1 0,-1 0 1,-5 1-1,6-1-36,0 1 0,0 0 0,0 0 0,0 0 0,0 0 0,1 0 0,-1 0 0,0 1 0,1-1 1,-1 1-1,1 0 0,-1 0 0,1 0 0,0 0 0,0 0 0,-3 4 0,-29 47-102,25-36 67,-14 22-153,3 1 0,-24 65 0,35-80 53,2 1 0,1 0-1,1 1 1,1-1-1,-1 43 1,5-15-165,1-53 293,-1 0 1,1 0-1,-1-1 1,1 1-1,-1 0 1,1-1-1,0 1 0,-1 0 1,1-1-1,0 1 1,0-1-1,-1 1 1,1-1-1,0 1 1,0-1-1,0 0 0,-1 1 1,1-1-1,0 0 1,0 0-1,0 0 1,0 1-1,0-1 0,0 0 1,-1 0-1,1 0 1,0 0-1,0-1 1,0 1-1,0 0 0,0 0 1,1-1-1,4 1-33,3-1-6,0 0 0,0 0 0,0-1 0,0 0-1,0-1 1,-1 0 0,1 0 0,-1-1 0,0 0 0,0 0-1,0-1 1,8-7 0,10-8-1190,45-46 0,-61 55 745,37-39-3271,-13 3-1068</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6.891"/>
    </inkml:context>
    <inkml:brush xml:id="br0">
      <inkml:brushProperty name="width" value="0.035" units="cm"/>
      <inkml:brushProperty name="height" value="0.035" units="cm"/>
    </inkml:brush>
  </inkml:definitions>
  <inkml:trace contextRef="#ctx0" brushRef="#br0">1 1 3025,'0'0'496</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7.913"/>
    </inkml:context>
    <inkml:brush xml:id="br0">
      <inkml:brushProperty name="width" value="0.035" units="cm"/>
      <inkml:brushProperty name="height" value="0.035" units="cm"/>
    </inkml:brush>
  </inkml:definitions>
  <inkml:trace contextRef="#ctx0" brushRef="#br0">49 557 3465,'0'0'4782,"-7"-38"-2427,-20-125-810,19 95 869,2 0 1,5-86 0,2 88 1470,27 423-3815,-8-161-7,-8 232-26,-11-428-16,0 0-1,0 0 1,1 0-1,-1 0 0,0 0 1,0-1-1,1 1 1,-1 0-1,0-1 0,0 1 1,0-1-1,0 1 0,0-1 1,1 1-1,-1-1 1,1-1-1,12-13 36,-1 0 0,0-2 1,18-29-1,5-7-54,-28 41-15,8-10-3,0 1 0,2 1-1,21-21 1,-34 37-13,0 0 0,0 0 0,0 0 0,1 0 0,-1 1 0,1 0 0,0 0 0,0 0 0,0 1 0,0 0 0,1 0 0,-1 0 1,0 1-1,1 0 0,-1 0 0,1 1 0,-1 0 0,10 1 0,-11 0 15,-1 1 1,1-1-1,-1 1 1,0 0-1,0 1 1,0-1 0,0 1-1,-1 0 1,1 0-1,-1 0 1,1 0-1,-1 1 1,0-1 0,0 1-1,-1 0 1,1 0-1,2 4 1,6 14-26,18 43 1,-25-56 21,3 12-19,-1 0 0,-1 1 1,0 0-1,-2 0 0,-1 0 1,-1 0-1,-1 24 0,0-42 22,-1 0 1,1 0-1,-1-1 0,1 1 1,-1 0-1,0 0 0,0-1 0,-1 1 1,1 0-1,-1-1 0,0 1 0,0-1 1,0 0-1,0 0 0,-1 0 0,1 0 1,-1 0-1,0 0 0,0-1 0,0 1 1,0-1-1,0 0 0,0 0 0,-1 0 1,1 0-1,-1 0 0,1-1 0,-5 2 1,2-2 12,0 1 1,0-1-1,1 0 1,-1 0 0,0-1-1,0 0 1,0 0-1,0 0 1,0-1-1,0 0 1,1 0-1,-1 0 1,0-1 0,1 0-1,-1 0 1,1 0-1,0-1 1,-8-4-1,2-1-25,2 0-1,-1-1 1,1 0 0,0 0-1,1-1 1,0 0-1,1 0 1,0-1-1,1 0 1,0 0-1,0 0 1,1-1-1,1 0 1,-5-19-1,6 17-356,0-1 0,1 1-1,1-1 1,1 1 0,0-19-1,2 20-589,0-1 0,0 1 0,1-1 0,1 1 0,9-21 0,20-32-5605</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8.616"/>
    </inkml:context>
    <inkml:brush xml:id="br0">
      <inkml:brushProperty name="width" value="0.035" units="cm"/>
      <inkml:brushProperty name="height" value="0.035" units="cm"/>
    </inkml:brush>
  </inkml:definitions>
  <inkml:trace contextRef="#ctx0" brushRef="#br0">2 503 3545,'0'0'10263,"0"-36"-8368,0-118-236,0-158 3553,0 311-5112,0 5-157,-2 162 82,5 205 12,2-299-32,3 0 0,2 0 0,23 75 1,-27-125-22,1-1 0,0 1 0,2-2 0,20 35 1,-26-49 8,1 0 0,1 0 0,-1 0 0,1-1 0,0 1 0,0-1 1,1-1-1,0 1 0,-1-1 0,2 0 0,-1 0 0,0-1 0,1 1 1,-1-2-1,1 1 0,0-1 0,0 0 0,11 2 0,-10-2 14,0-1 1,0 0-1,1-1 0,-1 0 1,0 0-1,1 0 0,-1-1 1,0-1-1,0 1 0,0-1 1,0-1-1,0 1 1,0-1-1,-1-1 0,1 1 1,-1-1-1,0-1 0,0 1 1,9-9-1,-2-1-2,0-2 0,-1 1 0,-1-2 1,-1 0-1,0 0 0,-1-1 0,-1 0 0,-1-1 0,0 0 1,-2 0-1,0 0 0,-1-1 0,-1 0 0,0 0 1,-2 0-1,0-35 0,-2 36 1,-3-44 45,3 58-48,-1 1 0,-1-1 0,1 0 0,0 1 0,-1 0 0,0-1 0,0 1 0,-1 0 0,1 0 0,-1 0 0,-3-4 0,6 7-6,-1 1 1,1-1-1,-1 1 0,1-1 0,-1 1 0,1-1 0,-1 1 0,1-1 1,-1 1-1,0 0 0,1-1 0,-1 1 0,0 0 0,1-1 1,-1 1-1,0 0 0,1 0 0,-1 0 0,0 0 0,1 0 0,-1 0 1,0 0-1,1 0 0,-1 0 0,0 0 0,0 0 0,1 0 1,-1 0-1,0 0 0,1 1 0,-1-1 0,0 0 0,1 0 0,-1 1 1,1-1-1,-1 1 0,0-1 0,1 0 0,-1 1 0,1-1 1,-1 1-1,1-1 0,-1 1 0,0 1 0,-15 27-50,3 8 62,1 0 0,2 1 0,2 0 0,1 1 0,2 0 0,2 0 0,2 52 0,1-85-11,0 0 0,0-1 0,1 1 0,0 0 0,0-1 0,0 1 0,1-1 0,-1 0 0,2 1 0,2 6 1,-3-10-3,0 1 1,0-1 0,0 0-1,0 1 1,0-1 0,0 0-1,1 0 1,-1 0 0,1 0-1,-1-1 1,1 1 0,0-1 0,0 0-1,0 0 1,0 0 0,-1 0-1,1 0 1,1 0 0,-1-1-1,3 1 1,8 1-209,1-1 1,-1 0-1,1-1 0,-1-1 1,1 0-1,-1-1 0,0-1 0,0 0 1,0-1-1,0 0 0,26-12 1,106-71-6453,-86 45 1804</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9.404"/>
    </inkml:context>
    <inkml:brush xml:id="br0">
      <inkml:brushProperty name="width" value="0.035" units="cm"/>
      <inkml:brushProperty name="height" value="0.035" units="cm"/>
    </inkml:brush>
  </inkml:definitions>
  <inkml:trace contextRef="#ctx0" brushRef="#br0">12 72 2969,'0'0'14843,"-1"-10"-13406,-2-41 1974,-4 459-2697,6-321-590,1-86 63,7-13 831,111-203-462,18-26-562,-133 235-1,-2 4 2,1 0-1,-1-1 1,0 1 0,1 0-1,-1 0 1,1 0-1,0 0 1,-1 1-1,1-1 1,0 0-1,0 1 1,0-1-1,0 1 1,1-1-1,-1 1 1,0 0-1,5-1 1,-6 2-6,0 0-1,0 1 1,1 0 0,-1-1-1,0 1 1,-1 0 0,1-1-1,0 1 1,0 0 0,0 0-1,0 0 1,0 0 0,-1-1-1,1 1 1,0 1 0,-1-1-1,1 0 1,-1 0 0,1 0-1,-1 0 1,0 0 0,1 0-1,-1 0 1,0 1 0,0-1-1,0 2 1,2 3-27,7 31-13,-2 1 0,-1 1 0,0 45 0,-5-47 39,2 0-1,2 0 1,17 65 0,-21-99 14,1 1 0,-1-1 0,1 1 0,-1-1 0,1 0 0,0 1 0,0-1 0,0 0 0,1 0 0,-1-1 0,1 1 0,-1 0 0,1-1 0,0 1 0,0-1 0,5 3 0,-6-4 8,1-1 0,0 1 0,-1 0 0,1-1 0,0 1-1,0-1 1,0 0 0,-1 0 0,1 0 0,0 0 0,0 0 0,-1-1 0,1 1 0,0-1 0,0 0-1,-1 0 1,1 0 0,-1 0 0,1 0 0,-1-1 0,1 1 0,-1-1 0,3-2 0,20-17 10,-1-1 0,-1-1 0,28-37 1,-16 19-24,-7 8-2,100-104-7,-128 137 9,1 0-1,-1-1 1,0 1-1,0 0 1,1-1-1,-1 1 1,0 0 0,0-1-1,1 1 1,-1 0-1,0 0 1,1-1-1,-1 1 1,0 0 0,1 0-1,-1 0 1,1-1-1,-1 1 1,0 0 0,1 0-1,-1 0 1,1 0-1,-1 0 1,0 0-1,1 0 1,-1 0 0,1 0-1,-1 0 1,0 0-1,1 0 1,-1 0-1,1 0 1,-1 0 0,0 1-1,1-1 1,-1 0-1,1 0 1,-1 0 0,0 0-1,1 1 1,-1-1-1,0 0 1,1 1-1,-1-1 1,0 0 0,0 0-1,1 1 1,4 20-103,-4-16 121,13 84-32,-6-31 16,3 0 1,2 0 0,23 60 0,-36-116-27,1-1 1,-1 1-1,1 0 1,0-1-1,-1 0 1,1 1-1,0-1 1,0 1 0,0-1-1,0 0 1,1 0-1,-1 1 1,0-1-1,0 0 1,1 0-1,-1 0 1,1-1 0,-1 1-1,1 0 1,1 0-1,-2-1-36,0 1-1,1-2 1,-1 1-1,0 0 1,0 0-1,0 0 1,0 0-1,1-1 1,-1 1-1,0-1 1,0 1-1,0-1 1,0 1-1,0-1 1,0 0-1,0 1 0,0-1 1,0 0-1,0 0 1,-1 1-1,1-1 1,0 0-1,0 0 1,-1 0-1,1 0 1,-1 0-1,2-2 1,24-57-5136,-13 17-1245,-5 8-3558</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1:59.901"/>
    </inkml:context>
    <inkml:brush xml:id="br0">
      <inkml:brushProperty name="width" value="0.035" units="cm"/>
      <inkml:brushProperty name="height" value="0.035" units="cm"/>
    </inkml:brush>
  </inkml:definitions>
  <inkml:trace contextRef="#ctx0" brushRef="#br0">396 97 2633,'0'0'8396,"11"-7"-7260,32-22 94,-42 28-1023,1-1 1,-1 1-1,0-1 0,1 1 1,-1-1-1,0 0 0,0 0 1,0 0-1,0 1 0,0-1 1,-1 0-1,1 0 0,0 0 1,-1 0-1,0-1 0,1 1 1,-1 0-1,0 0 0,0 0 1,0 0-1,0 0 0,-1 0 1,0-3-1,0-7 3440,-31 12-3091,27 0-557,0 0 0,0 0 0,0 0 0,0 1-1,0 0 1,0 0 0,0 0 0,0 1 0,0 0 0,0 0-1,-7 4 1,10-4-13,-1 0 0,1 0 0,0 0 0,0 0 0,0 1 0,0-1 0,1 1 0,-1-1-1,0 1 1,1 0 0,0 0 0,0-1 0,0 1 0,0 0 0,0 0 0,0 0 0,1 0-1,0 0 1,-1 0 0,1 0 0,1 4 0,-2 7-190,1-11 164,-1 1 1,1 0 0,0-1 0,0 1 0,0-1 0,1 1-1,-1-1 1,1 1 0,0-1 0,0 1 0,0-1-1,0 1 1,0-1 0,1 0 0,0 0 0,-1 0-1,1 0 1,0 0 0,4 4 0,48 34-164,-40-32 187,-1 1-1,0 1 0,22 22 0,-33-29 37,0 1-1,-1-1 1,1 1-1,-1-1 1,0 1-1,0-1 0,0 1 1,-1 0-1,1-1 1,-1 1-1,0 0 0,-1-1 1,1 1-1,-1 0 1,0-1-1,0 1 0,-1-1 1,1 1-1,-3 5 1,-4-1 33,0 1 0,0-1 0,0-1 1,-1 0-1,0 0 0,-11 7 1,-68 40 16,71-45-67,-23 12-351,-61 26 0,3-14-2905,25-14-2991</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2:00.474"/>
    </inkml:context>
    <inkml:brush xml:id="br0">
      <inkml:brushProperty name="width" value="0.035" units="cm"/>
      <inkml:brushProperty name="height" value="0.035" units="cm"/>
    </inkml:brush>
  </inkml:definitions>
  <inkml:trace contextRef="#ctx0" brushRef="#br0">143 0 18612,'0'0'7226,"-95"11"-9331,71 7-1936,1-7-3448</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2T13:32:21.530"/>
    </inkml:context>
    <inkml:brush xml:id="br0">
      <inkml:brushProperty name="width" value="0.035" units="cm"/>
      <inkml:brushProperty name="height" value="0.035" units="cm"/>
    </inkml:brush>
  </inkml:definitions>
  <inkml:trace contextRef="#ctx0" brushRef="#br0">1 101 5249,'0'0'4677,"4"-7"-4125,2 0-389,-4 4-89,0 0 1,0 1 0,0-1-1,0 0 1,-1 0-1,1 0 1,-1 0-1,2-7 1,-1 2 1038,-1-1 0,0 0 0,0 1 0,-1-11 1812,-1 20-2869,0 0-1,1 0 0,-1 0 0,1 1 1,-1-1-1,1 0 0,-1 0 0,1 1 1,0-1-1,0 0 0,-1 0 0,1 1 1,0-1-1,0 0 0,0 1 0,1-1 1,-1 0-1,0 2 0,1 3 44,1 20-98,1 1 1,1-1-1,16 49 1,2 13 74,50 440 538,-57-397-608,-15-131-7,2 22 4,1-1 1,1-1-1,1 1 1,12 36-1,-15-52-37,1 0 0,0 0 0,-1 0 0,1 0 0,1 0 0,-1-1 0,1 1 0,0-1 0,0 0 0,0 0 0,0 0 0,1-1 0,-1 0 0,1 0 0,0 0 0,0 0 0,0-1 0,1 1 0,-1-1 0,1-1 0,-1 1 0,1-1 0,8 1 0,6 0-462,0-2-1,0 0 1,0-1-1,0-1 0,38-9 1,15-17-3294</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2.236"/>
    </inkml:context>
    <inkml:brush xml:id="br0">
      <inkml:brushProperty name="width" value="0.035" units="cm"/>
      <inkml:brushProperty name="height" value="0.035" units="cm"/>
    </inkml:brush>
  </inkml:definitions>
  <inkml:trace contextRef="#ctx0" brushRef="#br0">333 142 8666,'0'0'8048,"22"-21"-7652,69-66 19,-72 64-98,-17 14-166,-3 8-150,-1 1 1,1 0-1,0 0 1,0-1-1,0 1 1,0 0-1,0 0 1,0 0-1,-1 0 0,1 1 1,0-1-1,0 0 1,0 0-1,-2 1 1,0 0-18,-8 0 10,0 0 0,1 1 1,-1 0-1,0 0 1,1 1-1,-17 8 0,-64 33-20,73-34 25,-1 0 1,-102 59 6,109-61-3,0 1-1,1 0 0,0 1 1,0 0-1,1 0 1,1 1-1,-11 16 0,18-25 13,1 0 0,0 0 0,1 0 0,-1 0 0,0 0 0,0 0 0,1 0 0,-1 1 0,1-1 0,0 0 0,0 0 0,0 4 0,4-4 260,29-1-72,0-2-1,0-1 1,0-1 0,-1-1 0,56-17 0,-50 8-28,-1-1 0,0-2 1,-2-2-1,0-2 0,52-37 0,-82 53-93,-1 0-1,1 0 1,-1-1 0,0 1-1,0-1 1,0 0 0,-1 0-1,0-1 1,0 1-1,0 0 1,-1-1 0,1 0-1,1-8 1,-16 18-378,-11 9 297,1 0-1,1 2 1,1 1-1,0 0 1,1 2-1,0 0 1,2 1 0,-25 33-1,38-43 4,-1 0-1,1 1 1,1-1-1,-1 1 1,2-1 0,-1 1-1,2 0 1,-1 0-1,1 0 1,1 0-1,0 12 1,0-19 1,0 0 0,0-1 0,1 1-1,-1 0 1,1-1 0,0 1 0,0-1 0,0 1 0,0-1 0,0 1 0,0-1 0,1 1-1,-1-1 1,1 0 0,0 0 0,-1 0 0,5 3 0,-1 0 4,0-1 0,1-1 1,0 1-1,-1-1 0,1 0 1,0 0-1,8 1 0,10 3 29,1-1-1,49 4 1,124-4 78,-150-6-92,-33 0-20,0-1 1,0 0 0,17-4 0,-26 3-25,0 1-1,-1-1 1,1 0 0,-1 0 0,0-1 0,0 0 0,0 1-1,0-2 1,0 1 0,6-6 0,-10 8-35,0 0 0,-1 0-1,1 0 1,0 0 0,-1 0 0,1 0-1,0 0 1,-1 0 0,1 0 0,-1 0-1,0 0 1,1 0 0,-1 0 0,0 0-1,0-1 1,0 1 0,0 0 0,0 0-1,0 0 1,0 0 0,0-1 0,0 1-1,0 0 1,-1 0 0,1 0 0,0 0-1,-1 0 1,1 0 0,-1 0 0,0 0-1,1 0 1,-1 0 0,0 0 0,1 0-1,-1 0 1,0 0 0,0 0 0,0 1-1,0-1 1,0 0 0,0 1 0,0-1-1,0 0 1,0 1 0,0-1 0,-1 1-1,-9-5-951,-1 0-1,0 1 1,-14-4-1,-53-10-5781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3.693"/>
    </inkml:context>
    <inkml:brush xml:id="br0">
      <inkml:brushProperty name="width" value="0.035" units="cm"/>
      <inkml:brushProperty name="height" value="0.035" units="cm"/>
    </inkml:brush>
  </inkml:definitions>
  <inkml:trace contextRef="#ctx0" brushRef="#br0">387 25 2497,'0'0'11059,"-8"-5"-11025,3 2 1,3 1-6,-1 0 1,1 0-1,-1 1 0,0-1 0,1 1 0,-1 0 1,0 0-1,0 0 0,0 0 0,0 0 0,0 0 1,0 1-1,0 0 0,0-1 0,0 1 0,0 0 0,0 0 1,0 1-1,0-1 0,0 1 0,0 0 0,0-1 1,0 1-1,-3 2 0,3-1 72,0 0-1,0 1 0,0-1 1,0 1-1,1 0 1,-1 0-1,1 0 1,0 0-1,0 0 1,0 0-1,0 1 0,1-1 1,-1 1-1,1-1 1,0 1-1,0-1 1,0 1-1,0 0 1,0 5-1,-1 12 67,1 1-1,1 27 1,1-20-15,0-21-67,0 0 1,1-1-1,-1 1 1,1 0-1,1-1 0,0 1 1,0-1-1,0 0 1,1 0-1,0 0 1,9 12-1,-6-10-37,-1 0 0,-1 0 0,0 1 0,0 0 0,-1 0 0,4 14 0,-3 1-27,-2 0 0,-1 0-1,-1 1 1,0-1 0,-7 44-1,4-60-17,0 0 0,-1 0 0,0 0 0,-1-1 0,0 1 0,0-1 0,-11 15 0,-11 25 12,22-30 16,4-17-48,-1 0 0,0-1 0,0 1 1,0-1-1,0 1 0,0-1 0,0 0 1,0 1-1,0-1 0,0 0 0,0 1 1,0-1-1,0 0 0,0 0 0,0 0 0,0 0 1,0 0-1,0 0 0,0 0 0,0-1 1,0 1-1,-1 0 0,-2-1-318,2 0 213,0 0-1,0 1 0,-1-1 0,1-1 1,0 1-1,0 0 0,0 0 0,1-1 1,-1 1-1,0-1 0,0 0 0,1 1 1,-1-1-1,1 0 0,-1 0 0,0-3 0,-26-24-926,-85-39-2007,99 60 2547,-48-28-2222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3.926"/>
    </inkml:context>
    <inkml:brush xml:id="br0">
      <inkml:brushProperty name="width" value="0.035" units="cm"/>
      <inkml:brushProperty name="height" value="0.035" units="cm"/>
    </inkml:brush>
  </inkml:definitions>
  <inkml:trace contextRef="#ctx0" brushRef="#br0">1 143 6633,'0'0'11348,"67"-14"-10425,210-45-193,-94 19 543,-139 29-794,12-3 193,-19 10-3068,-37 18-3643,0-3 1322</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4.482"/>
    </inkml:context>
    <inkml:brush xml:id="br0">
      <inkml:brushProperty name="width" value="0.035" units="cm"/>
      <inkml:brushProperty name="height" value="0.035" units="cm"/>
    </inkml:brush>
  </inkml:definitions>
  <inkml:trace contextRef="#ctx0" brushRef="#br0">1 118 5881,'0'0'13424,"20"-9"-12699,66-26-104,-39 10 80,-44 23-628,0 0 0,0 0-1,1 0 1,-1 1-1,0-1 1,0 1 0,1 0-1,-1 0 1,1 0-1,-1 0 1,1 1 0,-1-1-1,5 1 1,-5 1-82,0 0 0,-1 0 0,1 0 0,0 1 0,-1-1 0,1 1 0,-1-1-1,0 1 1,1 0 0,-1 0 0,0 0 0,0 0 0,0 0 0,0 1 0,-1-1 0,1 0 0,2 6 0,26 50 6,-23-36 4,0 0-1,-1 1 0,-1 0 1,-1 1-1,-1-1 0,-1 1 1,-1 26-1,-1-50 10,0 1-1,0 0 1,1 0-1,-1-1 1,0 1 0,1 0-1,-1-1 1,1 1-1,-1 0 1,1-1 0,-1 1-1,1-1 1,-1 1-1,1 0 1,0-1 0,-1 0-1,1 1 1,0-1-1,-1 1 1,1-1-1,0 0 1,0 1 0,-1-1-1,1 0 1,0 0-1,0 0 1,0 0 0,-1 1-1,1-1 1,0 0-1,0-1 1,1 1 0,2 0 82,-1 0 0,1 0 0,-1 0 0,0-1 0,1 1 0,-1-1 0,6-2 1,-1-1-35,-1-1 0,1 0 0,-1-1 0,0 0 0,12-12 0,6-6-16,-9 9-33,-1-1-1,-1 0 0,17-24 1,-19 23-28,0 1 0,1 1 1,1 0-1,15-13 0,-16 21-12,0 0-1,1 0 0,0 1 0,0 1 1,0 0-1,0 1 0,1 1 0,16-2 1,-9 0-38,-20 5 56,243-45-1343,-245 45 1285,0 0 0,-1 2-2139,2-2 2138,-1 0 1,0 0 0,0 0-1,0 0 1,1 1-1426,-11 7-608,-15 10-61,22-16 1449,-25 20-4186</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4.933"/>
    </inkml:context>
    <inkml:brush xml:id="br0">
      <inkml:brushProperty name="width" value="0.035" units="cm"/>
      <inkml:brushProperty name="height" value="0.035" units="cm"/>
    </inkml:brush>
  </inkml:definitions>
  <inkml:trace contextRef="#ctx0" brushRef="#br0">226 230 4457,'0'0'7051,"14"-13"-6267,42-43 351,-51 51-842,0 0 0,-1 0 0,1-1-1,-1 0 1,-1 0 0,1 0 0,-1 0 0,0-1 0,0 1 0,-1-1 0,0 0-1,0 1 1,-1-1 0,1 0 0,-1-8 0,8-30 1276,-9 45-1559,0 0 0,0 0 1,0-1-1,0 1 0,0 0 0,0 0 1,0-1-1,1 1 0,-1 0 1,0-1-1,0 1 0,0 0 1,0 0-1,0-1 0,0 1 1,-1 0-1,1 0 0,0-1 1,0 1-1,0 0 0,0 0 1,0-1-1,0 1 0,0 0 1,0 0-1,-1-1 0,1 1 1,0 0-1,0 0 0,0 0 0,-1-1 1,1 1-1,0 0 0,0 0 1,0 0-1,-1 0 0,1 0 1,0-1-1,0 1 0,-1 0 1,1 0-1,-17 1 40,-18 11-124,4 4 56,0 1 0,0 2 0,2 1 0,1 1 0,0 2 0,2 1 0,-43 49 0,66-71 17,1 1 0,0 0 0,0 0 0,-1 0 0,2 0 0,-1 1 0,0-1 0,1 0 0,-1 1 0,1-1 0,0 1 0,0 0 0,1-1-1,-1 1 1,1 0 0,0-1 0,0 1 0,0 0 0,0 0 0,0-1 0,2 7 0,10-5 27,2-4-1,0 0 1,1 0 0,-1-2 0,1 1 0,-1-2-1,0 0 1,0-1 0,0 0 0,0-1-1,0-1 1,21-9 0,-25 8-22,-1 0 0,1 0 0,-1-1 0,0 0 0,10-11 0,-16 14-317,0 1-1,0-1 0,-1 0 1,1 0-1,-1 0 0,0-1 1,0 1-1,0 0 0,0-1 1,-1 0-1,0 1 0,0-1 1,0 0-1,-1 1 0,1-7 1,-1-11-4913,0 1-3701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35.343"/>
    </inkml:context>
    <inkml:brush xml:id="br0">
      <inkml:brushProperty name="width" value="0.035" units="cm"/>
      <inkml:brushProperty name="height" value="0.035" units="cm"/>
    </inkml:brush>
  </inkml:definitions>
  <inkml:trace contextRef="#ctx0" brushRef="#br0">0 7 2513,'0'0'12262,"15"-1"-11339,3-1-702,45-2 481,-61 5-658,0 0 0,0 0 0,0 0 1,0 1-1,0-1 0,0 0 0,-1 1 1,1-1-1,-1 1 0,1 0 0,-1 0 0,1-1 1,-1 1-1,2 3 0,24 39 244,-21-34-175,109 213 1075,-91-189-986,-21-31-343,0 0-1,0 0 0,0 1 0,-1 0 1,1-1-1,-1 1 0,0 0 1,0 0-1,0 0 0,-1 1 0,1-1 1,0 7-1,-2-10-31,0-1-1,-1 1 1,1 0 0,0-1-1,-1 1 1,1 0 0,-1-1-1,1 1 1,-1 0 0,0-1 0,1 1-1,-1-1 1,1 1 0,-1-1-1,0 1 1,1-1 0,-1 0-1,0 1 1,0-1 0,0 0-1,1 0 1,-1 1 0,0-1-1,0 0 1,1 0 0,-1 0-1,-2 0 1,-25 2-2200,25-2 1392,-21 1-5957</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5.720"/>
    </inkml:context>
    <inkml:brush xml:id="br0">
      <inkml:brushProperty name="width" value="0.035" units="cm"/>
      <inkml:brushProperty name="height" value="0.035" units="cm"/>
    </inkml:brush>
  </inkml:definitions>
  <inkml:trace contextRef="#ctx0" brushRef="#br0">0 7 4913,'0'0'12955,"11"-1"-11919,37-4-374,-46 5-637,-1 0 1,1 0 0,0 0 0,0 0 0,-1 0 0,1 1 0,0-1-1,-1 1 1,1-1 0,0 1 0,-1 0 0,1-1 0,-1 1 0,1 0 0,-1 0-1,1 0 1,-1 0 0,0 0 0,1 1 0,-1-1 0,1 2 0,18 31 72,-12-18-29,4 3-36,-1 0-1,-1 1 1,-1 0 0,0 0 0,-2 1 0,0 0 0,4 27-1,-11-46-15,0-1 0,0 1 0,1-1-1,-1 1 1,0 0 0,1-1 0,-1 1 0,1-1-1,0 1 1,0-1 0,-1 0 0,1 1-1,0-1 1,0 0 0,0 1 0,0-1-1,3 2 1,-2-3 45,0 1 0,0 0 0,0-1-1,0 0 1,0 1 0,1-1 0,-1 0 0,0 0-1,0-1 1,0 1 0,0 0 0,1-1 0,1 0-1,11-4 8,0 0-1,-1-1 0,0 0 0,0-2 1,-1 1-1,1-2 0,19-16 1,6-3-40,-34 25-28,206-127 64,-211 130-73,0-1 1,1 1-1,-1 0 0,0 0 1,1 0-1,-1 0 0,1-1 1,-1 1-1,0 0 1,1 0-1,-1 0 0,1 0 1,-1 0-1,0 0 0,1 0 1,-1 0-1,1 0 1,-1 0-1,0 0 0,1 1 1,-1-1-1,1 0 0,-1 0 1,0 0-1,1 0 0,-1 1 1,0-1-1,1 0 1,-1 0-1,0 1 0,1-1 1,-1 0-1,0 1 0,0-1 1,1 0-1,-1 1 1,0-1-1,0 0 0,0 1 1,1-1-1,-1 0 0,0 1 1,0-1-1,0 1 1,0-1-1,0 0 0,0 1 1,0-1-1,0 1 0,0-1 1,0 0-1,0 2 1,0 31-616,-1-19 507,1 169 108,0-182 37,2-2 26,1 1-1,-1-1 0,0 1 0,0-1 1,1 1-1,-1 0 0,0 0 1,1 0-1,-1 0 0,3 1 0,25-2 307,13-13-284,0-2 0,-1-2 0,45-25 0,-34 16-56,-41 21-22,111-50 8,-104 48-24,0 2 1,0 0-1,1 1 0,30-4 1,-49 9 5,0-1 0,0 1 0,1 0 0,-1 0 0,0 0 0,0 0 0,1 0-1,-1 0 1,0 0 0,0 0 0,1 1 0,-1-1 0,0 0 0,0 1 0,0-1 0,0 1 0,1-1 0,-1 1 0,0 0 0,0-1 0,0 1 0,0 0 0,0 0 0,0 0 0,-1 0 0,2 1 0,-1 1-4,0 1 1,0-1 0,0 0-1,0 1 1,-1-1-1,0 1 1,0-1 0,0 5-1,0-3 36,1 15-19,2 0-1,0 1 1,1-1-1,9 27 1,-4-18-3,-2-5-1277,-7-23 1016,0 0-833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6.988"/>
    </inkml:context>
    <inkml:brush xml:id="br0">
      <inkml:brushProperty name="width" value="0.035" units="cm"/>
      <inkml:brushProperty name="height" value="0.035" units="cm"/>
    </inkml:brush>
  </inkml:definitions>
  <inkml:trace contextRef="#ctx0" brushRef="#br0">22 136 2529,'0'0'11845,"3"-8"-10254,20-41 900,-20 42-1886,1 1-1,1-1 1,-1 1 0,1 0-1,0 0 1,9-9 0,7-7 51,-20 20-565,-1 1-93,1 4-226,-1 1 216,1-1-1,-1 1 1,0-1 0,0 1-1,0-1 1,0 1 0,-1 4-1,0 7-1,2 8 18,-1 0 1,-1 0-1,-1 0 1,-1 0-1,-1 0 1,0-1-1,-2 0 0,-10 26 1,-55 86 4,70-134 2,1 1-1,0-1 0,-1 0 1,1 1-1,0-1 1,0 1-1,-1-1 1,1 0-1,0 1 0,0-1 1,0 0-1,0 1 1,0-1-1,-1 1 0,1-1 1,0 1-1,0-1 1,0 0-1,0 1 0,0-1 1,0 1-1,0-1 1,0 1-1,1-1 0,-1 0 1,0 1-1,0-1 1,0 1-1,0-1 0,1 0 1,-1 1-1,0-1 1,0 0-1,1 1 0,-1-1 1,0 0-1,0 1 1,1-1-1,-1 0 1,0 1-1,1-1 0,-1 0 1,1 0-1,-1 0 1,0 1-1,1-1 0,-1 0 1,1 0-1,-1 0 1,0 0-1,1 0 0,-1 0 1,1 0-1,-1 0 1,1 0-1,27-2 560,-24 1-711,24-5 158,-1-1 0,1-1-1,-2-2 1,31-15-1,48-17-16,-82 35-57,69-20 165,-82 25-245,1 0 0,0 1-1,0 0 1,1 0 0,-1 1 0,18 3 0,-27-2 115,0-1 1,-1 1 0,1 0-1,-1 0 1,0 0 0,1 0 0,-1 0-1,0 1 1,1-1 0,-1 0-1,0 1 1,0-1 0,0 0-1,0 1 1,-1 0 0,1-1-1,0 1 1,-1-1 0,1 1 0,0 0-1,-1-1 1,0 1 0,0 0-1,1 0 1,-1 3 0,2 56-59,-3-48 38,1-10 39,0-1 1,-1 0-1,1 1 1,-1-1-1,0 0 1,1 1-1,-1-1 1,0 0-1,0 0 1,-1 0-1,1 0 1,0 0-1,-1 0 1,1 0-1,-1 0 1,0-1-1,0 1 1,1 0-1,-1-1 1,0 0-1,0 1 1,0-1-1,-1 0 1,-2 1-1,-8 4-1,0-2 0,0 1-1,-16 2 1,11-3 11,-20 6-228,-1-2 0,0-2 0,0-1 0,-44-1 0,78-4-59,0-1 0,1 0-1,-1 0 1,0 0 0,1-1 0,-1 1 0,0-1-1,1 0 1,0 0 0,0-1 0,-1 1 0,2-1 0,-1 0-1,0 0 1,0-1 0,1 1 0,0-1 0,0 1-1,0-1 1,0 0 0,-4-7 0,-2-11-3980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7.702"/>
    </inkml:context>
    <inkml:brush xml:id="br0">
      <inkml:brushProperty name="width" value="0.035" units="cm"/>
      <inkml:brushProperty name="height" value="0.035" units="cm"/>
    </inkml:brush>
  </inkml:definitions>
  <inkml:trace contextRef="#ctx0" brushRef="#br0">22 273 2865,'0'0'8559,"44"-10"-6979,136-34-73,-174 42-1361,0 1 0,0-1 0,-1 0 0,1 0-1,0 0 1,-1-1 0,1 0 0,9-7 0,-14 9-81,10-8 521,0 0 1,-1-1-1,13-15 1,-20 21-437,0-1-1,-1 1 1,1 0 0,-1-1 0,0 1-1,0-1 1,0 0 0,-1 0-1,1 1 1,-1-1 0,0 0 0,-1 0-1,1-6 1,-1-46 1137,0 57-1288,0-1-1,-1 0 1,1 1 0,0-1-1,-1 1 1,1-1 0,-1 1 0,1-1-1,0 1 1,-1 0 0,1-1-1,-1 1 1,1-1 0,-1 1-1,1 0 1,-1-1 0,0 1 0,1 0-1,-1 0 1,1 0 0,-1-1-1,0 1 1,1 0 0,-1 0-1,1 0 1,-1 0 0,0 0 0,1 0-1,-2 0 1,-25 0-95,21 1 78,-4 0 10,-1 0 1,1 1-1,-1 0 0,1 1 1,0 0-1,0 1 1,0 0-1,0 1 1,1 0-1,0 0 1,-15 12-1,-10 9-6,-45 45 1,78-71 12,-12 13 1,0-1 0,2 1 0,-15 20-1,22-27 1,1 0 0,0 0 0,0 0-1,0 1 1,1-1 0,0 1-1,0 0 1,1-1 0,-1 1-1,2 0 1,-1 11 0,1-11-3,-1-7 7,1 1-1,0 0 1,0 0-1,-1 0 0,1-1 1,0 1-1,0 0 0,0 0 1,0 0-1,0 0 0,0 0 1,1-1-1,-1 1 0,0 0 1,0 0-1,1 0 1,-1 0-1,0-1 0,1 1 1,-1 0-1,1-1 0,-1 1 1,1 0-1,-1 0 0,1-1 1,-1 1-1,1-1 0,0 1 1,-1-1-1,1 1 1,0-1-1,-1 1 0,1-1 1,0 1-1,0-1 0,0 0 1,-1 0-1,1 1 0,0-1 1,0 0-1,0 0 0,0 0 1,-1 0-1,1 0 1,0 0-1,0 0 0,0 0 1,0 0-1,0-1 0,19 2 69,0-2 0,0 0 0,0-1 0,0-1 0,0-1-1,-1-1 1,37-13 0,-29 6 36,0-1 1,0-2-1,-1 0 0,40-31 0,-54 35-43,1 0-1,-1 0 1,-1-1-1,11-14 0,-18 21-24,0-1-1,0 1 0,-1-1 0,0 0 0,0 0 0,-1 0 0,1 0 1,-1 0-1,-1-1 0,1 1 0,-1-1 0,0-10 0,-1 16-36,0 18-479,0-4 477,0 1 0,-1-1 0,-1 1 0,0-1 0,-1 0 0,-8 21 0,9-26 11,0-1 1,0 0 0,0 1 0,1-1 0,0 1 0,1 0 0,0-1-1,0 1 1,0-1 0,3 15 0,-1-21-8,-1 0 1,0 0-1,0 0 0,0 0 1,0 0-1,1-1 0,-1 1 1,0 0-1,1-1 1,-1 1-1,1 0 0,-1-1 1,1 0-1,-1 1 0,1-1 1,-1 0-1,1 0 0,-1 0 1,1 0-1,-1 0 1,1 0-1,1-1 0,3 1 20,158 3-635,-59-9-3745,-62-1-457,-2-3-790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8.437"/>
    </inkml:context>
    <inkml:brush xml:id="br0">
      <inkml:brushProperty name="width" value="0.035" units="cm"/>
      <inkml:brushProperty name="height" value="0.035" units="cm"/>
    </inkml:brush>
  </inkml:definitions>
  <inkml:trace contextRef="#ctx0" brushRef="#br0">372 738 5401,'0'0'11863,"27"-26"-11182,84-79-158,-104 99-411,-1-1 0,0 1 0,-1-1 0,9-12 0,-14 18-72,1 0 0,-1 0 0,1-1 0,-1 1 0,0 0 0,1-1 0,-1 1 0,0 0 0,0-1 0,0 1 0,0-1 0,0 1 1,0 0-1,0-1 0,-1-1 0,-1-12 306,2 14-343,-1 1 1,1-1-1,-1 1 0,1-1 1,-1 1-1,1-1 1,-1 1-1,0-1 0,1 1 1,-1-1-1,0 1 0,0 0 1,1-1-1,-1 1 0,0 0 1,0 0-1,0-1 1,1 1-1,-1 0 0,0 0 1,0 0-1,0 0 0,1 0 1,-1 0-1,-1 0 1,-32 1-68,25-1 49,-6 1-1,-1 1-1,1 0 1,0 1 0,0 1-1,0 0 1,0 1-1,1 1 1,-18 9-1,-11 8 9,-51 37 0,80-50 9,-82 59-2,83-59 2,1 1 0,1 0 0,0 0 0,1 1 1,-12 17-1,22-29 2,-1 1 0,0 0-1,0 0 1,1 0 0,-1 0 0,1 0 0,-1 0 0,1 0 0,-1 0-1,1 0 1,-1 1 0,1-1 0,0 0 0,0 0 0,0 0 0,0 0-1,0 1 1,0-1 0,0 0 0,0 0 0,0 0 0,0 0 0,1 1-1,-1 0 1,1-1 11,0-1-1,0 1 0,0 0 1,0-1-1,0 1 0,0 0 1,0-1-1,0 1 0,0-1 1,0 0-1,0 1 0,1-1 1,-1 0-1,0 0 1,0 0-1,0 0 0,0 0 1,1 0-1,0 0 0,10-1 52,-1 0 0,1-1 1,18-6-1,8-5 3,0-1-1,0-2 1,-2-1 0,50-32 0,-64 35-54,0-2 0,-1 0-1,0-2 1,-1 0 0,-2-1 0,0-1-1,27-39 1,-33 37 19,-2-1 0,0 0 0,-1-1 0,-2 0-1,-1 0 1,7-50 0,-5 31 67,3-53 76,-8 64-60,11-57 1,-10 70-65,-4 16-22,0 1 0,0 0 0,0-1-1,1 1 1,-1 0 0,1 0 0,-1 0 0,1-1 0,0 1 0,0 0-1,0 0 1,0 0 0,0 0 0,1 0 0,-1 0 0,0 1-1,1-1 1,0 0 0,-1 1 0,4-3 0,-4 3-1,0 61-76,0 9-60,-11 86 0,1-62 145,4 0-1,8 108 1,-2-194-10,-1-1-1,1 0 1,0 0-1,1 0 1,-1-1 0,1 1-1,0 0 1,1-1-1,-1 1 1,1-1-1,0 0 1,1 1 0,-1-2-1,1 1 1,0 0-1,0-1 1,1 1-1,-1-1 1,1-1 0,0 1-1,0-1 1,0 1-1,0-1 1,1-1-1,-1 1 1,1-1 0,0 0-1,0 0 1,0-1-1,0 0 1,0 0-1,0 0 1,8 0 0,-4-1 25,-1 0 1,0-1 0,0 0 0,1 0 0,13-4 0,-21 4-164,0 0 1,0 0 0,0 0-1,1 0 1,-1 0 0,0 0 0,-1-1-1,1 1 1,0-1 0,0 1 0,-1-1-1,1 0 1,-1 0 0,1 1 0,-1-1-1,0 0 1,1 0 0,-1-1 0,0 1-1,-1 0 1,1 0 0,0 0 0,0-1-1,-1 1 1,1-4 0,0-17-4412,-1-2-2806</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19.374"/>
    </inkml:context>
    <inkml:brush xml:id="br0">
      <inkml:brushProperty name="width" value="0.035" units="cm"/>
      <inkml:brushProperty name="height" value="0.035" units="cm"/>
    </inkml:brush>
  </inkml:definitions>
  <inkml:trace contextRef="#ctx0" brushRef="#br0">509 842 5169,'0'0'10110,"30"-25"-9099,96-76-27,-118 95-806,-1 0 1,0-1-1,0 1 0,-1-2 0,1 1 0,-1-1 0,8-13 0,-13 16-38,1 1 0,-1 0 0,0 0 1,0-1-1,0 1 0,-1-1 0,0 1 0,0-1 0,0 1 0,-1-5 0,1-13 352,-1 20-475,1 0-1,0 0 0,-1 0 1,1 1-1,-1-1 0,0 0 0,1 1 1,-1-1-1,0 0 0,0 1 1,0-1-1,0 1 0,0-1 0,0 1 1,-1 0-1,1-1 0,0 1 0,-1 0 1,1 0-1,-1 0 0,1 0 1,-1 0-1,0 0 0,1 1 0,-1-1 1,0 1-1,0-1 0,1 1 1,-1-1-1,-2 1 0,-8-2-22,0 0-1,1 1 1,-18 0-1,-2 1 0,10-1-11,1 1 1,0 1-1,0 0 0,0 2 1,-38 9-1,26 0 10,1 2 0,1 1 1,0 1-1,-43 31 0,32-16 5,1 2 1,-47 49-1,76-70-1,-31 35-3,39-44 3,1 0-1,-1 1 0,1-1 1,0 1-1,0-1 1,1 1-1,-1 0 0,1 0 1,0 0-1,0-1 1,0 1-1,0 5 0,1-9 7,-1 0 0,1 0 0,0 1 0,0-1 0,0 0 0,0 0 0,0 1 0,1-1 0,-1 0 0,0 0 0,0 0 0,0 1 0,0-1 0,0 0-1,0 0 1,0 0 0,0 0 0,0 1 0,0-1 0,1 0 0,-1 0 0,0 0 0,0 0 0,0 1 0,0-1 0,1 0 0,-1 0 0,0 0 0,0 0-1,0 0 1,0 0 0,1 0 0,-1 1 0,0-1 0,0 0 0,0 0 0,1 0 0,-1 0 0,0 0 0,0 0 0,1 0 0,-1 0 0,0 0-1,0 0 1,0 0 0,1 0 0,-1 0 0,0-1 0,0 1 0,0 0 0,1 0 0,-1 0 0,0 0 0,0 0 0,6 0 46,15 0 40,0-1-1,-1 0 1,1-1-1,0-1 0,-1-2 1,32-10-1,-5-4 4,0-2 0,-2-2 0,-1-1-1,-1-3 1,-1-2 0,48-43 0,-65 49-74,0-1 1,-2-1-1,-1-1 0,-1-1 1,-1 0-1,-1-2 1,-2-1-1,-1 0 0,-1-1 1,13-40-1,5-73 14,-17 68 24,-14 66-4,1 1 0,0 0 1,1 1-1,0-1 1,0 1-1,1-1 0,0 1 1,1 1-1,0-1 1,11-11-1,-17 63-398,-3-25 329,0 0 0,-2 0 0,-9 24 0,-1 6 9,-42 123 23,-6 20 6,55-160-11,1 1 1,1 1-1,-1 65 1,6-72 15,3 46 47,-1-68-67,0 0 1,0 0-1,0 0 1,0 0-1,1 0 1,0-1-1,0 1 1,0-1-1,1 1 1,-1-1-1,6 6 1,-6-6-12,1-1 0,-1 0 0,1 0 0,0 0 0,0 0 0,0-1 0,0 1 0,1-1 0,-1 0 0,1 0 0,-1 0 0,1 0 0,0-1 0,0 1 0,0-1 1,0 0-1,0 0 0,0 0 0,0-1 0,0 1 0,7-2 0,-4 2-136,-1-1 0,0-1-1,1 1 1,-1-1 0,0 0 0,0-1 0,0 1 0,0-1 0,0 0-1,0-1 1,11-5 0,-13 4-460,1 0-1,-1 1 0,0-2 1,0 1-1,0 0 0,0-1 1,-1 0-1,6-9 0,6-17-4934</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20.416"/>
    </inkml:context>
    <inkml:brush xml:id="br0">
      <inkml:brushProperty name="width" value="0.035" units="cm"/>
      <inkml:brushProperty name="height" value="0.035" units="cm"/>
    </inkml:brush>
  </inkml:definitions>
  <inkml:trace contextRef="#ctx0" brushRef="#br0">224 591 5009,'0'0'10208,"32"-14"-8972,97-50-183,-124 61-942,0 1-1,-1-1 0,1 0 0,0-1 0,-1 1 0,0-1 0,0 0 1,4-5-1,-7 7-34,0 0 1,1 0-1,-1 0 0,0-1 1,-1 1-1,1 0 1,0-1-1,-1 1 1,1 0-1,-1-4 1,3-9 202,2 1-162,-1 0 1,0-1-1,-1 1 1,-1-1-1,1-23 1,-9 37-179,-6 2 36,0 0 0,1 1 0,-1 1 1,1 0-1,0 0 0,-1 1 0,2 1 1,-1 0-1,-18 11 0,-12 10 12,-39 32 0,60-42-1,-3 2 11,1 0 1,0 2 0,-35 41 0,50-52 3,1 0 0,0 0 0,0 1-1,0 0 1,2 0 0,-1 0 0,1 0 0,0 1 0,1-1 0,1 1 0,-1 0 0,2 0 0,-1 14 0,2-25 9,1 1 0,-1-1 0,1 1 0,-1-1 0,1 1 0,-1-1 0,1 1 0,-1-1 0,1 0 0,0 1 0,-1-1 0,1 0 0,-1 0 0,1 1 0,0-1 0,-1 0 0,1 0 0,0 0 0,-1 0 0,1 0 0,0 0 0,0 0 0,-1 0 0,1 0 0,0 0 0,-1 0 0,2-1 0,3 1 68,7 0 16,-1 1 0,1-2 0,-1 0 0,1 0 0,-1-1 0,1 0 0,-1-1 0,0 0 0,0-1 0,13-6 0,5-8-11,0 0 0,-2-1-1,0-2 1,-2-1 0,0-1 0,-1-1 0,-2-1-1,0-1 1,-2-1 0,22-37 0,-23 35-21,-13 21-28,0 0-1,-1 0 1,6-14 0,-11 38-432,-9 22 404,-25 37 7,-15 36 0,44-97-2,1 1 1,0 0-1,1 0 1,0 0-1,0 28 1,3 19 22,0-61-29,0 0 0,0 1 0,1-1 0,-1 0 0,0 1 0,1-1 0,-1 0 0,0 1-1,1-1 1,0 0 0,-1 0 0,1 1 0,0-1 0,0 0 0,-1 0 0,1 0 0,0 0-1,0 0 1,0 0 0,0 0 0,0-1 0,1 1 0,-1 0 0,0 0 0,0-1 0,1 1 0,-1-1-1,0 1 1,0-1 0,1 0 0,-1 1 0,2-1 0,7 2 89,0-1 0,0-1 1,17-1-1,-8 1 165,2-1-186,-1 0 1,1-1-1,-1-1 0,0-1 1,0-1-1,0 0 0,-1-2 1,0 0-1,0-1 0,0-1 1,16-12-1,4-5-70,-1-3 0,-1-1 0,-2-1 0,-1-2 0,-1-2 1,-3-1-1,0-1 0,-3-1 0,24-43 0,-33 46-8,-1-1 1,-2 0 0,-1-1-1,-2 0 1,-1-1-1,9-72 1,-21 79-527,-9 48 523,-2-1 0,1-1 1,-16 15-1,11-12 9,-28 40 0,31-38 0,0 2 1,1 0-1,2 0 1,0 1-1,1 1 1,2-1-1,0 1 1,2 1-1,-4 26 1,3 159 156,6-188-142,-1-19-12,1 0-1,0 0 0,1 0 0,-1-1 1,0 1-1,1 0 0,-1-1 1,1 1-1,0 0 0,0-1 0,0 1 1,0-1-1,1 1 0,-1-1 1,1 1-1,-1-1 0,1 0 0,0 0 1,0 0-1,0 0 0,0 0 0,0 0 1,0-1-1,0 1 0,1-1 1,-1 1-1,1-1 0,-1 0 0,6 2 1,4-1 40,0 0 0,0 0 0,0-1 1,0 0-1,19-2 0,-7 0-1,-12 1-41,0 0 0,0-2 0,0 1-1,0-1 1,0-1 0,-1 0 0,1-1 0,-1 0-1,0-1 1,0 0 0,-1 0 0,1-1 0,16-14-1,-26 20-65,0 0 0,-1-1 0,1 1 0,-1-1 0,1 1 0,-1-1 0,1 1 0,-1-1 0,1 1 0,-1-1 0,1 1 0,-1-1 0,1 1-1,-1-1 1,0 0 0,1 1 0,-1-1 0,0 0 0,0 1 0,0-1 0,1 0 0,-1 1 0,0-1 0,0 0 0,0 1 0,0-1 0,0 0 0,0 0-1,0 1 1,-1-1 0,1 0 0,0 1 0,0-1 0,0 0 0,-1 1 0,1-1 0,0 0 0,-1 1 0,1-1 0,-1 0 0,-2-1-265,1 0 0,0 1 0,-1-1-1,1 1 1,-1-1 0,1 1 0,-1 0 0,1 0 0,-6-1 0,-47-8-4253,0-1-191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20.684"/>
    </inkml:context>
    <inkml:brush xml:id="br0">
      <inkml:brushProperty name="width" value="0.035" units="cm"/>
      <inkml:brushProperty name="height" value="0.035" units="cm"/>
    </inkml:brush>
  </inkml:definitions>
  <inkml:trace contextRef="#ctx0" brushRef="#br0">0 225 8650,'0'0'8155,"67"-3"-6401,219-12-569,-237 11-692,0-2 0,74-18 0,-74 13-127,23-5 138,134-33 337,-174 40-850,-1-3-1,0 0 1,-1-2 0,36-21 0,-56 27-741,-12 3-1784,-20 4-1874,21 1 4386,-37 0-5686</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21.507"/>
    </inkml:context>
    <inkml:brush xml:id="br0">
      <inkml:brushProperty name="width" value="0.035" units="cm"/>
      <inkml:brushProperty name="height" value="0.035" units="cm"/>
    </inkml:brush>
  </inkml:definitions>
  <inkml:trace contextRef="#ctx0" brushRef="#br0">307 246 5281,'0'0'12956,"13"-7"-12285,36-27-120,-47 33-522,-1 0 0,0 0 0,1 0 1,-1 0-1,0 0 0,0 0 0,0-1 0,0 1 0,0-1 1,0 1-1,0 0 0,-1-1 0,1 0 0,0 1 1,-1-1-1,1 1 0,-1-1 0,0 0 0,1-1 0,0-6 115,7-10 432,-2-1 0,0 0 1,-1-1-1,-2 1 0,0-1 1,0-24-1,-21 44-736,0 2 148,0 1 0,0 1 0,0 0 0,0 1 0,1 1 1,-1 0-1,1 2 0,0 0 0,1 1 0,0 0 0,-27 20 0,27-17 6,1 1-1,1 0 0,0 1 1,0 1-1,1 0 0,1 1 1,1 0-1,0 1 0,1 0 0,1 1 1,-11 24-1,17-31 8,1-1 1,0 1-1,1-1 0,0 1 0,0 0 1,1-1-1,1 12 0,-1 3 24,3-23 6,-1 0-1,1 0 1,0-1 0,-1 1 0,1-1-1,0 0 1,0 1 0,-1-1 0,1 0-1,0-1 1,2 1 0,1-1 19,-1 2-38,0-1 1,0 1 0,0-2-1,0 1 1,0 0 0,0-1 0,0 0-1,-1 0 1,1 0 0,0-1-1,0 0 1,-1 0 0,1 0 0,-1 0-1,0-1 1,1 0 0,-1 0 0,0 0-1,-1 0 1,1 0 0,0-1-1,-1 0 1,3-4 0,50-64 55,-8 9 325,63-64 1,-87 100-296,-19 20-49,1 1 0,0-1 1,0 1-1,1 0 0,14-10 0,-20 15-39,-1 3-128,-1 3 96,0 0-1,-1 0 0,1 0 1,-1 0-1,0 0 0,0-1 1,0 1-1,-1-1 0,0 0 1,0 1-1,0-1 0,0-1 1,-5 5-1,-4 7 12,-8 12 20,1 1 1,1 1-1,-14 32 0,25-45 3,0 1-1,1-1 1,1 1-1,1 0 1,0 0-1,1 0 1,-1 33-1,5-49-4,-1-1-1,1 1 0,-1 0 0,1 0 0,0 0 0,-1 0 0,1 0 0,0-1 0,0 1 0,-1 0 0,1 0 0,0-1 0,0 1 0,0-1 0,0 1 0,0-1 0,0 1 0,0-1 1,0 0-1,0 1 0,0-1 0,0 0 0,0 0 0,0 0 0,0 0 0,0 1 0,0-2 0,2 1 0,42 1 133,-34-2-77,9 1-25,1-1 1,-1-1 0,1-1-1,-1 0 1,0-2 0,0-1-1,-1 0 1,1-1 0,-2-1-1,1-1 1,24-15 0,-39 21-104,-1 1 0,1 0 1,-1-1-1,0 1 0,0-1 1,0 0-1,0 0 0,0 0 1,0-1-1,-1 1 0,0-1 1,3-3-1,-5 7 23,0-1 0,0 1 0,0-1 0,0 1 0,1-1 0,-1 1 1,0-1-1,0 1 0,0 0 0,0-1 0,0 1 0,0-1 0,0 1 0,0-1 0,0 1 0,0-1 0,-1 1 0,1-1 0,0 1 0,0 0 0,0-1 0,0 1 0,-1-1 1,1 1-1,0 0 0,0-1 0,-1 1 0,1-1 0,0 1 0,-1 0 0,1 0 0,0-1 0,-1 1 0,1 0 0,-1-1 0,1 1 0,0 0 0,-1 0 0,0 0 0,-45-14-4133,-14 6-2695</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21.801"/>
    </inkml:context>
    <inkml:brush xml:id="br0">
      <inkml:brushProperty name="width" value="0.035" units="cm"/>
      <inkml:brushProperty name="height" value="0.035" units="cm"/>
    </inkml:brush>
  </inkml:definitions>
  <inkml:trace contextRef="#ctx0" brushRef="#br0">89 32 11811,'0'0'17757,"-5"-1"-20409,-50-19-4765,27 9-191</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04.642"/>
    </inkml:context>
    <inkml:brush xml:id="br0">
      <inkml:brushProperty name="width" value="0.035" units="cm"/>
      <inkml:brushProperty name="height" value="0.035" units="cm"/>
    </inkml:brush>
  </inkml:definitions>
  <inkml:trace contextRef="#ctx0" brushRef="#br0">0 225 360,'0'0'20248,"60"-7"-19445,-7 1-662,336-28 673,491-52 1587,-702 54-1164,-148 25-983,0-2 0,0-1-1,48-23 1,-77 32-271,-25 2-4865,0 1 3175,-43 10 1,14-3 164,-56 6-2643,6 0-161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35.856"/>
    </inkml:context>
    <inkml:brush xml:id="br0">
      <inkml:brushProperty name="width" value="0.035" units="cm"/>
      <inkml:brushProperty name="height" value="0.035" units="cm"/>
    </inkml:brush>
  </inkml:definitions>
  <inkml:trace contextRef="#ctx0" brushRef="#br0">490 98 2937,'0'0'11522,"5"-14"-10679,18-44-290,-23 57-513,1 1-1,-1-1 1,0 0-1,1 1 1,-1-1-1,0 0 1,1 1-1,-1-1 1,0 0-1,0 1 1,0-1-1,0 0 1,0 1-1,0-1 1,1 0-1,-2 0 1,1 1-1,0-1 1,0 0-1,0 1 1,0-1-1,0 0 1,-1 1-1,1-1 1,0 0-1,0 1 1,-1-1-1,1 0 1,0 1-1,-1-1 1,1 1-1,-1-1 1,1 1-1,-1-1 1,1 1-1,-1-1 1,1 1-1,-1 0 1,0-1-1,0 0 1,-27 2-177,18 0 259,3-1-119,-6-1 6,0 1 1,1 1-1,-1 0 0,1 0 0,-1 1 1,1 1-1,0 0 0,-15 6 0,-25 15 20,-67 43 0,98-53-25,0 0 0,1 2 0,0 0 0,2 2 0,-26 29 0,41-42 2,0 0 1,0 1 0,0-1-1,1 1 1,-1 0 0,2 0-1,-1 0 1,1 0 0,-1 0-1,2 0 1,-1 0 0,1 0-1,0 1 1,0 6 0,1-11 0,-1-1 0,0 0 1,0 1-1,1-1 0,-1 0 0,1 1 1,-1-1-1,1 0 0,0 1 0,0-1 1,-1 0-1,1 0 0,0 0 1,0 0-1,0 0 0,0 0 0,0 0 1,0 0-1,0 0 0,1 0 0,-1-1 1,0 1-1,0 0 0,1-1 1,-1 1-1,2-1 0,40 11 142,-35-10-105,59 7 70,0-2 1,75-5-1,-95-1-107,-10-3-486,-1-1 1,0-2 0,0-1 0,51-18 0,-49 13-639,37-10-1747,-12-3-1277</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05.041"/>
    </inkml:context>
    <inkml:brush xml:id="br0">
      <inkml:brushProperty name="width" value="0.035" units="cm"/>
      <inkml:brushProperty name="height" value="0.035" units="cm"/>
    </inkml:brush>
  </inkml:definitions>
  <inkml:trace contextRef="#ctx0" brushRef="#br0">0 21 7802,'0'0'10158,"75"-4"-9589,244-10 46,-138 11-50,-61 15 0,30 16-29,-133-23-488,0 0 1,0 1-1,-1 0 0,0 1 1,0 1-1,21 14 1,-33-18-37,0 0 1,0 0 0,0 1-1,0-1 1,-1 1 0,0 0-1,0 0 1,0 0 0,0 0-1,-1 1 1,0-1 0,0 0-1,0 1 1,-1 0 0,0-1-1,0 1 1,0 0 0,-1 0-1,0 0 1,0-1 0,0 1-1,-1 0 1,0 0 0,0-1-1,-4 11 1,4-11-13,-1 0 1,-1 0-1,1 0 0,-1 0 1,0-1-1,0 1 0,0-1 1,0 0-1,-1 0 0,0 0 1,1 0-1,-8 4 1,-6 5-15,-35 18 0,26-16-7,-335 163-1008,284-144 51,71-31 507,0-2 0,0 1 1,0-1-1,0 1 0,0-2 0,0 1 1,0-1-1,0 0 0,-9-1 0,-3 1-1917,-5 0-3966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2.435"/>
    </inkml:context>
    <inkml:brush xml:id="br0">
      <inkml:brushProperty name="width" value="0.035" units="cm"/>
      <inkml:brushProperty name="height" value="0.035" units="cm"/>
    </inkml:brush>
  </inkml:definitions>
  <inkml:trace contextRef="#ctx0" brushRef="#br0">1 158 2521,'0'0'11074,"14"-22"-10157,45-68-158,-45 62-184,-14 19 154,1 1 1069,1 8-1433,-2 0-360,0 0 0,0 0-1,0 0 1,0 0 0,1 0 0,-1 0 0,0 0-1,0 0 1,0 0 0,0 0 0,0-1-1,0 1 1,1 0 0,-1 0 0,0 0-1,0 0 1,0 1 0,0-1 0,0 0-1,0 0 1,1 0 0,-1 0 0,0 0 0,0 0-1,0 0 1,0 0 0,0 0 0,0 0-1,0 0 1,1 0 0,-1 0 0,0 0-1,0 1 1,0-1 0,0 0 0,0 0 0,0 0-1,0 0 1,0 0 0,0 0 0,0 0-1,0 1 1,0-1 0,0 0 0,0 0-1,0 0 1,0 0 0,0 0 0,1 0-1,-2 1 1,1-1 0,0 0 0,2 12 176,-1-1 0,2 1 0,0 0 0,6 16 0,2 8 230,0 9-111,3-1 1,1 0-1,2-1 0,2-1 0,26 42 1,-44-82-312,0 0 0,1 0 0,0 1 0,0-2 0,-1 1 0,1 0 0,0 0 0,0 0 0,1-1 0,-1 1 0,0-1 1,0 0-1,1 0 0,-1 0 0,1 0 0,-1 0 0,1 0 0,-1 0 0,1-1 0,0 1 0,-1-1 0,1 0 0,0 0 0,3 0 0,-5-1-75,0 1-1,-1 0 0,1 0 0,0 0 0,-1 0 0,1-1 1,0 1-1,-1 0 0,1-1 0,-1 1 0,1 0 1,-1-1-1,1 1 0,-1-1 0,1 1 0,-1-1 1,1 1-1,-1-1 0,1 1 0,-1-1 0,0 1 1,1-1-1,-1 0 0,0 1 0,0-1 0,1 0 1,-1 1-1,0-1 0,0 0 0,0 1 0,0-2 1,1-23-1838,-1 20 1299,0-24-3144,0 4-313</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3.019"/>
    </inkml:context>
    <inkml:brush xml:id="br0">
      <inkml:brushProperty name="width" value="0.035" units="cm"/>
      <inkml:brushProperty name="height" value="0.035" units="cm"/>
    </inkml:brush>
  </inkml:definitions>
  <inkml:trace contextRef="#ctx0" brushRef="#br0">1 37 6953,'0'0'9278,"4"-6"-8639,15-18-45,-19 24-534,1-1 1,0 0 0,1 0 0,-1 1-1,0-1 1,0 1 0,0-1-1,0 1 1,0-1 0,1 1-1,-1 0 1,0-1 0,0 1 0,0 0-1,1 0 1,-1 0 0,0 0-1,0 0 1,1 0 0,-1 1-1,0-1 1,0 0 0,1 1 0,-1-1-1,0 0 1,0 1 0,0-1-1,0 1 1,0 0 0,0-1-1,0 1 1,2 2 0,10 10 155,-1 1 0,-1 0-1,0 1 1,-1 0 0,0 1 0,9 21 0,-13-20-139,0 1 0,-1 0 0,-1 0 0,-1 1 0,0-1 0,-2 1 0,0-1 0,-2 22 0,1-39 230,2-11 269,8-11-556,0 2 0,1-1-1,1 1 1,1 1 0,1 0-1,0 1 1,1 1 0,1 0 0,27-20-1,-30 25-59,2 1-1,-1 0 1,1 2 0,1-1-1,-1 2 1,1 0-1,1 1 1,-1 1 0,1 0-1,0 1 1,0 1-1,35-2 1,-46 5 31,-1-1 1,1 1-1,-1 1 0,0-1 0,1 1 1,-1-1-1,1 2 0,-1-1 0,0 0 1,0 1-1,0 0 0,0 1 1,0-1-1,0 1 0,0-1 0,-1 2 1,1-1-1,-1 0 0,8 9 0,3 5 10,-1 1-1,0 1 0,-2 0 0,0 1 0,-1 0 0,-1 1 0,-1 0 1,9 29-1,-16-41-31,1-1-253,0 1 0,0-1 0,1 1 0,7 12 0,-11-21-56,2 4-372,-15 0-3155,-10-4 2812,-96-3-4198,49-12-1153</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3.251"/>
    </inkml:context>
    <inkml:brush xml:id="br0">
      <inkml:brushProperty name="width" value="0.035" units="cm"/>
      <inkml:brushProperty name="height" value="0.035" units="cm"/>
    </inkml:brush>
  </inkml:definitions>
  <inkml:trace contextRef="#ctx0" brushRef="#br0">1 65 5265,'0'0'13603,"115"-64"-13923,-108 64-320,0 0-712,6 11-793,-6 3-2192</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4.109"/>
    </inkml:context>
    <inkml:brush xml:id="br0">
      <inkml:brushProperty name="width" value="0.035" units="cm"/>
      <inkml:brushProperty name="height" value="0.035" units="cm"/>
    </inkml:brush>
  </inkml:definitions>
  <inkml:trace contextRef="#ctx0" brushRef="#br0">542 239 2513,'0'0'12661,"5"-19"-11685,13-61-100,-17 76-777,0-1 0,0 1-1,-1-1 1,1 0 0,-1 1-1,0-1 1,-1 0-1,1 1 1,-1-1 0,0 1-1,0-1 1,0 1 0,-1-1-1,0 1 1,1 0 0,-1-1-1,-1 1 1,1 0 0,-1 0-1,1 1 1,-1-1-1,0 1 1,-4-4 0,2 3-90,0 0 0,-1 1 0,1-1 0,0 1 0,-1 1 0,0-1 0,0 1 0,0 0 0,0 0 0,0 1 0,0 0 0,0 0 0,0 0 0,-7 1 1,-2 0-23,0 1 0,0 0 0,0 2 0,0 0 0,0 0 0,1 1 1,-1 1-1,1 1 0,0 0 0,-22 13 0,11-5-1,1 1-1,1 1 0,0 1 1,1 1-1,-37 39 1,50-46 14,1-1 1,0 1 0,0 0-1,1 0 1,1 1-1,0 0 1,0 1-1,1-1 1,1 1 0,0 0-1,1 0 1,0 0-1,1 0 1,-1 22-1,3 5 411,23-40 964,-11-1-1262,0-1 0,0 0 1,-1 0-1,1-1 0,-1-1 0,1 0 0,17-9 0,5-4-66,34-24-1,-31 17-4,58-49 0,-85 64-23,0-1 1,-1 1-1,0-2 1,-1 1-1,0-1 0,0 0 1,-1-1-1,-1 0 1,10-23-1,-14 1-49,-2 23-131,0 24 63,-1-2 94,0 0 1,-1 0-1,-1 0 1,0 0-1,0-1 1,-1 1-1,0-1 1,-1 0-1,-9 14 0,8-13 7,0 0 0,0 0-1,1 1 1,1 0 0,0 0-1,1 0 1,-3 17-1,5-19-5,0-1 6,0 0 0,0 0 0,1 0 0,1 0 0,1 11 0,-2-18-2,1 0 1,0 0-1,-1 0 1,1 0 0,0 0-1,0-1 1,0 1-1,0 0 1,0 0 0,0-1-1,1 1 1,-1 0-1,0-1 1,1 1-1,-1-1 1,1 0 0,0 0-1,0 1 1,-1-1-1,1 0 1,0 0 0,0-1-1,0 1 1,0 0-1,0-1 1,0 1-1,4 0 1,27 2-9,1 0-1,-1-3 1,54-4 0,-74 2-265,-1-1 0,0 0 1,0 0-1,0-2 1,-1 1-1,22-12 0,29-25-4766,-25 9-1341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4.773"/>
    </inkml:context>
    <inkml:brush xml:id="br0">
      <inkml:brushProperty name="width" value="0.035" units="cm"/>
      <inkml:brushProperty name="height" value="0.035" units="cm"/>
    </inkml:brush>
  </inkml:definitions>
  <inkml:trace contextRef="#ctx0" brushRef="#br0">0 289 1424,'0'0'15084,"12"-35"-13373,36-110-679,-43 133-846,-1 0 1,2 0 0,12-21 0,-15 29-73,0 1 1,0-1 0,0 1 0,1 0 0,-1 0 0,8-5 0,-6 5 6,-2 0 17,-2 2-111,0 1-1,-1-1 0,1 1 0,0-1 0,0 1 0,-1 0 1,1-1-1,0 1 0,0 0 0,0-1 0,0 1 0,-1 0 1,1 0-1,0 0 0,0-1 0,0 1 0,0 0 0,0 0 0,0 1 1,0-1-37,0 1 0,-1 0 1,1 0-1,-1 0 1,1-1-1,-1 1 0,1 0 1,-1 0-1,1 0 1,-1 0-1,0 0 0,1 0 1,-1 0-1,0 0 0,0 0 1,0 2-1,0-3 6,15 186-23,-11-34 43,-5-110-5,2 1-1,7 50 1,-8-92 0,0 0-1,0 0 1,1 0 0,-1 0-1,0 0 1,0 0 0,1 0-1,-1 0 1,1 0 0,-1 0-1,1 0 1,-1 0 0,1 0-1,-1 0 1,1 0 0,0-1-1,0 1 1,-1 0 0,1 0-1,0-1 1,0 1 0,0 0-1,1 0 1,1-1 128,-1 1 1,1-1-1,0 0 1,0 0-1,-1 0 1,1 0-1,0 0 0,4-1 1,1-2-46,0 0 0,-1 0 0,1 0 0,-1-1 0,0 0 0,0 0 1,-1-1-1,1 0 0,-1 0 0,8-8 0,8-6-38,45-39-8,103-116 0,8-9-120,-175 180-51,7-7-509,1 1 1,-1 1 0,23-14-1,-33 40-12861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5.490"/>
    </inkml:context>
    <inkml:brush xml:id="br0">
      <inkml:brushProperty name="width" value="0.035" units="cm"/>
      <inkml:brushProperty name="height" value="0.035" units="cm"/>
    </inkml:brush>
  </inkml:definitions>
  <inkml:trace contextRef="#ctx0" brushRef="#br0">365 268 2457,'0'0'11655,"25"-31"-11057,75-98-143,-75 87-87,-24 28-42,-3 6-155,3-3 74,-1 9-168,0 0-1,0 0 1,0 0 0,0 0 0,0 1 0,0-1 0,-1 0-1,1 0 1,-1 0 0,0-3 0,0 4-48,0 0 1,0 0-1,0 1 0,0-1 1,0 0-1,0 1 0,0-1 1,0 1-1,0-1 0,0 1 1,-1-1-1,1 1 0,0 0 1,0 0-1,0-1 0,-1 1 0,1 0 1,0 0-1,0 0 0,0 0 1,-2 1-1,-19-1 9,0 0-1,-32 6 0,43-3-34,0 0-1,0 0 0,0 1 0,1 0 0,0 1 0,-18 11 0,1 2 10,0 1 1,0 1 0,2 2 0,1 0-1,1 2 1,1 1 0,0 0-1,2 2 1,2 0 0,0 1-1,-18 40 1,35-67 26,1-1 0,-1 1 0,1 0 1,-1 0-1,0 0 0,1 0 0,0 0 0,-1 0 1,1 1-1,0-1 0,-1 0 0,1 0 1,0 0-1,0 0 0,0 0 0,0 0 0,0 1 1,0-1-1,0 0 0,1 0 0,-1 0 0,0 0 1,1 0-1,-1 0 0,0 0 0,1 1 0,1-1 55,0 0 0,0 0 0,0-1 0,0 1 0,0-1 0,0 1 0,1-1 0,-1 0 0,0 0 0,0 0 0,3 0 0,-2 0-160,17-2 152,0 0-1,-1-1 1,1-1-1,-1-1 0,0 0 1,0-2-1,-1 0 1,0-1-1,27-16 0,-5-1 106,0-2-1,67-58 0,-92 73-128,-1-1 0,0-1 1,-1 0-1,-1 0 0,0-2 1,-1 0-1,19-33 0,-28 25 187,-2 15-204,0 9-109,-5 3-239,-9 9 289,0 0 1,1 1-1,0 0 1,1 1-1,-11 15 0,17-20 20,1-1-1,0 1 1,1-1-1,0 1 1,0 1-1,1-1 1,0 0-1,1 1 1,0 0-1,0-1 1,0 19-1,2-24 3,0 0 0,0 0 0,0 1 0,1-1 0,-1 0 0,1 1 0,0-1 0,0 0 0,3 6 0,-2-8-1,-1 0-1,1 0 1,0 0-1,0 0 1,0 0 0,0 0-1,0-1 1,0 1-1,1-1 1,-1 1-1,1-1 1,-1 0 0,1 0-1,-1 0 1,1-1-1,3 2 1,20 3 22,1-1 1,0-1-1,0-1 0,51-3 1,-23 0-481,-50 1 196,0 0 0,-1 0 1,1-1-1,0 0 0,-1 1 0,1-1 0,-1-1 0,1 1 1,4-3-1,17-15-4383,-5-2-1508</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6.034"/>
    </inkml:context>
    <inkml:brush xml:id="br0">
      <inkml:brushProperty name="width" value="0.035" units="cm"/>
      <inkml:brushProperty name="height" value="0.035" units="cm"/>
    </inkml:brush>
  </inkml:definitions>
  <inkml:trace contextRef="#ctx0" brushRef="#br0">1 11 8330,'0'0'9071,"1"7"-9032,4 47 337,-1 0-1,-6 70 1,0-31 134,2 83 83,0-175-577,0-1 0,0 1 0,0-1 0,0 1 1,0-1-1,0 0 0,1 1 0,-1-1 1,0 1-1,0-1 0,0 1 0,0-1 1,0 0-1,1 1 0,-1-1 0,0 1 0,0-1 1,1 0-1,-1 1 0,0-1 0,1 0 1,-1 1-1,0-1 0,1 0 0,-1 0 1,0 1-1,1-1 0,-1 0 0,0 0 0,1 0 1,-1 1-1,1-1 0,-1 0 0,1 0 1,-1 0-1,0 0 0,1 0 0,-1 0 1,1 0-1,-1 0 0,1 0 0,-1 0 1,1 0-1,-1 0 0,0 0 0,1 0 0,-1-1 1,1 1-1,-1 0 0,1 0 0,-1 0 1,0-1-1,1 1 0,-1 0 0,0 0 1,1-1-1,-1 1 0,0 0 0,1-1 0,-1 1 1,0-1-1,24-19 590,-1-7-549,-1-1-1,-1-1 1,26-50 0,-23 32-57,40-72-7,-54 103 5,0 1-1,1 0 0,1 1 0,0 0 1,15-13-1,-16 18-24,0 1 0,0 0-1,1 1 1,1 0 0,-1 1 0,1 0 0,0 1 0,0 1-1,0 0 1,1 0 0,0 1 0,-1 1 0,1 1 0,0 0-1,20 1 1,146 0-473,-178 0-193,-13 0-3744,-12 0-158</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6.496"/>
    </inkml:context>
    <inkml:brush xml:id="br0">
      <inkml:brushProperty name="width" value="0.035" units="cm"/>
      <inkml:brushProperty name="height" value="0.035" units="cm"/>
    </inkml:brush>
  </inkml:definitions>
  <inkml:trace contextRef="#ctx0" brushRef="#br0">1 322 5697,'0'0'9969,"23"-13"-8858,76-45-28,-94 54-943,1 1 1,-1-1 0,0 0-1,0-1 1,0 0 0,0 1-1,-1-2 1,0 1 0,0 0-1,5-9 1,0-2 183,66-108 1728,-67 110-1923,-7 11-101,1 0 0,-1 0 0,1 0-1,-1 1 1,1-1 0,0 1 0,0-1-1,1 1 1,-1 0 0,0 0 0,1 0-1,-1 0 1,5-3 0,-5 5-52,-4 38-29,-2 1 1,-1-1-1,-13 44 1,14-62 36,0 7 18,1 0 0,1 0 0,3 30 0,-1-25-7,0-31 8,0 0 0,1 0 0,-1 0 0,0 0 0,1-1 0,-1 1 0,1 0 0,-1 0 0,1 0 0,-1 0 0,1 0 0,0-1-1,-1 1 1,1 0 0,0 0 0,-1-1 0,1 1 0,0-1 0,0 1 0,0-1 0,0 1 0,0-1 0,0 1 0,0-1 0,0 0 0,0 1 0,0-1 0,0 0 0,0 0 0,0 0 0,0 0 0,1 0 0,42 1 155,-32-2-122,-3 1-61,4 1 71,-1-2 0,1 1-1,23-6 1,-33 6-86,-1-1 0,1 0 0,0 0 1,-1 0-1,1 0 0,-1 0 0,1 0 0,-1-1 0,0 1 0,1-1 0,-1 0 0,0 1 0,0-1 0,0 0 0,0 0 0,-1-1 0,1 1 0,0 0 1,-1 0-1,0-1 0,1 1 0,-1-1 0,0 1 0,1-4 0,0-43-3107,-2 33 1306,0-13-3315</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6.701"/>
    </inkml:context>
    <inkml:brush xml:id="br0">
      <inkml:brushProperty name="width" value="0.035" units="cm"/>
      <inkml:brushProperty name="height" value="0.035" units="cm"/>
    </inkml:brush>
  </inkml:definitions>
  <inkml:trace contextRef="#ctx0" brushRef="#br0">1 51 8874,'0'0'9250,"129"-50"-9442,-129 75-3001,0 3 193,0 1-1121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36.290"/>
    </inkml:context>
    <inkml:brush xml:id="br0">
      <inkml:brushProperty name="width" value="0.035" units="cm"/>
      <inkml:brushProperty name="height" value="0.035" units="cm"/>
    </inkml:brush>
  </inkml:definitions>
  <inkml:trace contextRef="#ctx0" brushRef="#br0">889 55 2881,'0'0'11510,"-3"-9"-11406,3 6-101,0 1 0,-1 0 0,1 0 0,-1 0 0,1 0 0,-1 0 0,0 0 0,0 0-1,0 0 1,0 0 0,-1 0 0,1 1 0,0-1 0,-1 0 0,1 1 0,-1-1 0,0 1 0,1-1 0,-1 1 0,0 0 0,0 0-1,0 0 1,0 0 0,0 0 0,0 0 0,0 0 0,0 1 0,0-1 0,0 1 0,0 0 0,-1-1 0,1 1 0,0 0 0,0 0 0,-4 1-1,-4-1 9,-137 5 286,128-2-259,1 0 0,0 0 0,0 2 0,0 0-1,-29 14 1,42-17-34,-1 0 1,1 1-1,0 0 0,1 0 0,-1 0 0,0 0 1,1 1-1,0-1 0,-5 6 0,7-5 1,1-1-1,-1 1 1,0 0 0,1 0-1,0 0 1,0 0 0,0 0 0,0 0-1,0 0 1,1 0 0,0 0-1,0 7 1,1-8 6,-1-1 0,0 0-1,1 1 1,-1-1 0,1 0 0,0 1 0,-1-1 0,1 0-1,0 0 1,0 0 0,1 0 0,-1 0 0,0 0-1,1 0 1,-1 0 0,1 0 0,0-1 0,0 1 0,-1 0-1,1-1 1,4 3 0,6 2 30,-1 0 0,1-1 0,15 5 0,18 8 132,-26-8 47,-5-3-14,0 0 0,-1 1 0,20 15 0,-30-20-167,0 0 0,0 0 0,0 0 0,0 0 0,-1 0-1,1 0 1,-1 1 0,0-1 0,0 1 0,0 0 0,-1 0 0,1-1 0,-1 1-1,0 0 1,0 0 0,0 0 0,-1 0 0,1 7 0,-1-10-31,-1 0 1,1 0 0,0 0 0,0 0-1,-1 0 1,1 1 0,-1-1 0,1 0-1,-1 0 1,0 0 0,1 0-1,-1 0 1,0 0 0,0-1 0,1 1-1,-1 0 1,0 0 0,0 0 0,0-1-1,0 1 1,0-1 0,0 1-1,0 0 1,0-1 0,-2 1 0,-33 9 17,29-8-14,-41 7-51,-73 7-1,-215 4-2940,172-15-1556</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7.163"/>
    </inkml:context>
    <inkml:brush xml:id="br0">
      <inkml:brushProperty name="width" value="0.035" units="cm"/>
      <inkml:brushProperty name="height" value="0.035" units="cm"/>
    </inkml:brush>
  </inkml:definitions>
  <inkml:trace contextRef="#ctx0" brushRef="#br0">1 250 4153,'0'0'10449,"59"-16"-9638,182-52-93,-162 42-238,-52 10 23,-13 6-255,-9 7-167,0 0 0,0-1-1,0 1 1,-1-1-1,0 0 1,0-1 0,0 1-1,0-1 1,0 1 0,-1-1-1,0 0 1,0-1-1,-1 1 1,1 0 0,-1-1-1,0 1 1,-1-1 0,1 0-1,-1 0 1,0 1-1,0-9 1,-8 13-74,-11 2-29,0 1 1,0 1 0,0 1 0,0 0-1,1 1 1,-1 1 0,1 1-1,0 0 1,1 1 0,-17 12-1,18-11 19,1 0-1,0 1 0,0 1 0,2 0 0,-1 1 1,1 1-1,1 0 0,0 0 0,1 1 0,0 0 1,-10 21-1,18-28 21,0-1 0,1 1 0,-1 0 0,1 0 0,0-1 0,1 1 0,0 0 0,0 8 0,0-2 68,1-13-75,-1 1 0,0-1-1,0 1 1,0-1-1,0 1 1,0-1 0,1 1-1,-1-1 1,0 1-1,1-1 1,-1 1 0,0-1-1,1 1 1,-1-1-1,0 0 1,1 1 0,-1-1-1,1 1 1,-1-1-1,0 0 1,1 0-1,-1 1 1,1-1 0,-1 0-1,1 0 1,0 0-1,-1 1 1,1-1 0,0 0-1,19 3 188,-15-3-117,246 3 898,-133-5-1332,-111 2 146,-1 0 1,1 0 0,0-1 0,-1 0 0,1 0-1,-1-1 1,1 0 0,-1 0 0,8-4 0,-11 4-241,1 0 1,-1 0-1,0 0 1,0-1 0,0 1-1,0-1 1,-1 0-1,1 0 1,-1 0 0,4-7-1,2-8-3614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7.612"/>
    </inkml:context>
    <inkml:brush xml:id="br0">
      <inkml:brushProperty name="width" value="0.035" units="cm"/>
      <inkml:brushProperty name="height" value="0.035" units="cm"/>
    </inkml:brush>
  </inkml:definitions>
  <inkml:trace contextRef="#ctx0" brushRef="#br0">274 69 3625,'0'0'13175,"10"-14"-12782,31-40-321,-41 54-71,0 0 0,0 1 0,0-1 0,0 0 0,0 0-1,0 0 1,0 1 0,0-1 0,0 0 0,0 0 0,0 1 0,0-1 0,0 0 0,0 0-1,0 1 1,0-1 0,0 0 0,0 0 0,0 0 0,0 1 0,1-1 0,-1 0 0,0 0 0,0 0-1,0 1 1,0-1 0,1 0 0,-1 0 0,0 0 0,0 0 0,0 1 0,1-1 0,-1 0 0,0 0-1,0 0 1,0 0 0,1 0 0,-1 0 0,0 0 0,0 0 0,1 0 0,-1 0 0,0 0-1,0 0 1,1 0 0,-1 0 0,0 0 0,0 0 0,1 0 0,-1 0 0,0 0 0,0 0 0,0 0-1,1 0 1,-1 0 0,0-1 0,0 1 0,0 0 0,1 0 0,-1 0 0,0 0 0,0 0 0,0-1-1,0 1 1,1 0 0,-1 0 0,0 0 0,0-1 0,0 28 123,0-20-74,-1 8 25,0 1 1,-1-1-1,-1 1 1,0-1-1,-2 0 0,1 0 1,-14 27-1,-61 97 312,58-107-351,-25 41 107,15-28-8,3 1-1,-45 100 0,68-130-109,1 0 0,0 0 1,1 0-1,1 0 0,1 1 0,0-1 0,1 1 0,4 29 0,-3-44-18,-1 0 1,1 0 0,0 0 0,0 0-1,0 0 1,0-1 0,1 1-1,-1 0 1,0-1 0,1 1-1,-1-1 1,1 1 0,-1-1 0,1 1-1,0-1 1,-1 0 0,1 0-1,0 0 1,0 0 0,0 0-1,0-1 1,0 1 0,0 0-1,0-1 1,0 0 0,0 1 0,0-1-1,0 0 1,3 0 0,7 1 24,-1-1 0,1 0 0,-1-1 0,13-2 0,-22 2-109,1 0 1,-1 0 0,1 0 0,-1 0-1,1 0 1,-1 0 0,0 0 0,0-1-1,0 1 1,1-1 0,-1 1 0,-1-1 0,1 0-1,0 0 1,0 0 0,-1 0 0,1 0-1,-1-1 1,0 1 0,1 0 0,-1-1-1,0 1 1,0 0 0,-1-1 0,1 0-1,-1 1 1,1-1 0,-1-2 0,2-9-1617,-1 1 1,-1-1-1,0 1 1,-3-15 0,-2-7-5509</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28.330"/>
    </inkml:context>
    <inkml:brush xml:id="br0">
      <inkml:brushProperty name="width" value="0.035" units="cm"/>
      <inkml:brushProperty name="height" value="0.035" units="cm"/>
    </inkml:brush>
  </inkml:definitions>
  <inkml:trace contextRef="#ctx0" brushRef="#br0">360 253 6833,'0'0'10159,"56"-9"-9535,182-29-53,-202 32-292,-1-1 0,61-20 1,-69 18-133,66-26 578,143-76 0,-236 111-730,0 0-1,0 0 1,0 0 0,0 0 0,0 0-1,0 1 1,0-1 0,0 0 0,0 0 0,0 0-1,0 0 1,0 0 0,1 0 0,-1 0-1,0 0 1,0 1 0,0-1 0,0 0 0,0 0-1,0 0 1,0 0 0,0 0 0,0 0-1,0 0 1,0 0 0,0 0 0,0 1 0,1-1-1,-1 0 1,0 0 0,0 0 0,0 0-1,0 0 1,0 0 0,0 0 0,0 0 0,0 0-1,1 0 1,-1 0 0,0 0 0,0 0-1,0 0 1,0 0 0,0 0 0,0 0 0,0 0-1,1 0 1,-1 0 0,0 0 0,0 0-1,0 0 1,0 0 0,0 0 0,0 0 0,0 0-1,0-1 1,1 1 0,-1 0 0,0 0 0,0 0-1,0 0 1,0 0 0,0 0 0,0 0-1,-7 14-52,-17 17 86,-16 13-13,2 1-1,2 3 0,-42 70 1,77-114-5,-1 0 0,0 0-1,1 1 1,0-1 0,0 0 0,0 1 0,1-1 0,-1 1 0,1 0 0,0 4 0,0-8 170,5-1 23,5-1-173,0-1 1,0 0-1,0-1 1,0 0 0,0-1-1,-1 0 1,1 0-1,-1-1 1,9-6-1,15-7 32,155-88 125,-163 90-57,0-2 0,-2-1 0,0-1 0,-1-1 1,22-27-1,-42 45-98,4-5 146,0 1 0,0 0 0,0 0-1,1 0 1,0 0 0,14-8 0,-19 14 38,3 1-122,-4 0-153,-1 19-18,0 2 76,0 0 0,-1 0 0,-1 0 1,-1 0-1,-1-1 0,-13 40 0,-36 89 39,-8 22 60,46-137-79,-1 0 1,-37 57-1,38-71-8,-2 0-1,0-1 1,-1-2 0,0 1 0,-2-2-1,0-1 1,0 0 0,-2-1 0,0-2 0,-27 13-1,2-6-5,0-1 0,-2-2-1,1-3 1,-56 8-1,52-14-118,-1-3 0,-58-3-1,73-1-131,-6-2-510,1-1 1,0-3-1,1-1 1,-1-2-1,-54-20 1,32 10-1432,-58-16-2875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30.353"/>
    </inkml:context>
    <inkml:brush xml:id="br0">
      <inkml:brushProperty name="width" value="0.035" units="cm"/>
      <inkml:brushProperty name="height" value="0.035" units="cm"/>
    </inkml:brush>
  </inkml:definitions>
  <inkml:trace contextRef="#ctx0" brushRef="#br0">645 183 2537,'0'0'11517,"2"-23"-10912,2-9-390,0 5 323,-2 0 1,-1-32-1,-1 59-512,0-1 1,0 0-1,-1 0 1,1 1 0,0-1-1,-1 0 1,1 0-1,0 1 1,-1-1-1,1 0 1,-1 1-1,1-1 1,-1 1 0,0-1-1,1 1 1,-1-1-1,1 1 1,-1-1-1,0 1 1,0-1-1,1 1 1,-1 0-1,0 0 1,1-1 0,-1 1-1,0 0 1,0 0-1,0 0 1,1 0-1,-1 0 1,0 0-1,-1 0 1,-38 0-145,23 1 171,-10 0-63,1 1 0,-1 2 0,1 1 0,-1 1 0,1 1 0,-35 14 0,9 2 12,-99 57 0,132-68-4,0 0 0,1 1 0,1 0-1,-17 17 1,29-25 3,0 1 0,1-1 0,-1 1 1,1 0-1,0 1 0,1-1 0,-1 1 0,1 0 0,0-1 0,1 1 1,0 1-1,0-1 0,1 0 0,-1 0 0,1 1 0,1 6 0,3-7 121,9-6 21,-6-1-97,50 0 11,-1-3-1,0-2 1,0-3-1,60-16 1,-75 13-384,0-2 0,40-20 1,-73 30 69,-1-1 1,1 0 0,-1 0-1,0-1 1,0 0-1,-1 0 1,1 0 0,-1 0-1,0-1 1,4-7 0,-1 1-968,-1-1 0,-1 0 0,10-28 1,-1-5-4029</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30.881"/>
    </inkml:context>
    <inkml:brush xml:id="br0">
      <inkml:brushProperty name="width" value="0.035" units="cm"/>
      <inkml:brushProperty name="height" value="0.035" units="cm"/>
    </inkml:brush>
  </inkml:definitions>
  <inkml:trace contextRef="#ctx0" brushRef="#br0">539 1 9938,'0'0'8365,"11"18"-8143,-6-10-186,9 14 74,-2 0 0,0 1 0,-1 0 0,12 41 0,-6 7 175,-3 0 1,8 123-1,-14 148 422,-8-325-694,0 0 0,-1 0 1,-1 0-1,-1 0 0,-1-1 1,0 1-1,-1-1 0,0 0 1,-1 0-1,-1-1 0,-1 0 1,0 0-1,-1-1 0,-1 0 1,0 0-1,0-1 0,-2 0 1,1-1-1,-23 18 0,12-14-8,0-1-1,-1-1 0,-1 0 0,0-2 1,0-1-1,-38 12 0,41-17 17,0-1 0,-1 0 1,1-2-1,-1-1 0,0 0 0,1-2 0,-1 0 0,-31-5 1,47 4-12,0-1-1,0 0 1,1 0 0,-1-1 0,0 1 0,1-1 0,0 0 0,0-1 0,0 1 0,0-1 0,0 0 0,1 0 0,0-1 0,-1 1 0,2-1 0,-1 0 0,1 0 0,-1 0 0,1-1 0,1 1 0,-4-9 0,4 10-6,0-1 0,1 0-1,0 0 1,0 0 0,0 0 0,0 0-1,1 0 1,-1 0 0,2-1 0,-1 1 0,0 0-1,1 0 1,0 0 0,0 0 0,0 0-1,1 0 1,0 1 0,0-1 0,0 0 0,0 1-1,1-1 1,0 1 0,0 0 0,0 0-1,0 0 1,8-7 0,5-1 7,0 1 1,1 0-1,0 1 1,1 1-1,35-13 1,110-29-7,-131 42-4,602-142 42,-94 24 66,-513 122-65,-20 3-798,-33 2-1056,-42 0-2292,-12 0-1959</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08.755"/>
    </inkml:context>
    <inkml:brush xml:id="br0">
      <inkml:brushProperty name="width" value="0.035" units="cm"/>
      <inkml:brushProperty name="height" value="0.035" units="cm"/>
    </inkml:brush>
  </inkml:definitions>
  <inkml:trace contextRef="#ctx0" brushRef="#br0">1 214 4217,'0'0'13324,"9"-6"-12710,27-20-264,-27 19 2515,-8 7-2700,1 0 0,-1 0 1,1 0-1,-1 0 0,0 0 1,1 0-1,-1 0 0,1 1 0,-1-1 1,0 1-1,1-1 0,-1 1 0,2 0 1,12 22-159,-1 1 0,-1 0 0,-1 1 0,-1 1 0,-1-1 0,7 34 0,-11-29-9,-1 1-1,-1 0 1,-2 0-1,-3 47 1,1-26 19,0-51 143,-8-66 83,-8 20-657,-40-78 0,-4-11-197,56 124 599,0-1 1,2 1-1,-1-1 0,1 1 0,1-1 1,-1 0-1,2 0 0,0 0 0,0 0 1,4-21-1,-2 29 12,0 0 1,0 0 0,0 0-1,0 0 1,0 0 0,1 0-1,-1 1 1,1-1 0,0 1-1,0-1 1,0 1 0,0 0-1,0 1 1,6-4 0,53-19 37,-54 21-29,42-12 46,1 2 0,95-11 1,108 12 98,-248 12-159,1 1 0,-1 0 0,1 1 0,-1-1 0,1 1 0,-1 1-1,0-1 1,0 1 0,0 0 0,0 0 0,-1 1 0,1 0 0,-1 0 0,0 0-1,0 1 1,0-1 0,-1 1 0,1 0 0,-1 1 0,6 10 0,3 6 7,-1 0-1,-1 1 1,-1 0 0,9 30 0,-12-26 9,-1 0 1,-2 0 0,-1 1 0,-1-1-1,-2 34 1,-1-55-15,1 0 0,-1 0 0,0-1 1,0 1-1,-1 0 0,0-1 0,0 1 0,0-1 0,-1 0 0,0 0 0,0 0 0,0 0 0,0 0 0,-1-1 0,0 1 0,0-1 1,0 0-1,0 0 0,-1 0 0,1-1 0,-1 0 0,0 0 0,-6 3 0,-8 4 0,-1-1 1,0-1-1,0-1 0,-42 9 0,-14-5-119,1-3 1,-140-2-1,203-6 51,9 0-68,-5 0-27,0 0 1,0 0-1,0-1 1,0 0-1,-10-3 0,16 4-99,0-1-1,0 0 0,0 0 0,1 0 0,-1 0 0,0 0 0,0-1 1,1 1-1,-1 0 0,0-1 0,1 1 0,0-1 0,-1 0 1,1 1-1,0-1 0,0 0 0,0 0 0,0 0 0,0 0 0,0 0 1,0 0-1,1 0 0,-1 0 0,1-2 0,-2-14-6187</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09.518"/>
    </inkml:context>
    <inkml:brush xml:id="br0">
      <inkml:brushProperty name="width" value="0.035" units="cm"/>
      <inkml:brushProperty name="height" value="0.035" units="cm"/>
    </inkml:brush>
  </inkml:definitions>
  <inkml:trace contextRef="#ctx0" brushRef="#br0">142 250 1568,'0'0'11990,"27"-10"-10202,83-33-356,-107 42-1342,0-1-1,0 1 0,0-1 0,0 1 1,0-1-1,-1 0 0,1 0 0,0 0 1,3-5-1,-6 7-54,0-1 0,1 0 0,-1 0-1,1 0 1,-1 1 0,0-1 0,0 0 0,1 0 0,-1 0 0,0 0 0,0 0 0,0 0 0,0 1 0,0-1-1,0 0 1,-1-2 0,1-5 190,6-31 453,0-69-1,-6 108-677,0 0 0,0 0 0,0 0-1,0-1 1,0 1 0,0 0 0,0 0-1,0 0 1,-1-1 0,1 1 0,0 0 0,0 0-1,0 0 1,0-1 0,0 1 0,-1 0 0,1 0-1,0 0 1,0 0 0,0 0 0,-1 0-1,1-1 1,0 1 0,0 0 0,-1 0 0,1 0-1,0 0 1,0 0 0,0 0 0,-1 0-1,1 0 1,0 0 0,0 0 0,-1 0 0,1 0-1,0 0 1,0 0 0,0 0 0,-1 0-1,1 1 1,0-1 0,-3 0-11,-6 1-14,-1 0 0,1 1 0,-1 0 0,1 0 0,0 1 0,-1 0 0,2 1 0,-1 0-1,0 0 1,-9 7 0,-7 6 7,1 0 1,-22 22-1,36-30 5,1-1 1,0 1-1,0 1 1,1 0-1,1 0 1,-1 0-1,2 1 1,-1 0-1,2 1 1,-1-1-1,2 1 1,-1 0-1,2 0 1,-1 0-1,0 14 1,-2 57 130,11-83 325,9-1-280,1-1 0,0 0 0,0-1 0,-1-1 1,0 0-1,1-1 0,-2 0 0,1-1 0,-1-1 0,1 0 0,-2-1 0,17-12 0,-7 3-105,-1-1 0,-1-1 0,0-1 0,-2-1 1,30-42-1,-42 55-53,0 0 0,-1 0 1,0 0-1,0-1 0,-1 1 1,0-1-1,-1 0 0,0-1 1,-1 1-1,1 0 0,0-13 1,-3 21-64,0 6-238,-1 4 284,-1 0-1,0 0 0,0 0 0,-1 0 0,0 0 0,-1-1 0,1 1 1,-11 14-1,-12 32-1,20-36-4,2 0 1,-1 0-1,2 1 0,1 0 0,1 0 1,1 26-1,0-44 18,0 0 1,0 0-1,0 0 0,1-1 0,-1 1 1,1 0-1,-1 0 0,1 0 1,0-1-1,-1 1 0,1 0 0,0-1 1,0 1-1,0-1 0,1 1 1,-1-1-1,0 1 0,0-1 1,3 2-1,0 0 8,0-1-1,1 1 1,-1-1 0,1 0 0,-1 0 0,1 0 0,7 1 0,7 1 62,1-1 1,38 0-1,-22-1-70,-3-1 70,-1 0 0,50-7 0,-74 5-200,1-1 0,0 1 1,0-2-1,-1 1 0,0-2 0,1 1 0,-1-1 0,0 0 0,-1 0 1,1-1-1,-1 0 0,0-1 0,0 1 0,6-8 0,-10 9-220,0-1 0,0 1-1,-1-1 1,1 0 0,-1 0-1,0 0 1,0 0 0,-1 0-1,0-1 1,0 1 0,0 0-1,0-1 1,-1 1 0,0 0-1,0-1 1,-2-8 0,2-8-2156,0-17-1747</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09.814"/>
    </inkml:context>
    <inkml:brush xml:id="br0">
      <inkml:brushProperty name="width" value="0.035" units="cm"/>
      <inkml:brushProperty name="height" value="0.035" units="cm"/>
    </inkml:brush>
  </inkml:definitions>
  <inkml:trace contextRef="#ctx0" brushRef="#br0">1 1 8426,'0'0'10402,"15"15"-10170,-2-4-164,-5-5-27,0 2 0,0-1 0,0 1-1,-1 0 1,0 0 0,-1 1 0,0 0-1,0 0 1,-1 1 0,0 0 0,7 19 0,49 229 948,-19-80-822,-39-166-188,-4-11 5,1 0 1,0 0-1,0 0 0,1 0 0,-1 1 0,0-1 0,0 0 0,1 0 0,-1 0 0,0 0 0,1 0 0,-1 0 0,1 0 1,-1 0-1,1 0 0,0 0 0,-1 0 0,1 0 0,0 0 0,0 0 0,0-1 0,0 1 0,0 0 0,0 0 1,0-1-1,0 1 0,0-1 0,0 1 0,0-1 0,0 1 0,0-1 0,0 0 0,2 1 0,-2-1-728,1 1-1377,-12 1 1223,-98-2-4471,41 0 890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10.001"/>
    </inkml:context>
    <inkml:brush xml:id="br0">
      <inkml:brushProperty name="width" value="0.035" units="cm"/>
      <inkml:brushProperty name="height" value="0.035" units="cm"/>
    </inkml:brush>
  </inkml:definitions>
  <inkml:trace contextRef="#ctx0" brushRef="#br0">0 129 3393,'0'0'16771,"407"-96"-16099,-306 81-351,-6 5-273,-20 6-48,-14 1-481,-20 3-135,-14 0-192,-14 0-272,-13 10-8594</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10.628"/>
    </inkml:context>
    <inkml:brush xml:id="br0">
      <inkml:brushProperty name="width" value="0.035" units="cm"/>
      <inkml:brushProperty name="height" value="0.035" units="cm"/>
    </inkml:brush>
  </inkml:definitions>
  <inkml:trace contextRef="#ctx0" brushRef="#br0">285 224 7666,'0'0'7329,"9"-20"-6999,29-64 206,-35 78-304,-1-1 0,1 1 1,-1 0-1,0-1 0,-1 1 1,1-1-1,-1 0 0,-1 1 0,1-1 1,-1 0-1,-1-12 0,-1-10 1548,-20 36-1922,-15 20 124,1 1 0,1 1 0,-36 41 0,52-51 10,1 2 0,1 0 1,1 1-1,-15 24 0,25-34 4,-1 0 0,2 1 0,0 0 0,0-1 0,1 1 0,1 1 0,0-1 0,1 1 0,-1 24 0,3-38 8,0 1 0,1-1 1,-1 1-1,0-1 0,1 0 0,-1 1 1,1-1-1,-1 1 0,1-1 1,-1 0-1,1 1 0,0-1 0,-1 0 1,1 0-1,-1 1 0,1-1 0,0 0 1,-1 0-1,1 0 0,-1 0 0,1 0 1,0 0-1,-1 0 0,1 0 0,0 0 1,-1 0-1,1 0 0,-1 0 0,1 0 1,1-1-1,2 1 128,7 0 35,0 1 0,0-2 1,0 0-1,0 0 0,0-1 0,0 0 0,0-1 1,-1 0-1,1 0 0,13-8 0,29-18 199,68-48 1,-99 60-338,0-1 0,0-1 1,-2-1-1,-1 0 0,21-29 0,-19 7-6,-8 15-303,-12 30 142,-4 18 52,0-13 83,1 1 0,-1-1 1,-1 1-1,0-1 0,-6 10 0,5-9 4,0 0 0,1 1 0,0-1 0,-3 11 0,4-6-49,1 1 0,0 0 1,1 28-1,1-43 44,0 1-1,0-1 1,0 1 0,0-1-1,0 0 1,0 1-1,0-1 1,0 0 0,0 1-1,0-1 1,0 1-1,0-1 1,0 0 0,0 1-1,1-1 1,-1 0-1,0 1 1,0-1 0,0 0-1,1 1 1,-1-1 0,0 0-1,0 0 1,1 1-1,-1-1 1,0 0 0,1 0-1,-1 1 1,0-1-1,1 0 1,-1 0 0,0 0-1,1 0 1,-1 0-1,0 1 1,1-1 0,-1 0-1,1 0 1,-1 0 0,1 0-1,31 3-10,0-1 1,0-2-1,0-1 0,55-9 1,-39 1-709,-1-3 1,0-2-1,84-36 1,-88 32-957,41-18-4118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36.551"/>
    </inkml:context>
    <inkml:brush xml:id="br0">
      <inkml:brushProperty name="width" value="0.035" units="cm"/>
      <inkml:brushProperty name="height" value="0.035" units="cm"/>
    </inkml:brush>
  </inkml:definitions>
  <inkml:trace contextRef="#ctx0" brushRef="#br0">1 147 4081,'0'0'16091,"129"-146"-15971,-136 146-2864,-34 10-1329,1 1-656</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11.203"/>
    </inkml:context>
    <inkml:brush xml:id="br0">
      <inkml:brushProperty name="width" value="0.035" units="cm"/>
      <inkml:brushProperty name="height" value="0.035" units="cm"/>
    </inkml:brush>
  </inkml:definitions>
  <inkml:trace contextRef="#ctx0" brushRef="#br0">720 135 2665,'0'0'7837,"-20"-11"-6851,-62-33 113,80 43-977,1 0 0,-1 0 0,0-1 0,0 1 0,1 0 0,-1 0 0,1-1 0,-1 1 1,1-1-1,0 0 0,-1 1 0,1-1 0,-1-3 0,2-13 1952,2 11-634,-2 5-1318,-1 1 0,1-1 0,-1 1 0,1-1 0,-1 1 0,1-1 0,-1 1 0,0-1 0,0 1 0,0 0-1,0 0 1,0-1 0,0 1 0,0 0 0,0 0 0,0 0 0,0 0 0,-1 0 0,1 0 0,0 1 0,-1-1 0,1 0-1,-1 1 1,1-1 0,-1 1 0,1-1 0,-1 1 0,1 0 0,-1-1 0,1 1 0,-1 0 0,1 0 0,-3 0-1,-11 0-271,1 0 0,-25 2 0,29-1 339,-7 2-196,0 1 0,1 0 0,-1 1 0,1 0 0,0 2 0,0 0 0,-28 18 0,-98 75-32,119-83 10,1 1 0,0 1 0,-34 42-1,49-52 19,1-1-1,0 2 1,1-1 0,0 0-1,0 1 1,1 0-1,1 0 1,-1 1-1,2-1 1,-1 0-1,1 1 1,1 0-1,-1 15 1,2-24-4,0 1 0,0-1 0,0 0 0,0 1 0,0-1 0,0 1 1,1-1-1,-1 1 0,1-1 0,0 0 0,-1 1 0,1-1 0,0 0 0,1 0 0,1 4 0,0-4 16,0-1-1,-1 1 0,1-1 0,0 1 0,0-1 0,0 0 0,0-1 0,0 1 0,0 0 0,0-1 0,0 0 0,3 1 1,55 3 219,85-3 1,-96-2-237,4-2-597,-1-2 1,1-3-1,89-24 1,152-66-8689,-267 88 8114,34-12-1968</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11.638"/>
    </inkml:context>
    <inkml:brush xml:id="br0">
      <inkml:brushProperty name="width" value="0.035" units="cm"/>
      <inkml:brushProperty name="height" value="0.035" units="cm"/>
    </inkml:brush>
  </inkml:definitions>
  <inkml:trace contextRef="#ctx0" brushRef="#br0">414 230 3529,'0'0'12444,"22"-24"-11519,69-74-15,-68 64-275,-23 19-99,-1 8-282,1-39 1052,0 45-1302,-1 1 0,1-1 0,0 1 0,-1 0 0,1-1 0,0 1-1,-1 0 1,1-1 0,-1 1 0,1 0 0,-1 0 0,1-1 0,0 1 0,-1 0 0,1 0 0,-1 0-1,1 0 1,-1 0 0,0-1 0,1 1 0,-1 0 0,1 0 0,-1 0 0,1 0 0,-1 1 0,1-1 0,-1 0-1,1 0 1,-2 0 0,-1 1-2,-13-1-22,1 2 1,-1 0 0,0 1-1,1 1 1,0 0 0,-17 8 0,-7 4 15,-41 24 0,42-18 1,0 2 1,-34 28-1,56-39-26,0 1 1,1 1-1,0 0 0,2 1 0,-1 0 0,-12 23 1,22-32-32,0 1 1,1 0 0,0 0 0,1 0-1,0 0 1,0 0 0,0 0-1,1 0 1,0 1 0,1 10 0,0-19 58,0 1 1,0-1 0,0 0-1,0 0 1,0 0 0,0 1 0,0-1-1,0 0 1,0 0 0,1 0-1,-1 1 1,0-1 0,0 0-1,0 0 1,0 0 0,0 0 0,0 1-1,0-1 1,1 0 0,-1 0-1,0 0 1,0 0 0,0 0 0,0 0-1,1 1 1,-1-1 0,0 0-1,0 0 1,0 0 0,1 0 0,-1 0-1,0 0 1,0 0 0,0 0-1,1 0 1,-1 0 0,0 0 0,0 0-1,0 0 1,1 0 0,-1 0-1,0 0 1,0 0 0,0 0 0,1-1-1,18 2 78,1-1-1,-1 0 0,1-2 0,-1 0 1,1-2-1,36-11 0,-27 5-67,-1-1-1,0-2 1,50-30-1,-73 40-78,0 0-1,-1 0 0,1-1 1,-1 1-1,0-1 0,0 0 1,-1 0-1,1 0 1,-1-1-1,0 1 0,0-1 1,3-5-1,-3 2-810,-1 0 1,0 0-1,-1 1 1,1-1-1,-2-1 0,1 1 1,-1-10-1,0-9-4939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11.823"/>
    </inkml:context>
    <inkml:brush xml:id="br0">
      <inkml:brushProperty name="width" value="0.035" units="cm"/>
      <inkml:brushProperty name="height" value="0.035" units="cm"/>
    </inkml:brush>
  </inkml:definitions>
  <inkml:trace contextRef="#ctx0" brushRef="#br0">1 1 1688</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12.878"/>
    </inkml:context>
    <inkml:brush xml:id="br0">
      <inkml:brushProperty name="width" value="0.035" units="cm"/>
      <inkml:brushProperty name="height" value="0.035" units="cm"/>
    </inkml:brush>
  </inkml:definitions>
  <inkml:trace contextRef="#ctx0" brushRef="#br0">1 389 1688,'319'-157'7187,"-242"119"-4274,-61 31-1242,-3 3-652,-4 0-173,0 2 1,0-1 0,1 1-1,15-1 1,-22 2-799,0 1-1,-1 0 1,1 0-1,0 0 1,-1 0-1,1 1 1,0-1-1,-1 1 0,1-1 1,0 1-1,-1 0 1,1 0-1,-1 0 1,1 1-1,-1-1 1,0 0-1,0 1 1,1 0-1,-1-1 1,3 4-1,0 3 30,-1 0-1,0 0 1,0 0 0,0 1-1,-1-1 1,-1 1-1,1-1 1,-1 1 0,-1 0-1,1 11 1,0 17 197,-3 45 0,-1-23-186,2 51-20,0-109 994,3-13 387,8-3-1360,0 2 0,1-1 0,21-17-1,12-13-91,41-55 13,-28 30-4,68-60 0,-120 123-12,-3 3 3,0 0-1,0 0 0,0 0 1,1 0-1,-1 1 0,1-1 1,0 1-1,0 0 0,0 0 1,0 0-1,5-1 0,-8 3-185,0 39-438,0-23 604,0-1-1,-1 0 0,-1 0 1,0 0-1,-1 0 1,-1 0-1,0 0 1,-11 28-1,-6-5 21,-27 37 1,1-2 5,43-69-2,2-3-1,1 0 1,-1-1-1,1 1 1,-1-1 0,1 1-1,0 0 1,-1 0-1,1-1 1,0 1-1,0 0 1,-1-1-1,1 1 1,0 0-1,0 0 1,0-1-1,0 1 1,0 0 0,0 0-1,0 1 1,0-1 321,2-5-202,3-3-106,1 1-1,-1 0 1,1 0 0,0 0-1,0 1 1,14-9-1,53-30-18,-26 17 13,156-110-11,34-20-10,-223 148-14,43-24 56,-51 30-65,-1 1 0,1-1 0,-1 1 0,1 0 0,0 1-1,-1-1 1,12 0 0,-16 2 18,-1 0-1,0 1 1,0-1 0,0 0-1,1 0 1,-1 0 0,0 0-1,0 1 1,0-1 0,0 0-1,1 0 1,-1 1-1,0-1 1,0 0 0,0 0-1,0 1 1,0-1 0,0 0-1,0 0 1,0 1 0,0-1-1,0 0 1,0 1 0,0-1-1,0 0 1,0 0 0,0 1-1,0-1 1,0 0 0,0 0-1,0 1 1,0-1 0,0 3-75,0 13 1,1 1 64,-1 0 0,-1 0 0,0-1 0,-1 1 0,-1 0-1,-1-1 1,-7 21 0,1-15-20,1-1 0,1 2 0,1-1-1,1 1 1,1 0 0,1 0 0,-1 31 0,11-51 66,14-2-1,0-1 0,1-1-1,-1-1 1,0-1 0,0-1-1,0-1 1,-1 0 0,1-1-1,-1-1 1,0-1 0,22-14-1,-5 2 8,-1-2-1,0-2 0,-2-1 0,50-49 0,-69 60-21,-1 0 0,0-1 0,13-21 0,-21 29-1,-2 0 0,1 0 1,-1 0-1,0 0 0,0-1 0,-1 1 1,0-1-1,0 0 0,-1 1 0,1-17 1,5-17 115,-7 40-113,-5 2-112,-5 1 95,-1 1 0,1 0-1,0 1 1,0 0 0,0 1 0,1 0 0,-1 1-1,1 0 1,-11 9 0,-75 70-78,95-85 91,-14 13-4,2 0 0,0 1-1,0 1 1,-16 26-1,24-34 4,1 0 0,-1 1 0,1-1-1,1 1 1,-1 0 0,1-1-1,1 1 1,-1 0 0,2 0 0,-1 0-1,1 1 1,0-1 0,1 8-1,0-14 3,-1 0 0,1-1 0,-1 1 0,1 0 0,0 0 0,0-1 0,0 1 0,0 0 0,0-1 0,0 1-1,1-1 1,-1 1 0,0-1 0,1 0 0,-1 0 0,1 1 0,-1-1 0,1 0 0,0 0 0,0-1 0,-1 1 0,1 0 0,0 0-1,0-1 1,2 1 0,6 2 8,1-1 0,-1-1 0,14 1-1,-20-1-4,23 1-38,0-1 0,0-1 0,0-1 0,0-2 0,0 0 0,-1-2-1,1-1 1,46-17 0,65-42-5831,-77 34-52,-14 9-943</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13.344"/>
    </inkml:context>
    <inkml:brush xml:id="br0">
      <inkml:brushProperty name="width" value="0.035" units="cm"/>
      <inkml:brushProperty name="height" value="0.035" units="cm"/>
    </inkml:brush>
  </inkml:definitions>
  <inkml:trace contextRef="#ctx0" brushRef="#br0">523 69 7074,'0'0'11995,"12"-11"-11465,37-34-295,-42 35-201,-13 8-27,-4 2-27,0 0 0,1 0 0,-1 1 0,0 0 0,1 1 0,-1 0 0,1 0 1,0 1-1,0 0 0,0 1 0,0 0 0,0 0 0,1 1 0,-1 0 0,1 0 0,-8 8 0,10-7-35,1-1 0,0 1 0,0 0 0,1 0 0,-1 1 0,1-1 0,0 1 0,1 0 0,0 0 0,0 0 0,1 1 0,-1-1 0,2 1 0,-1-1 0,1 1 0,0-1-1,0 1 1,1 0 0,0 0 0,1-1 0,2 14 0,-2-18 60,0 1 1,0 0-1,0-1 0,1 1 0,0-1 0,-1 0 0,1 1 0,0-1 1,1 0-1,4 5 0,-5-5 12,1-1 1,-1 0-1,0 1 1,-1-1-1,1 1 1,0 0-1,-1 0 1,1 0-1,-1 0 1,0 0-1,0 0 0,0 0 1,0 0-1,-1 0 1,1 6-1,-1-5-3,0 2 19,1 1-1,-2-1 0,1 1 1,-1-1-1,0 1 1,-2 6-1,1-11-24,1 1 0,0 0 0,-1 0 0,0-1 0,0 1 1,0-1-1,0 0 0,0 0 0,0 0 0,-1 0 0,1 0 0,-1 0 0,1 0 0,-1-1 0,-4 3 0,-28 11 243,0 0 0,-75 17 0,-11 5 0,117-36-267,1 1 0,-1-1 0,0 0 0,1 0 0,-1-1 0,1 1 0,-1-1-1,0 0 1,-5 0 0,8 0-139,-1-1-1,1 1 1,0 0 0,0-1-1,-1 1 1,1-1-1,0 1 1,0-1 0,0 0-1,0 1 1,0-1-1,0 0 1,0 0-1,0 0 1,0 0 0,0 0-1,0 0 1,1 0-1,-1 0 1,0 0 0,1 0-1,-1-1 1,0 1-1,1 0 1,0 0-1,-1-2 1,-1-22-7049</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32.664"/>
    </inkml:context>
    <inkml:brush xml:id="br0">
      <inkml:brushProperty name="width" value="0.035" units="cm"/>
      <inkml:brushProperty name="height" value="0.035" units="cm"/>
    </inkml:brush>
  </inkml:definitions>
  <inkml:trace contextRef="#ctx0" brushRef="#br0">472 148 1696,'0'0'13695,"12"-23"-12825,33-71-174,-34 67-227,-11 26-456,0 1 0,0 0 0,0 0 0,0 0 1,0 0-1,0 0 0,0-1 0,0 1 0,0 0 0,0 0 1,0 0-1,0 0 0,0 0 0,0 0 0,0-1 0,-1 1 1,1 0-1,0 0 0,0 0 0,0 0 0,0 0 0,0 0 1,0 0-1,0 0 0,0 0 0,-1-1 0,1 1 1,0 0-1,0 0 0,0 0 0,0 0 0,0 0 0,0 0 1,-1 0-1,1 0 0,0 0 0,0 0 0,0 0 0,0 0 1,0 0-1,-1 0 0,1 0 0,0 0 0,0 0 0,0 0 1,0 0-1,0 0 0,-1 0 0,1 0 0,0 0 0,0 1 1,0-1-1,0 0 0,0 0 0,0 0 0,0 0 0,-1 0 1,-5 1 9,-10 2-33,1 0-1,0 1 0,0 0 1,0 1-1,1 1 0,-21 11 1,-84 52 11,92-53-12,1 2 0,0 0 0,2 2-1,-37 38 1,53-48 17,0-1-1,1 1 0,0 0 1,0 1-1,1 0 1,1 0-1,0 0 0,1 0 1,0 1-1,0 0 1,1 0-1,1 0 0,0 0 1,-1 24-1,3-26 54,0 0 1,1 0-1,0 0 0,0 0 0,6 19 0,-4-22-2,0-1 0,0 1 0,1-1 0,0 0-1,0 0 1,0-1 0,1 1 0,0-1-1,6 5 1,87 75 671,-62-57-560,-1 3 0,57 64 0,-86-87-163,0 2 0,0-1 0,-1 1 0,-1 0 0,1 0 0,-1 0 0,-1 1 0,0-1 0,-1 1 0,0 0 0,0 0 0,-1 0 0,-1 20 0,0-23-5,-1-1 0,-1 0 1,1 0-1,-1-1 1,0 1-1,-1 0 0,1-1 1,-2 1-1,1-1 0,0 0 1,-1 0-1,0 0 0,-1 0 1,1-1-1,-1 0 1,0 0-1,-11 9 0,-7 3-5,0-1 0,-1-1 0,-27 14 0,44-26-1,1 1 0,0-1 0,-1 0 0,0-1-1,0 0 1,0 0 0,0 0 0,0-1 0,0 0 0,0 0-1,0-1 1,-1 0 0,1 0 0,0-1 0,-12-2-1,14 1 8,0 0 0,0 0 0,0-1 0,0 0-1,0 0 1,1 0 0,0 0 0,-1-1 0,1 1 0,0-1-1,1 0 1,-1 0 0,1-1 0,-1 1 0,1-1-1,1 0 1,-1 0 0,1 0 0,-4-9 0,2 1-3,0 1 1,1-1 0,0 1 0,1-1-1,0 0 1,1 0 0,1 0 0,0-1-1,0 1 1,2 0 0,-1 0 0,2 1-1,0-1 1,0 0 0,1 1-1,1 0 1,0-1 0,12-20 0,0 13-16,0 0 0,1 1 1,1 0-1,1 2 1,43-29-1,120-61 3,-175 103 9,1 1 0,0-1 0,0 1 0,1 1 0,-1 0 0,1 0 0,-1 1 0,1 0 0,14 1 0,6 2 22,49 9 0,-23-3-18,45 1-27,-56-8-8454,-40-1 3302</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33.164"/>
    </inkml:context>
    <inkml:brush xml:id="br0">
      <inkml:brushProperty name="width" value="0.035" units="cm"/>
      <inkml:brushProperty name="height" value="0.035" units="cm"/>
    </inkml:brush>
  </inkml:definitions>
  <inkml:trace contextRef="#ctx0" brushRef="#br0">333 231 3041,'0'0'10897,"12"-24"-10187,63-119 969,-73 138-1433,-1 0 0,1 0 0,-1 0 0,0 0 0,-1-1 0,1 1 0,-1 0 0,0-9 0,0 5 474,-20 10-518,6 2-211,-1 0-1,1 1 1,-1 1 0,1 0 0,0 1-1,-18 11 1,-80 53-57,94-57 48,0 1-1,0 0 1,2 2-1,0-1 1,-21 28-1,30-34 15,1 0 1,0 1-1,1 0 1,0 0-1,0 0 1,1 1-1,0 0 1,1-1-1,0 1 0,1 0 1,0 0-1,0 21 1,2 29-48,0-61 54,0 1 1,1-1-1,-1 1 0,0-1 1,1 1-1,-1-1 0,0 1 0,1-1 1,-1 1-1,1-1 0,-1 0 1,1 1-1,-1-1 0,1 0 1,-1 1-1,1-1 0,-1 0 0,1 0 1,0 1-1,-1-1 0,1 0 1,-1 0-1,1 0 0,0 0 0,-1 0 1,1 0-1,0 0 0,-1 0 1,1 0-1,29 0 199,-19-1-77,-1 1-64,0-1 1,0-1 0,0 0 0,0 0-1,0-1 1,-1 0 0,0-1 0,1 0-1,13-9 1,-5 2-23,-1 0 0,0-2 0,27-25 0,-39 32-33,0 0 1,0 0-1,-1-1 0,0 1 1,0-1-1,-1 0 1,1 0-1,-2 0 0,1-1 1,-1 1-1,0-1 0,0 1 1,0-10-1,1-15-1057,-3-62 1,-2 45-2973,2 31-871</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33.801"/>
    </inkml:context>
    <inkml:brush xml:id="br0">
      <inkml:brushProperty name="width" value="0.035" units="cm"/>
      <inkml:brushProperty name="height" value="0.035" units="cm"/>
    </inkml:brush>
  </inkml:definitions>
  <inkml:trace contextRef="#ctx0" brushRef="#br0">1 156 3121,'0'0'12518,"24"-16"-11409,70-49-63,-66 44 45,-26 23-671,-1 5-225,0 80-245,1-17 206,-11 104 1,8-124-36,1-49 45,0-11 899,0 0-996,1 1 0,0-1-1,0 1 1,1 0 0,0 0-1,0-1 1,1 2 0,0-1-1,1 0 1,0 0 0,8-12-1,128-188-9,-134 201-34,-5 6-60,0 0 0,0 0 0,1 0 0,-1 0 0,1 0 0,-1 1 0,1-1 0,0 0 0,-1 1 0,1 0 0,0-1 0,0 1 0,0 0 1,0 0-1,0 0 0,0 0 0,0 0 0,1 1 0,-1-1 0,0 1 0,0-1 0,3 1 0,72-11-841,-61 10 867,0 0 0,-1-1 0,0-1 0,1-1 0,-1 0 0,0 0 0,-1-2-1,1 0 1,20-12 0,-28 12 104</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34.749"/>
    </inkml:context>
    <inkml:brush xml:id="br0">
      <inkml:brushProperty name="width" value="0.035" units="cm"/>
      <inkml:brushProperty name="height" value="0.035" units="cm"/>
    </inkml:brush>
  </inkml:definitions>
  <inkml:trace contextRef="#ctx0" brushRef="#br0">0 238 3041,'0'0'14603,"32"-32"-13447,98-97-249,-61 63 920,-57 61-1342,-11 12-797,0 11 299,-1 0-1,-1 0 1,-1 0-1,-1 0 1,0 0-1,-8 20 1,2-7 17,1 1 0,1-1 0,-3 45 0,-3 13 20,9-72 76,4-16 393,13-33 38,-2 15-526,1 1-1,1 1 1,16-16 0,4-4-4,11-14-3,76-64 1,-92 90-10,1 1 1,0 2-1,2 1 0,45-21 1,-75 40-1,0-1-1,0 1 1,0-1 0,0 1-1,1-1 1,-1 1 0,0 0 0,0 0-1,0-1 1,0 1 0,1 0-1,-1 0 1,0 0 0,0 0 0,0 1-1,1-1 1,-1 0 0,0 0 0,0 1-1,0-1 1,0 1 0,0-1-1,0 1 1,0-1 0,0 1 0,0 0-1,0-1 1,0 1 0,0 0-1,0 0 1,0 0 0,0-1 0,-1 1-1,1 0 1,0 0 0,-1 0-1,1 0 1,-1 1 0,1-1 0,-1 0-1,1 0 1,-1 0 0,0 0-1,0 0 1,0 1 0,1-1 0,-1 2-1,1 9 16,0 0-1,0 1 0,-2 21 0,0-17-41,1 4 22,-1-1-1,-3 25 0,2-37 15,1-1 0,-2 0-1,1 0 1,-1 0 0,0 0-1,0 0 1,-1 0-1,0-1 1,-4 7 0,-2 3 0,9-13 1,-1 0 1,0 1 0,0-1-1,0 0 1,0 0-1,0-1 1,-4 4-1,5-5 269,13-17-74,14-8-179,2 1 0,54-35 0,-40 30-12,-23 15-3,18-14-8,1 2 0,2 1 0,83-36 0,-123 60-2,0 0 0,1 0 1,-1 0-1,0 0 0,1 0 1,-1 1-1,1-1 0,-1 0 0,0 0 1,1 0-1,-1 0 0,0 1 1,1-1-1,-1 0 0,0 0 0,1 1 1,-1-1-1,0 0 0,0 1 1,1-1-1,-1 0 0,0 1 0,0-1 1,0 0-1,1 1 0,-1-1 0,0 0 1,0 1-1,0-1 0,0 1 1,0-1-1,0 0 0,0 1 0,0-1 1,0 1-1,0-1 0,0 0 1,0 1-1,0-1 0,0 1 0,0 23 30,-1-18-48,1 225-433,0-231-50,8 4-7295,5-4 3324</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35.468"/>
    </inkml:context>
    <inkml:brush xml:id="br0">
      <inkml:brushProperty name="width" value="0.035" units="cm"/>
      <inkml:brushProperty name="height" value="0.035" units="cm"/>
    </inkml:brush>
  </inkml:definitions>
  <inkml:trace contextRef="#ctx0" brushRef="#br0">320 200 5249,'0'0'7252,"8"-15"-7093,43-73 613,-50 84-345,1-1 0,-2 1-1,1-1 1,0 1-1,-1-1 1,0 1 0,0-1-1,0 0 1,-1-7 0,-1-7 1517,-15 20-1953,7 0-16,-1 1 1,1 1 0,0 0 0,0 0-1,0 1 1,0 0 0,-11 7 0,-65 44-36,68-42 57,0 1 0,2 1 0,0 1 1,0 0-1,-16 23 0,23-26-1,0 0 1,1 1 0,0 0-1,1 0 1,0 1-1,2-1 1,-1 2 0,-2 16-1,7-31 11,1-1-1,0 1 1,0 0-1,-1 0 1,1 0-1,0 0 0,0 0 1,0 0-1,0 0 1,0-1-1,0 1 1,0 0-1,0 0 1,0 0-1,0 0 1,1 0-1,-1 0 1,0 0-1,1-1 1,-1 1-1,1 0 1,-1 0-1,0 0 1,1-1-1,0 1 1,-1 0-1,1-1 1,-1 1-1,1 0 0,0-1 1,0 1-1,-1-1 1,1 1-1,0-1 1,0 0-1,-1 1 1,1-1-1,0 0 1,0 1-1,0-1 1,0 0-1,0 0 1,0 0-1,-1 0 1,1 0-1,0 0 1,0 0-1,0 0 1,0 0-1,0 0 1,0 0-1,0 0 0,0-1 1,1 0-1,6-1 17,1 0-1,-1-1 0,0-1 0,10-4 0,5-6 17,-1 0 0,0-1 0,-2-1 0,29-28 0,69-83 437,-39 38 316,-66 76-637,-8 8-68,0 1 0,-1-1 0,0 0 0,0 0 0,0 0 0,4-7 0,-7 8 2,-1 24-155,0 1 0,-2 0 0,0-1-1,-1 0 1,-10 35 0,4-24 68,1 0 1,2 1-1,1 0 1,1 1-1,1 45 1,4-77-1,-1 0 1,0 0-1,0 0 0,0 1 1,1-1-1,-1 0 1,1 0-1,-1 0 1,1 0-1,-1 0 0,1 0 1,0 0-1,-1 0 1,1 0-1,0 0 1,0-1-1,0 1 1,0 0-1,-1 0 0,1-1 1,0 1-1,0 0 1,1-1-1,-1 1 1,0-1-1,0 0 1,0 1-1,0-1 0,0 0 1,0 0-1,1 1 1,0-1-1,46 1 131,-34-1-106,3 0-60,0 0 0,1-2 0,-1 0 0,0-1 0,23-6 0,-31 6-241,-1-1 1,0 1-1,1-2 0,-1 1 1,-1-1-1,1 0 1,-1-1-1,0 0 1,0 0-1,0 0 1,-1-1-1,8-10 1,42-75-5606,-52 85 5221,23-40-3798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5:57:41.244"/>
    </inkml:context>
    <inkml:brush xml:id="br0">
      <inkml:brushProperty name="width" value="0.05" units="cm"/>
      <inkml:brushProperty name="height" value="0.05" units="cm"/>
    </inkml:brush>
  </inkml:definitions>
  <inkml:trace contextRef="#ctx0" brushRef="#br0">1 1 1360,'0'0'0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0.072"/>
    </inkml:context>
    <inkml:brush xml:id="br0">
      <inkml:brushProperty name="width" value="0.035" units="cm"/>
      <inkml:brushProperty name="height" value="0.035" units="cm"/>
    </inkml:brush>
  </inkml:definitions>
  <inkml:trace contextRef="#ctx0" brushRef="#br0">380 276 1008,'0'0'9360,"21"-9"-8332,62-32-252,-80 39-720,1 0-1,-2 1 1,1-1-1,0-1 1,0 1 0,0 0-1,-1 0 1,1-1-1,-1 0 1,0 1 0,0-1-1,0 0 1,0 0-1,0 0 1,-1 0 0,0-1-1,1 1 1,-1 0-1,0-1 1,0 1 0,-1 0-1,1-1 1,-1 1-1,0-1 1,0 1 0,0-1-1,0-4 1,-1 1 53,1-121 3207,0 127-3313,-1 1-1,0-1 1,0 1-1,1-1 0,-1 1 1,0-1-1,0 1 1,0 0-1,0-1 0,0 1 1,0 0-1,1 0 1,-1 0-1,0 0 1,0 0-1,0 0 0,0 0 1,0 0-1,0 0 1,0 0-1,-1 1 0,0-1-3,-18-1-5,1 2-1,-1 0 0,0 1 1,1 1-1,0 1 0,0 1 1,0 0-1,0 2 0,1 0 1,-19 10-1,-3 5 0,-69 48 0,96-60 3,0 0 0,1 1 0,0 1 0,1-1 0,1 2 0,-1 0 0,2 0 1,-14 24-1,21-31-23,-1 0 0,1 0-1,0 0 1,0 1 0,1-1 0,0 1 0,0-1 0,1 1 0,0 11 0,0-18 28,0 1-1,0-1 1,0 0 0,0 1-1,0-1 1,1 1 0,-1-1 0,0 0-1,0 1 1,0-1 0,1 0-1,-1 1 1,0-1 0,0 0-1,1 1 1,-1-1 0,0 0 0,1 0-1,-1 1 1,0-1 0,1 0-1,-1 0 1,0 0 0,1 1-1,-1-1 1,1 0 0,-1 0 0,0 0-1,1 0 1,-1 0 0,1 0-1,0 0 1,18 0 63,-11 0-35,20 0 52,0-1 1,0-1-1,-1-1 0,1-2 1,52-16-1,-54 12 7,-8 4-60,-1-1-1,0-1 0,0-1 0,31-18 0,-42 20-477,-1 0 0,1 0 0,-1 0 0,0-1-1,0 1 1,-1-1 0,0 0 0,4-11 0,7-9-3345,4-1-4312</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35.810"/>
    </inkml:context>
    <inkml:brush xml:id="br0">
      <inkml:brushProperty name="width" value="0.035" units="cm"/>
      <inkml:brushProperty name="height" value="0.035" units="cm"/>
    </inkml:brush>
  </inkml:definitions>
  <inkml:trace contextRef="#ctx0" brushRef="#br0">75 107 5553,'0'0'11287,"24"-18"-10229,70-53-279,-70 53-379,-24 23-386,0 14-21,0-1 0,-2 1 1,0-1-1,-1 1 0,-1-1 1,-1 0-1,0 0 0,-9 17 1,-97 244 152,98-238-114,2 1 1,2 0 0,2 0 0,2 1 0,0 43-1,5 43 169,0-129-217,0 0 0,0 1 1,0-1-1,0 0 1,0 1-1,1-1 1,-1 0-1,0 0 1,0 1-1,0-1 1,1 0-1,-1 0 1,0 0-1,0 1 1,1-1-1,-1 0 1,0 0-1,0 0 1,1 0-1,-1 1 0,0-1 1,1 0-1,-1 0 1,0 0-1,1 0 1,-1 0-1,0 0 1,1 0-1,-1 0 1,0 0-1,0 0 1,1 0-1,-1 0 1,0 0-1,1 0 1,-1 0-1,0-1 1,1 1-1,-1 0 1,3-2-2793,-3-4 1344,1 4 1088,-1 0-1,0 0 1,0 0-1,0 0 1,-1-1 0,1 1-1,0 0 1,-1 0-1,1 0 1,-1 0 0,0 0-1,0 0 1,0-2-1,-28-18-5297</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36.011"/>
    </inkml:context>
    <inkml:brush xml:id="br0">
      <inkml:brushProperty name="width" value="0.035" units="cm"/>
      <inkml:brushProperty name="height" value="0.035" units="cm"/>
    </inkml:brush>
  </inkml:definitions>
  <inkml:trace contextRef="#ctx0" brushRef="#br0">1 232 3873,'0'0'15947,"386"-125"-15699,-277 104-128,-8-4-56,-6 3-56,0 4 0,-7 4-8,-7 7-144,-6 7-496,0 0-224,-21 11-2985,-20 7-2040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36.496"/>
    </inkml:context>
    <inkml:brush xml:id="br0">
      <inkml:brushProperty name="width" value="0.035" units="cm"/>
      <inkml:brushProperty name="height" value="0.035" units="cm"/>
    </inkml:brush>
  </inkml:definitions>
  <inkml:trace contextRef="#ctx0" brushRef="#br0">502 193 7602,'0'0'12193,"40"-30"-11892,119-93-46,-117 89 28,-42 34-280,0 0 0,0 0-1,-1 0 1,1 0 0,0 0 0,0 0 0,0 0 0,0 0 0,0 0 0,0 0 0,-1 0 0,1 0 0,0 0-1,0 0 1,0 0 0,0 0 0,0-1 0,0 1 0,0 0 0,-1 0 0,1 0 0,0 0 0,0 0-1,0 0 1,0 0 0,0-1 0,0 1 0,0 0 0,0 0 0,0 0 0,0 0 0,0 0 0,0 0 0,0-1-1,0 1 1,0 0 0,0 0 0,0 0 0,0 0 0,0 0 0,0-1 0,0 1 0,0 0 0,0 0 0,0 0-1,0 0 1,0 0 0,0-1 0,0 1 0,0 0 0,0 0 0,0 0 0,0 0 0,0 0 0,1 0-1,-25 1-24,1 0-1,0 2 0,0 1 1,0 1-1,1 1 0,-1 1 1,1 1-1,-32 17 0,37-17 6,0 0 0,1 1 0,0 1 0,1 1 0,0 0 0,-17 17-1,31-27 23,0-1 0,0 1-1,0 0 1,0 0-1,1 0 1,-1 0-1,0 0 1,1-1 0,-1 1-1,0 0 1,1 1-1,-1-1 1,1 0 0,0 0-1,-1 0 1,1 0-1,0 0 1,0 0 0,-1 0-1,1 1 1,0-1-1,0 0 1,0 0-1,1 0 1,-1 0 0,0 0-1,0 1 1,1-1-1,-1 0 1,0 0 0,1 0-1,-1 0 1,1 0-1,-1 0 1,1 0-1,0 0 1,-1 0 0,1 0-1,0-1 1,1 2-1,4 2 86,-1-1 0,1 0 0,0 0-1,0 0 1,0-1 0,8 2 0,10 5 46,-19-7-107,0 1 1,0 1-1,-1-1 1,1 1 0,-1 0-1,0 0 1,0 0-1,0 0 1,-1 1 0,1 0-1,-1 0 1,0 0-1,0 0 1,-1 0 0,0 0-1,0 1 1,0-1-1,0 1 1,-1-1 0,0 1-1,0 0 1,-1 0-1,1-1 1,-1 1-1,-1 6 1,1-11-21,-1 1 1,1-1-1,-1 0 0,1 0 1,-1 0-1,1 0 0,-1 0 1,0 0-1,1 0 0,-1 0 0,0 0 1,0 0-1,0 0 0,0 0 1,0-1-1,0 1 0,0 0 1,0-1-1,0 1 0,0-1 1,0 1-1,0-1 0,-1 1 0,-1 0 1,-36 8 117,32-8-92,-58 10-35,-104 5 1,13-14-4150,100-2-1433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36.775"/>
    </inkml:context>
    <inkml:brush xml:id="br0">
      <inkml:brushProperty name="width" value="0.035" units="cm"/>
      <inkml:brushProperty name="height" value="0.035" units="cm"/>
    </inkml:brush>
  </inkml:definitions>
  <inkml:trace contextRef="#ctx0" brushRef="#br0">1 15 1880,'0'0'23765,"40"-4"-22964,-33 4-945,-7-4-2889,-7 4-1864,-20-7-6121</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47.685"/>
    </inkml:context>
    <inkml:brush xml:id="br0">
      <inkml:brushProperty name="width" value="0.035" units="cm"/>
      <inkml:brushProperty name="height" value="0.035" units="cm"/>
    </inkml:brush>
  </inkml:definitions>
  <inkml:trace contextRef="#ctx0" brushRef="#br0">1 1 1688,'0'0'4597,"27"0"-2643,-12 0-489,-12 0-5418,-14 0-526</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48.588"/>
    </inkml:context>
    <inkml:brush xml:id="br0">
      <inkml:brushProperty name="width" value="0.035" units="cm"/>
      <inkml:brushProperty name="height" value="0.035" units="cm"/>
    </inkml:brush>
  </inkml:definitions>
  <inkml:trace contextRef="#ctx0" brushRef="#br0">0 255 2513,'0'0'11377,"7"0"-10944,37 0 499,0-2 0,0-2 0,-1-2 0,54-14 0,-21 0-429,81-24 137,-133 35-404,0 0 0,0-2 1,-2-1-1,30-18 0,-49 28-198,0 0-1,0 0 1,-1-1-1,1 1 0,0 0 1,-1-1-1,0 0 1,1 0-1,-1 1 1,0-1-1,0 0 1,-1-1-1,1 1 1,-1 0-1,1 0 1,-1-1-1,0 1 0,0-1 1,-1 1-1,1-1 1,-1 1-1,0-5 1,0 8-47,0-1 0,0 0 0,0 1 1,-1-1-1,1 1 0,0-1 0,-1 1 0,1-1 1,0 1-1,-1-1 0,1 1 0,-1-1 0,1 1 1,0-1-1,-1 1 0,1 0 0,-1-1 0,1 1 1,-1 0-1,0 0 0,1-1 0,-1 1 0,1 0 1,-1 0-1,0 0 0,1-1 0,-1 1 0,0 0 1,-23-2-160,20 2 131,-40-3-347,-64 6 0,87-1 348,0 1 0,0 1-1,1 1 1,0 1-1,-21 9 1,17-6 22,2 2 1,-1 1-1,-26 19 0,39-23 8,0 0-1,0 1 1,0 0-1,1 0 1,0 1-1,1 1 1,1 0-1,-8 12 1,8-10 4,0 1 0,1 0 0,0 0-1,2 0 1,-1 1 0,2 0 0,0 0 0,0 0 0,2 0 0,0 24 0,1-38 15,1 1 1,-1-1-1,1 0 0,0 0 0,0 0 1,-1 0-1,1 0 0,0 0 1,0 0-1,0 0 0,0 0 0,0 0 1,0 0-1,1-1 0,-1 1 0,0 0 1,0-1-1,0 1 0,1-1 1,-1 0-1,0 1 0,1-1 0,-1 0 1,0 0-1,1 1 0,1-1 0,44 5 315,-42-5-266,73 4 195,0-4 0,0-4 1,-1-2-1,131-29 0,-196 32-730,1-1-1,-1 0 1,21-9 0,7-13-6359,-26 15 1642</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49.371"/>
    </inkml:context>
    <inkml:brush xml:id="br0">
      <inkml:brushProperty name="width" value="0.035" units="cm"/>
      <inkml:brushProperty name="height" value="0.035" units="cm"/>
    </inkml:brush>
  </inkml:definitions>
  <inkml:trace contextRef="#ctx0" brushRef="#br0">387 340 1776,'0'0'12471,"30"-32"-11588,95-101-51,-79 79-51,-45 52-723,0 1-1,0-1 0,0 0 1,-1 0-1,1 1 1,0-1-1,-1 0 1,1 0-1,-1 0 1,1 0-1,-1-3 0,2-11 428,1-2 587,-1 0 1,-1-21-1,-1 39-1073,0-1 0,0 1 0,0 0 0,0 0-1,0 0 1,0-1 0,-1 1 0,1 0 0,0 0 0,0 0 0,0-1 0,0 1 0,0 0 0,0 0 0,-1 0 0,1 0 0,0-1-1,0 1 1,0 0 0,0 0 0,-1 0 0,1 0 0,0 0 0,0 0 0,0 0 0,-1 0 0,1-1 0,0 1 0,0 0 0,-1 0-1,1 0 1,0 0 0,0 0 0,0 0 0,-1 0 0,1 0 0,0 0 0,0 0 0,0 0 0,-1 1 0,1-1 0,0 0 0,0 0 0,-1 0-1,1 0 1,0 0 0,0 0 0,-3 0-10,-15 1-3,1-1-1,-1 2 1,1 1 0,0 0-1,0 1 1,0 0 0,0 2-1,1 0 1,0 1 0,0 0-1,0 1 1,-22 17-1,15-9 11,0 1-1,1 1 0,-39 41 1,55-51-35,-1-1 1,1 2 0,1-1 0,-1 1-1,2 0 1,-1 0 0,1 0-1,0 1 1,1-1 0,0 1-1,1 0 1,0 0 0,0 0-1,0 14 1,3-23 46,-1-1-1,1 1 1,-1-1-1,1 1 1,-1-1-1,1 1 1,-1-1-1,1 0 1,0 1-1,-1-1 1,1 0-1,0 1 1,-1-1-1,1 0 1,0 0-1,-1 0 1,1 0-1,0 0 1,0 0 0,-1 0-1,1 0 1,0 0-1,1 0 1,24 0 170,-20 0-116,9-1 66,-1 0 0,1-1 0,0-1 0,-1 0-1,0-1 1,0-1 0,0 0 0,26-13 0,-11 1 25,-2 0-1,0-2 1,25-22 0,-30 21-40,-1-2 0,0 0 0,-2-1-1,32-49 1,-47 64 137,0 3-537,-3 18 13,-1-9 305,0 311 189,13-168-17,-12-105-183,1-29-24,-1 0 0,-1 1 0,0-1-1,-1 0 1,-1 1 0,0-1-1,0 0 1,-2 0 0,-6 18-1,0-14-29,-1 0 0,-1 0 0,0-1 0,-1-1 0,-1 0 1,0-1-1,-1-1 0,-1 0 0,0-1 0,0 0 0,-1-2 0,-37 18 0,40-24-271,0 0 0,0-1 0,0-1 1,-1 0-1,1 0 0,0-2 0,-1 0 0,-15-2 1,4 1-269,-6 0-1025,-1-2 0,1-1 0,-45-13 0,1-7-3297</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49.617"/>
    </inkml:context>
    <inkml:brush xml:id="br0">
      <inkml:brushProperty name="width" value="0.035" units="cm"/>
      <inkml:brushProperty name="height" value="0.035" units="cm"/>
    </inkml:brush>
  </inkml:definitions>
  <inkml:trace contextRef="#ctx0" brushRef="#br0">1 32 9354,'0'0'15147,"54"-18"-14571,-34 15-192,-6-4-240,-1 3-96,-6 4-160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0.665"/>
    </inkml:context>
    <inkml:brush xml:id="br0">
      <inkml:brushProperty name="width" value="0.035" units="cm"/>
      <inkml:brushProperty name="height" value="0.035" units="cm"/>
    </inkml:brush>
  </inkml:definitions>
  <inkml:trace contextRef="#ctx0" brushRef="#br0">659 141 1536,'0'0'14167,"10"-12"-13233,31-34-174,-39 44-670,0 1-1,-1-1 1,0 1-1,1-1 0,-1 1 1,0-1-1,0 0 1,0 0-1,0 1 1,0-1-1,0 0 1,0 0-1,-1 0 1,1 0-1,-1 0 1,0 0-1,1 0 1,-1 0-1,0 0 1,0 0-1,0 0 1,-1-3-1,0-7 258,1 11-341,0 0 0,-1 0 0,1 0 0,-1 1 0,1-1 0,-1 0 0,1 0 1,-1 0-1,1 1 0,-1-1 0,0 0 0,1 1 0,-1-1 0,0 0 0,0 1 1,1-1-1,-1 1 0,0-1 0,0 1 0,0-1 0,0 1 0,0 0 0,0 0 1,0-1-1,0 1 0,0 0 0,0 0 0,-1 0 0,-37-4-24,30 3 28,-41-2-65,0 2 1,-55 6-1,76-2 34,0 2 0,0 1 0,1 1-1,-1 2 1,-26 11 0,31-9 8,0 0 1,1 2-1,0 0 0,1 1 0,-30 26 0,45-33 11,-1 0 0,1 0 0,1 0 0,-1 1 0,1 0 0,1 0 0,-1 1-1,2 0 1,-1 0 0,1 0 0,0 0 0,1 0 0,0 1 0,1 0 0,0-1 0,0 1 0,0 16 0,1-10 2,3 19 2,-1-33 0,-1 0 0,1-1 1,0 1-1,-1 0 0,1-1 1,0 1-1,0-1 0,0 1 0,0-1 1,0 0-1,1 1 0,-1-1 1,0 0-1,1 0 0,-1 0 0,1 0 1,-1 0-1,1 0 0,1 0 1,8 4 30,0-1 1,0-1-1,1 0 1,-1 0-1,1-1 1,15 0 0,78-1 140,-59-2-82,80 0 62,132 3 76,-256-2-237,-1 0-1,0 1 1,0-1-1,1 0 1,-1 1 0,0-1-1,0 0 1,0 1 0,1 0-1,-1-1 1,0 1-1,0 0 1,0-1 0,0 1-1,0 0 1,0 0-1,0 0 1,-1 0 0,1 0-1,0 0 1,1 2-1,-1 0-14,1 0-1,-1 0 1,0 0 0,0 1-1,0-1 1,-1 0-1,1 1 1,-1 4-1,0-2 12,0 0-1,0 0 0,0 0 0,-1 0 1,0 0-1,-1 0 0,1-1 1,-1 1-1,0 0 0,-4 6 1,-5 1 22,0 1 1,-1-1-1,-1-1 0,0 0 1,-1-1-1,0-1 1,-1 0-1,0-1 1,-30 14-1,32-19 3,1-1-1,0 0 1,-1-1-1,0-1 0,1 0 1,-1-1-1,-21-1 1,-3 0 0,19 0-32,1 0 0,-1-1 1,0-1-1,0 0 0,-27-10 1,37 10-60,1 1 0,-1-2 0,1 1 0,0-1 1,0 0-1,0 0 0,0-1 0,1 0 1,0 0-1,0-1 0,0 1 0,1-1 1,0-1-1,-8-11 0,11 14-212,-1-1 0,2 1-1,-1-1 1,0 0 0,1 0 0,0 0-1,0 0 1,1 0 0,-1 0 0,1 0-1,0 0 1,0 0 0,1 0 0,-1 0 0,1 0-1,0 0 1,1 1 0,-1-1 0,1 0-1,0 0 1,0 1 0,1-1 0,-1 1-1,1 0 1,0 0 0,0 0 0,0 0 0,1 0-1,-1 1 1,1-1 0,0 1 0,5-4-1,50-26-5940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1.075"/>
    </inkml:context>
    <inkml:brush xml:id="br0">
      <inkml:brushProperty name="width" value="0.035" units="cm"/>
      <inkml:brushProperty name="height" value="0.035" units="cm"/>
    </inkml:brush>
  </inkml:definitions>
  <inkml:trace contextRef="#ctx0" brushRef="#br0">1 83 3241,'0'0'13709,"17"-14"-12359,51-41-486,-52 42-426,-15 40-421,-2 1 0,-1 0 1,-9 46-1,3-29 214,2 0 1,1 1 0,4 70-1,1-109-217,0-3-6,0 0 1,0 0-1,0 0 0,1 1 1,0-1-1,0 0 0,0 0 1,1 0-1,-1 0 0,1 0 1,0-1-1,0 1 0,0 0 0,0-1 1,1 1-1,4 3 0,-2-2 18,0-1 0,0 0-1,0 0 1,1-1-1,0 0 1,0 0 0,0 0-1,0-1 1,10 4-1,10-1 62,-1-1 0,1-1-1,0-1 1,31-1-1,-54-1-82,9 0-32,0 0 27,1 0-1,-1 0 1,0-2-1,19-3 0,-28 4-65,0 1-1,-1-1 1,1 0 0,-1 0-1,1-1 1,-1 1-1,1 0 1,-1-1-1,1 0 1,-1 1-1,0-1 1,0 0-1,0 0 1,0 0-1,-1 0 1,1-1-1,0 1 1,-1 0-1,1-1 1,-1 1-1,0-1 1,0 1-1,0-1 1,0 0-1,0-5 1,0 7-68,-1-1 1,0 0-1,0 0 0,0 0 1,0 0-1,-1 1 1,1-1-1,0 0 0,-1 0 1,1 1-1,-1-1 1,0 0-1,1 0 0,-1 1 1,0-1-1,0 1 1,0-1-1,0 1 0,0-1 1,-1 1-1,1 0 1,0-1-1,-1 1 0,1 0 1,-1 0-1,1 0 1,-1 0-1,-2-1 0,-4-1-593,0-1 0,0 1-1,0 1 1,-13-3 0,18 4 495,-64-11-4074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0.667"/>
    </inkml:context>
    <inkml:brush xml:id="br0">
      <inkml:brushProperty name="width" value="0.035" units="cm"/>
      <inkml:brushProperty name="height" value="0.035" units="cm"/>
    </inkml:brush>
  </inkml:definitions>
  <inkml:trace contextRef="#ctx0" brushRef="#br0">28 72 1536,'0'0'13023,"16"-12"-12560,47-36-248,-61 47-211,-1 0 1,0 0 0,0 0-1,1 0 1,-1 0 0,1 1-1,-1-1 1,0 0 0,1 1 0,-1-1-1,1 0 1,0 1 0,-1 0-1,1-1 1,-1 1 0,1 0-1,0 0 1,1 0 0,-2 0-6,0 1 0,0-1 0,-1 1 0,1-1 0,0 1 0,0-1 0,-1 1 0,1 0 0,0-1 0,-1 1 0,1 0 0,-1-1-1,1 1 1,-1 0 0,1 0 0,0 1 0,3 3 10,15 14 109,0 0 1,-1 2-1,-2-1 1,0 2-1,-1 0 1,-1 1-1,-1 1 1,-1 0 0,-1 1-1,-1 0 1,-1 0-1,-2 1 1,0 0-1,-2 0 1,-1 1-1,-1 0 1,0 40-1,-2-13-87,0 49 22,-2-93-53,0 0 1,-1-1-1,0 1 1,0 0 0,-1-1-1,0 0 1,-9 18-1,3-12-6,0-1 0,-1 0 0,-1-1 0,0 0-1,-1-1 1,0 0 0,-1 0 0,-15 9 0,18-14 7,0 0 0,-1-1 0,0-1-1,0 0 1,0 0 0,-1-1 0,0 0 0,0-1 0,0 0 0,0-1 0,-23 1 0,32-3 5,1-1 0,0 1 0,0 0 0,0-1 0,0 0 0,0 1 0,0-1 0,0 0 0,0 0 0,0 0 0,0 0 0,0 0 0,0-1 0,0 1 0,1-1 0,-1 1 0,1-1 0,-1 1 0,1-1 0,0 0-1,-1 0 1,1 0 0,0 1 0,0-1 0,0 0 0,1 0 0,-1-1 0,0 1 0,1 0 0,-1-3 0,-1-8 13,0 1-1,0-1 1,1-23 0,1 34-17,0-4 0,0 1 1,0-1-1,0 1 1,1-1-1,-1 1 1,1 0-1,1-1 1,-1 1-1,1 0 0,0 0 1,0 0-1,0 0 1,1 0-1,-1 1 1,1-1-1,1 1 1,-1 0-1,1-1 1,-1 1-1,1 1 1,0-1-1,0 1 1,1-1-1,-1 1 1,1 0-1,4-2 0,23-12 8,1 0-1,1 3 1,0 0-1,51-12 0,147-23 30,-192 41-41,49-9-564,1 4-1,106-1 0,-218 14-6713,-9 3 666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1.281"/>
    </inkml:context>
    <inkml:brush xml:id="br0">
      <inkml:brushProperty name="width" value="0.035" units="cm"/>
      <inkml:brushProperty name="height" value="0.035" units="cm"/>
    </inkml:brush>
  </inkml:definitions>
  <inkml:trace contextRef="#ctx0" brushRef="#br0">0 111 9154,'0'0'10386,"394"-64"-9834,-306 53-240,-20 1-168,-7 3-136,-14 3-8,-6 0-56,-1-3-144,-19 4-392,-8 3-664</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1.869"/>
    </inkml:context>
    <inkml:brush xml:id="br0">
      <inkml:brushProperty name="width" value="0.035" units="cm"/>
      <inkml:brushProperty name="height" value="0.035" units="cm"/>
    </inkml:brush>
  </inkml:definitions>
  <inkml:trace contextRef="#ctx0" brushRef="#br0">0 126 3081,'0'0'11615,"2"-8"-11010,3-20-208,-5 28-391,0-1 0,0 1 1,0 0-1,0-1 0,1 1 0,-1 0 1,0-1-1,0 1 0,0 0 0,0-1 0,0 1 1,1 0-1,-1-1 0,0 1 0,0 0 0,0 0 1,1-1-1,-1 1 0,0 0 0,0 0 0,1 0 1,-1-1-1,0 1 0,1 0 0,-1 0 1,0 0-1,1 0 0,-1 0 0,0-1 0,1 1 1,-1 0-1,0 0 0,1 0 0,-1 0 0,0 0 1,1 0-1,-1 0 0,0 0 0,1 0 0,-1 0 1,0 1-1,1-1 0,-1 0 0,0 0 1,1 0-1,-1 0 0,0 0 0,0 1 0,1-1 1,-1 0-1,0 0 0,0 0 0,1 1 0,-1-1 1,0 0-1,0 0 0,1 1 0,-1-1 1,0 0-1,0 1 0,0-1 0,0 0 0,1 1 1,9 16 56,3 13 88,-2 2 0,-2-1 0,0 1-1,-2 1 1,-2-1 0,-1 1-1,0 40 1,-3-70 296,2-8 914,1-6-407,3-72-613,-7 64-338,1 0-1,1 0 1,1 0 0,0 1 0,8-24-1,-7 35-7,0 0-1,0 0 1,0 0-1,1 1 1,0 0-1,0 0 1,0 0-1,1 0 1,0 1-1,0 0 1,1 0-1,-1 1 1,1 0-1,0 0 1,10-4-1,7-3 4,1 2 0,0 1 0,33-7 0,20 2-225,1 3 0,148 1 0,-225 9-580,-4 24-5628,-9-9 2388</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2.645"/>
    </inkml:context>
    <inkml:brush xml:id="br0">
      <inkml:brushProperty name="width" value="0.035" units="cm"/>
      <inkml:brushProperty name="height" value="0.035" units="cm"/>
    </inkml:brush>
  </inkml:definitions>
  <inkml:trace contextRef="#ctx0" brushRef="#br0">0 329 5513,'0'0'11395,"20"-26"-10535,66-82-161,-61 77-388,2 0 1,58-51-1,-45 47-16,-34 28-156,-6 7-113,1-1 0,-1 0 1,1 1-1,-1-1 0,1 1 1,0-1-1,-1 0 0,1 1 0,0 0 1,-1-1-1,1 1 0,0-1 1,0 1-1,-1 0 0,1 0 1,0-1-1,0 1 0,-1 0 0,1 0 1,1 0-1,-1 0 15,-1 3-291,0 0 235,1 9 1,-1 1 0,-1-1 0,0 1 0,0-1-1,-1 1 1,-1-1 0,0 0 0,-7 18 0,-2-6 15,2 0 1,0 0-1,2 1 0,0 0 0,2 0 0,1 1 1,1 0-1,-1 45 0,23-70 368,-1-2-306,0 0-1,0-1 0,0-1 0,-1 0 1,1-2-1,-1 0 0,0 0 1,0-2-1,-1 0 0,0-1 0,0 0 1,16-12-1,-17 11-51,0-1 0,-1 0 0,0 0 0,0-2 0,-2 1 0,1-2 0,-1 1 0,-1-1 0,0-1 0,-1 0 0,-1 0 0,10-22 0,-12 23 0,2-1 0,-1 2 1,2-1-1,0 1 1,0 0-1,21-19 1,-27 27-10,-2 2 12,-1 1-98,0 18-517,-1 4 591,-1 0 1,-1 1-1,-10 33 0,1-3 1,10-38 11,0 0 0,2 1 0,1 19-1,-1-4 86,1-29-84,-1-1 0,0 1 0,0 0 0,0-1 0,1 1 0,-1-1 0,0 1 0,1-1 0,-1 1 0,1-1 0,-1 1 0,0-1 0,1 0 0,-1 1 0,1-1 0,-1 1 0,1-1 0,-1 0 0,1 1 0,0-1 0,-1 0 0,1 0 0,-1 0 0,1 1 0,0-1 0,-1 0 0,1 0 0,-1 0 0,1 0 0,1 0 0,25 1 40,-21-2-11,30 2-57,47-2-980,-76 0 110,0 0 0,0 0 1,0-1-1,0 0 0,0 0 0,0 0 0,-1-1 0,1 0 1,6-5-1,9-9-8105</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4.546"/>
    </inkml:context>
    <inkml:brush xml:id="br0">
      <inkml:brushProperty name="width" value="0.035" units="cm"/>
      <inkml:brushProperty name="height" value="0.035" units="cm"/>
    </inkml:brush>
  </inkml:definitions>
  <inkml:trace contextRef="#ctx0" brushRef="#br0">308 22 2657,'0'0'13582,"0"-3"-13327,-3-16-172,-2 20-95,4-1 17,-5 2-6,-1-1 1,1 1-1,0 0 0,0 1 0,0-1 0,1 1 1,-1 0-1,-8 8 0,-45 37 0,33-25-4,10-9 43,0 0 0,2 0 0,0 2 0,0 0 0,1 1 0,1 0 0,1 0 0,1 1 0,-10 23 0,17-34-16,1-1-1,0 1 1,1-1 0,0 1 0,0 0-1,-1 12 1,2-17-5,0 0 0,0 0 0,1 0-1,-1 0 1,0 0 0,0 0 0,1 0-1,0 0 1,-1 0 0,1 0 0,0 0 0,0 0-1,0 0 1,0 0 0,0-1 0,0 1 0,1 0-1,-1-1 1,0 1 0,1-1 0,0 1-1,-1-1 1,1 0 0,0 0 0,-1 0 0,4 2-1,13 2 128,1-1-1,1-1 1,-1 0-1,0-2 1,1 0-1,26-3 1,-8 2 17,-34 0-148,38 0 173,64-8-1,-95 6-225,1 0 0,-1 0 0,0-1 0,0-1 0,0 0 0,0 0 0,0-1 0,-1 0 0,0-1 0,17-13 0,-26 17-92,1 1 0,-1-1 1,1 0-1,-1 0 0,1 0 0,-1 0 0,0 0 1,0 0-1,0 0 0,0-1 0,-1 1 1,1 0-1,0 0 0,-1-1 0,0 1 0,1 0 1,-1-1-1,0 1 0,0 0 0,-1-1 0,1-2 1,-1-6-1627,1-10-2667</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4.968"/>
    </inkml:context>
    <inkml:brush xml:id="br0">
      <inkml:brushProperty name="width" value="0.035" units="cm"/>
      <inkml:brushProperty name="height" value="0.035" units="cm"/>
    </inkml:brush>
  </inkml:definitions>
  <inkml:trace contextRef="#ctx0" brushRef="#br0">1 21 5753,'0'0'12343,"7"-5"-12091,-4 2-262,-2 2 25,0 0 1,0 0-1,0 0 0,0 0 1,1 0-1,-1 0 1,0 0-1,0 1 0,1-1 1,-1 0-1,0 1 1,1-1-1,-1 1 0,1 0 1,2-1-1,-3 2 9,0 1 0,0-1 1,0 1-1,0-1 0,-1 1 0,1-1 0,0 1 1,-1 0-1,1-1 0,-1 1 0,0 0 0,1 0 1,-1-1-1,0 1 0,0 0 0,0 0 0,0-1 1,0 1-1,-1 3 0,6 129 740,0 23-141,-6-127-572,0-1 1,-3 1-1,-7 33 0,10-60-51,-6 26 2,0-1 0,2 1-1,-2 53 1,7-81-2,0 0 0,1 0-1,-1-1 1,0 1 0,1 0 0,-1-1 0,1 1-1,-1 0 1,1-1 0,-1 1 0,1-1-1,0 1 1,-1-1 0,1 1 0,0-1 0,-1 0-1,1 1 1,0-1 0,-1 0 0,1 1-1,0-1 1,0 0 0,-1 0 0,1 0 0,0 1-1,0-1 1,-1 0 0,1 0 0,0 0 0,1-1-1,35 1-2,-25 0-4,9 0-65,50-2-266,-67 2 166,0-1-1,0 1 0,0-1 0,-1 0 1,1 0-1,0 0 0,-1-1 0,1 1 1,0-1-1,-1 0 0,0 0 0,1 0 1,-1-1-1,4-3 0,-6 4-309,0 0 1,0 0-1,-1 0 0,1-1 0,-1 1 0,1 0 1,-1 0-1,0-1 0,0 1 0,0 0 0,0 0 1,0-1-1,0 1 0,-2-4 0,-3-12-4963</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5.187"/>
    </inkml:context>
    <inkml:brush xml:id="br0">
      <inkml:brushProperty name="width" value="0.035" units="cm"/>
      <inkml:brushProperty name="height" value="0.035" units="cm"/>
    </inkml:brush>
  </inkml:definitions>
  <inkml:trace contextRef="#ctx0" brushRef="#br0">0 172 8570,'0'0'10530,"353"-114"-10002,-272 96-176,-6 4-152,-14 3-120,-7 4-80,-20 0-176,-14 7-688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5.948"/>
    </inkml:context>
    <inkml:brush xml:id="br0">
      <inkml:brushProperty name="width" value="0.035" units="cm"/>
      <inkml:brushProperty name="height" value="0.035" units="cm"/>
    </inkml:brush>
  </inkml:definitions>
  <inkml:trace contextRef="#ctx0" brushRef="#br0">1 282 1536,'0'0'15697,"35"-29"-15209,108-91 11,-90 71 37,-40 26 25,-6 7-270,-6 11-183,-1 4-87,0 0 0,1 0-1,-1 0 1,0 0 0,1 0-1,-1 0 1,0 0-1,1 0 1,0 0 0,-1 0-1,1 1 1,-1-1 0,1 0-1,0 0 1,0 0-1,-1 1 1,1-1 0,1 0-1,-1 0-32,-1 24-312,-1-11 320,-1 0-1,0 0 0,-1 0 1,0-1-1,-1 1 0,0-1 1,-1 0-1,0 0 0,-1-1 1,0 1-1,-11 13 0,-18 36 12,28-47 0,2 1 0,0-1 0,0 1 0,1 0 0,1 1-1,0-1 1,1 1 0,1-1 0,1 25 0,11-37 456,1-2-316,0-2 0,0 1 0,-1-2-1,1 0 1,0 0 0,-1-1 0,0 0 0,0-1 0,12-7 0,17-11 44,39-31 0,-45 29-131,-20 16-52,-1-2 0,0 0 0,-1 0 0,0-1 0,-1 0 0,0-1 0,-1-1-1,0 1 1,-1-2 0,-1 1 0,0-1 0,-1 0 0,0-1 0,-2 0 0,0 0 0,4-20 0,-4 5-2,-5 30-12,0 18-468,-1-4 469,-1-1 0,-1 1 0,0-1 0,-1 0 0,0 0 0,-1 0 0,0 0 0,-1-1 0,-7 11-1,3-4-3,1 1 0,-13 34 0,19-38 7,1-1 0,0 1 0,1-1 1,1 24-1,1-20 3,-1-16-2,0 0 1,0-1 0,0 1-1,0 0 1,1 0 0,-1-1-1,1 1 1,-1 0 0,1-1-1,0 1 1,0 0 0,0-1-1,0 1 1,0-1 0,0 1 0,0-1-1,0 0 1,3 3 0,-1-2-3,1 1 0,-1-1 0,1 0 0,0 0 0,0-1 0,0 1 0,8 1 0,5 1-66,1-1 1,0-1-1,18-1 1,-23 0-46,-8-1 103,71-1-1511,-71 1 1177,1-1-1,-1 0 1,1 0 0,-1-1-1,1 0 1,-1 0 0,0 0-1,0 0 1,0-1 0,8-5-1,17-20-3697,-3-1-711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6.460"/>
    </inkml:context>
    <inkml:brush xml:id="br0">
      <inkml:brushProperty name="width" value="0.035" units="cm"/>
      <inkml:brushProperty name="height" value="0.035" units="cm"/>
    </inkml:brush>
  </inkml:definitions>
  <inkml:trace contextRef="#ctx0" brushRef="#br0">1 46 2737,'0'0'14019,"25"15"-13499,-25-15-520,100 65 462,-97-63-439,-1-1 0,0 1-1,1 0 1,-1 0-1,0 0 1,0 0-1,-1 0 1,1 0-1,0 0 1,0 1 0,-1-1-1,0 1 1,1-1-1,-1 1 1,0-1-1,0 1 1,-1 0-1,1-1 1,0 1 0,-1 0-1,0 0 1,1 0-1,-1-1 1,0 1-1,-1 0 1,1 3-1,-1 7 108,1 178 658,0-190 7,8-17 270,9-14-1053,2 1 1,2 0 0,0 2-1,2 1 1,0 0 0,2 2 0,1 0-1,1 2 1,1 1 0,0 2-1,2 0 1,0 2 0,1 1 0,39-13-1,-48 23-28,0 1 0,1 2-1,-1 0 1,30 0 0,-25 2-17,-14 0 633,20-1-3128,-31 3 180,-19 2-154,-25 5-1229,0 0-2640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6.942"/>
    </inkml:context>
    <inkml:brush xml:id="br0">
      <inkml:brushProperty name="width" value="0.035" units="cm"/>
      <inkml:brushProperty name="height" value="0.035" units="cm"/>
    </inkml:brush>
  </inkml:definitions>
  <inkml:trace contextRef="#ctx0" brushRef="#br0">1 174 3713,'0'0'11169,"61"-12"-10493,190-41 19,-167 32-222,-56 6 39,-21 9-357,-4 4-83,-1 0-1,1 0 1,-1 0 0,0 0 0,0-1-1,0 1 1,0-1 0,-1 0-1,1 1 1,0-1 0,-1 0 0,0 0-1,0 0 1,0 0 0,0 0-1,0 0 1,-1 0 0,1 0 0,-1-1-1,0 1 1,0-3 0,0 5-86,-9 0-9,1 0 0,-1 1-1,1 0 1,-1 0 0,1 1-1,-1 0 1,1 0 0,0 1-1,-1 0 1,1 0 0,0 1-1,0 0 1,1 1-1,-1 0 1,-9 6 0,-6 5 15,0 1 1,0 1 0,-25 25 0,37-32 4,1 1 0,-15 19 0,22-26 3,1 0 1,-1 0-1,1 0 0,0 0 0,0 1 1,0-1-1,1 1 0,0-1 0,0 1 1,0 0-1,0 0 0,0 5 0,1 6 15,0-10 0,-1-1-1,1 1 1,1-1-1,-1 1 1,3 6-1,-3-10-8,1 0 0,0 0 0,-1-1 0,1 1 0,0 0-1,0-1 1,0 1 0,1-1 0,-1 1 0,0-1 0,0 0-1,1 1 1,-1-1 0,1 0 0,-1 0 0,1 0 0,0 0-1,-1 0 1,4 1 0,6 2 27,0-1-1,0 0 1,0-1 0,0 0-1,20 1 1,62-4 113,-46 0-119,-39 1-33,1 0 0,0-1-1,0 0 1,-1 0 0,1-1-1,-1 0 1,1-1 0,-1 0 0,0 0-1,13-8 1,-15 7-510,0 0 0,-1 0 0,1-1 1,-1 1-1,0-1 0,-1 0 0,1-1 1,5-8-1,3-8-3980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7.786"/>
    </inkml:context>
    <inkml:brush xml:id="br0">
      <inkml:brushProperty name="width" value="0.035" units="cm"/>
      <inkml:brushProperty name="height" value="0.035" units="cm"/>
    </inkml:brush>
  </inkml:definitions>
  <inkml:trace contextRef="#ctx0" brushRef="#br0">410 639 6433,'0'0'9212,"16"-16"-8572,47-51-92,-61 65-495,-1 1 0,1-1 0,0 0-1,-1 0 1,0 0 0,1 0 0,-1 0 0,0 0 0,0 0 0,0 0 0,0 0 0,0-1 0,-1 1-1,1 0 1,-1-1 0,1 1 0,-1-1 0,0 1 0,0 0 0,0-1 0,0 1 0,-1-1-1,0-3 1,0-4 309,1 7-326,0 1 0,0 0 1,0 0-1,0 0 0,0 0 0,0 0 0,-1 0 1,1 0-1,0 0 0,-1 0 0,0 0 0,0 0 1,-1-2-1,1 3-33,-1 0-1,1 1 1,-1-1 0,0 0 0,1 1-1,-1-1 1,0 1 0,0-1 0,1 1-1,-1 0 1,0 0 0,0 0-1,0 0 1,1 0 0,-3 0 0,-8 0-19,1 1 0,-1 0-1,1 0 1,-1 1 0,1 1 0,0 0 0,0 1 0,0-1 0,1 2 0,-1 0 0,1 0-1,-13 10 1,-6 3 8,2 2-1,0 1 0,1 0 1,2 2-1,0 2 0,1 0 1,2 1-1,0 1 0,2 0 1,1 2-1,-20 44 0,35-67 29,-8 19-52,10-24 43,1 0 1,0 0-1,-1 0 0,1-1 1,0 1-1,0 0 1,-1 0-1,1 0 0,0 0 1,0 0-1,0 0 1,0 0-1,0 0 0,0 0 1,1 0-1,-1 0 0,0 0 1,0 0-1,1 0 1,0 1-1,1-1 44,0-1-1,0 0 1,0 0 0,0 0-1,0 0 1,0 0 0,0 0 0,0 0-1,0 0 1,0-1 0,-1 1-1,3-2 1,1 1 33,10-3 4,-1-1 0,1 0 0,-1-1 0,25-14 0,56-42 140,-60 39-143,9-8 47,-2-1-1,-1-2 1,-1-2-1,-2-2 1,-2-1 0,-1-2-1,55-86 1,-64 85-130,183-282 70,-201 309-17,-8 15-14,0 6-449,-1 10 398,0 1 0,-2-1-1,1 0 1,-2 0-1,-9 27 1,-39 78 49,7-20-2,37-82-29,0 0 1,2 1-1,0-1 1,2 1-1,0 1 1,-2 32 0,6-27 42,-1-10 3,1 1 1,5 30-1,-4-42-50,0 0 0,0 0 0,1 0 0,0 0 0,0-1 0,0 1 0,0-1 0,1 0 0,0 1 0,0-1 0,0 0 0,0-1 0,7 7 0,81 62 27,-88-71-25,1 0 0,-1 1 0,0-2 0,1 1 0,-1 0 0,1-1 0,-1 1 0,0-1 0,1 0 0,-1 0 1,1-1-1,4 0 0,8 0-36,-6 2-118,26-2-504,-34 1 427,-1 0 0,0 0 0,0 0 0,0-1 0,0 1-1,0 0 1,1-1 0,-1 1 0,0-1 0,0 1 0,0-1 0,0 0 0,0 1 0,1-3 0,0-7-5723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1.119"/>
    </inkml:context>
    <inkml:brush xml:id="br0">
      <inkml:brushProperty name="width" value="0.035" units="cm"/>
      <inkml:brushProperty name="height" value="0.035" units="cm"/>
    </inkml:brush>
  </inkml:definitions>
  <inkml:trace contextRef="#ctx0" brushRef="#br0">1 81 224,'0'0'16126,"19"-14"-15399,58-40-320,-76 52-395,0 1 1,0 0 0,0 0 0,1 0-1,-1 0 1,0 1 0,1-1-1,-1 0 1,1 0 0,-1 1-1,1-1 1,-1 1 0,1 0 0,0-1-1,-1 1 1,1 0 0,2 0-1,-4 0-13,1 0 0,-1 1 1,0-1-1,1 0 0,-1 1 0,0-1 0,1 1 0,-1-1 0,0 1 0,0-1 0,1 0 0,-1 1 0,0-1 0,0 1 1,0-1-1,0 1 0,0-1 0,0 1 0,0-1 0,0 1 0,0-1 0,0 1 0,0 0 0,0 3 32,12 38 206,-2 1-1,-2 0 1,4 77 0,-11 136 168,-3-127-386,2-128-57,1 1 0,-1-1 0,0 1 0,0-1 1,0 1-1,0-1 0,0 1 0,0-1 0,0 1 0,0-1 0,-1 1 0,1-1 0,-1 1 0,1-1 1,-1 0-1,1 1 0,-1-1 0,0 0 0,-1 3 0,0-5-208,1 0 0,0 1 0,-1-1 0,1 0 0,-1 0 0,1 0 0,0 0 0,0 0 0,0 0 0,0 0 0,-1 0 0,2-1 0,-3-1 0,-21-22-2356,-15-9-1580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59.540"/>
    </inkml:context>
    <inkml:brush xml:id="br0">
      <inkml:brushProperty name="width" value="0.035" units="cm"/>
      <inkml:brushProperty name="height" value="0.035" units="cm"/>
    </inkml:brush>
  </inkml:definitions>
  <inkml:trace contextRef="#ctx0" brushRef="#br0">475 592 2657,'0'0'10063,"6"-17"-9129,16-52-284,-21 67-559,0 0-1,-1 1 0,1-1 0,0 0 0,-1 0 0,0 1 1,1-1-1,-1 0 0,0 0 0,0 0 0,0 0 1,0 1-1,0-1 0,-1-4 0,0 6-85,1 0 0,-1-1 0,1 1 0,0 0 1,-1 0-1,1-1 0,-1 1 0,1 0 0,-1 0 0,1 0 0,-1 0 0,1 0 0,-1 0 0,1 0 0,-1 0 0,1 0 0,-1 0 1,1 0-1,-1 0 0,1 0 0,-1 0 0,1 0 0,-1 0 0,0 1 0,-6 0-8,-4-2 15,0 1 0,-1 0 0,1 1 0,-1 0 0,1 1 0,0 1 1,0-1-1,0 2 0,0-1 0,-13 8 0,-9 6 8,0 1 0,2 2 0,0 1 1,2 1-1,0 2 0,2 1 0,0 1 0,2 1 0,-30 41 0,51-63 27,1 0-1,0 0 0,0 0 0,0 1 0,0-1 0,1 1 0,0-1 0,0 1 0,0 0 0,1 0 0,0-1 0,-1 10 0,9-15 924,6-1-789,-1 0 1,1-1-1,-1-1 1,0 0 0,1 0-1,-2-2 1,13-4-1,86-48 26,-91 47-155,25-15-44,-1-2 1,68-55-1,-84 59-10,-2-1 0,-1-2 0,-1 0 0,37-56-1,-16 3-16,61-146-1,-71 147 38,-29 62 14,-4 13-15,0 0-1,0-1 1,0 1 0,0 0-1,0 0 1,1 0-1,-1 0 1,1 0 0,0 1-1,0-1 1,0 0 0,3-2-1,-4 5 28,0 18-268,-2-9 188,0 8 28,0 0 1,-2 0-1,0 0 0,0 0 0,-12 30 1,-40 79 117,41-98-94,-25 49 69,-27 62 67,60-123-128,0 1 1,1 0-1,1 1 1,0-1-1,2 1 1,-2 25-1,4-27 11,2 22 150,-2-36-171,1-1-1,-1 1 0,1-1 1,-1 1-1,1-1 1,0 1-1,0-1 1,0 1-1,0-1 1,0 1-1,0-1 1,0 0-1,0 0 1,0 0-1,1 1 1,-1-1-1,1-1 1,-1 1-1,3 2 1,11 1 27,0-1 0,1 0 0,-1 0 0,1-2 0,0 0 0,-1 0 0,1-2 0,27-4 0,-33 3-151,-1 0 0,0 0 0,0-1 0,0-1 0,0 1 0,0-1 0,-1-1 0,1 0-1,11-9 1,5-6-2381,33-36-1,-46 44 1123,28-28-3759</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00.196"/>
    </inkml:context>
    <inkml:brush xml:id="br0">
      <inkml:brushProperty name="width" value="0.035" units="cm"/>
      <inkml:brushProperty name="height" value="0.035" units="cm"/>
    </inkml:brush>
  </inkml:definitions>
  <inkml:trace contextRef="#ctx0" brushRef="#br0">564 186 3169,'0'0'9694,"16"-18"-9308,52-56 189,-65 71-489,-1 0 0,1 0 0,-1-1-1,0 1 1,0 0 0,-1-1 0,4-6 0,-6-10 623,-1 8-227,2 11-435,1 0 0,-1-1-1,0 1 1,0 0 0,0 0 0,-1 0-1,1 0 1,0-1 0,0 1 0,-1 0 0,1 0-1,0 0 1,-1 0 0,1 0 0,-1 0 0,1 0-1,-1 0 1,0 0 0,0 0 0,-1-1-1,0 1-19,0 0-1,0 0 0,0 1 0,0-1 0,0 1 0,0-1 0,-1 1 0,1 0 0,0 0 1,-4 0-1,-10 0-26,-1 1 1,1 0 0,0 1-1,-1 1 1,1 0 0,0 1-1,1 1 1,-1 1 0,-29 14-1,1 5-2,0 1 0,2 2 0,-60 53 0,75-57 1,2 2 0,0 0 0,2 2 0,1 0 0,-34 58 0,52-78 28,0 0 1,0 0 0,1 0-1,0 0 1,0 0-1,1 0 1,0 1 0,0 0-1,1-1 1,0 14 0,9-21 681,9-2-499,1-2-1,-1 0 0,0 0 1,1-2-1,-2 0 0,1-1 1,28-14-1,112-69 295,-156 88-498,228-153 660,-193 127-604,-2-2 1,-1-1 0,-2-2-1,32-40 1,-53 56-76,-14 17-150,-22 23-59,21-19 291,-16 16-70,2 1 0,0 0 0,1 1 0,2 1 0,-23 44 0,34-58 3,1 0 0,0 1-1,1 0 1,0 0 0,1 0 0,0 0 0,1 0 0,0 1 0,1-1 0,0 0 0,2 14-1,-2-25 1,0 1-1,1-1 1,-1 1-1,0 0 0,0-1 1,0 1-1,1-1 0,-1 1 1,0 0-1,1-1 1,-1 1-1,1-1 0,-1 1 1,0-1-1,1 0 1,-1 1-1,1-1 0,-1 1 1,1-1-1,-1 0 0,1 1 1,0-1-1,-1 0 1,1 0-1,-1 1 0,1-1 1,1 0-1,16 3 58,0 0-1,1-1 1,-1-1 0,28-2-1,-15 1-47,-3-2-14,0-1 0,0-1 1,0-1-1,0-2 0,-1-1 0,47-20 0,-70 27-86,1-1 0,0 0 1,-1 0-1,0-1 0,1 1 0,-1-1 0,0 0 0,4-4 0,-6 4-376,-1 1 0,1 0-1,-1-1 1,0 1 0,1-1 0,-1 0-1,-1 1 1,1-1 0,0 0-1,-1 0 1,1 1 0,-1-1 0,0 0-1,0 0 1,0-3 0,0-9-4968</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00.558"/>
    </inkml:context>
    <inkml:brush xml:id="br0">
      <inkml:brushProperty name="width" value="0.035" units="cm"/>
      <inkml:brushProperty name="height" value="0.035" units="cm"/>
    </inkml:brush>
  </inkml:definitions>
  <inkml:trace contextRef="#ctx0" brushRef="#br0">190 0 7282,'0'0'8612,"-2"21"-7901,2-19-688,-3 20 244,0 1-1,-2 0 0,0-1 1,-16 41-1,-102 241 2337,116-284-2511,1-1 0,2 1 0,0 0-1,1 0 1,1 0 0,0 40 0,13-59 165,-3-1-341,5 0 59,-1 0 0,1-1 0,23-4 0,-34 5-163,0-1 1,0 1-1,0-1 1,0 0-1,0 1 1,0-1-1,0 0 1,0 0-1,0 0 1,0 0-1,-1 0 1,1-1-1,0 1 1,-1-1-1,1 1 1,-1-1-1,0 1 1,1-1-1,-1 0 1,0 0-1,0 1 1,0-1-1,0 0 1,0 0-1,-1 0 1,1 0-1,0 0 0,-1 0 1,0 0-1,1-4 1,-1 5-27,0 0 0,0 0 0,0 0 0,0 0 1,0 0-1,0 0 0,0 1 0,0-1 0,-1 0 0,1 0 0,0 0 1,-1 0-1,1 0 0,-1 0 0,1 1 0,0-1 0,-1 0 0,-1-1 0,-26-13-4339</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00.775"/>
    </inkml:context>
    <inkml:brush xml:id="br0">
      <inkml:brushProperty name="width" value="0.035" units="cm"/>
      <inkml:brushProperty name="height" value="0.035" units="cm"/>
    </inkml:brush>
  </inkml:definitions>
  <inkml:trace contextRef="#ctx0" brushRef="#br0">1 125 8186,'0'0'9986,"345"-46"-8898,-270 35-368,0 1-280,-14-1-192,0-3-120,-7 3-64,0 4-64,-13 0 0,-14 0-136,-20 7-816</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01.472"/>
    </inkml:context>
    <inkml:brush xml:id="br0">
      <inkml:brushProperty name="width" value="0.035" units="cm"/>
      <inkml:brushProperty name="height" value="0.035" units="cm"/>
    </inkml:brush>
  </inkml:definitions>
  <inkml:trace contextRef="#ctx0" brushRef="#br0">353 235 6873,'0'0'10839,"20"-31"-9878,57-98-165,-56 86-321,-21 26 11,-2 3-100,-4 14-507,-3 1 103,-1 2 0,1-1 0,0 1 0,0 0 0,0 1 0,-17 10 0,-55 38 34,45-27-15,-5 2 20,-68 59 0,97-75-21,0 1 0,1 0 0,0 1 0,1 0 0,0 0 0,1 1 0,1 0 0,0 1 0,-7 20 0,13-28 5,0 0 0,1 0 0,-1 0-1,2 0 1,-1 1 0,1 10 0,0-15 8,0-1 192,20-3 92,-1-1 0,0-1 0,1 0 0,-1-2 0,0 0 0,30-13 0,-4-2-331,62-38-1,-95 51 40,0-1 1,-1 0-1,0-1 0,-1 0 0,0-1 0,0 0 1,-1-1-1,14-20 0,-13 13 12,-1 0 1,0 0 0,-1-1-1,-1 0 1,6-27-1,-11 39-10,0 1 0,0 0 0,0 0 0,1 0 0,5-10 0,-15 70-438,-20 3 434,19-41 2,0 0 0,-8 26-1,10-17 22,1 0-1,1 0 0,1 0 1,1 46-1,2-67-16,0 0 0,0 0 0,1 0 0,-1 0 0,1 0 0,0 0 0,1 0 0,-1-1 0,1 1 1,-1 0-1,1-1 0,0 1 0,0-1 0,1 0 0,2 4 0,0-2 22,0 0 1,0-1-1,1 0 0,-1 0 1,1 0-1,0-1 0,0 1 0,8 2 1,6 1 64,0-2 0,-1 0 0,2-1 0,-1-1 0,22 1 0,8-1 156,63-4 0,-96 0-231,0-1-1,0-1 1,0 0 0,-1-2-1,1 0 1,-1 0 0,19-11-1,-32 15-51,0 0-1,0 0 1,0-1-1,0 0 1,0 1 0,0-1-1,-1 0 1,1 0-1,-1 0 1,0-1-1,1 1 1,-1-1-1,0 1 1,0-1-1,-1 0 1,1 1-1,0-1 1,-1 0 0,0 0-1,0 0 1,0 0-1,0-1 1,0 1-1,0 0 1,-1 0-1,0 0 1,0-1-1,0-3 1,0 5-175,1-1 0,-1 0 1,0 1-1,-1-1 0,1 1 0,0-1 1,-1 1-1,0-1 0,1 1 0,-1-1 0,0 1 1,-3-5-1,0 2-751,-1 0 0,0 1 1,-1-1-1,1 1 0,-9-5 0,14 9 931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05.304"/>
    </inkml:context>
    <inkml:brush xml:id="br0">
      <inkml:brushProperty name="width" value="0.035" units="cm"/>
      <inkml:brushProperty name="height" value="0.035" units="cm"/>
    </inkml:brush>
  </inkml:definitions>
  <inkml:trace contextRef="#ctx0" brushRef="#br0">489 101 1672,'0'0'9993,"-7"-13"-9685,-21-40-46,26 50-204,1 1 0,-1-1 0,0 1 1,0 0-1,1 0 0,-2 0 1,1 0-1,0 0 0,0 0 0,-1 1 1,1-1-1,-1 1 0,1-1 1,-1 1-1,1 0 0,-1 0 0,0 0 1,0 1-1,1-1 0,-1 1 1,0-1-1,0 1 0,0 0 0,0 0 1,0 0-1,0 0 0,1 1 1,-1-1-1,-3 2 0,-12-1 161,5 0-127,0 1 0,0 0 1,0 1-1,1 0 0,-1 1 1,1 1-1,0 0 0,0 0 1,1 1-1,0 1 1,0 0-1,0 0 0,1 1 1,-15 14-1,2 0-14,0 2 1,2 0-1,1 2 1,-30 47-1,46-65 28,0-1 0,0 1 0,1 0 0,0 1 0,0-1 0,1 0 0,0 1 0,0 0 0,1-1 0,0 11 0,8-19 881,13-1-756,-1-1 0,1 0 0,0-1 1,0-1-1,-1-1 0,0-1 0,0-1 0,-1 0 0,1-1 0,-2-1 1,29-19-1,-29 16-90,108-79 416,-109 77-531,0 0-1,-1-1 1,0-1 0,-1 0-1,12-20 1,-24 33 8,0-1 0,1 1 0,-1-1 0,1 1 0,0 0 0,0 0 0,0 0 0,0 1 0,7-5 0,-9 6 9,-1 12-299,-1-3 250,0 1-1,0-1 1,-1 1 0,0-1 0,-1 0 0,-6 14 0,5-12 7,0 0 0,0 0 0,1 0 0,-2 20 0,3 90-1,2-119 3,1 0 0,-1 0 0,0 0 0,0-1-1,0 1 1,1 0 0,-1 0 0,0-1 0,0 1 0,1 0-1,-1 0 1,1-1 0,-1 1 0,1 0 0,-1-1 0,1 1-1,-1-1 1,1 1 0,0-1 0,-1 1 0,1-1 0,0 1-1,-1-1 1,1 1 0,0-1 0,0 0 0,0 0 0,-1 1-1,2-1 1,28 4 9,-20-3-17,88 2-3343,-90-3 2111,-1-3-2665,-6-11-660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05.847"/>
    </inkml:context>
    <inkml:brush xml:id="br0">
      <inkml:brushProperty name="width" value="0.035" units="cm"/>
      <inkml:brushProperty name="height" value="0.035" units="cm"/>
    </inkml:brush>
  </inkml:definitions>
  <inkml:trace contextRef="#ctx0" brushRef="#br0">0 0 7482,'0'0'12718,"6"4"-12391,-1 0-276,-1-1-1,1 1 1,-1 0 0,0 1-1,0-1 1,0 1 0,-1 0-1,1 0 1,-1 0 0,0 0-1,-1 1 1,0-1 0,1 1-1,-2 0 1,1-1 0,-1 1-1,2 8 1,0 15 129,-1-1 1,-1 44-1,-2-34 214,15-41-206,61-59-152,-46 42-82,1 2-1,0 1 1,1 2-1,1 1 1,1 1-1,36-9 1,-64 20 26,0 1 1,1 0 0,-1 1-1,0-1 1,0 1-1,0 0 1,0 0 0,0 1-1,0-1 1,0 1 0,0 1-1,0-1 1,0 0-1,0 1 1,0 0 0,0 0-1,-1 1 1,6 3 0,0 2-4,0 0 1,-1 1-1,0 0 1,0 0-1,-1 1 1,8 12-1,-13-18 1,-1 0-1,0 1 0,0-1 1,-1 0-1,1 1 0,-1 0 1,1 4-1,-1 14-2477,-1-22 2110,-1 0 0,1 0 0,0 0 0,0 0-1,-1 0 1,1-1 0,-1 1 0,1 0 0,-1 0 0,1 0 0,-1 0 0,1 0 0,-1-1 0,0 1 0,1 0 0,-2 0 0,-11 7-4099</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06.566"/>
    </inkml:context>
    <inkml:brush xml:id="br0">
      <inkml:brushProperty name="width" value="0.035" units="cm"/>
      <inkml:brushProperty name="height" value="0.035" units="cm"/>
    </inkml:brush>
  </inkml:definitions>
  <inkml:trace contextRef="#ctx0" brushRef="#br0">415 537 2833,'0'0'11854,"16"-19"-10955,47-62-140,-60 77-636,-1 1 0,0-1 0,1 0 0,-1 0 0,0 0-1,-1 0 1,3-6 0,-5-11 849,-1 9-320,-3 11-581,-17 2-91,0 0 1,0 2 0,0 0 0,0 1-1,0 2 1,1 0 0,0 1 0,0 1-1,1 1 1,-38 23 0,22-11 9,-53 41 0,77-52 3,0 1 0,1 0 1,0 0-1,0 1 0,1 1 1,1 0-1,-12 19 0,20-29 8,-1 0 0,1 0 0,0 0-1,0 0 1,0 0 0,0 0-1,1 0 1,-1 1 0,1-1 0,-1 0-1,1 0 1,0 0 0,1 6 0,-1-8 0,1 0 20,0-1 0,0 0 0,0 1 0,0-1 0,0 0 0,0 0-1,1 0 1,-1 0 0,0 0 0,0 0 0,0 0 0,0 0 0,0 0 0,0-1-1,2 0 1,-2 1-5,20-5 38,0-1-1,0-1 1,0-1 0,-1-1 0,0 0-1,28-20 1,-16 8-41,-1-1-1,-1-1 1,30-33 0,-15 5-27,-2-2 1,-3-2 0,33-60 0,-10 17 29,-52 82 37,-5 10 29,-1-1-1,0 0 1,-1-1-1,1 1 1,-1-1-1,-1 0 1,0 0 0,0 0-1,4-17 1,-4 9 1011,-1 16-689,-1 11-525,0-1 110,-2 1 0,1-1 1,-1 0-1,-1 0 0,0 0 0,-1 0 0,1 0 0,-8 15 1,-5 13 23,2 0 1,2 1 0,1 0 0,2 0 0,2 1 0,2 1 0,1-1 0,2 0-1,5 48 1,-3-83-15,-1-1 0,1 1 0,0-1 0,0 0 0,1 1 0,-1-1-1,1 0 1,0 0 0,0 0 0,0 0 0,1 0 0,-1-1 0,1 1 0,5 5 0,-2-4 25,0-1 0,0 1 0,0-1 0,0 0 0,0-1 0,1 1 1,0-1-1,9 3 0,-1-2-386,0 0-1,1-1 1,-1-1 0,1 0-1,0-1 1,-1-1 0,28-3-1,-39 2-257,1 1 0,-1-1 0,0-1 0,1 1 0,-1 0 0,5-4-1,19-14-6209</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07.450"/>
    </inkml:context>
    <inkml:brush xml:id="br0">
      <inkml:brushProperty name="width" value="0.035" units="cm"/>
      <inkml:brushProperty name="height" value="0.035" units="cm"/>
    </inkml:brush>
  </inkml:definitions>
  <inkml:trace contextRef="#ctx0" brushRef="#br0">1 293 1816,'0'0'11401,"13"-34"-10239,42-105-163,-51 132-763,0-1 1,-1 0-1,-1 0 1,0 0-1,0-1 0,0 1 1,0-12-1,2-4 1035,-2 11-36,-3 24-663,2 21-588,0-3 16,-2 1 1,0-1-1,-2 0 0,-7 30 0,0-24 7,2 1-1,2-1 0,-4 70 1,10-103-6,-1 0 1,1 0 0,0 1 0,0-1-1,0 0 1,1 0 0,-1 0-1,0 0 1,1 0 0,-1 0 0,1 0-1,0-1 1,0 1 0,0 0-1,0 0 1,0 0 0,1 2 0,1-3 15,-1 0 0,1 0 0,0 0 0,-1 0 1,1 0-1,0-1 0,0 1 0,-1-1 1,1 0-1,0 1 0,0-1 0,5-1 0,15 1 129,1-2-1,0 0 0,-1-1 0,1-1 0,-1-2 1,-1 0-1,36-15 0,-29 9-65,-1-2 1,0-1-1,-1-1 0,-1-1 0,44-38 1,-57 43-63,-1 0 0,0-1 1,-1 0-1,-1-1 0,0 0 1,-1 0-1,0-1 0,-1-1 1,-1 1-1,0-1 0,-1 0 1,4-22-1,-6 19-5,1 1 1,1 0-1,12-27 0,-18 53-118,0 0 0,-1 0-1,0-1 1,-1 1 0,-3 11-1,-18 32 98,13-32 16,1 0 1,0 1-1,2-1 1,0 2-1,2-1 1,0 1-1,1-1 1,-2 31-1,6-32-4,0-15 1,-1 0 0,1 0-1,0 1 1,1-1 0,-1 0 0,1 1-1,-1-1 1,2 0 0,0 5-1,0-8-1,-1 1 0,0 0-1,1-1 1,0 1-1,-1-1 1,1 1-1,0-1 1,0 0-1,0 1 1,0-1-1,0 0 1,0-1-1,0 1 1,0 0-1,0 0 1,0-1-1,0 0 1,1 1-1,-1-1 1,0 0 0,3 0-1,204 7-2394,-199-7 1675,-6 0-4,-4 0 602,0 0 0,0 1-1,0-1 1,0 0 0,1 0 0,-1 0 0,0 0-1,0 0 1,0 0 0,1 0 0,-1 0 0,0 0-1,0 0 1,0 0 0,1 0 0,-1-1 0,0 1-1,0 0 1,0 0 0,0 0 0,1 0 0,-1 0-1,0 0 1,0 0 0,0 0 0,0-1-1,1 1 1,-1 0 0,0 0 0,0 0 0,0 0-1,0 0 1,0-1 0,0 1 0,0 0 0,0 0-1,0 0 1,1-1 0,-1 1 0,0 0 0,0 0-1,0 0 1,0 0 0,0-1 0,0 1 0,0 0-1,0 0 1,0 0 0,0-1 0,0 1 0,0 0-1,-1 0 1,1 0 0,0-1 0,0-14-5712</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08.109"/>
    </inkml:context>
    <inkml:brush xml:id="br0">
      <inkml:brushProperty name="width" value="0.035" units="cm"/>
      <inkml:brushProperty name="height" value="0.035" units="cm"/>
    </inkml:brush>
  </inkml:definitions>
  <inkml:trace contextRef="#ctx0" brushRef="#br0">1 132 7394,'0'0'11607,"13"-8"-10832,55-30 136,-68 54-1104,0 202 150,0-215 42,0 1-1,0 0 1,0-1 0,0 1-1,-1-1 1,1 1 0,-1-1-1,0 1 1,0-1 0,-1 0-1,1 1 1,-1-1 0,1 0-1,-1 0 1,0 0 0,-3 4-1,4-6 812,1-4-262,0-1-498,0 1 1,0-1-1,0 0 0,1 0 1,0 0-1,0 0 0,0 1 1,0-1-1,1 0 0,-1 1 1,1-1-1,0 1 0,2-4 1,3-1-37,0 0 1,1 1-1,16-13 1,32-25-17,3 4 1,1 1-1,2 4 1,1 2-1,75-28 0,-126 57-151,-1 1-1,1 1 0,0 0 0,1 0 1,-1 1-1,19-1 0,-30 3 135,0 1 0,0-1 1,1 0-1,-1 1 0,0-1 0,0 0 0,0 1 0,0-1 0,0 1 0,0 0 0,0-1 0,0 1 1,0 0-1,0 0 0,0-1 0,-1 1 0,1 0 0,0 0 0,-1 0 0,1 0 0,0 0 0,-1 0 0,1 0 1,-1 0-1,1 0 0,-1 0 0,0 1 0,0-1 0,1 0 0,-1 2 0,3 42-97,-3-40 98,2 45 3,0-31 8,-2 0 0,0 1 0,-1-1 0,-4 24-1,3-37 12,0 0 0,-1-1-1,0 1 1,1-1-1,-2 0 1,-4 8-1,4-10-56,1 1-1,1 1 0,-1-1 0,0 0 0,1 1 0,0-1 0,0 1 0,0 0 0,1 0 0,0-1 0,-1 1 0,1 6 0,1-10-455,-19-2-3961,11-5-5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1.756"/>
    </inkml:context>
    <inkml:brush xml:id="br0">
      <inkml:brushProperty name="width" value="0.035" units="cm"/>
      <inkml:brushProperty name="height" value="0.035" units="cm"/>
    </inkml:brush>
  </inkml:definitions>
  <inkml:trace contextRef="#ctx0" brushRef="#br0">1 117 2961,'0'0'10717,"59"-16"-9428,188-53-299,-223 62-872,1 1 0,0 1 0,0 1 0,38-2 0,-35 5-64,281-1 77,-288 4-37,-1 1 1,1 2 0,-1 0 0,-1 0 0,1 2 0,-1 1-1,0 0 1,19 12 0,-36-18-97,1 0 0,-1 0-1,0 0 1,1 0 0,-1 0-1,0 1 1,-1-1 0,1 1 0,0-1-1,-1 1 1,1 0 0,-1 0 0,0-1-1,0 1 1,0 0 0,0 0 0,-1 0-1,1 0 1,-1 0 0,0 0-1,0 1 1,0-1 0,0 0 0,0 0-1,-1 0 1,1 0 0,-1 0 0,0 0-1,0 0 1,0 0 0,0-1 0,-1 1-1,1 0 1,-1-1 0,1 1-1,-1-1 1,0 1 0,0-1 0,-3 3-1,-20 11 14,-1-2-1,0-1 0,-1-1 0,-35 11 0,-13 6 26,-70 38 25,203-67 927,-21 1-974,-1-1 14,-17-1-63,0 1-1,0 1 0,38 6 0,-51-5-2,1-1 0,-1 2-1,0-1 1,0 1 0,0 0 0,-1 0-1,1 0 1,-1 1 0,1 0 0,-1 0-1,-1 0 1,1 1 0,0 0 0,-1 0-1,6 9 1,-5-7 17,-1 1 0,0 0 0,0 0 0,-1 0 0,0 0-1,0 0 1,-1 1 0,2 9 0,-2 7-15,0 39-1,-2-61 31,-1 0 0,1 1-1,-1-1 1,0 1 0,0-1 0,-1 0-1,1 1 1,-1-1 0,1 0-1,-1 0 1,0 0 0,0-1-1,-1 1 1,1 0 0,0-1-1,-1 1 1,0-1 0,1 0-1,-1 0 1,-4 3 0,-9 4-16,-1 0 0,-27 11-1,34-15 28,-15 4 1,1 0-1,-1-2 1,0-1 0,-1-1 0,-29 3 0,-132-6 51,164-4-53,0-2-1,1 0 1,-1-1 0,1-2 0,-23-9-1,1 1-285,37 13-41,4 2 212,1-1 0,0 0 0,0 1 0,-1-1 0,1 0 0,0 0 0,0 0 0,0-1 0,0 1 0,0 0 0,-2-3 0,3 2-301,0 1 0,0 0-1,1-1 1,-1 1 0,0 0-1,1-1 1,-1 1 0,1-1-1,0 1 1,0-1 0,-1 1-1,1-1 1,0-2 0,0-7-6444</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08.714"/>
    </inkml:context>
    <inkml:brush xml:id="br0">
      <inkml:brushProperty name="width" value="0.035" units="cm"/>
      <inkml:brushProperty name="height" value="0.035" units="cm"/>
    </inkml:brush>
  </inkml:definitions>
  <inkml:trace contextRef="#ctx0" brushRef="#br0">529 101 6009,'0'0'12131,"16"-17"-11319,47-49-209,-47 49-366,-21 17-334,-24 0 88,-1 1 0,0 2 0,-52 11 0,45-5 7,-83 26 5,106-30-18,-1 1 0,1 1-1,0 1 1,0 0 0,-21 17-1,32-24-22,1 1 0,0 0-1,-1 0 1,1 1 0,0-1 0,1 0-1,-1 1 1,0-1 0,1 1-1,-1-1 1,1 1 0,0 0 0,0 0-1,0 0 1,0-1 0,0 1 0,1 0-1,-1 0 1,1 0 0,0 0 0,0 0-1,0 5 1,0-7 32,1 0 0,-1 0 0,0 0 0,1 0 1,-1 0-1,1 0 0,-1 0 0,1 0 0,0 0 0,-1 0 0,1-1 0,0 1 0,-1 0 0,1 0 1,0 0-1,0-1 0,0 1 0,0-1 0,0 1 0,0 0 0,0-1 0,0 0 0,0 1 0,0-1 1,0 0-1,1 1 0,33 7 34,-30-8-32,31 3 55,-24-2 7,0 0-1,-1 0 1,16 5-1,-24-6-44,0 1-1,0 0 1,-1 0 0,1 1 0,0-1-1,-1 0 1,1 1 0,-1 0-1,0 0 1,1-1 0,-1 1-1,0 1 1,0-1 0,0 0 0,0 0-1,-1 1 1,4 4 0,-3-1 1,0-1 0,0 1 1,0-1-1,0 1 0,-1 0 0,0 0 1,0 0-1,-1-1 0,0 13 0,0-17-11,-1 1 0,1-1 0,-1 1-1,0-1 1,0 0 0,0 1 0,0-1 0,0 0-1,0 1 1,0-1 0,0 0 0,0 0-1,0 0 1,-1 0 0,1 0 0,0 0-1,-1 0 1,1-1 0,-1 1 0,1 0-1,-1-1 1,1 1 0,-3-1 0,-44 14 191,43-12-161,-25 3-24,-1-1 1,1-1-1,-40-2 0,3-3-2396,33-3-1702,5-7-1441</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0.521"/>
    </inkml:context>
    <inkml:brush xml:id="br0">
      <inkml:brushProperty name="width" value="0.035" units="cm"/>
      <inkml:brushProperty name="height" value="0.035" units="cm"/>
    </inkml:brush>
  </inkml:definitions>
  <inkml:trace contextRef="#ctx0" brushRef="#br0">326 24 2513,'0'0'9040,"-10"-5"-8833,4 1-138,-23-9 26,28 12-70,0 1 0,0 0 0,0 0 1,0-1-1,0 1 0,-1 0 0,1 0 0,0 0 1,0 1-1,0-1 0,0 0 0,0 0 1,0 1-1,0-1 0,0 0 0,0 1 0,0-1 1,0 1-1,0-1 0,0 1 0,0 0 0,0-1 1,0 1-1,0 0 0,1 0 0,-1 0 0,0-1 1,0 1-1,0 1 0,-53 95 2820,-15 21-721,65-113-2073,-23 35 375,-30 57 1,50-83-377,1 0 0,0 1 0,1-1 0,1 1 0,1 0 0,0 0 0,0 0 0,0 24 0,3 64 68,1-101-107,0 0 0,0-1 0,-1 1 0,1-1 0,0 1 0,0-1 0,0 0 0,1 1 0,-1-1 0,0 0 0,0 0 0,1 0 0,-1 0 0,1 0 0,-1 0 0,1 0 0,-1 0 0,1-1 0,-1 1 0,1 0 0,0-1 0,-1 0-1,1 1 1,0-1 0,3 0 0,57 9 206,-52-8-182,217 7-420,-212-8 164,-14 0 108,1 0-1,0 0 1,0 0 0,0 0-1,-1 0 1,1 0-1,0-1 1,0 1 0,-1 0-1,1-1 1,0 0-1,-1 1 1,1-1 0,-1 0-1,1 0 1,-1 0-1,1 0 1,-1 0 0,2-1-1,-2-1-148,0 1 0,0 0-1,0 0 1,0-1-1,0 1 1,-1-1 0,1 1-1,-1-1 1,1 1 0,-1 0-1,0-1 1,0-4 0,0-24-2575,0 2-234</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0.755"/>
    </inkml:context>
    <inkml:brush xml:id="br0">
      <inkml:brushProperty name="width" value="0.035" units="cm"/>
      <inkml:brushProperty name="height" value="0.035" units="cm"/>
    </inkml:brush>
  </inkml:definitions>
  <inkml:trace contextRef="#ctx0" brushRef="#br0">1 104 6649,'0'0'11782,"36"-1"-10806,120-1-279,-6 3-58,-87 1-526,74-8 1,-83-1-1134,-1-2 0,102-31 0,-148 38 307,0 0 0,0-1 0,0 0 0,-1 0 0,1-1 0,-1 0-1,8-6 1,-5-1-3810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1.281"/>
    </inkml:context>
    <inkml:brush xml:id="br0">
      <inkml:brushProperty name="width" value="0.035" units="cm"/>
      <inkml:brushProperty name="height" value="0.035" units="cm"/>
    </inkml:brush>
  </inkml:definitions>
  <inkml:trace contextRef="#ctx0" brushRef="#br0">0 142 5401,'0'0'14015,"23"-20"-13127,68-61-165,-64 56-189,-23 22-277,1 4-292,-4 0 29,0-1 0,0 0-1,-1 1 1,1 0-1,0-1 1,-1 1-1,1-1 1,0 1 0,-1 0-1,1-1 1,-1 1-1,1 0 1,-1 0 0,1-1-1,-1 1 1,0 0-1,1 0 1,-1 0 0,0 0-1,0-1 1,0 1-1,0 0 1,1 0 0,-1 0-1,0 0 1,-1 1-1,3 32 19,-2-31-23,0 16 6,0 12 0,-5 45-1,3-65 7,0-1 0,0 1 0,-1-1 0,-1 1 0,0-1 0,0 0 0,-11 17 0,-17 18 3,22-32 0,1-1 0,0 2 0,-12 24 0,20-36-2,0 0 0,0-1 0,1 1 0,-1 0 0,0 0 0,-1-1 0,1 1 0,0 0 0,0-1 0,-1 1 0,1-1 0,-1 0 0,-3 3 0,4-4 256,1-3-126,0-3-121,1 0 0,-1 0 0,1 1 0,0-1 0,1 0 1,-1 0-1,1 0 0,0 1 0,5-10 0,2 1-9,0 1-1,14-17 1,-5 8 11,7-10-3,1 2-1,2 1 1,0 2-1,40-30 0,-48 43-74,0 0 0,1 1-1,1 2 1,0 0-1,0 1 1,1 1-1,1 1 1,25-5 0,93-3-1323,-124 15-2431,-35 7-8666</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2.011"/>
    </inkml:context>
    <inkml:brush xml:id="br0">
      <inkml:brushProperty name="width" value="0.035" units="cm"/>
      <inkml:brushProperty name="height" value="0.035" units="cm"/>
    </inkml:brush>
  </inkml:definitions>
  <inkml:trace contextRef="#ctx0" brushRef="#br0">1 382 3065,'0'0'11327,"53"-26"-10092,168-84-264,-195 97-706,-2 0 1,0-1-1,24-19 0,-24 15 75,2 0 358,-1-1 0,-1-1 1,42-47-1,-58 59-339,-5 9-378,-10 16-62,1-9 80,0 0 0,-1-1 0,0 1 0,0-1 0,-10 7-1,-22 23 2,16-11 4,2 1 0,-24 41-1,39-57 12,0 0 0,1 0 0,0 1 0,1 0 0,0 0 0,1 0 0,0 0 0,1 0 0,-1 24 0,3-35 198,3-1 214,5-1-331,0 1 0,0-2 1,0 1-1,0-1 0,0 0 1,0-1-1,0 0 0,10-6 1,60-38-60,-44 24 11,7-3-40,-1-1-1,-2-3 1,-1-1 0,-1-1 0,-2-2 0,57-73 0,-81 95-35,-5 12-268,-5 2 273,1 1 1,-1-1-1,-1 0 1,1 0-1,0 0 1,0 1 0,-1-1-1,1 0 1,-1 0-1,-1 3 1,-4 7 19,0 1 0,-1 0 0,-11 16 0,-9 15 9,17-26-35,3-6-6,0 0 1,1 1-1,0 0 0,1 0 1,0 0-1,1 1 1,0 0-1,2 0 1,-1 0-1,1 19 0,2-32-13,0 0 0,1 0 0,-1 1 0,0-1 0,1 0 0,0 0 0,-1 0 0,1 1 0,0-1-1,-1 0 1,1 0 0,0 0 0,0 0 0,0 0 0,0-1 0,0 1 0,0 0 0,0 0 0,0-1 0,0 1-1,1 0 1,-1-1 0,0 1 0,0-1 0,3 1 0,38 9-1558,-35-9 1080,21 2-2530,-1-2-1901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2.407"/>
    </inkml:context>
    <inkml:brush xml:id="br0">
      <inkml:brushProperty name="width" value="0.035" units="cm"/>
      <inkml:brushProperty name="height" value="0.035" units="cm"/>
    </inkml:brush>
  </inkml:definitions>
  <inkml:trace contextRef="#ctx0" brushRef="#br0">408 18 7274,'0'0'10973,"2"-3"-10471,7-9-267,-9 12-235,0 0-1,0 0 1,0 0-1,0 0 1,0 0 0,0 0-1,0 0 1,0 0-1,0 0 1,0 0-1,-1 0 1,1 0 0,0 0-1,0 0 1,0 0-1,0 0 1,0 0 0,0 0-1,0 0 1,0 0-1,0 0 1,0 0-1,0 0 1,0 0 0,0 0-1,0 0 1,-1 0-1,1 0 1,0 0 0,0 0-1,0 0 1,0 0-1,0 0 1,0-1-1,0 1 1,0 0 0,0 0-1,0 0 1,0 0-1,0 0 1,0 0 0,0 0-1,0 0 1,0 0-1,0 0 1,0 0-1,0 0 1,0 0 0,0-1-1,0 1 1,0 0-1,0 0 1,0 0-1,0 0 1,0 0 0,0 0-1,0 0 1,0 0-1,0 0 1,0 0 0,0 0-1,0 0 1,1 0-1,-10 2-32,-30 13 35,0 1-1,1 3 1,1 1-1,1 2 1,-47 36-1,69-48 1,-5 4 1,1 0-1,-26 28 0,39-37 0,1-1 0,1 1 0,-1 0 0,1 0 0,-1 0 0,2 1 0,-1-1 0,0 1 0,1 0 0,0 0 0,1 0 0,-1 0 0,1 0 0,-1 12 0,2-6 2,0 11 57,0-22-57,1-1 0,-1 1-1,0 0 1,1-1-1,-1 1 1,0 0 0,1-1-1,-1 1 1,1-1 0,-1 1-1,1-1 1,-1 1 0,1-1-1,0 1 1,-1-1-1,1 1 1,-1-1 0,1 0-1,0 1 1,-1-1 0,1 0-1,0 0 1,0 1 0,-1-1-1,1 0 1,0 0-1,-1 0 1,2 0 0,32 2-149,1-1-1,-1-2 1,0-1 0,42-8-1,-55 5-1338,0 0-1,0-2 0,-1 0 0,32-16 0,-10-1-4690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2.534"/>
    </inkml:context>
    <inkml:brush xml:id="br0">
      <inkml:brushProperty name="width" value="0.035" units="cm"/>
      <inkml:brushProperty name="height" value="0.035" units="cm"/>
    </inkml:brush>
  </inkml:definitions>
  <inkml:trace contextRef="#ctx0" brushRef="#br0">1 0 8186</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2.781"/>
    </inkml:context>
    <inkml:brush xml:id="br0">
      <inkml:brushProperty name="width" value="0.035" units="cm"/>
      <inkml:brushProperty name="height" value="0.035" units="cm"/>
    </inkml:brush>
  </inkml:definitions>
  <inkml:trace contextRef="#ctx0" brushRef="#br0">1 303 8186,'334'-188'2994,"-273"149"-1830,-48 24-131,-13 15-987,38-60 5840,-37 118-5372,-1-38-513,-2-1 1,0 1-1,-2-1 0,0 0 1,-1 0-1,-1 0 0,0-1 1,-2 0-1,0 0 0,-14 23 1,0-1 6,-57 117 23,72-138-25,0 0-1,2 1 1,0-1 0,1 1-1,1 0 1,-1 36-1,4-49-3,0-6-1,0 0 0,-1 1 0,1-1 0,0 0 0,0 1 0,1-1 0,-1 0-1,0 1 1,0-1 0,1 0 0,-1 1 0,0-1 0,1 0 0,0 2 0,1-2-2,0 0 0,-1-1 0,1 1 0,-1 0 0,1-1 0,0 0 0,0 1 0,-1-1 0,1 0 1,0 0-1,-1 0 0,1 0 0,2 0 0,15 0-140,-9 0-50,1 1 0,-1-2-1,1 1 1,-1-2 0,18-3 0,-25 4-115,0-1-1,0 1 1,-1 0 0,1-1-1,-1 1 1,1-1 0,-1 1-1,0-1 1,1 0 0,-1 0-1,0-1 1,0 1 0,0 0-1,-1 0 1,1-1 0,-1 1-1,1-1 1,-1 0 0,0 1-1,0-1 1,0 0 0,0 0-1,0 0 1,-1 0 0,1-5-1,0-20-4182</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3.015"/>
    </inkml:context>
    <inkml:brush xml:id="br0">
      <inkml:brushProperty name="width" value="0.035" units="cm"/>
      <inkml:brushProperty name="height" value="0.035" units="cm"/>
    </inkml:brush>
  </inkml:definitions>
  <inkml:trace contextRef="#ctx0" brushRef="#br0">0 86 7058,'0'0'10570,"394"-21"-10122,-293 6-88,-6 1-176,-7 0-120,-13 3-56,-28 4-8,-26 3-592</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3.714"/>
    </inkml:context>
    <inkml:brush xml:id="br0">
      <inkml:brushProperty name="width" value="0.035" units="cm"/>
      <inkml:brushProperty name="height" value="0.035" units="cm"/>
    </inkml:brush>
  </inkml:definitions>
  <inkml:trace contextRef="#ctx0" brushRef="#br0">0 353 4561,'0'0'9206,"41"-23"-7870,130-72-134,-140 77-559,0-1 0,-2-2 1,32-28-1,-4 4 411,-21 15-296,-22 18-154,1 0 0,27-16 0,-41 27-600,-7 25-257,-7-5 239,-2-1 1,0 0 0,-21 18-1,-1 3 20,9-9 14,2 1 0,-26 39 0,45-60-16,1 1-1,0 1 1,0-1-1,1 1 1,1 0-1,0 0 1,1 0-1,0 0 1,1 1-1,0 0 1,0 13-1,2-25 1,0 0 0,0 0 0,0 0 0,0 0-1,0 1 1,0-1 0,0 0 0,0 0 0,0 0-1,1 0 1,-1 0 0,0 0 0,1 0 0,-1 0-1,1 0 1,-1 0 0,1 0 0,0 0 0,-1 0-1,1 0 1,1 1 0,21 0 169,-12-2-154,5-1-1,-1 0-1,1-1 0,0-1 0,-1-1 0,0 0 0,0-1 0,0-1 1,24-12-1,9-9-11,50-38 0,-82 54-6,37-29 7,46-47 0,-76 66-5,-4 3 3,-2 0-1,0-2 1,-1 0-1,24-38 1,-39 56-98,-2 6-117,0 0 193,-1 0 0,1 0 0,-1 0 0,1 0-1,-1 0 1,-1 0 0,1-1 0,0 1 0,-1-1-1,0 0 1,0 1 0,-4 3 0,-8 9-16,12-11 32,-19 24 2,-21 36 0,38-56 0,0-1 1,1 1-1,0 0 0,1 0 1,0 0-1,0 0 1,1 1-1,0-1 0,0 16 1,1-1-46,0-15-13,1 0 0,0 0 0,0-1 0,2 10 1,-2-16 43,1 0 0,-1 0 0,1 0 0,0 0 0,0 0 0,0 0-1,-1 0 1,2-1 0,-1 1 0,0 0 0,0 0 0,0-1 0,1 1 0,-1-1 0,1 1 0,0-1 0,-1 0 0,1 0 0,0 0 0,-1 1 0,4 0 0,11 3-52,-1-1 1,1-1-1,0 0 0,0-1 1,1 0-1,-1-2 0,25-1 1,-38 1-41,1 0 1,0-1-1,-1 1 1,1-1 0,-1 0-1,1 0 1,-1 0 0,1 0-1,-1-1 1,0 1-1,1-1 1,-1 0 0,0 0-1,0 0 1,0 0 0,-1-1-1,1 1 1,0-1-1,-1 0 1,3-3 0,0-2-762,-2 1-1,1-1 1,-1 1 0,0-1 0,-1 0 0,1 0 0,1-14 0,2-15-5117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2.192"/>
    </inkml:context>
    <inkml:brush xml:id="br0">
      <inkml:brushProperty name="width" value="0.035" units="cm"/>
      <inkml:brushProperty name="height" value="0.035" units="cm"/>
    </inkml:brush>
  </inkml:definitions>
  <inkml:trace contextRef="#ctx0" brushRef="#br0">0 117 2865,'0'0'13078,"24"-15"-12273,72-49-104,-68 42-130,-23 13 179,-3 2-212,-1 51 766,-2-9-1290,-1 1 0,-14 63 0,11-62 19,1 0 1,2 0-1,4 47 1,-1-17-520,-1-66-560,0-17-5689,0-7 2304</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4.194"/>
    </inkml:context>
    <inkml:brush xml:id="br0">
      <inkml:brushProperty name="width" value="0.035" units="cm"/>
      <inkml:brushProperty name="height" value="0.035" units="cm"/>
    </inkml:brush>
  </inkml:definitions>
  <inkml:trace contextRef="#ctx0" brushRef="#br0">122 43 8370,'0'0'8792,"11"17"-8560,-4-8-192,-3-3-14,1 0 0,-1 1 0,0 0 0,-1-1 0,6 15 0,-8-18-13,0 1 1,-1-1-1,1 0 0,-1 1 0,0-1 1,0 1-1,0-1 0,0 1 1,-1-1-1,1 0 0,-1 1 1,0-1-1,0 0 0,0 1 0,0-1 1,-1 0-1,1 0 0,-1 0 1,-3 4-1,-36 49 271,19-28-96,2 0 0,1 2 0,1 0 0,-17 39 0,39-74 203,0-1-1,1 1 0,-1 0 1,1 0-1,0 0 1,1 1-1,8-6 1,19-18-398,21-26 17,5-7-18,87-69 0,-122 114-87,0 1 0,1 2 0,0 0 0,1 2 0,1 0 0,0 2 0,0 1 0,1 1 0,41-4 0,-63 11-639,-6 2-1682,-11 5-2142,9-5 4471,-23 11-4141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4.659"/>
    </inkml:context>
    <inkml:brush xml:id="br0">
      <inkml:brushProperty name="width" value="0.035" units="cm"/>
      <inkml:brushProperty name="height" value="0.035" units="cm"/>
    </inkml:brush>
  </inkml:definitions>
  <inkml:trace contextRef="#ctx0" brushRef="#br0">0 150 2761,'0'0'9619,"30"1"-8360,94 1-53,-111-2-1009,-1-1 1,0-1 0,1 0-1,-1 0 1,0-1 0,0-1 0,0 0-1,-1 0 1,1-2 0,10-5-1,6-3 89,-20 10-137,0 0-1,-1-1 1,1 0-1,-1 0 1,0-1-1,0 0 1,-1 0-1,1 0 1,-1-1-1,-1 0 1,1 0 0,7-14-1,-12 14 81,-2 6-228,1 1 0,-1 0-1,1-1 1,-1 1-1,1 0 1,-1 0-1,1-1 1,0 1-1,-1 0 1,0 0-1,1 0 1,-1-1-1,1 1 1,-1 0-1,1 0 1,-1 0 0,1 0-1,-1 0 1,1 0-1,-1 0 1,1 0-1,-1 0 1,1 1-1,-2-1 1,-14 3-4,0 1-1,0 1 1,0 0 0,1 1-1,0 1 1,0 0 0,-15 10-1,8-2 3,0 0-1,1 1 0,-37 36 0,55-48 11,-1 1-1,1-1 1,0 1-1,1 0 0,-1 0 1,1-1-1,0 2 1,0-1-1,0 0 0,1 0 1,0 1-1,0-1 0,0 0 1,1 1-1,-1-1 1,1 1-1,2 9 0,-2-13 2,0-1-5,0 0 0,1 0 0,-1-1 1,1 1-1,-1 0 0,1 0 1,-1 0-1,1-1 0,0 1 1,-1 0-1,1-1 0,0 1 1,-1-1-1,1 1 0,0-1 1,0 1-1,0-1 0,0 1 1,-1-1-1,1 0 0,0 1 1,0-1-1,0 0 0,0 0 1,0 0-1,0 1 0,0-1 1,0 0-1,1-1 0,40 2 51,-32-1-31,36 0-170,-10 1 392,54-5-1,-78 2-710,-1 0-1,1-1 1,-1 0 0,0 0 0,0-1-1,0-1 1,0 0 0,17-11-1,-7 1-3065,-1 1 319</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5.453"/>
    </inkml:context>
    <inkml:brush xml:id="br0">
      <inkml:brushProperty name="width" value="0.035" units="cm"/>
      <inkml:brushProperty name="height" value="0.035" units="cm"/>
    </inkml:brush>
  </inkml:definitions>
  <inkml:trace contextRef="#ctx0" brushRef="#br0">238 764 2881,'0'0'8805,"28"-7"-7875,88-21 156,-104 26-663,0-1 0,0 0 0,-1-1 0,0-1 0,15-7 0,-11 4-31,3-2 316,-1-1 0,0-1 0,19-16 0,-36 28-619,1-1-1,0 0 1,0 0 0,-1 0-1,1 1 1,-1-1 0,1 0-1,-1 0 1,1 0 0,-1 0-1,1 0 1,-1 0 0,0 0-1,0 0 1,0 0 0,1 0-1,-1 0 1,0 0 0,0 0-1,0-2 1,-1 3-84,0-1 0,0 1 0,0-1 0,0 1 0,0-1 0,0 1 0,0 0 0,0-1 0,-1 1 0,1 0 0,0 0 0,0 0 0,0 0 0,0 0 0,0 0 0,0 0 0,0 0 0,-2 1 0,0-1-1,-15 0-14,1 0 1,-1 2-1,1 0 1,-1 0-1,1 2 1,0 0-1,-21 9 1,-149 74-11,158-71 16,2 1 0,0 1 0,1 1 0,-32 32 0,54-48-8,1 0 1,0 0-1,0 0 1,0 1 0,0-1-1,1 1 1,0 0-1,-1 0 1,1 0-1,0 0 1,1 0 0,-1 0-1,1 0 1,0 1-1,0-1 1,0 1 0,0 8-1,25-12 155,-7-1-124,1 0 0,-1-1 0,1-1 0,-1 0 0,0-2 0,32-9 0,-4-5-3,0-2-1,-1-1 1,-2-3-1,74-52 1,-92 57-4,0-2 0,-1-1 0,-1-1 0,-2 0 0,0-2 0,-1 0 0,-1-1 0,21-45 0,-14 15-30,-2-1 0,-3-1 0,20-96 0,-37 128-76,0 1 0,-1 0 0,-2-29 0,-1 25-227,-27 31 32,22 0 289,1 1-1,-1 0 1,1 1 0,0-1 0,0 1-1,0 0 1,0 0 0,1 1 0,-1-1-1,1 1 1,0 0 0,-5 9-1,-7 11 11,-16 35 0,27-50-10,-8 19 19,1 1 1,1 0-1,1 1 0,-10 59 0,13-31 43,-1 103 0,8-156-52,1 1 1,-1-1-1,1 1 0,0-1 0,1 0 1,0 0-1,0 0 0,0 0 0,1 0 0,-1 0 1,1-1-1,1 1 0,4 5 0,-1-2 12,0-1 0,1-1 0,-1 0 0,2 0 0,-1 0 0,1-1 0,13 7-1,1-2 96,0-1-1,1-1 1,0-1-1,0-1 1,0-1-1,31 4 1,-46-8 10,-31-1-16978</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6.757"/>
    </inkml:context>
    <inkml:brush xml:id="br0">
      <inkml:brushProperty name="width" value="0.035" units="cm"/>
      <inkml:brushProperty name="height" value="0.035" units="cm"/>
    </inkml:brush>
  </inkml:definitions>
  <inkml:trace contextRef="#ctx0" brushRef="#br0">428 993 3041,'0'0'10681,"40"-24"-9929,124-80-125,-157 99-554,0 1 0,-1-1 0,0-1 0,0 1 0,6-8 0,-12 13-50,1-1 0,-1 0 0,1 0 1,-1 0-1,1 1 0,-1-1 0,0 0 1,1 0-1,-1 0 0,0 0 0,0 0 1,0 0-1,1 0 0,-1 0 0,0 0 0,0 0 1,-1 0-1,1 0 0,0-1 0,0-9 249,5-49 1737,-9 60-1928,-11 1-81,-1 0-1,1 1 1,0 1 0,0 0-1,-15 6 1,-75 32-8,68-26 10,28-11-2,-203 92 9,188-83-8,1 1 0,0 1-1,0 2 1,2 0 0,0 1 0,-26 29 0,44-44 10,0 1 0,0-1-1,1 1 1,-1 0 0,1 0 0,0 0 0,0 0 0,0 0-1,0 0 1,1 0 0,0 1 0,0-1 0,0 0-1,0 1 1,1-1 0,0 7 0,27-10 766,0-3-567,1-1-1,-1-1 0,0-1 1,-1-2-1,46-17 0,132-64 304,-196 84-492,44-21 27,0-3-1,-2-2 1,-1-3 0,-2-1-1,-1-3 1,79-82 0,-78 67-41,-3-2 1,-3-2-1,-2-2 1,-2-2-1,-3-1 1,-3-1-1,41-118 1,-61 134 20,-9 36 97,0 0 0,1 0 0,6-17 0,-10 60 101,-6-6-229,-2-1 0,0 0-1,-1 0 1,-27 45 0,-3 8 6,11-11 83,3 1 0,3 1 0,3 1-1,4 1 1,2 0 0,4 1 0,-2 124 0,12-195-81,0-1 0,0 0-1,1 0 1,-1 0 0,0 0 0,1 0 0,-1 0 0,1 0 0,-1 0 0,1 0-1,-1 0 1,1-1 0,0 1 0,0 0 0,-1 0 0,1 0 0,0-1-1,0 1 1,0 0 0,0-1 0,0 1 0,0-1 0,0 1 0,0-1 0,0 1-1,0-1 1,0 0 0,0 0 0,0 1 0,0-1 0,2 0 0,43 2 182,-34-3-114,53 1 176,0-2-1,72-13 1,-112 10-592,-1 0 0,-1-2 0,32-14 0,-39 14-708,-2 0-1,1-2 1,-1 0 0,0 0 0,23-22 0,-7 1-5775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7.422"/>
    </inkml:context>
    <inkml:brush xml:id="br0">
      <inkml:brushProperty name="width" value="0.035" units="cm"/>
      <inkml:brushProperty name="height" value="0.035" units="cm"/>
    </inkml:brush>
  </inkml:definitions>
  <inkml:trace contextRef="#ctx0" brushRef="#br0">326 226 5033,'0'0'11222,"22"-21"-10720,66-63-7,-82 78-400,-1 1 0,1-1 0,-1 0 0,-1-1 1,1 1-1,-1-1 0,0 1 0,0-1 0,-1-1 0,0 1 1,3-8-1,4-14 618,-10 29-707,0 0 0,1 0 1,-1-1-1,0 1 1,0 0-1,0 0 0,0 0 1,0 0-1,0 0 0,0 0 1,0-1-1,0 1 1,0 0-1,0 0 0,0 0 1,0 0-1,0 0 0,0-1 1,0 1-1,0 0 1,0 0-1,0 0 0,0 0 1,0 0-1,0 0 0,0-1 1,0 1-1,0 0 1,-1 0-1,1 0 0,0 0 1,0 0-1,0 0 0,0 0 1,0-1-1,0 1 0,0 0 1,0 0-1,-1 0 1,1 0-1,0 0 0,0 0 1,0 0-1,0 0 0,0 0 1,0 0-1,-1 0 1,1 0-1,0 0 0,0 0 1,0 0-1,0 0 0,0 0 1,0 0-1,-1 0 1,1 0-1,0 0 0,0 0 1,0 0-1,0 0 0,0 0 1,-1 0-1,1 0 0,0 0 1,-15 5-115,-38 22 87,1 1-1,-94 70 0,119-77 24,0 2 0,2 0 0,1 2 1,1 1-1,1 0 0,-32 52 0,50-72 5,1 0 1,-1 0 0,1 0-1,1 0 1,-1 1 0,1 0-1,0-1 1,0 1 0,1 0-1,0 0 1,0 11 0,5-16 232,24-2-23,-1-2-1,0 0 1,0-2 0,0-1-1,50-15 1,-26 1-51,0-3-1,66-38 0,-90 44-93,1-3-1,-2 0 0,-1-1 1,0-2-1,29-34 0,-48 50-66,10-11 3,-1-1 0,-1-1 0,0 0 0,-2 0 1,15-30-1,-26 46-7,0 1 0,-1 0 0,1 0 0,0 1 0,1-1 1,-1 0-1,0 0 0,0 0 0,1 1 0,-1-1 0,1 1 0,0-1 1,1-1-1,-2 3 8,-1 2-121,0 33 66,-2-1-1,-2 1 1,-1-1-1,-17 63 1,16-79 74,2 0 1,0 1 0,1-1-1,-1 38 1,4-55 67,2-2-89,0 1 1,1-1 0,-1 1 0,0-1 0,0 1-1,0 0 1,0 0 0,1 0 0,-1 0 0,0 1-1,4 0 1,6 0-7,42 0-260,-16 1-1250,41-4 1,-70 1 716,1 0 0,-1-1 0,1 0 1,-1-1-1,0 1 0,1-2 0,-2 1 1,1-1-1,12-8 0,8-12-3616</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7.732"/>
    </inkml:context>
    <inkml:brush xml:id="br0">
      <inkml:brushProperty name="width" value="0.035" units="cm"/>
      <inkml:brushProperty name="height" value="0.035" units="cm"/>
    </inkml:brush>
  </inkml:definitions>
  <inkml:trace contextRef="#ctx0" brushRef="#br0">0 0 7802,'0'0'10521,"6"29"-9691,18 94-344,-18-80-370,-1 1 0,-2-1 0,-4 61 0,-1-27-73,-5 158 7,7-234-93,0 0 0,0 0 0,0 0 0,0 0 0,1 0 0,-1 0 0,0 0 0,0 0 0,1 0 0,-1-1 0,1 1 0,-1 0 0,1 0 0,-1 0 0,1-1 0,-1 1 0,1 0 0,0 0 0,-1-1-1,1 1 1,0-1 0,0 1 0,-1-1 0,1 1 0,0-1 0,0 1 0,0-1 0,0 1 0,-1-1 0,1 0 0,0 0 0,0 0 0,0 1 0,0-1 0,0 0 0,0 0 0,0 0 0,0 0 0,1-1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7.979"/>
    </inkml:context>
    <inkml:brush xml:id="br0">
      <inkml:brushProperty name="width" value="0.035" units="cm"/>
      <inkml:brushProperty name="height" value="0.035" units="cm"/>
    </inkml:brush>
  </inkml:definitions>
  <inkml:trace contextRef="#ctx0" brushRef="#br0">1 79 8994,'0'0'7361,"346"0"-6344,-258 0-497,-7 0-24,0-8-24,-13-6-160,0 3-208,-14-3-104,-13 4-56,-14-1-600,-27 4-1256,0 3-2473</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18.591"/>
    </inkml:context>
    <inkml:brush xml:id="br0">
      <inkml:brushProperty name="width" value="0.035" units="cm"/>
      <inkml:brushProperty name="height" value="0.035" units="cm"/>
    </inkml:brush>
  </inkml:definitions>
  <inkml:trace contextRef="#ctx0" brushRef="#br0">394 276 5473,'0'0'9279,"32"-34"-8322,94-105-54,-94 95-345,-31 43-529,-1 0-1,0 0 0,1 1 0,-1-1 0,0 0 0,0 0 1,0 0-1,1 1 0,-1-1 0,0 0 0,0 0 0,0 0 1,0 1-1,0-1 0,-1 0 0,1 0 0,0 0 0,-1-1 1,0-6 260,1 6-245,0 1 1,0 0 0,0-1 0,0 1 0,0-1 0,0 1 0,0 0-1,0-1 1,0 1 0,-1-1 0,1 1 0,-1 0 0,1-1 0,-1 1-1,1 0 1,-1 0 0,0 0 0,0-1 0,-1-1 0,-1 2-33,1 0 0,-1 1 1,1-1-1,-1 0 0,1 1 1,-1 0-1,0 0 0,1 0 0,-1 0 1,-2 0-1,1 0-20,-4 0 4,0 0 1,0 0-1,0 1 1,0 0-1,0 1 0,0 0 1,1 0-1,-1 0 1,0 1-1,1 0 1,0 1-1,0-1 1,0 1-1,-7 6 0,-109 80 116,-116 109 0,231-191-107,0 0 0,0 0-1,-10 14 1,16-18 26,0-1 0,0 1 0,1 0 0,-1 0 0,1 0 0,-1 0 0,1 0 0,0 0 0,1 0 0,-1 0 0,1 8 0,0-11-5,1 0 1,-1-1-1,0 1 0,1-1 0,-1 1 1,1 0-1,0-1 0,-1 1 0,1-1 1,-1 1-1,1-1 0,0 0 0,-1 1 0,1-1 1,0 1-1,-1-1 0,1 0 0,0 0 1,0 0-1,-1 1 0,1-1 0,0 0 1,0 0-1,0 0 0,-1 0 0,1 0 1,0 0-1,0 0 0,-1 0 0,1-1 0,0 1 1,0 0-1,0-1 0,6 1 116,11 0 11,7 1-33,0-1 0,0-1 0,0-1 0,0-1 0,-1-2 0,1 0 0,25-10 0,25-17 267,-2-3 0,-1-4 0,-2-2-1,91-73 1,-158 112-377,1 0 12,-1 0 1,0-1-1,1 1 0,-1-1 0,0 1 0,0-1 0,-1 0 0,1 0 0,-1 0 1,1-1-1,-1 1 0,0-1 0,0 1 0,-1-1 0,1 1 0,-1-1 1,0 0-1,2-4 0,-27 12-165,8 5 142,0 1 1,1 1-1,0 0 0,1 0 0,0 2 1,1 0-1,0 0 0,1 1 1,1 1-1,-14 22 0,20-28 3,0 1 1,1-1-1,1 1 0,-1 0 1,2 1-1,-1-1 0,1 1 0,1-1 1,0 1-1,0-1 0,1 1 1,1 0-1,2 17 0,-3-26 0,1-1-1,0 1 1,-1 0-1,1-1 1,0 1-1,0-1 1,0 0-1,0 1 1,0-1-1,0 0 1,0 1-1,0-1 1,1 0 0,-1 0-1,1 0 1,-1 0-1,0 0 1,1 0-1,-1-1 1,1 1-1,2 0 1,35 6 51,-32-6-39,45 3-2,1-3 0,56-5 0,-106 4-42,1 0-1,-1 0 1,0 0-1,1-1 0,-1 1 1,0-1-1,1 0 0,-1 0 1,0 0-1,0-1 0,0 1 1,0 0-1,0-1 1,4-2-1,-6 1-259,1 0 0,0-1 0,-1 1 0,0 0 1,0 0-1,0-1 0,0 1 0,0 0 0,-1-1 0,1 1 0,-1-1 0,0 1 1,0-1-1,-1-4 0,1-20-5906</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32.005"/>
    </inkml:context>
    <inkml:brush xml:id="br0">
      <inkml:brushProperty name="width" value="0.035" units="cm"/>
      <inkml:brushProperty name="height" value="0.035" units="cm"/>
    </inkml:brush>
  </inkml:definitions>
  <inkml:trace contextRef="#ctx0" brushRef="#br0">224 118 1792,'0'0'4601,"29"3"-1101,-26-3-3071,1-1-1,-1 0 1,0 0 0,1 0 0,-1 0 0,0-1-1,1 0 1,-1 1 0,0-1 0,0 0 0,-1 0-1,1-1 1,0 1 0,-1 0 0,1-1 0,-1 0-1,0 0 1,3-4 0,0 1-45,-1 1 0,1-1 0,1 1 0,-1 1 0,7-5 0,-4 3-3,-1 0 0,1-1 0,12-13 0,-16 16-151,5 1 74,-6 4-356,-6 6-45,-14 11 87,-1-1 1,-33 26 0,-8 6 5,37-27 4,-38 51 0,46-58 13,13-13 4,-1-1 0,0 1 0,0 0 0,1 0 0,-1 0-1,1 0 1,0 0 0,0 0 0,0 0 0,0 0 0,0 1-1,0-1 1,0 0 0,1 0 0,-1 1 0,1-1-1,-1 1 1,1 2 0,1-4-1,-1-1 0,1 1 0,0-1 0,-1 1 0,1 0 0,0-1 0,0 1 0,-1-1 0,1 0 0,0 1 0,0-1 0,0 0 0,0 1 0,0-1 0,-1 0 0,1 0 1,0 0-1,0 0 0,0 0 0,0 0 0,1 0 0,4 1 63,326 44 731,-330-45-815,-1 0 0,1 0 0,0 0 0,-1 1 0,1-1 0,-1 0 0,1 1 0,-1 0 0,1-1 0,-1 1 0,1 0 0,-1-1 0,1 1 0,-1 0 0,0 0 0,0 0 0,1 0 0,-1 1 0,0-1 0,0 0 0,0 0 0,0 1 0,1 2 0,-1 0-24,0 0 0,0 0-1,-1 0 1,1 0 0,-1 0 0,0 0-1,-1 7 1,0 8-23,2 3 50,-1 27 8,0-47-6,0 0 0,-1 0 0,1 0 0,0-1 1,-1 1-1,0 0 0,1 0 0,-1 0 0,0 0 0,0-1 0,0 1 1,0 0-1,0-1 0,-1 1 0,1-1 0,0 1 0,-1-1 1,1 0-1,-1 0 0,-1 2 0,-15 5 14,0 0 0,-1-1-1,0-1 1,0-1 0,-30 4 0,6-3-63,-64-2 0,103-4-74,0 0 0,0-1 0,0 0-1,0 0 1,0 0 0,0 0 0,0-1-1,0 0 1,1 1 0,-1-1 0,-4-4-1,-38-31-2388,15 10 214,24 23 1757,-3-3-428,1 0-1,0 0 1,0-1-1,0 0 1,1-1-1,0 1 1,-9-15 0,8 1-3811</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32.383"/>
    </inkml:context>
    <inkml:brush xml:id="br0">
      <inkml:brushProperty name="width" value="0.035" units="cm"/>
      <inkml:brushProperty name="height" value="0.035" units="cm"/>
    </inkml:brush>
  </inkml:definitions>
  <inkml:trace contextRef="#ctx0" brushRef="#br0">0 24 6905,'0'0'13963,"42"-3"-13256,2 0-537,223-9 725,137 12 766,-371-1-2148,-31 0-1264,-7 0-411,-25-2-2042,5 3 4545,-49 7-3623,-1 3-1200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2.986"/>
    </inkml:context>
    <inkml:brush xml:id="br0">
      <inkml:brushProperty name="width" value="0.035" units="cm"/>
      <inkml:brushProperty name="height" value="0.035" units="cm"/>
    </inkml:brush>
  </inkml:definitions>
  <inkml:trace contextRef="#ctx0" brushRef="#br0">475 169 2905,'0'0'11299,"14"-13"-10963,45-41-55,-57 52-249,0 0 0,0 0 0,-1 0 0,1-1 1,-1 1-1,1 0 0,-1 0 0,0-1 1,0 1-1,2-5 0,-3 6-23,0 0-1,0 1 1,0-1-1,0 0 1,0 0-1,0 0 1,0 1-1,0-1 1,0 0-1,0 0 0,-1 0 1,1 1-1,0-1 1,0 0-1,-1 1 1,1-1-1,-1 0 1,1 0-1,0 1 1,-1-1-1,-1-1 1,0 1 0,-1-1 1,0 0-1,0 1 1,0-1-1,0 1 1,0 0-1,0 0 1,0 0-1,-6 0 1,6 0-8,-20-3 18,-1 2-1,0 0 1,-28 2-1,19 1-17,20 0-2,0 0 0,1 1 0,-1 1 0,1 0 0,-1 0 0,1 1 0,0 1 0,0 0 0,1 1 0,-20 12 0,-4 7 3,-59 52 1,86-71-6,1 0-1,1 1 1,-1-1-1,1 1 1,0 1-1,1-1 1,0 1-1,0 0 1,1 0-1,0 1 1,0-1 0,0 1-1,2 0 1,-1 0-1,1 0 1,0 0-1,1 0 1,-1 12-1,2-20 5,0 0-1,0 0 0,1 0 0,-1 0 0,0 0 0,1 0 1,-1 1-1,1-1 0,-1 0 0,1 0 0,-1-1 1,1 1-1,-1 0 0,1 0 0,0 0 0,0 0 1,0 0-1,-1-1 0,1 1 0,0 0 0,0-1 0,0 1 1,0-1-1,0 1 0,0-1 0,0 1 0,0-1 1,0 0-1,0 1 0,0-1 0,1 0 0,-1 0 1,0 0-1,1 0 0,51-1 168,-36-1-141,11-1 10,-1-1 0,0-1 1,0-2-1,0-1 0,45-19 0,-35 10 170,-1-2-1,0-1 0,43-33 1,-56 35 47,-1-2 0,0-1 0,-1-1 0,-2 0-1,0-2 1,21-33 0,-26 40 262,-6 10-116,-4 9 98,-5 80-511,-1-27 31,2 0 0,3 0 0,10 58 0,-3-48-12,-3-1 1,-3 110-1,-4-154-7,0-12-1,0 0 0,0 0-1,0 0 1,-1 0 0,0 0-1,-1 0 1,0-1 0,0 1-1,0-1 1,-1 1 0,0-1-1,-1 0 1,1 0 0,-2 0-1,1 0 1,-1-1 0,0 0-1,0 0 1,-8 8 0,1-4-8,0 0 0,-1-1 0,0 0 0,0 0 0,-1-2 0,0 1 1,0-2-1,0 0 0,-26 6 0,18-7-1,1-2 0,-1 0 0,1-1 1,-1-1-1,0-2 0,-29-3 0,41 3-35,1-1 0,-1 0 0,1-1 0,0 0-1,0-1 1,0 0 0,0 0 0,1-1 0,-1 0 0,-12-10-1,2-1-438,2-1 0,-28-33 0,27 29-935,-19-31 0,0-19-3348</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33.721"/>
    </inkml:context>
    <inkml:brush xml:id="br0">
      <inkml:brushProperty name="width" value="0.035" units="cm"/>
      <inkml:brushProperty name="height" value="0.035" units="cm"/>
    </inkml:brush>
  </inkml:definitions>
  <inkml:trace contextRef="#ctx0" brushRef="#br0">1492 272 1776,'0'0'8063,"10"-9"-7382,31-31-225,-39 38-413,-1 0 1,0 0 0,1 1 0,-1-1-1,0 0 1,0-1 0,0 1 0,0 0 0,-1 0-1,1 0 1,-1-1 0,1 1 0,-1 0-1,0 0 1,1-1 0,-1 1 0,-1 0-1,1-1 1,0 1 0,0 0 0,-2-3-1,1-7 318,2-8 122,0 14-300,0 0 1,-1 0 0,1 1 0,-1-1 0,-1 0-1,1 0 1,-1 0 0,0 0 0,-1 1-1,-1-8 1,-1 10-112,1 0-1,-1 0 1,1 0 0,-1 1-1,0 0 1,0-1 0,0 1-1,0 0 1,0 1-1,-6-2 1,-47-12 184,-14 3-170,0 4 0,0 3 0,-1 3 0,-76 8 0,106-2-67,1 3-1,0 1 1,-68 23 0,-113 56 153,197-76-152,-30 13 134,1 2 0,1 3 0,-65 47 1,92-57-38,1 1 1,1 1 0,1 1 0,1 1-1,1 1 1,1 1 0,-33 54 0,47-68-22,1 0 0,1 1 0,0 0 0,0-1 0,1 1 0,-3 19 0,3 3 137,2 36 1,1-64-212,0 2 56,1-1 1,0 1-1,1 0 0,-1-1 1,1 1-1,1-1 0,-1 0 0,1 1 1,1-1-1,-1-1 0,1 1 1,1 0-1,-1-1 0,1 0 0,0 0 1,7 6-1,10 8 321,1-1 1,48 31-1,-61-44-321,58 34 424,1-4 0,90 35-1,-83-39-345,-30-15 7,0-2 0,2-2 0,0-2 0,0-2 0,1-2 1,0-3-1,0-1 0,96-8 0,-109 1-80,0-2 0,-1-1-1,0-2 1,-1-1 0,63-28 0,-48 15 11,-2-3 1,-1-1 0,54-43 0,-81 56-43,-1-2 1,0 1-1,-1-2 0,-1-1 0,-1 0 0,-1 0 0,13-22 1,11-25 72,126-230 46,-158 279-174,0 0 0,-1 0 1,-1 0-1,-1-1 0,0 0 0,-2 0 1,1 0-1,-3-33 0,0 29-14,1 14 15,0 0 0,-1 0-1,-1 1 1,1-1-1,-1 1 1,0-1 0,0 1-1,-1 0 1,0 0-1,0 0 1,0 0 0,-1 1-1,0-1 1,0 1-1,0 0 1,-1 0 0,0 0-1,1 0 1,-8-4 0,3 3-17,-1-1 0,0 1 1,0 1-1,0 0 1,-1 0-1,0 1 1,0 0-1,0 1 0,0 0 1,-21-2-1,-218 2-1210,202 7 337,1 3 0,0 1 0,1 2 0,0 2 1,0 2-1,-47 22 0,-5 4-4737</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37.145"/>
    </inkml:context>
    <inkml:brush xml:id="br0">
      <inkml:brushProperty name="width" value="0.035" units="cm"/>
      <inkml:brushProperty name="height" value="0.035" units="cm"/>
    </inkml:brush>
  </inkml:definitions>
  <inkml:trace contextRef="#ctx0" brushRef="#br0">1 211 2657,'0'0'11394,"17"-23"-9871,54-70-119,-66 87-1141,-1 0 0,1 0 0,1 1 0,-1 0 0,1 0 0,9-7 0,-13 11-30,0 0-1,0-1 1,0 1-1,0-1 1,0 0-1,0 0 1,-1 1-1,1-1 1,2-4 0,-3 3 588,-1 2-758,0 1 0,1-1 1,-1 0-1,0 1 0,0-1 0,0 1 1,1-1-1,-1 1 0,0-1 0,0 0 1,1 1-1,-1-1 0,1 1 0,-1-1 1,0 1-1,1 0 0,-1-1 0,1 1 1,-1-1-1,1 1 0,-1 0 0,1-1 1,-1 1-1,1 0 0,0 0 1,-1-1-1,1 1 0,-1 0 0,1 0 1,0 0-1,-1 0 0,1 0 0,-1 0 1,1 0-1,0 0 0,-1 0 0,1 0 1,-1 0-1,1 0 0,0 0 0,0 1 1,8 26-210,79 144 140,4 9 103,-22 24 55,-44-121-153,-18-60 32,1-1 0,1 0 1,1 0-1,1-1 1,1-1-1,26 33 1,-32-46 46,0 0 0,1-1 0,0 0 0,1 0 0,-1-1 0,1 0 0,14 6 0,-2 0-82,-20-11 113,2 0-37,-1 0-1,0-1 1,0 1 0,1-1-1,-1 0 1,0 0-1,0 0 1,0 0 0,0 0-1,0 0 1,0-1-1,0 1 1,0-1 0,-1 1-1,1-1 1,0 1-1,1-4 1,28-42-237,-10 16 219,12-14-49,-1-2 1,-3-2-1,-1 0 1,-3-2-1,26-74 0,-25 46-48,-4-2-1,23-164 0,-44 241 52,0 0 1,0 0-1,0 0 1,0 0-1,1 0 0,0 0 1,2-3-1,-4 5-105,1 1-1,0 0 1,0-1 0,0 1-1,0 0 1,0 0-1,0 0 1,0 0 0,0 0-1,1 0 1,-1 0 0,0 0-1,0 0 1,1 0-1,-1 1 1,1-1 0,-1 0-1,1 1 1,-1-1 0,4 1-1,-4 0-6,0 0-1,0 1 1,0 0-1,0-1 1,-1 1-1,1-1 1,0 1 0,0 0-1,0 0 1,-1-1-1,1 1 1,0 0-1,0 0 1,-1 0-1,1 0 1,-1 0-1,1 0 1,-1 0-1,0 0 1,1 0-1,-1 0 1,0 0 0,0 0-1,1 0 1,-1 0-1,0 2 1,3 35-2497,-4 23-5259,-5-38 2413</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37.722"/>
    </inkml:context>
    <inkml:brush xml:id="br0">
      <inkml:brushProperty name="width" value="0.035" units="cm"/>
      <inkml:brushProperty name="height" value="0.035" units="cm"/>
    </inkml:brush>
  </inkml:definitions>
  <inkml:trace contextRef="#ctx0" brushRef="#br0">42 400 3041,'0'0'12366,"37"-19"-11919,118-59-135,-136 68-84,36-24 0,-50 30-126,-1 0-1,1-1 1,-1 1 0,0-1 0,5-7-1,-2 2 68,-2 2 94,-1 0-1,0 0 1,0 0-1,-1 0 1,0-1-1,-1 0 1,1 1-1,1-17 1,6-21 421,-7 33-389,0 1 0,0-1 1,1-27-1,-10 42-407,-5 1 82,0 1 0,0 0 0,0 0 0,0 2 0,1-1 0,0 1 0,-10 8 0,-71 59-44,85-68 64,-25 23 2,0 0 0,-41 51 0,64-69 6,1 0 0,0 0 0,0 1 1,1-1-1,0 2 0,1-1 0,1 1 0,0-1 0,0 1 1,1 0-1,1 1 0,0-1 0,-1 15 0,3-24 0,0-1 1,0 0 0,-1-1 0,1 1 0,0 0 0,0 0 0,0 0 0,0-1 0,1 1 0,-1 0 0,0 0 0,1-1 0,-1 1 0,1 0 0,0-1 0,0 1 0,-1-1 0,1 1 0,0-1 0,0 1 0,0-1 0,1 1 0,-1-1 1,0 0-1,0 0 0,1 0 0,-1 0 0,1 0 0,-1 0 0,1 0 0,-1 0 0,3 1 0,9 2 39,-1 0 0,1-1 0,0 0-1,0-1 1,24 2 0,76-5 642,-53 0-279,-21 0-327,0-2 0,0-1 0,0-2 0,-1-2 0,0-1-1,0-3 1,-1 0 0,0-3 0,41-22 0,-68 32-170,0-1-1,-1 0 1,0 0-1,13-13 1,-19 16-68,-1 1 1,0-1-1,1 0 1,-1 0-1,-1 0 1,1 0-1,0 0 1,-1 0-1,1-1 1,-1 1-1,0-1 1,0 1-1,-1-1 0,1 1 1,-1-1-1,1-5 1,-1-21-4130,0 2-1947</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38.293"/>
    </inkml:context>
    <inkml:brush xml:id="br0">
      <inkml:brushProperty name="width" value="0.035" units="cm"/>
      <inkml:brushProperty name="height" value="0.035" units="cm"/>
    </inkml:brush>
  </inkml:definitions>
  <inkml:trace contextRef="#ctx0" brushRef="#br0">21 64 7698,'0'0'7852,"0"6"-6764,1 67-668,0-12 236,-10 101-1,3-120-238,-1 64 2656,7-110-2180,0-4-759,1-1 0,0 1 0,0 0 0,1 0 0,0 0 1,1 0-1,0 1 0,5-12 0,39-59-151,-7 14 55,-6-1-41,-12 21-154,37-56-1,-55 95 100,0-1-1,1 1 0,-1 0 0,1 0 0,0 0 0,0 1 0,1-1 0,-1 1 1,1 0-1,0 1 0,11-5 0,-7 4-114,1 2-1,-1-1 1,1 1-1,0 1 1,0 0-1,17 1 1,240 7-1766,-266-18-9886</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38.993"/>
    </inkml:context>
    <inkml:brush xml:id="br0">
      <inkml:brushProperty name="width" value="0.035" units="cm"/>
      <inkml:brushProperty name="height" value="0.035" units="cm"/>
    </inkml:brush>
  </inkml:definitions>
  <inkml:trace contextRef="#ctx0" brushRef="#br0">522 262 2985,'0'0'11948,"24"-32"-10584,72-103-309,-90 126-802,1 0 0,-2-1 1,7-14-1,-11 23-177,-1-1 0,1 1 1,-1 0-1,0-1 0,0 1 0,1 0 1,-1-1-1,0 1 0,0-1 0,0 1 1,-1 0-1,1-1 0,-1-2 0,-1-10 568,2 13-568,1 1-71,-1 0 0,0-1 0,0 1 1,0 0-1,0 0 0,0 0 0,0 0 0,0 0 0,0-1 1,0 1-1,0 0 0,0 0 0,0 0 0,0 0 0,0-1 0,0 1 1,0 0-1,-1 0 0,1 0 0,0 0 0,0 0 0,0-1 0,0 1 1,0 0-1,0 0 0,0 0 0,0 0 0,0 0 0,-1 0 0,1 0 1,0-1-1,0 1 0,0 0 0,0 0 0,0 0 0,-1 0 1,1 0-1,0 0 0,0 0 0,0 0 0,0 0 0,0 0 0,-1 0 1,1 0-1,0 0 0,0 0 0,0 0 0,0 0 0,-1 0 0,1 0 1,0 0-1,0 0 0,0 0 0,0 0 0,0 0 0,-1 0 0,1 0 1,0 1-1,0-1 0,0 0 0,0 0 0,0 0 0,-23-1-22,1 2 0,0 0 0,1 1 0,-1 2 0,0 0-1,1 1 1,-24 9 0,4 3 13,0 3 1,2 1-1,1 2 0,0 1 0,2 3 1,1 0-1,1 2 0,1 2 0,-30 37 1,55-57 5,0-1 0,1 1 1,0 1-1,1 0 0,0-1 1,1 2-1,0-1 0,1 1 0,0-1 1,1 1-1,0 0 0,1 0 1,1 1-1,0 18 0,1-32 9,1 1 0,-1 0 0,0-1 0,1 1 1,-1 0-1,1-1 0,-1 1 0,0-1 0,1 1 0,0-1 0,-1 1 0,1-1 0,-1 1 0,1-1 0,-1 1 0,1-1 0,0 0 0,-1 1 0,1-1 0,0 0 0,0 0 0,-1 0 0,1 1 0,0-1 0,-1 0 0,1 0 0,0 0 0,0 0 0,-1 0 0,1 0 0,0 0 0,0-1 0,-1 1 0,1 0 0,0 0 1,1-1-1,6 1 160,13-2 137,0 0 0,0-1-1,-1-1 1,1 0-1,-1-2 1,0-1 0,30-13-1,129-79 396,-98 49-559,-2-4 1,99-90-1,-169 137-123,-6 5-6,0-1 0,0 1-1,0 0 1,0-1 0,-1 0 0,1 0 0,-1 0-1,0 0 1,0 0 0,0 0 0,0-1 0,2-5 0,-4 8-67,0 15-466,-1-2 515,-1 0 1,0 0-1,-1-1 0,-1 1 0,0 0 1,0-1-1,-1 0 0,-8 13 1,4-8 4,2 1 1,0 0-1,-5 18 1,9-25-2,1 0 1,0 0-1,1 1 1,0-1 0,0 0-1,1 1 1,0-1 0,3 15-1,-3-24 0,1-1-1,-1 1 1,0-1 0,0 0-1,1 1 1,-1-1 0,0 1-1,0-1 1,1 0 0,-1 1-1,1-1 1,-1 0 0,0 0-1,1 1 1,-1-1 0,1 0-1,-1 0 1,0 1 0,1-1-1,-1 0 1,1 0 0,-1 0-1,1 0 1,-1 0 0,1 0-1,-1 0 1,1 0 0,28 3 15,-1-1 1,0-2 0,0-1-1,0-1 1,0-1 0,35-9-1,-32 4-2318,0-1 0,53-24 0,-60 19-3986</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39.416"/>
    </inkml:context>
    <inkml:brush xml:id="br0">
      <inkml:brushProperty name="width" value="0.035" units="cm"/>
      <inkml:brushProperty name="height" value="0.035" units="cm"/>
    </inkml:brush>
  </inkml:definitions>
  <inkml:trace contextRef="#ctx0" brushRef="#br0">424 126 5817,'0'0'7998,"32"-19"-6578,99-58 94,-98 53-632,-33 24-833,0 0 0,0 0-1,1-1 1,-1 1 0,0 0 0,0 0-1,0 0 1,0-1 0,0 1-1,0 0 1,-1 0 0,1 0 0,0-1-1,0 1 1,0 0 0,0 0 0,0 0-1,0 0 1,0-1 0,0 1 0,0 0-1,0 0 1,0 0 0,-1 0-1,1 0 1,0-1 0,0 1 0,0 0-1,0 0 1,0 0 0,-1 0 0,1 0-1,0 0 1,0 0 0,0 0-1,0 0 1,-1 0 0,1-1 0,0 1-1,0 0 1,0 0 0,-1 0 0,1 0-1,0 0 1,0 0 0,0 0 0,-1 0-1,1 0 1,0 1 0,0-1-1,0 0 1,0 0 0,-1 0 0,1 0-1,0 0 1,0 0 0,0 0 0,0 0-1,-1 1 1,-16-2-37,-1 2 1,0 0-1,0 1 1,1 1-1,-1 0 0,-27 10 1,-5 6-24,1 2-1,-92 54 1,119-61 10,1 1 1,1 1-1,0 0 1,1 2-1,1 0 1,1 1-1,1 1 1,-20 30-1,31-40 13,0-1 0,1 1 0,0-1 0,1 1 0,0 1 0,0-1 0,1 0 0,1 0 0,0 1 0,0-1 0,1 1 0,0-1 0,3 20 0,-2-29-1,-1 0 0,0 0 0,1 0 0,-1 0 0,0 0 1,1 0-1,-1 0 0,1 1 0,0-2 0,-1 1 0,1 0 0,0 0 0,0 0 0,-1 0 0,1 0 0,0-1 0,0 1 0,0 0 1,0-1-1,0 1 0,0-1 0,2 1 0,26 6 184,-20-6-115,53 6 245,1-3 1,121-9 0,-156 3-422,0-2 1,-1-1-1,0-1 1,0-1-1,29-12 0,-25 6-2043,56-32-1,-38 16-3859</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39.728"/>
    </inkml:context>
    <inkml:brush xml:id="br0">
      <inkml:brushProperty name="width" value="0.035" units="cm"/>
      <inkml:brushProperty name="height" value="0.035" units="cm"/>
    </inkml:brush>
  </inkml:definitions>
  <inkml:trace contextRef="#ctx0" brushRef="#br0">48 118 11242,'0'0'9985,"30"-20"-9378,92-61-188,-95 64-358,-27 17-61,0 0-1,0 1 1,0-1 0,0 0 0,0 0 0,0 0 0,0 0 0,0 0 0,0 0 0,0 0 0,0 0 0,0 0-1,0 1 1,0-1 0,0 0 0,0 0 0,0 0 0,0 0 0,0 0 0,0 0 0,0 0 0,0 0 0,0 0-1,0 0 1,0 1 0,0-1 0,0 0 0,0 0 0,1 0 0,-1 0 0,0 0 0,0 0 0,0 0 0,0 0-1,0 0 1,0 0 0,0 0 0,0 0 0,0 0 0,0 0 0,1 0 0,-1 0 0,0 0 0,0 0 0,0 0-1,0 0 1,0 0 0,0 0 0,0 0 0,0 0 0,0 0 0,1 0 0,-1 0 0,0 0 0,0 0 0,0 0-1,0 0 1,0 0 0,0 0 0,0 0 0,0 0 0,0-1 0,0 1 0,0 0 0,0 0 0,0 0 0,1 0-1,-1 0 1,-1 8-3,0 1-1,0-1 1,-1 0-1,0 1 0,0-1 1,-1 0-1,0-1 1,0 1-1,-8 12 0,-8 10 42,-24 29-1,0 0-40,23-27-7,-27 58-1,41-77 11,1 1 1,1 0-1,0 0 0,0 1 0,2-1 0,0 1 0,-1 19 0,3 28-1851,0-62 1787,1 1 1,-1-1-1,0 1 0,1-1 0,-1 1 0,0-1 0,1 1 0,-1-1 0,0 0 0,1 1 0,-1-1 0,1 0 0,-1 1 0,1-1 0,-1 0 0,1 0 1,-1 1-1,1-1 0,-1 0 0,1 0 0,-1 0 0,1 0 0,-1 0 0,1 1 0,0-1 0,-1 0 0,1 0 0,-1-1 0,1 1 0,-1 0 0,1 0 1,0 0-1,2 0-223,-1 0 166,15 1-2286,-1-1-1,26-2 1,-2-7-4277</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0.066"/>
    </inkml:context>
    <inkml:brush xml:id="br0">
      <inkml:brushProperty name="width" value="0.035" units="cm"/>
      <inkml:brushProperty name="height" value="0.035" units="cm"/>
    </inkml:brush>
  </inkml:definitions>
  <inkml:trace contextRef="#ctx0" brushRef="#br0">211 1 6313,'0'0'9765,"0"24"-9269,1-3-376,-1 7 45,0 1-1,-2-1 1,-1 0 0,-8 37-1,-11 6 195,-37 84 0,7-24-183,39-97-144,2 0 0,1 1 1,1 0-1,2 1 1,2-1-1,-2 40 0,7-74-30,0 0 0,0 0 0,0 1 0,0-1 0,0 0-1,0 0 1,0 0 0,1 1 0,-1-1 0,0 0 0,1 0-1,-1 0 1,0 0 0,1 0 0,0 1 0,-1-1 0,1 0 0,0 0-1,-1 0 1,1-1 0,0 1 0,0 0 0,0 0 0,2 1-1,-1-1-59,1 0 0,-1-1 0,1 1 0,-1-1-1,1 0 1,0 1 0,-1-1 0,6-1 0,3 1-434,-10 0 393,-1 0 1,1 0 0,-1 0-1,0 0 1,1 0-1,-1-1 1,1 1 0,-1 0-1,0 0 1,1 0-1,-1 0 1,1-1 0,-1 1-1,0 0 1,1 0 0,-1 0-1,0-1 1,1 1-1,-1 0 1,0-1 0,1 1-1,-1 0 1,0-1-1,0 1 1,0 0 0,1-1-1,-1 1 1,0 0-1,0-1 1,0 1 0,0-1-1,0 1 1,1-1 0,-1 1-1,0 0 1,0-1-1,0 1 1,0-1 0,0 1-1,0-1 1,-1 1-1,1 0 1,0-1 0,0 1-1,0-1 1,0 1-1,-1-5-1048,1-19-3523</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0.768"/>
    </inkml:context>
    <inkml:brush xml:id="br0">
      <inkml:brushProperty name="width" value="0.035" units="cm"/>
      <inkml:brushProperty name="height" value="0.035" units="cm"/>
    </inkml:brush>
  </inkml:definitions>
  <inkml:trace contextRef="#ctx0" brushRef="#br0">102 433 3081,'0'0'11307,"60"-18"-9560,196-57-677,-49 2-334,-167 56-645,-19 9-6,157-68 148,-144 59 310,1-2 1,61-44-1,-177 151-103,60-66-465,0 1-1,-27 39 0,42-54 22,1 1 0,0 1 1,0-1-1,1 1 0,0-1 0,0 1 1,1 0-1,1 1 0,0-1 0,0 0 0,0 14 1,3-23 16,0 0 0,0-1 1,0 1-1,0-1 1,0 1-1,0-1 0,0 1 1,0-1-1,0 1 0,0-1 1,0 0-1,1 0 1,-1 0-1,0 0 0,0 0 1,0 0-1,0 0 0,1 0 1,-1 0-1,0 0 1,1-1-1,4 1 57,25-2 22,-1-1 1,0-1 0,0-2-1,-1 0 1,0-3 0,0 0-1,-1-2 1,39-19 0,-11-1 135,0-2 0,100-80 1,-98 56 62,-47 44-163,0 1-1,1 0 1,0 1-1,1 1 1,19-13-1,-31 23-126,-1-1 0,1 1 0,-1 0 0,1 0 0,-1 0 0,1 0 0,-1 0-1,1 0 1,0 0 0,-1 0 0,1 0 0,-1 0 0,1 0 0,-1 0 0,1 0 0,-1 0 0,1 0 0,-1 0 0,1 1 0,0-1 0,-1 0 0,1 0-1,-1 1 1,0-1 0,1 0 0,-1 1 0,1-1 0,-1 0 0,1 1 0,-1-1 0,0 1 0,1-1 0,-1 1 0,0-1 0,0 1 0,1-1 0,-1 1 0,0-1-1,0 1 1,0-1 0,1 1 0,-1-1 0,0 1 0,0-1 0,0 1 0,0 0 0,3 34-47,-2-29 40,5 74 48,-2-26 56,12 61 1,37 85 487,-33-139-373,-4 2-1,-2-1 1,10 108 0,-23-149-190,1 4-5,-2 1-1,-3 33 0,1-51-23,1 0 1,-1 0-1,0 0 0,-1 0 0,1-1 0,-2 1 0,1-1 0,-1 0 0,0 0 0,-1 0 0,-7 9 0,-2-1 7,-1-1-1,-1 0 1,0-2-1,-1 1 1,0-2-1,-1-1 1,0 0-1,-1-1 1,0-1-1,-28 8 0,-1-2-16,-1-3-1,-1-1 1,-59 2-1,-247-3-993,276-10 497,70 1 430,-51 1-1062,-1-3 0,-107-17 0,-177-79-5675,205 45 1851</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0.986"/>
    </inkml:context>
    <inkml:brush xml:id="br0">
      <inkml:brushProperty name="width" value="0.035" units="cm"/>
      <inkml:brushProperty name="height" value="0.035" units="cm"/>
    </inkml:brush>
  </inkml:definitions>
  <inkml:trace contextRef="#ctx0" brushRef="#br0">1 1 808,'0'0'14779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3.994"/>
    </inkml:context>
    <inkml:brush xml:id="br0">
      <inkml:brushProperty name="width" value="0.035" units="cm"/>
      <inkml:brushProperty name="height" value="0.035" units="cm"/>
    </inkml:brush>
  </inkml:definitions>
  <inkml:trace contextRef="#ctx0" brushRef="#br0">69 221 4121,'0'0'9890,"-5"-20"-9113,-13-64-198,13 61-161,5 22-136,-12 3 71,11 0-288,1 0 1,-1 0-1,1 0 1,-1 0-1,1 0 1,0 0-1,0 0 1,0 0-1,0 0 1,1 3-1,-1 15 380,-11 73 608,4 1 0,5 96 0,3-117 760,-1-79-1806,1 1 1,0 0 0,1 0 0,-1 0-1,1 0 1,3-6 0,8-30 9,-11 13-20,-2-37 1,0 26 0,-1 20-23,-1 1 0,-1 0 0,-5-20 0,4 24-8,1-1 1,1 1-1,0-1 0,0 0 0,3-30 1,0 42 19,0-1 1,1 0 0,-1 0 0,1 1-1,0-1 1,0 1 0,0 0-1,1 0 1,-1 0 0,1 0 0,0 0-1,0 0 1,0 0 0,0 1-1,0 0 1,0-1 0,1 1 0,-1 1-1,6-3 1,13-6-65,45-15-1,-57 22 55,57-16-31,0 4 0,125-12 0,-129 22 35,118 7 0,-173-2 5,1 2 1,-1-1-1,1 1 1,-1 0-1,0 1 1,0 0-1,0 1 1,0-1 0,0 1-1,-1 1 1,0 0-1,0 0 1,0 0-1,0 0 1,-1 1-1,0 1 1,0-1-1,-1 1 1,5 7 0,-2-3 0,-2 1 0,1 0 0,-2 0 0,1 0 0,-2 1 0,0 0 0,0 0 0,-1 0 0,-1 0 0,0 1 0,0 21 1,-1-11 8,0-17 1,-1 0-1,1 0 0,-1 0 0,-1 1 0,1-1 1,-1 0-1,0 0 0,-1 0 0,0 0 0,0 0 1,-1 0-1,1 0 0,-1-1 0,-1 1 0,-4 6 1,-1-3 1,-1 0 1,-1-1 0,1-1 0,-1 0 0,-1 0 0,-19 9 0,-80 33-1,55-30-92,1-3-1,-2-2 0,0-3 0,-1-2 1,0-3-1,-109-1 0,154-6-19,0-1 0,0-1-1,0 0 1,0-1 0,0-1-1,1 0 1,-18-8 0,25 11-38,0-1 0,1 0 0,-1-1 0,1 1 0,0-1 1,0 0-1,0 0 0,0 0 0,0-1 0,1 1 0,-1-1 0,1 0 1,0 0-1,0 0 0,1 0 0,-1-1 0,1 1 0,0-1 0,0 1 1,0-1-1,-1-7 0,2-21-3548,1 4-1227</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1.514"/>
    </inkml:context>
    <inkml:brush xml:id="br0">
      <inkml:brushProperty name="width" value="0.035" units="cm"/>
      <inkml:brushProperty name="height" value="0.035" units="cm"/>
    </inkml:brush>
  </inkml:definitions>
  <inkml:trace contextRef="#ctx0" brushRef="#br0">98 90 3137,'0'0'13508,"-21"-1"-12737,-33-3-172,33 3-57,19 0 1,9 1 260,767-28 2059,-661 18-2816,221-27 60,-332 37 5,19-5-693,-19 4-958,-16 0-921,-22 1-3077</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1.843"/>
    </inkml:context>
    <inkml:brush xml:id="br0">
      <inkml:brushProperty name="width" value="0.035" units="cm"/>
      <inkml:brushProperty name="height" value="0.035" units="cm"/>
    </inkml:brush>
  </inkml:definitions>
  <inkml:trace contextRef="#ctx0" brushRef="#br0">0 44 12163,'0'0'8532,"69"-7"-7849,229-22-382,-34 22 151,-215 8-318,-10-1 5,0 3 0,59 10 0,-85-10-124,1 0 1,-1 1-1,1 1 1,-1 0 0,-1 1-1,1 0 1,-1 1-1,0 0 1,-1 1-1,14 11 1,-20-14-19,-1 1 0,1 0 1,-1 0-1,0 0 0,0 1 0,-1-1 1,0 1-1,0 0 0,-1 0 0,1 0 1,-2 0-1,1 0 0,-1 0 0,0 0 1,0 1-1,-1-1 0,0 0 0,0 1 1,-1-1-1,0 0 0,0 1 0,-1-1 1,0 0-1,0 0 0,-1 0 0,0 0 1,0-1-1,0 1 0,-1-1 0,0 0 1,0 0-1,-1 0 0,-7 7 1,-19 13-10,-1-2 1,-2-1 0,0-2 0,-46 21 0,-155 58-551,215-92 454,-35 13-1002,-1-3-1,-60 12 1,69-22-2266,-58 4 0,27-10-2654</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4.969"/>
    </inkml:context>
    <inkml:brush xml:id="br0">
      <inkml:brushProperty name="width" value="0.035" units="cm"/>
      <inkml:brushProperty name="height" value="0.035" units="cm"/>
    </inkml:brush>
  </inkml:definitions>
  <inkml:trace contextRef="#ctx0" brushRef="#br0">800 75 9762,'0'0'6333,"-12"-14"-6321,4 4-26,4 5 6,0-1 0,-1 1 0,0 0 0,0 0 0,-10-7 0,12 10 4,0 0 0,0 1 1,0 0-1,0-1 0,0 1 1,0 0-1,0 1 0,0-1 1,0 0-1,0 1 0,0 0 1,-1 0-1,1 0 0,0 0 1,0 0-1,0 1 0,0-1 1,-1 1-1,-3 1 0,-50 21 0,1 3-1,2 2 0,0 2 0,-67 52 0,66-43 9,-70 66-1,105-85-3,1 0 0,1 1 1,0 1-1,2 0 0,1 1 0,-16 31 0,28-48 37,1 1 0,-1-1-1,1 1 1,0 0-1,0 0 1,-1 13-1,9-18 491,13-4-188,-1 0-1,1 0 1,-1-2 0,0 0-1,0-1 1,0-1-1,0-1 1,32-17-1,9-11 123,60-45 0,-108 72-377,61-48 159,115-115 0,-84 50-59,-102 118-149,10-5 150,-10 19-603,-2 2 404,-1 0 0,0 0 0,-1 0 0,-1-1 0,0 1 0,0-1 0,-2 1 0,-12 21 0,9-17 19,1 1 1,0 0-1,-8 30 0,12-26 5,1 1 1,1-1 0,1 35-1,2-35 13,-1-17-19,-1-4-1,1 1 0,0-1 0,-1 1-1,1-1 1,0 1 0,0-1 0,0 1-1,1-1 1,-1 1 0,0-1 0,0 1 0,1-1-1,-1 1 1,1-1 0,0 1 0,-1-1-1,1 0 1,0 1 0,0-1 0,0 0-1,0 0 1,0 0 0,0 1 0,0-1 0,0 0-1,0 0 1,0 0 0,1-1 0,-1 1-1,0 0 1,1 0 0,-1-1 0,0 1 0,1-1-1,-1 1 1,3-1 0,20 4 62,1-1 1,0-2-1,44-3 1,-39 1-28,28-2-24,-1-3 0,1-2 0,76-22-1,157-71-4046,-182 51-2513</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6.408"/>
    </inkml:context>
    <inkml:brush xml:id="br0">
      <inkml:brushProperty name="width" value="0.035" units="cm"/>
      <inkml:brushProperty name="height" value="0.035" units="cm"/>
    </inkml:brush>
  </inkml:definitions>
  <inkml:trace contextRef="#ctx0" brushRef="#br0">162 186 2785,'0'0'12386,"7"-14"-11347,20-43-461,-20 43-281,-7 17-297,0 5 59,-1-1 1,0 0-1,0 0 0,-1-1 1,0 1-1,0 0 0,0 0 1,-1-1-1,0 1 0,-5 6 1,-6 9 398,-26 30 0,25-33-60,-24 38-1,25-32-117,1 2-1,2 0 1,-16 54-1,27-81-212,0 0-1,0 0 1,0 0 0,0 0-1,0 0 1,0 0-1,0 0 1,0 0 0,0-1-1,-1 1 1,1 0 0,0 0-1,0 0 1,0 0 0,0 0-1,0 0 1,0 0-1,0 0 1,0 0 0,0 0-1,-1 0 1,1 0 0,0 0-1,0 0 1,0 0-1,0 1 1,0-1 0,0 0-1,0 0 1,0 0 0,0 0-1,0 0 1,0 0 0,-1 0-1,1 0 1,0 0-1,0 0 1,0 0 0,0 0-1,0 0 1,0 0 0,0 1-1,-2-20 580,5-27-727,2 35 83,0 1 0,0 0 0,1 0 0,0 1 0,1-1 1,0 1-1,9-8 0,12-18-3,-5 3-20,1 2-1,2 0 1,1 2 0,1 1-1,2 1 1,0 1 0,2 2-1,52-30 1,-82 52 4,0 0 0,0 0 0,0 0 0,0 0 0,0 1 0,0-1 0,0 1 0,0-1 0,1 1 0,-1 0 0,0-1-1,0 1 1,0 1 0,1-1 0,-1 0 0,0 0 0,0 1 0,0-1 0,1 1 0,-1 0 0,0-1 0,2 3 0,0-1 10,-1 0 0,0 1 1,0 0-1,0 0 0,0 0 1,0 0-1,-1 0 0,1 1 0,-1-1 1,0 1-1,2 4 0,2 5 10,-1 0 0,-1 1 0,0-1-1,0 1 1,2 28 0,-3-6-43,-1 0-1,-2 0 1,-6 45 0,3-71 42,-1 1 1,0-1 0,0 0 0,-1 0 0,0 0-1,-1 0 1,0-1 0,0 0 0,-1 0-1,0-1 1,-15 13 0,17-19 414,6-12-250,10-14-86,11 0-49,2 1-1,1 1 0,40-28 0,-30 23-12,14-10-13,54-43-5,210-124 0,-313 204-6,0-1-1,0 1 0,1 0 1,-1 0-1,0-1 0,1 1 0,-1 0 1,0 0-1,0 0 0,1 0 1,-1-1-1,0 1 0,1 0 0,-1 0 1,1 0-1,-1 0 0,0 0 1,1 0-1,-1 0 0,0 0 0,1 0 1,-1 0-1,0 0 0,1 0 1,-1 0-1,0 1 0,1-1 0,-1 0 1,0 0-1,1 0 0,-1 0 1,0 0-1,1 1 0,-1-1 0,0 0 1,1 0-1,-1 1 0,0-1 1,0 0-1,0 1 0,1-1 0,-1 0 1,0 0-1,0 1 0,0-1 1,1 1-1,0 19-246,-2-13 268,1 54-80,-12 99-1,5-107 53,-1 99 0,8-152 12,0 0 0,0 0 1,0 1-1,0-1 0,0 0 0,0 0 1,0 1-1,0-1 0,0 0 0,0 1 1,0-1-1,0 0 0,0 0 0,0 1 1,0-1-1,1 0 0,-1 0 0,0 1 1,0-1-1,0 0 0,0 0 0,0 1 1,1-1-1,-1 0 0,0 0 0,0 0 1,0 1-1,1-1 0,-1 0 0,0 0 1,0 0-1,1 0 0,-1 0 0,0 1 1,1-1-1,-1 0 0,0 0 0,0 0 1,1 0-1,-1 0 0,0 0 0,1 0 1,19 2 31,-1-1 1,1 0-1,0-2 1,0 0-1,-1-1 1,36-9-1,2-4 5,56-23 0,-75 23-30,0-1 1,-2-2-1,0-2 1,-1-1-1,-1-2 0,-1-1 1,-1-1-1,-1-2 1,-2-2-1,45-54 0,-71 79-7,-2 3-13,0 0-1,0 0 1,0 0-1,0-1 1,0 1-1,0 0 0,-1-1 1,1 1-1,-1-1 1,1 1-1,-1-1 1,1 1-1,-1-1 0,0 1 1,1-1-1,-1-1 1,0 2-105,-4 1-18,-14 1 76,0 1-1,0 0 0,1 1 0,-1 1 1,1 1-1,-30 11 0,21-4 12,1 0 0,0 2 0,-37 26 0,55-35 32,0 0 0,1 0 0,0 1 0,0 0 0,1 0 0,-1 0 0,1 0 0,0 1 0,1 0 0,0 0 0,0 0 0,0 1 0,1-1 0,0 1 0,1 0 0,0 0 0,0 0 0,0 0 0,1 0 0,0 0 0,1 0 0,0 1 0,1 12 0,0-19 4,-1 1 1,1 0-1,0-1 1,0 1 0,0-1-1,0 1 1,0-1-1,1 0 1,-1 1-1,1-1 1,-1 0 0,1 0-1,0 0 1,0 0-1,0 0 1,0-1-1,0 1 1,0 0 0,0-1-1,1 0 1,-1 1-1,1-1 1,2 1-1,8 3-3,0-1-1,0-1 0,19 4 0,-22-5 8,45 6 2,1-3-1,89-3 1,-97-2-40,20 0-616,101-15 0,-135 10-756,49-17 0,-60 15-802,0-2 1,40-22 0,-32 10-2667</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7.027"/>
    </inkml:context>
    <inkml:brush xml:id="br0">
      <inkml:brushProperty name="width" value="0.035" units="cm"/>
      <inkml:brushProperty name="height" value="0.035" units="cm"/>
    </inkml:brush>
  </inkml:definitions>
  <inkml:trace contextRef="#ctx0" brushRef="#br0">292 79 3505,'0'0'12818,"8"-11"-12460,0-3-238,-3 5-6,0 1-1,1 1 0,-1-1 0,11-9 1,-15 13 949,-13 11-1011,-41 32-70,-69 55-14,104-79 29,1 2 1,1 0-1,1 1 0,-22 31 1,30-39 11,0 0 0,1 0 0,0 1 0,1-1 0,0 1 0,1 0 0,0 1 0,1-1 0,0 1 0,1 0 0,-1 21 0,3-33-2,0 0 0,0 0 0,0 0-1,0 1 1,0-1 0,0 0 0,0 0 0,0 0 0,0 1 0,0-1 0,0 0-1,0 0 1,0 0 0,0 0 0,0 0 0,0 1 0,0-1 0,1 0 0,-1 0-1,0 0 1,0 0 0,0 0 0,0 1 0,0-1 0,0 0 0,1 0-1,-1 0 1,0 0 0,0 0 0,0 0 0,0 0 0,1 0 0,-1 0 0,0 0-1,0 0 1,0 0 0,1 0 0,-1 0 0,0 0 0,0 0 0,0 0 0,0 0-1,1 0 1,-1 0 0,0 0 0,18 1 258,1-1 1,-1-1-1,0-1 0,0 0 0,0-2 1,0 0-1,0-1 0,31-13 1,137-74-76,-159 77-122,103-64-9,-115 68-53,0-1 0,-1 0-1,0-1 1,-1 0-1,0-1 1,10-16 0,-16 19-1,-4 6-1,0 1 0,-1 0-1,2-1 1,-1 1 0,0 0-1,1 1 1,0-1 0,4-3-1,-7 7-77,-7 17-524,-37 35 578,26-33 17,2 0 1,-17 25-1,28-37 3,0 0 1,0 1-1,1-1 1,0 1-1,0 0 0,1 0 1,0 0-1,0 1 0,1-1 1,0 14-1,1-14 2,-1-3-2,1 0 0,0 0 0,0 0 0,1 0 0,-1 0 0,1 0 0,0 0 0,3 6 0,-3-9-5,0 0 1,1-1 0,0 1-1,-1 0 1,1-1-1,0 1 1,0-1-1,0 1 1,0-1 0,0 0-1,0 0 1,0 0-1,0 0 1,0 0 0,1 0-1,-1 0 1,0-1-1,1 1 1,3-1-1,34 5-300,0-1 0,67-4-1,-43-1-779,-26 1-2055,69-8 0,-51-5-1381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7.900"/>
    </inkml:context>
    <inkml:brush xml:id="br0">
      <inkml:brushProperty name="width" value="0.035" units="cm"/>
      <inkml:brushProperty name="height" value="0.035" units="cm"/>
    </inkml:brush>
  </inkml:definitions>
  <inkml:trace contextRef="#ctx0" brushRef="#br0">315 131 6673,'0'0'11181,"16"-22"-10943,-2 3-197,-1 0 0,15-31 0,-27 50-41,-1-1 1,0 1-1,0-1 1,0 1-1,1-1 1,-1 1-1,0-1 1,0 1-1,0-1 1,0 0-1,0 1 1,0-1-1,0 1 1,0-1-1,0 1 1,0-1 0,0 1-1,0-1 1,-1 0-1,1 1 1,0-1-1,0 1 1,0-1-1,-1 1 1,1-1-1,0 1 1,-1 0-1,1-1 1,0 1-1,-1-1 1,1 1-1,-1 0 1,1-1 0,-1 0-1,-1 1 0,0-1 1,0 0-1,0 1 0,0 0 0,-1-1 0,1 1 1,0 0-1,0 0 0,0 0 0,-2 1 0,-53 11-8,36-5-4,0 0 1,1 1 0,0 2 0,0 0 0,1 1 0,0 0 0,1 2 0,0 0 0,-25 26 0,40-34 2,-1-1 1,1 1-1,0 0 0,0 1 1,0-1-1,1 0 0,0 1 1,0-1-1,1 1 0,-1 0 1,1 0-1,0 0 0,1-1 1,-1 1-1,2 9 0,-1-13-17,0 0-1,1 0 0,-1 0 1,1 1-1,-1-1 0,1 0 1,0 0-1,0 0 0,0 0 1,0 0-1,0 0 0,0 0 1,1 0-1,-1-1 0,1 1 1,-1 0-1,1-1 0,0 1 1,0-1-1,-1 0 0,1 1 1,0-1-1,0 0 0,0 0 1,0 0-1,3 0 0,8 4-21,0-1 0,0-1-1,18 3 1,-11-2 37,6 0-5,-16-3 40,1 1 1,-1 0-1,0 1 0,14 5 0,-22-7-4,0 0 0,0 0 0,0 0 0,0 0 0,0 1-1,0-1 1,-1 0 0,1 1 0,-1-1 0,1 1 0,-1 0 0,1 0 0,-1-1 0,0 1 0,0 0 0,0 0 0,0 0 0,0 0-1,0 0 1,-1 0 0,1 1 0,0-1 0,-1 0 0,0 0 0,0 0 0,0 3 0,1 6 84,-1-7-85,1 1-1,-1-1 1,0 0-1,0 1 1,-1-1-1,1 0 1,-1 0-1,0 1 1,0-1-1,0 0 1,-1 0-1,1 0 1,-1 0-1,0 0 1,0-1 0,0 1-1,-1 0 1,0-1-1,-2 4 1,-14 7-6,0 0 1,0-1-1,-1 0 1,-1-2 0,0-1-1,-1 0 1,0-2-1,0 0 1,-41 7 0,62-14-10,1-1 1,-1 0-1,0 0 1,0 1 0,0-1-1,1 0 1,-1 0 0,0 0-1,0 0 1,0 0-1,0 0 1,1 0 0,-1 0-1,0 0 1,0 0-1,0-1 1,1 1 0,-1 0-1,0 0 1,0-1 0,1 1-1,-1-1 1,0 1-1,0 0 1,1-1 0,-1 1-1,1-1 1,-1 0-1,0 1 1,1-1 0,-1 0-1,1 1 1,-1-1 0,1 0-1,0 1 1,-1-1-1,1 0 1,0 0 0,-1 1-1,1-1 1,0 0-1,0 0 1,0 0 0,0 0-1,0 1 1,0-1 0,0 0-1,0 0 1,0 0-1,0 1 1,0-1 0,0 0-1,1 0 1,-1 0 0,1 0-1,0-4-7,1 1 0,0-1 0,0 1 0,0-1 0,1 1 0,0 0 0,0 0 0,0 0 0,3-3 0,16-12-62,1 1 1,0 1-1,2 1 0,39-20 1,117-45-115,-139 63 182,6-2 25,109-50-55,-125 54 384,0-2-1,49-37 1,-58 31 186,-21 21-372,1 0 1,0-1-1,0 1 1,0 0-1,0 0 0,6-3 1,-8 5-7,-1 13-373,-1-4 205,0 0 0,0 0-1,0 0 1,-1-1 0,-1 1 0,1-1-1,-1 1 1,-1-1 0,1 0 0,-7 10-1,-10 12 5,-26 29 0,2-1-8,28-36 7,-29 48-3,42-63 4,0 0 1,0 0-1,0 1 0,1-1 0,0 1 0,0-1 0,1 1 0,0 0 0,-1 8 0,12-14 244,-6-1-194,10-3 19,1-1 1,-1 0-1,0 0 0,-1-2 1,27-13-1,69-48 141,-71 42-115,381-286 1027,-412 305-1094,19-10 130,-23 15-167,-4 6-4,0 0-1,-1 1 0,1-1 1,-1 0-1,0 0 0,0 0 0,-1 0 1,1-1-1,-1 1 0,0-1 1,0 1-1,-7 6 0,-10 16 8,13-16 3,0 1 1,1 0 0,0 0 0,0 0-1,2 1 1,-1 0 0,2 0 0,0 0 0,0 1-1,1-1 1,0 19 0,2-20 0,-1-8 2,1 0 0,0-1 0,0 1 0,1 0 0,-1-1 0,1 1 0,1 4 0,-1-7-1,-1 0 1,1 1 0,0-1 0,0 1-1,0-1 1,0 0 0,0 0 0,1 0 0,-1 0-1,0 0 1,0 0 0,1 0 0,-1 0-1,1 0 1,-1 0 0,1-1 0,-1 1-1,1 0 1,-1-1 0,3 1 0,17 3-25,1-1 0,-1-1 0,1 0 0,40-4 0,-12 1-399,-43 1 139,1 0 0,-1-1 0,0 1 1,0-2-1,12-3 0,15-13-4828,-20 5-612</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8.348"/>
    </inkml:context>
    <inkml:brush xml:id="br0">
      <inkml:brushProperty name="width" value="0.035" units="cm"/>
      <inkml:brushProperty name="height" value="0.035" units="cm"/>
    </inkml:brush>
  </inkml:definitions>
  <inkml:trace contextRef="#ctx0" brushRef="#br0">0 87 7514,'0'0'13627,"28"-16"-13087,85-44-415,-88 49-115,-25 11-10,1 0 0,-1 0 0,0 0 0,0 0 0,0 0 0,0 0 0,1 0 0,-1 1 0,0-1 0,0 0 1,0 0-1,0 0 0,0 0 0,1 0 0,-1 0 0,0 0 0,0 0 0,0 0 0,0 1 0,0-1 0,0 0 0,0 0 0,1 0 1,-1 0-1,0 0 0,0 1 0,0-1 0,0 0 0,0 0 0,0 0 0,0 0 0,0 0 0,0 1 0,0-1 0,0 0 0,0 0 1,0 0-1,0 0 0,0 1 0,0-1 0,0 0 0,0 0 0,0 0 0,0 0 0,0 1 0,0-1 0,0 16 8,1 7 0,-1-1 0,-2 1 0,0-1 0,-1 1 0,-1-1 0,-8 25 0,-26 47-5,22-59 11,1 1-1,2 1 1,-11 52 0,23-70 188,1-19 391,0-2 279,0-1-812,1 0 0,-1 0 1,1 1-1,0-1 0,0 1 0,0-1 1,0 1-1,0-1 0,1 1 0,-1 0 1,1 0-1,0-1 0,3-2 0,32-31 87,-17 19-40,40-43-44,3 3 0,137-95-1,-163 129-58,1 1 0,1 2 0,0 2 0,78-24 0,-110 40-661,9 0 1643,-8 10-8720,7 4 2307,16-4-1965</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9.073"/>
    </inkml:context>
    <inkml:brush xml:id="br0">
      <inkml:brushProperty name="width" value="0.035" units="cm"/>
      <inkml:brushProperty name="height" value="0.035" units="cm"/>
    </inkml:brush>
  </inkml:definitions>
  <inkml:trace contextRef="#ctx0" brushRef="#br0">0 268 1712,'0'0'10476,"11"0"-8726,21 2-811,-1-2 0,0-2 0,0-1 0,44-9 0,-6-8-475,76-33 0,-117 41-335,0-2 1,-1-1 0,-1-1 0,-1-1-1,32-27 1,-54 42-98,0-1-1,0 1 0,-1-1 1,1 0-1,-1 1 1,1-1-1,-1-1 1,0 1-1,0 0 1,-1 0-1,1-1 1,-1 1-1,1-1 1,-1 1-1,0-1 1,0 0-1,0-4 1,-6 7-96,-7 1 46,-1 1 1,0-1 0,1 2-1,-1 0 1,1 1 0,-1 0-1,1 0 1,-22 11 0,-160 83-41,155-74 48,1 1-1,-63 53 0,94-71 9,-1 1-1,2 1 0,-1-1 1,1 1-1,-6 10 0,10-15 4,0 0 0,0 1 0,1-1 0,0 1 0,-1-1 0,1 1 0,0-1 0,1 1 0,-1 0 0,1-1 0,0 1 0,0 0 0,0-1 0,0 1 0,2 6 0,-2-9 2,0 0 0,0-1-1,0 1 1,1-1 0,-1 1-1,0-1 1,0 1 0,1-1-1,-1 1 1,1-1 0,-1 1-1,0-1 1,1 1 0,-1-1-1,1 0 1,-1 1 0,1-1-1,-1 0 1,1 1 0,-1-1-1,1 0 1,-1 0 0,1 0-1,0 1 1,-1-1 0,1 0-1,0 0 1,20 3 40,0 0 0,0-1-1,0-2 1,27-2 0,5 1-13,289-14-862,-10-14-3745,-188 16-1111</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9.457"/>
    </inkml:context>
    <inkml:brush xml:id="br0">
      <inkml:brushProperty name="width" value="0.035" units="cm"/>
      <inkml:brushProperty name="height" value="0.035" units="cm"/>
    </inkml:brush>
  </inkml:definitions>
  <inkml:trace contextRef="#ctx0" brushRef="#br0">360 184 7282,'0'0'10122,"28"-25"-9307,86-74-149,-81 65-237,-33 34-412,1-1 1,-1 1 0,0 0 0,0-1-1,1 1 1,-1-1 0,0 1-1,0-1 1,0 1 0,1-1-1,-1 1 1,0-1 0,0 1 0,0 0-1,0-1 1,0 1 0,0-1-1,0 1 1,0-1 0,0 1-1,0-1 1,0 1 0,0-1 0,-1 0-1,0-7 295,1 8-308,0 0-1,0-1 1,0 1-1,-1 0 1,1 0 0,0-1-1,0 1 1,0 0-1,0 0 1,0-1-1,-1 1 1,1 0-1,0 0 1,0 0 0,0-1-1,0 1 1,-1 0-1,1 0 1,0 0-1,0 0 1,-1-1-1,1 1 1,0 0 0,0 0-1,-1 0 1,1 0-1,0 0 1,0 0-1,-1 0 1,1 0-1,0 0 1,-1 0-1,1 0 1,0 0 0,0 0-1,-1 0 1,1 0-1,0 0 1,0 0-1,-1 0 1,1 0-1,0 0 1,-1 1 0,-4-1-1,-18 1-20,0 2 1,0 0-1,0 2 0,0 0 0,1 1 0,-26 12 0,-11 6-50,-58 36 0,111-57 63,-18 9-71,1 2 0,-30 23 0,49-33 39,0-1 0,-1 1 0,1-1 0,1 1 0,-1 1 0,0-1 0,1 0 0,0 1 0,0-1 0,0 1 0,1 0 0,0 0 0,0 0 0,0 1 0,0-1 0,1 0 0,0 1 0,-1 5 0,2-11 36,0 0 0,0 1-1,0-1 1,0 0 0,0 0 0,0 1 0,0-1 0,0 0 0,1 1-1,-1-1 1,0 0 0,0 0 0,0 1 0,0-1 0,0 0-1,0 1 1,1-1 0,-1 0 0,0 0 0,0 0 0,0 1 0,1-1-1,-1 0 1,0 0 0,0 0 0,1 1 0,-1-1 0,0 0-1,0 0 1,1 0 0,-1 0 0,0 0 0,1 0 0,-1 0 0,0 0-1,0 0 1,1 0 0,-1 0 0,0 0 0,1 0 0,-1 0-1,0 0 1,1 0 0,-1 0 0,29 3 29,0-1-1,0-2 1,35-3 0,-47 1-137,0 0 1,0-2 0,0 0 0,-1 0 0,1-2 0,-1 0-1,17-9 1,-26 11-232,0 0 0,-1 0-1,0-1 1,1 0 0,-1 0-1,-1 0 1,1-1 0,8-11-1,-8 8-920,-1 0 0,0-1-1,5-14 1,4-12-3733</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49.899"/>
    </inkml:context>
    <inkml:brush xml:id="br0">
      <inkml:brushProperty name="width" value="0.035" units="cm"/>
      <inkml:brushProperty name="height" value="0.035" units="cm"/>
    </inkml:brush>
  </inkml:definitions>
  <inkml:trace contextRef="#ctx0" brushRef="#br0">633 1 5217,'0'0'11961,"0"6"-11861,1 81 396,0 34 444,-22 194 0,15-277-892,-1-1-1,-1 0 1,-3 0-1,-1 0 0,-1-2 1,-2 0-1,-2 0 1,-1-2-1,-33 47 0,22-45-36,-1-1-1,-2-1 1,-1-2-1,-2-1 1,-1-2-1,-1-1 1,-46 25-1,76-48-3,1 0 0,-1 0 0,0 0 0,0-1 0,-1 0-1,1-1 1,-1 1 0,1-1 0,-1-1 0,0 0 0,1 0-1,-1 0 1,0-1 0,-12-1 0,19 1-3,-1-1 0,1 0 1,0 1-1,0-1 0,0 0 0,0 0 1,0 0-1,0 0 0,0 0 0,1 0 0,-1 0 1,0 0-1,1 0 0,-1-1 0,0 1 1,1 0-1,-1 0 0,1 0 0,0-1 0,-1 1 1,1 0-1,0-1 0,0 1 0,0 0 1,0-1-1,0 1 0,0 0 0,0-1 0,0 1 1,1 0-1,0-3 0,-1-5 14,0 1-13,1-1-1,0 1 1,1-1-1,0 1 1,0 0-1,1 0 1,0 0 0,0 0-1,1 0 1,0 0-1,0 1 1,1 0-1,0 0 1,0 0-1,0 0 1,9-6-1,8-8-3,2 2-1,0 0 1,36-20-1,14-5 10,2 4 1,2 3-1,1 4 0,105-30 1,-36 24-1036,232-30 0,-214 45-4573,-120 16 1201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4.680"/>
    </inkml:context>
    <inkml:brush xml:id="br0">
      <inkml:brushProperty name="width" value="0.035" units="cm"/>
      <inkml:brushProperty name="height" value="0.035" units="cm"/>
    </inkml:brush>
  </inkml:definitions>
  <inkml:trace contextRef="#ctx0" brushRef="#br0">273 191 2577,'0'0'10979,"39"-22"-9678,117-66-425,-105 55-388,-51 32-471,1 1 0,-1-1 1,1 1-1,-1-1 0,1 1 1,-1-1-1,1 1 0,-1-1 0,0 0 1,1 1-1,-1-1 0,0 1 0,0-1 1,1 0-1,-1 1 0,0-1 1,0 0-1,0 1 0,0-1 0,0 0 1,0 1-1,0-1 0,0 0 0,0 1 1,0-2-1,-1-5 209,2 0-34,-1 7-192,0-1 0,0 1 1,0-1-1,1 1 0,-1-1 1,0 1-1,0-1 0,0 1 1,0-1-1,0 1 0,0-1 1,0 1-1,0-1 1,0 1-1,0-1 0,0 1 1,-1 0-1,1-1 0,0 1 1,0-1-1,0 1 0,-1-1 1,1 1-1,0-1 0,0 1 1,-1 0-1,1-1 0,0 1 1,-1 0-1,1-1 0,-1 1 1,1 0-1,0-1 0,-1 1 1,1 0-1,-1 0 0,1 0 1,-1-1-1,1 1 0,0 0 1,-1 0-1,1 0 0,-1 0 1,1 0-1,-1 0 1,1 0-1,-1 0 0,1 0 1,-1 0-1,1 0 0,-1 0 1,1 0-1,-2 1 0,-22-2-4,0 2 0,0 1-1,0 1 1,0 0-1,0 2 1,-42 15 0,30-5 3,0 2 1,-51 33-1,74-41 6,0 0 0,0 1 1,1 0-1,1 1 0,0 0 0,0 1 0,1 0 0,0 1 0,-9 17 0,16-24 6,0 1 1,1-1-1,-1 1 0,1-1 1,1 1-1,-1 0 0,1 0 1,1 0-1,-1 0 0,1 0 1,0 0-1,1 0 0,1 10 1,-2-16-9,1-1 1,-1 0 0,0 1 0,1-1 0,-1 0 0,0 1-1,1-1 1,-1 0 0,0 0 0,1 1 0,-1-1-1,0 0 1,1 0 0,-1 1 0,1-1 0,-1 0-1,1 0 1,-1 0 0,0 0 0,1 0 0,-1 0-1,1 0 1,-1 0 0,1 0 0,-1 0 0,2 0-1,13 2 58,1-2 0,0 1 0,0-2 0,0 0-1,0-1 1,0 0 0,-1-2 0,1 0 0,26-10 0,30-26 190,-2-4 1,121-99 0,-161 119-206,-18 14 1,32-20 642,-43 29-557,-1 4-214,-1 126 3,3 155 134,-2-278-54,1 1 1,-1 0 0,1-1 0,1 1 0,-1-1 0,1 1 0,0-1 0,1 1 0,-1-1-1,1 0 1,1 0 0,-1-1 0,7 10 0,-6-11 8,0-1-1,0 1 1,1-1 0,-1 1-1,1-1 1,0-1-1,0 1 1,0-1 0,0 0-1,0 0 1,1 0 0,-1 0-1,1-1 1,-1 0 0,1-1-1,-1 1 1,7-1 0,5 0-65,1 0 0,-1-2 1,0 0-1,0-1 1,0 0-1,0-2 1,-1 0-1,1-1 1,-1 0-1,-1-2 0,28-16 1,-29 15-476,-1-1 0,0-1-1,0 0 1,-1-1 0,0 0 0,-1-1 0,17-26 0,33-71-4799,-33 60 2605</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1.981"/>
    </inkml:context>
    <inkml:brush xml:id="br0">
      <inkml:brushProperty name="width" value="0.035" units="cm"/>
      <inkml:brushProperty name="height" value="0.035" units="cm"/>
    </inkml:brush>
  </inkml:definitions>
  <inkml:trace contextRef="#ctx0" brushRef="#br0">876 369 4097,'0'0'11190,"18"-33"-10200,54-105-445,-53 88-328,-19 26-43,-1 9-54,2-6 50,0 13 15,-1 1 0,0-1-1,0 1 1,0-1 0,-3-7 0,3 13-149,0 0 0,-1 1-1,0-1 1,1 0 0,-1 1 0,0-1-1,0 1 1,1 0 0,-1-1 0,0 1-1,-1-1 1,1 1 0,0 0 0,0 0 0,0 0-1,-1 0 1,1 0 0,-1 0 0,1 0-1,-1 0 1,1 1 0,-1-1 0,1 0-1,-1 1 1,0-1 0,1 1 0,-4-1 0,-15 0-16,-1 0 1,1 1-1,-1 1 1,1 1-1,0 0 1,-1 2-1,1 0 1,-23 10-1,-17 8-33,-73 39 0,71-29 8,2 2 0,-87 65 0,116-74 5,1 1 0,1 1 0,1 1 0,1 2 0,-42 62 1,59-75 3,1-1 1,1 1 0,1 1-1,0 0 1,1 0 0,1 0-1,1 1 1,0-1 0,2 1-1,0 0 1,1 35 0,1-47-4,0-1 1,0 1 0,1-1-1,0 1 1,0-1 0,1 0 0,-1 0-1,1 1 1,1-1 0,-1 0-1,1-1 1,0 1 0,6 8 0,-4-8 16,1 0 1,0-1-1,0 1 1,0-1-1,1-1 1,-1 1-1,1-1 1,0-1 0,1 1-1,11 3 1,0-1 118,0 0 0,1-1 1,0-2-1,-1 0 0,34 1 1,100-10 630,-111 1-643,0-2 0,0-2 0,0-2 1,-1-2-1,-1-1 0,0-2 0,-1-2 0,-1-1 0,-1-2 0,0-2 1,-2-1-1,64-57 0,-83 64-284,-1-1-1,0 0 1,-1-1-1,-1-1 1,-1 0 0,0 0-1,-2-1 1,0-1-1,-2 0 1,0 0-1,-2 0 1,0-1 0,-1 0-1,-2 0 1,0-1-1,-1-36 1,-2 57 7,0 0-1,0 1 1,-1-1 0,1 0-1,0 1 1,-1-1 0,0 1-1,0-1 1,0 1 0,0-1-1,0 1 1,0 0 0,0-1-1,-1 1 1,1 0 0,-1 0-1,0 0 1,0 0 0,0 0-1,0 0 1,0 1 0,0-1-1,0 0 1,0 1 0,-4-2-1,-4-1-821,0 1 0,0-1 0,-1 2 0,1-1 0,-12 0-1,16 2 351,-62-7-6880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2.449"/>
    </inkml:context>
    <inkml:brush xml:id="br0">
      <inkml:brushProperty name="width" value="0.035" units="cm"/>
      <inkml:brushProperty name="height" value="0.035" units="cm"/>
    </inkml:brush>
  </inkml:definitions>
  <inkml:trace contextRef="#ctx0" brushRef="#br0">0 431 6665,'0'0'9480,"17"-29"-8709,55-96 21,14-44 1472,-83 164-2184,4-7 182,0 0 0,-1-1 0,-1 1 0,8-26 0,-13 35-190,0 3-62,0-1 0,0 1 0,0-1-1,0 1 1,0-1 0,0 1 0,0-1-1,0 1 1,0-1 0,0 1 0,0-1 0,0 1-1,1 0 1,-1-1 0,0 1 0,0-1-1,1 1 1,-1-1 0,0 1 0,0 0-1,1-1 1,-1 1 0,0 0 0,1-1-1,-1 1 1,1 0 0,-1 0 0,0-1 0,2 1-1,-1 26-251,-3-8 237,0-1 1,-1 1 0,-1-1 0,0 0 0,-2 0 0,0 0 0,-8 16 0,4-10 2,1-1 0,1 1 0,-4 27 1,7-13-2,2-1 0,3 42 1,0-48 24,0-29-11,0 1-1,0-1 0,1 0 1,-1 0-1,0 1 0,1-1 1,-1 0-1,1 0 0,-1 1 1,1-1-1,0 0 0,-1 0 1,1 0-1,0 0 0,0 0 1,0 0-1,0 0 0,0-1 1,0 1-1,0 0 0,0 0 1,0-1-1,0 1 0,1-1 1,-1 1-1,0-1 0,0 1 1,1-1-1,-1 0 0,0 1 1,0-1-1,2 0 0,9 1 151,-1 0 1,0 0-1,13-2 0,-6 1 134,1-1-167,1-1 1,-1-1 0,0 0 0,0-2 0,0 0-1,-1-1 1,1-1 0,23-12 0,18-14-114,58-42 0,-115 73-15,32-24-1106,0-2-1,39-42 0,-34 32-2921,-6 8-1615</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3.059"/>
    </inkml:context>
    <inkml:brush xml:id="br0">
      <inkml:brushProperty name="width" value="0.035" units="cm"/>
      <inkml:brushProperty name="height" value="0.035" units="cm"/>
    </inkml:brush>
  </inkml:definitions>
  <inkml:trace contextRef="#ctx0" brushRef="#br0">33 245 3953,'0'0'9127,"16"-23"-7716,76-114 1647,-91 136-2946,20-27 1689,-20 26-1677,0 1 1,1-1-1,-1 1 0,0 0 1,1-1-1,-1 1 0,1 0 1,-1 0-1,1 0 0,-1 0 1,1 0-1,0 0 1,0 0-1,2 0 0,-3 1 8,-1 1-145,1 1-1,-1-1 0,0 1 0,1-1 1,-1 1-1,0-1 0,0 1 0,0-1 1,0 1-1,0-1 0,-1 3 0,0 7 11,0-4 2,1 0 0,-1-1 1,-1 1-1,1 0 0,-1-1 0,0 1 0,-1-1 0,-5 11 0,-34 50-4,10-17 4,-56 122 7,87-171 4,0 0 1,1 1-1,-1-1 0,0 0 0,1 1 0,-1-1 1,1 1-1,0-1 0,-1 1 0,1-1 1,0 1-1,0-1 0,0 1 0,0-1 0,0 0 1,1 3-1,0-3 24,0-1 0,1 0 0,-1 0 0,0 0 0,1 0 0,-1 0 0,0 0 1,1 0-1,-1 0 0,0 0 0,1-1 0,-1 1 0,0-1 0,0 1 0,1-1 0,-1 1 0,0-1 0,0 0 1,0 1-1,1-2 0,25-12 118,-1-2 0,0-1 0,-1-1 0,24-22 0,84-93 147,6-39-241,-113 137-48,-20 32-238,-5 13 135,-4 16 35,-2-13 56,0 0 0,-1-1 0,0 1 0,-1-1 1,0 0-1,-14 16 0,-14 25-4,25-37 4,1 0-1,1 1 1,0 0-1,1 1 0,1-1 1,1 1-1,0 1 1,2-1-1,0 1 1,0-1-1,2 1 0,1 0 1,1 22-1,0-39-10,-1-1-1,1 1 0,-1-1 0,1 1 1,0-1-1,0 1 0,0-1 1,-1 0-1,1 1 0,1-1 0,-1 0 1,0 0-1,0 1 0,0-1 1,1 0-1,-1 0 0,0 0 0,1-1 1,-1 1-1,1 0 0,-1-1 1,1 1-1,-1 0 0,3 0 0,43 6-401,-42-7 333,92 4-2480,-35-10-1940,-19-8-706</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4.253"/>
    </inkml:context>
    <inkml:brush xml:id="br0">
      <inkml:brushProperty name="width" value="0.035" units="cm"/>
      <inkml:brushProperty name="height" value="0.035" units="cm"/>
    </inkml:brush>
  </inkml:definitions>
  <inkml:trace contextRef="#ctx0" brushRef="#br0">489 528 7330,'0'0'10220,"9"-16"-9924,27-48-208,-29 50-97,-10 12-19,-8 2 19,0 1 0,0 1 0,0 0 0,0 1 0,0 0 0,0 0 0,1 1 0,0 1 0,-14 7 0,-11 9 5,-40 32 0,67-47 1,-42 31-34,-65 64 0,97-84 2,1 2 0,1 0 0,1 1-1,1 0 1,1 1 0,-17 36 0,27-51 33,1 1 1,1-1-1,-1 1 0,1-1 1,0 1-1,0 0 1,1-1-1,0 10 1,0-8 52,6-8 288,9-1-183,1-1 0,-1 0 0,0-1-1,0-1 1,0 0 0,0-1 0,-1-1 0,21-11 0,111-72 20,-122 72-148,22-17-10,-2-2 0,-1-1 1,-2-3-1,-2-2 0,-2-1 1,32-48-1,-35 37 1,-33 51-45,-1 5 13,-1 0-1,1 1 1,-1-1-1,1 0 1,-1 0-1,0 0 1,0 1-1,0-1 1,0 0-1,0 0 1,0 0-1,-1 0 1,1-1-1,-1 1 1,1 0-1,-1-1 1,0 1-1,0-1 1,-2 2-1,-7 8-3,-15 15 25,1 2 0,2 1 0,-30 47-1,44-62-1,1 1 0,0 0 0,2 0 1,0 1-1,0 0 0,1 0 0,1 0 0,1 0 0,1 1 0,-2 21 0,4 44 119,0-81-106,0-1 0,0 1-1,1 0 1,-1-1 0,0 1-1,0 0 1,0-1 0,0 1-1,1-1 1,-1 1 0,0 0-1,1-1 1,-1 1 0,0-1-1,1 1 1,-1-1 0,1 1-1,-1-1 1,0 1 0,1-1-1,-1 0 1,1 1 0,0-1-1,-1 0 1,1 1 0,-1-1-1,1 0 1,-1 0 0,1 1-1,0-1 1,-1 0 0,2 0-1,24 1 671,-16-1-487,6-1-21,0-1-1,0-1 1,0 0-1,-1 0 1,1-2 0,-1 0-1,29-14 1,98-63 7,-105 57-180,-2-2 1,0-1 0,-2-2-1,-1-1 1,-2-2 0,-1-1 0,33-50-1,-1-12-31,79-172-1,-124 232 25,-3 9 14,19-33 1,-31 57 2,-1 2-140,0 8-54,0 0 174,-1 0-1,0 0 1,-1 0-1,1 0 1,-1 0-1,-1 0 0,1 0 1,-1-1-1,0 1 1,-5 6-1,-8 12 21,-24 28 0,0-1-13,4 3 7,3 1-1,3 2 0,2 1 0,-41 124 0,62-152-9,2-1 0,0 1 0,2 1 0,2 57 0,1-79-2,0-9 6,0 0-1,0 1 1,0-1 0,0 1 0,0-1-1,0 0 1,0 1 0,1-1-1,-1 0 1,1 0 0,-1 1 0,1-1-1,-1 0 1,1 0 0,-1 1 0,1-1-1,0 0 1,0 0 0,0 0 0,0 0-1,0 0 1,0 0 0,0 0 0,0-1-1,0 1 1,0 0 0,0 0-1,1-1 1,-1 1 0,2 0 0,2 0 59,1 0 0,0-1 0,0 1 1,0-1-1,0 0 0,5-1 0,11 0 162,-8 0-147,-1 0 0,0-1 0,-1 0 0,1-1 0,0-1 0,15-6 0,76-38 35,-59 26-70,7-4-34,77-50-1,-106 60-10,-1-2 0,0 0 0,-1-1 1,-1 0-1,22-30 0,-39 45-12,1 0 1,-1-1-1,0 1 1,0-1-1,0 0 1,-1 0 0,0 0-1,0 0 1,2-7-1,-4 11-128,-5 2 122,-1 1 1,1-1-1,0 1 0,0 0 0,0 0 0,0 0 1,0 1-1,1-1 0,-1 1 0,1 1 0,0-1 1,-6 6-1,-6 3 6,-122 99-6,117-91 10,1 0 0,1 1 0,1 1 0,-19 30 0,33-46 0,1 1 0,-1-1 0,1 1 0,0-1 0,1 1 0,-1 0 0,1 0 1,1 0-1,-1 0 0,1 0 0,0 12 0,1-14 3,1 1 14,13-5 44,6-1-103,0-1 0,0-1 0,1 0 0,-2-2 0,1-1-1,0 0 1,-1-1 0,0-1 0,0-1 0,-1-1 0,0-1-1,23-15 1,-37 22-100,-1 1 0,0-1 0,0 0 0,0 0 0,0 0 0,-1 0 0,1 0 0,-1-1 0,1 1 0,-1-1 0,0 1 0,2-8 0,-2 3-1035,0 0-1,-1-1 1,0 1-1,-1-1 1,0-9-1,0-18-6296</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4.454"/>
    </inkml:context>
    <inkml:brush xml:id="br0">
      <inkml:brushProperty name="width" value="0.035" units="cm"/>
      <inkml:brushProperty name="height" value="0.035" units="cm"/>
    </inkml:brush>
  </inkml:definitions>
  <inkml:trace contextRef="#ctx0" brushRef="#br0">42 25 12163,'0'0'9042,"6"-25"-10267,-6 29-167,0 28-1033,-13-7-2224,-21 0-824</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4.939"/>
    </inkml:context>
    <inkml:brush xml:id="br0">
      <inkml:brushProperty name="width" value="0.035" units="cm"/>
      <inkml:brushProperty name="height" value="0.035" units="cm"/>
    </inkml:brush>
  </inkml:definitions>
  <inkml:trace contextRef="#ctx0" brushRef="#br0">184 107 10082,'0'0'10628,"17"-19"-10450,51-57-130,-56 64-218,-6 13 106,-7 14 49,1-13-8,-1 12 22,0 0 0,-1 0-1,0 0 1,-1-1-1,-1 1 1,0-1 0,-10 22-1,-7 6 15,-26 39 0,4-7 18,-64 149-2,100-205-25,0 1 0,2 1 0,0-1 0,1 1 0,1-1 0,0 1 0,1 35 0,2-54-3,0 1 1,0-1-1,0 0 0,0 0 1,0 0-1,0 1 0,0-1 1,0 0-1,0 0 0,0 0 0,0 0 1,1 1-1,-1-1 0,0 0 1,0 0-1,0 0 0,0 0 1,0 1-1,0-1 0,1 0 1,-1 0-1,0 0 0,0 0 0,0 0 1,0 0-1,1 0 0,-1 1 1,0-1-1,0 0 0,0 0 1,1 0-1,-1 0 0,0 0 0,0 0 1,0 0-1,1 0 0,-1 0 1,0 0-1,0 0 0,0 0 1,1 0-1,-1 0 0,0 0 1,0 0-1,1-1 0,124 1-30,-123 0-30,1 0 1,-1 0-1,0 0 0,0 0 1,1 0-1,-1-1 0,0 1 1,0-1-1,0 0 1,0 0-1,1 0 0,-1 0 1,0 0-1,-1 0 1,1 0-1,0-1 0,3-2 1,-4 2-319,1 0 1,-1-1 0,0 1-1,0-1 1,0 0 0,0 1-1,-1-1 1,1 0 0,-1 1-1,1-1 1,-1 0-1,0 1 1,0-6 0,0-13-4852</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5.144"/>
    </inkml:context>
    <inkml:brush xml:id="br0">
      <inkml:brushProperty name="width" value="0.035" units="cm"/>
      <inkml:brushProperty name="height" value="0.035" units="cm"/>
    </inkml:brush>
  </inkml:definitions>
  <inkml:trace contextRef="#ctx0" brushRef="#br0">1 136 4545,'0'0'16716,"406"-96"-16572,-324 78-144,-21 8-88,-21 3-457,-19 3-703</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5.761"/>
    </inkml:context>
    <inkml:brush xml:id="br0">
      <inkml:brushProperty name="width" value="0.035" units="cm"/>
      <inkml:brushProperty name="height" value="0.035" units="cm"/>
    </inkml:brush>
  </inkml:definitions>
  <inkml:trace contextRef="#ctx0" brushRef="#br0">753 272 7458,'0'0'11330,"52"-29"-11187,159-91-53,-181 103-73,4-3 11,-25 9 2,-7 9-22,-1-2 5,-7 14-193,-43 40 168,18-19 14,1 0 1,1 2 0,1 1 0,-35 60 0,60-89-4,0 0 1,0 1-1,1-1 1,0 1-1,0-1 1,0 1-1,0 0 0,1 0 1,-1 12-1,2-18 2,0 1 1,0 0-1,0 0 0,0 0 0,0-1 0,0 1 0,0 0 0,0 0 0,0 0 0,0-1 0,1 1 0,-1 0 0,0 0 0,1-1 1,-1 1-1,0 0 0,1-1 0,-1 1 0,1 0 0,0 0 0,1 0 10,1 0 0,-1 0 0,0-1 0,1 1 0,-1-1 0,1 0 0,-1 1 0,1-1 0,-1 0 0,1-1 0,-1 1 0,1 0 0,2-2 1,35-9 101,0-8 87,-1-1-1,70-51 1,-12-1 1072,144-142 0,-206 185-630,-34 28-403,-1 3-318,1 14 71,-1 1-1,0-1 1,-1 0 0,-1 1 0,-1-1-1,0 0 1,-1-1 0,-1 1 0,-13 29-1,-22 25 47,-77 102 0,81-127 39,-1-2 0,-3-2 0,-1-1 0,-2-2 0,-2-2-1,-1-2 1,-56 31 0,77-52-54,-1-1 1,-1-1-1,0-1 1,0-2-1,-1 0 1,-30 3-1,12-5-83,0-3 1,-92-4-1,113-1-244,1-1 0,0-1 0,0-2-1,0 0 1,1-1 0,-33-16-1,14 3-1770,2-3 0,-54-39 0,23 6-3586</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6.228"/>
    </inkml:context>
    <inkml:brush xml:id="br0">
      <inkml:brushProperty name="width" value="0.035" units="cm"/>
      <inkml:brushProperty name="height" value="0.035" units="cm"/>
    </inkml:brush>
  </inkml:definitions>
  <inkml:trace contextRef="#ctx0" brushRef="#br0">68 250 7202,'0'0'10488,"28"-23"-9785,82-70 36,-65 50 10,-44 41-701,1 1 0,-1-1 0,0 0 0,0 0 0,0 0 0,0 0 0,-1 0 0,1 0-1,0-4 1,3-8 162,-2 7-7,0-1 0,-1 1 0,0 0 0,-1-1 0,1-8 1,-1 15-40,-16 11-281,7-2 99,-112 83-1,105-76 9,-1 0 0,2 1 0,0 1 0,-24 35 0,36-46-65,0 0 1,0 0-1,0 1 0,0 0 1,1-1-1,0 1 1,1 0-1,0 0 0,0 0 1,0 0-1,1 9 1,0-15 49,0 0 1,0 0-1,0-1 1,0 1-1,1 0 0,-1 0 1,0 0-1,1-1 1,-1 1-1,0 0 1,1 0-1,-1-1 0,1 1 1,-1 0-1,1-1 1,0 1-1,-1 0 1,1-1-1,0 1 0,-1-1 1,1 1-1,0-1 1,0 1-1,-1-1 1,1 0-1,0 1 0,0-1 1,0 0-1,0 0 1,-1 1-1,1-1 1,2 0-1,33 0-267,-25 0 164,0 0-126,0 0 1,-1-1-1,1 0 1,-1-1-1,1 0 1,-1 0-1,0-1 1,15-7-1,-13 4-690,-1-1-1,0 0 1,-1-1-1,0 0 1,0-1 0,13-14-1,12-16-4752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6.680"/>
    </inkml:context>
    <inkml:brush xml:id="br0">
      <inkml:brushProperty name="width" value="0.035" units="cm"/>
      <inkml:brushProperty name="height" value="0.035" units="cm"/>
    </inkml:brush>
  </inkml:definitions>
  <inkml:trace contextRef="#ctx0" brushRef="#br0">185 0 9314,'0'0'8873,"9"26"-8693,-2-8-134,2 7 46,0 0 1,-2 0-1,-1 0 1,-1 1 0,3 42-1,-5 450 1627,-5-278-1544,2-227-172,0 0 0,-1 1 1,0-1-1,-2 0 0,1 0 1,-1-1-1,-8 22 0,7-28-2,1 1 1,-1 0-1,0-1 0,-1 0 1,0 0-1,1 0 0,-2-1 0,1 1 1,-1-1-1,0 0 0,0-1 0,0 0 1,0 0-1,-13 6 0,9-6 13,-1-1 1,0 0-1,0 0 0,0-1 0,0 0 0,0-1 1,-1 0-1,-13-1 0,24 0-11,0-1 1,0 1-1,0 0 0,0 0 1,0 0-1,0-1 0,0 1 0,0-1 1,1 1-1,-1-1 0,0 1 1,0-1-1,0 1 0,0-1 0,0 0 1,1 1-1,-1-1 0,0 0 1,1 0-1,-1 1 0,0-1 0,1 0 1,-1 0-1,1 0 0,0 0 0,-1 0 1,1 0-1,0 0 0,-1 0 1,1 0-1,0 0 0,0 0 0,0 0 1,0-1-1,1-43 46,0 36-45,0 4-2,0 1 1,0 0-1,0 0 0,0-1 0,1 1 0,0 0 0,0 1 1,0-1-1,0 0 0,1 0 0,-1 1 0,1-1 0,0 1 1,0 0-1,0 0 0,0 0 0,1 0 0,4-2 0,8-5 6,1 0 0,34-13 0,-37 17-9,52-20 4,104-26-1,77-3 21,105-29-39,-327 75-272,-21 7-603,-8 2-1292,-19 0-2363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4.990"/>
    </inkml:context>
    <inkml:brush xml:id="br0">
      <inkml:brushProperty name="width" value="0.035" units="cm"/>
      <inkml:brushProperty name="height" value="0.035" units="cm"/>
    </inkml:brush>
  </inkml:definitions>
  <inkml:trace contextRef="#ctx0" brushRef="#br0">1 54 2320,'0'0'10767,"11"-9"-9612,34-26-431,-34 26-221,-10 85 1247,1-8-1121,-4 1 0,-13 91-1,8-111-498,3 1 0,2 57 0,2-103-123,0-3-4,0 0 1,0 1-1,0-1 1,0 0-1,1 0 1,-1 0-1,0 0 1,0 0 0,1 0-1,-1 0 1,1 0-1,-1 0 1,1 0-1,-1 0 1,1 0 0,-1 0-1,1 0 1,0 0-1,0 0 1,-1-1-1,1 1 1,0 0 0,0 0-1,0-1 1,0 1-1,0-1 1,0 1-1,0-1 1,0 1 0,1-1-1,35 3-216,-27-3-134,-8 0-863,-2-2-1199,0-10-1213</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8.812"/>
    </inkml:context>
    <inkml:brush xml:id="br0">
      <inkml:brushProperty name="width" value="0.035" units="cm"/>
      <inkml:brushProperty name="height" value="0.035" units="cm"/>
    </inkml:brush>
  </inkml:definitions>
  <inkml:trace contextRef="#ctx0" brushRef="#br0">0 134 3881,'0'0'14051,"7"-13"-13324,20-39-127,-26 51-506,-1 0 1,0 0-1,0 0 0,1 1 1,-1-1-1,1 0 0,-1 0 1,1 0-1,-1 0 1,1 1-1,0-1 0,-1 0 1,1 1-1,0-1 0,-1 0 1,1 1-1,0-1 1,0 1-1,0-1 0,-1 1 1,1-1-1,0 1 0,0 0 1,0 0-1,0-1 1,0 1-1,0 0 0,0 0 1,0 0-1,0 0 1,0 0-1,0 0 0,1 0 1,1 0 762,-2 1-848,1 0 0,0 0 1,0-1-1,-1 1 0,1 0 0,0 0 1,-1 1-1,1-1 0,-1 0 0,0 0 1,1 1-1,-1-1 0,0 1 0,0-1 1,0 1-1,0-1 0,0 1 0,0 0 1,0 0-1,0-1 0,-1 1 0,1 2 1,15 47 44,-7-9-31,-1 0 0,-3 1 0,1 63 0,-6 93 49,0-198-55,-8-2-893,6 0 756,-1-1 1,1 1-1,0-1 0,0 0 1,-1 0-1,1 0 0,1 0 1,-1 0-1,0 0 0,0 0 1,1-1-1,-1 1 0,1-1 1,0 1-1,0-1 0,-1-3 1,-13-48-1657,11 28 953,2-1 0,1-34 0,1 48 693,1 5 95,-1 0 1,2 0 0,-1 0-1,1 0 1,1 0 0,-1 0-1,1 0 1,1 1 0,-1 0 0,10-14-1,6-6 185,32-35-1,-21 26 267,3-8 539,17-18 1280,-48 60-2152,1 0 0,-1 0 0,1 1 0,-1-1 0,1 1 0,0-1 0,0 1-1,0 0 1,0 0 0,0 0 0,0 1 0,0-1 0,0 1 0,4-1 0,50 2 4,-29 1-44,-9-1-46,0 0 0,0 2 0,-1 1-1,1 0 1,-1 1 0,0 1 0,0 1 0,23 12 0,-20-8 10,0 1-1,-1 0 0,0 2 1,-1 1-1,-1 0 1,21 23-1,-35-33-4,1 0 0,-1 0 0,-1 1 0,1-1 1,-1 1-1,0 0 0,0 1 0,0-1 0,-1 0 0,2 11 0,-1 0-2,-1 0-1,-1 31 1,-1-40 1,0-3 0,-1 1-1,1-1 1,-1 0 0,0 0 0,-1 1 0,1-1 0,-1 0 0,0 0 0,0-1 0,0 1 0,-1 0 0,-3 4 0,0-1 1,-1 0-1,0 0 0,0-1 1,0 0-1,-16 11 1,-5-1 13,0-1 0,0-2 0,-34 13 0,32-17-1,0 0-1,-1-2 1,0-1 0,-57 5 0,-128-6-339,185-6 157,24 0 26,0 0 0,-1 0 0,1-1 0,0 0-1,-15-3 1,20 3 51,1 0-1,-1 0 0,0 0 0,0 0 0,0 0 0,1 0 0,-1-1 1,0 1-1,1-1 0,0 1 0,-1-1 0,1 1 0,0-1 0,-1 0 1,1 0-1,0 1 0,1-1 0,-1 0 0,0 0 0,0 0 0,1 0 1,-1 0-1,1 0 0,0 0 0,-1-3 0,1 1-122,0 1 0,1 0 0,-1-1 0,1 1 0,-1 0 0,1-1 0,0 1 0,0 0 0,0 0 0,1 0 0,-1 0 0,1 0 0,0 0 0,0 0 0,0 0 0,0 1 0,0-1 0,0 1 0,1 0 0,-1-1 0,1 1 0,0 0 0,4-2 0,8-5-843,-1 1 1,2 0-1,19-6 0,-28 11 527,74-26-5254</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59.875"/>
    </inkml:context>
    <inkml:brush xml:id="br0">
      <inkml:brushProperty name="width" value="0.035" units="cm"/>
      <inkml:brushProperty name="height" value="0.035" units="cm"/>
    </inkml:brush>
  </inkml:definitions>
  <inkml:trace contextRef="#ctx0" brushRef="#br0">232 651 4929,'0'0'9005,"27"-13"-8499,84-43 52,-107 54-449,1 0 1,-1 0-1,0-1 0,0 0 1,0 1-1,0-1 1,0-1-1,-1 1 0,0 0 1,1-1-1,-1 0 0,-1 0 1,1 0-1,0 0 1,-1 0-1,0-1 0,2-5 1,5-10 517,-7 16-443,0-1-1,-1 0 0,0 0 0,0 0 0,0 0 0,0 0 0,-1 0 0,0 0 0,-1-8 0,1 0 186,-1 13-373,1-1 0,-1 1 1,0-1-1,1 1 1,-1 0-1,0-1 1,0 1-1,1 0 0,-1-1 1,0 1-1,0 0 1,0 0-1,0 0 1,1 0-1,-1 0 0,0 0 1,0 0-1,0 0 1,0 0-1,0 0 1,0 1-1,-3-1-15,-15 0 1,0 1-1,0 1 1,0 0-1,1 2 0,-1 0 1,1 1-1,0 1 1,1 0-1,-1 2 1,1 0-1,-19 12 0,13-7-30,0 2 0,1 1 0,-34 30 0,50-40 29,0 0 0,0 0 0,1 0 0,0 1 0,0 0 0,1 0 1,0 0-1,0 0 0,0 1 0,1-1 0,0 1 0,1 0 0,0 0 0,0 0 1,1 1-1,-1 10 0,1-6-25,1-11 54,0 0-1,0-1 1,0 1-1,0 0 1,0 0 0,0-1-1,0 1 1,1 0 0,-1 0-1,1-1 1,-1 1 0,2 2-1,-1-4 15,0 1-1,0 0 0,0 0 1,1 0-1,-1-1 0,0 1 1,0-1-1,1 1 0,-1-1 1,1 1-1,-1-1 0,0 0 1,1 0-1,-1 0 0,1 0 1,-1 0-1,1 0 0,1 0 1,24 1 173,0-2 1,0-1 0,0 0-1,0-2 1,0-2 0,-1 0-1,0-1 1,0-2 0,-1-1-1,45-23 1,-52 21-181,0-1 0,0 0 0,-1-2 1,-1 0-1,0 0 0,14-21 0,71-109 25,-29 36-32,-53 84 18,35-35 0,-47 53-12,-6 6-108,-1 5-391,0 3 475,-1-1 1,0 0 0,0 0 0,-1 0 0,0 0 0,0 0 0,0 0 0,-1 0-1,-3 5 1,-37 55 17,12-20-10,11-12 5,2 1 1,-16 41-1,28-58-2,0 0 0,1 1 0,0 0 1,2 0-1,0 0 0,1 24 0,2-35 3,-1-4 2,1 0-1,0 0 0,0 0 0,1 1 0,-1-1 0,1 0 0,0 0 0,2 6 0,-2-9 1,0 1-1,0-1 1,1 0-1,-1 1 1,0-1-1,1 0 1,-1 0-1,1 0 1,0 0 0,-1 0-1,1 0 1,0-1-1,-1 1 1,1 0-1,0-1 1,0 0-1,0 1 1,0-1-1,-1 0 1,4 0 0,16 3 43,-1-2 0,0 0 1,1-2-1,-1 0 1,1-1-1,-1-1 1,0-1-1,0-1 0,-1 0 1,29-13-1,2-5 8,-1-2 0,-1-1-1,-1-3 1,-2-2 0,52-46-1,-79 60-42,-1-1 0,-1 0 0,0-1 1,-1-1-1,22-41 0,-29 45-18,-1-1 0,0 0 1,-1 0-1,-1 0 0,-1 0 1,-1-1-1,0 0 0,-1 0 0,0-18 1,-4-11-5,1 25 7,1 0-1,4-36 1,-4 54-1,11-17-5,-10 54-270,0-13 272,-1 1 1,-2 0-1,0-1 0,-1 1 1,-1-1-1,0 0 0,-16 38 1,-65 168 31,75-191-16,2 0 0,1 1 0,2 0 0,-2 58 0,7-72-10,-1-13 2,1 0 0,0 0 0,1-1 0,2 13 0,-2-18-2,0 0 0,0-1 1,0 1-1,0 0 1,0-1-1,1 1 1,-1-1-1,1 0 0,0 1 1,0-1-1,0 0 1,0 0-1,0 0 0,0 0 1,0 0-1,1-1 1,2 3-1,3-1 11,0 1 1,-1-1-1,1 0 0,0-1 0,0 0 1,1 0-1,11 0 0,62 0 147,-53-2-155,-23 0 4,1 0 0,-1 0 0,1-1 0,-1 0-1,0 0 1,1 0 0,9-4 0,-14 4-75,0 0-1,-1-1 1,1 1-1,0 0 0,0 0 1,-1-1-1,1 1 1,-1-1-1,1 1 1,-1-1-1,0 0 1,1 0-1,-1 1 0,0-1 1,0 0-1,0 0 1,-1 0-1,1 0 1,0 0-1,-1 0 0,1-1 1,-1 1-1,0 0 1,0 0-1,0 0 1,0-3-1,0 2-261,0 0 0,0 0 0,-1 0 0,0 0 0,1 0 0,-1 0 0,0 0 0,0 0-1,-1 0 1,1 0 0,0 0 0,-1 1 0,0-1 0,0 1 0,0-1 0,0 1 0,0 0 0,0-1 0,0 1 0,-1 0 0,1 1 0,-1-1-1,0 0 1,-4-1 0,-45-26-5636</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00.065"/>
    </inkml:context>
    <inkml:brush xml:id="br0">
      <inkml:brushProperty name="width" value="0.035" units="cm"/>
      <inkml:brushProperty name="height" value="0.035" units="cm"/>
    </inkml:brush>
  </inkml:definitions>
  <inkml:trace contextRef="#ctx0" brushRef="#br0">1 96 2961,'0'0'12658,"386"-53"-12210,-298 42-288,-6 1-40,-14 2-7,-14-2-113,-13 6-97,-14 4-783,-7 0-1248,-6 0-1097</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00.732"/>
    </inkml:context>
    <inkml:brush xml:id="br0">
      <inkml:brushProperty name="width" value="0.035" units="cm"/>
      <inkml:brushProperty name="height" value="0.035" units="cm"/>
    </inkml:brush>
  </inkml:definitions>
  <inkml:trace contextRef="#ctx0" brushRef="#br0">286 223 6769,'0'0'10741,"29"-28"-9964,90-87-47,-84 73-218,-34 42-494,-1-1 0,1 0 0,-1 1 1,0-1-1,0 0 0,1 0 0,-1 1 0,0-1 0,0 0 0,0 0 0,0 0 1,0 1-1,0-1 0,0 0 0,0 0 0,0 1 0,0-1 0,0 0 0,0 0 0,-1-1 1,-1-9 222,2 10-234,0 1 1,0 0-1,0-1 1,0 1-1,-1 0 0,1-1 1,0 1-1,0-1 0,0 1 1,0 0-1,0-1 1,0 1-1,-1 0 0,1-1 1,0 1-1,0 0 1,-1 0-1,1-1 0,0 1 1,0 0-1,-1 0 1,1-1-1,0 1 0,-1 0 1,1 0-1,0 0 0,-1 0 1,1-1-1,0 1 1,-1 0-1,1 0 0,0 0 1,-1 0-1,1 0 1,0 0-1,-1 0 0,1 0 1,-1 0-1,1 0 1,0 0-1,-1 0 0,-19 5-100,20-5 93,-28 12-18,0 1-1,-42 28 1,30-17 20,-4 1 3,-64 50 0,96-65-3,1 0 0,-1 0 1,2 1-1,-1 0 0,2 1 0,-1 0 0,2 1 1,0 0-1,-12 25 0,18-31 12,0 0 0,1-1 0,-1 1 0,2 0 1,-1 0-1,1 12 0,0-19-13,4 2 174,1-2-126,23 1 121,1-1 0,-1-1 1,0-2-1,0-1 1,0-1-1,52-16 0,-47 8-5,-1-2 0,0-1 0,0-1 0,42-32 0,-64 41-112,0 0 0,0 0 1,-1-1-1,0-1 1,0 1-1,-1-2 1,-1 1-1,1-1 0,-2 0 1,1 0-1,-2-1 1,0 0-1,0 0 1,-1 0-1,5-22 0,-1-2 264,-8 36-314,0 0 0,0 0 1,0 1-1,0-1 1,0 0-1,0 0 0,0 0 1,0 0-1,0 0 0,1 0 1,-1 0-1,0 0 0,0 0 1,0 0-1,0 0 0,0 0 1,0 0-1,0 0 0,0 0 1,0 0-1,0 0 0,0 0 1,0 0-1,0 0 1,0 0-1,-4 20-45,1-9 41,-1 0 1,0 0-1,0-1 1,-2 0-1,-6 12 1,6-13 0,1 0 0,0 0 0,0 1 0,1 0 0,0 0 0,-4 18 0,6-8 6,1-1 0,2 24-1,-1-11 35,0-29-35,1-1-1,-1 1 0,1 0 0,-1-1 1,1 1-1,0 0 0,0-1 1,0 1-1,1-1 0,-1 1 0,1-1 1,-1 0-1,1 1 0,0-1 0,-1 0 1,1 0-1,0 0 0,1 0 0,-1-1 1,0 1-1,0-1 0,1 1 0,-1-1 1,1 0-1,-1 0 0,1 0 0,0 0 1,-1 0-1,1 0 0,4 0 0,11 2 70,-1-1-1,1 0 0,29-1 0,-41-1-43,44 2 127,-15-1-41,43-3 1,-70 2-119,0-1 1,-1-1-1,1 1 0,0-1 1,-1 0-1,1-1 1,-1 1-1,0-2 1,0 1-1,0-1 1,8-6-1,-14 9-59,1 0-1,-1 0 1,0 0 0,1-1 0,-1 1-1,0 0 1,0-1 0,0 1 0,0-1-1,0 1 1,-1-1 0,1 0-1,0 1 1,-1-1 0,1 0 0,-1 0-1,1 1 1,-1-1 0,0 0 0,0 0-1,0 0 1,0 1 0,0-1 0,0 0-1,-1 0 1,1-1 0,-2-1-407,1 1 1,0 0 0,-1 0-1,0 0 1,1 0 0,-1 0-1,-1 0 1,1 0 0,0 1-1,-1-1 1,1 1 0,-5-4-1,-37-22-8520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04.838"/>
    </inkml:context>
    <inkml:brush xml:id="br0">
      <inkml:brushProperty name="width" value="0.035" units="cm"/>
      <inkml:brushProperty name="height" value="0.035" units="cm"/>
    </inkml:brush>
  </inkml:definitions>
  <inkml:trace contextRef="#ctx0" brushRef="#br0">1 114 2537,'0'0'9343,"9"-1"-7984,-4 1-900,31-2 742,-34 1-817,0 1 0,0 0 0,0-1 0,0 0 0,-1 0 0,1 1 0,0-1 0,-1 0 0,1 0 0,0 0 0,1-2 0,8-4 2828,11 6-2819,-3 0-111,229-21 785,183-19-572,-422 40-489,13-1 46,-1-1-1,43-12 0,-51 9 100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07.180"/>
    </inkml:context>
    <inkml:brush xml:id="br0">
      <inkml:brushProperty name="width" value="0.035" units="cm"/>
      <inkml:brushProperty name="height" value="0.035" units="cm"/>
    </inkml:brush>
  </inkml:definitions>
  <inkml:trace contextRef="#ctx0" brushRef="#br0">0 0 200,'0'0'1128</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07.287"/>
    </inkml:context>
    <inkml:brush xml:id="br0">
      <inkml:brushProperty name="width" value="0.035" units="cm"/>
      <inkml:brushProperty name="height" value="0.035" units="cm"/>
    </inkml:brush>
  </inkml:definitions>
  <inkml:trace contextRef="#ctx0" brushRef="#br0">0 0 264,'21'0'128</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0.587"/>
    </inkml:context>
    <inkml:brush xml:id="br0">
      <inkml:brushProperty name="width" value="0.035" units="cm"/>
      <inkml:brushProperty name="height" value="0.035" units="cm"/>
    </inkml:brush>
  </inkml:definitions>
  <inkml:trace contextRef="#ctx0" brushRef="#br0">251 432 1320,'0'0'3686,"-4"10"-2911,-14 30 401,13-30 2372,6-13-2409,31-102 3845,-27 83-4331,0-1 1,3-42 0,-7 49-398,0 1 1,1 0 0,1 0-1,0 0 1,1 0 0,0 0-1,1 1 1,1-1 0,8-13-1,-15 57-230,2-22-28,-1 0 1,0-1 0,0 1 0,-1 0 0,0 6 0,-9 12 7,0-1 0,-1 0-1,-24 37 1,-5 10 10,-20 35 71,24-48 8,-1 1 33,19-31-28,-26 52 0,35-53-118,5-15 1422,2-30-635,3 5-759,0 1-1,1-1 0,0 1 0,1-1 1,0 1-1,1 0 0,0 0 0,1 0 0,1 1 1,0 0-1,13-19 0,25-41-65,4 1 0,2 3 0,4 3 0,73-70 0,-66 71 56,-32 32 15,45-38 1,-73 68-27,1-1 0,0 1 0,0 0 1,0 0-1,0 0 0,0 0 0,0 0 1,0 1-1,0-1 0,0 1 0,0-1 1,0 1-1,0 0 0,0-1 0,1 1 1,-1 0-1,0 0 0,0 1 0,0-1 1,0 0-1,0 1 0,1 0 0,-1-1 1,0 1-1,0 0 0,0 0 0,-1 0 1,1 0-1,0 0 0,0 0 0,0 1 1,-1-1-1,1 1 0,-1-1 0,3 3 1,5 7 11,0 0 1,-1 1 0,0 0 0,8 16 0,-10-17-14,13 21 56,-2 1 0,-1 1 0,-2 1 0,-1 0 0,-2 1 0,-1 0 0,7 53 0,-13-54-27,4 58 85,-8-93-94,-3 0-2498,-128 0-5093,-65 0 1849,119 0 3001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0.837"/>
    </inkml:context>
    <inkml:brush xml:id="br0">
      <inkml:brushProperty name="width" value="0.035" units="cm"/>
      <inkml:brushProperty name="height" value="0.035" units="cm"/>
    </inkml:brush>
  </inkml:definitions>
  <inkml:trace contextRef="#ctx0" brushRef="#br0">0 236 5369,'0'0'13607,"39"-15"-12444,129-47-180,-125 48-333,75-14-1,-73 19-296,374-66 1341,-290 46-2342,-125 27 692,-1 1-1703</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2.012"/>
    </inkml:context>
    <inkml:brush xml:id="br0">
      <inkml:brushProperty name="width" value="0.035" units="cm"/>
      <inkml:brushProperty name="height" value="0.035" units="cm"/>
    </inkml:brush>
  </inkml:definitions>
  <inkml:trace contextRef="#ctx0" brushRef="#br0">624 97 3345,'0'0'8331,"-2"-10"-7587,1 6-452,-7-40 190,6 6 4401,-33 38-4396,24 0-464,-3 0 8,1 0-1,-1 0 0,0 2 0,0-1 0,1 2 1,-24 7-1,-24 13 277,-95 53 1,130-62-216,1 2 0,1 1 0,1 1 0,1 0 1,0 2-1,-22 25 0,39-38-78,1-1 0,-1 0 0,1 1 0,0 0 0,1 0 0,-1 1 0,1-1 0,1 0 0,0 1 0,0 0 0,0 0 0,1-1 0,0 1 0,0 0 0,2 15 0,-1-20 1,0-1-1,1 0 1,-1 1 0,1-1-1,0 1 1,-1-1 0,1 0-1,0 0 1,1 0-1,-1 0 1,0 1 0,1-1-1,-1-1 1,1 1 0,-1 0-1,1 0 1,0-1 0,0 1-1,0-1 1,0 1 0,0-1-1,0 0 1,0 0-1,0 0 1,1 0 0,-1 0-1,0 0 1,1-1 0,-1 1-1,3 0 1,12 2 164,-1-1 1,1 0-1,22 0 0,-27-2-88,32 2-65,0-1 1,0-3 0,0-1-1,0-3 1,76-19 0,78-41-4378,-121 34-1208</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5.207"/>
    </inkml:context>
    <inkml:brush xml:id="br0">
      <inkml:brushProperty name="width" value="0.035" units="cm"/>
      <inkml:brushProperty name="height" value="0.035" units="cm"/>
    </inkml:brush>
  </inkml:definitions>
  <inkml:trace contextRef="#ctx0" brushRef="#br0">1 93 3873,'0'0'13163,"454"-25"-11763,-312 11-680,-20 0-424,-20 0-184,-27 3-56,-28 4-56,-27 3-152,-20 1-728,-6 3-6498</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2.476"/>
    </inkml:context>
    <inkml:brush xml:id="br0">
      <inkml:brushProperty name="width" value="0.035" units="cm"/>
      <inkml:brushProperty name="height" value="0.035" units="cm"/>
    </inkml:brush>
  </inkml:definitions>
  <inkml:trace contextRef="#ctx0" brushRef="#br0">469 43 7098,'0'0'9840,"0"-7"-9180,0-28 963,-11 35-1305,-8 1-198,0 0 0,0 2 0,0 1 0,1 0 0,-1 1 0,1 1 0,-25 11 0,7 1 173,0 2 0,-53 37 0,71-45-221,1 2 0,-27 27 0,39-37-63,1 1-1,0-1 0,1 1 1,-1 0-1,1 0 0,0 1 1,0-1-1,1 1 0,-1-1 1,1 1-1,0 0 0,1 0 1,-1 0-1,0 11 0,2-4 13,0 17 78,1-29-90,-1 0 1,0 1-1,0-1 1,1 0-1,-1 0 0,1 0 1,-1 0-1,1 0 1,0 0-1,-1 0 0,1-1 1,0 1-1,-1 0 1,1 0-1,0 0 0,0-1 1,0 1-1,0 0 1,0-1-1,0 1 1,0-1-1,0 1 0,1 0 1,15 2 146,0 0 1,-1-1-1,1 0 1,0-1-1,23-3 0,-4 2-14,-8 0-104,18 1-186,0-2-1,0-2 0,77-15 1,-104 13-154,-2 2-504,-1-1 1,0-1 0,1-1-1,-2 0 1,1-1-1,17-10 1,1-4-3345,-6 5-363</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2.648"/>
    </inkml:context>
    <inkml:brush xml:id="br0">
      <inkml:brushProperty name="width" value="0.035" units="cm"/>
      <inkml:brushProperty name="height" value="0.035" units="cm"/>
    </inkml:brush>
  </inkml:definitions>
  <inkml:trace contextRef="#ctx0" brushRef="#br0">1 0 2537</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3.201"/>
    </inkml:context>
    <inkml:brush xml:id="br0">
      <inkml:brushProperty name="width" value="0.035" units="cm"/>
      <inkml:brushProperty name="height" value="0.035" units="cm"/>
    </inkml:brush>
  </inkml:definitions>
  <inkml:trace contextRef="#ctx0" brushRef="#br0">1 104 2537,'164'107'4071,"-135"-88"-2627,-23-18-301,34-30 3392,19-32-2122,-33 31-1512,51-68 2059,-77 98-2957,0 0-1,0 0 0,1 0 0,-1-1 1,0 1-1,0 0 0,0 0 1,0 0-1,1 0 0,-1 0 1,0 0-1,0 0 0,0 0 0,0 0 1,1 0-1,-1 0 0,0 0 1,0 1-1,0-1 0,0 0 1,1 0-1,-1 0 0,0 0 0,0 0 1,0 0-1,0 0 0,0 0 1,1 0-1,-1 1 0,0-1 1,0 0-1,0 0 0,0 0 0,0 0 1,0 0-1,0 0 0,0 1 1,1-1-1,-1 0 0,0 0 1,0 0-1,0 0 0,0 1 0,0-1 1,0 0-1,0 0 0,0 0 1,0 0-1,0 1 0,0-1 1,0 0-1,0 0 0,0 0 0,0 0 1,0 1-1,-1-1 0,1 0 1,0 0-1,0 0 0,0 0 1,0 0-1,0 1 0,0-1 0,-2 15-29,0-8 26,-2 1-1,1-1 1,-1-1 0,0 1-1,0 0 1,-1-1-1,0 0 1,-8 8-1,-15 20 6,11-9-2,-3 2 0,-23 44 0,39-61 0,-1 0 0,1 0 0,1 0 0,0 0-1,0 1 1,1-1 0,0 1 0,0 19 0,2-29 62,6-1 118,5-2-139,0 1-1,0-1 1,0-1-1,-1 0 0,1-1 1,-1 0-1,0 0 1,0-1-1,14-9 0,11-9-6,41-34-1,-59 43-22,0 0 1,0-2-1,-2 0 0,0-1 1,-1 0-1,21-34 0,-27 36-5,2-3 48,1 0 0,0 1-1,15-18 1,-25 34 71,-3 9-372,-6 8 231,-1 0 0,-12 18 0,12-22 12,1 1-1,0-1 1,1 1-1,1 1 1,-9 26-1,12-29 4,0 1-1,1 0 0,1 1 0,0-1 0,0 0 0,4 25 0,-3-34 0,0 0 1,1 0-1,-1 0 1,1 0-1,0 0 0,0 0 1,0-1-1,1 1 1,-1 0-1,1 0 1,-1-1-1,1 1 0,0-1 1,0 1-1,0-1 1,0 0-1,1 0 1,-1 0-1,0 0 0,1 0 1,0-1-1,-1 1 1,1-1-1,0 0 1,0 1-1,0-1 1,-1 0-1,1-1 0,0 1 1,0-1-1,1 1 1,2-1-1,-4 0-3,24 2 29,0-1 0,28-4 1,-45 2-221,0 0 1,0-1-1,-1 0 1,1-1-1,-1 0 1,0 0-1,0-1 1,0 0 0,0 0-1,10-8 1,4-7-3679,36-40 1,-24 20-2536</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3.685"/>
    </inkml:context>
    <inkml:brush xml:id="br0">
      <inkml:brushProperty name="width" value="0.035" units="cm"/>
      <inkml:brushProperty name="height" value="0.035" units="cm"/>
    </inkml:brush>
  </inkml:definitions>
  <inkml:trace contextRef="#ctx0" brushRef="#br0">0 97 7842,'0'0'9022,"6"6"-8725,1 5-195,-1 1 0,0 0 0,0 0 0,-1 0 0,-1 0 0,0 1 0,0 0 0,-2 0 0,2 14 0,3 22 183,-2 0-1,-3 58 1,-2-106-89,0-3-136,0 1 1,0-1-1,0 0 0,1 1 1,-1-1-1,1 0 0,-1 1 1,1-1-1,-1 1 0,1-1 1,0 1-1,0-1 1,0 1-1,1-2 0,3-5 26,8-25-4,9-21 23,36-61 0,-48 99-101,0 0-1,1 1 0,1 0 0,0 0 1,1 1-1,1 1 0,27-21 0,-21 20 0,0 1-1,24-11 1,-36 20-28,1 1 1,0 0 0,0 0 0,0 0 0,1 1-1,-1 1 1,0-1 0,12 1 0,-8 2-117,3-1-54,-5-1-8366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4.802"/>
    </inkml:context>
    <inkml:brush xml:id="br0">
      <inkml:brushProperty name="width" value="0.035" units="cm"/>
      <inkml:brushProperty name="height" value="0.035" units="cm"/>
    </inkml:brush>
  </inkml:definitions>
  <inkml:trace contextRef="#ctx0" brushRef="#br0">211 725 1016,'0'0'12287,"29"-22"-11516,88-73-65,-113 92-637,0 0-1,0-1 0,-1 0 1,0 1-1,0-1 0,0-1 1,3-5-1,-5 9-32,-1 0 0,0 0-1,1 0 1,-1 0 0,0-1 0,0 1 0,0 0 0,0 0 0,0 0 0,0-1-1,0 1 1,0 0 0,0 0 0,-1-2 0,0-6 232,1-7 138,0 14-318,1 0-1,-1 0 0,0 0 0,0-1 0,0 1 0,0 0 0,-1 0 0,1 0 0,-1-1 0,1 1 0,-1 0 0,0 0 0,-1-2 0,0 2-67,1 1 0,-1 0 0,0 0 0,0 0 0,0 0 0,0 0 0,-1 1 0,1-1 0,0 1 0,0-1 1,0 1-1,-1 0 0,1 0 0,0 0 0,0 0 0,-4 0 0,-5 1-26,-1 1 1,1 0-1,1 1 1,-1 0-1,0 0 1,1 1-1,-1 0 1,1 1-1,0 1 0,1-1 1,-17 14-1,-1 2 9,0 1-1,-36 42 0,55-56 30,-1 1 1,2 1-1,-1-1 1,2 2 0,-1-1-1,1 0 1,1 1 0,0 0-1,0 1 1,1-1-1,1 1 1,0-1 0,0 1-1,1 0 1,1 0 0,-1 20-1,2-32 406,6 1-280,-1 0 1,0-1-1,0 0 1,1 0 0,-1-1-1,0 0 1,0 1-1,1-2 1,-1 1-1,0-1 1,5-1-1,-9 2-108,24-8 104,0-2 0,-1 0 0,-1-2 0,0 0 0,34-27 0,96-93 233,-131 110-316,-1 0-1,-1-2 0,21-35 1,-30 43-11,5-15 309,-11 28-210,-4 3-206,-1 3 19,1 0-1,-1-1 1,0 1-1,0 0 1,0-1-1,0 1 1,0 0-1,0-1 1,0 1 0,0 0-1,-1 1 1,0 2-18,-1 5 38,-1 0-1,0-1 1,0 1 0,-1-1-1,0 0 1,-1 0-1,0 0 1,0-1 0,-8 9-1,-13 23 9,18-26 6,1 0 0,0 1 0,0-1 1,1 1-1,1 1 0,1-1 0,0 1 0,1 0 0,1 0 0,0 0 0,1 0 0,1 0 0,2 23 1,-1-36-8,0-1 1,0 0-1,0 0 1,0 0-1,0 0 1,0 0-1,0 0 1,1 0-1,-1 0 1,1 0-1,0-1 1,-1 1 0,1 0-1,0-1 1,0 0-1,0 1 1,0-1-1,0 0 1,0 0-1,0 0 1,1 0-1,-1-1 1,0 1 0,0-1-1,1 1 1,2-1-1,9 3 15,1-2 0,27 0-1,-34-1 4,7 1-133,0-1 0,0 0 0,0-1-1,-1-1 1,1-1 0,0 0 0,-1-1 0,0 0 0,1-1 0,-2-1 0,1 0-1,-1-1 1,17-11 0,-7 2-472,-1-2 0,-1-1 0,0 0 0,-2-2 0,0 0 0,16-24 0,88-148-2361,-123 192 2943,127-231-372,-49 75 3657,-43 91 215,-35 66-3444,0-1 0,0 0 0,0 1 0,1-1 0,-1 1 0,0-1 0,0 1 1,1-1-1,-1 0 0,0 1 0,1-1 0,-1 1 0,1-1 0,-1 1 0,0 0 0,1-1 0,-1 1 0,1-1 0,-1 1 0,1 0 0,0-1 0,-1 1 0,1 0 0,-1 0 0,1 0 1,-1-1-1,2 1 0,6 13 319,-2 27-372,-6-3 49,1 14-1,-2-1-1,-13 78 0,8-94-23,-13 53 6,4 1 0,-6 147-1,21-154-2,0-81-23,0 0 0,0 1 0,0-1 0,0 0 0,0 0 0,0 0 0,0 1 0,0-1 0,0 0 0,0 0-1,0 0 1,0 1 0,0-1 0,0 0 0,0 0 0,0 0 0,0 1 0,0-1 0,0 0 0,0 0-1,1 0 1,-1 1 0,0-1 0,0 0 0,0 0 0,0 0 0,0 0 0,0 0 0,1 1 0,-1-1 0,0 0-1,0 0 1,0 0 0,0 0 0,1 0 0,-1 0 0,0 0 0,0 1 0,0-1 0,1 0 0,-1 0-1,0 0 1,0 0 0,0 0 0,1 0 0,-1 0 0,0 0 0,0 0 0,0 0 0,1 0 0,-1 0 0,0 0-1,0-1 1,0 1 0,1 0 0,-1 0 0,6 0 2,14 0-52,1-2 1,-1 0-1,0-1 0,30-8 1,-39 8-150,0-1-1,-1 0 1,1 0 0,-1-2 0,0 1-1,0-1 1,-1 0 0,1-1 0,15-16-1,-22 21-11,-1-1 0,1 0 0,-1 0 0,0 0 0,0-1 0,0 1 0,-1 0 0,1-1 0,-1 1 0,0-1 0,0 1 0,1-7 0,-1 1-1444,-1-1 0,0 1-1,-2-19 1,-4-3-3326</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4.990"/>
    </inkml:context>
    <inkml:brush xml:id="br0">
      <inkml:brushProperty name="width" value="0.035" units="cm"/>
      <inkml:brushProperty name="height" value="0.035" units="cm"/>
    </inkml:brush>
  </inkml:definitions>
  <inkml:trace contextRef="#ctx0" brushRef="#br0">0 122 7514,'0'0'11050,"380"-65"-10666,-319 51-176,-7 4-208,-6 2-88,6 1-904,-13-3-1881,-7 2-3192</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5.424"/>
    </inkml:context>
    <inkml:brush xml:id="br0">
      <inkml:brushProperty name="width" value="0.035" units="cm"/>
      <inkml:brushProperty name="height" value="0.035" units="cm"/>
    </inkml:brush>
  </inkml:definitions>
  <inkml:trace contextRef="#ctx0" brushRef="#br0">15 268 8346,'0'0'5960,"54"-31"-5200,160-96 244,-153 86-285,-61 40-686,1 1 1,0-1-1,-1 1 1,1-1-1,0 0 1,-1 1-1,1-1 1,-1 0-1,1 1 1,-1-1-1,0 0 1,1 0-1,-1 1 1,0-1 0,1 0-1,-1 0 1,0 0-1,0 1 1,0-1-1,0 0 1,1-1-1,-1-6 277,1-35 2264,-5 43-2509,-12 1-74,0 1 0,0 0 0,0 1 0,0 1 0,1 0 0,0 1-1,0 1 1,0 1 0,0 0 0,1 0 0,1 2 0,-1-1 0,1 2 0,-12 11 0,14-12 18,1 0 0,1 1 1,0 0-1,0 0 0,1 1 0,0 0 1,1 1-1,1 0 0,-1 0 1,2 0-1,0 1 0,0-1 0,1 1 1,1 1-1,0-1 0,1 0 0,-1 19 1,3-17 11,-1-13 6,1 0 1,0 0-1,0 0 1,0 0-1,0 0 1,0 0-1,0 1 1,1-1-1,-1 0 1,1 0-1,-1 0 0,2 2 1,0-2 13,-1-1-1,1 0 1,-1 0 0,1 0-1,0-1 1,-1 1 0,1 0-1,0-1 1,0 1 0,-1-1-1,1 1 1,0-1 0,0 0-1,0 0 1,-1 0 0,1 0-1,0 0 1,2 0 0,4 0 79,29 1 137,0-2 0,0-2-1,0-1 1,40-9 0,-38 3-405,-1-2 0,0-1 1,0-2-1,47-27 0,-78 38-403,-1-1 0,0 1-1,0-1 1,0-1 0,-1 1 0,0-1-1,0 0 1,7-12 0,-3-4-5600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5.799"/>
    </inkml:context>
    <inkml:brush xml:id="br0">
      <inkml:brushProperty name="width" value="0.035" units="cm"/>
      <inkml:brushProperty name="height" value="0.035" units="cm"/>
    </inkml:brush>
  </inkml:definitions>
  <inkml:trace contextRef="#ctx0" brushRef="#br0">753 0 10178,'0'0'13251,"88"82"-13083,-88-43-8,-13 4-80,-35 4-16,-6-1-56,-20 4-8,-8 0-96,-19-11-544,-82 4-1280,34-11-2865,13-11-3497</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8.098"/>
    </inkml:context>
    <inkml:brush xml:id="br0">
      <inkml:brushProperty name="width" value="0.035" units="cm"/>
      <inkml:brushProperty name="height" value="0.035" units="cm"/>
    </inkml:brush>
  </inkml:definitions>
  <inkml:trace contextRef="#ctx0" brushRef="#br0">879 18 4233,'0'0'11392,"-23"-3"-11151,4 0-217,-8-1-15,0 0 0,0 2 0,0 1-1,-29 2 1,35 3 73,-1 1 0,1 0 0,0 1 0,1 2 0,-22 10 0,-97 55 922,136-71-982,-44 24 350,2 3-1,1 1 1,-63 57 0,91-72-273,0 2 1,2 0-1,0 0 1,-19 33 0,26-38-71,1 1 1,0-1 0,1 1 0,1 0 0,0 1 0,0-1 0,2 1 0,-3 20 0,4-11 14,-1-7 6,1 1 0,2 31-1,-1-45-14,0 1-1,1-1 1,0 1-1,-1-1 1,1 0-1,0 0 1,0 1-1,1-1 0,-1 0 1,1 0-1,0 0 1,0 0-1,0 0 1,0-1-1,0 1 1,0-1-1,1 1 0,-1-1 1,6 4-1,2-1 109,1 0 0,-1-1-1,1-1 1,0 0 0,0 0-1,0-1 1,18 2-1,86-3 607,-66-1-513,13-2-435,0-3 0,0-2 0,-1-3 0,0-3-1,0-3 1,-2-1 0,0-4 0,90-45 0,-134 58-460,1-1 0,21-16 0,-33 22 87,0-1 0,0 0 0,0 0 0,0 0 0,-1 0 0,1 0 0,-1-1 0,0 0 0,-1 1 0,1-1 0,3-10 0,-4-7-4235</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8.596"/>
    </inkml:context>
    <inkml:brush xml:id="br0">
      <inkml:brushProperty name="width" value="0.035" units="cm"/>
      <inkml:brushProperty name="height" value="0.035" units="cm"/>
    </inkml:brush>
  </inkml:definitions>
  <inkml:trace contextRef="#ctx0" brushRef="#br0">286 254 3953,'0'0'10491,"29"-27"-9090,90-84 59,-114 106-1265,1 0-1,-1-1 1,-1 0-1,1 0 1,5-10 0,-10 15-114,1 0 1,-1 0-1,1-1 0,-1 1 1,0 0-1,1-1 1,-1 1-1,0-1 0,0 1 1,0 0-1,0-1 1,0 1-1,-1 0 0,1-3 1,-2-9 651,2 5-300,1 7-402,-1 0 0,1 1 0,-1-1 0,0 0 1,0 0-1,0 0 0,1 0 0,-1 1 0,0-1 0,0 0 0,0 0 0,0 0 0,0 0 0,0 0 0,-1 0 0,1 1 0,0-1 1,0 0-1,-1 0 0,1 0 0,0 1 0,-1-1 0,1 0 0,-1 0 0,1 1 0,-1-1 0,1 0 0,-1 1 0,0-1 0,1 0 1,-1 1-1,0-1 0,1 1 0,-1-1 0,0 1 0,-1-1 0,-14 0-42,0 1 0,0 1-1,1 1 1,-1 0 0,0 1 0,1 0 0,0 2-1,0-1 1,-20 11 0,-5 5-23,-68 47 0,94-56 27,0 0 1,0 0-1,1 1 1,1 1-1,0 0 1,0 1-1,-15 26 1,24-33-1,0 1 0,0 0-1,1 0 1,0 0 0,0 0 0,1 0-1,0 0 1,0 1 0,1-1 0,1 10 0,-1-7 9,0-10-2,0 1 0,0 0 0,0 0 0,0 0 1,1-1-1,-1 1 0,1 0 0,-1 0 1,1 0-1,-1-1 0,1 1 0,0 0 0,0-1 1,0 1-1,0-1 0,0 1 0,0-1 0,0 0 1,1 1-1,-1-1 0,0 0 0,1 0 1,-1 0-1,1 0 0,-1 0 0,1 0 0,-1 0 1,1 0-1,0-1 0,3 2 0,4 0 15,0-1 0,0 0 0,0 0 0,1-1 0,9-1 1,1 1 43,0-1 35,0 0 1,0-1 0,-1-2 0,1 1 0,-1-2-1,1-1 1,-1 0 0,-1-2 0,1 0-1,-1-1 1,-1 0 0,0-2 0,0 0 0,28-25-1,-18 10-6,-1 0 0,37-51 0,-19 26-847,-28 35-2055,0 1-3607,-3 7-462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4:32.076"/>
    </inkml:context>
    <inkml:brush xml:id="br0">
      <inkml:brushProperty name="width" value="0.035" units="cm"/>
      <inkml:brushProperty name="height" value="0.035" units="cm"/>
    </inkml:brush>
  </inkml:definitions>
  <inkml:trace contextRef="#ctx0" brushRef="#br0">142 0 936,'0'0'232,"-142"243"-1280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5.771"/>
    </inkml:context>
    <inkml:brush xml:id="br0">
      <inkml:brushProperty name="width" value="0.035" units="cm"/>
      <inkml:brushProperty name="height" value="0.035" units="cm"/>
    </inkml:brush>
  </inkml:definitions>
  <inkml:trace contextRef="#ctx0" brushRef="#br0">212 166 3017,'0'0'12788,"43"-20"-11860,129-61-221,-165 78-637,0-1 0,0 0-1,-1 0 1,1 0 0,7-8 0,-13 12-57,-1-1 1,1 1-1,-1-1 0,0 1 0,1-1 1,-1 1-1,0-1 0,0 1 0,1-1 1,-1 1-1,0-1 0,0 1 0,0-1 1,0 0-1,0 1 0,1-1 0,-1 1 0,0-1 1,0 0-1,-1 1 0,1-1 0,0 1 1,0-1-1,0 1 0,0-1 0,0 0 1,-1 0-1,-1-8 192,2 8-202,-1 1 1,1-1 0,-1 1 0,1-1 0,-1 0 0,1 1-1,-1-1 1,0 1 0,1 0 0,-1-1 0,1 1-1,-1-1 1,0 1 0,1 0 0,-1 0 0,0-1-1,0 1 1,1 0 0,-1 0 0,0 0 0,0 0 0,1 0-1,-1 0 1,0 0 0,0 0 0,1 0 0,-2 0-1,-30 2-20,26-2 25,-7 2-8,-1 1 0,1 0 0,-1 1 0,1 1 0,0 0 0,0 0 0,1 2 0,0-1 0,-18 13 0,-9 10 0,-49 46 0,72-61 0,-55 54 1,63-59 1,-1 1 1,2 0-1,0 0 1,0 0-1,-8 17 1,14-26 2,1 0 0,0-1 0,-1 1 0,1-1 0,-1 1-1,1 0 1,0-1 0,0 1 0,-1-1 0,1 1 0,0 0 0,0-1 0,0 1 0,0 0 0,0 0 0,0-1 0,0 1 0,0 0-1,0-1 1,0 1 0,0 0 0,0-1 0,0 1 0,1 0 0,-1-1 0,0 1 0,1 0 0,-1-1 0,0 1 0,1-1 0,-1 1-1,0-1 1,1 1 0,-1-1 0,1 1 0,-1-1 0,1 1 0,0 0 0,28 1 286,-20-2-290,9-1 91,1 0 1,0-2-1,0 0 1,-1-2-1,30-10 1,90-43 430,-116 47-449,287-144 1220,-297 146-1236,1 0 7,-13 9-71,0 0 1,1 0 0,-1 0-1,0 0 1,0 0-1,1 0 1,-1 0-1,0 0 1,0 0 0,1 1-1,-1-1 1,0 0-1,0 0 1,1 0-1,-1 0 1,0 1 0,0-1-1,0 0 1,1 0-1,-1 0 1,0 1-1,0-1 1,0 0 0,0 0-1,0 1 1,1-1-1,-1 0 1,0 0 0,0 1-1,0-1 1,0 0-1,0 1 1,0-1-1,0 0 1,0 0 0,0 1-1,0-1 1,0 0-1,0 0 1,0 1-1,0-1 1,0 0 0,0 1-1,-1-1 1,1 0-1,-4 55-2,3-41 15,-1 0 0,2 0 0,0 0 1,3 22-1,-3-31-3,2-1-1,-1 1 1,0-1 0,1 0 0,0 0 0,0 0 0,0 0 0,0 0 0,1 0 0,-1-1-1,1 1 1,0-1 0,0 1 0,0-1 0,1 0 0,-1-1 0,1 1 0,7 4 0,3 0 3,0 0 0,1-1 0,0-1 0,0 0 0,0-2 0,1 1 0,25 1 0,115-2 75,-94-4-86,64 1-341,-125 0 268,0 0 1,0 1 0,0-1-1,1 0 1,-1 0 0,0 0-1,0 0 1,0 0-1,0-1 1,1 1 0,-1 0-1,0 0 1,0-1 0,0 1-1,0-1 1,0 1-1,0-1 1,0 1 0,0-1-1,0 0 1,0 1 0,0-1-1,0 0 1,-1 0-1,1 0 1,0 1 0,0-1-1,0-2 1,-1 2-199,-1-1 0,1 1 1,-1-1-1,1 1 0,-1-1 1,0 1-1,1-1 0,-1 1 1,0 0-1,0-1 0,0 1 1,0 0-1,0 0 0,-1 0 1,1 0-1,0 0 0,0 0 1,-1 0-1,1 0 0,0 0 1,-1 1-1,-1-2 0,-46-21-6513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19.451"/>
    </inkml:context>
    <inkml:brush xml:id="br0">
      <inkml:brushProperty name="width" value="0.035" units="cm"/>
      <inkml:brushProperty name="height" value="0.035" units="cm"/>
    </inkml:brush>
  </inkml:definitions>
  <inkml:trace contextRef="#ctx0" brushRef="#br0">1 160 3425,'0'0'14872,"7"-5"-14078,21-17-235,-28 22-543,1 0 1,-1-1-1,0 1 1,1 0-1,-1 0 1,0-1-1,1 1 1,-1 0 0,0 0-1,1-1 1,-1 1-1,1 0 1,-1 0-1,1 0 1,-1 0 0,0 0-1,1 0 1,-1 0-1,1 0 1,-1 0-1,1 0 1,-1 0-1,0 0 1,1 0 0,-1 0-1,1 0 1,-1 0-1,1 0 1,-1 1-1,0-1 1,1 0 0,-1 0-1,1 0 1,-1 1-1,0-1 1,1 0-1,-1 1 1,0-1-1,1 0 1,-1 0 0,0 1-1,0-1 1,1 1-1,-1-1 1,0 0-1,0 1 1,0-1 0,0 1-1,1-1 1,-1 0-1,0 1 1,0-1-1,0 1 1,0 0-1,1 25-35,-1-24 84,1 52 57,1-30-20,-2 1-1,0-1 0,-2 0 0,0 0 0,-9 34 0,4-33-46,6-18-43,-1 0 0,0 0 0,0-1 0,-1 1 0,-3 6 0,6-13-3,0 0 1,0 0 0,0 0-1,0 0 1,0 0-1,0 0 1,0 0-1,0-1 1,0 1-1,0 0 1,0 0 0,0 0-1,0 0 1,0 0-1,0 0 1,0 0-1,0 0 1,0 0-1,0 0 1,-1 0 0,1 0-1,0 0 1,0 0-1,0 0 1,0-1-1,0 1 1,0 0-1,0 0 1,0 0 0,0 0-1,0 0 1,0 0-1,0 0 1,-1 0-1,1 0 1,0 0 0,0 0-1,0 0 1,0 0-1,0 0 1,0 0-1,0 0 1,0 0-1,0 0 1,0 0 0,0 1-1,-1-1 1,1 0-1,0 0 1,0 0-1,0 0 1,0 0-1,0 0 1,0 0 0,0 0-1,0 0 1,0 0-1,0 0 1,0 0-1,0 0 1,0 0-1,0 0 1,0 1 0,0-1-1,0 0 1,0 0-1,0 0 1,0 0-1,-2-11 247,3-15-118,-1 21-125,2-1-1,-1 1 0,1-1 0,-1 1 0,1 0 0,1-1 0,-1 1 0,1 0 0,0 0 0,4-5 0,42-44 10,-29 34-15,221-204 53,-193 183-64,-48 40-2,0 1 0,0 0 0,0 0 0,0 0 1,0 0-1,0 0 0,1 0 0,-1 0 0,0 0 0,0 0 0,0 0 1,0 0-1,0 0 0,0 0 0,0-1 0,1 1 0,-1 0 0,0 0 1,0 0-1,0 0 0,0 0 0,0 0 0,0 0 0,1 1 0,-1-1 1,0 0-1,0 0 0,0 0 0,0 0 0,0 0 0,0 0 0,0 0 1,1 0-1,-1 0 0,0 0 0,0 0 0,0 0 0,0 0 0,0 0 1,0 1-1,0-1 0,0 0 0,0 0 0,1 0 0,-1 0 0,0 0 1,0 0-1,0 0 0,0 1 0,0-1 0,0 0 0,2 12-88,-1 21 128,-1-27-60,1 38 25,-2 46 1,0-82 0,0 0 0,-1 0 0,0 0 0,0 0 0,0 0 1,-1 0-1,0-1 0,-7 12 0,-50 80 15,65-106 309,5-7-230,1 0-1,16-14 1,25-18-93,2 2 1,2 3-1,2 2 0,2 3 0,1 3 0,1 2 0,94-32 1,-155 62-9,0 1 0,0-1 0,0 1 0,0-1 0,1 1 0,-1-1 0,0 1 1,0 0-1,0 0 0,0 0 0,0-1 0,1 1 0,-1 0 0,0 0 0,0 1 0,0-1 1,1 0-1,-1 0 0,0 0 0,0 1 0,0-1 0,0 1 0,0-1 0,0 1 1,0-1-1,2 2 0,-2 1-8,0-1 0,0 0 0,-1 1 0,1-1 0,-1 0 0,1 1 0,-1-1 0,0 1 0,0-1 0,-1 5 0,1 3 62,0 235-54,0-239 10,1 1 1,-1-1-1,1 1 1,3 11-1,-4-16-14,1 0-1,0 0 1,-1 0 0,1 0-1,0-1 1,0 1-1,0 0 1,0-1 0,0 1-1,1-1 1,-1 1-1,0-1 1,1 0 0,-1 1-1,1-1 1,-1 0-1,1 0 1,0 0 0,-1 0-1,1 0 1,3 1-1,3-1-324,0 1 0,0-1-1,0 0 1,0-1-1,0 0 1,0 0 0,0-1-1,-1 0 1,1 0-1,0 0 1,9-4 0,-11 3-316,-1 0 1,0-1-1,1 0 1,-1 1-1,0-2 1,0 1-1,-1 0 1,1-1-1,6-7 1,16-18-4984</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0.107"/>
    </inkml:context>
    <inkml:brush xml:id="br0">
      <inkml:brushProperty name="width" value="0.035" units="cm"/>
      <inkml:brushProperty name="height" value="0.035" units="cm"/>
    </inkml:brush>
  </inkml:definitions>
  <inkml:trace contextRef="#ctx0" brushRef="#br0">644 138 6857,'0'0'9010,"14"-16"-8936,40-51-9,-52 64-32,0 1 0,0-1 0,0 0 0,0 0 0,-1 0 0,1-1-1,-1 1 1,2-6 0,-3 9-17,0-1-1,0 1 0,0-1 1,0 0-1,0 1 0,0-1 1,0 0-1,0 1 0,0-1 1,0 0-1,-1 1 0,1-1 1,0 1-1,0-1 0,0 0 1,-1 1-1,1-1 0,0 1 1,-1-1-1,1 1 0,-1-1 1,1 1-1,-1-1 0,1 1 1,-1-1-1,0 0 0,-2 0 37,-1 0 1,1 0-1,-1 0 0,1 1 0,-1-1 0,1 1 0,-1 0 0,0 0 0,-6 1 0,-1-1-119,-10 0 71,0 0-1,0 2 0,0 1 1,0 0-1,0 1 0,1 1 1,-1 2-1,1-1 0,-20 12 1,23-10-6,0 1 0,1 1 0,0 0 0,1 2 1,-14 12-1,23-19 2,2 0 0,-1 0 1,0 1-1,1-1 1,0 1-1,1 0 1,-1 0-1,1 0 0,0 1 1,1-1-1,-1 1 1,1 0-1,0-1 0,1 1 1,0 0-1,-1 13 1,2-17 6,0-1 5,0 1 0,0 0 0,0 0 1,0-1-1,1 1 0,-1 0 0,1 0 0,1 4 1,-1-6-3,0 1 1,0-1 0,0 0 0,0 0-1,1 0 1,-1 0 0,0-1 0,0 1 0,1 0-1,-1 0 1,0-1 0,1 1 0,-1-1-1,1 1 1,-1-1 0,1 1 0,-1-1-1,3 0 1,33 4 346,1-1-1,71-4 1,-74-1-283,-22 2-114,0-1-1,0-1 1,-1 0-1,1-1 0,0 0 1,-1-1-1,0 0 1,0-1-1,0-1 0,-1 0 1,0 0-1,0-1 1,0 0-1,-1-1 0,13-13 1,-20 18-221,0-1 1,-1 0-1,1 0 0,-1 0 1,0 0-1,0-1 0,-1 1 1,1 0-1,-1-1 1,0 1-1,0-1 0,-1 1 1,1-1-1,-1 0 0,0 1 1,0-1-1,-1-5 1,1-1-726,-1 9 873,1 0 1,-1-1 0,0 1-1,1-1 1,-1 1 0,0 0-1,-1-1 1,1 1 0,0 0-1,-1 0 1,1 0 0,-1 0-1,0 0 1,1 1 0,-1-1-1,0 0 1,0 1 0,0-1 0,0 1-1,0 0 1,-1-1 0,1 1-1,0 0 1,-4-1 0,-11-4-104,1 1 0,-25-5 0,35 8 136,-50-7-18,1 2 1,-1 3-1,-65 3 0,111 1 284,8 0-110,1 0-1,-1 0 1,1 1 0,-1-1-1,1 0 1,-1 1 0,1 0-1,-1-1 1,1 1 0,0 0-1,-1-1 1,1 1 0,0 0-1,0 0 1,-1 0 0,1 0-1,0 0 1,0 0 0,0 0 0,-1 3-1,-16 31 1126,8-14-492,-70 116 1990,33-57-1731,-40 88-1,75-141-824,2 0 0,0 1 0,2 1 0,1 0 0,2 0 0,1 0 0,-2 43-1,6-49-107,5-23-476,-1-1 42,0 0-1,0 0 1,-1-1 0,1 1 0,0-1 0,-1 0 0,1-1-1,-1 1 1,0 0 0,1-1 0,-1 0 0,5-6 0,25-22-4374</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0.481"/>
    </inkml:context>
    <inkml:brush xml:id="br0">
      <inkml:brushProperty name="width" value="0.035" units="cm"/>
      <inkml:brushProperty name="height" value="0.035" units="cm"/>
    </inkml:brush>
  </inkml:definitions>
  <inkml:trace contextRef="#ctx0" brushRef="#br0">8 1 6305,'0'0'7021,"0"36"-5887,0 122-28,-7 264 2966,7-418-4064,0-1 0,0 0 0,0 1 0,1-1 1,-1 1-1,1-1 0,0 0 0,0 0 0,0 1 1,1-1-1,-1 0 0,1 0 0,-1 0 0,1 0 1,0-1-1,0 1 0,0 0 0,1-1 0,-1 1 1,1-1-1,-1 0 0,1 0 0,0 0 0,0 0 1,-1-1-1,2 1 0,-1-1 0,0 1 1,0-1-1,0 0 0,0 0 0,1 0 0,-1-1 1,0 1-1,1-1 0,-1 0 0,1 0 0,4-1 1,-4 1 22,-4 0-127,1 1 0,-1-1 1,1 0-1,-1 0 1,1 0-1,-1 0 0,1 0 1,-1 0-1,1 0 1,-1 0-1,1 0 1,-1 0-1,1 0 0,-1 0 1,1 0-1,-1 0 1,1 0-1,-1 0 0,1-1 1,-1 1-1,1 0 1,-1 0-1,1-1 1,-1 1-1,1 0 0,-1-1 1,0 1-1,1 0 1,-1-1-1,0 1 1,1-1-1,-1 1 0,0 0 1,1-1-1,-1 1 1,0-1-1,0 1 0,0-1 1,1 1-1,-1-1 1,0 1-1,0-1 1,0 1-1,0-1 0,0 1 1,0-1-1,0 1 1,0-1-1,0 1 0,-1-2 1,1-12-4673</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0.947"/>
    </inkml:context>
    <inkml:brush xml:id="br0">
      <inkml:brushProperty name="width" value="0.035" units="cm"/>
      <inkml:brushProperty name="height" value="0.035" units="cm"/>
    </inkml:brush>
  </inkml:definitions>
  <inkml:trace contextRef="#ctx0" brushRef="#br0">1 379 8186,'0'0'5548,"59"-7"-4244,189-26-621,-226 30-630,0 0 1,0-2 0,0 0 0,-1-1-1,0-2 1,28-13 0,-22 9 8,132-68 565,-135 66-474,-2-1-1,0-1 0,0-1 0,26-27 1,-45 40-92,0 1 1,0-1-1,0 0 1,0 0-1,-1 0 1,0-1-1,0 1 1,0 0-1,0-1 1,-1 0-1,1 1 1,-1-1-1,0 0 1,-1 0-1,1 1 1,-1-1-1,-1-10 1,-4 15-2,-12-1-66,0 2-1,1 0 1,-1 0 0,1 2 0,-1 0 0,1 1 0,0 0 0,0 1-1,-20 11 1,-6 6-2,-72 54 0,95-62 14,1 2 1,1-1 0,0 2 0,2 0 0,-26 36-1,36-43 13,0 0-1,1 0 1,1 0 0,-1 1-1,1 0 1,1-1-1,0 1 1,1 0-1,0 0 1,1 0-1,1 18 1,-1-26-8,0 0 0,1-1 1,0 1-1,0-1 0,-1 1 0,1 0 1,1-1-1,-1 1 0,0-1 0,1 0 0,-1 1 1,1-1-1,-1 0 0,1 0 0,0 0 1,0 0-1,0-1 0,0 1 0,1 0 0,-1-1 1,0 1-1,1-1 0,-1 0 0,1 0 1,-1 0-1,1 0 0,-1 0 0,5 0 0,10 3 36,-1 0-1,2-1 0,20 0 0,-31-2-29,20 1 29,1-1 1,0-2 0,-1 0-1,1-2 1,-1-1-1,0-2 1,29-8 0,-40 8-205,0 0 1,0-1-1,-1 0 1,0-1 0,0-1-1,-1 0 1,-1-2-1,1 1 1,-1-1-1,-1-1 1,0 0 0,15-22-1,6-13-2397,-11 3-1753</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1.259"/>
    </inkml:context>
    <inkml:brush xml:id="br0">
      <inkml:brushProperty name="width" value="0.035" units="cm"/>
      <inkml:brushProperty name="height" value="0.035" units="cm"/>
    </inkml:brush>
  </inkml:definitions>
  <inkml:trace contextRef="#ctx0" brushRef="#br0">1 1 8666,'0'0'8984,"11"24"-8521,2 2-333,-5-11-44,0 1-1,-1 0 0,-1 0 0,0 1 1,-1-1-1,-1 1 0,3 26 0,0 206 760,-8-170-779,-5 134-74,6-213-23,0 1-1,0-1 1,0 1-1,1 0 1,-1-1-1,0 1 1,1-1-1,-1 1 1,0-1-1,1 1 1,-1-1 0,1 1-1,-1-1 1,1 0-1,-1 1 1,1-1-1,-1 1 1,1-1-1,-1 0 1,1 0-1,-1 1 1,1-1-1,0 0 1,-1 0-1,1 0 1,0 0-1,-1 0 1,1 0-1,-1 0 1,1 0 0,0 0-1,-1 0 1,1 0-1,0 0 1,-1 0-1,1 0 1,-1 0-1,2-1 1,2 1-522,-4 0 466,1 0 0,-1 0 0,0 0 0,0-1 0,0 1 0,0 0 0,0 0 0,0 0 0,0 0 0,1 0 0,-1 0 0,0 0 0,0 0 0,0 0 0,0 0 0,0 0 0,0 0 0,0 0 0,0 0 0,0 0 0,0-1 0,0 1 0,0 0 0,1 0 0,-1 0 0,0 0 0,0 0 0,0 0 0,0 0 1,0-1-1,0 1 0,0 0 0,0 0 0,0 0 0,0 0 0,0 0 0,0 0 0,0 0 0,0 0 0,0-1 0,0 1 0,0 0 0,0 0 0,-1 0 0,1 0 0,0 0 0,0 0 0,0 0 0,0 0 0,0-1 0,0 1 0,0 0 0,0 0 0,0 0 0,0 0 0,0 0 0,0 0 0,-1 0 0,1 0 0,0 0 0,0 0 0,0 0 0,0 0 0,0 0 0,-1-1-372,-10-11-4587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1.461"/>
    </inkml:context>
    <inkml:brush xml:id="br0">
      <inkml:brushProperty name="width" value="0.035" units="cm"/>
      <inkml:brushProperty name="height" value="0.035" units="cm"/>
    </inkml:brush>
  </inkml:definitions>
  <inkml:trace contextRef="#ctx0" brushRef="#br0">1 243 3729,'0'0'17131,"379"-143"-16930,-284 118-193,-14 4-8,-6-1-601,-28 12-927,-6-1-1265,-14 4-1543,-13 3-1346</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1.880"/>
    </inkml:context>
    <inkml:brush xml:id="br0">
      <inkml:brushProperty name="width" value="0.035" units="cm"/>
      <inkml:brushProperty name="height" value="0.035" units="cm"/>
    </inkml:brush>
  </inkml:definitions>
  <inkml:trace contextRef="#ctx0" brushRef="#br0">144 239 6121,'0'0'9173,"27"-22"-9024,85-70-9,-103 84-32,0 0-1,0-1 1,0 0-1,8-12 1,-15 17 34,0 0 1,0 0-1,0 0 1,0-1-1,-1 1 1,0-1-1,1-5 1,1 1 190,-3 9-295,0-1 0,0 1-1,1-1 1,-1 1 0,0-1-1,0 1 1,0-1-1,1 0 1,-1 1 0,0-1-1,0 1 1,0-1-1,0 1 1,0-1 0,0 0-1,0 1 1,0-1 0,-1 1-1,1-1 1,0 1-1,0-1 1,0 1 0,-1-1-1,1 0 1,0 1-1,0 0 1,-1-1 0,1 1-1,0-1 1,-1 1 0,1-1-1,-1 1 1,1 0-1,-1-1 1,1 1 0,-1 0-1,1-1 1,-1 1 0,1 0-1,-1-1 1,1 1-1,-1 0 1,1 0 0,-1 0-1,1 0 1,-1 0-1,0 0 1,1 0 0,-1 0-1,0 0 1,-33 9-23,32-8-17,-25 12-2,0 1 0,1 1 0,0 2 1,-41 35-1,52-39 2,1 0 1,0 0-1,1 1 0,-16 22 1,23-28 3,1 0 0,0 1 0,0-1 0,1 1 1,0 0-1,1 0 0,0 1 0,0-1 0,1 1 1,-2 12-1,4-15 7,-1 0 21,1 1 1,-1-1-1,1 0 1,3 14 0,-3-19-9,1 0 0,-1 0 0,1 0 0,0 0 1,0 1-1,0-2 0,0 1 0,1 0 0,-1 0 0,0 0 1,1 0-1,0-1 0,-1 1 0,1-1 0,0 1 1,-1-1-1,1 0 0,0 0 0,4 2 0,4 1 118,0 0 0,1-1 0,-1 0 1,1-1-1,0 0 0,16 0 0,74-1 834,-54-2-582,-29 0-363,0 0 0,0-1 0,-1-1 0,1 0 0,-1-1 0,0-1 0,0-1 0,0-1 0,-1 0 0,26-15 0,-39 20-126,-1 0 0,1 1 1,-1-1-1,0 0 0,1 0 0,-1 0 0,0-1 0,0 1 0,0 0 0,0-1 0,-1 1 1,1-1-1,-1 0 0,0 1 0,2-5 0,1-28-5297,-4 10-2174</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3.747"/>
    </inkml:context>
    <inkml:brush xml:id="br0">
      <inkml:brushProperty name="width" value="0.035" units="cm"/>
      <inkml:brushProperty name="height" value="0.035" units="cm"/>
    </inkml:brush>
  </inkml:definitions>
  <inkml:trace contextRef="#ctx0" brushRef="#br0">732 1 8330,'0'0'9076,"7"8"-9046,-2-2-7,0 1 0,-1 0 0,0 0 0,0 0-1,-1 0 1,0 1 0,0-1 0,0 1 0,-1 0 0,-1-1 0,1 1 0,-1 0 0,0 0 0,-1 1 0,0-1 0,0 0 0,-1 0 0,-3 15 0,1-15-8,-1-1 0,0 0 0,0 0 0,-1 0 1,0 0-1,0-1 0,-1 0 0,0 0 0,0 0 0,0-1 0,0 0 1,-1 0-1,-8 4 0,10-5-10,-39 25-51,-1-2 0,-80 36 0,-100 24-2408,89-41-1887,23-11-1822</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4.541"/>
    </inkml:context>
    <inkml:brush xml:id="br0">
      <inkml:brushProperty name="width" value="0.035" units="cm"/>
      <inkml:brushProperty name="height" value="0.035" units="cm"/>
    </inkml:brush>
  </inkml:definitions>
  <inkml:trace contextRef="#ctx0" brushRef="#br0">659 81 2665,'0'0'10460,"-21"-12"-9666,-62-39 21,45 34 264,18 17-471,3 2-231,9-3-271,-1 1 0,0 1-1,1-1 1,-1 2-1,1-1 1,-1 1 0,1 0-1,-1 1 1,1 0 0,0 0-1,1 1 1,-1 0 0,-14 9-1,-25 18 321,1 1-1,1 3 1,-40 40-1,72-63-396,2 1 0,-1 0 0,2 0 0,-1 1 0,2 0-1,0 1 1,1 0 0,0 0 0,2 1 0,-1 0 0,2 0 0,0 1 0,1-1-1,-3 27 1,7-41-27,-1 8 11,1 0 1,-1 0 0,2 0-1,-1 0 1,4 13 0,-3-20-10,0 0 0,0 0 1,1 0-1,-1 0 0,1 0 0,0 0 1,0-1-1,0 1 0,0 0 1,0-1-1,0 0 0,1 0 1,-1 1-1,1-2 0,0 1 1,-1 0-1,1 0 0,0-1 0,4 2 1,8 3 17,1-1 1,0 0 0,0-2 0,0 0-1,0 0 1,1-2 0,20 0-1,-4-1-8,-1-2 0,57-11-1,-43 0-157,0-2 1,0-2-1,-2-3 0,56-32 0,-92 48 103,33-18-892,51-38-1,-10-6-3317,-45 30-1041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5.273"/>
    </inkml:context>
    <inkml:brush xml:id="br0">
      <inkml:brushProperty name="width" value="0.035" units="cm"/>
      <inkml:brushProperty name="height" value="0.035" units="cm"/>
    </inkml:brush>
  </inkml:definitions>
  <inkml:trace contextRef="#ctx0" brushRef="#br0">0 157 3137,'0'0'15936,"23"-23"-14969,69-69-43,-88 88-741,0-1-1,0 1 1,0 0-1,0 0 1,1 0-1,-1 1 1,11-6-1,-6 5 467,-7 3-126,-2 4-566,0 32-57,1-8 94,-2-1-1,0 1 1,-2-1-1,-7 34 1,-1-7 27,2-1-1,2 2 1,0 84 0,7-136 49,4-2 137,4-1-118,0 0 0,1-1 0,-1 1 0,0-1 0,0-1 0,0 0 0,0 0 0,-1 0 1,9-6-1,67-46-49,-68 44-9,16-12-29,0-2 1,-2-1-1,32-36 0,-46 45 10,0-1 0,-2-1 0,0 0 0,-1-1 0,-1-1 0,16-38 0,-27 57-22,1 0 0,0 0 0,0 0 0,0 0 0,0 0 1,0 0-1,0 0 0,0 0 0,1 0 0,-1 0 0,1 1 0,2-3 0,-4 3 5,1 1 0,-1 0 0,0 0 0,0 0 0,0 0 0,0 0 0,0 0 0,1 0 0,-1 0 0,0 0 0,0 0-1,0 0 1,0 0 0,0 0 0,0 0 0,1 0 0,-1 1 0,0-1 0,0 0 0,0 0 0,0 0 0,0 0 0,0 0 0,1 0 0,-1 0-1,0 0 1,0 0 0,0 0 0,0 0 0,0 1 0,0-1 0,0 0 0,0 0 0,0 0 0,0 0 0,0 0 0,1 0 0,-1 1 0,0-1-1,0 0 1,0 0 0,0 0 0,0 0 0,0 0 0,0 0 0,0 1 0,0-1 0,0 0 0,0 0 0,0 0 0,0 0 0,0 0 0,-1 1-1,-3 19-92,-5 1 93,-22 38-1,20-40 2,1 1-1,-13 32 1,15-20 5,1 0 0,1 1 0,2-1 0,1 1 0,3 52 0,0-84 0,0 0 0,0 0-1,0 0 1,1 0 0,-1-1-1,0 1 1,1 0 0,-1 0-1,0 0 1,1 0 0,-1-1 0,1 1-1,0 0 1,-1-1 0,1 1-1,0 0 1,-1-1 0,1 1-1,0-1 1,-1 1 0,1-1-1,0 1 1,0-1 0,0 1 0,0-1-1,0 0 1,-1 0 0,1 1-1,0-1 1,0 0 0,0 0-1,1 0 1,40 1 65,-29-1-32,5 0-105,-1-1 0,-1-1 0,1 0 0,0-1 0,0-1 0,-1 0 0,21-9 0,-28 9-335,0-1 0,0 0 0,0 0 1,0-1-1,11-11 0,-13 11-453,-1 0-1,0-1 1,0 0-1,-1 0 1,0-1-1,8-16 1,2-11-4408</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7.858"/>
    </inkml:context>
    <inkml:brush xml:id="br0">
      <inkml:brushProperty name="width" value="0.035" units="cm"/>
      <inkml:brushProperty name="height" value="0.035" units="cm"/>
    </inkml:brush>
  </inkml:definitions>
  <inkml:trace contextRef="#ctx0" brushRef="#br0">1 100 2537,'0'0'11482,"17"-14"-9454,51-41-227,-52 43-565,-4 2 136,-10 4 952,-2 3 880,12 4-3063,-12-1-141,1 0 0,-1 0-1,1 0 1,-1 0 0,1 0 0,0 0 0,-1 0 0,1 0-1,-1 0 1,1 0 0,-1 0 0,1 0 0,-1 0 0,1 0-1,0 1 1,-1-1 0,1 0 0,-1 0 0,1 1 0,-1-1-1,0 0 1,1 1 0,-1-1 0,1 1 0,-1-1 0,1 0-1,-1 1 1,0-1 0,1 1 0,-1-1 0,0 1 0,0-1-1,1 1 1,-1-1 0,0 2 0,4 5 7,-1 1 1,0-1-1,-1 1 1,0 0-1,0 0 1,0 0-1,0 15 1,-2 65 12,-1-47-19,2 32 16,-3 89 4,1-155-20,0 1 0,-1 0 0,0 0 0,-1 0 0,0-1 0,0 0 0,-6 10 0,6-4 98,4-22-124,-1 7-103,0 1 0,0-1 0,0 0 0,0 0 0,0 0-1,0 0 1,-1 0 0,1 0 0,-1 1 0,1-1 0,-1 0-1,0 0 1,0 1 0,0-1 0,0 0 0,0 1 0,0-1 0,0 1-1,0-1 1,-1 1 0,1 0 0,-1-1 0,1 1 0,-1 0 0,1 0-1,-1 0 1,0 0 0,1 0 0,-1 1 0,0-1 0,0 0 0,-2 0-1,-34-14-3821,3 1-1844</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5.786"/>
    </inkml:context>
    <inkml:brush xml:id="br0">
      <inkml:brushProperty name="width" value="0.035" units="cm"/>
      <inkml:brushProperty name="height" value="0.035" units="cm"/>
    </inkml:brush>
  </inkml:definitions>
  <inkml:trace contextRef="#ctx0" brushRef="#br0">1 153 6993,'0'0'7387,"10"6"-6702,-5-3-578,-1-1 0,1 1 0,-1-1 0,0 1 0,1 0 0,-1 1 0,-1-1-1,1 1 1,0-1 0,-1 1 0,0 0 0,0 0 0,0 1 0,0-1 0,-1 1-1,3 5 1,4 18 622,-2 1 0,6 48-1,-10-53-570,1 0-1,1-1 0,0 0 0,18 43 0,-23-65-111,1 0 1,-1 0 0,0 0 0,1 0-1,-1 0 1,1 0 0,-1 0 0,1 0 0,-1 0-1,1 0 1,0 0 0,-1-1 0,1 1 0,0 0-1,0 0 1,-1-1 0,1 1 0,0 0-1,0-1 1,0 1 0,0-1 0,0 0 0,0 1-1,0-1 1,0 1 0,0-1 0,0 0-1,0 0 1,0 0 0,0 0 0,2 0 0,-1-1 35,-1 0 0,1 1 0,-1-2 1,1 1-1,-1 0 0,0 0 1,1 0-1,-1-1 0,0 1 0,0 0 1,0-1-1,0 1 0,0-1 0,0 0 1,0 1-1,-1-1 0,2-2 1,11-35-54,-1 0 0,-2-1 1,9-81-1,-18 111-47,1 0 0,1 0-1,0-1 1,0 1 0,1 1 0,0-1 0,1 1-1,0-1 1,0 1 0,1 1 0,0-1 0,1 1-1,0 0 1,0 0 0,1 1 0,-1 0 0,2 0-1,-1 1 1,1 0 0,15-7 0,12-5-79,0 2 1,1 2-1,77-19 1,-102 30-468,0 1 1,0 0-1,0 1 0,17 1 1,-28 0 332,0 0-1,0 1 1,1-1 0,-1 0 0,0 1 0,0-1-1,0 1 1,0-1 0,0 1 0,0 0-1,1 0 1,-1-1 0,-1 1 0,1 0 0,0 0-1,0 0 1,0 0 0,0 1 0,7 5-1183,17 8-2739,-4-4-3474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6.427"/>
    </inkml:context>
    <inkml:brush xml:id="br0">
      <inkml:brushProperty name="width" value="0.035" units="cm"/>
      <inkml:brushProperty name="height" value="0.035" units="cm"/>
    </inkml:brush>
  </inkml:definitions>
  <inkml:trace contextRef="#ctx0" brushRef="#br0">1 504 6225,'0'0'12428,"28"-25"-11773,88-80-77,-109 99-464,0 0 0,0-1 0,-1 1 0,0-1 1,0-1-1,0 1 0,7-15 0,1-3 253,8-8 260,-18 30-519,-2 2-172,-2 16-7,0 22-21,-5 41-1,3-65 96,-1 0 0,1-1 1,-2 1-1,0-1 0,-1 0 0,-11 22 0,2-7 0,10-17 2,-1 0 1,0-1-1,-1 1 0,0-1 1,-14 15-1,19-23 1102,1-2-1051,0-12 265,0 1 0,1-1 1,3-21-1,-2 29-325,0 0 0,0 0 0,0 0 0,0 0 0,1 0 0,0 1 0,0-1 0,0 1 0,0 0 0,1 0 0,5-5 0,31-27 23,3 1 0,77-49 0,107-45-22,-136 79 19,-47 24-430,2 3 1,1 1 0,63-20-1,-110 42 315,0 0 0,1 0 1,-1 0-1,0 0 0,0 0 0,1-1 0,-1 1 0,0 0 1,0 0-1,0 0 0,1 0 0,-1 0 0,0 0 0,0 0 0,1 0 1,-1 0-1,0 0 0,0 0 0,1 0 0,-1 0 0,0 0 1,0 0-1,1 0 0,-1 0 0,0 0 0,0 1 0,1-1 0,-1 0 1,0 0-1,0 0 0,0 0 0,0 0 0,1 1 0,-1-1 1,0 0-1,0 0 0,0 0 0,0 1 0,1-1 0,-1 0 0,0 0 1,0 0-1,0 1 0,0-1 0,0 0 0,0 0 0,0 1 0,0-1 1,0 0-1,0 0 0,0 1 0,0-1 0,0 0 0,0 0 1,0 1-1,0-1 0,0 0 0,0 0 0,0 0 0,0 1 0,0-1 1,0 0-1,0 0 0,-1 1 0,1-1 0,0 0 0,0 0 1,-10 17-3371,-20 7-1033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6.864"/>
    </inkml:context>
    <inkml:brush xml:id="br0">
      <inkml:brushProperty name="width" value="0.035" units="cm"/>
      <inkml:brushProperty name="height" value="0.035" units="cm"/>
    </inkml:brush>
  </inkml:definitions>
  <inkml:trace contextRef="#ctx0" brushRef="#br0">1 307 8490,'0'0'8335,"45"-30"-8238,140-96-26,-126 82-27,-41 24 27,-6 6 7,-3 4 55,-5 6-28,-1 1 0,1-1 1,-1 0-1,0 0 0,0 0 0,0 0 0,0 0 1,-1-1-1,1 1 0,-1-1 0,0 0 0,1-6 1,-3 10 134,-19 15-283,-14 6 34,2 2 0,0 1-1,-29 30 1,51-44 6,0 0 0,1 1 0,0 0 0,1 0 0,0 1 0,0 0 0,1 0 0,1 0 0,0 1 0,1 0 0,0 0 0,0 1 0,-2 20 0,5-28 9,0 0 1,1 0-1,0 1 0,0-1 0,0 0 0,1 0 0,-1 0 1,1 0-1,3 6 0,-3-8 9,0-1 1,0 0-1,1 0 0,-1 0 1,1 0-1,0-1 0,-1 1 1,1 0-1,0 0 0,0-1 1,0 0-1,0 1 1,1-1-1,-1 0 0,0 0 1,0 0-1,1 0 0,-1 0 1,0-1-1,4 1 0,22 4 253,0-2 0,0-1 0,52-2-1,-29-1-161,-41 1-119,0-1 0,-1 0 0,1 0 0,0-1-1,0 0 1,-1-1 0,0 0 0,1 0 0,-1-1 0,15-8 0,-19 9-241,0-1 0,0 0 0,-1 0 1,1 0-1,-1 0 0,0-1 0,6-8 0,-7 8-399,0 0-1,0 0 1,-1 0 0,0 0 0,0-1 0,0 1-1,-1-1 1,2-11 0,-2-12-4033</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7.393"/>
    </inkml:context>
    <inkml:brush xml:id="br0">
      <inkml:brushProperty name="width" value="0.035" units="cm"/>
      <inkml:brushProperty name="height" value="0.035" units="cm"/>
    </inkml:brush>
  </inkml:definitions>
  <inkml:trace contextRef="#ctx0" brushRef="#br0">88 12 6953,'0'0'10785,"2"-3"-10382,8-5-375,-7 18-27,-3 38 10,-1-22 56,0-10 45,0 0 0,-1 0 0,0-1 0,-1 1 0,-10 26 0,-36 70 352,34-80-415,12-27-20,1 0 0,-1 1 0,1-1 0,1 1 0,-1 0 0,-1 12 1515,3-22-632,1 0-870,0 0-1,0 0 1,0 0-1,1 0 1,-1 0-1,1 0 0,0 1 1,0-1-1,0 1 1,1-1-1,-1 1 1,1 0-1,0 0 0,3-3 1,56-48-88,-45 40 83,47-34-218,2 2 0,3 3 0,1 4 0,78-33 0,-145 71 164,1-1 0,0 1 0,-1 0 0,1 0-1,0 0 1,0 0 0,0 1 0,6 0 0,-9 20-189,0-4 176,-1 2 11,-1 1 1,-2 20 0,1-33 18,1 1-1,-1-1 1,0 1 0,0-1 0,-1 0-1,0 0 1,0 0 0,-1 0-1,-4 7 1,2-5-1,-20 25 0,-42 72-1,66-100-78,0 0 0,1 0 0,0 0 0,0 1 0,0-1 0,0 0 0,1 0 0,0 1 0,0 6 0,0-3-1363,7-26-15240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7.746"/>
    </inkml:context>
    <inkml:brush xml:id="br0">
      <inkml:brushProperty name="width" value="0.035" units="cm"/>
      <inkml:brushProperty name="height" value="0.035" units="cm"/>
    </inkml:brush>
  </inkml:definitions>
  <inkml:trace contextRef="#ctx0" brushRef="#br0">1 26 9034,'0'0'13539,"7"-6"-13263,-1 1-245,15-9-8,-21 14-23,1 0 0,0 0 0,-1 0-1,1 0 1,-1 0 0,1 0 0,-1 0-1,1 0 1,-1 0 0,1 0 0,-1 1 0,1-1-1,-1 0 1,1 0 0,-1 1 0,1-1-1,-1 0 1,1 1 0,-1-1 0,1 0 0,-1 1-1,0-1 1,1 0 0,-1 1 0,0-1-1,1 1 1,-1-1 0,0 1 0,1-1-1,-1 1 1,0-1 0,0 1 0,0-1 0,0 1-1,1-1 1,-1 1 0,0 0 0,0-1-1,0 1 1,0-1 0,0 1 0,0-1 0,0 1-1,-1-1 1,1 1 0,8 381 311,-10-229-230,2-64-41,2-88-92,1 0 0,0 0 0,-1 0 0,1 0 0,0-1 0,0 1 0,-1-1 0,1 0 0,0 0 0,0 0 0,0 0 0,0 0 0,-1-1 0,6-1 0,-8 2-186,1-1 1,-1 0 0,0 1-1,0-1 1,0 0-1,0 1 1,0-1 0,0 0-1,0 0 1,0 1-1,0-1 1,0 0-1,0 1 1,0-1 0,0 0-1,0 1 1,-1-1-1,1 0 1,0 1 0,0-1-1,-1 0 1,1 1-1,-1-1 1,1 1-1,0-1 1,-1 1 0,1-1-1,-1 1 1,1-1-1,-1 1 1,0-1 0,1 1-1,-1 0 1,1-1-1,-1 1 1,0 0 0,1 0-1,-1-1 1,0 1-1,1 0 1,-1 0-1,0 0 1,1 0 0,-1 0-1,-1 0 1,-28-4-5146</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27.918"/>
    </inkml:context>
    <inkml:brush xml:id="br0">
      <inkml:brushProperty name="width" value="0.035" units="cm"/>
      <inkml:brushProperty name="height" value="0.035" units="cm"/>
    </inkml:brush>
  </inkml:definitions>
  <inkml:trace contextRef="#ctx0" brushRef="#br0">0 133 5961,'0'0'14931,"224"-72"-14546,-149 62-57,-1-8-192,-6 4-80,-14 3-56,-20 4 0,-27 7-704</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32.286"/>
    </inkml:context>
    <inkml:brush xml:id="br0">
      <inkml:brushProperty name="width" value="0.035" units="cm"/>
      <inkml:brushProperty name="height" value="0.035" units="cm"/>
    </inkml:brush>
  </inkml:definitions>
  <inkml:trace contextRef="#ctx0" brushRef="#br0">0 56 1304,'0'0'17900,"6"-9"-17425,19-26-180,-24 33-277,0 1 1,0 0-1,0 0 1,1 1-1,-1-1 1,0 0-1,1 0 1,-1 0-1,1 1 1,-1-1-1,0 1 1,1-1-1,-1 1 1,1 0-1,0-1 1,-1 1-1,1 0 1,-1 0-1,1 0 1,-1 0-1,1 1 1,-1-1-1,3 1 1,6 0 69,386-1 676,-395 0-850,1 0-1,-1 0 1,1 0 0,-1 0 0,1 0-1,-1 1 1,1-1 0,-1 1 0,1-1 0,-1 1-1,1-1 1,-1 1 0,1 0 0,-1 0-1,0 0 1,0 0 0,1 0 0,-1 0-1,1 1 1,-1 0-116,1-1 1,-1 0-1,1 1 0,-1-1 0,1 0 0,-1 0 0,1 0 1,0 0-1,-1 0 0,1-1 0,0 1 0,0-1 0,2 1 1,57 2-3862,-40-4 2546,21 1-2790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33.472"/>
    </inkml:context>
    <inkml:brush xml:id="br0">
      <inkml:brushProperty name="width" value="0.035" units="cm"/>
      <inkml:brushProperty name="height" value="0.035" units="cm"/>
    </inkml:brush>
  </inkml:definitions>
  <inkml:trace contextRef="#ctx0" brushRef="#br0">1 278 2513,'0'0'12038,"23"-32"-10264,72-98-359,-67 84 132,-26 41-814,-2 4-684,0 1 0,0 0 0,0 0-1,0 0 1,0 0 0,0-1 0,0 1 0,0 0-1,0 0 1,0 0 0,0 0 0,1 0 0,-1-1-1,0 1 1,0 0 0,0 0 0,0 0 0,0 0 0,0 0-1,0 0 1,1 0 0,-1 0 0,0 0 0,0-1-1,0 1 1,0 0 0,1 0 0,-1 0 0,0 0-1,0 0 1,0 0 0,0 0 0,1 0 0,-1 0-1,0 0 1,0 0 0,0 0 0,0 0 0,0 0-1,1 0 1,-1 0 0,0 1 0,0-1 0,0 0-1,0 0 1,0 0 0,1 0 0,6 11 556,6 23-1032,-10-27 706,13 39-108,-2 0 1,-3 0-1,-1 1 1,7 92-1,-11 178-235,-6-316-16,0-11-192,-2-6 194,1 1-1,-2-1 1,-7-26 0,5 23-58,0 0 0,-2-31 1,5-169-659,3 124 638,-1 84 152,1 1-1,0 0 0,1-1 0,0 1 1,1 0-1,0 0 0,0 0 0,1 1 1,1-1-1,0 1 0,0 0 1,0 0-1,1 1 0,0 0 0,1 0 1,0 0-1,0 1 0,11-9 0,-8 8-36,1 0-1,0 1 1,1 0-1,0 0 1,0 1-1,0 1 0,1 0 1,0 0-1,0 2 1,0 0-1,0 0 0,1 1 1,22-1-1,-19 3 5,-1 1 0,0 0 0,0 1 0,0 1 0,-1 0 0,17 6 0,2 2 35,-24-9 2,0 1 0,-1 0 1,1 1-1,-1 0 0,0 1 0,0 0 0,-1 0 0,13 10 0,-19-12-19,0 0 0,0 1 0,0-1 0,0 1 1,0-1-1,-1 1 0,0-1 0,0 1 0,0 0 0,0 0 0,0 0 0,-1 0 0,0-1 1,0 1-1,0 0 0,0 0 0,-1 6 0,0-4 5,0 0 0,0 0 0,0 0-1,-1 0 1,1 0 0,-1-1 0,-1 1 0,1 0 0,-1-1 0,0 0 0,-4 6 0,-16 10 25,-1-1 1,-1-1-1,0-1 0,-2-2 1,-45 22-1,20-10-10,30-16 10,0-1 0,-2-1 0,1-1 0,-1-1 0,0-2 0,-1 0 0,1-1-1,-1-2 1,-45 2 0,69-5 348,1 2-444,1 1-1,0-1 0,0 1 1,0-1-1,1 1 1,-1-1-1,0 0 1,1 1-1,2 2 1,3 4-3,1 6 76,0-1 0,1 0 1,1-1-1,0 0 0,1-1 0,0 0 0,1-1 0,0 0 0,1-1 0,0 0 0,26 14 1,-20-16 68,1 0 0,0-1 0,0-2 0,39 7 1,-13-8 273,54-1 0,-87-3-385,1 1 160,1-1 0,20-3 0,-34 3-198,1 0 1,0 0-1,-1 0 1,1 0-1,-1-1 1,1 1 0,-1 0-1,1-1 1,-1 1-1,1-1 1,-1 0-1,1 1 1,-1-1 0,0 0-1,1 0 1,-1 0-1,0 0 1,0 0-1,0 0 1,0 0 0,0-1-1,0 1 1,0 0-1,0 0 1,0-1-1,0 1 1,-1-1 0,1 1-1,0-1 1,-1 1-1,1-2 1,-3-5-3159,-10 1-1826</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33.952"/>
    </inkml:context>
    <inkml:brush xml:id="br0">
      <inkml:brushProperty name="width" value="0.035" units="cm"/>
      <inkml:brushProperty name="height" value="0.035" units="cm"/>
    </inkml:brush>
  </inkml:definitions>
  <inkml:trace contextRef="#ctx0" brushRef="#br0">1 231 7498,'0'0'7916,"25"2"-6992,82 4 60,-95-7-861,0 0 0,0 0 0,0-1 0,0-1 0,0 0 1,0-1-1,-1 0 0,0-1 0,0 0 0,0 0 0,0-1 0,-1-1 0,0 0 0,12-10 0,-12 9-63,-5 4-48,1 0-1,-1 0 1,0-1 0,0 0 0,0 0-1,-1 0 1,0 0 0,0-1-1,0 0 1,-1 0 0,4-8-1,-4 4 0,0-1 0,-1 1 0,0 0 0,0-1-1,-1 0 1,-1-17 0,-19 29-206,-1 3 175,0 0 0,1 1 0,-1 1 0,1 1 0,1 1 0,-1 1 0,2 0 0,-24 16 0,26-15 9,0 1 0,1 0 1,0 1-1,1 1 1,0 0-1,1 1 1,0 0-1,1 1 0,-14 25 1,21-31 7,1 1 1,0 0-1,1 0 0,0-1 1,0 1-1,1 1 0,0-1 1,1 0-1,1 12 1,-1-5-2,0-15 4,0 0 0,1 1 0,-1-1 0,0 1 0,1-1 0,0 0 0,-1 0 0,1 1 0,0-1 0,0 0 0,1 0-1,-1 0 1,0 0 0,1 0 0,-1 0 0,1 0 0,2 2 0,0 0 5,1-1-1,0 0 1,0 0 0,0 0-1,0 0 1,0-1-1,7 3 1,4-1 50,1 1 0,0-2 0,0 0 0,19 0 0,216-3 1716,-234-2-1829,0-2 0,0 0-1,0-1 1,-1-1 0,29-13 0,-42 17-141,0 0-1,0 0 1,0 0 0,0-1 0,0 0 0,-1 0 0,1 0 0,-1 0 0,0-1-1,0 1 1,5-8 0,13-28-4982,-8 11-176</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34.578"/>
    </inkml:context>
    <inkml:brush xml:id="br0">
      <inkml:brushProperty name="width" value="0.035" units="cm"/>
      <inkml:brushProperty name="height" value="0.035" units="cm"/>
    </inkml:brush>
  </inkml:definitions>
  <inkml:trace contextRef="#ctx0" brushRef="#br0">88 114 7498,'0'0'9486,"6"-23"-8660,17-68-56,-21 113-640,0-1 1,-1 1-1,-4 40 0,-48 157-115,4-28 0,39-148-4,2 1 0,-1 63 0,8-106 8,-1 0-1,0 0 1,1-1 0,-1 1-1,1 0 1,-1 0-1,1-1 1,0 1 0,-1 0-1,1-1 1,0 1-1,-1 0 1,1-1 0,0 1-1,0-1 1,-1 1-1,1-1 1,0 0 0,0 1-1,0-1 1,0 0-1,0 0 1,-1 1 0,1-1-1,0 0 1,0 0-1,0 0 1,0 0 0,1 0-1,36 0 651,-31 0-458,20 0 375,0-1 1,36-6 0,-53 5-497,1-1 1,-1 0-1,0 0 1,0-1 0,0-1-1,0 0 1,-1 0-1,17-12 1,-5 0-62,-1 0 0,0-2 0,29-36 0,-40 45-24,-1-1 1,-1-1 0,0 1-1,0-1 1,-1-1 0,-1 1-1,0-1 1,0 0-1,2-15 1,-5 8 3,3-3 6,-4 19-28,-1 298-1160,0-293 1171,0-1 0,0 1 0,-1-1 0,1 1 0,0-1 0,0 1 0,1-1 0,-1 1 0,0-1 0,0 1 0,0-1-1,0 1 1,0-1 0,0 1 0,1-1 0,-1 1 0,0-1 0,1 1 0,-1-1 0,0 1 0,0-1 0,1 0 0,-1 1-1,1 0 1,4 0 19,1 1 0,-1-1 0,0 0 0,1-1-1,-1 1 1,1-1 0,-1 0 0,6-1 0,46-5 9,-43 4-293,-1-1 1,1-1 0,-1 0 0,0 0-1,0-1 1,0-1 0,-1-1-1,0 1 1,16-13 0,-18 11-910,0-1 1,-1 0 0,0 0-1,-1-1 1,0 0 0,10-16-1,9-22-5021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48.821"/>
    </inkml:context>
    <inkml:brush xml:id="br0">
      <inkml:brushProperty name="width" value="0.035" units="cm"/>
      <inkml:brushProperty name="height" value="0.035" units="cm"/>
    </inkml:brush>
  </inkml:definitions>
  <inkml:trace contextRef="#ctx0" brushRef="#br0">1167 173 2681,'0'0'8388,"-2"-19"-7310,-4-62 30,6 79-1060,-1-1 0,1 1 1,-1 0-1,1 0 0,-1 0 0,1 0 1,-1 0-1,0 0 0,0 0 0,0 0 1,0 0-1,0 0 0,-1 1 0,1-1 1,-1 0-1,1 1 0,-1-1 1,1 1-1,-1-1 0,0 1 0,0 0 1,0 0-1,1 0 0,-1 0 0,0 0 1,0 0-1,-1 0 0,1 1 0,0-1 1,0 1-1,0 0 0,0-1 0,-4 1 1,-4-1 48,-61-10 376,-1 3 0,1 4 1,-100 6-1,132 2-354,0 1 0,1 3 0,-1 1 0,-59 23 0,27-9 33,41-15-104,-13 5 276,-61 27 0,91-35-229,1 2 0,0-1 1,1 2-1,0-1 0,0 2 0,1-1 0,0 1 0,0 1 0,-11 15 0,10-11-10,1 1-1,0 1 1,1 0 0,1 0 0,0 0-1,1 1 1,1 1 0,1-1-1,1 1 1,0-1 0,1 1-1,1 1 1,0 27 0,2 188 223,0-230-291,0 1 0,1-1-1,0 1 1,-1-1 0,2 1 0,-1-1 0,1 1 0,-1-1 0,1 0-1,0 0 1,0 0 0,1 0 0,0 0 0,-1-1 0,1 1 0,0-1-1,0 0 1,1 0 0,-1 0 0,1 0 0,0 0 0,-1-1 0,1 1 0,0-1-1,1 0 1,-1-1 0,7 3 0,12 3 187,0-1 0,1 0 0,-1-2 0,26 1 0,-35-4-133,363 8 606,-242-10-553,-96-2-32,-1-1 0,0-2 0,0-2-1,52-17 1,-67 16-64,-1-1 0,0 0 0,-1-2 1,0 0-1,25-21 0,-3 4 44,117-93 348,-145 109-405,-5 5-1,-1-1 0,0 0 0,0-1-1,-1 0 1,0 0 0,-1-1 0,0 0-1,-1 0 1,0-1 0,7-21 0,-7 12-6,0 0 1,-2 0 0,0 0 0,-2 0-1,0-36 1,-1 53-9,-1 0 0,-1 0 0,1 0 0,0 0 0,-1-1 0,0 1 0,0 0 1,0 0-1,-1 1 0,1-1 0,-1 0 0,0 0 0,-3-4 0,1 4-1,-1-1 0,1 0 0,-1 1 0,-1 0 0,1 0 0,0 1 0,-1-1 0,-7-2 0,4 2-7,-1 0 0,1 0-1,-1 1 1,0 0-1,-1 1 1,-18-2 0,-65 2-488,60 2 50,-12 2-834,1 1 0,-68 14 0,-18 13-4114,112-26 4204,-47 12-4509</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34.778"/>
    </inkml:context>
    <inkml:brush xml:id="br0">
      <inkml:brushProperty name="width" value="0.035" units="cm"/>
      <inkml:brushProperty name="height" value="0.035" units="cm"/>
    </inkml:brush>
  </inkml:definitions>
  <inkml:trace contextRef="#ctx0" brushRef="#br0">0 43 7314,'0'0'12746,"68"-43"-12746,-48 43-248,-6 0-656,-14 4-432,0 35-1049,0-4-743,-7 1-1481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35.201"/>
    </inkml:context>
    <inkml:brush xml:id="br0">
      <inkml:brushProperty name="width" value="0.035" units="cm"/>
      <inkml:brushProperty name="height" value="0.035" units="cm"/>
    </inkml:brush>
  </inkml:definitions>
  <inkml:trace contextRef="#ctx0" brushRef="#br0">1 244 5497,'0'0'9698,"59"-10"-8967,187-33-71,-183 25-408,-39 4-58,-23 14-189,8-7 48,-1-1 0,1 0 0,-1 0 0,-1 0 0,9-12 0,-13 15-42,0 0 0,0-1 0,0 1 0,-1-1 0,0 1 0,0-1 0,0 0 0,-1 0 1,0 0-1,0 0 0,0-11 0,-1 17-5,1-1 1,-1 0-1,0 1 1,0-1-1,0 1 0,0-1 1,0 0-1,0 1 1,0-1-1,0 0 1,0 1-1,0-1 1,0 0-1,0 1 0,0-1 1,-1 0-1,1 1 1,0-1-1,0 0 1,-1 1-1,1-1 1,-1 1-1,1-1 0,0 1 1,-1-1-1,1 1 1,-1-1-1,1 1 1,-1-1-1,1 1 1,-1 0-1,1-1 0,-1 1 1,0 0-1,1-1 1,-1 1-1,1 0 1,-1 0-1,0 0 1,1 0-1,-1-1 1,0 1-1,1 0 0,-1 0 1,0 0-1,1 0 1,-1 0-1,0 1 1,1-1-1,-1 0 1,0 0-1,1 0 0,-1 0 1,1 1-1,-1-1 1,0 0-1,0 1 1,-6 3-24,1 0 0,-1 0 0,1 1 0,-6 5 0,10-9 30,-24 21-23,2 0 0,0 1-1,2 1 1,-31 43 0,44-53 9,1-1 1,0 1-1,1 1 0,1-1 1,0 1-1,1 0 1,0 1-1,2-1 1,0 1-1,0 0 0,0 28 1,3-43 6,0 1 1,0 0-1,0 0 0,0 0 1,0 0-1,0-1 1,1 1-1,-1 0 1,0 0-1,1 0 0,0-1 1,-1 1-1,1 0 1,0-1-1,0 1 0,0-1 1,0 1-1,0-1 1,0 1-1,1-1 1,-1 1-1,0-1 0,1 0 1,-1 0-1,3 1 1,1 0 11,0 0 0,0-1 0,0 0 1,0 0-1,1 0 0,-1-1 0,7 0 1,-3 1-7,14 0 9,61 4-205,128-10 0,-200 3-284,0 0 0,0 0 0,1-1 0,16-7 0,-26 9 196,0 0-1,0-1 1,1 1 0,-1-1-1,0 0 1,0 0-1,-1 0 1,1 0 0,0-1-1,-1 1 1,1-1-1,-1 1 1,0-1 0,0 0-1,0 0 1,0 0-1,0 0 1,-1 0 0,3-5-1,-1-21-2559,3 6-1769</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35.842"/>
    </inkml:context>
    <inkml:brush xml:id="br0">
      <inkml:brushProperty name="width" value="0.035" units="cm"/>
      <inkml:brushProperty name="height" value="0.035" units="cm"/>
    </inkml:brush>
  </inkml:definitions>
  <inkml:trace contextRef="#ctx0" brushRef="#br0">244 866 5265,'0'0'11343,"23"-26"-10669,67-80-252,-70 77-167,-18 16-69,-2 13-181,-1 0 1,0-1 0,1 1-1,-1 0 1,0-1 0,1 1 0,-1 0-1,0 0 1,0 0 0,1-1-1,-1 1 1,0 0 0,0 0-1,1 0 1,-1 0 0,0 0 0,0 1-1,1-1 1,-1 0 0,0 0-1,1 0 1,-2 1 0,-2 0-39,-4-1 28,-1 0 0,1 1 0,0 0 1,-1 0-1,1 1 0,0 0 1,0 0-1,0 1 0,0 0 1,1 1-1,-1 0 0,1 0 0,0 0 1,0 1-1,0 0 0,-11 12 1,-12 7-5,2 2 1,-46 54 0,64-67 8,0 1-1,0 0 0,2 1 1,0 0-1,0 0 0,1 1 1,1 0-1,1 0 1,-4 17-1,7 28 24,2-61-13,0 0 1,0 1 0,1-1-1,-1 0 1,0 1 0,0-1 0,0 0-1,1 1 1,-1-1 0,0 0 0,0 0-1,1 1 1,-1-1 0,0 0-1,1 0 1,-1 0 0,0 1 0,1-1-1,-1 0 1,0 0 0,1 0 0,-1 0-1,0 0 1,1 0 0,-1 1-1,0-1 1,1 0 0,-1 0 0,1 0-1,-1 0 1,0 0 0,1 0 0,-1-1-1,0 1 1,1 0 0,-1 0-1,0 0 1,1 0 0,5-1 121,9 0-7,-1 0 0,1-2 1,-1 0-1,0 0 0,0-2 0,0 0 0,0 0 0,-1-1 0,0-1 0,0 0 0,-1 0 0,22-19 0,-3 0 9,-1-1 0,-1-2 0,38-48 0,-42 44-113,-1-2 0,-2-1 0,-2 0 0,-1-2 0,14-40 0,-8 5-19,30-139 1,-48 160 72,-2-1-1,-3-101 1,-3 82 964,1 70-702,0 5-214,-2 16-170,0 1 0,-1-1 0,-1 0 0,-1-1 0,-8 19 0,-5 26 45,-1 21 6,4 1 1,-5 111-1,13 171-8,7-352 3,-1-6 2,1-1 0,1 0 0,-1 0-1,1 0 1,1 0 0,0 0 0,3 10 0,-4-15 1,1 0 0,0 0-1,0 0 1,0 0 0,1 0 0,-1 0-1,1 0 1,-1-1 0,1 0 0,0 1-1,0-1 1,0 0 0,0 0-1,1 0 1,-1-1 0,0 1 0,5 0-1,11 4 26,0-1 0,1-2 0,-1 0-1,1 0 1,0-2 0,35-2-1,-25 1-119,8 0-814,-1-2 1,61-11-1,-69 6-1870,51-18 0,4-10-5037</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37.674"/>
    </inkml:context>
    <inkml:brush xml:id="br0">
      <inkml:brushProperty name="width" value="0.035" units="cm"/>
      <inkml:brushProperty name="height" value="0.035" units="cm"/>
    </inkml:brush>
  </inkml:definitions>
  <inkml:trace contextRef="#ctx0" brushRef="#br0">245 387 1672,'0'0'8717,"28"-33"-7198,87-105-192,-76 89-342,-29 29-12,-7 9-591,2-5 375,0-1 0,-1 0 0,-1 0 1,-1 0-1,1-32 0,-3 48-383,-3 1-365,1-1-1,0 1 1,0 0-1,0 0 0,0 0 1,0 0-1,0 1 1,0-1-1,0 0 0,0 1 1,0 0-1,-4 1 1,5-2-5,-26 10-30,0 1 1,0 1-1,1 2 1,1 0-1,-38 29 1,30-17 10,1 1 1,2 1-1,-38 46 1,60-65 8,0 0 0,1 1 0,1 0 0,0 0 0,0 0 0,1 1 0,0 0 0,0 0 0,2 1 0,-1-1 0,2 1 0,-1-1 1,1 1-1,1 0 0,0 0 0,2 14 0,-1-25 4,0 0 0,0 0 0,0 0 0,0 0 0,1 0 0,-1-1 0,0 1 0,1 0 0,-1 0 0,1 0 0,-1 0 0,1 0 0,0 0 1,-1-1-1,1 1 0,0 0 0,-1 0 0,1-1 0,0 1 0,0-1 0,0 1 0,-1 0 0,1-1 0,0 0 0,0 1 0,0-1 0,0 0 0,0 1 0,0-1 0,0 0 1,0 0-1,1 0 0,41 2 125,-30-2-72,7-1-3,0-2-1,0 0 1,0 0 0,-1-2-1,1-1 1,-1 0-1,0-1 1,25-14-1,-19 8-83,-1-1-1,0-2 1,-1 0 0,-1-1-1,34-34 1,-46 39-343,0-1 1,0 0-1,-1 0 0,-1-1 1,12-25-1,22-77-7351,-28 76 2215</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38.169"/>
    </inkml:context>
    <inkml:brush xml:id="br0">
      <inkml:brushProperty name="width" value="0.035" units="cm"/>
      <inkml:brushProperty name="height" value="0.035" units="cm"/>
    </inkml:brush>
  </inkml:definitions>
  <inkml:trace contextRef="#ctx0" brushRef="#br0">1 18 5601,'0'0'8526,"0"38"-7414,0 123-254,0-139-630,0-1 1,2 0-1,0 1 0,1-1 1,10 33-1,1-2 71,-13-47-168,0-1-1,0 0 1,1 0-1,-1 0 1,1 0-1,0-1 1,1 1-1,2 4 1,-5-8-43,1 1 0,-1-1 1,1 1-1,-1-1 0,1 1 0,-1-1 0,1 1 1,-1-1-1,1 0 0,-1 1 0,1-1 1,-1 0-1,1 0 0,0 1 0,-1-1 1,1 0-1,0 0 0,-1 0 0,1 0 1,-1 0-1,1 0 0,0 0 0,1 0 0,-1 0-2,0-1 0,0 0 0,0 0 0,0 1 0,0-1-1,0 0 1,0 0 0,0 0 0,0 0 0,0 0 0,-1 0-1,1 0 1,0 0 0,-1 0 0,1-1 0,-1 1 0,1-2-1,28-62-90,63-105-1,-77 146-132,2 2 1,0 0 0,1 1-1,1 0 1,1 2-1,0 0 1,37-24 0,-50 38 102,1 1 1,-1 0 0,1 1 0,0 0-1,0 0 1,0 1 0,0 0-1,0 0 1,1 1 0,-1 0 0,0 0-1,11 1 1,-17 1 25,-1-1-1,1 0 1,-1 1-1,0-1 1,1 1-1,-1 0 1,0-1-1,1 1 1,-1 0-1,0 0 1,0 0-1,0 0 1,0 0-1,0 0 1,0 0-1,0 0 1,0 0-1,0 0 1,0 1-1,-1-1 1,1 0-1,0 1 1,-1-1-1,1 2 1,12 40-64,-12-38 58,8 47-8,-2 1 0,-3 0 0,-2 59 0,-3-110 26,1-1 1,0 1-1,0 0 0,0 0 1,1 0-1,-1 0 1,0 0-1,1 0 0,-1 0 1,1 0-1,0 0 1,-1-1-1,1 1 0,0 0 1,0-1-1,0 1 1,1 0-1,-1-1 0,0 1 1,0-1-1,1 0 1,-1 1-1,1-1 0,-1 0 1,1 0-1,0 0 1,-1 0-1,3 1 1,3 0-700,0-1 0,0 0 1,0 0-1,0 0 0,0-1 1,10 0-1,-9 0-952,13 0-3985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39.185"/>
    </inkml:context>
    <inkml:brush xml:id="br0">
      <inkml:brushProperty name="width" value="0.035" units="cm"/>
      <inkml:brushProperty name="height" value="0.035" units="cm"/>
    </inkml:brush>
  </inkml:definitions>
  <inkml:trace contextRef="#ctx0" brushRef="#br0">279 330 2497,'0'0'11843,"26"-31"-10990,78-99-52,-99 123-681,-1 1 0,1-1 0,-1 0 1,5-12-1,-9 18-81,1-1 0,-1 1 0,0 0 0,1-1 0,-1 1 1,0 0-1,0 0 0,0-1 0,0 1 0,0 0 0,-1-1 1,1 1-1,-1-2 0,0-7 247,1-6 177,0 11-315,1-1 1,-1 1-1,-1 0 1,1 0 0,-1-1-1,0 1 1,-2-5-1,3 8-130,-1 0 0,0 1 0,0-1-1,-1 0 1,1 1 0,0-1 0,-1 1 0,1 0-1,0-1 1,-1 1 0,0 0 0,1 0 0,-1 0-1,0 0 1,1 0 0,-1 0 0,0 0 0,0 1-1,0-1 1,0 1 0,0-1 0,-3 1 0,-5-2-31,1 1 1,0 1 0,-1 0 0,1 0 0,-1 1 0,1 0-1,0 1 1,-1 0 0,1 0 0,0 1 0,0 0 0,1 1 0,-1 0-1,-10 6 1,-2 3 4,1 2 1,0 0-1,1 1 0,-21 23 0,27-24 12,0 0 0,2 0-1,-1 1 1,2 0 0,0 1 0,1 0-1,1 1 1,1 0 0,0 0 0,1 0 0,1 1-1,1 0 1,1 0 0,0 1 0,2-1-1,0 25 1,1-41 26,1 1 262,10-3 220,-1-2-382,-1 0 1,1-1-1,-1 0 1,0 0-1,0-1 1,0-1-1,0 0 1,0 0-1,11-7 1,76-55 188,-91 63-300,25-20 46,-1-1-1,-1-2 1,0-1 0,-3 0 0,0-2 0,-2-1 0,27-45-1,-48 71-54,3-3 7,-1-1 1,1 1-1,1 1 0,-1-1 1,8-6-1,-12 12-99,-1 4-131,0 24 167,-1 0-1,-1 0 1,-2-1-1,0 1 1,-2-1-1,-11 33 1,8-30 48,2 0 1,0 1 0,3 0-1,0 1 1,1 46 0,3-77 0,0 1 0,0 0 1,0 0-1,0-1 1,0 1-1,0 0 0,0 0 1,0-1-1,0 1 0,1 0 1,-1-1-1,0 1 1,1 0-1,-1 0 0,0-1 1,1 1-1,-1-1 0,1 1 1,-1 0-1,1-1 1,-1 1-1,1-1 0,-1 1 1,1-1-1,0 1 1,-1-1-1,1 0 0,0 1 1,-1-1-1,2 1 0,24 0 138,-13-2-112,3 0-3,-1-1 0,1 0 1,-1-1-1,1-1 0,-1 0 0,0-1 0,-1-1 0,1 0 0,19-12 0,16-13 5,54-43 0,-102 73-30,56-45 16,-2-2 0,67-75 0,-79 60-18,-44 63-4,0 0 1,0 0-1,0 0 0,1 0 1,-1 0-1,0 0 1,0 0-1,1 0 0,-1 0 1,0 0-1,0 0 1,0 0-1,1 1 0,-1-1 1,0 0-1,0 0 0,0 0 1,1 0-1,-1 0 1,0 1-1,0-1 0,0 0 1,0 0-1,1 0 1,-1 0-1,0 1 0,0-1 1,0 0-1,0 0 1,0 1-1,0-1 0,0 0 1,0 0-1,0 0 1,0 1-1,0-1 0,0 0 1,0 0-1,0 1 1,0-1-1,0 0 0,0 0 1,0 0-1,0 1 0,0-1 1,0 0-1,0 0 1,0 1-1,-1-1 0,2 16-227,-1 13 237,1-7-18,0-1-1,-2 1 1,-1 0 0,-1-1 0,-1 1 0,-7 24 0,9-37 14,-1 1-1,2-1 1,0 0 0,0 1-1,0-1 1,2 14-1,-1-4 24,0-19-19,1 1-1,-1 0 1,0 0-1,1 0 0,-1-1 1,1 1-1,-1 0 0,1-1 1,-1 1-1,1 0 1,0-1-1,-1 1 0,1-1 1,0 1-1,-1-1 0,1 1 1,0-1-1,0 0 1,0 1-1,-1-1 0,1 0 1,0 1-1,0-1 1,0 0-1,0 0 0,-1 0 1,1 0-1,0 0 0,1 0 1,33 1 46,-29-1-43,15 0-236,-1-1 1,0 0-1,0-2 1,0 0-1,34-11 0,-40 9-904,0-1 0,0-1 0,0 0-1,24-17 1,2-8-3325,-5 3-1012</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39.870"/>
    </inkml:context>
    <inkml:brush xml:id="br0">
      <inkml:brushProperty name="width" value="0.035" units="cm"/>
      <inkml:brushProperty name="height" value="0.035" units="cm"/>
    </inkml:brush>
  </inkml:definitions>
  <inkml:trace contextRef="#ctx0" brushRef="#br0">278 882 3937,'0'0'10738,"23"-10"-9786,70-37-254,-88 45-620,0-1 0,0 0 0,0 0 0,0 0 0,-1-1 0,0 0 0,0 0 0,0 0 0,0 0 0,0-1 0,-1 1 0,0-1 0,0 0 0,0 0 0,2-7 0,-3 4 82,0-1 0,0 0 0,-1 0 0,0 0 0,0 0-1,-2-14 1,1 7 140,-6 14-327,-10 2-3,3 0 23,1 0 0,-1 0 0,1 1 0,-1 1 0,1 0 0,0 0 0,-16 6 0,2 4 3,1 2-1,1 0 1,0 1 0,1 2 0,0 0 0,1 1-1,1 2 1,1 0 0,1 1 0,1 1 0,1 0-1,1 2 1,-22 41 0,35-60 2,1 0-1,0 0 0,0 0 1,1 0-1,-1 0 1,1 0-1,0 0 1,0 9-1,27-15 383,-2-5-307,-1-2-1,0 0 0,0-1 0,-1-1 0,0-2 0,39-26 0,-14 4 168,81-75 0,-101 81-106,0-1 0,-2-2 0,-2-1 0,27-44 1,62-144 169,-10 17-308,-8 40 110,-93 160-13,6-7 226,-7 10-322,0 0 1,0 0-1,0 0 0,1 0 0,-1 0 1,0 0-1,0 0 0,0-1 0,1 1 1,-1 0-1,0 0 0,0 0 0,0 0 1,1 0-1,-1 0 0,0 0 0,0 1 1,0-1-1,1 0 0,-1 0 0,0 0 1,0 0-1,0 0 0,1 0 0,-1 0 1,0 0-1,0 0 0,0 0 0,0 1 0,1-1 1,-1 0-1,0 0 0,0 0 0,0 0 1,0 1-1,0-1 0,0 0 0,0 0 1,1 0-1,-1 0 0,0 1 0,0-1 1,0 0-1,0 0 0,0 0 0,0 1 1,0-1-1,0 0 0,0 0 0,0 0 1,0 1-1,0-1 0,0 0 0,0 0 1,0 0-1,0 1 0,0-1 0,-1 0 1,4 14-19,-2 0 1,0 0 0,-1 1-1,0-1 1,-1 0 0,-1 0 0,0 0-1,-6 19 1,-43 114 40,18-58-31,19-44 9,2-1 0,2 2 0,2-1-1,2 1 1,0 68 0,6-87 1,-1-16 1,1-1-1,0 1 1,4 20 0,-4-28 0,1 0-1,0 0 1,0 0 0,1-1-1,-1 1 1,0 0 0,1 0-1,0-1 1,-1 1 0,1-1-1,0 1 1,0-1 0,1 0-1,-1 0 1,0 0 0,1 0-1,3 2 1,4 1 6,1-1-1,0 0 1,0-1 0,0 0 0,1-1 0,-1 0-1,1 0 1,-1-2 0,1 1 0,22-3 0,-4 2 25,-4-1-201,0 0 1,0-2 0,-1-1 0,1 0 0,48-17-1,-51 12-1347,-1 0-1,-1-2 1,35-22-1,-4-7-5535</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40.401"/>
    </inkml:context>
    <inkml:brush xml:id="br0">
      <inkml:brushProperty name="width" value="0.035" units="cm"/>
      <inkml:brushProperty name="height" value="0.035" units="cm"/>
    </inkml:brush>
  </inkml:definitions>
  <inkml:trace contextRef="#ctx0" brushRef="#br0">15 403 6849,'0'0'9506,"1"-37"-8055,10-118-428,-10 148-949,1 0-1,-1 0 0,1 0 0,1 1 1,-1-1-1,1 0 0,0 1 1,1 0-1,0-1 0,0 1 0,0 1 1,1-1-1,-1 1 0,7-6 1,5-6 240,63-76 2069,-79 96-2092,1 8-269,-1 1-1,-1-1 1,-1 14 0,-8 4-26,-1-2 1,-16 30 0,-15 35-2,25-47 4,2 1 0,1 0-1,3 2 1,1-1 0,3 1 0,-1 51 0,8-79 1,-1-10 0,1 0 0,0 1 0,3 12 1,-2-20-1,-1-1 0,1 1 1,0-1-1,0 1 1,0-1-1,0 1 0,0-1 1,0 0-1,1 1 1,0-1-1,-1 0 0,1 0 1,0 0-1,0 0 1,0 0-1,0-1 1,2 3-1,3-1 14,0 1 1,1-1-1,-1-1 1,0 1-1,1-1 1,0-1-1,15 2 1,56 1-1505,-74-4 1177,-3-5-1706,-2 2 1567,-1-1 0,1 1 0,0 0 0,-1 0 0,0-1 0,0 1 0,0 0 0,0 0 0,0 0 0,-1 0 0,1 0 0,-1 0 0,0 1 1,0-1-1,0 1 0,0-1 0,-3-2 0,-38-27-5039</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40.525"/>
    </inkml:context>
    <inkml:brush xml:id="br0">
      <inkml:brushProperty name="width" value="0.035" units="cm"/>
      <inkml:brushProperty name="height" value="0.035" units="cm"/>
    </inkml:brush>
  </inkml:definitions>
  <inkml:trace contextRef="#ctx0" brushRef="#br0">1 1 8834</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40.630"/>
    </inkml:context>
    <inkml:brush xml:id="br0">
      <inkml:brushProperty name="width" value="0.035" units="cm"/>
      <inkml:brushProperty name="height" value="0.035" units="cm"/>
    </inkml:brush>
  </inkml:definitions>
  <inkml:trace contextRef="#ctx0" brushRef="#br0">225 111 8834,'-224'103'4409,"278"-128"-2537,27 0 217,21-3-433,13-1-696,14 1-496,-14 6-240,-13 1-224,-7 6-48,-21 1-576,1 7-752,-27 7-1369,-8 0-2272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52.744"/>
    </inkml:context>
    <inkml:brush xml:id="br0">
      <inkml:brushProperty name="width" value="0.035" units="cm"/>
      <inkml:brushProperty name="height" value="0.035" units="cm"/>
    </inkml:brush>
  </inkml:definitions>
  <inkml:trace contextRef="#ctx0" brushRef="#br0">7 450 1840,'0'0'10727,"-1"-24"-10075,-4-74-141,5 93-417,0 1 0,-1-1 1,2 0-1,-1 1 0,0-1 1,1 1-1,0-1 0,0 1 0,0-1 1,1 1-1,-1-1 0,1 1 1,0 0-1,1 0 0,2-4 1,-3 5 18,-1 1 0,1 0 0,-1-1 0,1 0 0,-1 1 0,0-1 0,0 0 0,0 1 0,-1-1 0,1 0 0,-1 0 0,1 0 0,-1-4 0,0-203 5838,0 209-5958,1 27-163,2-21 262,1 0-1,0-1 1,-1 0-1,1 1 0,0-1 1,1-1-1,-1 1 1,1 0-1,0-1 0,7 4 1,3 3 172,29 23-62,-1 2-1,-2 3 1,-2 0-1,-1 3 1,-3 1-1,48 73 1,-69-93-191,-2 1 1,0 0-1,-1 1 0,-2 1 1,8 27-1,-3 7-4,7 63-1,-20-111-1,1 0 0,0 0-1,1-1 1,0 1-1,7 13 1,-7-18 8,0 0-1,1 0 0,0-1 1,0 0-1,1 0 1,-1 0-1,1 0 1,0-1-1,10 8 0,10-2 61,-9-5-48,-10-3-5,-1 0 0,1-1 0,0 1 0,0-1 0,0 0 1,0-1-1,1 0 0,8 0 0,11 0-18,104 5 134,-126-6-135,-1 1 0,1-1 0,-1 0 1,0 0-1,1 0 0,-1 0 0,0 0 1,1-1-1,-1 0 0,0 1 0,0-1 1,0 0-1,0-1 0,-1 1 0,1 0 1,4-6-1,4-6 0,0 0 0,10-19 0,-8 13-1,-7 10-5,0 0 0,0-1 0,-1 0 0,-1 0 0,0-1 0,-1 1 0,3-16 0,6-87-69,-2 11 74,-2 66-10,2 1 0,1 1 0,1 0 0,2 1 0,2 0 0,33-54 0,-43 79 1,0 0 1,0-1 0,-1 1 0,0-2-1,-1 1 1,0 0 0,-1-1 0,0 0-1,-1 1 1,0-1 0,1-17 0,-3 28-130,1 6-2463,0 6 1708,4 16-1319,-5-27 2083,0 0 0,1 0-1,-1 0 1,0-1 0,0 1-1,1 0 1,-1 0 0,1 0 0,-1 0-1,1-1 1,-1 1 0,1 0 0,-1-1-1,1 1 1,0 0 0,-1-1 0,1 1-1,0-1 1,0 1 0,-1-1 0,1 1-1,0-1 1,0 1 0,1-1 0,4 2 93,0-2 0,0 1 1,0-1-1,0 1 0,0-2 1,0 1-1,0-1 1,0 0-1,0 0 0,0 0 1,0-1-1,0 0 0,-1 0 1,1 0-1,-1-1 1,0 0-1,1 0 0,-1-1 1,0 1-1,4-6 0,-6 5 119,-11 4-412,-31 0-1354,-2 0-1773</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41.082"/>
    </inkml:context>
    <inkml:brush xml:id="br0">
      <inkml:brushProperty name="width" value="0.035" units="cm"/>
      <inkml:brushProperty name="height" value="0.035" units="cm"/>
    </inkml:brush>
  </inkml:definitions>
  <inkml:trace contextRef="#ctx0" brushRef="#br0">1 303 6993,'0'0'9740,"21"-34"-9008,66-103-93,-78 123-304,-1 1-1,-1-1 1,10-25 0,-10 22 181,-4 6 68,-3 10-535,1 1 0,-1-1 0,0 0 1,0 1-1,0-1 0,0 0 0,1 1 1,-1-1-1,0 0 0,1 1 0,-1-1 1,0 0-1,1 1 0,-1-1 0,1 1 0,-1-1 1,1 1-1,-1-1 0,1 1 0,-1-1 1,2 0-1,-1 27-36,-1 34-36,2 1 16,-3 1 0,-3-1 0,-13 70 1,10-100 11,1 1 0,2 0 0,0 40 0,4-69 383,4-28 848,3 10-1196,1 0 0,0 0 0,1 0 0,1 1 0,0 0 0,13-12 0,27-39-4,-33 40-59,10-18-409,61-72 0,-77 103 353,1 1 0,0 0 0,0 0 0,1 1 0,0 1 0,1 0 0,0 1 0,0 1 0,1 0 0,17-6 0,66-12-1004,1 4 0,2 4 0,149-6 0,-236 23-49,-43 7-9188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42.155"/>
    </inkml:context>
    <inkml:brush xml:id="br0">
      <inkml:brushProperty name="width" value="0.035" units="cm"/>
      <inkml:brushProperty name="height" value="0.035" units="cm"/>
    </inkml:brush>
  </inkml:definitions>
  <inkml:trace contextRef="#ctx0" brushRef="#br0">1 525 6489,'0'0'4467,"23"-34"-3644,71-108 471,-34 51 1425,-38 56 182,49-59 0,-69 91-2814,1 0-1,-1 0 1,1 0 0,0 0-1,0 0 1,0 1 0,0-1-1,0 1 1,1 0 0,-1 0-1,1 0 1,-1 0 0,5-1 0,-6 17-340,-2-5 246,0 0 0,0-1 0,0 1 0,-1-1-1,0 1 1,-1-1 0,0 1 0,0-1-1,-1 0 1,0 0 0,0 0 0,-1 0-1,-6 9 1,-58 77 10,35-49 6,1 0 0,-46 92-1,76-134-5,1 1 0,-1 0 0,1 0 0,0-1-1,0 1 1,1 0 0,-1 0 0,1 0 0,0 7-1,0-11 116,6 0 67,8-3-150,-1 1 0,-1-2-1,1 0 1,-1-1 0,1 0-1,16-10 1,74-48 2,-50 25-32,-2-2 0,-1-2 1,-3-3-1,-1-1 0,41-57 0,-28 42 3,-59 122-423,-5-41 413,0-1 0,-13 35 0,11-38-1,1 0-1,1 1 0,1 0 1,-4 28-1,7 43-663,1-87 649,0 0 0,1-1 0,-1 1 0,0 0 0,1-1 0,-1 1 0,1-1-1,-1 1 1,1 0 0,-1-1 0,1 1 0,-1-1 0,1 0 0,0 1 0,-1-1-1,1 1 1,-1-1 0,1 0 0,0 0 0,0 1 0,-1-1 0,1 0 0,0 0 0,-1 0-1,1 0 1,0 0 0,0 1 0,-1-2 0,1 1 0,0 0 0,-1 0 0,1 0-1,0 0 1,0 0 0,-1 0 0,2-1 0,6 0-78,9 2-72,-1-1 0,0-1 0,0-1 0,0 0 0,0-1 0,0-1 0,0 0 0,20-9 1,-4-4-354,-2-2 1,0 0 0,-1-2 0,-1-2 0,41-42 0,25-11-1706,-70 59 2093,0-1 0,-1-2 0,35-38 0,-55 54 441,-1 1 1,1-1-1,-1 0 0,0 0 0,0 0 1,-1 0-1,1 0 0,-1 0 0,0-1 1,0 1-1,0 0 0,-1-1 1,1 1-1,-1-1 0,0 1 0,0-1 1,-1 1-1,-1-8 0,2 11-290,0 1-1,0-1 1,-1 1-1,1-1 1,0 1-1,0-1 1,-1 1-1,1 0 1,0-1-1,0 1 1,-1-1-1,1 1 1,-1 0-1,1 0 1,0-1-1,-1 1 0,1 0 1,-1-1-1,1 1 1,-1 0-1,1 0 1,0 0-1,-1 0 1,1-1-1,-1 1 1,0 0-1,-14-3 3,1 1 0,-1 0 0,0 1 0,0 1 0,0 0 0,1 1 0,-1 1 0,0 0-1,1 1 1,-1 1 0,1 0 0,-14 6 0,22-7-23,1 0 0,-1 0 0,1 1 0,0 0 0,1 0 0,-1 0 0,1 0 0,-1 1 0,1 0 0,1 0 1,-1 0-1,1 0 0,-3 7 0,2-4-6,1 1 1,0-1 0,1 1-1,0 0 1,0 0 0,1 0 0,0 0-1,1 11 1,0-17 6,0-1-1,1 1 1,-1-1-1,1 1 1,0-1-1,-1 1 1,1-1-1,0 0 1,0 1-1,0-1 1,1 0-1,-1 0 1,1 0 0,-1 0-1,1 0 1,0 0-1,-1 0 1,1-1-1,3 3 1,6 3-1,-1 0 0,24 10 0,-25-13 3,0 0-1,-1 1 1,1 0-1,9 8 1,-14-8-1,0-1 0,0 1 0,-1 0-1,1 0 1,-1 0 0,-1 1 0,1-1 0,-1 0 0,0 1 0,0 0 0,0 0-1,-1-1 1,1 12 0,-1-4 0,0-1 0,-1 1 0,0-1 0,-1 1-1,-5 21 1,4-27 2,0 0-1,-1 0 1,0 0-1,0 0 0,-1-1 1,0 1-1,0-1 1,0 0-1,-1 0 1,0 0-1,0-1 0,-1 0 1,1 0-1,-10 7 1,-8 3 4,-1-1 1,-40 18-1,60-30-4,0 0 2,0 0 0,1-1 0,-1 1 0,0-1-1,0 0 1,0 0 0,0 0 0,-5 0 0,7-7 25,2 1-75,1 0 1,0 1-1,0-1 0,0 0 1,0 1-1,1-1 1,0 1-1,0-1 1,0 1-1,0 0 1,1 0-1,5-7 0,45-45-1178,-36 39 754,293-322-9395,-241 259 6993</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42.434"/>
    </inkml:context>
    <inkml:brush xml:id="br0">
      <inkml:brushProperty name="width" value="0.035" units="cm"/>
      <inkml:brushProperty name="height" value="0.035" units="cm"/>
    </inkml:brush>
  </inkml:definitions>
  <inkml:trace contextRef="#ctx0" brushRef="#br0">28 12 2969,'0'0'12049,"13"-3"-11078,44-6 14,-55 10-917,0-1-1,0 1 0,1 0 0,-1 0 1,0 0-1,0 0 0,0 0 1,0 0-1,0 0 0,-1 1 1,1-1-1,0 1 0,-1-1 0,1 1 1,-1 0-1,1 0 0,-1 0 1,0-1-1,0 1 0,0 0 0,0 1 1,0-1-1,1 3 0,3 5 204,4 7-24,-1 0-1,0 1 1,-2 0-1,0 0 1,-1 1 0,-1-1-1,0 1 1,-2 0-1,0 0 1,-2 37 0,0-41-214,0 18 32,-5 45 1,3-66-64,0 0 1,-1 0 0,-1 0-1,0 0 1,0 0 0,-1-1-1,-8 12 1,-65 98 12,77-119-23,0 0 1,0 0 0,0 0-1,0 0 1,0 0 0,1 0-1,-1 0 1,1 0 0,-1 0-1,1 0 1,-1 3 0,1-4-244,-1-4-1375,-4-9-455,-1 0-1,-1 1 1,0-1-1,-14-15 1,1 1-4984</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42.605"/>
    </inkml:context>
    <inkml:brush xml:id="br0">
      <inkml:brushProperty name="width" value="0.035" units="cm"/>
      <inkml:brushProperty name="height" value="0.035" units="cm"/>
    </inkml:brush>
  </inkml:definitions>
  <inkml:trace contextRef="#ctx0" brushRef="#br0">0 79 5657,'0'0'13339,"258"-42"-13219,-191 34-112,-6-6-8,-6 7-216,-15 4-864,-19-1-905,-8 4-895,-6 0-1129</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44.632"/>
    </inkml:context>
    <inkml:brush xml:id="br0">
      <inkml:brushProperty name="width" value="0.035" units="cm"/>
      <inkml:brushProperty name="height" value="0.035" units="cm"/>
    </inkml:brush>
  </inkml:definitions>
  <inkml:trace contextRef="#ctx0" brushRef="#br0">0 303 2529,'0'0'9971,"52"2"-8984,166 6 38,-198-8-729,1-1-1,32-5 0,-45 4-130,0-1 0,0 1 0,-1-1 0,10-5-1,5-3 159,19-6 198,142-70 925,-163 76-1285,-1-1 1,0 0 0,-1-2 0,-1 0 0,0-1-1,25-29 1,-24 12 150,-13 20-188,-4 6-73,-1 5-122,-32 10-3,1 2 0,0 1-1,-39 22 1,-83 55 120,125-72-65,-12 7 22,1 1 0,1 3 0,1 1 0,-64 66 1,94-87-4,0 0 1,1 1 0,0 1-1,-4 9 1,8-16 3,1 1 1,-1-1-1,1 0 0,0 0 0,1 0 1,-1 1-1,0-1 0,1 0 0,0 1 1,0-1-1,0 0 0,0 1 0,0-1 1,1 1-1,-1-1 0,2 4 1,-1-6-2,-1 0 1,1 0-1,-1 0 1,1 0-1,0 0 1,-1-1 0,1 1-1,0 0 1,0 0-1,-1-1 1,1 1 0,0 0-1,0-1 1,0 1-1,0-1 1,0 1-1,0-1 1,0 0 0,0 1-1,0-1 1,1 0-1,25 6 42,-1-1-1,0-1 0,46-1 1,89-7-35,-112 1-219,1-3 1,-2-2-1,1-2 0,-1-1 0,63-26 0,-74 22-1406,-1-2 0,-1-2 0,0-1 0,32-25 0,-16 3-4340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4:45.346"/>
    </inkml:context>
    <inkml:brush xml:id="br0">
      <inkml:brushProperty name="width" value="0.035" units="cm"/>
      <inkml:brushProperty name="height" value="0.035" units="cm"/>
    </inkml:brush>
  </inkml:definitions>
  <inkml:trace contextRef="#ctx0" brushRef="#br0">658 902 6737,'0'0'9596,"1"-24"-9332,2-9-137,0-85 730,-6 100-451,-16 15-194,-7 4-207,1 1 1,0 2 0,0 0 0,1 2 0,-1 0-1,-42 19 1,4 3-7,-73 46-1,135-73 2,-31 17-3,1 1-1,-53 45 0,77-58 12,0 0 0,0 1-1,1 0 1,0 0 0,1 0 0,0 0 0,0 1-1,0 0 1,1 0 0,0 1 0,1-1-1,0 1 1,0-1 0,0 1 0,1 0 0,1 0-1,-1 12 1,2-20 4,0 0-1,0 0 1,0 0-1,0 0 0,0 0 1,0 0-1,0 1 1,0-1-1,1 0 1,-1 0-1,0 0 1,1 0-1,-1 0 0,1 0 1,-1 0-1,1 0 1,0-1-1,-1 1 1,1 0-1,0 0 0,-1 0 1,1-1-1,0 1 1,0 0-1,0-1 1,0 1-1,0-1 0,1 1 1,2 0 74,0 0 1,0 0-1,0 0 0,0-1 1,0 0-1,6 0 0,-2 0 46,14-1 122,-1-1-1,0-1 0,0-1 0,-1-1 0,1 0 1,35-16-1,116-65 429,-155 77-609,29-17 32,-1-1 0,-1-3 1,-2-1-1,-1-3 0,-2-1 1,-1-1-1,-1-3 1,35-49-1,-23 18-122,-3-2-1,-4-2 1,-3-1 0,35-96-1,-63 135 4,-1 0 0,6-45 0,-9 39 15,-5 41-108,-1 10 44,0 31 37,1 54 135,-5-60-32,-1-1 0,-2 0 0,-1 0 0,-2 0 0,-23 58 0,4-11 76,12-33-77,2 2-1,2 0 1,3 0-1,2 1 1,-2 69-1,9 23 12,0-138-82,-1 1 1,1 0-1,1-1 0,-1 1 1,1-1-1,0 1 0,0 0 0,0-1 1,0 1-1,1-1 0,0 0 1,0 0-1,0 1 0,0-1 0,1-1 1,0 1-1,0 0 0,0 0 1,0-1-1,0 0 0,1 0 0,-1 0 1,1 0-1,0 0 0,0-1 1,0 0-1,0 1 0,0-1 1,9 2-1,7 1 36,0-1 1,1-1 0,-1-1 0,1-1-1,-1 0 1,1-2 0,22-3-1,-33 4-67,0-1-1,-1 0 0,1-1 1,-1 0-1,1-1 1,-1 0-1,14-6 0,-20 7-119,0 0 0,0 0 0,0 0 0,0 0 0,0-1-1,-1 1 1,1-1 0,-1 0 0,1 0 0,-1 0-1,0 0 1,0 0 0,0 0 0,-1-1 0,1 1 0,-1-1-1,0 1 1,0-1 0,0 1 0,0-1 0,0-3-1,1-43-6046,-2 6-4397</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5:59.056"/>
    </inkml:context>
    <inkml:brush xml:id="br0">
      <inkml:brushProperty name="width" value="0.035" units="cm"/>
      <inkml:brushProperty name="height" value="0.035" units="cm"/>
    </inkml:brush>
  </inkml:definitions>
  <inkml:trace contextRef="#ctx0" brushRef="#br0">21 0 1424,'0'0'1553,"-20"0"-329,20 4-4601,0 3 2961,0 0 168</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07.134"/>
    </inkml:context>
    <inkml:brush xml:id="br0">
      <inkml:brushProperty name="width" value="0.035" units="cm"/>
      <inkml:brushProperty name="height" value="0.035" units="cm"/>
    </inkml:brush>
  </inkml:definitions>
  <inkml:trace contextRef="#ctx0" brushRef="#br0">9 82 744,'0'0'1850,"-7"6"3155,7-17-2985,0 8-1478,-1 0 0,1 0-1,0-1 1,0 1 0,0 0 0,0 0 0,1-1-1,0 1 1,-1 0 0,1 0 0,0 0-1,2-4 1,12-7 6012,7 14-5119,775 0 282,-703-8-1042,-16 2-2951,-154 5-2620,28-2-620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03.621"/>
    </inkml:context>
    <inkml:brush xml:id="br0">
      <inkml:brushProperty name="width" value="0.035" units="cm"/>
      <inkml:brushProperty name="height" value="0.035" units="cm"/>
    </inkml:brush>
  </inkml:definitions>
  <inkml:trace contextRef="#ctx0" brushRef="#br0">475 11 1176,'0'0'11919,"12"-5"-8830,-8 0 886,-31 5-3966,0 2 0,0 1 1,1 2-1,-52 14 0,58-12-10,1 0 0,-1 1 0,2 1 0,-1 1 0,2 0 1,-1 2-1,-19 16 0,33-25-6,1 0 0,1-1 1,-1 1-1,0 0 0,1 0 1,-1 1-1,1-1 0,0 1 1,0-1-1,0 1 0,1 0 1,-1-1-1,1 1 0,0 0 1,0 0-1,0 0 0,0 0 1,1 0-1,0 0 0,0 0 1,1 8-1,-1-12 6,-1 1 1,1-1-1,0 1 0,0 0 0,1-1 1,-1 1-1,0-1 0,0 1 1,0-1-1,0 1 0,0-1 0,0 1 1,1-1-1,-1 1 0,0-1 1,1 1-1,-1-1 0,0 1 0,1-1 1,-1 1-1,0-1 0,1 0 1,-1 1-1,1-1 0,-1 0 1,1 1-1,-1-1 0,1 0 0,-1 0 1,1 1-1,0-1 0,18 6-5,1-2 0,0 0 1,0-1-1,1-1 0,32 0 0,-20-1 25,29-1 63,-45-1-80,0 1-1,1 0 1,-1 1-1,0 1 1,0 1 0,0 0-1,18 7 1,-33-9-10,0 0-1,0 1 1,-1-1 0,1 1 0,0-1-1,-1 1 1,1 0 0,-1 0 0,1 0-1,-1 0 1,0-1 0,0 2-1,0-1 1,0 0 0,0 0 0,0 0-1,-1 0 1,1 1 0,-1-1-1,1 0 1,-1 0 0,0 1 0,0-1-1,0 0 1,0 1 0,-1-1 0,0 3-1,1 0 9,-1-1 0,1 1-1,-2 0 1,1 0 0,0-1-1,-1 1 1,0-1 0,0 1-1,0-1 1,0 0 0,-1 0-1,-4 6 1,-14 8 34,-1-1-1,-1 0 1,-28 15 0,2 0 4,34-23-326,1-1 0,-1 0 0,-1-1 1,1 0-1,-1-2 0,-1 1 0,1-2 0,-1 0 0,1-1 0,-31 1 0,-23-1-4274,-3 1-2672</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2:23.560"/>
    </inkml:context>
    <inkml:brush xml:id="br0">
      <inkml:brushProperty name="width" value="0.035" units="cm"/>
      <inkml:brushProperty name="height" value="0.035" units="cm"/>
    </inkml:brush>
  </inkml:definitions>
  <inkml:trace contextRef="#ctx0" brushRef="#br0">0 47 4929,'0'0'4361,"21"-43"-5689,-14 40-49,-1 3-2807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53.536"/>
    </inkml:context>
    <inkml:brush xml:id="br0">
      <inkml:brushProperty name="width" value="0.035" units="cm"/>
      <inkml:brushProperty name="height" value="0.035" units="cm"/>
    </inkml:brush>
  </inkml:definitions>
  <inkml:trace contextRef="#ctx0" brushRef="#br0">461 127 2713,'0'0'12098,"-1"-19"-11596,-5-58-188,5 75-305,1 1 0,0-1-1,0 1 1,-1-1 0,1 1-1,0-1 1,-1 1 0,0 0-1,1-1 1,-1 1 0,0 0-1,0-1 1,0 1 0,1 0-1,-1 0 1,-2-2-1,-14 0 52,11 3-45,-22-2-8,1 1-1,0 2 1,0 0 0,-1 2 0,-31 7-1,47-7-1,1 1-1,0-1 0,1 2 0,-1-1 0,1 1 0,0 1 0,0 0 0,1 0 1,-1 1-1,1 1 0,1-1 0,-1 1 0,2 1 0,-1-1 0,-7 13 0,6-8 24,1 0-1,1 0 1,0 1-1,1 1 0,1-1 1,0 1-1,1 0 1,0 0-1,1 0 0,1 0 1,0 0-1,2 25 0,22-40 446,-1 0-367,-1 0 1,1-2 0,-1-1-1,1-1 1,-1 0 0,0-1-1,-1-2 1,1 0 0,-1 0-1,-1-2 1,30-18 0,-43 23-93,0 0-1,0 0 1,0 0 0,-1 0 0,1-1 0,-1 0-1,0 0 1,-1 0 0,1-1 0,-1 1 0,0-1-1,0 0 1,-1 1 0,1-1 0,1-8-1,-1-4-837,-1 0-1,0-1 1,-1-33-1,-1 34-762,0 0-2202</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0.386"/>
    </inkml:context>
    <inkml:brush xml:id="br0">
      <inkml:brushProperty name="width" value="0.035" units="cm"/>
      <inkml:brushProperty name="height" value="0.035" units="cm"/>
    </inkml:brush>
  </inkml:definitions>
  <inkml:trace contextRef="#ctx0" brushRef="#br0">488 88 2112,'0'0'10093,"-12"-14"-9453,-41-43-115,51 55-497,1 1 1,-1 0 0,1-1 0,-1 1-1,0 0 1,1 0 0,-1 0 0,0 0 0,0 0-1,0 0 1,0 0 0,0 0 0,0 1 0,0-1-1,0 1 1,0 0 0,0 0 0,0-1-1,0 1 1,0 0 0,0 1 0,-4 0 0,-5 0 55,-5-2-45,0 1 0,0 1 0,0 0 0,0 2 0,1-1 0,-1 2 0,1 0 0,0 1 0,-20 9 0,13-3 27,0 0 0,1 2 0,0 0 0,-23 20 0,39-28-48,0-1 1,0 1 0,1 0 0,-1 0-1,1 0 1,0 1 0,1 0 0,-1-1 0,1 1-1,0 1 1,1-1 0,-1 0 0,1 1-1,0-1 1,1 1 0,0-1 0,0 1 0,0 0-1,1 0 1,0 9 0,1-13-15,0-1 1,-1 1-1,1 0 0,0-1 1,0 1-1,1-1 1,-1 1-1,0-1 0,1 0 1,-1 0-1,1 0 0,0 1 1,0-2-1,0 1 1,0 0-1,0 0 0,0-1 1,1 1-1,-1-1 0,0 1 1,3 0-1,9 4 30,-1-1 0,27 7 0,-23-6-11,199 43 262,-143-36-231,117 39-1,-184-50-59,8 3-42,0 0 1,-1 1-1,18 11 1,-28-16 40,0 1 0,-1 0 1,1 0-1,-1 0 0,1 0 0,-1 0 1,0 1-1,0-1 0,0 1 1,0-1-1,0 1 0,0 0 1,-1 0-1,0 0 0,1-1 0,-1 2 1,0-1-1,0 0 0,-1 0 1,1 0-1,0 5 0,-1-5 9,-1-1-1,1 1 1,0 0-1,-1-1 0,0 1 1,0-1-1,0 1 1,0-1-1,0 1 0,0-1 1,0 0-1,-1 1 1,1-1-1,-1 0 0,0 0 1,1 0-1,-1 0 1,0 0-1,0-1 0,-1 1 1,1 0-1,0-1 1,-4 2-1,-6 3 14,0-1-1,0-1 1,-22 6 0,13-4-1,-8 1 63,-1-1-1,0-2 1,0 0 0,-1-2-1,-30-3 1,55 1-52,0 0-1,0-1 1,0 0 0,0 0-1,0-1 1,1 1-1,-1-1 1,0-1 0,1 1-1,-9-6 1,11 6-72,0 0 1,1 1-1,-1-2 0,1 1 1,-1 0-1,1 0 1,0-1-1,0 1 0,0-1 1,0 0-1,0 1 0,1-1 1,-1 0-1,1 0 1,0 0-1,0 0 0,0-1 1,0 1-1,0 0 0,1 0 1,-1-5-1,1 6-129,0 0-1,0 0 1,0 0-1,1 0 0,-1 0 1,1 0-1,-1 0 1,1 0-1,-1 0 1,1 0-1,0 0 1,0 0-1,0 0 0,0 1 1,0-1-1,3-3 1,0 2-404,1-1 1,-1 1-1,1 0 0,0 0 1,0 1-1,5-3 0,55-23-6456</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0.851"/>
    </inkml:context>
    <inkml:brush xml:id="br0">
      <inkml:brushProperty name="width" value="0.035" units="cm"/>
      <inkml:brushProperty name="height" value="0.035" units="cm"/>
    </inkml:brush>
  </inkml:definitions>
  <inkml:trace contextRef="#ctx0" brushRef="#br0">258 154 3177,'0'0'9548,"9"-10"-8778,29-31-91,-36 38-470,1-1 0,-1 0 1,0 0-1,-1 0 0,1 0 1,0 0-1,-1 0 1,0-1-1,0 1 0,0 0 1,-1-1-1,0 1 0,0-1 1,0 1-1,0-1 0,0 1 1,-2-6-1,0-11 1050,-9 21-1167,0 1-102,-1 0 0,1 1 0,0 1 0,0 0-1,0 0 1,1 1 0,-1 0 0,1 1 0,0 1-1,0-1 1,0 2 0,-12 9 0,4-2-3,0 2 0,2 0 0,-1 1 1,2 0-1,-16 24 0,25-33 10,1 0-1,1 1 1,-1-1 0,2 1-1,-1 0 1,1 0-1,0 1 1,-1 11 0,1 4-314,1 46 1,2-59 155,0-11 155,0 0 1,1-1-1,-1 1 1,0 0-1,1 0 1,-1 0-1,0-1 0,1 1 1,-1 0-1,1-1 1,0 1-1,-1 0 1,1-1-1,-1 1 1,1 0-1,0-1 0,0 1 1,-1-1-1,1 0 1,0 1-1,0-1 1,-1 0-1,1 1 1,0-1-1,0 0 0,0 0 1,0 1-1,0-1 1,-1 0-1,1 0 1,2 0-1,37 0 53,-26-1-11,-7 1-33,1-1-1,0 0 0,0-1 1,0 0-1,-1 0 1,1 0-1,-1-1 0,1 0 1,-1-1-1,0 0 1,-1 0-1,1 0 0,-1-1 1,1 0-1,-1 0 0,-1 0 1,1-1-1,-1 0 1,0 0-1,7-12 0,-2 2-4,0 0-1,-2-1 1,0 0-1,-1 0 0,-1-1 1,0 1-1,5-36 1,-10 11-2107,-1 41 1986,1 1 0,-1 0 1,0-1-1,0 1 0,0 0 0,0-1 0,1 1 0,-1 0 1,0 0-1,0-1 0,0 1 0,1 0 0,-1 0 0,0-1 1,0 1-1,1 0 0,-1 0 0,0 0 0,1 0 0,-1-1 1,0 1-1,1 0 0,-1 0 0,0 0 0,1 0 0,-1 0 1,0 0-1,1 0 0,-1 0 0,0 0 0,1 0 0,-1 0 1,0 0-1,1 0 0,-1 0 0,0 0 0,1 0 0,-1 1 1,3-1-889,10 0-3801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1.492"/>
    </inkml:context>
    <inkml:brush xml:id="br0">
      <inkml:brushProperty name="width" value="0.035" units="cm"/>
      <inkml:brushProperty name="height" value="0.035" units="cm"/>
    </inkml:brush>
  </inkml:definitions>
  <inkml:trace contextRef="#ctx0" brushRef="#br0">240 161 1816,'0'0'10516,"8"-20"-9450,23-61-136,-29 78-719,0 0-1,-1 0 0,0-1 0,0 1 1,0 0-1,0-1 0,-1 1 0,1-1 0,-1 1 1,0-1-1,0 1 0,-1-5 0,0-3 1177,1 10-1055,-7 2-329,0 0 0,0 0 0,0 1 0,0 0-1,1 0 1,-1 0 0,0 1 0,1 0 0,0 0 0,0 1 0,0 0 0,-9 7-1,-8 8-14,-32 35-1,52-51 17,-9 11-7,1-1-1,0 2 1,1-1 0,0 1 0,2 1-1,0 0 1,0 0 0,1 1-1,1-1 1,1 1 0,1 1-1,0-1 1,1 1 0,1-1 0,0 1-1,2 0 1,0 0 0,3 22-1,-3-37 5,1 1 0,0-1 0,-1 0-1,1 0 1,1 1 0,-1-1 0,0 0-1,1 0 1,-1 0 0,1-1 0,0 1 0,0 0-1,0-1 1,1 1 0,-1-1 0,0 0-1,1 1 1,0-1 0,-1 0 0,1-1-1,0 1 1,0 0 0,0-1 0,0 0-1,0 0 1,0 0 0,1 0 0,-1 0-1,6 0 1,9 2 38,0-1 0,1-1 0,-1-1-1,20-2 1,-36 1-32,12-1 39,0 0-1,0-1 1,0-1-1,0-1 1,0 0-1,-1 0 1,0-1-1,0-1 1,-1 0-1,18-15 1,4-4 51,-1-1 1,38-43 0,-27 23 165,-3-2-1,50-75 1,-83 113 5,-8 18-167,-10 22-109,-21 27 1,20-37 7,0 1 0,-12 31-1,14-21 0,1 1 0,1 1 0,2-1 0,1 1 0,1 48 0,3-79 0,0 0 1,0 0 0,0 1-1,0-1 1,1 0 0,-1 0-1,0 0 1,1 1 0,-1-1-1,1 0 1,-1 0-1,1 0 1,0 0 0,-1 0-1,1 0 1,0 0 0,0 0-1,0 0 1,0-1 0,0 1-1,0 0 1,0 0-1,0-1 1,0 1 0,0-1-1,0 1 1,0-1 0,0 1-1,0-1 1,1 0 0,1 1-1,4 0-3,1 0 0,0 0 0,0-1 0,8 0 0,-5 0-7,17 0-34,-15 1-105,-1 0-1,1-1 1,-1-1 0,1 0-1,-1-1 1,1 0 0,-1 0-1,0-2 1,14-5 0,-19 5-297,0 0 1,0 0-1,0-1 0,-1 0 1,0 0-1,0-1 0,-1 0 1,1 0-1,-1 0 0,6-10 1,-1-16-4486</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1.678"/>
    </inkml:context>
    <inkml:brush xml:id="br0">
      <inkml:brushProperty name="width" value="0.035" units="cm"/>
      <inkml:brushProperty name="height" value="0.035" units="cm"/>
    </inkml:brush>
  </inkml:definitions>
  <inkml:trace contextRef="#ctx0" brushRef="#br0">1 46 5337,'0'0'11787,"27"-46"-12612,-27 64-775,0 10-680,-27 1-2041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2.715"/>
    </inkml:context>
    <inkml:brush xml:id="br0">
      <inkml:brushProperty name="width" value="0.035" units="cm"/>
      <inkml:brushProperty name="height" value="0.035" units="cm"/>
    </inkml:brush>
  </inkml:definitions>
  <inkml:trace contextRef="#ctx0" brushRef="#br0">272 845 1768,'0'0'8422,"17"-22"-7455,50-74 87,-64 94-987,-1-1 0,-1 0 0,1 0 1,0 0-1,0 0 0,-1 0 1,0 0-1,0 0 0,0 0 0,0-1 1,0 1-1,-1 0 0,1-1 1,-1 1-1,0 0 0,0-1 0,-1-5 1,0-3 189,1 1-53,1 3-13,-1 0 0,0 0 0,-1 0 1,0 0-1,0 0 0,-4-12 0,4 17-135,-1 0 1,1 1-1,-1-1 1,0 1 0,1-1-1,-1 1 1,0 0-1,-1 0 1,1 0-1,0 0 1,0 0-1,-1 0 1,1 1-1,-1-1 1,0 1 0,1 0-1,-1-1 1,0 1-1,0 0 1,0 1-1,-5-2 1,-1 0-51,1 1 0,-1 0 1,0 0-1,0 1 0,0 0 1,0 0-1,0 1 0,0 0 1,1 1-1,-1 0 0,0 0 1,1 1-1,0 0 0,-1 0 0,1 1 1,0 0-1,1 1 0,-1 0 1,1 0-1,0 0 0,0 1 1,1 0-1,-1 1 0,1-1 1,-7 11-1,2-4-1,1 1 0,0 0 0,1 1 0,1 0 0,0 0 0,1 1 0,0 0 0,1 1 1,1-1-1,1 1 0,0 0 0,2 0 0,-1 0 0,1 25 0,2 25 20,0-67-17,0 1-1,0 0 1,0 0-1,0-1 0,0 1 1,1 0-1,-1 0 1,0-1-1,0 1 1,0 0-1,1 0 1,-1-1-1,0 1 0,1 0 1,-1-1-1,1 1 1,-1 0-1,1-1 1,-1 1-1,1-1 1,-1 1-1,1-1 0,-1 1 1,1-1-1,0 1 1,-1-1-1,1 1 1,0-1-1,-1 0 0,1 1 1,1-1-1,25 1 449,-18-2-320,1 0-59,0-1 1,0 0-1,0-1 0,-1 1 1,1-2-1,-1 0 1,0 0-1,0 0 0,0-1 1,-1-1-1,0 0 1,11-8-1,6-8 58,-1-1-1,31-39 0,-45 51-77,-1 0 1,0-1-1,-1 0 0,0-1 0,-1 0 0,-1 0 0,0-1 0,0 1 0,-2-1 0,1 0 0,-2-1 1,0 1-1,-1-1 0,0 1 0,-1-25 0,-1 38-166,0 12-277,0 3 380,-1 1-1,0-1 1,-2 0-1,1 0 1,-10 26-1,4-9 15,1 1 1,1 0-1,2 0 0,1 0 0,3 58 0,0-81-7,0-9 2,0 1 1,0 0-1,0 0 1,0-1-1,0 1 1,0 0-1,0-1 1,0 1-1,0 0 1,1 0-1,-1-1 1,0 1-1,0 0 1,1-1-1,-1 1 1,1 0-1,-1-1 1,0 1-1,1-1 1,-1 1-1,1-1 1,-1 1-1,1-1 1,0 1-1,-1-1 1,1 1-1,-1-1 1,2 1-1,21 0 168,-14-1-138,4 0 5,0-1-1,0 0 1,0-1 0,0-1-1,0 0 1,0 0-1,-1-2 1,20-8 0,-15 4-20,0-1-1,-1-1 1,0 0 0,-1-1 0,17-18 0,-15 13 6,0-1 0,-1-1 0,-1 0-1,-1-1 1,-1-1 0,-1 0 0,-1-1 0,10-27 0,-11 21 0,-2-1 0,-1 0 0,-1 0 0,-1-1 0,-2 1 0,0-40-1,-3-326 958,-1 409-1039,-1 0 1,0 0-1,-1-1 1,0 1-1,-9 20 1,-5 26 70,4 19 4,3 0 1,3 1-1,5 0 1,8 102 0,-5-169-14,0-1 1,1 0 0,1 0-1,0-1 1,1 1-1,0-1 1,0 1 0,1-1-1,1 0 1,0-1 0,0 0-1,1 0 1,1 0 0,9 11-1,-3-8 9,0-1 0,1 0-1,0-1 1,1 0 0,0-1 0,1-1-1,0-1 1,26 10 0,-10-8 25,0 0 0,1-2 1,-1-2-1,40 3 0,137-3 41,-176-6-96,-31 0-30,10 0 23,0 0 0,0-1-1,0 0 1,24-6 0,-33 6-165,0-1 0,-1 1 0,1-1 0,-1 1 0,1-1 0,-1 0 0,0-1 0,0 1 0,0 0 0,0-1 0,0 0 0,0 0 1,-1 1-1,1-2 0,-1 1 0,0 0 0,0 0 0,0-1 0,0 1 0,-1-1 0,2-6 0,1-25-5822</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4.907"/>
    </inkml:context>
    <inkml:brush xml:id="br0">
      <inkml:brushProperty name="width" value="0.035" units="cm"/>
      <inkml:brushProperty name="height" value="0.035" units="cm"/>
    </inkml:brush>
  </inkml:definitions>
  <inkml:trace contextRef="#ctx0" brushRef="#br0">1 91 1800,'0'0'12091,"29"-14"-11296,91-46-228,-80 44-164,-28 16-56,-2 1-96,-7-1-179,0 1-1,1-1 1,-1 0 0,0 1-1,0 0 1,0 0-1,0 0 1,0 0 0,0 0-1,0 0 1,-1 1-1,1 0 1,0-1 0,-1 1-1,5 4 1,-3-1 3,1 0 1,-1 0-1,0 0 0,-1 0 1,1 1-1,-1 0 0,3 7 1,2 10 61,-1 0 0,-1 0 0,4 28 1,-10-49-126,14 76 155,40 288 130,-52-353-484,1-1 0,0 1-1,0 0 1,1-1 0,1 1 0,10 18 0,-11-24-333,-3-16-6959,-1 3 5947,0-20-3318</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5.401"/>
    </inkml:context>
    <inkml:brush xml:id="br0">
      <inkml:brushProperty name="width" value="0.035" units="cm"/>
      <inkml:brushProperty name="height" value="0.035" units="cm"/>
    </inkml:brush>
  </inkml:definitions>
  <inkml:trace contextRef="#ctx0" brushRef="#br0">1 104 4489,'0'0'11448,"32"-4"-11176,108-15-101,-129 18-123,0 0 1,-1 1 0,1 0-1,-1 1 1,1 0 0,-1 0-1,1 1 1,-1 1 0,0 0-1,15 6 1,-11-1 58,1 0-1,-1 1 1,-1 1-1,18 16 1,-14-12-19,26 26 84,-3 1 1,-1 3-1,-2 1 0,36 57 1,74 89-96,-131-172 0,-7-8-87,0 0-1,1-1 1,21 17-1,-28-25 70,-1 0-1,1-1 0,0 1 1,0-1-1,0 1 0,0-1 0,0 0 1,0 0-1,0 0 0,0 0 0,0-1 1,0 1-1,1-1 0,-1 0 1,0 0-1,0 0 0,0 0 0,1-1 1,-1 1-1,0-1 0,0 0 1,5-2-1,-4 1-25,-1-1 0,1 1 0,-1-1 0,1 0 0,-1 0 0,0 0 1,0-1-1,0 1 0,-1-1 0,1 1 0,-1-1 0,0 0 0,0 0 0,2-7 0,3-6-19,-2 0 1,5-22-1,-6 6-15,0 0 0,-2 0 0,-3-44 0,0 18-11,-1 38 6,0 0 0,-1 0 0,-1 1 0,-1-1 0,-1 1 0,-1 0 0,-1 0 0,0 1 0,-2 0 0,0 1 0,-1 0 0,0 0 0,-2 1 0,0 1 0,-30-30 0,36 40-327,-13-9-1463,0 11-7805</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5.849"/>
    </inkml:context>
    <inkml:brush xml:id="br0">
      <inkml:brushProperty name="width" value="0.035" units="cm"/>
      <inkml:brushProperty name="height" value="0.035" units="cm"/>
    </inkml:brush>
  </inkml:definitions>
  <inkml:trace contextRef="#ctx0" brushRef="#br0">0 271 2561,'0'0'10619,"48"-7"-9913,148-26-34,-184 31-550,0-1 1,0 0-1,0-1 1,16-8-1,-25 11-50,1-1-1,-1-1 1,0 1 0,0 0-1,-1-1 1,1 0-1,0 0 1,2-3 0,3-4 139,-3 4-81,0 0 0,0 0 0,-1 0 0,0 0 0,0-1 0,0 0 1,-1 0-1,0 0 0,3-14 0,-3 3 32,-1 1 1,0-1 0,-2-21-1,-5 38-210,-1 2 37,0 0-1,0 0 0,0 1 1,0 0-1,0 0 1,1 1-1,-1-1 1,1 1-1,-1 0 1,1 1-1,0-1 0,-7 7 1,-12 11-11,-23 26-1,38-38 22,1 0 0,-1 1 0,2 1 0,0-1 0,0 1-1,1 0 1,0 1 0,0-1 0,2 1 0,-1 0 0,2 1-1,0-1 1,0 1 0,1-1 0,0 1 0,1 16-1,1-15-1,-1-8 4,1 0 0,1 1-1,-1-1 1,1 0-1,0 0 1,2 8 0,-2-12 2,0 1 0,0-1 1,1 0-1,-1 0 0,1 0 1,-1 0-1,1 0 0,0 0 1,0-1-1,0 1 0,0 0 1,0-1-1,0 0 0,0 1 1,1-1-1,-1 0 0,5 1 1,13 4 32,1 0 1,0-2-1,0-1 0,0 0 1,0-2-1,0 0 1,0-2-1,1 0 0,25-5 1,-30 3-65,0-1 0,-1 0 0,1-1-1,-1-1 1,0 0 0,29-18 0,-38 20-335,0-1 1,0 0-1,0 0 0,0-1 1,-1 0-1,0 0 0,0 0 0,-1-1 1,0 0-1,0 0 0,0 0 1,-1-1-1,0 1 0,-1-1 1,5-14-1,0-17-3791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6.144"/>
    </inkml:context>
    <inkml:brush xml:id="br0">
      <inkml:brushProperty name="width" value="0.035" units="cm"/>
      <inkml:brushProperty name="height" value="0.035" units="cm"/>
    </inkml:brush>
  </inkml:definitions>
  <inkml:trace contextRef="#ctx0" brushRef="#br0">0 22 2961,'0'0'13412,"7"-6"-13229,-6 6-182,0-2 0,1 1 0,0-1 1,0 0-1,-1 1 0,1 0 0,0 0 1,0-1-1,1 1 0,-1 0 0,0 1 1,3-2-1,-4 2 0,0 0 0,1 1 0,-1-1 0,0 0 0,1 1 0,-1-1-1,0 1 1,0 0 0,1-1 0,-1 1 0,0 0 0,0 0 0,0-1 0,0 1 0,0 0 0,0 0 0,0 0 0,0 0 0,-1 0 0,1 1 0,0-1 0,-1 0-1,1 0 1,0 0 0,-1 1 0,0-1 0,1 2 0,15 36 61,-3 1-1,-1 0 1,9 53-1,5 20 60,-19-87-103,33 98 54,-36-113-69,2 1 0,-1-1 0,2 0 1,-1 0-1,2-1 0,-1 1 0,1-2 0,11 11 1,-14-16-239,0-1 0,0 0 1,0 0-1,1 0 0,-1 0 1,1-1-1,0 0 1,0 0-1,0-1 0,0 1 1,0-1-1,0-1 0,0 1 1,0-1-1,9 0 1,-3-3-3418,-10-9-2793</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6.346"/>
    </inkml:context>
    <inkml:brush xml:id="br0">
      <inkml:brushProperty name="width" value="0.035" units="cm"/>
      <inkml:brushProperty name="height" value="0.035" units="cm"/>
    </inkml:brush>
  </inkml:definitions>
  <inkml:trace contextRef="#ctx0" brushRef="#br0">1 51 6329,'0'0'11651,"352"-25"-11483,-270 18-120,-15 0-40,-12-1-8,-8 8-72,-20-3-336,-6 3-632,-15 0-1129,8 0-2072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54.687"/>
    </inkml:context>
    <inkml:brush xml:id="br0">
      <inkml:brushProperty name="width" value="0.035" units="cm"/>
      <inkml:brushProperty name="height" value="0.035" units="cm"/>
    </inkml:brush>
  </inkml:definitions>
  <inkml:trace contextRef="#ctx0" brushRef="#br0">1 271 1744,'0'0'11886,"11"-31"-10227,36-99-304,-44 121-1155,0 1 0,0 1 0,1-1 1,0 0-1,1 1 0,-1 0 0,9-10 0,-11 14-64,1 1-1,-1-1 0,-1 0 0,1 0 0,0 1 0,-1-1 1,3-5-1,-3-4 485,-1 19-313,0-5-308,1 33 1,-1 0 0,-2-1 0,-2 1-1,-1-1 1,-12 45 0,-40 116 23,49-158-19,2 1 1,1 0-1,-1 47 0,6 42 190,6-127 132,10-1-299,0 0 0,0-1-1,0 0 1,-1-2-1,1 0 1,-1 0-1,0-1 1,0-1 0,-1-1-1,1 0 1,-2-1-1,1 0 1,-1-1-1,0-1 1,-1 0-1,0-1 1,0 0 0,-1 0-1,-1-2 1,0 1-1,-1-1 1,0 0-1,-1-1 1,9-21 0,21-76-22,-31 85-3,1 1 0,1 0 0,1 0 1,20-33-1,-31 90-524,-2-22 514,0 0-1,0 0 1,-10 17-1,-1 5 4,3 0-106,2 0 0,2 1-1,0 0 1,3 0-1,0 0 1,3 61-1,1-94 112,0 0 1,0 0-1,0 1 0,0-1 0,0 0 0,0 0 0,0 0 0,0 1 1,0-1-1,0 0 0,0 0 0,0 0 0,0 1 0,0-1 0,1 0 1,-1 0-1,0 0 0,0 0 0,0 0 0,0 1 0,0-1 0,0 0 0,1 0 1,-1 0-1,0 0 0,0 0 0,0 0 0,1 1 0,-1-1 0,0 0 1,0 0-1,0 0 0,1 0 0,-1 0 0,0 0 0,0 0 0,0 0 1,1 0-1,-1 0 0,0 0 0,0 0 0,0 0 0,1 0 0,-1 0 1,0 0-1,0 0 0,1-1 0,23 3 19,0-2 0,1-1 0,-1-1 0,0-1 1,0-1-1,0-1 0,0-2 0,-1 0 0,0-1 0,0-1 0,-1-1 0,0-2 0,-1 0 1,0-1-1,-1-1 0,-1 0 0,0-2 0,-1 0 0,0-2 0,-2 1 0,0-2 0,-1 0 1,23-40-1,-35 53-1,-1 0 1,0-1-1,0 1 0,-1-1 1,1 1-1,-1-10 0,0 12-11,-1-1 0,0 1 0,1-1 0,0 1 0,0 0 0,0-1 0,1 1 0,-1 0 0,1 0 0,0 0 0,0 0 0,5-6-1,-6 89-302,-1 105 304,0-181-7,0 0 0,0 1 0,0-1 0,0 0-1,0 0 1,1 0 0,-1 0 0,1 0-1,0 0 1,0 0 0,0 0 0,1 0 0,-1 0-1,1 0 1,-1-1 0,1 1 0,0 0 0,0-1-1,0 0 1,0 1 0,1-1 0,-1 0-1,1 0 1,-1 0 0,1-1 0,-1 1 0,1 0-1,0-1 1,0 0 0,0 0 0,0 0 0,0 0-1,5 1 1,40 2-298,0-3 0,70-6 0,-109 5-194,1-1-1,-1-1 1,1 0-1,-1 0 0,17-7 1,17-16-5707,-21 7-1026</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7.145"/>
    </inkml:context>
    <inkml:brush xml:id="br0">
      <inkml:brushProperty name="width" value="0.035" units="cm"/>
      <inkml:brushProperty name="height" value="0.035" units="cm"/>
    </inkml:brush>
  </inkml:definitions>
  <inkml:trace contextRef="#ctx0" brushRef="#br0">1 314 1032,'0'0'10112,"4"-17"-8956,2-6-800,-1 0 54,1 1 0,13-29 0,-14 38 83,-2 0 0,5-24 0,3-15 1080,3 25-267,-6 112-1361,-1-20 47,-6-42 10,1 0 0,1 0 0,1 0-1,1-1 1,1 1 0,1-1 0,1-1-1,17 32 1,-23-49 5,0-1-1,0 0 1,1 0-1,0 0 1,-1 0-1,1 0 1,0 0-1,1-1 1,-1 0-1,0 1 1,1-1-1,-1 0 1,1-1-1,-1 1 1,1-1-1,6 2 1,-4-2 27,0 0 1,0 0-1,0-1 1,0 0-1,0-1 1,0 1-1,-1-1 0,1 0 1,0-1-1,6-1 1,3-3 36,-1 0-1,1-1 1,-1-1 0,-1 0 0,0 0 0,0-2 0,15-13-1,-15 12-34,-1-1 0,0-1 0,-1 0 0,0 0 0,-1-1 0,-1 0 0,0-1 0,-1 0 0,0 0 0,-2-1-1,0 0 1,0 0 0,5-31 0,-5-53 83,-6 99-179,0 5-426,-1 7 478,-1-1 0,0 0 0,0 1 0,-7 17 0,4-15 7,2 0 0,-1 0 0,-1 16 0,4-17-29,0 1 0,0-1 0,1 0-1,1 0 1,3 17 0,-3-24 1,1-1 0,0 1 0,-1-1 0,2 0 0,-1 1 0,0-1 0,1 0 0,0-1 0,0 1 0,0 0 0,0-1 0,1 1 0,0-1 0,-1 0 0,9 5 0,-4-4 24,-1 1 1,1-1-1,0-1 0,0 1 1,0-2-1,1 1 0,-1-1 1,1 0-1,-1 0 1,1-1-1,0-1 0,-1 1 1,1-1-1,0-1 0,0 0 1,-1 0-1,10-2 0,-3-2 70,-1 1-1,0-2 1,0 0 0,0 0-1,0-2 1,-1 1-1,0-2 1,20-17-1,-13 10 77,-1-2 0,-1 0 1,-1-1-1,-1-1 0,0 0 0,-1-1 0,19-38 0,-32 52-117,0 1 0,0-1 0,-1 0 1,0 1-1,0-1 0,-1 0 0,1 0 1,-2-8-1,1 2-88,0 12 40,0 0 0,-1 0-1,1 0 1,0 0 0,-1 0-1,1 0 1,0 0 0,-1 0-1,1 0 1,-1 1 0,1-1-1,-1 0 1,0 0 0,1 0-1,-1 1 1,0-1 0,0 0-1,1 1 1,-1-1 0,0 0-1,0 1 1,0 0 0,0-1-1,0 1 1,0-1 0,1 1-1,-1 0 1,0-1 0,-2 1-1,-34-4-1070,32 4 867,-87-1-6155,57 1 1985</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7.569"/>
    </inkml:context>
    <inkml:brush xml:id="br0">
      <inkml:brushProperty name="width" value="0.035" units="cm"/>
      <inkml:brushProperty name="height" value="0.035" units="cm"/>
    </inkml:brush>
  </inkml:definitions>
  <inkml:trace contextRef="#ctx0" brushRef="#br0">158 258 2817,'0'0'10000,"16"-18"-9502,48-57-19,-61 72-388,-1-1 0,1 1 0,-1-1 1,0 1-1,0-1 0,0 0 1,0 0-1,0 0 0,-1 0 0,0 0 1,0 0-1,0 0 0,-1-1 0,1 1 1,-1 0-1,0 0 0,0-1 0,0 1 1,-2-6-1,0-11 688,3 5-261,-1 13-427,0 1 1,1-1 0,-1 1 0,0 0-1,-1-1 1,1 1 0,0-1 0,-1 1-1,1 0 1,-1-1 0,-1-1-1,1 3-84,0 0 0,0 0 0,0 0 0,-1 0 0,1 0 0,0 0 0,-1 0 0,1 1 0,-1-1 0,1 1 0,-1-1 0,1 1 0,-1-1 0,1 1 0,-1 0 0,0 0 0,1 0 0,-1 0 0,1 0 0,-4 0 0,-4 1-15,0 0 1,1 1 0,-1 0 0,0 0 0,1 0-1,-1 1 1,1 1 0,0-1 0,0 2 0,0-1-1,0 1 1,1 0 0,0 0 0,0 1 0,0 0 0,1 0-1,0 1 1,-10 12 0,8-8 5,1-1 1,0 2-1,1-1 0,0 0 0,0 1 1,1 0-1,1 1 0,0-1 1,1 1-1,0-1 0,1 1 1,-1 21-1,2-18 2,1-13 2,0 1 1,0 0 0,0-1 0,0 1 0,0 0 0,1-1-1,1 5 1,-2-7 1,1 0-1,-1 0 0,1 0 1,0 0-1,-1 0 0,1-1 1,0 1-1,0 0 1,0 0-1,-1-1 0,1 1 1,0 0-1,0-1 0,0 1 1,0-1-1,0 1 1,1-1-1,-1 1 0,0-1 1,0 0-1,0 1 0,0-1 1,0 0-1,0 0 0,1 0 1,0 0-1,11 1 29,1-1-1,-1 0 0,1-1 1,-1 0-1,22-5 0,-27 3-57,0 0 1,0 0-1,0-1 0,-1 0 0,1 0 0,-1-1 1,0 0-1,-1 0 0,1 0 0,6-8 0,-8 7-125,1 0 0,-1 0 0,0-1 0,-1 1 0,1-1 1,-1 0-1,-1-1 0,6-14 0,-4 6-1115,-2 0 0,1-1 0,0-22-1,2 3-3209</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8.018"/>
    </inkml:context>
    <inkml:brush xml:id="br0">
      <inkml:brushProperty name="width" value="0.035" units="cm"/>
      <inkml:brushProperty name="height" value="0.035" units="cm"/>
    </inkml:brush>
  </inkml:definitions>
  <inkml:trace contextRef="#ctx0" brushRef="#br0">0 1 4865,'0'0'7831,"1"30"-7161,5 96-97,-6-110-404,2 1-1,-1 0 1,2-1-1,0 1 1,1-1-1,1 0 1,0 0-1,1-1 1,1 1-1,1-1 1,0-1 0,15 21-1,-19-29-15,1 0 0,-1-1 0,1 0 1,1 0-1,-1 0 0,1-1 0,11 7 0,-15-10-80,-1 0 0,0 0 1,1 0-1,-1-1 0,0 1 0,1 0 0,-1-1 0,1 1 1,-1-1-1,1 0 0,-1 1 0,1-1 0,-1 0 0,1 0 1,-1 0-1,1 0 0,-1 0 0,1-1 0,0 1 0,-1 0 0,1-1 1,-1 1-1,0-1 0,1 1 0,-1-1 0,1 1 0,-1-1 1,0 0-1,1 0 0,-1 0 0,0 0 0,0 0 0,0 0 1,0 0-1,0 0 0,0-1 0,0 1 0,0 0 0,1-3 1,5-15 14,0 0 1,-1-1-1,5-30 1,-8 31-84,1 0 0,2 0 0,12-33 0,-15 46-4,0 0-1,1 1 1,-1-1 0,1 1-1,1-1 1,-1 1 0,1 1-1,-1-1 1,1 1 0,0 0 0,1 0-1,-1 0 1,1 1 0,0-1-1,9-2 1,13-5 6,1 1 0,0 2-1,53-9 1,-8 12-6174,-87 12-1879</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8.394"/>
    </inkml:context>
    <inkml:brush xml:id="br0">
      <inkml:brushProperty name="width" value="0.035" units="cm"/>
      <inkml:brushProperty name="height" value="0.035" units="cm"/>
    </inkml:brush>
  </inkml:definitions>
  <inkml:trace contextRef="#ctx0" brushRef="#br0">0 104 3089,'0'0'11988,"18"-18"-10732,54-51-247,-53 52 324,-19 18-1325,1-1 0,-1 1 0,1-1 0,0 1 0,-1 0 0,1-1 0,-1 1 0,1 0 0,-1-1 0,0 1 0,1 0 0,-1 0 0,0 0 1,1-1-1,-1 1 0,0 0 0,0 0 0,0 0 0,0-1 0,1 1 0,-2 1 0,26 181 145,-11-48-121,-13-98-22,2-1 0,14 65 0,-14-89-117,-4-11 7,1 0 0,0 0 0,0 1 0,0-1 0,0 0 0,1 1 0,-1-1 0,0 0 0,0 0 0,1 0 0,-1 1 0,1-1 0,-1 0 0,1 0 0,-1 0 0,1 0 0,0 0 0,0 0 0,-1 0 0,1 0 0,0 0 0,0 0 0,0 0 0,0 0 0,0-1 0,0 1 0,0 0-1,0-1 1,3 2 0,-4-3-25,1 1 0,-1 0-1,0 0 1,1-1 0,-1 1-1,0 0 1,1 0 0,-1-1-1,0 1 1,1 0-1,-1-1 1,0 1 0,1-1-1,-1 1 1,0 0 0,0-1-1,0 1 1,0-1 0,1 1-1,-1-1 1,0 1-1,0-1 1,0 1 0,0 0-1,0-1 1,0 1 0,0-1-1,0 0 1,0-20-2128,-1 14 1329,1-17-2270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8.751"/>
    </inkml:context>
    <inkml:brush xml:id="br0">
      <inkml:brushProperty name="width" value="0.035" units="cm"/>
      <inkml:brushProperty name="height" value="0.035" units="cm"/>
    </inkml:brush>
  </inkml:definitions>
  <inkml:trace contextRef="#ctx0" brushRef="#br0">8 125 5513,'0'0'10484,"26"-19"-9691,117-87 485,-161 116-963,0 0-1,-26 21 1,33-21-313,1 0 0,-1 1 0,1 0 0,1 1 0,-10 16 0,15-21 1,0 1-1,1 0 1,0 0-1,0 0 0,1 1 1,0-1-1,0 1 1,1-1-1,0 1 0,0 10 1,1-3 25,0-10-21,0-1 0,0 0 0,0 1 0,0-1 0,1 0 0,0 1 0,3 7 0,-3-11-3,0 0 0,0 0 0,1-1 1,-1 1-1,1 0 0,-1-1 0,1 1 0,0-1 0,-1 1 0,1-1 0,0 0 0,0 0 0,0 0 1,0 0-1,0 0 0,0 0 0,0 0 0,1-1 0,-1 1 0,0-1 0,3 1 0,17 2 69,0-1-1,0-1 0,23-2 1,-7 0-89,-28 1-272,0 0 0,0 0 0,0-1 0,0 0 1,0-1-1,0 0 0,0-1 0,0 0 0,-1 0 0,0-1 1,15-8-1,73-46-5794,-55 33 1480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29.138"/>
    </inkml:context>
    <inkml:brush xml:id="br0">
      <inkml:brushProperty name="width" value="0.035" units="cm"/>
      <inkml:brushProperty name="height" value="0.035" units="cm"/>
    </inkml:brush>
  </inkml:definitions>
  <inkml:trace contextRef="#ctx0" brushRef="#br0">420 83 2801,'0'0'13675,"5"-10"-12723,13-34-104,-18 43-829,0 0 0,1 1 1,-1-1-1,0 1 0,0-1 1,0 0-1,0 1 0,0-1 0,0 0 1,0 1-1,0-1 0,0 0 0,0 1 1,0-1-1,0 1 0,-1-1 0,1 0 1,0 1-1,0-1 0,-1 1 1,1-1-1,0 0 0,-1 1 0,1-1 1,-1 1-1,1-1 0,0 1 0,-1 0 1,1-1-1,-1 1 0,1-1 0,-1 1 1,0 0-1,1-1 0,-1 1 1,1 0-1,-1 0 0,0-1 0,1 1 1,-1 0-1,1 0 0,-1 0 0,-1 0 1,-30-3 4,27 3 33,-21-1-15,-52-2-9,70 3-37,0 0 0,-1 1 0,1 0 1,0 1-1,0 0 0,-13 4 0,19-4 0,-1-1-1,1 1 0,-1 0 0,1 0 0,0 0 1,0 0-1,0 0 0,0 1 0,0-1 1,0 0-1,1 1 0,-1 0 0,1-1 0,0 1 1,0 0-1,0 0 0,0-1 0,0 1 0,1 0 1,-2 6-1,1 2-15,1 0-1,-1 0 1,2 0 0,1 16 0,-1-22 14,1-1 0,-1 0 0,1 0 0,-1 0 0,1 0 0,0 0 0,1-1 0,-1 1 0,1-1 0,-1 1 0,1-1 0,0 0 1,5 4-1,49 35 13,-49-36-11,123 68 119,-87-52 243,-43-22-297,0 1 0,1-1-1,-1 1 1,0 0-1,0-1 1,1 1-1,-1 0 1,0 0-1,0 0 1,0 0-1,0 0 1,0 0-1,0 0 1,-1 0-1,1 0 1,0 0-1,0 0 1,-1 1-1,1-1 1,-1 0-1,1 1 1,-1-1-1,1 0 1,-1 1-1,0-1 1,0 0 0,0 1-1,0 1 1,-9 2-49,-33 5-42,-49 5 1,32-6-323,-80 11-1666,-2-4-2787</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31.491"/>
    </inkml:context>
    <inkml:brush xml:id="br0">
      <inkml:brushProperty name="width" value="0.035" units="cm"/>
      <inkml:brushProperty name="height" value="0.035" units="cm"/>
    </inkml:brush>
  </inkml:definitions>
  <inkml:trace contextRef="#ctx0" brushRef="#br0">0 101 4305,'0'0'20276,"54"-75"-19852,-47 61-200,7 10-112,-8-3-112,-6 28-5601,-27 11 2497,-20 0-2794</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14.523"/>
    </inkml:context>
    <inkml:brush xml:id="br0">
      <inkml:brushProperty name="width" value="0.035" units="cm"/>
      <inkml:brushProperty name="height" value="0.035" units="cm"/>
    </inkml:brush>
  </inkml:definitions>
  <inkml:trace contextRef="#ctx0" brushRef="#br0">90 135 7074,'0'0'4863,"-6"0"-4209,-5 1-530,3 0 350,-1-1-1,1 0 1,0 0 0,0-1 0,-1 0 0,-11-3-1,19 1-155,0 1 0,1-1-1,-1 0 1,1 0-1,0 0 1,0 0 0,0 0-1,1-3 1,-1 0 153,0 2-333,0 0 0,0 1 0,0-1 0,1 1 0,-1-1 0,1 1 0,0-1 0,0 1 0,0-1 0,0 1 0,0 0 0,1 0 0,-1 0 0,1-1 0,0 2 0,0-1 0,0 0 0,1 0 0,-1 1 0,1-1 0,4-3 0,-6 5-70,0 0-1,0 0 1,0 0 0,-1 0-1,1 0 1,-1-1 0,1 1 0,0 0-1,-1 0 1,0-1 0,1 1 0,-1 0-1,1-3 1,-1 2 149,-1 12-270,0 57 147,-1-24 253,6 60 0,0-85-206,0 0-1,1 0 1,0-1 0,2 0-1,0 0 1,1 0 0,0-1-1,18 24 1,-26-39-129,1 0 0,0 1 0,0-1 0,0 0 0,0 0 0,0 0 0,0 0 0,0-1 0,1 1 0,-1 0 0,0 0 0,0-1 0,1 1 0,-1-1 0,0 1 0,1-1 0,-1 1 0,0-1 0,1 0 0,-1 0 0,1 0 0,-1 0 0,1 0 0,-1 0 0,3 0 0,-4 0-43,1 0 0,-1 1 0,0-1 0,1 0 0,-1 0 0,1 1 0,-1-1 0,1 0 0,-1 1 0,0-1 0,1 0 1,-1 1-1,0-1 0,1 1 0,-1-1 0,0 1 0,0-1 0,1 1 0,-1-1 0,0 1 0,0-1 0,0 1 0,0-1 0,0 1 0,0-1 0,0 1 0,0-1 0,0 1 1,0-1-1,0 1 0,0 0 0,-1 15-3764</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15.833"/>
    </inkml:context>
    <inkml:brush xml:id="br0">
      <inkml:brushProperty name="width" value="0.035" units="cm"/>
      <inkml:brushProperty name="height" value="0.035" units="cm"/>
    </inkml:brush>
  </inkml:definitions>
  <inkml:trace contextRef="#ctx0" brushRef="#br0">1027 161 5945,'0'0'5882,"-15"-8"-5224,4 1-503,-8-4 343,-1 0-1,0 1 0,-37-13 1,-8 5 532,3 1-358,-1 2 0,-95-11 0,-186 12 1455,341 14-2126,-1 1-1,1 0 1,-1-1 0,1 1-1,0 1 1,0-1 0,-1 0-1,1 1 1,0-1 0,0 1-1,0 0 1,0 0 0,1 0-1,-1 1 1,1-1 0,-1 1-1,-3 4 1,-6 8 25,1 1 0,-10 19-1,0-2 123,11-18-59,1 1-1,0-1 1,1 1-1,1 1 1,-7 22-1,11-28-9,0 0 0,1 1 0,0-1 0,1 1 0,0-1 0,1 1 0,0 0 0,1-1 0,3 18 0,-2-23-16,1 1 0,0-1 0,0 0 1,1 0-1,-1 0 0,2-1 1,-1 1-1,0-1 0,1 0 0,0 0 1,0 0-1,10 6 0,8 9 89,22 24 117,113 99 306,-133-124-499,0-1 0,2-1 0,0-2-1,55 24 1,-46-26 46,0-2-1,1-2 0,0-1 0,57 4 0,-16-8 44,91-7 1,-157 2-152,-1-1 0,1-1 0,-1 1 1,0-2-1,0 0 0,0 0 1,0-1-1,-1 0 0,1-1 0,-1 0 1,-1 0-1,1-1 0,-1-1 0,12-12 1,8-10 24,-2-2 0,38-57 1,-61 84-27,0 0 1,-1 0-1,1 0 0,-1 0 1,-1-1-1,1 1 1,-1-1-1,0 0 1,0 0-1,0 0 0,-1 0 1,0 0-1,0-8 1,6-89-8,-8 99-5,0 0-1,-1 0 1,0 1-1,1-1 1,-1 1-1,0-1 1,-1 1-1,1 0 1,-1 0 0,1 0-1,-1 0 1,0 0-1,0 0 1,0 1-1,-6-4 1,-10-11-2,1 0 7,-1 1 0,-1 0 0,-1 2-1,0 0 1,-43-19 0,51 25 5,-101-41-67,59 27 98,6-7-33,44 25-9,-1 0 0,1 0-1,0 1 1,-1 0 0,0 0 0,0 0-1,0 1 1,0 0 0,0 0 0,-1 0-1,1 1 1,-10-1 0,-75 2-1999,34 0-7113,48 0 1749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18.115"/>
    </inkml:context>
    <inkml:brush xml:id="br0">
      <inkml:brushProperty name="width" value="0.035" units="cm"/>
      <inkml:brushProperty name="height" value="0.035" units="cm"/>
    </inkml:brush>
  </inkml:definitions>
  <inkml:trace contextRef="#ctx0" brushRef="#br0">50 114 4609,'0'0'6585,"-5"-9"-5608,-36-52 2078,40 58-2701,1 0-1,-1 1 1,1-1 0,-1 0 0,1 1-1,0-1 1,0 0 0,0 1 0,0-1-1,1-3 1,0-4 1451,-1 9-1524,0 4-461,0 11 198,1 1-1,0 0 1,2 0-1,-1 0 1,2-1-1,0 1 0,0-1 1,2 0-1,12 24 1,64 106 766,-54-101-549,-2 2 1,-2 0 0,-2 2-1,16 52 1,6 120 147,-20-78-284,-23-132-89,-1-8-13,0 0 1,0-1-1,0 1 0,0 0 1,0 0-1,0-1 1,0 1-1,0 0 0,0-1 1,0 1-1,1 0 0,-1-1 1,0 1-1,0 0 1,1-1-1,-1 1 0,1-1 1,-1 1-1,0-1 1,1 1-1,-1-1 0,2 2 1,-1-2-86,0-10-1029,0-1 212,0 0 1,-1 0-1,0 0 1,-1 1-1,-4-21 1,-12-13-3416,-4 2-1110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55.602"/>
    </inkml:context>
    <inkml:brush xml:id="br0">
      <inkml:brushProperty name="width" value="0.035" units="cm"/>
      <inkml:brushProperty name="height" value="0.035" units="cm"/>
    </inkml:brush>
  </inkml:definitions>
  <inkml:trace contextRef="#ctx0" brushRef="#br0">1 97 3817,'0'0'10154,"11"11"-9353,-4-4-672,1 0 10,-1 0 1,1 1-1,-1 0 0,-1 0 1,0 0-1,0 1 0,0 0 1,-1 0-1,-1 0 0,1 1 1,4 16-1,-5 7 563,-1 1 0,-3 63 1,-1-41-195,1-55 146,4-16 54,-4 11-681,1 1 0,0-1 0,0 0 0,0 1 0,0-1 0,1 1 0,2-5 0,14-23 38,-5 7-58,2 1 0,19-26 0,-10 21-9,1 1 0,0 1-1,2 2 1,1 0-1,52-32 1,-74 52-24,28-14-24,-33 18 29,0-1 1,-1 1-1,1 0 1,0-1-1,0 1 1,0 0-1,0 0 1,0 0-1,0 0 1,0 0 0,0 0-1,-1 0 1,1 0-1,0 0 1,0 0-1,0 0 1,0 0-1,0 1 1,0-1-1,0 0 1,-1 1-1,1-1 1,0 1-1,0-1 1,0 1-1,-1-1 1,1 1-1,0 0 1,-1-1-1,1 1 1,-1 0-1,1-1 1,0 1-1,-1 0 1,1 1-1,4 11-10,-1-1 0,-1 1-1,0 0 1,0 0 0,0 21-1,-2 70 13,-2-53 6,0-45 13,0 1-1,0-1 1,0 0-1,-1 0 1,1 1-1,-2-1 1,1 0-1,-1-1 1,0 1-1,0 0 1,0-1 0,-1 1-1,-8 8 1,11-12 44,7-13 376,25-17-336,1 1 1,2 2-1,36-22 1,7-4-73,-10 2-46,86-57 117,-128 91-203,1 1-1,1 1 1,0 1-1,34-10 1,-50 19-57,1 1-1,-1 1 1,1-1 0,22 2 0,-33 0 167,0 0-5,0 1 1,0-1 0,0 1 0,0-1-1,0 1 1,0-1 0,0 1 0,0 0-1,-1 0 1,1-1 0,0 1-1,0 0 1,-1 0 0,1 0 0,-1 0-1,1 0 1,-1 0 0,1 0 0,-1 0-1,0 0 1,1 0 0,-1 0-1,0 0 1,0 0 0,1 0 0,-1 0-1,0 0 1,0 0 0,0 0 0,-1 2-1,1 48-8,-1-33 7,-1 77 13,0-34 2,7 84 0,-4-142 2,-1 1 0,1-1 0,0 0-1,0 0 1,0 1 0,0-1 0,0 0 0,1 0 0,-1 0 0,1 0 0,0 0-1,0-1 1,0 1 0,1 0 0,-1-1 0,0 0 0,1 1 0,0-1 0,-1 0-1,1 0 1,0-1 0,5 3 0,-8-4-94,1 1 0,0-1 0,0 0 0,0 1 0,-1-1 0,1 0 0,0 0 0,0 0 0,0 1 0,0-1 0,0 0 0,0 0 1,-1-1-1,1 1 0,0 0 0,0 0 0,0 0 0,0 0 0,0-1 0,-1 1 0,1 0 0,1-2 0,-2-8-3732,0 7 3168,0-17-4906</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19.237"/>
    </inkml:context>
    <inkml:brush xml:id="br0">
      <inkml:brushProperty name="width" value="0.035" units="cm"/>
      <inkml:brushProperty name="height" value="0.035" units="cm"/>
    </inkml:brush>
  </inkml:definitions>
  <inkml:trace contextRef="#ctx0" brushRef="#br0">0 307 3897,'0'0'8210,"0"-19"-7480,0-61 39,0 77-715,0 0 0,0 0 0,0 0 0,1 0 0,-1 0 0,1 0 0,0 0 0,0 1 0,0-1 0,0 0 0,0 0 0,0 1 0,1-1 0,-1 0 1,1 1-1,0 0 0,0-1 0,0 1 0,0 0 0,0 0 0,1 0 0,-1 0 0,0 0 0,1 1 0,0-1 0,-1 1 0,1-1 0,0 1 0,0 0 0,4-1 1,9-5 241,38-20 646,1 3 0,1 2 1,107-26-1,-150 45-933,1 1 1,-1 1 0,24-1-1,-36 2-16,0 1-1,1-1 0,-1 1 0,0-1 0,1 1 0,-1-1 0,0 1 0,0-1 0,0 1 1,0 0-1,1 0 0,-1 0 0,0 0 0,0 0 0,0 0 0,-1 0 0,1 0 0,0 0 0,0 0 1,-1 0-1,1 0 0,0 1 0,-1-1 0,1 0 0,-1 0 0,0 1 0,1-1 0,-1 0 0,0 1 1,0-1-1,0 0 0,0 2 0,1 56 3,-1-44-7,0 37 16,1-2 6,-6 52 1,3-85-7,-1-1 1,0 1-1,-2-1 1,1 0 0,-2 0-1,0-1 1,-10 17-1,10-22-30,-1-1-1,0 1 0,-1-1 0,0-1 0,0 1 0,-1-1 0,-18 12 1,-76 43-708,70-45 402,33-18 328,-21 12-204,0 0-1,-1-2 1,-33 12 0,83-30 1232,4-1-916,0 0 0,1 2 0,64-5 0,-88 12-129,-6 0 7,0-1 0,0 1-1,0 0 1,1 0 0,-1 1 0,0-1-1,0 0 1,1 1 0,-1 0 0,0 0-1,0 0 1,0 0 0,0 1 0,0-1-1,0 1 1,-1-1 0,1 1 0,0 0-1,-1 0 1,4 4 0,18 22-4,24 35-1,-33-41 20,1 0-1,1-2 0,0 0 1,28 23-1,-39-38 23,1-1-1,0 0 0,0 0 1,0 0-1,0-1 0,1 0 1,-1-1-1,1 0 0,0 0 1,11 1-1,8-1 633,48-2-1,-31-1 212,-28 1-688,0-1 1,0 0 0,0-1-1,-1-1 1,1-1 0,-1 0-1,19-8 1,-25 8-153,-1 0-1,1 0 1,-1-1-1,0-1 1,0 1-1,0-1 1,-1-1-1,0 1 1,0-1 0,-1-1-1,0 1 1,0-1-1,5-9 1,-7 9-25,-1 0 0,0 0 1,-1 0-1,1 0 0,-1 0 0,-1-1 1,0 1-1,0-1 0,-1 0 0,-1-16 1,1 9-35,0 15 25,-1 1 0,1-1 0,0 0-1,-1 1 1,1-1 0,-1 1 0,1-1 0,-1 1-1,1-1 1,-1 1 0,0 0 0,1-1 0,-1 1-1,1 0 1,-1-1 0,0 1 0,1 0 0,-1 0-1,0 0 1,0-1 0,1 1 0,-1 0 0,0 0 0,1 0-1,-1 0 1,0 0 0,-1 1 0,-31-1-212,21 0 136,3 1 50,1 0 1,0 0 0,-1 1 0,1 0-1,0 0 1,0 1 0,0 0 0,0 1-1,0 0 1,1 0 0,0 0 0,0 1-1,0 0 1,0 1 0,1-1 0,0 1-1,0 0 1,-5 8 0,3-5 35,2 1 0,-1-1 0,1 1-1,1 0 1,0 0 0,0 1 0,1 0 0,0-1 0,1 1 0,0 1 0,1-1-1,0 0 1,0 15 0,2 98 16,0-121-17,0-1 0,0 1 1,1 0-1,-1-1 0,1 1 1,-1-1-1,1 1 0,0 0 1,0-1-1,0 0 0,0 1 1,1-1-1,-1 0 1,1 1-1,-1-1 0,1 0 1,0 0-1,2 2 0,1-1 2,-1 0 0,1 0 0,-1 0 0,1-1 0,0 1 0,0-1 0,0 0 0,9 1 0,8 1 27,0 0 1,0-2 0,33-1-1,-51-1-22,12 0 27,0 1-24,0-1 0,1 0 0,-1-1 0,0-1 0,0-1 0,0 0-1,0-1 1,0 0 0,18-9 0,-16 3-338,0 1-1,0-2 0,26-22 1,-37 28-53,-1-1 0,0 0 0,-1 0 0,1 0 0,-1-1 0,-1 0 1,1 0-1,-1 0 0,0-1 0,-1 1 0,5-13 0,1-24-4194,-3 4-1537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19.585"/>
    </inkml:context>
    <inkml:brush xml:id="br0">
      <inkml:brushProperty name="width" value="0.035" units="cm"/>
      <inkml:brushProperty name="height" value="0.035" units="cm"/>
    </inkml:brush>
  </inkml:definitions>
  <inkml:trace contextRef="#ctx0" brushRef="#br0">6 1 5233,'0'0'7971,"-2"13"-7200,0 15-113,1 1 0,1 0 0,6 47 1,38 93 1192,-4-22-1239,-32-103-556,5 26-22,-11-64-44,0 0 0,0 0 0,0-1 0,1 1 0,-1-1 0,1 0 0,0 0 0,8 10 0,-9-13-24,1-1 1,-1 1 0,0 0-1,1-1 1,-1 1-1,1-1 1,0 0-1,-1 0 1,1 0 0,0 0-1,0 0 1,-1-1-1,7 1 1,41-1-687,-28-1-331,-21 2 904,1-1 0,-1 0 0,0 0 0,0 0 0,0 0 0,0 0 0,0-1 0,0 1 0,0 0 0,0 0 1,0-1-1,0 1 0,0-1 0,0 1 0,0-1 0,0 1 0,0-1 0,-1 1 0,1-1 0,0 0 0,0 1 1,1-3-1,2-16-4946,-4 8 118</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19.786"/>
    </inkml:context>
    <inkml:brush xml:id="br0">
      <inkml:brushProperty name="width" value="0.035" units="cm"/>
      <inkml:brushProperty name="height" value="0.035" units="cm"/>
    </inkml:brush>
  </inkml:definitions>
  <inkml:trace contextRef="#ctx0" brushRef="#br0">1 118 4121,'0'0'13267,"230"-71"-12899,-162 60-112,0 0-144,-7 1-104,-14 3-8,-26-1-280,-8 8-936</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20.442"/>
    </inkml:context>
    <inkml:brush xml:id="br0">
      <inkml:brushProperty name="width" value="0.035" units="cm"/>
      <inkml:brushProperty name="height" value="0.035" units="cm"/>
    </inkml:brush>
  </inkml:definitions>
  <inkml:trace contextRef="#ctx0" brushRef="#br0">157 37 8770,'0'0'7431,"0"-6"-6966,0-18-27,-1 24-422,1-1-1,-1 1 1,1-1 0,0 1 0,-1-1 0,1 1 0,-1 0-1,1-1 1,-1 1 0,1 0 0,-1-1 0,0 1 0,1 0 0,-1-1-1,1 1 1,-1 0 0,0 0 0,1 0 0,-1 0 0,0 0-1,1-1 1,-1 1 0,0 0 0,1 1 0,-1-1 0,1 0 0,-1 0-1,0 0 1,1 0 0,-1 0 0,0 1 0,1-1 0,-2 1-1,-1 2-9,0 0-1,-1 0 0,1 0 0,0 0 0,1 1 1,-1-1-1,1 1 0,0 0 0,-3 7 0,-7 8-1,-5 6 0,-30 56-1,42-69-24,0-1-1,1 1 1,0 0-1,1 0 1,0 0-1,1 0 1,-1 26-1,3 26-367,1-63 388,1-1 0,-1 1 0,1 0-1,0-1 1,-1 1 0,1-1 0,0 1 0,-1-1 0,1 0 0,0 0 0,-1 0 0,1 0 0,0 0 0,0 0 0,2-1 0,1 1 28,2 0 13,1 0-1,-1-1 0,0 0 1,1 0-1,-1 0 0,0-1 1,1 0-1,-1-1 0,9-4 0,-6 2 41,-1-2 1,0 1-1,0-1 0,-1-1 0,13-12 0,-16 14-22,0 0 1,-1 0-1,0-1 0,0 1 1,0-1-1,0 0 1,-1 0-1,0 0 0,-1-1 1,0 1-1,3-16 1,-2-2 326,-2 0 1,-1-34-1,-1 19 764,1 40-981,1 0-174,-1 0 1,1 1-1,-1-1 1,1 0-1,-1 1 1,1-1-1,-1 1 1,0-1-1,1 1 1,-1-1 0,1 1-1,-1-1 1,0 1-1,0-1 1,1 1-1,-1-1 1,0 1-1,0 0 1,0-1-1,1 1 1,-1-1-1,0 1 1,0 0-1,0-1 1,0 1-1,0-1 1,0 1-1,0 0 1,-1 26 25,1-19-31,0 10 24,0 1 0,1 0 0,1 0 0,1 0 0,7 25 0,-8-37-9,1-1 1,0 0-1,0 0 0,0 0 1,0 0-1,1 0 1,0-1-1,0 0 1,1 0-1,0 0 0,-1 0 1,1-1-1,1 1 1,-1-1-1,1-1 1,0 1-1,0-1 0,12 5 1,-3-3-145,1-1 0,1-1 1,-1-1-1,0 0 0,1-1 1,-1-1-1,23-2 0,-33 1-204,0-1 0,0 0 0,0 0-1,-1 0 1,1-1 0,-1 1 0,1-1-1,-1-1 1,0 1 0,0-1 0,-1 0-1,6-5 1,18-13-2593,13-3-1265</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20.768"/>
    </inkml:context>
    <inkml:brush xml:id="br0">
      <inkml:brushProperty name="width" value="0.035" units="cm"/>
      <inkml:brushProperty name="height" value="0.035" units="cm"/>
    </inkml:brush>
  </inkml:definitions>
  <inkml:trace contextRef="#ctx0" brushRef="#br0">41 15 2497,'0'0'13808,"-6"-3"-12963,-22-9-315,29 13-525,-1-1 1,0 0 0,0 0-1,0 0 1,0 0 0,0 1-1,0-1 1,0 0 0,0 0-1,0 0 1,0 1-1,0-1 1,0 0 0,0 0-1,0 0 1,0 1 0,0-1-1,0 0 1,0 0 0,0 0-1,0 0 1,0 1 0,0-1-1,-1 0 1,1 0-1,0 0 1,0 0 0,0 0-1,0 1 1,0-1 0,0 0-1,-1 0 1,1 0 0,0 0-1,0 0 1,0 0-1,0 1 1,-1-1 0,1 0-1,0 0 1,0 0 0,0 0-1,0 0 1,-1 0 0,1 0-1,0 0 1,0 0 0,0 0-1,-1 0 1,1 0-1,0 0 1,0 0 0,0 0-1,0 0 1,-1 0 0,1 0-1,0 0 1,0 0 0,0-1-1,0 1 1,-1 0-1,1 0 1,0 0 0,0 0-1,0 0 1,0 0 0,-1-1-1,2 3 65,-2 14 191,2 0-1,0 0 1,0 1-1,2-1 1,0-1 0,1 1-1,10 26 1,-4-18-177,1-2 0,1 1 0,2-2 0,0 0 1,1 0-1,1-2 0,22 22 0,-33-36-136,1-1 0,0 0 0,0 0-1,1 0 1,-1-1 0,9 3 0,-12-5-187,0 0 0,0 0 0,0 0 0,0-1 0,0 1 0,0-1 0,0 0 0,3 0 0,-5 0 14,0 0 0,0-1 0,0 1 0,0 0 0,0 0 0,0-1 0,0 1 0,0 0 0,0-1 1,0 1-1,0-1 0,-1 0 0,1 1 0,0-1 0,0 1 0,-1-1 0,1 0 0,0 0 0,-1 1 0,1-1 0,0 0 0,-1 0 0,1-1 0,6-18-5133</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20.988"/>
    </inkml:context>
    <inkml:brush xml:id="br0">
      <inkml:brushProperty name="width" value="0.035" units="cm"/>
      <inkml:brushProperty name="height" value="0.035" units="cm"/>
    </inkml:brush>
  </inkml:definitions>
  <inkml:trace contextRef="#ctx0" brushRef="#br0">1 7 5577,'0'0'10482,"20"-7"-10834,1 14-1648,-15 4-2489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21.458"/>
    </inkml:context>
    <inkml:brush xml:id="br0">
      <inkml:brushProperty name="width" value="0.035" units="cm"/>
      <inkml:brushProperty name="height" value="0.035" units="cm"/>
    </inkml:brush>
  </inkml:definitions>
  <inkml:trace contextRef="#ctx0" brushRef="#br0">56 13 6649,'0'0'8689,"-9"-3"-8033,-27-7-157,35 10-479,1 0 0,-1 1 0,1-1 0,-1 0 0,1 0 0,-1 0 0,1 0 1,0 1-1,-1-1 0,1 0 0,-1 0 0,1 1 0,0-1 0,-1 0 0,1 1 0,0-1 0,-1 0 0,1 1 1,0-1-1,0 1 0,-1-1 0,1 0 0,0 1 0,0-1 0,0 1 0,-1-1 0,1 1 0,0-1 0,0 1 1,0-1-1,0 1 0,0-1 0,0 1 0,0 0 0,0 22 702,1-16-405,-1 2-71,1 0 1,1-1 0,-1 1 0,1 0 0,1-1 0,0 1 0,0-1 0,8 15 0,45 65 1092,-29-49-872,2 6-46,129 186 602,-125-189-979,1-2 0,1-1 1,54 44-1,-84-80-99,0 0 0,0 0 0,0 0 0,0-1 0,1 0 0,0 0 0,-1 0 1,1-1-1,0 1 0,0-1 0,-1-1 0,1 1 0,0-1 0,0 0 0,0-1 0,0 1 0,7-2 1,-11 1-103,1 0 0,-1 0 1,0 0-1,1 0 0,-1 0 1,0-1-1,0 1 1,0-1-1,0 1 0,0-1 1,-1 0-1,1 0 0,0 0 1,-1 0-1,1 0 1,-1 0-1,1-2 0,4-4-627,14-24-3497,-5-1-2056</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37.447"/>
    </inkml:context>
    <inkml:brush xml:id="br0">
      <inkml:brushProperty name="width" value="0.035" units="cm"/>
      <inkml:brushProperty name="height" value="0.035" units="cm"/>
    </inkml:brush>
  </inkml:definitions>
  <inkml:trace contextRef="#ctx0" brushRef="#br0">673 182 5937,'0'0'5129,"0"-13"-4758,0-56 1754,-5 64-1745,1 0 1,-1 1-1,0-1 1,0 1-1,-8-4 1,2 0 117,5 2-418,-1 0 0,0 1-1,-1 0 1,1 0-1,-1 0 1,0 1 0,0 0-1,-1 1 1,1 0-1,-1 0 1,1 1-1,-1 0 1,0 0 0,-15 0-1,-29 0-61,34 1-7,-1 0-1,1 1 1,-39 6-1,47-3 0,1 1 0,-1 0 0,1 0 1,0 1-1,0 1 0,0 0 0,1 0 0,-1 1 0,2 0 0,-11 10 0,-11 14 41,-35 47 0,26-30-51,32-40-4,0 0 0,1 0 0,0 1 0,0-1 0,1 1 0,0 0-1,1 1 1,0 0 0,0-1 0,1 1 0,0 0 0,1 1-1,0-1 1,0 0 0,1 1 0,1 10 0,-1-3 10,1-15-28,-1 1 0,1 0 0,0 0-1,0 0 1,1 0 0,-1 0 0,3 7-1,-2-10 42,0 0-1,-1 1 1,1-1-1,0 0 0,0 0 1,0 0-1,1 0 0,-1 0 1,0 0-1,0 0 1,0 0-1,1 0 0,-1 0 1,1-1-1,-1 1 0,0 0 1,1-1-1,-1 0 1,1 1-1,-1-1 0,1 0 1,-1 0-1,1 1 0,2-1 1,22 2 361,0 0 0,0-2 0,48-5 0,-67 3-327,0 0 0,0 0 0,0-1 0,0 0 0,0 0-1,-1-1 1,0 0 0,0 0 0,0 0 0,0-1 0,-1 0 0,1 0 0,5-7 0,4-8 306,-1 0 0,19-36 0,-21 34-191,24-31-1,-33 48-175,1 0 1,-1-1 0,0 1 0,0 0 0,-1-1-1,4-10 1,-1 2-117,-3 10 66,0 1 0,0-1 0,0 0 0,1 1 0,-1-1 1,1 1-1,0-1 0,0 1 0,0 0 0,0 1 0,1-1 0,-1 0 0,1 1 0,0 0 1,0 0-1,6-3 0,-5 3-1142,1 0 1,-1 1 0,1-1 0,0 1-1,0 0 1,11 0 0,3 1-4947</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39.626"/>
    </inkml:context>
    <inkml:brush xml:id="br0">
      <inkml:brushProperty name="width" value="0.035" units="cm"/>
      <inkml:brushProperty name="height" value="0.035" units="cm"/>
    </inkml:brush>
  </inkml:definitions>
  <inkml:trace contextRef="#ctx0" brushRef="#br0">9 114 1408,'0'0'4924,"0"-3"-4240,0-3-486,0 3 360,0 0 0,1 0-1,-1 0 1,0 0 0,-1 0 0,1 0-1,-1 0 1,1 0 0,-1 0-1,0 0 1,-2-5 0,1-2 1667,3 18-793,-2 1-1393,1 1 0,1-1 0,0 1 0,0-1 1,1 1-1,0-1 0,4 13 0,1-4 6,0 0 0,-1 1 1,-2 0-1,0 0 0,3 37 0,0 12 140,-6-68-99,-1 0-1,1 0 1,0 0 0,-1 0-1,1-1 1,0 1-1,-1 0 1,1 0 0,0-1-1,-1 1 1,1-1-1,-1 1 1,1 0-1,0-1 1,-1 1 0,1-1-1,-1 1 1,0-1-1,1 1 1,-1-1 0,1 0-1,0 0 1,53-143 375,-47 128-458,-2 5-20,-1 0 0,0 1 1,-1-1-1,0 0 0,0-1 0,-1 1 0,1-17 0,-3 25 8,0-1 1,0 1-1,0 0 1,1-1-1,-1 1 0,1-1 1,0 1-1,0 0 0,1 0 1,-1 0-1,0-1 1,1 1-1,0 1 0,0-1 1,0 0-1,0 0 1,0 1-1,1-1 0,-1 1 1,1-1-1,4-2 0,-1 2-92,-1 0-1,1 0 0,0 1 0,0 0 0,0 0 0,0 0 0,0 1 0,0 0 0,0 0 1,0 1-1,8 0 0,100-2 528,-59 1-1515,-1 0-4690,-46 1 1428</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40.402"/>
    </inkml:context>
    <inkml:brush xml:id="br0">
      <inkml:brushProperty name="width" value="0.035" units="cm"/>
      <inkml:brushProperty name="height" value="0.035" units="cm"/>
    </inkml:brush>
  </inkml:definitions>
  <inkml:trace contextRef="#ctx0" brushRef="#br0">340 177 5513,'0'0'8489,"4"-18"-7630,14-56 49,-16 69-714,-1 0 1,1 0-1,-1-1 1,0 1-1,-1 0 1,1 0-1,-1-1 1,0 1-1,-1-1 1,1 1-1,-1 0 1,-1-7-1,1 11-169,0 0 0,0 1 0,0-1 0,0 0 0,0 0 0,0 1 0,0-1 0,0 1 0,0-1 0,0 1 0,0-1 0,0 1 0,0 0 0,0-1-1,-1 1 1,1 0 0,0 0 0,0 0 0,0 0 0,-1 0 0,0 0 0,-35 1-39,30 0 33,-2 1-26,1-1 0,0 2 1,0-1-1,0 1 1,1 1-1,-1-1 0,1 1 1,0 0-1,0 1 0,0 0 1,-11 10-1,-10 10-76,-28 34 0,55-59 82,-16 20-90,0 1 0,-21 35 1,32-48-75,1 1 1,1 0-1,0 0 1,0 1 0,1-1-1,0 1 1,0 0-1,1-1 1,-1 21 0,3-24 20,10-5 349,-2-1-172,0-2 1,0 1-1,0-1 0,0 0 1,-1-1-1,1 0 0,-1 0 1,1 0-1,-1-1 0,12-9 1,-1 1 45,-1-2 1,0 0 0,14-17-1,-15 13 139,-2-2-1,0 1 0,13-28 1,-24 42-182,0-5 79,-3 9-94,0 0 1,1 0 0,-1 0 0,0 0-1,0 0 1,1 0 0,-1 0 0,0 0 0,1 0-1,-1 0 1,1 0 0,-1 0 0,1 0 0,-1 0-1,1 0 1,0 0 0,0 1 0,-1-1-1,1 0 1,0 1 0,0-1 0,0 0 0,0 1-1,0-1 1,-1 1 0,3-1 0,-2 1-70,5 3-271,-4 5 317,-1 0 0,0 0-1,0 0 1,-1 1 0,0-1 0,-2 12 0,1 27 8,14 59 12,-7-71-9,-2 0 0,-1 1 0,-1 0 1,-6 54-1,1-79-4,1 0 1,-2 0-1,0-1 0,0 1 1,-1-1-1,0 0 1,-1 0-1,0-1 1,-1 1-1,0-1 0,0-1 1,-13 12-1,10-9-17,-1-2 0,0 0 0,-1 0 0,0-1 0,0 0 0,-1-1 0,0 0 0,0-1 0,-21 6 0,26-10-98,1-1-1,0 0 0,0-1 1,0 1-1,-9-2 0,15 1 91,0 0 0,1 0 0,-1 0 0,1 0 0,-1 0 0,1 0 0,-1 0 0,1 0 0,-1 0 0,1-1 0,-1 1 0,1 0 0,-1 0 0,1-1 0,-1 1 0,1 0 0,-1-1 0,1 1 0,0 0 0,-1-1 0,1 1 0,0-1 0,-1 1 0,1 0 0,0-1 0,-1 1 0,1-1 0,0 1 0,0-1 0,0 1 0,-1-1 0,1 1 0,0-1 0,0 0 0,-2-15-932,1-1 0,1-22 1,1 12-648,-1-26-2206</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6:56.118"/>
    </inkml:context>
    <inkml:brush xml:id="br0">
      <inkml:brushProperty name="width" value="0.035" units="cm"/>
      <inkml:brushProperty name="height" value="0.035" units="cm"/>
    </inkml:brush>
  </inkml:definitions>
  <inkml:trace contextRef="#ctx0" brushRef="#br0">42 209 3241,'0'0'8349,"51"-4"-7122,158-17-105,-194 20-878,-1-2 0,27-7 0,-38 9-168,-1 0 1,1-1-1,0 1 1,-1-1-1,0 1 0,1-1 1,-1 0-1,3-3 1,6-5 221,0 3-81,-2-1 0,1 0 1,-1-1-1,-1 0 1,0 0-1,0-1 0,-1 0 1,0 0-1,10-21 0,-16 30-192,-1 0 0,1 0 1,-1 1-1,0-1 0,1 0 0,-1 0 0,0 0 0,0 1 0,0-1 0,0 0 0,1 0 0,-1 0 0,0 0 0,0 1 0,-1-1 0,1 0 0,0 0 0,0 0 0,0 0 0,0 1 0,-1-1 0,1 0 0,0 0 0,-1 0 0,1 1 0,-1-1 0,1 0 0,-1 1 0,1-1 0,-1 0 0,1 1 0,-1-1 0,0 1 0,1-1 0,-1 1 0,-1-2 0,-1 2 13,-1-1 0,1 0 0,-1 1 0,1 0 0,0 0 0,-1 0 1,-5 0-1,-4 1-112,-3-1 76,1 1 0,-1 0 1,0 1-1,1 1 0,-1 1 1,1 0-1,0 1 0,0 0 0,0 1 1,-22 13-1,32-16-2,-38 20 50,-47 32 0,79-47-33,0 1 0,0-1 1,1 2-1,0-1 0,1 2 0,0-1 0,1 1 1,0 0-1,-7 14 0,11-16-3,1 0-1,0 0 1,1 0-1,0 0 1,1 1 0,0-1-1,0 0 1,1 1-1,1 11 1,-1-4 22,0-14-21,0 1-1,1 0 1,-1 0 0,1 0-1,0 0 1,0-1 0,0 1-1,1 0 1,-1-1 0,1 1-1,0-1 1,0 1 0,0-1-1,0 0 1,1 0 0,-1 0-1,1 0 1,0-1-1,0 1 1,0-1 0,0 1-1,0-1 1,0 0 0,1 0-1,-1 0 1,1-1 0,-1 1-1,1-1 1,6 1 0,11 3 124,-1-1 0,1-1 0,-1-1 0,28-1-1,-45-1-116,104 2 229,-1-5 0,0-5 0,-1-4 0,162-41 0,-254 50-312,0-1-1,0 0 0,0-1 0,-1 0 0,19-11 1,-30 15-10,5-6-191,-7 7 204,1-1-1,-1 1 0,1 0 1,-1-1-1,1 1 0,-1-1 0,0 1 1,1 0-1,-1-1 0,1 1 0,-1 0 1,0 0-1,1 0 0,-1-1 1,0 1-1,1 0 0,-1 0 0,0 0 1,1 0-1,-1 0 0,0 0 0,1 0 1,-1 0-1,0 1 0,-172-2-7796,82 1 1127</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42.204"/>
    </inkml:context>
    <inkml:brush xml:id="br0">
      <inkml:brushProperty name="width" value="0.035" units="cm"/>
      <inkml:brushProperty name="height" value="0.035" units="cm"/>
    </inkml:brush>
  </inkml:definitions>
  <inkml:trace contextRef="#ctx0" brushRef="#br0">299 303 6313,'0'0'8239,"3"-23"-7765,3-6-326,-2 12-31,-1 0 0,-1 0 0,0-1 0,-2-17 0,0 31-16,-2-12 405,-19 14-515,13 3 8,0 0 0,0 0 1,0 1-1,0 1 0,0-1 1,1 1-1,-1 0 0,1 1 1,0 0-1,0 0 0,-9 8 1,-4 3 10,2 0 0,-31 33 0,38-37-1,1 1 0,0 1 0,0-1 0,1 2 0,1-1 0,0 1 0,1 0 0,0 1 0,2 0 0,-1 0 0,2 0 0,0 0-1,1 1 1,0 0 0,0 22 0,3-36-8,0-1 0,1 1 0,-1-1 0,0 0-1,1 1 1,-1-1 0,1 0 0,0 1 0,-1-1 0,1 0-1,0 0 1,0 0 0,0 0 0,0 1 0,0-1 0,0-1 0,0 1-1,0 0 1,0 0 0,0 0 0,0 0 0,1-1 0,-1 1-1,0-1 1,1 1 0,-1-1 0,0 1 0,1-1 0,-1 0 0,1 1-1,-1-1 1,0 0 0,2 0 0,10 1 52,-1-1 0,25-1 0,-22 0 11,-2-1-50,1 0-1,0-1 0,0-1 1,-1 0-1,0-1 0,0-1 1,0 0-1,0 0 0,-1-1 1,0-1-1,15-12 0,-1-1-13,-1-1-1,-1-1 0,38-48 1,-52 58 117,-1 0 1,-1-1-1,0 0 1,-1 0 0,0-1-1,-1 0 1,-1 0-1,-1 0 1,0-1 0,4-27-1,-8 41-1,0 9-477,-2 64 311,5 97 60,-2-164-9,0 1 0,0 0 0,1 0 0,0-1 0,0 1 0,0-1 0,1 0 0,-1 0 0,1 0 0,0 0 0,0 0 0,0 0 0,1-1 1,-1 1-1,1-1 0,0 0 0,0 0 0,0 0 0,8 3 0,-3-1 13,0-1 0,1 0 1,-1 0-1,0-1 0,1 0 1,0-1-1,0 0 0,0-1 1,11 1-1,-12-2 3,7 1 10,1-1 1,-1 0-1,0-1 0,0-1 0,0-1 0,0 0 1,0-1-1,-1 0 0,28-13 0,-24 7-12,1-2 0,-2 0-1,0-1 1,0-1 0,28-28-1,-38 32-7,0 1-1,0-1 1,-1 0-1,-1 0 1,0-1-1,0 0 1,-1 0-1,0 0 0,-1-1 1,0 1-1,-1-1 1,2-16-1,3-72 128,-8 100-154,0 19-359,-1 0 378,-1 0 0,-1 0 0,-1 0 1,-9 26-1,6-22 7,1 1 1,-4 31 0,2 33 33,7-82 300,-1-8 706,-2-13-360,5 4-674,-1 0-1,2 0 0,-1 0 1,1 0-1,1 1 0,0-1 0,1 0 1,0 1-1,0 0 0,1 0 1,0 0-1,1 1 0,0 0 0,11-12 1,5-7-135,34-33 1,-46 51 81,1 1 0,0 0 0,1 0 1,0 1-1,0 1 0,16-8 0,-25 14 12,0 0 0,1 0 0,-1 0 0,1 1 0,-1-1 0,1 1 0,-1 0 0,1 0-1,0 0 1,-1 1 0,1-1 0,-1 1 0,1 0 0,-1 0 0,1 0 0,-1 0 0,0 0 0,0 1 0,1 0 0,-1-1 0,0 1 0,0 0 0,-1 1 0,1-1 0,4 6 0,3 1-14,-2 1 0,0 1 1,0-1-1,0 1 1,9 21-1,8 35-118,3 4 57,-25-65 105,0 0-1,0 0 1,1 0-1,0 0 1,1-1-1,-1 0 1,1 0 0,7 6-1,-12-10 10,1 0-1,0-1 1,0 0-1,-1 1 1,1-1 0,0 1-1,0-1 1,0 0-1,-1 1 1,1-1 0,0 0-1,0 0 1,0 0-1,0 0 1,0 0 0,0 0-1,-1 0 1,1 0-1,0 0 1,0 0-1,0 0 1,0-1 0,0 1-1,-1 0 1,1 0-1,0-1 1,0 1 0,0-1-1,-1 1 1,1-1-1,0 1 1,-1-1 0,1 1-1,0-1 1,-1 0-1,1 1 1,-1-1 0,1 0-1,-1 0 1,1 1-1,-1-1 1,0 0 0,1-1-1,1 0 5,166-203 14,-160 194 43,0 0-1,-1 0 0,0-1 1,6-14-1,-13 27-71,0-1 1,0 0-1,0 0 0,0 0 1,0 0-1,0 0 0,0 0 1,0 0-1,0 0 0,0 0 0,0 0 1,0 0-1,0 0 0,0 1 1,0-1-1,0 0 0,0 0 1,0 0-1,0 0 0,0 0 0,0 0 1,0 0-1,0 0 0,0 0 1,0 0-1,0 0 0,0 0 1,0 0-1,0 1 0,0-1 0,0 0 1,0 0-1,1 0 0,-1 0 1,0 0-1,0 0 0,0 0 0,0 0 1,0 0-1,0 0 0,0 0 1,0 0-1,0 0 0,0 0 1,0 0-1,0 0 0,1 0 0,-1 0 1,0 0-1,0 0 0,0 0 1,0 0-1,0 0 0,0 0 1,0 0-1,0 0 0,0 0 0,0 0 1,0 0-1,0 0 0,2 13-32,-1 17 15,-1 243 32,1-272-12,-1-1 0,0 1 0,0 0 1,1-1-1,-1 1 0,1 0 0,-1-1 0,0 1 0,1-1 0,-1 1 0,1-1 0,-1 1 0,1-1 0,0 1 0,-1-1 1,1 1-1,-1-1 0,1 0 0,0 1 0,-1-1 0,1 0 0,0 1 0,-1-1 0,1 0 0,0 0 0,0 0 0,-1 0 1,1 0-1,0 0 0,0 0 0,0 0 0,33 0 147,-24 0-87,1-1-37,0-1 0,0 0 0,0 0 0,0-1 0,0-1 0,0 0 0,-1 0 0,0-1 1,1 0-1,9-8 0,14-10-18,44-38 0,-21 9 23,73-88-1,-118 126-2,-8 10-5,0-1 1,0 1-1,0-1 1,-1 0 0,0 0-1,0-1 1,0 1-1,-1-1 1,0 1 0,0-1-1,0 0 1,0 0-1,-1 0 1,0 0-1,0-6 1,-1 11-16,0 9-346,0 76 304,0-83 21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43.340"/>
    </inkml:context>
    <inkml:brush xml:id="br0">
      <inkml:brushProperty name="width" value="0.035" units="cm"/>
      <inkml:brushProperty name="height" value="0.035" units="cm"/>
    </inkml:brush>
  </inkml:definitions>
  <inkml:trace contextRef="#ctx0" brushRef="#br0">245 84 4217,'0'0'7835,"1"-7"-6891,5-65 3334,-6 72-4270,-1-1 1,1 1-1,-1 0 0,1-1 0,0 1 0,-1 0 0,1-1 0,-1 1 0,1 0 0,-1 0 0,1-1 0,-1 1 0,1 0 0,-1 0 0,0 0 1,1 0-1,-1 0 0,1 0 0,-1 0 0,1 0 0,-1 0 0,1 0 0,-1 0 0,0 0 0,1 0 0,-1 0 0,-2 1 6,-7-1-26,0 2-1,-1 0 1,1 0-1,0 0 1,0 1-1,1 1 1,-1 0-1,1 0 0,-1 1 1,-15 11-1,14-8-10,0 0-1,0 1 1,1 0-1,0 0 1,0 1-1,1 1 1,1 0-1,-8 12 1,13-19 16,1 1-1,0 0 1,0 0-1,1 0 1,0 1-1,0-1 1,0 0-1,0 0 1,1 1 0,0-1-1,0 9 1,0-8-24,0-6 32,0 1-1,0-1 1,1 1-1,-1-1 1,0 1-1,0-1 1,0 1-1,1-1 1,-1 1 0,0-1-1,1 1 1,-1-1-1,0 1 1,1-1-1,-1 0 1,0 1-1,1-1 1,-1 0 0,1 1-1,-1-1 1,1 0-1,-1 0 1,1 1-1,-1-1 1,1 0-1,-1 0 1,1 0 0,-1 1-1,1-1 1,0 0-1,22 2 25,-15-2-14,167 3 84,-22-2-30,-149-1-65,-1 1-1,1-1 0,0 0 0,0 1 1,0 0-1,-1 0 0,1 0 1,-1 0-1,1 1 0,0-1 0,-1 1 1,0 0-1,0 0 0,1 0 0,-1 1 1,0-1-1,-1 1 0,1-1 1,0 1-1,-1 0 0,1 0 0,3 7 1,-4-4-9,1 0 1,-1 0 0,-1 0 0,1 1-1,-1-1 1,0 1 0,0-1 0,-1 1-1,0 0 1,0-1 0,-1 1 0,-1 9-1,2-14 12,-1 0 0,0 0 0,1 0 0,-1 0 0,0 0 1,0 0-1,0 0 0,0 0 0,0-1 0,-1 1 0,1 0 0,0-1 0,-1 1 0,1-1 0,-1 1 0,-3 1 0,1 0-1,-1 0 0,0-1 0,-1 1 0,1-1 0,0 0 0,-7 1 0,-4 1 39,0-2 0,0 1 0,-26-2 0,39 0-35,0-1 1,0 0 0,0 0 0,0-1-1,-1 1 1,1-1 0,0 1 0,0-1-1,0 0 1,0 0 0,0 0 0,1-1-1,-6-2 1,6 2-56,1 0 0,-1 0 1,1 0-1,0 0 0,-1 0 0,1 0 0,0 0 0,0-1 1,1 1-1,-1 0 0,0-1 0,1 1 0,-1 0 0,1-1 1,0 1-1,0-1 0,0 1 0,0-4 0,0 5-82,-1-1 0,1 0 0,0 0-1,0 0 1,0 0 0,0 0 0,0 1 0,0-1 0,0 0-1,1 0 1,-1 0 0,1 0 0,-1 1 0,1-1-1,0 0 1,0 0 0,0 1 0,-1-1 0,2 1-1,-1-1 1,0 1 0,0-1 0,0 1 0,1 0 0,-1-1-1,1 1 1,-1 0 0,1 0 0,-1 0 0,1 0-1,0 0 1,-1 0 0,1 1 0,0-1 0,0 1-1,0-1 1,3 0 0,165-47-5704,-126 39 7135,-1-3 0,0-1 0,-1-2-1,72-37 1,-105 46-965,0-1 1,0 0-1,-1 0 0,0-1 0,-1 0 0,1 0 0,-1-1 0,-1 0 0,0 0 0,0 0 1,-1-1-1,0 0 0,4-11 0,-7 1 435,-3 19-749,1 1 0,0 0-1,0-1 1,0 1-1,-1 0 1,1-1 0,0 1-1,0 0 1,-1-1-1,1 1 1,0 0 0,-1 0-1,1-1 1,0 1-1,-1 0 1,1 0 0,0 0-1,-1-1 1,1 1-1,0 0 1,-1 0-1,1 0 1,-1 0 0,1 0-1,0 0 1,-1 0-1,0 0 1,-2 0-4,0 1-1,0-1 1,0 1-1,0 0 1,0 0-1,0 0 1,0 0-1,1 1 1,-4 1-1,-17 11-16,0 1 0,0 2 0,2 0 0,0 1 0,1 1 0,1 0 0,-26 37 0,40-49 0,1-1-1,0 2 1,1-1-1,0 0 1,0 1-1,0 0 1,1-1-1,-2 15 0,1 1 27,2 38 0,1-48-2,0-12-24,0-1 1,0 0-1,0 0 1,0 0-1,0 0 1,0 1-1,0-1 0,0 0 1,0 0-1,0 0 1,0 0-1,0 1 1,0-1-1,0 0 0,0 0 1,0 0-1,0 0 1,1 1-1,-1-1 1,0 0-1,0 0 1,0 0-1,0 0 0,0 0 1,1 0-1,-1 0 1,0 0-1,0 1 1,0-1-1,0 0 0,1 0 1,-1 0-1,0 0 1,0 0-1,0 0 1,0 0-1,1 0 0,-1 0 1,0 0-1,0 0 1,0 0-1,0 0 1,1 0-1,-1 0 1,0 0-1,13 1 40,1 0 0,-1 0 1,0-1-1,0-1 0,0 0 0,0-1 1,0-1-1,0 0 0,0 0 0,20-9 1,9-13 66,-1-1 0,-1-2 0,-1-1 0,-2-3 1,-1-1-1,-2-1 0,42-53 0,-71 81-71,-3 5-29,-1 0-1,0 0 1,0-1 0,1 1-1,-1 0 1,0-1 0,0 1-1,0-1 1,0 1 0,-1-1-1,1 1 1,0-1 0,-1 0 0,1 1-1,-1-1 1,1 0 0,-1-3-1,0 4-38,0 24-416,-1-9 437,-1 0 0,0-1-1,-1 1 1,-1 0 0,-7 19-1,5-19 0,2-1 0,0 1 0,1 0 0,0 0 0,-1 22 0,4 3-255,0-38 262,0 0-1,0-1 0,0 1 0,0-1 0,0 1 1,1-1-1,-1 1 0,0-1 0,0 1 1,1-1-1,-1 1 0,0-1 0,1 1 0,-1-1 1,0 0-1,1 1 0,-1-1 0,1 1 1,-1-1-1,1 0 0,-1 1 0,1-1 0,-1 0 1,1 0-1,-1 1 0,1-1 0,-1 0 0,2 0 1,17 3 18,-15-3-23,20 2-186,0 0-1,1-2 0,-1-1 1,1-1-1,-1-1 1,24-7-1,-22 3-1640,-1-1 0,47-22 1,-23 3-3578</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43.695"/>
    </inkml:context>
    <inkml:brush xml:id="br0">
      <inkml:brushProperty name="width" value="0.035" units="cm"/>
      <inkml:brushProperty name="height" value="0.035" units="cm"/>
    </inkml:brush>
  </inkml:definitions>
  <inkml:trace contextRef="#ctx0" brushRef="#br0">0 1 3137,'0'0'12960,"4"3"-12840,-3-2-101,1 1 1,0 0-1,-1 1 1,1-1-1,-1 0 1,0 0-1,0 1 1,0-1-1,0 1 1,0-1-1,0 1 1,0-1-1,-1 1 0,1 4 1,-1 44 268,0-25-153,0 534 2338,0-554-2447,1 0-1,0 0 0,0 0 0,0 0 1,1 0-1,0 0 0,0 0 0,1 0 1,-1-1-1,1 1 0,1-1 0,-1 0 1,1 1-1,0-2 0,8 9 0,-6-6-49,1-1 0,1 0 0,-1-1 0,1 1 0,0-2 0,0 1 0,0-1-1,1 0 1,17 5 0,-24-8-349,-4-11-3380,-12-9-12,-11-6-1071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43.926"/>
    </inkml:context>
    <inkml:brush xml:id="br0">
      <inkml:brushProperty name="width" value="0.035" units="cm"/>
      <inkml:brushProperty name="height" value="0.035" units="cm"/>
    </inkml:brush>
  </inkml:definitions>
  <inkml:trace contextRef="#ctx0" brushRef="#br0">1 58 8586,'0'0'10466,"386"0"-10250,-304 0-64,-15 0-64,-19 0-80,-14 0-8,-7 0 0,-14 0-40,1 0-296,-7 0-656,6-18-1153,-6-3-2296,0 3-4793</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44.207"/>
    </inkml:context>
    <inkml:brush xml:id="br0">
      <inkml:brushProperty name="width" value="0.035" units="cm"/>
      <inkml:brushProperty name="height" value="0.035" units="cm"/>
    </inkml:brush>
  </inkml:definitions>
  <inkml:trace contextRef="#ctx0" brushRef="#br0">1 0 9938,'0'0'8873,"9"18"-8472,0 1-253,47 105 771,-33-64-540,-7-15-232,2 0 0,39 68 0,-55-110-209,0 0 1,0 0-1,0 0 0,0 0 1,0 0-1,1 0 0,-1 0 0,1-1 1,0 1-1,0-1 0,-1 0 1,2 0-1,-1 0 0,0 0 0,0-1 1,1 1-1,-1-1 0,1 0 0,-1 0 1,1 0-1,-1 0 0,1 0 1,0-1-1,3 0 0,141 2-4160,-73-2-678</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44.595"/>
    </inkml:context>
    <inkml:brush xml:id="br0">
      <inkml:brushProperty name="width" value="0.035" units="cm"/>
      <inkml:brushProperty name="height" value="0.035" units="cm"/>
    </inkml:brush>
  </inkml:definitions>
  <inkml:trace contextRef="#ctx0" brushRef="#br0">361 169 6553,'0'0'9441,"2"-23"-9290,2-7-93,-1 7 62,0-1-1,-2-28 1,-1 51-112,0 0 0,0 1-1,0-1 1,0 0 0,0 1 0,0-1-1,-1 0 1,1 1 0,0-1-1,0 1 1,-1-1 0,1 0 0,-1 1-1,1-1 1,0 1 0,-1-1 0,1 1-1,-1-1 1,1 1 0,-1-1 0,1 1-1,-1-1 1,1 1 0,-1 0-1,0-1 1,1 1 0,-1 0 0,0 0-1,1 0 1,-1-1 0,0 1 0,1 0-1,-2 0 1,-27 0-28,17 0 35,3 0-15,1 0 2,-1-1-1,1 2 1,-1-1 0,1 1 0,-1 0 0,1 1 0,0 0 0,0 0 0,0 1-1,0 0 1,-13 6 0,1 4 10,0-1 0,1 2 0,1 1 0,1 0 1,-23 26-1,33-33-6,0 0-1,1 1 1,0 0 0,1 0 0,0 0 0,1 1 0,-1 0 0,2 0 0,-1 0 0,2 0 0,-1 0 0,1 1 0,1-1 0,-1 15 0,2-23 8,0 1 0,0-1 0,0 0 0,0 0 0,0 0 0,0 0 0,1 0-1,-1 0 1,1 0 0,0 0 0,-1 0 0,1 0 0,0 0 0,0 0 0,0-1 0,0 1 0,2 2 0,-1-3 12,0 0-1,1 1 0,-1-1 0,0 0 1,1 0-1,-1-1 0,1 1 0,0-1 1,-1 1-1,1-1 0,-1 0 0,6 0 1,16 2 107,-12 0-133,0-1 0,0-1 0,1 0 0,-1-1 0,0 0 0,0 0 0,1-2 0,17-5 0,-14 0-657,0-1-1,-1-1 1,0-1-1,22-19 1,3-6-3955</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44.767"/>
    </inkml:context>
    <inkml:brush xml:id="br0">
      <inkml:brushProperty name="width" value="0.035" units="cm"/>
      <inkml:brushProperty name="height" value="0.035" units="cm"/>
    </inkml:brush>
  </inkml:definitions>
  <inkml:trace contextRef="#ctx0" brushRef="#br0">1 1 8634</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45.250"/>
    </inkml:context>
    <inkml:brush xml:id="br0">
      <inkml:brushProperty name="width" value="0.035" units="cm"/>
      <inkml:brushProperty name="height" value="0.035" units="cm"/>
    </inkml:brush>
  </inkml:definitions>
  <inkml:trace contextRef="#ctx0" brushRef="#br0">1 275 8634,'182'-197'3586,"-154"166"-2515,-9 11 779,-12 15-800,-6 4-823,0 0 0,0 0-1,1 0 1,-1 0-1,0 0 1,1 0-1,-1 0 1,1 0 0,-1 1-1,1-1 1,-1 0-1,1 1 1,0-1-1,-1 1 1,1 0-1,-1 0 1,4-1 0,-4 2-179,0-1 1,0 0 0,0 1-1,0-1 1,0 1 0,0-1 0,0 1-1,0 0 1,0-1 0,0 1 0,0 0-1,-1 0 1,1-1 0,0 1-1,0 0 1,-1 0 0,1 0 0,-1 0-1,1 0 1,0 1 0,2 7-201,0 1 0,-1-1 0,0 0 1,1 20-1,-1-15 572,7 86-126,-4 111-1,-5-182-235,0-28 34,7-6 22,0 1 0,0-1-1,-1-1 1,1 1-1,-1-1 1,-1-1 0,1 1-1,-1-1 1,0 0 0,6-9-1,13-18-68,42-61-66,-47 65-17,1 1-1,1 0 1,2 2 0,44-42 0,-59 62 17,-1 1 0,1 0 1,0 1-1,0 0 0,0 0 0,1 1 0,0 0 0,-1 1 0,1 0 0,1 0 0,-1 1 0,0 0 1,1 0-1,-1 1 0,1 0 0,-1 1 0,19 2 0,-26-2 19,0 1 0,0 0 0,1 0 0,-1 0 0,0 1 0,0-1 0,0 0 0,0 1-1,0-1 1,-1 1 0,1 0 0,0 0 0,-1 0 0,1 0 0,-1 0 0,0 0 0,1 0 0,-1 0 0,0 0 0,0 0 0,0 1 0,-1-1 0,2 4-1,0 4 0,0 0 0,0 1 0,-1-1 0,0 14 0,1 44 12,0-32 1,-2 0 0,-5 41-1,-8-34-461,13-42 327,0-1 0,0 1 0,-1 0 0,1-1 0,-1 1 0,1-1 0,0 1-1,-1-1 1,1 1 0,-1-1 0,1 1 0,-1-1 0,0 0 0,1 1 0,-1-1 0,1 0-1,-1 1 1,0-1 0,1 0 0,-1 0 0,0 0 0,1 1 0,-1-1 0,0 0 0,1 0-1,-1 0 1,0 0 0,1 0 0,-1 0 0,0 0 0,1-1 0,-1 1 0,0 0-1,1 0 1,-1 0 0,0-1 0,1 1 0,-2-1 0,-30-11-4011,6-4-62</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45.504"/>
    </inkml:context>
    <inkml:brush xml:id="br0">
      <inkml:brushProperty name="width" value="0.035" units="cm"/>
      <inkml:brushProperty name="height" value="0.035" units="cm"/>
    </inkml:brush>
  </inkml:definitions>
  <inkml:trace contextRef="#ctx0" brushRef="#br0">1 22 7009,'0'0'12563,"346"-21"-12563,-306 21-168,8 0-1472,-14 0-2889,-7 0-2649</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6:46.165"/>
    </inkml:context>
    <inkml:brush xml:id="br0">
      <inkml:brushProperty name="width" value="0.035" units="cm"/>
      <inkml:brushProperty name="height" value="0.035" units="cm"/>
    </inkml:brush>
  </inkml:definitions>
  <inkml:trace contextRef="#ctx0" brushRef="#br0">170 139 5753,'0'0'9577,"28"-16"-8450,88-53-23,-73 42-257,-31 13 549,-9 9-950,-3 5-410,0 0 1,1 0 0,-1 0-1,0-1 1,0 1 0,0 0 0,0 0-1,0 0 1,0 0 0,0-1-1,0 1 1,1 0 0,-1 0-1,0 0 1,0 0 0,0-1 0,0 1-1,0 0 1,0 0 0,0 0-1,0-1 1,0 1 0,0 0 0,0 0-1,0 0 1,0-1 0,0 1-1,-1 0 1,1 0 0,0 0-1,0 0 1,0-1 0,0 1 0,0 0-1,0 0 1,0 0 0,0 0-1,-1-1 1,1 1 0,0 0-1,0 0 1,0 0 0,0 0 0,0 0-1,-1 0 1,1 0 0,0 0-1,0-1 1,0 1 0,-1 0-1,1 0 1,0 0 0,0 0 0,-1 0-1,-13 0-244,10 0 334,-8 0-113,0 1 1,0-1-1,1 2 0,-1 0 0,0 0 1,-15 6-1,22-6-20,1 0 1,-1 0-1,1 0 1,0 1-1,-1 0 1,1 0-1,0 0 1,1 0-1,-1 0 1,1 1-1,-1 0 1,1 0-1,0 0 1,1 0-1,-1 0 1,1 0-1,-1 1 1,-2 7-1,2 0-62,0 0-1,0 0 1,1-1-1,1 1 1,0 0-1,1 13 1,0-23 69,1 0 1,0 0-1,-1 0 0,1 0 1,0 0-1,0 0 1,0 0-1,0 0 1,0 0-1,1-1 1,-1 1-1,1 0 1,-1-1-1,1 1 0,-1-1 1,1 0-1,0 0 1,3 2-1,45 25 55,-26-14-40,-1-1 14,0 1-8,0 0 0,-1 1 1,-1 1-1,0 2 0,22 22 0,-43-39-12,1 0 1,0 0-1,0-1 0,-1 1 0,1 0 0,-1 0 0,1 0 0,-1 0 1,1 0-1,-1 0 0,1 0 0,-1 0 0,0 0 0,1 0 0,-1 0 1,0 0-1,0 0 0,0 1 0,0-1 3,0 0 0,-1-1 0,1 1 0,0-1 0,-1 1 0,1-1 0,0 1 0,-1-1 0,1 1 0,-1-1 1,1 0-1,-1 1 0,1-1 0,-1 0 0,1 1 0,-1-1 0,1 0 0,-1 1 0,1-1 0,-1 0 0,0 0 0,1 0 0,-1 0 0,-7 2 66,1-2 1,0 1-1,0-1 0,-10-1 0,5 0-157,-182 1-353,69 0-2922,59 0-2511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32.517"/>
    </inkml:context>
    <inkml:brush xml:id="br0">
      <inkml:brushProperty name="width" value="0.035" units="cm"/>
      <inkml:brushProperty name="height" value="0.035" units="cm"/>
    </inkml:brush>
  </inkml:definitions>
  <inkml:trace contextRef="#ctx0" brushRef="#br0">8 120 2889,'0'0'6036,"-6"7"-3839,9-7-1639,0 0-1,0 0 0,0-1 0,0 1 1,0-1-1,-1 1 0,1-1 0,0 0 1,0 0-1,-1 0 0,1 0 0,3-3 1,16-8 348,14-7-39,1 1 0,72-25 0,-91 37-777,1 1-1,0 1 1,0 1-1,0 0 1,0 2-1,0 0 1,37 3-1,-54-1-94,1 0 0,-1-1 0,1 1 0,-1 0 0,1 0 0,-1 0 1,0 1-1,0-1 0,1 1 0,-1-1 0,0 1 0,0 0 0,0 0 0,-1-1 0,1 1 0,0 1 0,-1-1 0,1 0 0,-1 0 0,0 0 0,0 1 0,0-1 0,2 5 0,-2-3 5,1 0 0,0-1-1,0 1 1,0-1 0,0 1-1,0-1 1,5 5 0,-4-6 1,-1 0 0,0 0 0,0 0 0,-1 1 0,1-1 1,0 1-1,-1-1 0,0 1 0,1-1 0,-1 1 0,0 0 0,0 0 0,-1-1 1,1 1-1,0 0 0,-1 0 0,0 0 0,0 0 0,0 0 0,0 0 0,-1 5 1,1 5 3,0-10-4,-1 0-1,0-1 0,1 1 0,-1 0 1,0-1-1,-1 1 0,1-1 0,0 1 0,-1-1 1,1 1-1,-1-1 0,0 0 0,1 0 0,-1 0 1,-4 3-1,-41 32 9,34-27-6,-17 10 1,-2 0-1,0-2 1,-45 18-1,-111 33 9,136-51-4,26-11 1,25-7 337,1-3-282,0 0 0,0-1 0,0 1 0,0-1 0,1 1 0,0-1 0,0 1 0,0 0 0,0-1 0,0 1 0,0 0 0,1 0 0,0 0 0,1-3 0,2 1-45,-1 1 1,1 0 0,0 0-1,0 1 1,0-1 0,0 1-1,8-3 1,-3 1-16,1 1-1,-1 0 1,1 1-1,0 0 1,0 0-1,1 1 1,-1 1 0,0 0-1,0 0 1,1 1-1,15 3 1,-24-3-14,1 1 0,-1 0 1,0 0-1,1 0 0,-1 0 1,0 0-1,0 1 0,0 0 1,0-1-1,0 1 0,0 0 1,-1 1-1,1-1 0,0 0 0,3 5 1,0 1 7,-1 0 1,1 1-1,7 17 0,-10-23 22,-1 1-1,1 0 0,-1-1 0,1 0 1,0 1-1,0-1 0,1 0 0,-1-1 0,1 1 1,-1-1-1,1 1 0,0-1 0,0 0 0,0 0 1,0-1-1,0 1 0,0-1 0,5 1 0,6 1 176,0 0 0,0-2 0,26 1 0,96-2-281,-135 0-68,-1 0-1,1-1 0,-1 1 0,1 0 1,-1-1-1,1 1 0,-1-1 0,1 1 1,-1-1-1,1 0 0,-1 0 0,0 0 1,1 0-1,-1 0 0,0 0 0,0 0 1,0 0-1,1 0 0,-1 0 0,-1-1 1,3-1-1,-1-2-1250,1 1-1,-1-1 1,0 0 0,-1 0 0,3-10-1,-3-2-3421</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16.042"/>
    </inkml:context>
    <inkml:brush xml:id="br0">
      <inkml:brushProperty name="width" value="0.035" units="cm"/>
      <inkml:brushProperty name="height" value="0.035" units="cm"/>
    </inkml:brush>
  </inkml:definitions>
  <inkml:trace contextRef="#ctx0" brushRef="#br0">1 161 2497,'0'0'7513,"2"-7"-7054,0 1-448,-1 0 201,1 0 1,0 0-1,0 1 0,0-1 1,1 1-1,0-1 1,0 1-1,0 0 1,6-7-1,-3 3 1397,1 2 1289,7 19-2996,-3 5 98,-1 0 0,15 36 0,-11-22 8,-1 1 6,12 43-1,-1-4-1,-13-49 1948,-4-17-585,-5-15-692,-3-15-658,1-1 0,2 1 0,0 0 0,1 0 0,2 1 0,11-38 0,-5 33-15,0-2-21,1 1 0,29-50 0,-40 79-1,-1 0 0,1 0 1,0 0-1,0 0 0,0 0 0,0 0 1,0 1-1,0-1 0,0 0 0,0 1 1,0-1-1,0 1 0,1-1 1,-1 1-1,0 0 0,0-1 0,0 1 1,1 0-1,-1 0 0,0 0 0,0 0 1,1 0-1,-1 0 0,0 0 0,0 0 1,0 0-1,1 1 0,-1-1 1,0 0-1,0 1 0,0-1 0,0 1 1,2 0-1,2 2-21,-1-1 0,1 1 1,-1 0-1,0 0 0,0 0 0,5 6 1,12 15 11,-1 2-1,-2 0 1,0 1 0,-2 1 0,-1 1 0,-1 0-1,-2 1 1,17 61 0,-28-88 14,-1 0-1,1 0 1,0-1-1,0 1 1,1 0-1,-1-1 1,1 1-1,-1-1 1,3 3-1,-3-4 60,0 0 0,0 0 0,1 0 0,-1-1 0,1 1 0,-1 0 0,1-1 0,-1 1 0,1-1 0,-1 1 0,1-1 0,-1 0 0,1 1 0,0-1 0,-1 0 1,4 0-1,-4-1-30,0 1-1,-1 0 1,1-1 0,0 1 0,0-1 0,-1 1 0,1-1 0,0 1 0,-1-1 0,1 1 0,0-1 0,-1 0 0,1 1 0,-1-1 0,1 0 0,-1 0 0,0 1 0,1-1 0,-1 0 0,0 0 0,1 0 0,-1-1 0,9-27-10,-4 13-3,25-52-115,57-96-1,-82 155 74,-4 8 25,-1-1 0,1 1 0,0-1 1,0 1-1,0 0 0,0 0 0,0 0 0,0 0 1,0 0-1,0 0 0,0 0 0,1 0 1,-1 0-1,2-1 0,-3 2-8,1 0 0,0 0 0,-1 0 0,1 0 0,-1 0-1,1 0 1,-1 0 0,1 0 0,0 0 0,-1 0 0,1 0 0,-1 0 0,1 1-1,-1-1 1,1 0 0,-1 0 0,1 1 0,-1-1 0,1 0 0,-1 1 0,1-1-1,-1 0 1,0 1 0,1-1 0,0 1 0,2 4-86,0 0 1,0 0-1,-1 1 0,0-1 1,4 10-1,-3-5 221,17 39-112,3-1 1,1-2-1,3 0 1,49 64-1,-76-110-92,0 1 0,0-1 0,0 1 0,0-1 0,0 1 0,1-1 0,-1 0 0,0 1 0,0-1 0,1 1 0,-1-1 0,0 0 0,1 1 0,-1-1 0,0 1-1,1-1 1,-1 0 0,0 0 0,1 1 0,-1-1 0,1 0 0,-1 0 0,1 1 0,-1-1 0,1 0 0,-1 0 0,0 0 0,1 0 0,-1 0 0,1 0 0,-1 0 0,1 0 0,0 0 0,0-17-7241,-1 7 5645,0-14-6660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16.494"/>
    </inkml:context>
    <inkml:brush xml:id="br0">
      <inkml:brushProperty name="width" value="0.035" units="cm"/>
      <inkml:brushProperty name="height" value="0.035" units="cm"/>
    </inkml:brush>
  </inkml:definitions>
  <inkml:trace contextRef="#ctx0" brushRef="#br0">180 247 2537,'0'0'9215,"14"-12"-8626,40-39 82,-52 49-594,-1 0 0,1 0-1,-1 0 1,1 0 0,-1 0-1,0 0 1,0-1 0,0 1 0,0 0-1,0-1 1,0 1 0,-1-1-1,1 1 1,-1-1 0,0 1 0,0-1-1,1 1 1,-2-1 0,1 0-1,0 1 1,-1-4 0,-1-8 486,3 9-401,-1 1 0,-1-1 0,1 1 0,0-1 1,-1 1-1,0 0 0,0-1 0,-1 1 0,1 0 0,-1 0 0,0 0 0,-3-5 0,2 5-60,-1 0 0,1 0 0,-1 1 0,0-1 1,0 1-1,0 0 0,-1 0 0,1 1 0,-1-1 0,-7-2 0,7 2-100,-1 1-1,1 0 1,0 0-1,0 1 1,-1-1-1,1 1 1,-1 0-1,1 0 1,-1 1-1,0 0 1,1 0-1,-1 0 1,1 1-1,-1-1 0,1 1 1,-1 1-1,1-1 1,-1 1-1,1 0 1,0 0-1,0 1 1,0-1-1,0 1 1,0 0-1,1 0 1,-1 1-1,1-1 1,0 1-1,0 0 1,0 0-1,1 1 1,-1-1-1,1 1 1,0 0-1,1 0 1,-5 9-1,4-3-5,0-1 1,1 1-1,0 0 0,1 0 1,0-1-1,1 1 1,2 20-1,-1 1 1,-1-27 6,0 1 0,1-1 0,0 1 0,0-1 0,0 0 0,0 1 0,1-1 0,0 0 0,0 0 0,1 0 0,4 8 0,0-4-25,-1-1 0,1 0-1,1-1 1,-1 0 0,11 8 0,-15-13-25,-1-1 0,0 0 1,0 0-1,1 0 1,-1-1-1,1 1 1,-1-1-1,1 1 1,-1-1-1,1 0 0,-1 0 1,1 0-1,-1 0 1,1 0-1,-1 0 1,1-1-1,2 0 1,-4 1-12,1-1 0,0 1 0,0-1 0,-1 1 0,1-1 0,-1 1 0,1-1 0,0 0 0,-1 0 0,1 0 0,-1 0 0,0 0 0,1 0 0,-1 0 0,0-1 0,0 1 0,1 0 0,-1-1 0,0 1 0,0-1 0,-1 1 0,1-1 0,0 1 0,1-4 0,-1-54-5781,-1 28-1940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17.676"/>
    </inkml:context>
    <inkml:brush xml:id="br0">
      <inkml:brushProperty name="width" value="0.035" units="cm"/>
      <inkml:brushProperty name="height" value="0.035" units="cm"/>
    </inkml:brush>
  </inkml:definitions>
  <inkml:trace contextRef="#ctx0" brushRef="#br0">1 449 7434,'0'0'10563,"2"2"-10495,11 14 11,20 31-1,1 2 28,-17-28-80,-1 1 0,-2 0 0,0 1 0,-1 1 0,18 48 0,-28-56-202,-1 0 1543,0-17-557,1-9-184,0-9-529,-1-1 0,0-32 0,-2 33-105,0-1 1,6-29-1,-5 42-11,1 1 0,0-1 0,0 0 0,1 1 0,0 0-1,0 0 1,0 0 0,1 0 0,0 0 0,0 1 0,5-7 0,2 2-76,0-1 0,0 1 0,1 1 0,0 0 0,16-8 1,-24 14 55,1 0 0,0 1 0,0 0 0,0 0 0,1 0 1,-1 1-1,0 0 0,1 0 0,-1 0 0,1 1 0,-1-1 1,1 1-1,-1 0 0,1 1 0,-1 0 0,1 0 0,8 2 1,-10 0 12,0-1 1,0 1 0,0-1-1,0 1 1,-1 1 0,0-1 0,1 0-1,-1 1 1,0-1 0,-1 1-1,1 0 1,-1 0 0,1 0 0,-1 1-1,0-1 1,2 8 0,2 7 9,0 0 0,4 31 0,-4-7 16,-1-11 5,0-1 0,18 56 0,-18-70 12,-5-16-8,0 0 1,0 0-1,0 0 0,0 0 0,0 0 0,0 0 1,1 0-1,-1 0 0,0 0 0,1 0 1,-1 0-1,0 0 0,1 0 0,-1-1 1,1 1-1,0 0 0,-1 0 0,1-1 1,0 1-1,-1 0 0,1 0 0,0-1 0,0 1 1,0-1-1,-1 1 0,1-1 0,0 1 1,0-1-1,0 0 0,0 1 0,0-1 1,0 0-1,0 0 0,0 1 0,0-1 1,0 0-1,0 0 0,2-1 0,0 1 29,0-1 1,0 0-1,0 0 0,0-1 0,0 1 0,-1 0 1,1-1-1,0 0 0,-1 0 0,1 0 0,-1 0 0,1 0 1,-1 0-1,0-1 0,2-2 0,36-47 60,-32 40-63,21-27-16,-2-1-1,-2-1 0,23-52 1,-47 92-25,-1-1 1,1 1 0,-1-1-1,1 0 1,0 1 0,0-1-1,0 1 1,0-1 0,0 1-1,0 0 1,0-1 0,0 1-1,0 0 1,1 0 0,-1 0-1,0 0 1,2-1 0,-1 2-177,-3 24 74,2-1-1,1 1 1,9 45-1,-9-60 116,1 0 0,0 0 1,1-1-1,0 0 0,0 1 0,1-2 0,0 1 1,0 0-1,1-1 0,-1 0 0,2 0 1,-1-1-1,10 7 0,-11-10 9,1 0 1,0-1-1,0 0 1,0 0-1,0-1 1,0 0-1,0 0 0,1 0 1,-1-1-1,0 0 1,1 0-1,-1 0 1,9-2-1,13 0 66,-22 3-72,1-1 0,-1 0 1,1-1-1,-1 1 0,1-1 0,-1 0 1,0-1-1,1 0 0,-1 0 0,0 0 1,0-1-1,0 0 0,-1 0 0,1 0 1,-1-1-1,0 1 0,1-1 0,-2-1 1,1 1-1,0-1 0,6-9 0,3-5-13,0-1 1,-2 0-1,-1-1 0,0 0 0,-1-1 0,-2 0 0,0 0 0,-1-1 0,4-26 0,-3-12-66,-2 1 0,-3-81 0,-3-51 220,0 192-154,0 0 0,1 0 0,-1 0 1,0 0-1,0 0 0,0 0 0,0 0 0,0 0 0,0 0 0,0 0 1,0 0-1,1 0 0,-1 0 0,0 0 0,0 0 0,0 0 0,0 0 1,0 0-1,0 0 0,0 0 0,0 0 0,1 0 0,-1 0 1,0 0-1,0 0 0,0 0 0,0 0 0,0 0 0,0 0 0,0 0 1,0 0-1,0 0 0,0 0 0,1 0 0,-1-1 0,3 18-178,-3 298 102,0-296 79,1 1-1,0-1 1,2 0-1,0 0 1,1 0-1,1 0 1,1 0-1,0-1 0,1 0 1,2 0-1,-1-1 1,2 0-1,0 0 1,19 21-1,-21-27 0,2 0-1,-1-1 1,1 0 0,1-1-1,-1 0 1,2-1-1,-1 0 1,1-1 0,0 0-1,1-1 1,0 0-1,0-1 1,0 0 0,0-1-1,1-1 1,-1 0-1,1-1 1,0 0 0,17-1-1,-25-1-55,-2 1-57,-1-1 0,1 0 1,-1 0-1,0 0 0,1-1 1,-1 1-1,1-1 0,-1 0 1,0 1-1,5-3 0,-7 1-92,0 1 0,0-1 0,0 1-1,0-1 1,0 1 0,-1-1 0,1 1 0,0-1-1,-1 0 1,0 1 0,1-1 0,-1 0-1,0 1 1,0-1 0,0 0 0,0 1 0,0-1-1,0 0 1,0 0 0,0 1 0,-1-1-1,1 0 1,-2-1 0,-3-18-4039</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17.877"/>
    </inkml:context>
    <inkml:brush xml:id="br0">
      <inkml:brushProperty name="width" value="0.035" units="cm"/>
      <inkml:brushProperty name="height" value="0.035" units="cm"/>
    </inkml:brush>
  </inkml:definitions>
  <inkml:trace contextRef="#ctx0" brushRef="#br0">1 54 6569,'0'0'8866,"386"-42"-8562,-311 34-24,-1 5-224,-20 3-56,-20 0-960,-27 0-1016,-7 7-1881,0 7-2600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18.237"/>
    </inkml:context>
    <inkml:brush xml:id="br0">
      <inkml:brushProperty name="width" value="0.035" units="cm"/>
      <inkml:brushProperty name="height" value="0.035" units="cm"/>
    </inkml:brush>
  </inkml:definitions>
  <inkml:trace contextRef="#ctx0" brushRef="#br0">117 115 7210,'0'0'10975,"16"-15"-10676,48-46-3,-43 38-12,-20 14 67,-1 4-170,0 4 58,-4 1-242,1 1 1,0-1-1,0 1 1,-1 0-1,1 0 1,0 1-1,0-1 1,0 1-1,0-1 1,0 1-1,0 0 0,1 0 1,-1 0-1,1 1 1,-5 4-1,-3 2 5,9-9-2,-24 22-3,0 1 0,-27 31 0,47-48 4,-1 1-1,1 1 1,0-1-1,0 1 1,1 0 0,0 0-1,1 0 1,-1 0-1,2 1 1,-1-1-1,1 1 1,0 0-1,0 15 1,1-7 7,0 28-8,1-44 6,0 1-1,1-1 0,-1 1 1,0-1-1,0 0 0,1 1 1,-1-1-1,0 1 0,1-1 0,0 0 1,-1 0-1,1 1 0,0-1 1,-1 0-1,1 0 0,0 0 1,0 0-1,0 0 0,0 0 1,0 0-1,0 0 0,0 0 1,3 1-1,5 0 41,1 0 1,0-1-1,0 0 0,0 0 1,0-1-1,11-2 1,4 2 8,-18 0-56,1-1 1,-1 0-1,0 0 1,1 0-1,-1-1 0,0 0 1,0 0-1,0-1 1,9-5-1,-12 6-135,0 0 0,0-1 0,-1 1 1,1-1-1,-1 0 0,0 0 0,0 0 0,0-1 0,0 1 1,0-1-1,-1 1 0,1-1 0,-1 0 0,0 0 0,0 0 1,-1 0-1,2-5 0,-1-4-1192,-1 1 0,0-1 0,-1-19 0,-1 8-1138,1-22-2607</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18.348"/>
    </inkml:context>
    <inkml:brush xml:id="br0">
      <inkml:brushProperty name="width" value="0.035" units="cm"/>
      <inkml:brushProperty name="height" value="0.035" units="cm"/>
    </inkml:brush>
  </inkml:definitions>
  <inkml:trace contextRef="#ctx0" brushRef="#br0">0 1 3505</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8:18.782"/>
    </inkml:context>
    <inkml:brush xml:id="br0">
      <inkml:brushProperty name="width" value="0.035" units="cm"/>
      <inkml:brushProperty name="height" value="0.035" units="cm"/>
    </inkml:brush>
  </inkml:definitions>
  <inkml:trace contextRef="#ctx0" brushRef="#br0">0 156 3505,'258'-68'6370,"-258"70"-5967,0 0-1,0 0 0,0-1 0,1 1 0,-1 0 0,1 0 0,-1-1 0,1 1 0,0 0 0,0 0 0,1 1 1,26 26 864,-9-11-514,76 101 1393,-69-83-1757,2 0 0,2-2 0,62 57 0,-92-90-358,1-1 0,-1 1-1,1-1 1,-1 1 0,0-1 0,1 1 0,-1-1 0,1 0-1,-1 1 1,1-1 0,-1 0 0,1 1 0,-1-1-1,1 0 1,0 0 0,-1 1 0,1-1 0,-1 0 0,1 0-1,0 0 1,-1 0 0,1 0 0,0 0 0,-1 0-1,1 0 1,-1 0 0,1 0 0,0 0 0,-1 0-1,1-1 1,-1 1 0,1 0 0,0 0 0,-1 0 0,1-1-1,-1 1 1,1 0 0,-1-1 0,1 1 0,-1-1-1,1 1 1,-1-1 0,1 1 0,-1-1 0,0 1 0,1-1-1,-1 1 1,0-1 0,1 0 0,5-35 1272,-5 29-1580,2-247 385,-5 136-84,2 116-26,0 1 0,-1-1-1,1 1 1,0-1 0,0 1 0,1 0-1,-1-1 1,0 1 0,0-1 0,1 1-1,-1 0 1,1-1 0,-1 1-1,1 0 1,0-1 0,-1 1 0,2-2-1,0 3-2,-1-1-1,1 0 1,0 1-1,-1 0 1,1-1-1,0 1 1,0 0-1,-1 0 0,1 0 1,0 0-1,0 0 1,1 0-1,10 0 11,214 11-640,-196-9 425,40-3-1,-61 0-28,0 0 0,1 0 0,-1-1 0,0-1 0,-1 1 1,1-2-1,11-4 0,-11-2-1924,-9 3-2037</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37.205"/>
    </inkml:context>
    <inkml:brush xml:id="br0">
      <inkml:brushProperty name="width" value="0.035" units="cm"/>
      <inkml:brushProperty name="height" value="0.035" units="cm"/>
    </inkml:brush>
  </inkml:definitions>
  <inkml:trace contextRef="#ctx0" brushRef="#br0">3 128 4641,'0'0'2014,"0"0"-1945,-1 0-1,1 0 1,0 0 0,0 0 0,0 0 0,0 0 0,0 0 0,0 0-1,-1 0 1,1 1 0,0-1 0,0 0 0,0 0 0,0 0-1,0 0 1,0 0 0,0 1 0,0-1 0,0 0 0,0 0-1,0 0 1,0 0 0,-1 1 0,1-1 0,0 0 0,0 0 0,0 0-1,0 0 1,1 1 0,-1-1 0,0 0 0,0 0 0,0 0-1,0 0 1,0 0 0,0 1 0,0-1 0,0 0 0,0 0-1,0 0 1,0 0 0,0 0 0,1 1 0,-1-1 0,0 0 0,0 0-1,0 0 1,0 0 0,0 0 0,0 0 0,1 0 0,-1 0-1,0 0 1,0 1 0,0-1 0,0 0 0,0 0 0,1 0-1,-1 0 1,0 0 0,0 0 0,0 0 0,0 0 0,1 0 0,-1 0-1,59 0 3898,-32 0 1186,-25-15-3562,10 6-1500,1 0-1,0 0 1,0 1 0,1 1-1,0 0 1,1 1 0,20-6-1,9-3 56,63-13 0,-87 24-164,1 1-1,0 1 0,0 1 1,0 1-1,35 4 1,-49-2 15,0 0 1,0 1 0,0-1 0,0 1 0,0 1 0,0 0 0,-1 0 0,6 4 0,3 4 1,0 0 0,15 16 0,-27-24-8,0 0 0,0 1 0,-1-1-1,0 0 1,0 1 0,0-1 0,0 1 0,-1 0-1,0 0 1,0-1 0,0 1 0,0 9 0,0-4 0,-1 1 1,-1 0 0,1-1 0,-2 1-1,-2 10 1,3-16 13,-1 0 0,0 0 0,-1 0 0,1-1 0,-1 1 0,0-1 0,0 0 0,0 0 0,-7 6 0,-39 33-7,37-33-19,-1 0 74,0-1 0,0-1 0,0 0-1,-1-1 1,0 0 0,0-1 0,-1-1 0,0 0 0,0-1 0,0-1 0,0 0 0,-25 1 0,37-5-19,1 1 1,0-1-1,0 1 1,0-1 0,0 0-1,0 0 1,0 0 0,0 0-1,0 0 1,0 0-1,1-1 1,-1 1 0,0-1-1,1 1 1,-1-1-1,1 1 1,0-1 0,-1 0-1,1 0 1,0 0-1,0 0 1,0 1 0,-1-5-1,-1 0 28,1 0 0,0 0 0,0-1 0,1 1 0,-1 0-1,1-1 1,0-6 0,1 12-62,0 0-1,1 1 1,-1-1 0,0 1-1,0-1 1,0 1-1,1-1 1,-1 1-1,0-1 1,0 0 0,1 1-1,-1 0 1,0-1-1,1 1 1,-1-1-1,1 1 1,-1-1 0,1 1-1,-1 0 1,1-1-1,-1 1 1,1 0-1,-1-1 1,1 1 0,-1 0-1,1 0 1,-1 0-1,1 0 1,-1-1-1,2 1 1,21-2-27,-17 2 19,76-3 2,103 10 0,-143-3 11,-1 2-1,0 2 0,-1 2 0,57 21 1,-70-21-192,1-2 1,1 0-1,55 6 1,-83-14-78,0 0 1,0 0-1,0 0 0,0 0 0,0 0 1,0 0-1,0 0 0,1 0 0,-1 0 1,0 0-1,0 0 0,0-1 1,0 1-1,0 0 0,1-2 0,2-10-6081,-3 5 5470,4-21-5946</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38.145"/>
    </inkml:context>
    <inkml:brush xml:id="br0">
      <inkml:brushProperty name="width" value="0.035" units="cm"/>
      <inkml:brushProperty name="height" value="0.035" units="cm"/>
    </inkml:brush>
  </inkml:definitions>
  <inkml:trace contextRef="#ctx0" brushRef="#br0">1851 371 3625,'0'0'8427,"-37"-34"-7073,-120-107-346,84 81-128,30 36 49,27 15-644,-22-8 283,0 2 1,-1 1 0,-1 2-1,0 1 1,-52-6 0,1 8 67,-120 1 1,182 9-593,0 2 1,0 0 0,1 2 0,-1 1 0,-44 17 0,20-3 89,-95 52 0,102-45-24,1 3 0,1 1 1,2 3-1,1 1 0,2 2 0,1 1 0,-62 85 0,78-93-96,2 1-1,-25 52 0,38-67-3,1 0 0,1 0-1,0 0 1,1 1 0,1 0-1,0-1 1,1 32 0,2-43-3,0-1 1,0 0-1,1 1 1,0-1-1,0 0 1,0 0-1,1 0 0,-1 0 1,1 0-1,0 0 1,0 0-1,0-1 1,1 1-1,-1-1 0,1 1 1,0-1-1,5 5 1,5 2 25,0 0-1,1-1 1,21 11 0,-19-10-2,78 40 207,194 73 0,116-2 65,-319-103-277,1-5 1,0-3 0,0-4-1,123-6 1,-191-2-6,0 0-1,0-1 0,0 0 1,-1-2-1,1 0 1,21-10-1,96-53 67,-77 36-73,-27 17 4,-1-3-1,0 0 1,-1-2 0,35-30-1,-34 22 14,-15 15 32,-1 0-1,16-20 1,-26 27-1,0 0 0,0 0 1,0 0-1,-1 0 0,0-1 0,0 1 0,-1-1 1,0 0-1,0 0 0,1-7 0,0-3 1,-1-1 1,-1 1-1,-2-34 1,0 44-65,0 0 0,0 0-1,-1 0 1,0 0 0,-1 0 0,1 1 0,-1-1 0,0 1 0,-1 0 0,0 0 0,0 0 0,-7-8 0,-40-43 41,-95-98 135,138 148-181,0 1 0,0 1 0,-1-1 0,0 2 0,0-1 0,0 1 0,0 0 0,-1 1 0,0 0-1,0 1 1,-14-3 0,-12 2-194,-68 1-1,62 3-88,-73-1-1646,36 0-2109,30 0-2118</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43.567"/>
    </inkml:context>
    <inkml:brush xml:id="br0">
      <inkml:brushProperty name="width" value="0.035" units="cm"/>
      <inkml:brushProperty name="height" value="0.035" units="cm"/>
    </inkml:brush>
  </inkml:definitions>
  <inkml:trace contextRef="#ctx0" brushRef="#br0">0 392 2497,'0'0'7168,"0"-17"-6934,0-53-6,0 68-140,1 0 0,-1-1 0,0 1 0,0 0 0,1 0 0,0 0-1,-1 0 1,1 0 0,0 0 0,0 0 0,0 0 0,0 1 0,0-1-1,0 0 1,1 0 0,-1 1 0,1-1 0,-1 1 0,1-1 0,-1 1-1,1 0 1,0 0 0,0-1 0,0 1 0,0 0 0,0 1-1,-1-1 1,2 0 0,2 0 0,11-6 1095,-8 0-829,-1 0 0,1 0-1,-1 0 1,-1-1 0,1 0 0,-1 0 0,7-14 0,17-22 1204,-19 34-829,-6 11-385,-5 22-253,-1-6-40,2 8 49,-1 0 0,-2-1 0,0 1 0,-2-1 1,-9 37-1,-8 4 59,-39 137 406,51-164-455,2 0-1,1 0 0,0 57 1,6 114 1203,2-222-1283,-1 1 0,2 0 1,0 0-1,0 0 0,1 0 0,10-20 0,10-37-41,-14 22-160,-2-1 0,3-75 0,-11-101-110,-1 104 316,-6-175 15,7 294-140,8 2-256,-2 2 330,-1 0 1,1 1 0,-1 0 0,0 0 0,0 0 0,0 0 0,0 1-1,-1-1 1,5 7 0,11 11 15,21 18 29,-3 2 1,-1 2 0,-3 1 0,-1 1 0,-3 2 0,-1 1-1,25 63 1,-30-57 8,-7-19-27,-2 1-1,16 59 1,-24-65-5,-4-13 18,0-1 0,2 0-1,0 0 1,1 0 0,14 27 0,-18-40-19,1 0 0,0-1 0,0 0-1,0 0 1,0 0 0,1 0 0,-1 0 0,1 0 0,-1-1 0,6 3-1,-8-5-214,-12-2-2299,-106-32-3824,55 10 2356</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34.189"/>
    </inkml:context>
    <inkml:brush xml:id="br0">
      <inkml:brushProperty name="width" value="0.035" units="cm"/>
      <inkml:brushProperty name="height" value="0.035" units="cm"/>
    </inkml:brush>
  </inkml:definitions>
  <inkml:trace contextRef="#ctx0" brushRef="#br0">1074 239 2657,'0'0'10402,"9"-13"-9399,27-38-399,-35 50-583,0 0 0,0-1 0,0 1 0,0 0 0,-1-1 0,1 1 1,0 0-1,-1-1 0,1 1 0,-1-1 0,1 1 0,-1-1 0,0 0 0,0 1 1,1-1-1,-1 1 0,0-1 0,0 1 0,-1-1 0,1 0 0,0 1 0,0-1 0,-1 1 1,1-1-1,-1 1 0,0-1 0,1 1 0,-2-3 0,-1 1-12,0 1 0,1-1 0,-1 1-1,0 0 1,0 0 0,-1 0 0,1 0 0,-6-2 0,-1-1 43,-17-9 54,-2 1 0,0 1 0,0 1 0,-1 2 0,0 1 1,-43-5-1,-4-2 245,54 11-317,-1 2 0,0 0 0,-47 4 0,15-1-29,34-1 54,-1 1 0,0 0 0,1 2 0,-42 10 0,33-4 310,2-1-131,1 1 0,-1 1 0,2 2 0,0 1 0,-49 30 0,57-29-103,0 2-1,-29 28 0,41-36 9,0 1 0,1-1 0,0 1-1,1 0 1,0 0 0,0 0 0,1 1 0,-6 19 0,4 2 440,2-1 0,0 1 0,2-1-1,4 50 1,-1-21-381,-1-51-176,1 0-1,1 0 0,0 0 0,0-1 0,0 1 0,1 0 0,0-1 1,1 0-1,6 11 0,8 19 185,-16-34-162,0 1 1,0-1 0,0 0-1,0 0 1,1 0-1,-1 0 1,1 0-1,0-1 1,0 1 0,0-1-1,0 1 1,4 1-1,47 22 328,-9-6-112,-27-9-115,1-2 0,1 0 1,0-2-1,0 0 0,1-1 1,-1-1-1,1-1 0,28 2 1,23-1 270,80-7 0,-50 0-474,-81 1 89,1-1 0,-1-1 0,0-1 0,0 0 0,27-11 0,97-45 176,-42 10-79,-86 41-122,-1 0-1,-1-1 1,1-1-1,15-15 1,23-15-3,-50 38-8,3-1 2,-1 0 0,0 0 0,1-1 0,-2 0 0,1 0 0,0-1 0,-1 1 0,0-1 0,-1 0 0,9-13 0,7-9-23,0-1-12,-13 14 28,-1 0-1,-1-1 1,-1 0-1,0 0 1,-1 0-1,-1 0 1,0 0-1,-1-19 1,-2 32 3,0-1 0,0 1 1,0 0-1,0-1 1,-1 1-1,0 0 0,1 0 1,-1 0-1,-1 0 1,1 0-1,0 1 0,-1-1 1,1 1-1,-5-4 1,-16-21-14,19 22 15,1-1-1,-2 1 1,1 0 0,0 0 0,-1 0-1,0 0 1,0 1 0,-1 0 0,1 0-1,-1 0 1,0 1 0,0 0 0,0 0-1,0 0 1,-1 1 0,-12-3 0,-45-5-160,21 5 56,36 4 79,-16-3 23,23 4 6,-1-1 1,1 1 0,-1 0 0,0 0-1,1 0 1,-1-1 0,1 1-1,-1 0 1,1-1 0,-1 1 0,1 0-1,-1-1 1,1 1 0,-1-1-1,1 1 1,-1-1 0,1 1-1,0-1 1,-1 1 0,1-1 0,0 1-1,-1-1 1,1 0 0,0 1-1,0-1 1,-1 0 0,-2 0-5,0 0 1,1 0-1,-1 1 0,0-1 1,0 1-1,0 0 1,0 0-1,-6 1 0,8-1 0,-88 0-2744,2 0-8418,59 0 3545</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43.832"/>
    </inkml:context>
    <inkml:brush xml:id="br0">
      <inkml:brushProperty name="width" value="0.035" units="cm"/>
      <inkml:brushProperty name="height" value="0.035" units="cm"/>
    </inkml:brush>
  </inkml:definitions>
  <inkml:trace contextRef="#ctx0" brushRef="#br0">1 47 8386,'0'0'9802,"346"4"-9114,-258-4-24,-7-7-208,-6-4-184,-8 4-168,-19 3-96,-14 1-8,-7-1-472,-7 4-576,1-4-1032,-15 1-1049,1-4-1520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46.677"/>
    </inkml:context>
    <inkml:brush xml:id="br0">
      <inkml:brushProperty name="width" value="0.035" units="cm"/>
      <inkml:brushProperty name="height" value="0.035" units="cm"/>
    </inkml:brush>
  </inkml:definitions>
  <inkml:trace contextRef="#ctx0" brushRef="#br0">21 662 2633,'0'0'6562,"17"-16"-5762,9-10-493,54-49 1680,-72 68-1672,-7 6-161,1 0 1,-1 0 0,1 0-1,-1 0 1,0 0 0,0-1-1,0 1 1,0 0 0,0-1-1,0 1 1,0-1 0,0 1-1,0-1 1,-1 1 0,1-1-1,-1 0 1,1 1 0,-1-1-1,0 0 1,1 0 0,-1 1-1,0-1 1,0 0 0,0 1-1,-1-4 1,1 4-144,-1 0 0,0 0 0,0 1 0,1-1 0,-1 0 0,0 0 0,0 0 0,0 1 0,0-1 0,0 1 0,1-1-1,-1 0 1,-1 1 0,1 0 0,0-1 0,0 1 0,0 0 0,0-1 0,0 1 0,0 0 0,0 0 0,0 0 0,0 0 0,-1 0 0,1 0 0,-1 0 0,-4 0-30,1 0 0,0 0 0,0 1 0,0 0 0,-1 0 0,-4 1 0,4 1 17,1 0 0,-1 0 1,1 0-1,0 1 0,0 0 1,0 0-1,0 1 1,1-1-1,0 1 0,0 0 1,0 0-1,0 0 1,1 0-1,0 1 0,0 0 1,-2 6-1,0 0 1,0 0-1,2 0 1,-1 1-1,2-1 1,0 1 0,0 0-1,1 13 1,1 134-742,0-159 724,0-1 0,1 1 0,-1-1 1,1 1-1,-1-1 0,1 1 0,-1-1 0,1 1 0,0-1 0,-1 0 0,1 1 1,-1-1-1,1 0 0,0 0 0,-1 1 0,1-1 0,0 0 0,-1 0 0,1 0 0,0 0 1,-1 0-1,1 0 0,0 0 0,-1 0 0,1 0 0,0 0 0,-1 0 0,2-1 1,20-2 105,-15-1-73,-1 0 0,0 0-1,0 0 1,0-1 0,0 0 0,-1 0 0,0 0 0,0-1 0,0 0-1,-1 0 1,5-7 0,6-12 20,16-38-1,-24 46-20,-1-1 0,-1 0-1,0 0 1,-1-1 0,-1 0 0,1-18-1,-3-119-41,-3 81 3,1 58 41,-1 0-1,0 0 1,-2 1 0,0-1 0,-1 1 0,0 0-1,-9-16 1,-7-25 93,16 34 271,-3-45 0,6 49 288,1 61-609,5 23-42,3 0-1,20 88 1,-24-142-15,2 15 0,1-1-1,2 0 0,0-1 1,2 0-1,0 0 0,2-1 1,23 34-1,-26-44-1,1-1 0,0 0-1,1 0 1,0-2 0,0 1 0,2-1-1,-1-1 1,1 0 0,0-1 0,1 0-1,0-1 1,0-1 0,27 9 0,-15-9 28,0-2-1,0 0 1,1-2 0,-1-1 0,1 0 0,26-5 0,-46 4-26,0-1 1,0 0-1,-1-1 1,1 1-1,0-1 1,-1-1-1,1 1 0,-1-1 1,0 0-1,0-1 1,0 1-1,-1-1 1,1 0-1,-1-1 1,0 1-1,0-1 1,0 0-1,0 0 0,-1-1 1,0 1-1,0-1 1,-1 0-1,0 0 1,0 0-1,0-1 1,-1 1-1,1-1 1,-2 1-1,1-1 0,-1 0 1,0 0-1,0-12 1,0-4-25,-1-22 17,0 43 6,0-1-1,-1 1 1,1-1-1,-1 1 1,0 0-1,1-1 1,-1 1-1,0 0 1,0-1-1,-1 1 1,1 0-1,0 0 1,-1 0-1,-1-2 1,-1 0-15,-1 0 1,1 1 0,-1-1-1,1 1 1,-1 0 0,0 1-1,0-1 1,0 1 0,-12-4-1,6 4-44,-1 0-1,0 1 1,-21 0-1,31 2 57,0-1 0,0 0 0,0 1-1,1-1 1,-1 1 0,0-1-1,0 1 1,0 0 0,1 0 0,-1 0-1,0 0 1,1 0 0,-1 0-1,1 0 1,-1 1 0,1-1 0,0 1-1,0-1 1,-1 1 0,1-1-1,0 1 1,0 0 0,0-1 0,1 1-1,-1 0 1,0 0 0,1 0-1,-1 2 1,-2 4-8,1 1-1,1 0 1,0 0 0,0 17-1,-1 8 4,1-18 7,1 0 0,2 24-1,-2-36 3,1 0 0,0 0 1,0 0-1,0 0 0,0 0 0,1-1 0,-1 1 0,1 0 0,0-1 0,0 1 0,0-1 0,1 0 0,-1 0 1,1 0-1,3 3 0,7 4 12,1 0 1,1-2 0,-1 1-1,1-2 1,1 0-1,-1-1 1,1 0 0,0-1-1,32 5 1,-14-6 23,0 0 1,0-2 0,66-6-1,-96 4-85,0 0-1,0 0 0,0-1 1,-1 1-1,1-1 0,0 0 1,0 0-1,-1-1 0,1 1 1,-1-1-1,1 0 0,-1 0 1,1 0-1,-1 0 0,0 0 1,0-1-1,0 0 0,-1 1 1,1-1-1,0 0 0,-1 0 1,0 0-1,0-1 0,0 1 1,3-7-1,-3-2-906,-1 1 0,0-1 0,-2-20 0,1 11-1409,0-19-3652</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47.146"/>
    </inkml:context>
    <inkml:brush xml:id="br0">
      <inkml:brushProperty name="width" value="0.035" units="cm"/>
      <inkml:brushProperty name="height" value="0.035" units="cm"/>
    </inkml:brush>
  </inkml:definitions>
  <inkml:trace contextRef="#ctx0" brushRef="#br0">1 43 5265,'0'0'7223,"14"9"-6431,6 4-533,-2 0 0,0 1 0,0 0 0,-2 1 0,22 26 0,-22-20-129,5 4 1,-2 1 0,-1 1 0,-1 0 0,14 34 0,-25-46-65,11 28 32,-15-40-65,-1 0 1,0 0-1,1-1 0,-1 1 1,1-1-1,0 1 1,0-1-1,0 0 0,0 0 1,4 4-1,-5-6 39,0 1-1,0-1 1,-1 0-1,1 0 1,0 1-1,0-1 1,-1 0-1,1 0 1,0 0-1,0 0 1,-1 0-1,1 0 1,0 0 0,0 0-1,0 0 1,-1 0-1,1 0 1,0-1-1,0 1 1,-1 0-1,1 0 1,0-1-1,-1 1 1,1-1-1,0 1 1,-1 0-1,1-1 1,-1 1 0,2-2-1,11-17 404,4-22-396,-1-2 0,-2 0 0,14-76 0,-2 8-15,-24 104-49,0-1 0,-1 1 1,0-1-1,0 0 0,-1-8 1,1 13-1406,1 7-3150,1 4-126,-2-4 4838,-1 11-4766</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47.240"/>
    </inkml:context>
    <inkml:brush xml:id="br0">
      <inkml:brushProperty name="width" value="0.035" units="cm"/>
      <inkml:brushProperty name="height" value="0.035" units="cm"/>
    </inkml:brush>
  </inkml:definitions>
  <inkml:trace contextRef="#ctx0" brushRef="#br0">1 1 2697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48.029"/>
    </inkml:context>
    <inkml:brush xml:id="br0">
      <inkml:brushProperty name="width" value="0.035" units="cm"/>
      <inkml:brushProperty name="height" value="0.035" units="cm"/>
    </inkml:brush>
  </inkml:definitions>
  <inkml:trace contextRef="#ctx0" brushRef="#br0">1 1 2697,'386'213'1999,"-297"-162"-536,-78-47-996,0 1 1,-1-1 0,1-1 0,1 0 0,-1-1-1,0 0 1,1 0 0,-1-1 0,1-1 0,20-1-1,-14 1 265,-13 0-551,0-1-1,-1 1 1,1-1 0,0 1-1,0-1 1,-1-1 0,1 1-1,0-1 1,-1 1 0,0-1-1,1-1 1,-1 1 0,0 0-1,0-1 1,7-6 0,-6 4-61,0-1 0,-1 0 0,1 0 0,-1 0 0,0-1 0,-1 1 1,0-1-1,0 0 0,3-9 0,1-9 86,-2 0 0,-1 0-1,-1 0 1,-1-50 0,-17 74-131,9 2-76,1 1 0,0 0 0,0 0 0,1 0 0,-1 0 1,0 1-1,1-1 0,-1 1 0,1 0 0,0 1 0,0-1 0,0 1 1,1 0-1,-1 0 0,1 0 0,0 0 0,0 1 0,0-1 1,-3 9-1,-2 1 3,2 1 0,0-1 0,0 1 0,2 0 1,-6 27-1,8-13-2,1 58 0,2-42-10,-1-43 9,0 0 0,0 0 0,0 0 0,0 0 0,1 0 0,-1 0 0,0 0 0,1-1 0,0 1 0,-1 0 0,1 0 0,0 0 0,0-1 0,0 1 0,0 0 0,0-1 0,0 1 0,1-1 0,-1 1 0,0-1 0,1 0 0,-1 0 0,1 0 0,0 1 0,-1-1 0,1 0 0,0-1 0,-1 1-1,1 0 1,2 0 0,5 1 38,0 0 0,0-1 0,0-1 0,-1 1 0,14-2 0,-6 1 32,-6-1-49,0 0 1,0-1-1,0 1 0,0-2 1,-1 0-1,1 0 0,-1-1 1,0 0-1,0 0 0,0-1 0,13-9 1,-10 5-6,0-1 1,0 0 0,-1 0-1,0-1 1,-1-1 0,17-24-1,-23 29-10,0-1-1,0 0 1,-1 0-1,0 0 1,0-1-1,-1 1 1,0-1-1,1-12 1,-1-8 208,-2-35 1,-1 23 377,1 40-635,0 17-173,0 278 1100,0-310 114,1 7-974,0 0 0,1 0-1,0 0 1,1 1 0,0-1-1,0 1 1,0-1-1,1 1 1,1 0 0,-1 0-1,2 1 1,-1-1 0,1 1-1,0 0 1,12-11 0,12-9-58,1 2 0,40-26 1,-67 48 39,16-11-7,42-26 55,-56 37-117,0 1 0,1-1 0,-1 1 0,0 0 1,0 0-1,1 1 0,-1 0 0,13-1 0,10 2-280,-20-1 246,0 0 0,-1 1 0,1 1-1,0-1 1,0 1 0,0 1 0,0 0 0,-1 0-1,1 0 1,9 5 0,-17-6 690,-1-13-16039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48.556"/>
    </inkml:context>
    <inkml:brush xml:id="br0">
      <inkml:brushProperty name="width" value="0.035" units="cm"/>
      <inkml:brushProperty name="height" value="0.035" units="cm"/>
    </inkml:brush>
  </inkml:definitions>
  <inkml:trace contextRef="#ctx0" brushRef="#br0">1 406 7578,'0'0'9927,"23"-32"-9635,76-104 78,-83 112-92,20-38 0,-22 35-76,8-14 198,-17 30-71,0-1-1,2 1 1,-1 1-1,1-1 1,17-18 0,-24 44-592,0 22 231,1 21 9,-3 0 0,-11 68-1,3-43-226,3 1-1,4 87 0,3-165 191,0-1-1,0 1 1,1-1-1,-1 1 1,1 0 0,1-1-1,2 10 1,-3-13 33,0 0 1,1 0-1,-1 0 1,0-1-1,1 1 1,-1 0 0,1-1-1,-1 1 1,1-1-1,0 1 1,0-1-1,0 0 1,0 0 0,0 0-1,0 0 1,0 0-1,0 0 1,0-1-1,0 1 1,5 0-1,1 1-174,0 0-1,1-1 1,-1 0-1,1-1 0,-1 0 1,1 0-1,0-1 0,-1 0 1,0 0-1,1-1 1,-1 0-1,0 0 0,0-1 1,0 0-1,0-1 1,0 0-1,-1 0 0,0-1 1,0 1-1,0-2 0,10-8 1,17-29-4273,-11 3-2469</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48.976"/>
    </inkml:context>
    <inkml:brush xml:id="br0">
      <inkml:brushProperty name="width" value="0.035" units="cm"/>
      <inkml:brushProperty name="height" value="0.035" units="cm"/>
    </inkml:brush>
  </inkml:definitions>
  <inkml:trace contextRef="#ctx0" brushRef="#br0">1 186 7194,'0'0'9731,"65"-14"-8607,212-48-472,-221 50-137,107-38-1,-122 35-229,46-17 66,-85 31-366,-2 24-886,1-7 884,-1 1 0,-1 0 0,-1 0-1,0-1 1,-8 29 0,4-23 26,1 0 0,1 0 0,0 1 0,2-1 0,1 1 0,0-1 0,5 37 0,-3-55-45,0-1-1,1 1 1,-1-1 0,1 0 0,-1 0-1,1 0 1,0 0 0,0 0 0,1 0 0,-1 0-1,0-1 1,1 1 0,0-1 0,0 0-1,-1 0 1,1 0 0,6 3 0,-8-4-37,1 0 0,0 0-1,0 0 1,-1 0 0,1 0 0,0-1 0,0 1 0,0-1 0,0 1 0,0-1-1,0 0 1,0 0 0,0 0 0,0 0 0,0 0 0,0 0 0,0 0 0,0-1-1,0 1 1,0-1 0,0 1 0,-1-1 0,1 0 0,0 0 0,0 0 0,-1 0-1,1 0 1,0 0 0,-1 0 0,1-1 0,-1 1 0,1 0 0,-1-1 0,2-2-1,3-7-816,0-2 0,-1 1 0,-1-1 0,1 0 0,1-14-1,2-20-4238</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49.194"/>
    </inkml:context>
    <inkml:brush xml:id="br0">
      <inkml:brushProperty name="width" value="0.035" units="cm"/>
      <inkml:brushProperty name="height" value="0.035" units="cm"/>
    </inkml:brush>
  </inkml:definitions>
  <inkml:trace contextRef="#ctx0" brushRef="#br0">1 58 8890,'0'0'11202,"95"-57"-11434,-75 57-992,0 0-760,-6 21-1073,-7 1-1888</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49.741"/>
    </inkml:context>
    <inkml:brush xml:id="br0">
      <inkml:brushProperty name="width" value="0.035" units="cm"/>
      <inkml:brushProperty name="height" value="0.035" units="cm"/>
    </inkml:brush>
  </inkml:definitions>
  <inkml:trace contextRef="#ctx0" brushRef="#br0">339 53 7762,'0'0'6389,"1"-8"-5742,4-26 82,-5 34-712,0 0 0,0-1 0,0 1 0,0 0-1,0-1 1,0 1 0,0-1 0,0 1 0,0 0-1,0-1 1,-1 1 0,1 0 0,0-1-1,0 1 1,0 0 0,0-1 0,-1 1 0,1 0-1,0 0 1,0-1 0,0 1 0,-1 0 0,1-1-1,0 1 1,-1 0 0,1 0 0,0 0 0,0-1-1,-1 1 1,1 0 0,0 0 0,-1 0 0,1 0-1,0 0 1,-1 0 0,1-1 0,-1 1 0,1 0-1,0 0 1,-1 0 0,1 0 0,0 0 0,-1 0-1,1 1 1,0-1 0,-1 0 0,1 0 0,0 0-1,-1 0 1,1 0 0,-1 1 0,-1-1 83,-12 0 45,11-1-145,-1 1-1,1-1 0,0 1 1,-1 0-1,1 0 0,0 0 1,-1 1-1,1-1 0,0 1 1,0 0-1,-1 0 1,1 0-1,0 0 0,0 0 1,0 1-1,0-1 0,0 1 1,1 0-1,-1 0 0,0 0 1,1 0-1,-1 0 1,1 1-1,-4 4 0,3-1-13,0 0-1,0 1 1,0-1-1,1 1 1,0 0-1,0 0 1,1-1-1,-1 15 0,2 61-109,1-39-266,-1-38 355,1-1 1,-1 1 0,1-1 0,0 0-1,0 1 1,1-1 0,-1 0-1,1 0 1,0 0 0,0 0 0,0 0-1,1 0 1,-1 0 0,1-1-1,0 1 1,0-1 0,0 0 0,1 0-1,-1 0 1,1 0 0,6 3-1,9 5 74,-1-2 0,1 0 0,31 9 0,-7-2 44,-39-14-38,-1-1 1,1 1 0,-1 0 0,0 0 0,0 1-1,0-1 1,0 1 0,0 0 0,0-1-1,-1 1 1,0 0 0,1 1 0,-1-1-1,0 0 1,0 1 0,-1-1 0,1 1 0,-1-1-1,0 1 1,0 0 0,0 0 0,0-1-1,-1 1 1,1 0 0,-1 0 0,0 0 0,0 0-1,0 0 1,-1 0 0,0-1 0,1 1-1,-1 0 1,-2 5 0,2-8-23,0 1-1,1-1 1,-1 0 0,0 1 0,0-1-1,0 0 1,0 1 0,0-1-1,0 0 1,-1 0 0,1 0-1,0 0 1,-1 0 0,1 0 0,0 0-1,-1-1 1,1 1 0,-1 0-1,1-1 1,-4 1 0,-36 7 288,35-8-252,-56 5 249,-69-5 0,63 0-281,64 0-66,-1 0 0,0-1 1,1 1-1,-1-1 0,1 0 1,-1 0-1,1 0 0,-1-1 1,1 1-1,0-1 0,-1 0 1,1-1-1,0 1 0,1-1 1,-1 1-1,-6-7 0,4 2-400,1 0 0,0 0 0,0 0-1,1 0 1,-1-1 0,2 0 0,-1 0 0,-2-9-1,-3-23-4358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0.145"/>
    </inkml:context>
    <inkml:brush xml:id="br0">
      <inkml:brushProperty name="width" value="0.035" units="cm"/>
      <inkml:brushProperty name="height" value="0.035" units="cm"/>
    </inkml:brush>
  </inkml:definitions>
  <inkml:trace contextRef="#ctx0" brushRef="#br0">0 83 7098,'0'0'8879,"24"-10"-7488,73-29-139,-92 37-988,1 0 0,-1 0 0,-1-1 0,1 1 0,0-1 0,0 0 0,5-6 0,-9 8-151,0 1 0,-1-1-1,1 0 1,0 1 0,0-1 0,0 1-1,0-1 1,0 1 0,0-1 0,0 1 0,0-1-1,0 1 1,0 0 0,0 0 0,0 0-1,0 0 1,0-1 0,0 1 0,1 1-1,-1-1 1,1 0 0,0 0-113,-1 1 1,1-1-1,-1 1 0,1-1 0,-1 1 1,1-1-1,-1 1 0,1 0 1,-1 0-1,0 0 0,1 0 1,-1 0-1,0 0 0,0 0 0,0 0 1,2 3-1,17 25 32,-16-23-17,11 21 60,0 1 1,-1 1-1,-2 0 0,-1 0 1,10 44-1,-20-66-78,2 0 0,-1-1 0,1 1 1,-1-1-1,2 0 0,-1 0 0,5 6 0,-7-10-108,0-1-1,0 0 1,0 0-1,0 0 1,1 1 0,-1-1-1,0 0 1,1-1-1,-1 1 1,0 0-1,1 0 1,-1-1-1,1 1 1,-1 0 0,3-1-1,-3 0-122,0 0 0,1 0 0,-1 0-1,0 0 1,1 0 0,-1-1 0,0 1-1,0 0 1,1-1 0,-1 1 0,0-1 0,0 0-1,0 1 1,1-1 0,-1 0 0,0 0-1,0 0 1,0 1 0,0-1 0,-1 0-1,2-2 1,16-23-5151,-3-6-1979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4:32.186"/>
    </inkml:context>
    <inkml:brush xml:id="br0">
      <inkml:brushProperty name="width" value="0.035" units="cm"/>
      <inkml:brushProperty name="height" value="0.035" units="cm"/>
    </inkml:brush>
  </inkml:definitions>
  <inkml:trace contextRef="#ctx0" brushRef="#br0">1 0 960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43.588"/>
    </inkml:context>
    <inkml:brush xml:id="br0">
      <inkml:brushProperty name="width" value="0.035" units="cm"/>
      <inkml:brushProperty name="height" value="0.035" units="cm"/>
    </inkml:brush>
  </inkml:definitions>
  <inkml:trace contextRef="#ctx0" brushRef="#br0">61 1 1560,'0'0'1025,"-61"21"-2306</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0.274"/>
    </inkml:context>
    <inkml:brush xml:id="br0">
      <inkml:brushProperty name="width" value="0.035" units="cm"/>
      <inkml:brushProperty name="height" value="0.035" units="cm"/>
    </inkml:brush>
  </inkml:definitions>
  <inkml:trace contextRef="#ctx0" brushRef="#br0">0 1 8914</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0.632"/>
    </inkml:context>
    <inkml:brush xml:id="br0">
      <inkml:brushProperty name="width" value="0.035" units="cm"/>
      <inkml:brushProperty name="height" value="0.035" units="cm"/>
    </inkml:brush>
  </inkml:definitions>
  <inkml:trace contextRef="#ctx0" brushRef="#br0">0 50 8914,'368'-36'2913,"-295"29"-778,-73 7-1902,1-1 1,-1 1 0,1-1-1,-1 1 1,1-1 0,-1 1-1,1-1 1,-1 1 0,1-1-1,0 1 1,-1 0 0,1-1-1,0 1 1,-1 0 0,1 0-1,0 0 1,-1-1 0,1 1 0,0 0-1,-1 0 1,1 0 0,0 0-1,0 0 1,0 1 0,27-2 218,-22 1-101,0 1-309,0 0 0,0 0 0,0 1 0,0 0 0,0 0 0,0 0 0,0 1 0,-1 0 0,1 0 0,-1 0 0,0 1 0,0 0 0,5 5-1,4 3 14,-2 1 0,1 0-1,16 24 1,-24-29-77,0 1 0,0 0 0,-1 1 0,-1-1 0,0 1 0,0-1 0,-1 1 0,0 0 1,0 0-1,-1 0 0,-1 19 0,0-29 24,0 1 1,0-1 0,0 1-1,0 0 1,0-1-1,0 1 1,0-1 0,0 1-1,0-1 1,0 1-1,0 0 1,0-1-1,0 1 1,1-1 0,-1 1-1,0-1 1,0 1-1,1-1 1,-1 1 0,0-1-1,1 1 1,-1-1-1,0 0 1,1 1 0,-1-1-1,1 1 1,-1-1-1,0 0 1,1 1-1,-1-1 1,1 0 0,-1 0-1,1 1 1,-1-1-1,1 0 1,0 0 0,-1 0-1,1 0 1,-1 0-1,1 0 1,-1 0 0,1 0-1,-1 0 1,1 0-1,0 0 1,-1 0-1,1 0 1,0 0 0,1-1 23,0 0 1,1 0 0,-1 0-1,0 0 1,0 0 0,0 0-1,0-1 1,0 1 0,-1-1-1,4-2 1,33-42 108,-16 19-156,0 1-1,2 1 1,37-31-1,-46 45-13,-12 7 9,1 1 1,0-1-1,0 1 0,0 0 0,0 1 0,1-1 0,-1 1 0,1 0 0,-1 0 0,1 0 1,0 0-1,0 1 0,8-2 0,-11 5 18,0 0-1,0 0 1,0 0 0,-1 0 0,1 0 0,0 0-1,-1 1 1,0-1 0,1 0 0,-1 1-1,0-1 1,1 4 0,3 5 2,3 3-14,-4-5-76,1-1 0,0 1-1,1-2 1,-1 1 0,1 0-1,9 7 1,-14-14-197,1 0 0,-1-1 0,1 1-1,-1-1 1,1 1 0,-1-1 0,1 1 0,-1-1 0,1 0 0,-1 0-1,1 0 1,-1 0 0,1 0 0,-1 0 0,1 0 0,-1 0-1,1-1 1,-1 1 0,1-1 0,-1 1 0,3-2 0,15-13-5247</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1.281"/>
    </inkml:context>
    <inkml:brush xml:id="br0">
      <inkml:brushProperty name="width" value="0.035" units="cm"/>
      <inkml:brushProperty name="height" value="0.035" units="cm"/>
    </inkml:brush>
  </inkml:definitions>
  <inkml:trace contextRef="#ctx0" brushRef="#br0">827 132 7906,'0'0'8684,"2"-16"-8169,2-46-23,-4 61-478,0 0 0,1 0 0,-1 0 1,0 1-1,0-1 0,0 0 0,0 0 0,0 0 0,0 0 0,-1 0 1,1 1-1,0-1 0,0 0 0,0 0 0,-1 0 0,1 1 0,-1-1 0,1 0 1,0 0-1,-1 1 0,1-1 0,-1 0 0,0 1 0,1-1 0,-1 0 0,0 1 1,1-1-1,-1 1 0,0-1 0,1 1 0,-1 0 0,0-1 0,0 1 1,0 0-1,1-1 0,-1 1 0,0 0 0,0 0 0,0 0 0,0 0 0,1 0 1,-1 0-1,0 0 0,0 0 0,0 0 0,0 0 0,0 0 0,1 0 0,-1 1 1,0-1-1,0 0 0,-1 1 0,-2 0 49,-3-2-58,0 1-1,0 0 1,0 1-1,0 0 1,0 0-1,0 0 1,0 1-1,0 0 0,0 0 1,1 1-1,-1 0 1,1 0-1,0 0 1,0 1-1,0 0 1,0 0-1,0 1 1,1-1-1,-6 8 1,-2 0-19,1 1 0,1 0 0,0 1 0,-11 18 0,18-24 4,0 0-1,1 0 1,0 0-1,0 1 1,0-1-1,1 1 0,1-1 1,-1 1-1,1 0 1,1 10-1,-1-2-42,1-11 23,0-1 0,0 0 1,0 0-1,0 0 0,2 8 1,-1-12 28,-1 1 0,1-1-1,-1 0 1,1 0 0,0 0 0,-1 1 0,1-1 0,0 0 0,0 0 0,0 0 0,0 0 0,0 0-1,0-1 1,0 1 0,0 0 0,0 0 0,0-1 0,0 1 0,0-1 0,1 1 0,-1-1 0,0 1-1,1-1 1,-1 0 0,2 1 0,12 1 35,0-1 0,1 0 0,-1-1 1,0-1-1,0 0 0,1-1 0,-1-1 0,-1 0 0,1-1 0,0-1 0,-1 0 0,0-1 1,0 0-1,14-10 0,0-1 66,-2-2 1,0 0-1,-1-2 1,-1-1 0,35-41-1,-47 50 213,-1-2 0,13-21-1,-21 30-49,0 1-1,0-1 1,0-1-1,-1 1 1,0 0-1,0-1 1,0 1-1,-1-1 1,1-11 0,-1 15 225,1 9-519,2 14-81,-5 20 109,2 0 0,2 0-1,1 0 1,16 62 0,-4-40-4,-3 0 0,-2 1 0,-3 0-1,-3 0 1,-5 118 0,-1-173-12,-1-1 0,0 1-1,0-1 1,0 0 0,-1 1-1,0-1 1,0-1 0,-1 1-1,0 0 1,0-1 0,-1 0-1,0 0 1,0 0 0,0-1-1,0 1 1,-1-1 0,0-1-1,0 1 1,-1-1 0,-6 4-1,-6 3-75,1-2-1,-1 0 0,-1-1 0,1-1 1,-1-1-1,-31 6 0,-4-6-460,-1-2-1,1-2 1,-69-7-1,88 1 152,0-2 1,1-2-1,0-1 0,0-1 0,1-2 0,-36-18 1,46 20 99,-144-64-2801,11-3-1740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1.483"/>
    </inkml:context>
    <inkml:brush xml:id="br0">
      <inkml:brushProperty name="width" value="0.035" units="cm"/>
      <inkml:brushProperty name="height" value="0.035" units="cm"/>
    </inkml:brush>
  </inkml:definitions>
  <inkml:trace contextRef="#ctx0" brushRef="#br0">1 47 12427,'0'0'9858,"176"-47"-12763,-136 47-2016,1 0-6657</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3.439"/>
    </inkml:context>
    <inkml:brush xml:id="br0">
      <inkml:brushProperty name="width" value="0.035" units="cm"/>
      <inkml:brushProperty name="height" value="0.035" units="cm"/>
    </inkml:brush>
  </inkml:definitions>
  <inkml:trace contextRef="#ctx0" brushRef="#br0">415 669 5513,'0'0'6287,"2"-9"-5968,7-31 22,-9 38-244,0 0-1,1 0 1,-1 1-1,0-1 1,0 0-1,-1 0 1,1 0-1,0 1 1,-1-1 0,1 0-1,-1 0 1,1 1-1,-1-1 1,0 0-1,1 1 1,-1-1-1,0 1 1,0-1 0,0 1-1,-1 0 1,1-1-1,0 1 1,0 0-1,-1 0 1,1-1-1,-1 1 1,-2-1 0,-7-7 1749,8 7-1723,0 0-1,-1 0 1,1 1-1,-1-1 1,1 1-1,-1 0 1,0 0-1,0 0 1,1 1-1,-1-1 1,0 1 0,0 0-1,1 0 1,-1 0-1,0 0 1,-6 2-1,-11-1-28,0-1-96,6-1-5,0 2 1,1-1 0,-23 5 0,31-3-5,1-1 1,-1 1 0,0 1 0,0-1 0,1 1-1,0 0 1,-1 0 0,1 1 0,0-1 0,1 1 0,-9 9-1,-1 1-6,2 0 0,0 2 0,0-1 0,1 2 0,1-1-1,1 2 1,1-1 0,0 1 0,1 0 0,1 1 0,1-1-1,0 1 1,1 0 0,1 1 0,0 29 0,3-48 14,0 1 1,-1 0 0,1 0 0,0-1-1,1 1 1,-1 0 0,0-1 0,0 1-1,1 0 1,-1-1 0,1 1 0,-1 0-1,2 2 1,0-3 15,0-1 0,-1 1 0,1 0-1,-1-1 1,1 1 0,0-1 0,0 0 0,-1 0 0,1 1-1,0-1 1,0 0 0,-1 0 0,4-1 0,13 2 58,1-2 1,-1 0-1,0 0 0,1-2 1,-1 0-1,0-2 1,0 0-1,-1 0 0,0-2 1,23-11-1,-5-2-37,-1-1 0,-2-2-1,0-2 1,-1 0 0,-1-2 0,-2-2-1,-1 0 1,-1-2 0,30-46 0,-43 59 191,-11 17-290,-3 73-3,3 83-14,-2-150 84,1 1 0,0-1 0,0 0 1,1 0-1,0 0 0,0-1 0,0 1 0,0 0 0,1-1 0,-1 1 0,1-1 0,0 0 0,1 0 0,-1 0 0,1 0 0,0-1 0,0 1 0,0-1 1,0 0-1,0 0 0,1 0 0,-1-1 0,1 0 0,0 0 0,0 0 0,-1 0 0,1-1 0,1 0 0,-1 0 0,10 1 0,-6-2 20,0 0-1,0 0 1,0-1-1,0 0 0,0-1 1,0 0-1,0 0 1,0-1-1,-1 0 1,1 0-1,-1-1 0,0 0 1,0-1-1,12-9 1,3-3 7,-1-1 0,-1-1 0,0-1 0,-1-1 0,28-40 0,-43 54-2,0-1-1,-1 0 0,0 0 1,0 0-1,-1 0 0,1-1 1,2-16-1,-6 24 18,6-5 210,-5 22-495,-1-4 226,0 5 12,0 0 0,-1 0 1,-6 28-1,2-23 14,2 0 0,0 0 1,1 35-1,2-55 89,23-9 181,-13 3-240,159-72 55,62-24-123,-222 97-32,-1 0 1,1 1-1,0 0 1,0 1-1,0 0 1,13 0-1,-21 3 45,0-1 0,1 1 0,-1-1-1,0 1 1,0 0 0,0 0-1,0 0 1,-1-1 0,1 1-1,0 0 1,-1 0 0,1 0-1,-1 0 1,0 0 0,0 0-1,0 3 1,3 11-15,-1-12 24,-1 0 0,1 0 0,0 0 0,-1 0 0,2 0 0,-1-1 0,0 1 0,1-1 0,0 1 0,-1-1 0,1 0 0,1 0-1,-1 0 1,7 4 0,-4-4-1,0-1 0,0 0-1,0 0 1,1 0-1,-1-1 1,0 0 0,1 0-1,-1-1 1,12 0-1,4 1 19,0-1-1,0-1 1,0-2-1,-1 0 1,1-1-1,-1-1 1,35-12-1,-20 1-68,-8 6 15,-1-1 0,-1-2-1,0-1 1,-1 0 0,36-29 0,-57 39 22,-1 1 0,0-1 0,0 0 0,0-1 1,0 1-1,-1 0 0,1-1 0,1-5 0,-4 9 18,1 0 0,0 0 0,-1 0 0,0 0 0,1-1-1,-1 1 1,0 0 0,1 0 0,-1-1 0,0 1 0,0 0-1,0 0 1,0-1 0,0 1 0,-1 0 0,1 0 0,0 0-1,0-1 1,-1 1 0,1 0 0,-1 0 0,1 0 0,-1 0-1,0 0 1,1-1 0,-1 1 0,0 0 0,0 1 0,1-1-1,-1 0 1,0 0 0,0 0 0,0 0 0,0 1 0,0-1-1,0 0 1,0 1 0,-2-1 0,-13-3 2,0 1 1,0 1-1,0 0 1,0 1-1,0 1 1,0 1-1,-22 2 1,31-1-7,0 0-1,0 1 1,0 0 0,0 0-1,1 0 1,-1 1-1,1 0 1,0 0 0,0 0-1,0 1 1,-7 8 0,-1 1-9,1 1 0,0 0 1,-14 23-1,21-29-10,0 0 0,0 1 1,1 0-1,0 0 0,1 1 0,0-1 0,1 1 0,0 0 0,1 0 0,0 0 0,-1 20 1,3-31 19,0 0 0,0 0 0,0 1 0,0-1 1,0 0-1,0 0 0,0 1 0,0-1 0,0 0 1,0 0-1,0 1 0,0-1 0,0 0 0,0 0 1,0 1-1,0-1 0,1 0 0,-1 0 0,0 1 1,0-1-1,0 0 0,0 0 0,0 0 1,1 1-1,-1-1 0,0 0 0,0 0 0,0 0 1,1 0-1,-1 1 0,0-1 0,0 0 0,1 0 1,-1 0-1,0 0 0,1 0 0,5 2 19,1-1-1,-1 0 1,1-1-1,-1 1 0,1-1 1,-1-1-1,1 1 1,-1-1-1,1 0 1,-1-1-1,11-3 1,-6 1 2,0-1 0,0-1 0,0 0 0,-1 0 0,19-15 0,-11 5 37,-2 0 0,1-1 1,-2-1-1,0 0 0,-1-1 0,15-27 0,-18 24-6,0 0 1,-1-1 0,-1 0-1,-2-1 1,0 0 0,-1 0 0,-2-1-1,3-40 1,-5-97 90,-3 94-40,1 54-25,-1 1-1,-1-1 1,0 1 0,-1-1-1,0 1 1,-1 0-1,-1 0 1,-8-16 0,9 38-92,0 0 0,1 0 1,0 0-1,-3 18 0,0 19 22,2 0-1,4 92 1,2-54 1,-3-14-3,1 66-3,1-119 0,1-1-1,1 1 0,0 0 0,1-1 1,11 28-1,-10-32-5,1 0 1,0 0-1,0-1 0,1 0 1,1 0-1,14 17 0,-17-24-22,-1 0 1,1 0-1,0-1 0,0 1 0,1-1 0,-1 0 0,1 0 0,-1-1 0,1 0 1,0 0-1,0 0 0,0-1 0,0 0 0,0 0 0,0 0 0,10-1 0,-7 1-303,0-2 0,0 1 1,0-1-1,0-1 0,0 1 0,13-6 0,-17 5-285,0 0 0,-1 0 0,1-1 0,-1 0 1,0 0-1,1 0 0,-1 0 0,4-5 0,20-26-6818</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4.524"/>
    </inkml:context>
    <inkml:brush xml:id="br0">
      <inkml:brushProperty name="width" value="0.035" units="cm"/>
      <inkml:brushProperty name="height" value="0.035" units="cm"/>
    </inkml:brush>
  </inkml:definitions>
  <inkml:trace contextRef="#ctx0" brushRef="#br0">0 300 6705,'0'0'10904,"2"-29"-9584,7-89-131,-4 79-203,-5 39-956,0 0 0,0 0 1,0 0-1,0-1 0,0 1 0,0 0 1,0 0-1,0 0 0,0 0 0,0-1 1,0 1-1,0 0 0,0 0 0,1 0 1,-1 0-1,0-1 0,0 1 1,0 0-1,0 0 0,0 0 0,1 0 1,-1 0-1,0-1 0,0 1 0,0 0 1,0 0-1,1 0 0,-1 0 0,0 0 1,0 0-1,0 0 0,1 0 0,-1 0 1,0 0-1,0 0 0,0 0 1,1 0-1,-1 0 0,0 0 0,0 0 1,0 0-1,1 0 0,-1 0 0,0 0 1,0 0-1,5 1 40,-4-1-71,0 1-1,0-1 1,0 1-1,0-1 0,0 1 1,0-1-1,0 1 1,0 0-1,0 0 1,0-1-1,0 1 1,-1 0-1,1 0 1,0 0-1,0 0 1,-1 0-1,1 0 0,-1 0 1,1 0-1,-1 0 1,0 0-1,1 0 1,-1 2-1,4 4-8,17 41 90,18 60-1,-12-29 3,33 115-10,-54-169-56,-1 1 0,-1-1 0,-1 1 0,-1-1 0,-1 28 0,-1-52 352,0-4-236,-2-168 97,5-199-352,5 297 118,-7 67-3,1-1 1,-1 0-1,1 0 1,1 1-1,-1-1 1,1 1-1,0 0 1,5-8-1,-6 13-19,1 0 0,-1 0 0,0 0 0,1 1-1,-1-1 1,1 0 0,-1 1 0,1 0 0,0-1 0,-1 1 0,1 0 0,-1 1 0,1-1-1,-1 0 1,1 1 0,0-1 0,4 2 0,0 1 23,1 1 1,-1-1-1,0 1 1,0 0-1,0 1 0,0 0 1,-1 0-1,1 0 1,-1 1-1,-1 0 1,8 9-1,8 12 12,24 41 0,-21-27-4,-1 0-1,25 68 1,-39-84 8,-1 1-1,-1-1 1,-1 1-1,-2 0 1,-1 0 0,1 29-1,-3-29 709,23-128-481,66-250-256,-84 331 13,0 1 0,2 0 0,0 1 0,2-1 1,0 2-1,1-1 0,24-30 0,-35 48-4,1 1 0,-1-1 1,1 0-1,-1 1 0,1-1 0,-1 1 0,1-1 0,-1 1 1,1-1-1,-1 1 0,1-1 0,0 1 0,-1 0 0,1-1 1,0 1-1,-1 0 0,1 0 0,0 0 0,0-1 0,-1 1 1,1 0-1,0 0 0,0 0 0,-1 0 0,1 0 0,0 0 1,0 0-1,-1 0 0,1 1 0,0-1 0,1 1 0,10 15-96,-9-12 78,20 34 21,-2 1 1,-1 1 0,-2 1-1,15 50 1,39 180 47,-64-231-39,3-1 1,1 1-1,19 40 0,-24-69 62,-3-9-1224,-2-7-3799,-2-16-5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5.241"/>
    </inkml:context>
    <inkml:brush xml:id="br0">
      <inkml:brushProperty name="width" value="0.035" units="cm"/>
      <inkml:brushProperty name="height" value="0.035" units="cm"/>
    </inkml:brush>
  </inkml:definitions>
  <inkml:trace contextRef="#ctx0" brushRef="#br0">251 247 4417,'0'0'9338,"8"-28"-8204,24-88-73,-30 109-816,0 0 0,0 0 0,-1 0 0,1-1 0,-2 1 0,1-1 0,-1 1 0,-1-10 0,0-2 447,1 18-677,-1 1 1,1 0-1,0-1 1,0 1-1,0-1 1,0 1-1,-1-1 1,1 1-1,0 0 1,0-1-1,-1 1 1,1 0-1,0-1 1,-1 1-1,1 0 1,0-1-1,-1 1 1,1 0-1,-1-1 1,1 1 0,0 0-1,-1 0 1,1 0-1,-1 0 1,1-1-1,-1 1 1,1 0-1,0 0 1,-1 0-1,1 0 1,-1 0-1,0 0 1,-21 0-9,14 1-2,0-1-20,0 1 0,-1 1 1,1-1-1,1 1 0,-1 1 1,0-1-1,0 1 0,1 1 1,0-1-1,-1 1 0,1 1 1,1-1-1,-1 1 0,1 0 1,-12 12-1,5-2 13,0 0 0,1 0 0,1 1 0,0 0 0,-14 31 0,17-28-13,1 0-1,0 1 0,2 0 1,0 0-1,1 1 1,1-1-1,1 1 1,1 32-1,2-52 27,-1-1 0,0 1 0,0-1 0,0 1 1,0-1-1,0 1 0,1-1 0,-1 1 0,0-1 0,1 1 0,-1-1 0,0 0 0,1 1 1,-1-1-1,0 1 0,1-1 0,-1 0 0,1 1 0,-1-1 0,0 0 0,1 0 0,-1 1 1,1-1-1,-1 0 0,1 0 0,-1 0 0,1 1 0,-1-1 0,2 0 0,24 2 256,-20-3-202,1 1 1,-1-1-1,1 0 0,-1-1 1,13-4-1,-11 1-31,-1 0 0,1-1 0,-1 0 0,0 0 0,0-1 0,-1 0 0,0 0-1,0 0 1,0-1 0,-1 0 0,-1 0 0,1 0 0,-1-1 0,0 0 0,3-12 0,-1-1 128,0 1 1,-2-1-1,0 0 1,-2-1-1,1-29 1,-3 43-83,0 11-42,0 26-44,-3 43-34,-4-40 32,4-20 5,0 1 1,1-1 0,1 0-1,-1 13 1,2 8-11,1 49 5,0-77 8,1 0 0,-1 0 0,0 0 1,1 0-1,0-1 0,0 1 1,0-1-1,0 1 0,1-1 0,-1 0 1,1 0-1,0 0 0,0 0 0,0 0 1,0-1-1,1 1 0,-1-1 1,1 0-1,-1 0 0,6 2 0,-1 0 8,1 0 1,0-1-1,0 0 0,0-1 0,0 0 0,0 0 0,0-1 0,10 1 0,-12-2-109,0 0 0,-1 0 1,1-1-1,-1 0 0,1 0 0,9-3 0,-13 3-50,-1-1-1,1 1 1,-1 0 0,0-1-1,1 0 1,-1 0 0,0 1 0,0-1-1,0-1 1,0 1 0,-1 0-1,1 0 1,0-1 0,-1 1 0,0-1-1,1 1 1,-1-1 0,1-4 0,2-11-1764,0 0 1,-1 0-1,1-20 1,-3-6-3626</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5.771"/>
    </inkml:context>
    <inkml:brush xml:id="br0">
      <inkml:brushProperty name="width" value="0.035" units="cm"/>
      <inkml:brushProperty name="height" value="0.035" units="cm"/>
    </inkml:brush>
  </inkml:definitions>
  <inkml:trace contextRef="#ctx0" brushRef="#br0">0 58 7946,'0'0'9008,"7"3"-8596,-1 1-307,0 1 0,0 0 0,0 0-1,-1 0 1,0 1 0,0-1 0,0 1-1,-1 0 1,0 1 0,0-1 0,0 1-1,3 9 1,6 18 131,-2 1 1,-1 1-1,-1 0 1,6 72-1,-10-74-199,-5-30-31,1-1-1,-1 0 1,0 0-1,1 1 0,0-1 0,0 0 1,0 0-1,0 0 0,0 0 0,3 6 1,-3-49 1774,-1 29-1781,1-1 0,0 1 0,1 0-1,0-1 1,0 1 0,1 0 0,1 0 0,0 0 0,0 1-1,1 0 1,0-1 0,1 1 0,0 1 0,12-14 0,5-6-53,1 1 0,2 2 0,53-44 0,-60 56 47,1 0 1,0 2 0,1 0-1,0 1 1,1 1 0,45-14 0,-62 23 1196,-5 0-1379,1 1 0,-1 0-1,0 0 1,0 0 0,0 0-1,1-1 1,-1 1 0,0 0-1,0 0 1,1 0 0,-1 0-1,0 0 1,0 0 0,0-1-1,1 1 1,-1 0 0,0 0-1,0 0 1,1 0 0,-1 0-1,0 0 1,0 0 0,1 0-1,-1 0 1,0 0 0,1 0-1,-1 1 1,0-1 0,0 0-1,0 0 1,1 0 0,-1 0-1,0 0 1,0 0 0,1 0 0,-1 1-1,0-1 1,0 0 0,0 0-1,0 0 1,1 1 0,-1-1-1,0 0 1,0 0 0,0 0-1,0 1 1,0-1 0,1 0-1,-1 0 1,0 1 0,0-1-1,0 0 1,0 0 0,0 1-1,0-1 1,0 0 0,0 0-1,0 1 1,0-1 0,0 0-1,0 1 1,0 6-4563</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6.096"/>
    </inkml:context>
    <inkml:brush xml:id="br0">
      <inkml:brushProperty name="width" value="0.035" units="cm"/>
      <inkml:brushProperty name="height" value="0.035" units="cm"/>
    </inkml:brush>
  </inkml:definitions>
  <inkml:trace contextRef="#ctx0" brushRef="#br0">1 1 1560,'0'0'12436,"4"8"-11910,13 24 239,-1 1 1,-2 1-1,-2 0 1,14 57-1,-11 14-679,-4 0-1,-4 114 0,-7-193-1969,0-37-4013,0-13 226</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6.814"/>
    </inkml:context>
    <inkml:brush xml:id="br0">
      <inkml:brushProperty name="width" value="0.035" units="cm"/>
      <inkml:brushProperty name="height" value="0.035" units="cm"/>
    </inkml:brush>
  </inkml:definitions>
  <inkml:trace contextRef="#ctx0" brushRef="#br0">123 65 7514,'0'0'9650,"29"-11"-8827,89-32-113,-89 32-272,-29 22-394,0-3-49,-1 0 0,0 0 0,0 0 0,-1-1 1,0 1-1,-1-1 0,0 1 0,0-1 0,0 0 1,-1 0-1,-5 8 0,-8 8 25,-35 38 0,24-30-22,-3 6 29,2-5 4,1 1-1,-37 61 0,62-89-26,1 0-1,0 0 1,0 0-1,0 0 1,1 1-1,-1-1 1,1 0-1,1 1 0,-1-1 1,1 1-1,0 8 1,0-13 3,0 0 0,1 1 0,-1-1-1,1 0 1,-1 0 0,1 1 0,-1-1 0,1 0 0,-1 0 0,1 0 0,0 0 0,0 0 0,0 0 0,0 0 0,0 0 0,0 0-1,0 0 1,0 0 0,0-1 0,0 1 0,0 0 0,0-1 0,0 1 0,1-1 0,-1 1 0,0-1 0,2 1 0,43 8 74,-33-7-56,60 7 7,1-3 0,0-3 0,101-10 0,-152 5-46,0-2 0,0 0 0,-1-2 0,0 0 0,38-18 0,-46 18-4,-1 0-1,0-1 1,-1-1-1,0 0 0,0-1 1,-1 0-1,0-1 1,0 0-1,-1-1 0,10-14 1,-16 18-28,-1-1 0,1 1 0,-1-1 0,-1 0 0,0-1 0,0 1 0,0 0 0,-1-1 0,0 1 0,-1 0 0,0-1 0,-2-14 0,1-6 140,1 28-97,0 1 0,0-1 1,0 1-1,-1 0 0,1-1 1,0 1-1,0-1 0,-1 1 0,1 0 1,0-1-1,-1 1 0,1 0 1,0-1-1,-1 1 0,1 0 1,-1-1-1,1 1 0,0 0 0,-1 0 1,1 0-1,-1 0 0,1-1 1,-1 1-1,1 0 0,-1 0 1,1 0-1,-1 0 0,1 0 1,-1 0-1,1 0 0,-1 0 0,-24 0-80,13 1 45,7-1 33,0 0 0,0 1 1,1 0-1,-1 0 1,0 1-1,1-1 0,-1 1 1,1 0-1,-1 0 0,1 0 1,0 1-1,0-1 1,0 1-1,-4 4 0,-7 7 6,2 0-1,-16 20 0,10-11 1,11-14-1,0 1 0,1 0-1,1 0 1,0 1 0,0 0 0,1 0 0,0 1 0,1-1 0,0 1 0,1 0 0,0 0 0,1 0 0,0 1 0,1-1 0,1 0 0,0 1-1,0-1 1,3 14 0,-2-23 5,0 0 0,0-1-1,1 1 1,-1 0-1,1 0 1,-1-1 0,1 1-1,0-1 1,0 1-1,0-1 1,0 0 0,0 0-1,1 0 1,-1 0-1,1 0 1,-1 0 0,1-1-1,0 1 1,-1-1 0,1 0-1,0 0 1,0 0-1,0 0 1,0 0 0,3 0-1,13 3 51,0-1 0,33 2-1,-12-2 54,-1-2-1,0-2 1,76-12-1,-98 10-134,-1-1 1,1-1-1,-1-1 0,0 0 0,-1-1 0,0-1 0,0 0 1,0-1-1,-1-1 0,0 0 0,21-21 0,-29 25-200,-1-1 0,1 0-1,-1 0 1,0 0 0,-1-1-1,0 1 1,0-1 0,0 0-1,3-13 1,-2-1-1715,0-1-1,1-30 1,-3-15-4578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44.981"/>
    </inkml:context>
    <inkml:brush xml:id="br0">
      <inkml:brushProperty name="width" value="0.035" units="cm"/>
      <inkml:brushProperty name="height" value="0.035" units="cm"/>
    </inkml:brush>
  </inkml:definitions>
  <inkml:trace contextRef="#ctx0" brushRef="#br0">88 527 440,'-62'18'856,"62"-18"-771,-1 0 1,1 0-1,0 0 0,-1 0 0,1 1 0,0-1 1,-1 0-1,1 0 0,-1 0 0,1 0 0,0 0 1,-1 0-1,1 0 0,-1 0 0,1 0 0,0 0 0,-1-1 1,1 1-1,0 0 0,-1 0 0,1 0 0,0 0 1,-1-1-1,1 1 0,0 0 0,-1 0 0,1 0 1,0-1-1,-1 1 0,1 0 0,0-1 0,0 1 0,-1 0 1,1-1-1,0 1 0,0 0 0,0-1 0,0 1 1,-1 0-1,1-1 0,0 1 0,0 0 0,0-1 1,1-15 1112,-1 14-502,0 0-427,0 0 0,0 0 1,1 0-1,-1 0 0,1 0 0,-1 0 1,1 0-1,0 0 0,0 0 0,0 0 1,0 0-1,2-2 0,-2 3-89,0-1 0,0 0 0,0 0 0,0 0 0,0 0 1,0-1-1,0 1 0,-1 0 0,1 0 0,-1 0 0,1-1 0,-1-2 0,0-127 5723,-7 69-4318,1 24-55,5 33-1372,1 1 0,-1-1 0,0 1 0,-1 0 0,1 0 0,-1 0 0,0-1 0,0 2 0,-6-9 0,7-10 1648,2 30-1809,0-1 0,0 1-1,1 0 1,0-1 0,0 1 0,0-1-1,6 10 1,27 44 12,87 96 411,-78-104-170,55 85 0,-85-113-230,86 130 97,-89-138-79,-8-11 20,-1-1-1,1 0 0,1 0 1,-1 0-1,0 0 1,1 0-1,0-1 1,0 1-1,0-1 0,6 3 1,5 8-9,-14-13-43,-1 0 1,1-1-1,-1 1 0,1 0 1,-1-1-1,1 1 1,0 0-1,-1-1 1,1 1-1,0 0 1,0-1-1,-1 1 0,1-1 1,0 0-1,0 1 1,0-1-1,0 0 1,-1 1-1,1-1 1,0 0-1,2 0 0,-2 0 384,1-1-379,-1 0 1,1 0-1,0-1 0,-1 1 1,0 0-1,1-1 1,-1 1-1,0-1 0,0 0 1,0 1-1,0-1 0,0 0 1,0 0-1,0-2 1,0 1-18,0 2-3,-1 0 1,0 0-1,0 0 0,0 0 1,0 0-1,1 0 1,-1 0-1,0 0 1,1 1-1,-1-1 1,1 0-1,-1 0 1,1 0-1,-1 0 1,1 1-1,0-1 0,-1 0 1,1 1-1,0-1 1,-1 0-1,1 1 1,0-1-1,0 1 1,0-1-1,0 1 1,-1 0-1,1-1 0,0 1 1,0 0-1,2-1 1,-2 1 247,7-4-138,-2 0-94,0 0 1,-1 0-1,1-1 1,-1 0-1,0 0 1,0 0-1,0-1 1,-1 1-1,0-1 0,0 0 1,0-1-1,-1 1 1,0-1-1,0 1 1,-1-1-1,3-10 1,1-9-27,-1 0 0,-1-1 1,1-28-1,-2-32 6,-1 35-10,1 0 1,16-79-1,-15 117 14,1 0-1,1 0 1,0 1 0,1 0 0,0 0 0,12-14 0,18-36-15,-31 47 12,3-2 1,-1 1-12,53-18-1289,-50 31-276,-11 5 1382,0-1-1,0 1 1,-1 0 0,1-1 0,0 1-1,0 0 1,-1-1 0,1 1 0,0-1-1,-1 1 1,1-1 0,0 1 0,-1 0-1,1-1 1,-1 0 0,1 1 0,-1-1 0,1 1-1,-1-1 1,1 0 0,-1 1 0,0-1-1,1 0 1,-2 1 0,-37 25-4354,3 2-757</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7.129"/>
    </inkml:context>
    <inkml:brush xml:id="br0">
      <inkml:brushProperty name="width" value="0.035" units="cm"/>
      <inkml:brushProperty name="height" value="0.035" units="cm"/>
    </inkml:brush>
  </inkml:definitions>
  <inkml:trace contextRef="#ctx0" brushRef="#br0">1 0 8426,'0'0'8827,"6"10"-8706,-1-4-80,-1 0 0,-1 0 0,1 1 0,-1-1 0,0 1 0,0 0 0,-1 0 0,0 0 0,0 0 0,-1 0 0,0 1 0,0 9-1,11 263 1150,-2-106-817,-8-129-288,2 0-1,2 0 1,13 49-1,-15-76-51,2 0 0,0-1-1,1 0 1,0-1-1,1 1 1,1-1-1,1-1 1,0 0 0,1 0-1,20 19 1,-20-21-26,-6-8-5149,-10-16-174,-12-12-1902</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7.331"/>
    </inkml:context>
    <inkml:brush xml:id="br0">
      <inkml:brushProperty name="width" value="0.035" units="cm"/>
      <inkml:brushProperty name="height" value="0.035" units="cm"/>
    </inkml:brush>
  </inkml:definitions>
  <inkml:trace contextRef="#ctx0" brushRef="#br0">1 51 7642,'0'0'10362,"400"3"-10242,-339-3-72,-21-7-48,-6 0-464,-7-7-832,-6-1-1841,-15 5-3993</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7.684"/>
    </inkml:context>
    <inkml:brush xml:id="br0">
      <inkml:brushProperty name="width" value="0.035" units="cm"/>
      <inkml:brushProperty name="height" value="0.035" units="cm"/>
    </inkml:brush>
  </inkml:definitions>
  <inkml:trace contextRef="#ctx0" brushRef="#br0">0 3 5705,'0'0'13396,"10"-1"-12959,-4 0-368,23 1 48,-28 0-105,0 0 0,0 0 0,0 1 0,1-1 0,-1 1-1,0-1 1,0 1 0,0-1 0,0 1 0,0 0 0,0-1 0,0 1 0,0 0 0,0 0 0,-1 0 0,1 0-1,0 0 1,0 0 0,-1 0 0,1 0 0,-1 0 0,1 0 0,-1 0 0,1 0 0,-1 0 0,1 2 0,4 27 558,3 39 0,-1 0-102,-4-51-463,1 12 269,12 43-1,-13-64-419,0 0 0,1 0 0,0 0 0,1-1 0,-1 1 0,1-1 0,1 0 0,11 12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8.211"/>
    </inkml:context>
    <inkml:brush xml:id="br0">
      <inkml:brushProperty name="width" value="0.035" units="cm"/>
      <inkml:brushProperty name="height" value="0.035" units="cm"/>
    </inkml:brush>
  </inkml:definitions>
  <inkml:trace contextRef="#ctx0" brushRef="#br0">0 61 9938,'0'0'9210,"22"-10"-8626,64-30 14,-65 29-137,-19 12-428,0-1-1,0 0 1,0 1-1,0-1 1,-1 1 0,1-1-1,0 1 1,0 0-1,-1 0 1,1 0-1,0 0 1,-1 0 0,1 0-1,-1 0 1,1 0-1,-1 1 1,0-1-1,1 1 1,0 2 0,20 35 96,-17-29-54,6 16-26,-2 0 1,-1 0-1,0 1 0,4 37 0,8 31-33,-19-92 3,-1 0 0,1 0 1,0-1-1,0 1 1,0 0-1,0-1 1,1 1-1,-1-1 0,1 0 1,-1 1-1,4 2 1,-4-4 9,1 0 0,-1-1 0,0 1 1,1-1-1,-1 1 0,0-1 0,1 0 1,-1 0-1,1 1 0,-1-1 0,0 0 1,1 0-1,-1 0 0,1-1 1,-1 1-1,0 0 0,1 0 0,-1-1 1,0 1-1,1-1 0,-1 1 0,0-1 1,1 0-1,-1 1 0,0-1 0,0 0 1,1-1-1,14-10 17,0-2 1,-1 1-1,-1-2 0,-1 0 0,19-27 1,2 0 4,-13 18-46,37-34-1,-51 51-9,1 1 1,0 0-1,0 1 1,0 0 0,1 0-1,0 1 1,0 0-1,0 0 1,14-2-1,-20 5-22,1 0 1,0 1-1,-1-1 0,1 1 0,0 0 0,-1 0 0,1 1 0,0-1 1,-1 1-1,1 0 0,-1 0 0,1 0 0,-1 0 0,1 0 0,-1 1 0,0 0 1,0-1-1,0 1 0,5 4 0,0 2-18,1 1 0,-1 0-1,-1 0 1,11 17 0,1 1-220,-5-4-117,-12-19-221,0 0 0,0 0 1,0 0-1,1 0 0,-1 0 1,1-1-1,7 7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8.884"/>
    </inkml:context>
    <inkml:brush xml:id="br0">
      <inkml:brushProperty name="width" value="0.035" units="cm"/>
      <inkml:brushProperty name="height" value="0.035" units="cm"/>
    </inkml:brush>
  </inkml:definitions>
  <inkml:trace contextRef="#ctx0" brushRef="#br0">855 157 7738,'0'0'11099,"11"-18"-10844,34-56 86,-43 72-261,0-1 0,-1 1 0,1-1 0,-1 1-1,0-1 1,0 0 0,0 1 0,0-1-1,0 0 1,-1 0 0,1 0 0,-1 0-1,0 0 1,1 0 0,-1 1 0,-1-1-1,1 0 1,0 0 0,-1 0 0,0-3 0,-4 6-20,-2 1-82,-1 0 0,1 1 0,0 0 0,-1 0 0,1 1 0,0 0 0,1 0 1,-1 0-1,1 1 0,-11 7 0,-2 4-16,0-1 0,-20 22 0,23-20 1,1 0 0,-24 36 0,34-45 1,1 0 1,0 1-1,1-1 1,-1 1-1,2 0 1,-1 0-1,1 0 1,0 0-1,1 0 0,0 1 1,-1 8-1,2-15 32,0-1 0,0 0-1,0 1 1,0-1 0,0 0-1,0 1 1,0-1 0,0 0-1,1 1 1,-1-1 0,0 0-1,1 0 1,-1 1 0,1-1-1,0 0 1,-1 0 0,1 0-1,0 0 1,0 0 0,-1 0-1,1 0 1,0 0 0,2 1-1,-1-1 18,1 0-1,0 0 1,0-1-1,0 1 1,0-1-1,0 0 0,0 0 1,0 0-1,3 0 1,7 0 14,-2 0-3,0 1 0,1-2 0,-1 0 0,0 0 0,0-1 0,0 0 0,0-1-1,0 0 1,-1 0 0,1-2 0,16-8 0,-9 2 3,-1-1 0,0-1 0,0 0 0,27-30 0,-36 34 11,0-1 0,0 0 0,-1 0 0,-1-1 1,1 0-1,-2 0 0,0-1 0,0 0 0,5-19 0,-5 11 86,-3 11 63,0 1-1,0-1 1,-1 1-1,0-10 0,-1 17 36,1 1-74,0 0-154,0 0-1,-1 0 1,1 0 0,-1 0 0,1 1 0,-1-1 0,1 0-1,-1 0 1,1 0 0,-1 0 0,1 1 0,-1-1-1,1 0 1,-1 0 0,1 1 0,-1-1 0,0 0-1,1 1 1,-1-1 0,1 0 0,-1 1 0,0-1 0,1 1-1,-1-1 1,0 1 0,0-1 0,1 1 0,-1-1-1,0 1 1,0-1 0,1 2 0,-1 18 7,0-9-6,7 34 30,1 0 0,19 54 0,-15-58 11,-1 0-1,-2 0 0,3 46 0,-11-63 24,2 5 122,-4 40 1,1-61-144,-1 0 0,0 0 0,-1 0 0,0 0 0,0 0 1,-1 0-1,0 0 0,0 0 0,-7 10 0,-2-2 1,0-1 0,-1-1 0,-1 0-1,0 0 1,-1-2 0,-19 14 0,-10 3-7,-51 26 0,62-38-137,-1-2 0,0 0 0,-1-3 0,0-1 0,-1-1 0,-1-2 0,1-2 0,-1-1 0,-59 0 0,85-4-99,1-1 1,-1-1 0,0 0-1,1 0 1,0-1 0,-1 0-1,1-1 1,0 0 0,0 0-1,0-1 1,1-1 0,-1 1-1,1-2 1,-13-9 0,-40-32-4338,-84-81 1,57 38-4745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9:59.103"/>
    </inkml:context>
    <inkml:brush xml:id="br0">
      <inkml:brushProperty name="width" value="0.035" units="cm"/>
      <inkml:brushProperty name="height" value="0.035" units="cm"/>
    </inkml:brush>
  </inkml:definitions>
  <inkml:trace contextRef="#ctx0" brushRef="#br0">1 86 11378,'0'0'14011,"149"-82"-13947,-122 78-64,0 4-336,-13 0-984</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34.505"/>
    </inkml:context>
    <inkml:brush xml:id="br0">
      <inkml:brushProperty name="width" value="0.035" units="cm"/>
      <inkml:brushProperty name="height" value="0.035" units="cm"/>
    </inkml:brush>
  </inkml:definitions>
  <inkml:trace contextRef="#ctx0" brushRef="#br0">1 0 6065</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56.763"/>
    </inkml:context>
    <inkml:brush xml:id="br0">
      <inkml:brushProperty name="width" value="0.035" units="cm"/>
      <inkml:brushProperty name="height" value="0.035" units="cm"/>
    </inkml:brush>
  </inkml:definitions>
  <inkml:trace contextRef="#ctx0" brushRef="#br0">292 194 5049,'0'0'10368,"17"-14"-9806,51-43-8,-66 56-499,0-1-1,-1 1 1,1-1 0,-1 1 0,1-1-1,-1 0 1,0 0 0,0 1 0,0-1-1,0 0 1,0 0 0,0 0 0,0 0-1,-1 0 1,1 0 0,-1 0-1,1-1 1,-1 1 0,0 0 0,0 0-1,0 0 1,0 0 0,0-1 0,0 1-1,-1-3 1,-1-6 429,2 9-395,0 0-1,0 0 1,0 0 0,0 0-1,0 0 1,0 0 0,-1 0-1,1 0 1,-1 0 0,0 0-1,0 0 1,1 0 0,-1 0-1,0 0 1,-1 1 0,1-1 0,0 0-1,0 1 1,-1-1 0,-1-1-1,-1 0 14,0 1 0,0 0 0,-1 1 0,1-1 0,0 1 0,0-1-1,-1 1 1,-6 0 0,0 0-96,-1 0 0,1 1 0,-1 0-1,0 1 1,1 0 0,0 1 0,-1 0 0,1 1 0,0 0-1,0 1 1,0 0 0,1 0 0,-1 1 0,1 1 0,-18 13-1,15-10-17,1 1-1,0 0 0,1 1 0,0 0 1,0 1-1,1 0 0,1 1 0,0 0 0,1 0 1,0 1-1,-6 17 0,12-23-1,0-1-1,0 0 1,1 1 0,0 0-1,0-1 1,1 16 0,0-16-6,0-7 19,0 1-1,1-1 1,-1 1-1,0-1 1,1 1 0,-1 0-1,1-1 1,-1 1-1,0-1 1,1 0-1,-1 1 1,1-1-1,-1 1 1,1-1 0,-1 0-1,1 1 1,0-1-1,-1 0 1,1 0-1,-1 1 1,1-1 0,0 0-1,-1 0 1,1 0-1,0 0 1,-1 0-1,1 0 1,-1 0-1,1 0 1,1 0 0,28 0 110,-21-1-80,6 1-91,0-1 0,0-1 1,0 0-1,0-1 1,-1 0-1,1-2 1,-1 0-1,0 0 1,0-1-1,20-13 1,-17 8-857,0-1 0,24-21 0,-20 13-2243,24-30 1,-15 10-3036</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57.301"/>
    </inkml:context>
    <inkml:brush xml:id="br0">
      <inkml:brushProperty name="width" value="0.035" units="cm"/>
      <inkml:brushProperty name="height" value="0.035" units="cm"/>
    </inkml:brush>
  </inkml:definitions>
  <inkml:trace contextRef="#ctx0" brushRef="#br0">0 43 2785,'0'0'15879,"12"-5"-15254,34-14-295,-45 19-326,-1-1 0,1 1 0,-1 0 0,1-1 0,0 1 0,-1 0 0,1 0 0,-1 0 0,1-1 0,0 1 0,-1 0 0,1 0 0,0 0 0,-1 0 1,1 0-1,0 0 0,-1 0 0,1 1 0,0-1 0,-1 0 0,1 0 0,-1 0 0,1 1 0,0-1 0,-1 0 0,1 1 0,-1-1 0,1 0 0,-1 1 0,1-1 0,-1 1 0,1-1 0,-1 1 0,1-1 0,-1 1 0,0-1 0,1 1 0,-1-1 1,0 1-1,1-1 0,-1 1 0,0 0 0,0-1 0,0 1 0,0 0 0,1-1 0,-1 1 0,0 0 0,0-1 0,0 1 0,0-1 0,0 1 0,0 0 0,-1-1 0,1 1 0,0 1 0,0 2 33,8 314 924,-8-214-909,0-104 318,13-23 394,10-26-641,-12 25-91,2-1 0,0 2 1,18-25-1,-2 14-46,3 1 0,0 1 1,2 2-1,2 1 0,0 2 0,72-39 1,-104 63 6,0 1 0,0-1 0,0 1 0,1 1 0,-1-1 0,1 0 0,-1 1 0,1 0 0,-1 0 0,1 1 0,0-1 0,-1 1 0,1 0 0,0 0 0,0 1 0,-1-1 0,1 1 0,0 0 0,-1 0 1,1 0-1,-1 1 0,0 0 0,1 0 0,-1 0 0,0 0 0,0 1 0,0-1 0,0 1 0,-1 0 0,1 1 0,5 6 0,125 137 14,-129-142-30,-1 0 1,1 0 0,-1 1-1,0-1 1,0 1 0,0 0-1,-1 0 1,0 0 0,0 0 0,-1 1-1,0-1 1,0 1 0,0-1-1,0 12 1,-13-17-5957,-18-1 850,-5 0-2936</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59.729"/>
    </inkml:context>
    <inkml:brush xml:id="br0">
      <inkml:brushProperty name="width" value="0.035" units="cm"/>
      <inkml:brushProperty name="height" value="0.035" units="cm"/>
    </inkml:brush>
  </inkml:definitions>
  <inkml:trace contextRef="#ctx0" brushRef="#br0">531 112 5297,'0'0'6664,"3"-14"-6124,12-44-24,-15 56-463,1 0-1,-1 0 0,1 1 0,-1-1 0,1 0 0,0 0 0,-1 1 0,1-1 1,0 1-1,0-1 0,0 1 0,1-1 0,0-1 0,2-6 1271,-4 8-679,-45 0 1201,33-1-1823,-1 1 1,0 1 0,0 0 0,0 1 0,0 0 0,0 1 0,1 0 0,-1 1 0,-17 7 0,-8 9-29,1 3 1,1 0-1,-51 42 0,64-44-10,0 1 0,1 1 0,2 0 0,0 2 0,-27 42 0,45-62-10,-1 0 0,1 0-1,-1 0 1,1 1 0,0-1-1,1 0 1,-1 1 0,1 0-1,0-1 1,0 1 0,0 0-1,1 0 1,0-1 0,0 1 0,0 0-1,0 0 1,2 7 0,-1-11 22,-1-1 0,0 1 0,1-1 0,-1 0 0,0 1 1,1-1-1,-1 1 0,1-1 0,-1 1 0,1-1 0,-1 0 1,1 1-1,-1-1 0,1 0 0,0 0 0,-1 0 0,1 1 1,-1-1-1,1 0 0,0 0 0,-1 0 0,1 0 0,-1 0 0,2 0 1,48 5 36,0-2 1,64-5-1,-25 0-43,100 3-356,-181 0 347,0 0 1,0 1-1,0 0 1,-1 0 0,1 1-1,-1 0 1,0 0 0,0 1-1,0 0 1,0 0-1,0 0 1,-1 1 0,0 0-1,0 1 1,0-1 0,-1 1-1,0 0 1,0 0-1,0 1 1,-1-1 0,0 1-1,0 0 1,-1 1 0,0-1-1,0 0 1,0 1-1,-1 0 1,-1-1 0,1 1-1,-1 0 1,0 8-1,-1-12 19,1 0-1,-1 0 1,-1 0-1,1 0 1,0 0-1,-1-1 1,0 1-1,0 0 0,0 0 1,0-1-1,-1 1 1,-3 6-1,2-8 3,1 0-1,-1 1 1,1-1-1,-1 0 1,0 0 0,0-1-1,0 1 1,0-1-1,0 1 1,0-1-1,-1 0 1,1 0 0,-7 0-1,1 2-12,-1-2 0,0 1-1,1-1 1,-1-1 0,0 0 0,0 0 0,1-1-1,-1 0 1,0-1 0,1 0 0,-1 0-1,1-1 1,0 0 0,-13-7 0,16 6-199,0 1-1,0-1 1,1 0 0,0-1 0,0 1 0,0-1-1,0 0 1,1 0 0,0-1 0,0 1-1,0-1 1,1 0 0,0 0 0,0 0 0,0 0-1,1-1 1,0 1 0,0-1 0,1 0 0,0 1-1,-1-8 1,1-19-2485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45.587"/>
    </inkml:context>
    <inkml:brush xml:id="br0">
      <inkml:brushProperty name="width" value="0.035" units="cm"/>
      <inkml:brushProperty name="height" value="0.035" units="cm"/>
    </inkml:brush>
  </inkml:definitions>
  <inkml:trace contextRef="#ctx0" brushRef="#br0">7 149 2577,'0'0'8952,"25"6"-8004,81 21 31,-85-23-440,0 0 1,0-2-1,0 0 0,1-1 0,24-3 0,2 0 885,-36 1-1202,0-1 0,0 0 1,0-1-1,-1 0 0,1-1 1,-1 0-1,0-1 0,0 0 1,0-1-1,-1 0 0,0-1 1,0 0-1,0 0 1,11-13-1,-17 16-217,-1 0-1,0-1 1,-1 1 0,1-1-1,-1 1 1,1-1 0,-2 0-1,1 0 1,0 1 0,-1-1-1,0-1 1,0 1 0,0 0-1,-1 0 1,0 0 0,0 0-1,0-6 1,-1 11-6,1-1 0,0 0 0,-1 1 0,1-1 0,0 0 0,-1 1 0,1-1 0,-1 1 0,1-1 0,-1 1 0,1-1 0,-1 1 0,1-1 0,-1 1 0,1-1 0,-1 1 0,0 0 0,1-1 0,-1 1 0,0 0 0,1 0 0,-1-1 0,0 1 0,0 0 0,1 0 0,-1 0 0,-1 0 0,-26-3-31,23 3 25,-14-2-19,1 1-1,-1 1 1,1 1-1,-1 0 0,1 1 1,-1 2-1,1-1 1,0 2-1,0 1 1,1 0-1,-24 12 1,16-4 14,1 0 0,0 2 0,1 1 0,1 1 0,-32 34 0,45-43 10,1 1 0,1 0 0,-1 1 0,2 0 0,0 0 0,0 0 0,1 0 0,0 1 0,1 0 0,0 0 0,1 0 0,0 1 0,1-1 0,1 1 0,-1 12-1,2-23 4,0-1 0,1 0 0,-1 1 0,0-1 0,1 0 0,-1 1 0,0-1 0,1 0 0,0 0 0,-1 0 0,1 1 0,0-1 0,-1 0 0,1 0 0,0 0 0,0 0 0,0 0 0,0 0 0,0-1 0,0 1 0,0 0 0,0 0 0,0-1 0,1 1 0,-1 0 0,0-1 0,0 0 0,1 1 0,1 0 0,44 4 89,-37-4-63,62 3 152,1-3 0,90-11 1,-147 9-288,0-2 0,0 0 0,0-1 1,-1-1-1,0 0 0,0-1 0,0 0 1,0-2-1,17-11 0,-28 15-377,1-1 0,-1 0 0,0 0 0,0 0 0,0 0 1,-1-1-1,1 1 0,-1-1 0,-1 0 0,1 0 0,-1 0 0,2-10 0,-2-13-4204</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01.932"/>
    </inkml:context>
    <inkml:brush xml:id="br0">
      <inkml:brushProperty name="width" value="0.035" units="cm"/>
      <inkml:brushProperty name="height" value="0.035" units="cm"/>
    </inkml:brush>
  </inkml:definitions>
  <inkml:trace contextRef="#ctx0" brushRef="#br0">1 161 4609,'0'0'8929,"9"-5"-8151,28-16 97,-12 12 5451,5 10-5934,-14 1 93,231-1 1602,290-3-1008,-334-12-645,277-56-1,-467 67-410,-11 2-37,-5 1-2374,1 0 1996,-1 0 0,0 0 0,0 0 1,0-1-1,0 1 0,0-1 0,0 0 0,1 0 0,-1 0 0,-4-2 1,-8-3-851,-26-5-3558,0-3-1814</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02.294"/>
    </inkml:context>
    <inkml:brush xml:id="br0">
      <inkml:brushProperty name="width" value="0.035" units="cm"/>
      <inkml:brushProperty name="height" value="0.035" units="cm"/>
    </inkml:brush>
  </inkml:definitions>
  <inkml:trace contextRef="#ctx0" brushRef="#br0">0 4 8370,'0'0'10191,"63"-2"-9768,209 1 2,-252 1-370,1 2 0,-1 0 0,1 1-1,-1 1 1,0 1 0,0 1 0,-1 1-1,0 0 1,25 14 0,-7-3 43,22 10 77,-2 2-1,0 3 1,-2 3 0,-2 1-1,50 47 1,-95-76-167,0 0 0,0 1 0,-1 0 0,-1 0 0,1 1 0,-1-1 0,-1 1 0,9 20 0,-13-26-20,0-1 1,0 1-1,0 0 1,0 0-1,0-1 1,-1 1-1,1 0 1,-1 0 0,0 0-1,0 0 1,-1-1-1,1 1 1,-1 0-1,0 0 1,0 0-1,0-1 1,0 1 0,-1-1-1,0 1 1,1-1-1,-1 1 1,-1-1-1,1 0 1,0 0-1,-1 0 1,1 0-1,-1 0 1,0-1 0,-5 4-1,-9 5-257,0-1 0,0-1 1,-1 0-1,-25 7 0,-89 23-1768,-109 16-3016,143-39 826</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31.170"/>
    </inkml:context>
    <inkml:brush xml:id="br0">
      <inkml:brushProperty name="width" value="0.035" units="cm"/>
      <inkml:brushProperty name="height" value="0.035" units="cm"/>
    </inkml:brush>
  </inkml:definitions>
  <inkml:trace contextRef="#ctx0" brushRef="#br0">0 172 2817,'0'0'9143,"9"-19"-8302,31-57-150,-38 73-605,-1 0 1,1 0-1,1 0 0,-1 0 0,0 0 0,1 0 0,-1 1 0,1-1 1,0 1-1,0 0 0,0 0 0,0 0 0,0 0 0,1 0 1,-1 1-1,5-3 0,-6 4 133,1-1 0,-1 0 0,0 0 0,0 0 0,0 0-1,0 0 1,0 0 0,0 0 0,-1-1 0,1 1 0,0-1 0,-1 0 0,1 1 0,-1-1 0,2-2 0,1-4 1021,-3 5 716,0 13-1619,-2 113-363,9 238 33,-1-86-313,-8-198-430,2-75 684,-1 0-1,0 0 0,1-1 1,-1 1-1,1 0 0,0 0 0,-1-1 1,1 1-1,0-1 0,0 1 1,0-1-1,0 1 0,0-1 0,1 1 1,-1-1-1,0 0 0,1 0 0,-1 1 1,0-1-1,1 0 0,0 0 1,-1-1-1,1 1 0,0 0 0,-1 0 1,1-1-1,0 1 0,-1-1 1,1 0-1,0 1 0,3-1 0,9 2-426,0-1 0,0 0 0,16-2 0,-15 1-304,-11 1 515,-1-1-1,0 0 0,1 0 1,-1-1-1,1 1 0,-1-1 1,0 1-1,1-1 1,-1 0-1,0 0 0,0-1 1,0 1-1,0-1 0,0 1 1,0-1-1,0 0 1,0 0-1,-1 0 0,1-1 1,-1 1-1,1-1 0,-1 1 1,0-1-1,0 0 1,0 0-1,0 0 0,-1 0 1,1 0-1,-1 0 1,0 0-1,0 0 0,1-5 1,0-18-4069</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31.403"/>
    </inkml:context>
    <inkml:brush xml:id="br0">
      <inkml:brushProperty name="width" value="0.035" units="cm"/>
      <inkml:brushProperty name="height" value="0.035" units="cm"/>
    </inkml:brush>
  </inkml:definitions>
  <inkml:trace contextRef="#ctx0" brushRef="#br0">1 86 3089,'0'0'12826,"393"-29"-12610,-346 26-120,-13 3-96,-20-4-48,-7 1-504,6-12-368,-6 1-968,0-4-2201</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31.928"/>
    </inkml:context>
    <inkml:brush xml:id="br0">
      <inkml:brushProperty name="width" value="0.035" units="cm"/>
      <inkml:brushProperty name="height" value="0.035" units="cm"/>
    </inkml:brush>
  </inkml:definitions>
  <inkml:trace contextRef="#ctx0" brushRef="#br0">1 25 8162,'0'0'9877,"7"-4"-9719,20-12-151,-27 15-8,0 1 0,0 0 0,0 0 0,0 0 0,0 0 0,0-1 0,0 1 0,0 0 0,0 0 0,0 0 0,0 0 0,1 0 0,-1-1-1,0 1 1,0 0 0,0 0 0,0 0 0,0 0 0,0 0 0,1 0 0,-1-1 0,0 1 0,0 0 0,0 0 0,0 0 0,1 0 0,-1 0 0,0 0 0,0 0 0,0 0 0,0 0 0,1 0 0,-1 0 0,0 0 0,0 0 0,0 0 0,0 0 0,1 0 0,-1 0 0,0 0 0,0 0 0,0 0 0,0 0 0,1 0 0,-1 0 0,0 1 0,0-1-1,0 0 1,0 0 0,0 0 0,1 0 0,-1 0 0,0 0 0,0 0 0,0 1 0,0-1 0,0 0 0,0 0 0,0 0 0,0 0 0,0 1 0,1-1 0,-1 0 0,0 0 0,0 0 0,0 0 0,0 1 0,0-1 0,0 0 0,31 107-50,-20-75 64,-1 0 1,-1 1 0,-2 0-1,-2 0 1,2 37 0,-8-44-5,0-19-1,0 0 1,1-1 0,0 1 0,0 0-1,0-1 1,1 1 0,0 0-1,0-1 1,5 12 0,-6-18 2,0 0 1,0-1 0,0 1-1,0 0 1,0 0 0,0 0-1,0 0 1,0 0 0,0-1-1,0 1 1,0 0 0,0 0-1,0 0 1,1 0 0,-1 0-1,0-1 1,0 1 0,0 0-1,0 0 1,0 0 0,0 0-1,1 0 1,-1 0 0,0 0-1,0 0 1,0 0 0,0 0-1,0 0 1,1 0 0,-1-1 0,0 1-1,0 0 1,0 0 0,0 0-1,1 0 1,-1 0 0,0 0-1,0 1 1,0-1 0,0 0-1,1 0 1,-1 0 0,0 0-1,0 0 1,0 0 0,0 0-1,0 0 1,1 0 0,-1 0-1,0 0 1,0 1 0,0-1-1,0 0 1,0 0 0,0 0-1,1 0 1,-1 0 0,0 1-1,1-19 593,-2 16-692,1-4 139,0-25 333,7-57 0,-6 80-359,1-1 1,0 1-1,0 0 1,1-1 0,0 1-1,1 0 1,-1 1-1,2-1 1,-1 1-1,1 0 1,9-11-1,-11 15-48,0 0-1,0 1 0,1-1 0,-1 1 1,1 0-1,-1 0 0,1 0 0,0 1 1,0-1-1,0 1 0,7-1 0,49-5-304,-28 5 299,16-4-2,8-1-146,61-15 1,-110 19-547,-1 1 1,0-1-1,0-1 1,0 1 0,0-1-1,-1 0 1,1 0 0,8-9-1,-12 11 111,11-10-3986</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32.546"/>
    </inkml:context>
    <inkml:brush xml:id="br0">
      <inkml:brushProperty name="width" value="0.035" units="cm"/>
      <inkml:brushProperty name="height" value="0.035" units="cm"/>
    </inkml:brush>
  </inkml:definitions>
  <inkml:trace contextRef="#ctx0" brushRef="#br0">89 249 5617,'0'0'9147,"16"-26"-8142,48-84 18,-58 100-753,-1-1 1,0 1 0,5-19 0,-7-8 565,-4 21-438,0 16-394,0 0-1,0 0 0,1 0 0,-1 0 0,0 0 1,0 0-1,0 0 0,0 1 0,0-1 1,0 0-1,0 1 0,0-1 0,1 0 0,-1 1 1,0-1-1,-1 1 0,-14 14-1,0 0-1,1 1 1,0 0 0,1 2-1,1-1 1,1 2-1,1-1 1,0 2 0,-12 32-1,15-30-62,1 1 0,1 0 0,1 0 0,2 0 0,0 1 0,1 43 0,2-66 57,0 0-1,0-1 1,1 1-1,-1-1 1,0 1-1,1-1 1,-1 1-1,1-1 1,-1 1-1,0-1 1,1 1-1,-1-1 1,1 1-1,-1-1 1,1 0-1,-1 1 1,1-1-1,0 0 1,-1 0-1,1 1 0,-1-1 1,1 0-1,0 0 1,-1 0-1,1 0 1,0 0-1,-1 0 1,1 0-1,-1 0 1,1 0-1,0 0 1,-1 0-1,1 0 1,0 0-1,-1 0 1,2-1-1,-1 1 3,4-1 35,0 1-1,-1-1 1,1 0 0,-1-1 0,1 1-1,-1-1 1,1 0 0,-1 0-1,0 0 1,0 0 0,0-1 0,0 0-1,0 0 1,-1 0 0,1 0-1,2-4 1,10-10 156,-2-1 0,14-21 0,-12 16-5,-5 6-9,-2 0-1,16-36 1,-16 32 64,18-31-1,-23 59-270,-2 17-106,-3 29-84,-11-10 239,9-35-12,1 0 1,0 1 0,0 0 0,0-1-1,0 14 1,2 38-179,0-59 159,0 0 0,0-1 1,0 1-1,1 0 0,-1-1 1,0 1-1,0-1 0,0 1 1,1 0-1,-1-1 0,0 1 1,1-1-1,-1 1 1,0-1-1,1 1 0,-1-1 1,1 1-1,-1-1 0,0 1 1,1-1-1,-1 0 0,1 1 1,0-1-1,-1 0 0,1 1 1,-1-1-1,1 0 0,-1 0 1,1 0-1,0 1 0,-1-1 1,2 0-1,24 1-184,-17-2 139,25 2-328,-20 0-181,0-1-1,0 0 0,0 0 1,0-2-1,-1 0 0,1 0 0,0-1 1,-1-1-1,17-7 0,11-10-3825</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32.922"/>
    </inkml:context>
    <inkml:brush xml:id="br0">
      <inkml:brushProperty name="width" value="0.035" units="cm"/>
      <inkml:brushProperty name="height" value="0.035" units="cm"/>
    </inkml:brush>
  </inkml:definitions>
  <inkml:trace contextRef="#ctx0" brushRef="#br0">191 33 6737,'0'0'9206,"0"-5"-8539,0-22 688,-10 31-1017,-8 10-230,0 1 1,1 0 0,0 1 0,2 1 0,-24 32 0,32-39-95,0 2-1,1-1 1,0 1 0,0 0-1,1 0 1,1 0 0,0 1-1,1 0 1,0-1 0,1 1-1,-1 23 1,3-33-17,0 0 0,0 0 0,0 0 0,0 0 0,1 0 0,-1 0 0,1 0 0,-1 0-1,1 0 1,2 3 0,-2-5 3,0 1-1,1-1 0,-1 0 0,1 0 1,0 0-1,-1 1 0,1-2 1,0 1-1,-1 0 0,1 0 0,0 0 1,0-1-1,0 1 0,0-1 0,2 1 1,21 3 44,0-1 0,-1-1 0,47-3-1,-26 0-102,-32 1-141,-1 0 1,0-2-1,1 1 1,-1-2-1,0 1 1,0-2-1,0 0 1,-1 0-1,14-7 1,-16 6-553,0-1 1,0 0-1,0 0 1,-1-1 0,0 0-1,12-14 1,3-14-3863</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33.200"/>
    </inkml:context>
    <inkml:brush xml:id="br0">
      <inkml:brushProperty name="width" value="0.035" units="cm"/>
      <inkml:brushProperty name="height" value="0.035" units="cm"/>
    </inkml:brush>
  </inkml:definitions>
  <inkml:trace contextRef="#ctx0" brushRef="#br0">1 0 8066,'0'0'6843,"8"27"-6586,24 87-42,-27-91-139,0-1 1,-2 1 0,-1 0 0,-1 0 0,-2 35 0,0-7 2,-1 42-8,0-27-87,7 71 1,-5-135-39,0-1 1,0 0-1,0 0 0,0 0 1,0 0-1,1 0 1,-1 0-1,0 0 0,1 0 1,-1 0-1,0 0 1,1 0-1,-1 0 0,1 0 1,0 0-1,-1 0 1,1 0-1,0-1 0,-1 1 1,1 0-1,0 0 1,0-1-1,0 1 1,1 0-1,18-1-3619,-7-6-706</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33.630"/>
    </inkml:context>
    <inkml:brush xml:id="br0">
      <inkml:brushProperty name="width" value="0.035" units="cm"/>
      <inkml:brushProperty name="height" value="0.035" units="cm"/>
    </inkml:brush>
  </inkml:definitions>
  <inkml:trace contextRef="#ctx0" brushRef="#br0">157 163 7642,'0'0'8020,"35"-27"-7544,105-81 362,-105 80 453,-35 33-1274,0-1 0,-1 0 1,0 0-1,0 0 1,0 0-1,0 1 0,-1-1 1,1-1-1,-1 1 0,0 0 1,-4 5-1,-32 37 69,13-18-38,-90 103 33,-38 49-23,151-176-45,0-1 0,0 0-1,0 1 1,0 0 0,1-1 0,-1 1-1,1 0 1,0 0 0,0 0 0,1-1-1,-1 1 1,1 0 0,0 0 0,0 0-1,0 5 1,0-9 2,0 1 0,1 0 0,-1 0 0,0 0 0,1 0 0,-1 0 1,0-1-1,1 1 0,-1 0 0,1 0 0,-1-1 0,1 1 0,0 0 0,-1-1 0,1 1 0,0 0 0,-1-1 0,1 1 0,0-1 1,0 1-1,0-1 0,-1 1 0,1-1 0,0 0 0,0 0 0,0 1 0,0-1 0,0 0 0,0 0 0,-1 0 0,1 0 0,2 0 0,0 1 36,136 22 798,8 1-578,48 29-275,-191-52-251,0 0-1,-1 0 1,1 0-1,0-1 1,0 1-1,-1-1 1,1 0-1,0 0 0,0 0 1,0 0-1,-1-1 1,1 0-1,0 0 1,-1 0-1,8-3 1,-2-14-4278</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19.685"/>
    </inkml:context>
    <inkml:brush xml:id="br0">
      <inkml:brushProperty name="width" value="0.035" units="cm"/>
      <inkml:brushProperty name="height" value="0.035" units="cm"/>
    </inkml:brush>
  </inkml:definitions>
  <inkml:trace contextRef="#ctx0" brushRef="#br0">319 132 2921,'0'0'1179,"11"-1"7702,11-1-7123,-21 2-1674,1 0-438,-1 0 357,0 0 0,1 0 0,-1 0 0,1 0 0,-1 0 0,1-1 1,-1 1-1,0-1 0,1 1 0,-1-1 0,0 1 0,1-1 0,-1 0 0,0 1 0,0-1 0,1 0 0,-1 0 1,0 0-1,0 0 0,2-2 0,1-2 87,9-7 242,-11 11-297,-1-1-1,1 1 1,-1 0 0,1-1 0,-1 0 0,0 1 0,1-1 0,-1 0 0,0 1-1,0-1 1,0 0 0,0 0 0,-1 0 0,1 0 0,0 0 0,-1 0 0,1 0-1,-1 0 1,0 0 0,0 0 0,0 0 0,0 0 0,0-3 0,-1 3-9,0 0 1,0 0 0,0 0-1,0 0 1,0 0 0,0 1-1,0-1 1,-1 0 0,1 0-1,-1 1 1,1-1 0,-1 1-1,0 0 1,0-1 0,0 1-1,1 0 1,-1 0 0,0 0-1,0 0 1,0 0 0,-1 0-1,1 1 1,0-1 0,-3 1-1,-6-3 46,1 0-1,-1 1 1,1 0-1,-14 1 1,6 1-47,-7-1 2,1 2 0,-38 5 0,53-4-26,-1 1 0,0 0 0,1 1 0,-1-1-1,1 2 1,0-1 0,0 1 0,1 1 0,-10 7 0,11-7-6,1 0 1,-1 0 0,1 0-1,1 1 1,-1 0-1,1 0 1,1 0 0,-1 1-1,1-1 1,0 1 0,1 0-1,0 1 1,0-1-1,-2 12 1,1 6-10,1 1-1,1 1 1,2 33-1,1-25 11,-1-30-3,1-1 1,0 1 0,0-1-1,1 1 1,0-1 0,0 1-1,0-1 1,1 0 0,-1 0-1,1 0 1,1 0 0,-1-1 0,0 1-1,1-1 1,5 5 0,-4-4-3,0-1 1,0 1-1,0-1 1,0-1-1,0 1 1,1-1-1,0 0 1,-1 0-1,1 0 1,0-1-1,0 0 1,1 0-1,9 1 1,-1-2 105,1 0 0,-1 0 0,1-2 0,0 0 0,-1-1 1,1 0-1,-1-1 0,0-1 0,0-1 0,0 0 0,-1 0 1,1-2-1,-1 0 0,16-11 0,-21 13-60,0-1 1,-1 1-1,0-2 0,0 1 0,-1-1 0,0 0 1,0-1-1,-1 1 0,0-1 0,0-1 0,-1 1 1,1-1-1,-2 0 0,0 0 0,0 0 0,0-1 1,-1 1-1,2-13 0,2-18-18,-1-1-1,1-60 1,-7 94-189,0-1 1,0 0-1,-1 1 1,0-1-1,-2-7 0,2 12-150,0 1-1,0-1 1,0 1-1,-1-1 0,1 1 1,-1 0-1,0 0 0,1 0 1,-1 0-1,0 0 1,0 0-1,0 1 0,-1-1 1,1 1-1,0-1 1,-4-1-1,3 0-2605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45.945"/>
    </inkml:context>
    <inkml:brush xml:id="br0">
      <inkml:brushProperty name="width" value="0.035" units="cm"/>
      <inkml:brushProperty name="height" value="0.035" units="cm"/>
    </inkml:brush>
  </inkml:definitions>
  <inkml:trace contextRef="#ctx0" brushRef="#br0">1 90 3121,'0'0'14196,"13"-15"-13416,42-44-277,-42 44-283,-15 246 954,5 256-136,-2-473-1010,0-1 0,1 1 0,0 0-1,1-1 1,0 0 0,1 0-1,1 0 1,0 0 0,1-1-1,12 20 1,-14-25-159,1-1 1,1 0-1,-1 0 0,1-1 0,0 1 0,0-1 1,1 0-1,-1-1 0,1 0 0,0 0 0,0 0 1,1-1-1,-1 0 0,1 0 0,-1-1 0,1 0 1,0 0-1,0-1 0,15 1 0,62-3-7336,-44-5 614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20.277"/>
    </inkml:context>
    <inkml:brush xml:id="br0">
      <inkml:brushProperty name="width" value="0.035" units="cm"/>
      <inkml:brushProperty name="height" value="0.035" units="cm"/>
    </inkml:brush>
  </inkml:definitions>
  <inkml:trace contextRef="#ctx0" brushRef="#br0">307 55 592,'0'0'13316,"0"-8"-12331,0-26-309,0 34-638,0-1 0,0 1 1,0-1-1,0 0 0,0 1 1,0-1-1,-1 1 0,1-1 1,0 1-1,0-1 0,-1 1 1,1-1-1,0 1 1,-1-1-1,1 1 0,0 0 1,-1-1-1,1 1 0,-1-1 1,1 1-1,-1 0 0,1 0 1,-1-1-1,1 1 0,-1 0 1,1 0-1,-1-1 0,1 1 1,-1 0-1,1 0 0,-1 0 1,0 0-1,0 0 0,-21 0-15,17 1 64,3-1-82,-5-1 2,0 1-1,0 0 1,0 0-1,0 1 1,0 0-1,0 0 1,0 0-1,0 1 1,0 0-1,1 0 1,-1 1-1,1 0 1,-1 0-1,-5 4 1,-6 6 88,0 0 1,0 1-1,-28 30 1,40-37-83,0 0 0,1 0 0,0 1 0,0 0 0,1 0 0,0 0 1,0 0-1,1 0 0,0 1 0,0 0 0,1-1 0,-1 16 0,1-6 1,0 0 0,3 32 0,0-46-16,-1 1 0,1-1-1,0 1 1,0-1 0,0 0-1,1 0 1,0 1-1,-1-1 1,1 0 0,1-1-1,-1 1 1,1 0-1,-1 0 1,1-1 0,6 6-1,-2-4 16,0 0 1,0 0-1,1-1 0,-1 0 1,1-1-1,0 0 0,0 0 1,0 0-1,0-1 0,1-1 1,13 2-1,7-1 407,-1-2 0,31-3 0,-58 2-412,9 1 35,0-2-1,0 1 1,0-1-1,-1-1 1,13-4-1,8-11-1963,-28 16 1253,1-1 1,-1 1-1,0 0 1,0-1-1,0 1 0,-1-1 1,1 0-1,2-4 0,-2-10-5221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20.729"/>
    </inkml:context>
    <inkml:brush xml:id="br0">
      <inkml:brushProperty name="width" value="0.035" units="cm"/>
      <inkml:brushProperty name="height" value="0.035" units="cm"/>
    </inkml:brush>
  </inkml:definitions>
  <inkml:trace contextRef="#ctx0" brushRef="#br0">1 210 6665,'0'0'9604,"21"-28"-9033,65-89-53,-63 77-126,-23 25 203,-1 6 107,1 8-450,0 8-355,-2 6 113,0-1 0,0 0 0,-1 1 0,-8 18 0,-2 14 11,5-5-50,2 1 0,1 1 0,2 72 0,4-113-1,-1 0 1,1 1 0,-1-1-1,1 1 1,-1-1 0,1 0-1,0 0 1,0 1 0,0-1-1,0 0 1,0 0 0,0 0-1,0 0 1,0 0 0,0 0-1,0 0 1,0 0 0,1-1-1,-1 1 1,0 0 0,1-1-1,-1 1 1,1-1 0,-1 1-1,0-1 1,1 0 0,-1 0-1,1 1 1,-1-1 0,4 0 0,2 0-51,0 1 0,1-1 1,-1 0-1,14-2 1,-19 1 25,-1 1 0,1-1 1,-1 0-1,0 1 0,1-1 0,-1 0 0,0 0 1,0 0-1,1 0 0,-1 0 0,0 0 1,0 0-1,0 0 0,0 0 0,-1-1 1,1 1-1,0 0 0,0 0 0,-1-1 0,1 1 1,-1-1-1,1 1 0,-1-1 0,1-2 1,3-36-3015,-4 39 3016,0-31-4262</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20.948"/>
    </inkml:context>
    <inkml:brush xml:id="br0">
      <inkml:brushProperty name="width" value="0.035" units="cm"/>
      <inkml:brushProperty name="height" value="0.035" units="cm"/>
    </inkml:brush>
  </inkml:definitions>
  <inkml:trace contextRef="#ctx0" brushRef="#br0">0 18 9522,'0'0'10770,"7"-18"-10930,0 18-912,-1 0-840,1 21 407,0 4-791,-7-3-1969</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21.679"/>
    </inkml:context>
    <inkml:brush xml:id="br0">
      <inkml:brushProperty name="width" value="0.035" units="cm"/>
      <inkml:brushProperty name="height" value="0.035" units="cm"/>
    </inkml:brush>
  </inkml:definitions>
  <inkml:trace contextRef="#ctx0" brushRef="#br0">231 258 2665,'0'0'8583,"6"-22"-8366,16-73 334,-20 86-251,0-1 1,0 0-1,-1 0 0,0 0 1,-1 0-1,-1-10 0,0-4 380,1 23-598,0-1 0,0 1 1,0-1-1,0 1 0,-1-1 1,1 1-1,0 0 0,-1-1 1,1 1-1,-1-1 0,1 1 0,-1 0 1,0 0-1,1-1 0,-1 1 1,0 0-1,0 0 0,0 0 0,0 0 1,0 0-1,0 0 0,-2-2 1,0 2-2,1 0 1,-1 0-1,1 0 1,-1 1-1,1-1 1,-1 0 0,1 1-1,-1 0 1,0 0-1,1 0 1,-6 0-1,2 1-62,1-1-1,-1 1 0,1 1 1,0-1-1,-1 1 0,1 0 1,0 0-1,0 0 0,0 1 1,0 0-1,-7 6 0,-4 8-24,0 1 1,2 1-1,0 0 0,1 1 1,1 1-1,1 0 0,0 0 1,2 1-1,1 1 0,-9 36 0,15-47-29,1 0 0,1 23 0,0-16-69,0-18 99,1 0 1,-1-1-1,0 1 1,0 0-1,0 0 0,0-1 1,1 1-1,-1 0 1,0-1-1,1 1 0,-1 0 1,0-1-1,1 1 1,-1 0-1,1-1 0,-1 1 1,1-1-1,-1 1 1,1-1-1,0 1 0,-1-1 1,1 1-1,0-1 1,-1 0-1,1 1 0,0-1 1,-1 0-1,1 0 1,0 1-1,0-1 0,-1 0 1,1 0-1,1 0 1,30 0 172,-21-1-57,-1 1-26,-1-2 0,0 1 0,0-1 0,-1 0 1,1-1-1,0 0 0,-1 0 0,1-1 0,-1 0 1,0 0-1,0-1 0,-1 0 0,1-1 0,-1 1 0,-1-1 1,12-13-1,-8 9 23,-1-2 1,0 0-1,-1 0 1,0 0-1,-1-1 1,0 0-1,-1-1 0,-1 1 1,7-26-1,-5 11-13,-3 15 2,-1 1-1,-1-1 0,2-21 0,-4 34-91,0 0 0,0 0 0,0-1 0,0 1 0,-1 0 1,1 0-1,0-1 0,0 1 0,0 0 0,0 0 0,0-1 0,0 1 0,0 0 0,0 0 0,0-1 0,0 1 0,0 0 0,0 0 0,0-1 0,0 1 0,1 0 0,-1 0 0,0-1 0,0 1 0,0 0 0,0 0 0,0-1 0,0 1 0,1 0 0,-1 0 0,0 0 0,0-1 0,0 1 0,1 0 0,-1 0 0,0 0 0,0 0 0,0 0 0,1-1 0,-1 1 0,1 0 0,2 15-34,-3 270 81,0-281-55,0 1 0,0-1 0,1 1 0,0-1 0,0 0 1,0 1-1,0-1 0,0 0 0,1 0 0,0 0 0,0 0 0,0 0 0,0 0 1,1 0-1,0-1 0,-1 1 0,1-1 0,1 0 0,-1 0 0,7 6 0,-4-6-19,1 1-1,0 0 0,0-1 0,0-1 0,0 1 0,0-1 0,1 0 1,-1-1-1,1 1 0,-1-2 0,14 1 0,12 0-2,-8-1-192,1 0-1,48-7 1,-67 5-92,0 1 0,0-1 0,0-1 0,0 1 0,-1-1 0,1 0 0,-1-1 0,1 1 0,-1-1 0,0 0 0,-1-1 0,1 0 0,-1 0 0,9-11 0,8-19-2817,-7 3-1077</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22.038"/>
    </inkml:context>
    <inkml:brush xml:id="br0">
      <inkml:brushProperty name="width" value="0.035" units="cm"/>
      <inkml:brushProperty name="height" value="0.035" units="cm"/>
    </inkml:brush>
  </inkml:definitions>
  <inkml:trace contextRef="#ctx0" brushRef="#br0">0 64 4121,'0'0'11957,"4"-10"-10762,13-44 95,-19 61-1090,2 0 0,-1 0 0,1 0-1,0 0 1,1 9 0,1 9 141,-9 443 1351,7-459-1684,1 1 0,0 0 0,0 0 1,1-1-1,0 1 0,1-1 0,0 0 0,0 0 0,1 0 0,1 0 0,-1 0 0,1-1 0,1 0 0,-1 0 0,1 0 0,1-1 0,-1 0 0,1 0 0,1-1 0,-1 1 0,1-2 1,0 1-1,1-1 0,9 4 0,-15-7-31,1-1 0,-1 1 0,1-1 0,0 0 0,0-1 1,-1 1-1,9 0 0,3-1-2803,-14 0 2627,0-7-8508</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52.606"/>
    </inkml:context>
    <inkml:brush xml:id="br0">
      <inkml:brushProperty name="width" value="0.035" units="cm"/>
      <inkml:brushProperty name="height" value="0.035" units="cm"/>
    </inkml:brush>
  </inkml:definitions>
  <inkml:trace contextRef="#ctx0" brushRef="#br0">186 18 4177,'0'0'3906,"5"-2"-3622,1-1-67,-3 2-2,0-1 1,0 1-1,-1 0 0,1 0 0,0 0 0,0 1 0,1-1 0,-1 1 0,5-1 1,-7 1 252,0 0-259,1-1 1,-1 1-1,0-1 0,1 1 1,-1 0-1,0-1 1,1 1-1,-1 0 0,0 0 1,1 0-1,-1 0 1,0 0-1,1 0 1,-1 1-1,1-1 0,-1 0 1,0 1-1,3 0 1,-1 7 860,-15 3-729,-12 2-235,-1 2 0,2 1-1,-40 35 1,50-39-56,1 0 1,0 1-1,1 0 0,1 1 1,0 0-1,0 0 0,-11 26 1,17-25-25,0 1 1,0-1 0,2 1 0,0 0-1,1 0 1,0-1 0,3 27 0,-1-5 9,-2-34-35,1 0-1,0 0 0,1 0 1,-1 1-1,1-1 0,-1 0 1,1 0-1,0 0 0,0 0 1,0 0-1,0 0 0,1 0 0,-1-1 1,1 1-1,0 0 0,0-1 1,0 1-1,0-1 0,0 0 1,4 4-1,0-3 1,-1 0-1,1 0 1,0 0 0,0-1 0,1 0 0,-1 0-1,0 0 1,13 1 0,14 0 91,0 0 0,40-4 0,-22 0-80,-39 1-185,-1 0 1,0-1-1,1-1 0,-1 0 1,0 0-1,0-1 1,0 0-1,0-1 0,-1 0 1,17-10-1,-18 8-680,1 0 0,-1-1 0,-1-1-1,1 1 1,-1-1 0,10-14 0,4-7-4911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53.149"/>
    </inkml:context>
    <inkml:brush xml:id="br0">
      <inkml:brushProperty name="width" value="0.035" units="cm"/>
      <inkml:brushProperty name="height" value="0.035" units="cm"/>
    </inkml:brush>
  </inkml:definitions>
  <inkml:trace contextRef="#ctx0" brushRef="#br0">231 264 5705,'0'0'8666,"19"-18"-8007,59-60 22,-76 76-603,1 0-1,-1 0 0,0-1 1,0 1-1,0-1 0,0 1 1,0-1-1,-1 0 0,1 1 0,-1-1 1,0 0-1,0 0 0,0 0 1,0 0-1,0 0 0,0 0 1,-1 0-1,0-1 0,0 1 1,0 0-1,0 0 0,-1-6 0,0-6 284,2-2 54,-1 11-142,1-1 0,-1 1 0,-1-1 0,-1-11 0,2 17-237,0 0 1,-1 0-1,1 0 0,0 0 1,-1 0-1,1 0 1,-1 0-1,1 0 0,-1 0 1,0 0-1,1 0 1,-1 0-1,0 0 0,0 1 1,1-1-1,-1 0 1,0 0-1,0 1 0,0-1 1,0 1-1,0-1 1,0 1-1,0-1 0,0 1 1,0-1-1,0 1 1,-1 0-1,1 0 0,0 0 1,0-1-1,0 1 1,-1 0-1,-3 1-56,0-1 1,1 1-1,-1 0 0,0 0 0,1 0 1,0 1-1,-1-1 0,1 1 0,0 0 0,-1 0 1,1 1-1,1-1 0,-1 1 0,-6 5 1,-3 5 30,0 1 0,-16 21 0,13-15-32,-3 4 22,-16 18-26,2 1 0,-33 57 1,60-88-20,2-1 0,-1 1 0,1 0 0,1 0 0,0 1 0,1-1 1,1 1-1,-1-1 0,2 24 0,0-35 13,1 0 0,-1 0 0,0 1 0,1-1 0,-1 0 0,0 0 0,1 0 0,-1 1 0,1-1 0,0 0 0,-1 0 0,1 0 0,0 0 0,0 0 0,0 0 0,0 0 0,0 0 0,0-1 0,0 1 0,0 0 0,0-1 0,0 1 0,0 0 0,0-1 0,0 1 0,1-1 0,-1 0 0,0 1 0,0-1 0,1 0 0,-1 0 0,2 0 0,52 1-292,-38-2 317,-9 1 19,0 0 1,-1-1 0,1-1-1,0 1 1,-1-1 0,1 0-1,-1-1 1,0 0 0,0 0 0,0 0-1,0-1 1,0 0 0,-1-1-1,0 1 1,0-1 0,0 0-1,8-10 1,-6 6 2,-2 0-1,1 0 1,-1 0-1,-1-1 0,0 0 1,0 0-1,-1 0 1,0-1-1,-1 1 1,0-1-1,2-21 1,0 5-94,2-33-1257,-7 56 591,0 0 0,-1 0 0,1 0 0,-1 0 0,1 0-1,-1 0 1,-2-4 0,-8-9-3971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54.085"/>
    </inkml:context>
    <inkml:brush xml:id="br0">
      <inkml:brushProperty name="width" value="0.035" units="cm"/>
      <inkml:brushProperty name="height" value="0.035" units="cm"/>
    </inkml:brush>
  </inkml:definitions>
  <inkml:trace contextRef="#ctx0" brushRef="#br0">1 68 5721,'0'0'9380,"17"-5"-8546,51-14 29,-46 14-176,-21 5-65,0 2-529,4 8-17,0-1-1,0 1 1,-1 0-1,-1 0 1,0 0 0,0 1-1,-1-1 1,1 19-1,-1 11 243,-3 40-1,0-22-18,1 55 85,0-112-123,8-4 985,-3-2-1106,-1-1 0,0 0 0,0 0 0,0 0 0,-1 0 0,1-1 0,1-6 0,8-15-17,17-28-8,-4 6-91,2 0 0,64-85-1,-87 131-21,-4 3 1,0 1-1,0-1 0,1 0 1,-1 0-1,0 0 0,0 0 0,-1 0 1,1 0-1,0 0 0,0 0 1,0-1-1,-1 1 0,1 0 1,0 0-1,-1-1 0,0 1 0,1 0 1,-1-1-1,1-1 0,-1 3-8,0 0-1,0 0 1,0 0-1,0-1 1,0 1-1,0 0 1,0 0 0,1 0-1,-1 0 1,0 0-1,0 0 1,0 0-1,0 0 1,0 0-1,0-1 1,0 1-1,1 0 1,-1 0-1,0 0 1,0 0-1,0 0 1,0 0 0,0 0-1,1 0 1,-1 0-1,0 0 1,0 0-1,0 0 1,0 0-1,0 0 1,1 0-1,-1 0 1,0 0-1,0 0 1,0 1-1,0-1 1,0 0-1,0 0 1,1 0 0,-1 0-1,0 0 1,0 0-1,0 0 1,0 0-1,0 0 1,0 0-1,0 1 1,0-1-1,1 0 1,-1 0-1,0 0 1,0 0-1,0 0 1,0 1 0,7 7-179,-3 6 173,-2-1-1,1 1 0,-2 0 1,0 0-1,0 0 1,-2 0-1,-1 15 1,0 16 1,2 112-19,0-156 31,1-1 0,-1 1 0,0-1 1,0 0-1,1 1 0,-1-1 0,0 0 0,1 0 1,-1 1-1,0-1 0,1 0 0,-1 0 0,0 1 1,1-1-1,-1 0 0,0 0 0,1 0 0,-1 0 1,1 1-1,-1-1 0,1 0 0,-1 0 0,0 0 1,1 0-1,-1 0 0,1 0 0,-1 0 0,0 0 1,1 0-1,-1-1 0,1 1 0,-1 0 1,1 0-1,-1 0 0,0 0 0,1-1 0,0 1 0,19-10 131,4-16-100,-2-1-1,-1 0 0,-1-2 1,17-31-1,-15 23-19,52-67 1,-32 47-5,-41 56-16,-1 5-290,0 292-1740,8-307-1493,23-43-2345,-22 26 2057</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55.297"/>
    </inkml:context>
    <inkml:brush xml:id="br0">
      <inkml:brushProperty name="width" value="0.035" units="cm"/>
      <inkml:brushProperty name="height" value="0.035" units="cm"/>
    </inkml:brush>
  </inkml:definitions>
  <inkml:trace contextRef="#ctx0" brushRef="#br0">1 28 1088,'0'0'13839,"12"-3"-12791,3-2-695,-10 3-125,0 0 0,1 1 1,0-1-1,-1 1 0,1 0 1,0 1-1,10-1 1,-14 1-203,0 1 1,-1-1 0,1 0 0,-1 1 0,1-1-1,-1 1 1,1-1 0,-1 1 0,1 0 0,-1 0 0,0-1-1,1 1 1,-1 0 0,0 0 0,0 0 0,0 1-1,0-1 1,0 0 0,0 0 0,0 1 0,0-1-1,0 0 1,0 1 0,-1-1 0,1 1 0,0 2 0,11 48 253,-10-39-176,2 22 104,-2 1-1,-1 45 1,-2-45-113,7 71-1,-5-95-66,-2-11 5,1 0 0,0-1 0,0 1 0,0 0 0,-1-1-1,1 1 1,0 0 0,0 0 0,0 0 0,0-1 0,1 1 0,-1 0 0,0 0-1,0-1 1,0 1 0,1 0 0,-1-1 0,0 1 0,0 0 0,1-1 0,-1 1-1,1 0 1,-1-1 0,1 1 0,-1-1 0,1 1 0,-1 0 0,2 0-1,0-5 601,23-74-416,4 2 0,38-73 1,-54 117-217,9-17 4,-17 45-17,-5 4-6,1 0 0,0-1 0,0 1 0,0 0 0,-1-1 0,1 1 0,0 0 0,0 0 0,0 0 0,0 0 0,0 0 0,0 0 0,-1 0 0,1 0 0,0 0 0,0 0 0,0 0 0,0 0 0,0 1 0,-1-1 0,1 0 0,0 1 0,0-1 0,0 1 0,-1-1-1,1 1 1,0-1 0,-1 1 0,1-1 0,0 1 0,-1 0 0,1-1 0,-1 1 0,1 0 0,-1-1 0,1 1 0,-1 0 0,1 1 0,11 34 71,-12-33-87,5 32 21,-1-1 0,-2 1 0,-4 56 0,0-22 472,2-76-452,1 0 0,-1 0 1,1 0-1,0 0 0,1 0 0,0 1 0,0-1 0,0 0 1,1 1-1,0-1 0,0 1 0,0 0 0,1 0 0,0 1 1,7-9-1,170-176-126,-179 188 103,0 0 0,0 0 0,0 0 0,1 0 0,-1 1 0,1-1 0,-1 1 1,1-1-1,0 1 0,-1 0 0,1 0 0,0 0 0,4 0 0,-5 1 4,-1 0 0,0 0 1,0 0-1,1 1 0,-1-1 1,0 0-1,0 1 0,0-1 0,1 1 1,-1-1-1,0 1 0,0 0 1,0-1-1,0 1 0,0 0 0,0 0 1,0 0-1,0 0 0,0 0 0,-1 0 1,1 0-1,0 0 0,-1 0 1,1 0-1,-1 0 0,1 1 0,-1-1 1,1 0-1,0 3 0,4 19-4,0 0 0,-2 0 0,0 1 0,-1 40 0,0 1-34,-2-58 39,1 8-33,0 0 0,0-1 1,1 1-1,1 0 0,1-1 1,0 1-1,9 20 0,-11-33 31,0 0 0,0 1 0,0-1 0,0-1 0,0 1-1,0 0 1,0 0 0,1-1 0,-1 1 0,1-1 0,-1 0-1,1 0 1,-1 0 0,1 0 0,0 0 0,0 0 0,-1-1-1,1 1 1,0-1 0,0 0 0,0 0 0,-1 0-1,1 0 1,0 0 0,3-1 0,2 0 17,0-1 0,-1 1 0,1-1 0,0 0 0,-1-1 0,1 0 0,10-6 0,2-4 1,-1-1 1,0-2 0,-2 0-1,1 0 1,-2-2 0,-1 0-1,0-1 1,-1 0 0,-1-2-1,-1 1 1,0-1-1,10-29 1,-16 34-9,-1 6-27,-1-1 0,0 0 0,0-1 0,-1 1 0,0-1 0,-1 1 0,1-20 0,-3-8-251,-16 39 74,9 2 203,0 0-1,1 0 1,-1 0-1,1 1 1,0 0-1,0 1 1,0-1-1,0 1 1,1 0-1,-1 0 1,1 1-1,0 0 1,0 0-1,-4 6 1,-6 6 7,1 1 0,1 1-1,-11 22 1,17-25-4,0 0-1,2 1 1,0 0-1,1 0 1,0 0-1,2 0 1,0 0 0,1 1-1,1 30 1,0-44-1,0 0 0,0 0 0,0 0 1,1-1-1,-1 1 0,1 0 0,0 0 1,0-1-1,0 1 0,0 0 0,1-1 1,-1 1-1,1-1 0,0 0 0,0 1 0,0-1 1,6 5-1,-4-5-1,0 0 1,1 0-1,-1-1 1,1 0 0,0 0-1,0 0 1,0 0-1,0-1 1,0 0-1,0 0 1,0 0-1,11-1 1,10 2 44,1-1 0,0-2 1,0-1-1,0-1 1,28-7-1,-43 7-142,0 0-1,-1-1 1,1 0-1,-1-1 1,-1 0-1,1-1 1,-1 0-1,0-1 1,0 0-1,0-1 1,-1 0-1,0 0 1,14-18-1,-19 19-302,0-1-1,0 1 1,-1-1-1,0 0 1,0 1-1,-1-2 1,1 1-1,-2 0 1,1 0-1,-2-1 1,1 1-1,-1 0 1,0-1-1,-2-10 1,2-9-1488,0-19-2994</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55.764"/>
    </inkml:context>
    <inkml:brush xml:id="br0">
      <inkml:brushProperty name="width" value="0.035" units="cm"/>
      <inkml:brushProperty name="height" value="0.035" units="cm"/>
    </inkml:brush>
  </inkml:definitions>
  <inkml:trace contextRef="#ctx0" brushRef="#br0">1 1 7722,'0'0'8488,"15"10"-8041,5 4-202,25 21-1,-42-32-193,-1 0 0,1 0 0,-1 0 0,0 1 0,0-1 0,0 1 0,0-1 0,0 1 0,-1 0-1,1 0 1,-1 0 0,0-1 0,-1 1 0,1 0 0,-1 0 0,1 0 0,-1 5 0,1 8 154,10 105 799,4 26-466,-14-130-330,-1-17 253,7-4 1217,54-105-742,-41 80-950,1 1 1,1 1-1,2 1 1,0 1-1,55-41 1,-79 64 3,1 1 0,0-1 0,0 0 0,0 1 0,0-1 0,0 0 1,0 1-1,0-1 0,0 1 0,0-1 0,0 1 0,0 0 0,0-1 1,0 1-1,0 0 0,0 0 0,0 0 0,0 0 0,0 0 0,1 0 1,-1 0-1,0 0 0,0 0 0,0 0 0,0 1 0,0-1 0,0 0 1,0 1-1,0-1 0,0 1 0,0-1 0,0 1 0,1 0 0,0 2-9,1 1 1,-1-1-1,0 0 0,-1 1 0,1-1 0,-1 1 0,1 0 0,-1-1 0,1 6 0,19 80-40,13 46-680,-33-134 695,-1 1 1,1-1-1,-1 0 1,1 1 0,0-1-1,-1 0 1,1 0-1,0 1 1,0-1 0,0 0-1,0 0 1,0 0-1,0 0 1,0 0 0,0-1-1,0 1 1,1 0 0,-1 0-1,0-1 1,1 1-1,-1-1 1,0 1 0,1-1-1,-1 1 1,0-1-1,1 0 1,-1 0 0,1 0-1,1 0 1,-1 0-34,1 0 0,-1-1 0,1 1 1,-1-1-1,1 0 0,-1 0 0,1 0 0,-1 0 1,0 0-1,1 0 0,-1-1 0,0 1 1,0-1-1,0 0 0,0 1 0,2-3 0,4-7-896,-1-1 0,0 0 0,0 0 0,-1 0 0,5-16 0,4-15-3628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46.439"/>
    </inkml:context>
    <inkml:brush xml:id="br0">
      <inkml:brushProperty name="width" value="0.035" units="cm"/>
      <inkml:brushProperty name="height" value="0.035" units="cm"/>
    </inkml:brush>
  </inkml:definitions>
  <inkml:trace contextRef="#ctx0" brushRef="#br0">232 258 2681,'0'0'13320,"41"-16"-12392,129-48-348,-162 61-514,0-1 0,0 0 0,-1 0 0,13-9 0,-19 13-55,0-1 0,-1 1 1,1-1-1,-1 1 0,1-1 0,-1 0 1,1 1-1,-1-1 0,0 0 1,1 0-1,-1 1 0,0-1 1,1 0-1,-1 0 0,0 1 1,0-1-1,0 0 0,0 0 1,1 0-1,-1 1 0,-1-3 1,2-4 69,0-4 7,1-1-1,-2 1 0,1 0 1,-2 0-1,-2-22 0,2 31-85,-1 0-1,1 0 1,0 0 0,-1 1-1,1-1 1,-1 0-1,0 0 1,0 1-1,1-1 1,-1 1-1,0 0 1,0-1-1,0 1 1,-1 0 0,1 0-1,0 0 1,0 1-1,0-1 1,-1 1-1,1-1 1,-3 0-1,-53-5-4,30 4-30,-44 5 0,61-2 25,1 0 0,-1 2 1,1-1-1,0 1 0,0 0 0,0 1 1,-12 7-1,0 1 1,0 2 1,2 0-1,0 1 1,-33 32-1,47-40 7,-1 0 0,1 0-1,0 1 1,0 0 0,1 0 0,0 0-1,1 0 1,0 1 0,0 0-1,1 0 1,0 0 0,0 0 0,1 1-1,1-1 1,-2 15 0,3-19 25,0 0 1,0 0 0,0 0-1,1 1 1,0-1 0,0 0 0,0 0-1,4 9 1,-4-12-6,1 0 0,-1 0 0,1 0 0,0-1 0,-1 1 1,1 0-1,0-1 0,0 1 0,0-1 0,0 0 0,0 1 0,1-1 0,-1 0 0,0 0 0,1-1 1,-1 1-1,0 0 0,1-1 0,-1 0 0,3 1 0,10 1 213,0-1 1,0 0-1,0-1 0,0-1 0,0-1 0,0 0 1,0 0-1,-1-2 0,1 1 0,-1-2 1,24-11-1,-26 10-306,0 0-1,-1-1 1,0-1 0,0 1 0,-1-2 0,0 0-1,0 0 1,-1 0 0,0-1 0,-1-1-1,0 0 1,0 0 0,8-18 0,-13 23-271,-1 1 1,0-1-1,-1 0 1,1 0-1,-1 0 1,1-10-1,-1-20-4043,-1 31 3477,0-10-2868</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56.058"/>
    </inkml:context>
    <inkml:brush xml:id="br0">
      <inkml:brushProperty name="width" value="0.035" units="cm"/>
      <inkml:brushProperty name="height" value="0.035" units="cm"/>
    </inkml:brush>
  </inkml:definitions>
  <inkml:trace contextRef="#ctx0" brushRef="#br0">1 25 6489,'0'0'12384,"10"-6"-12133,-3 1-231,-4 3-17,-1 0-1,1 1 1,0-1 0,-1 1 0,1 0 0,0-1 0,0 1 0,3 0 0,-5 1 0,0 0 0,0 0-1,0 0 1,0 0 0,0 0 0,0 0-1,0 1 1,0-1 0,0 0 0,0 1-1,0-1 1,0 1 0,0-1 0,-1 1-1,1-1 1,0 1 0,0 0 0,-1-1 0,1 1-1,0 0 1,-1 0 0,1-1 0,-1 1-1,1 0 1,-1 0 0,1 0 0,-1 0-1,0 0 1,1 0 0,-1 0 0,0 0-1,0 0 1,1-1 0,-1 3 0,9 43 144,-3 1 1,-1 0 0,-3 0-1,-4 67 1,1-30-71,-1-36-62,1-30-19,1 0 1,0 1-1,5 33 1,-4-49-16,0-1 0,0 0 0,0 0 1,0 0-1,1 0 0,-1 0 0,0-1 0,1 1 1,-1 0-1,1-1 0,0 1 0,0-1 0,-1 1 0,1-1 1,0 0-1,0 0 0,0 0 0,0 0 0,1 0 1,-1 0-1,0-1 0,0 1 0,0-1 0,1 1 0,-1-1 1,0 0-1,1 0 0,3 0 0,2 0-133,0 0-1,1-1 1,-1 1 0,0-2-1,0 1 1,12-5 0,-19 6 43,1-1-1,0 0 1,-1 1 0,1-1 0,-1 0 0,1 0 0,-1 0 0,1-1 0,-1 1 0,0 0 0,1 0 0,-1-1 0,0 1 0,0-1 0,0 1 0,0-1 0,0 1-1,-1-1 1,1 0 0,0 1 0,0-4 0,0-2-742,0 1 0,0-1-1,-1 0 1,-1-11 0,1 0-1806,0-14-2556</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0:56.247"/>
    </inkml:context>
    <inkml:brush xml:id="br0">
      <inkml:brushProperty name="width" value="0.035" units="cm"/>
      <inkml:brushProperty name="height" value="0.035" units="cm"/>
    </inkml:brush>
  </inkml:definitions>
  <inkml:trace contextRef="#ctx0" brushRef="#br0">1 133 928,'0'0'19284,"400"-50"-18964,-319 32-256,-13 4-64,-7 3-552,-20 4-552,-7-7-840,-14 7-2377,-6-4-1593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35.709"/>
    </inkml:context>
    <inkml:brush xml:id="br0">
      <inkml:brushProperty name="width" value="0.035" units="cm"/>
      <inkml:brushProperty name="height" value="0.035" units="cm"/>
    </inkml:brush>
  </inkml:definitions>
  <inkml:trace contextRef="#ctx0" brushRef="#br0">1 287 6689,'0'0'6773,"11"-9"-5567,3-3-860,-4 3 12,1 1-1,0 0 1,0 1 0,16-8-1,-26 14-315,1 0 0,-1 0 0,0 0 0,1 0-1,-1 0 1,1 1 0,0-1 0,-1 1 0,1-1-1,0 1 1,-1-1 0,1 1 0,0 0 0,-1 0 0,1 0-1,0 0 1,0 0 0,-1 0 0,1 1 0,0-1-1,-1 0 1,1 1 0,0-1 0,-1 1 0,1 0 0,-1-1-1,1 1 1,-1 0 0,1 0 0,-1 0 0,0 0 0,1 0-1,-1 1 1,0-1 0,0 0 0,0 1 0,0-1-1,2 3 1,14 22 165,0 2 0,-2 0-1,-1 0 1,-2 2 0,14 44-1,-25-70-200,4 14 16,-1-1 1,-1 1-1,-1 0 1,-1 0-1,0 0 1,-2 21-1,0-3 26,1-35 759,0-3-308,-1-87-47,3-111-839,1 186 345,0 0 0,0 1 0,2-1-1,0 1 1,0 0 0,1 0 0,1 1 0,13-20-1,3-8 20,-20 35 7,-1 0 0,1 1 0,0-1 0,0 1 0,0 0 0,1 0 0,-1 0 0,1 0 0,0 0 0,0 1 0,0 0 0,1-1 0,-1 2 0,1-1 0,0 0 0,0 1 0,0 0 0,0 0 0,0 1 0,0-1 0,0 1 0,1 0 0,-1 1 0,0-1 0,1 1 0,6 1 0,-6-2 16,0 1-1,0 0 0,0 0 0,0 0 1,0 1-1,-1 0 0,1 0 0,0 1 1,-1 0-1,1 0 0,-1 0 0,1 0 0,-1 1 1,0 0-1,0 0 0,0 0 0,0 1 1,-1 0-1,0 0 0,7 7 0,-2 2 2,0 1 0,-1-1 0,-1 2 0,0-1 0,-1 1 0,0 0 0,4 18 0,-2-6 1,-2-5 13,-2 1 0,-1 0 1,0 1-1,-2-1 0,-3 46 1,1-11 41,1-57 150,5-5-124,0 0 0,-1 0 1,1 0-1,-1 0 0,0-1 0,0 0 1,0 0-1,-1 0 0,1 0 1,2-8-1,8-9-15,94-154-105,31-45-226,-128 203 256,-10 14 6,1 1 0,-1 0 0,1 0 0,0 0 0,0 0 0,0 1 0,1-1 0,-1 0 0,1 1 0,-1 0 0,1-1 0,0 1 0,0 0 1,5-2-1,-8 3-8,1 1 0,-1 0 1,1 0-1,-1-1 1,1 1-1,0 0 1,-1 0-1,1 0 1,-1 0-1,1 0 1,-1 0-1,1 0 0,-1 0 1,1 0-1,-1 0 1,1 0-1,0 0 1,-1 0-1,1 0 1,-1 0-1,1 1 0,-1-1 1,1 0-1,-1 0 1,1 1-1,-1-1 1,1 0-1,-1 1 1,0-1-1,1 0 0,-1 1 1,1-1-1,-1 1 1,0-1-1,1 0 1,-1 1-1,0-1 1,0 1-1,1 0 0,7 24-56,-7-17 69,33 120-18,25 81 26,-57-202-2,-1 0-1,1 1 1,-1-1-1,0 12 1,-1-12-7,0 0-1,1-1 1,-1 1 0,2-1-1,1 9 1,-2-14-80,-1-1-1,0 1 0,1 0 1,-1-1-1,0 1 0,1 0 1,-1-1-1,1 1 0,-1-1 1,1 1-1,-1-1 0,1 1 1,-1-1-1,1 1 0,-1-1 1,1 1-1,0-1 0,-1 0 1,1 1-1,0-1 0,-1 0 1,1 0-1,0 0 0,-1 1 1,1-1-1,0 0 0,0 0 1,-1 0-1,1 0 0,0 0 1,0 0-1,-1 0 0,1 0 1,1-1-1,-1 1-193,1-1-1,-1 1 1,0-1-1,0 0 1,1 1-1,-1-1 1,0 0-1,0 1 1,0-1 0,0 0-1,0 0 1,0 0-1,-1 0 1,1 0-1,0 0 1,0 0-1,-1 0 1,1-1 0,0 0-1,6-19-4374</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36.159"/>
    </inkml:context>
    <inkml:brush xml:id="br0">
      <inkml:brushProperty name="width" value="0.035" units="cm"/>
      <inkml:brushProperty name="height" value="0.035" units="cm"/>
    </inkml:brush>
  </inkml:definitions>
  <inkml:trace contextRef="#ctx0" brushRef="#br0">0 201 7482,'0'0'7967,"35"-7"-7070,110-25 86,-135 30-812,-1-1-1,1 0 1,16-9-1,-5-7 334,-15 12-354,-2 3-76,0-1 0,0 0 0,-1 1-1,0-1 1,0 0 0,0-1 0,-1 1 0,0 0-1,0-1 1,0 0 0,0 1 0,-1-1 0,0 0-1,0 0 1,-1 1 0,0-1 0,0-11 0,0 17-75,0 0 1,0-1-1,0 1 1,0 0 0,0 0-1,0-1 1,0 1-1,0 0 1,0 0 0,0-1-1,0 1 1,0 0-1,0 0 1,0-1 0,0 1-1,0 0 1,0 0-1,-1-1 1,1 1 0,0 0-1,0 0 1,0-1-1,0 1 1,0 0 0,-1 0-1,1 0 1,0 0-1,0-1 1,0 1 0,0 0-1,-1 0 1,1 0-1,0 0 1,0 0 0,-1-1-1,1 1 1,0 0-1,0 0 1,-1 0 0,1 0-1,0 0 1,0 0-1,0 0 1,-1 0 0,1 0-1,0 0 1,-1 0-1,1 0 1,0 0 0,0 0-1,0 0 1,-1 0-1,1 1 1,-3-1-18,-7 1 8,-1 0 0,1 1 1,0 0-1,-1 0 0,1 1 1,0 1-1,1 0 0,-1 0 1,0 1-1,1 0 0,0 1 1,-8 6-1,-2 3 13,0 0 0,1 2 1,1 0-1,-19 25 0,31-36 0,1 1 0,-1-1 0,1 1 0,1 0 0,-1 1 0,1-1 0,1 1 0,-1-1 0,-1 13 0,1 1 3,1 1 0,1 25 1,1-44-9,0-2-1,0 0 0,0 0 0,1 0 0,-1 0 1,0 0-1,0 0 0,1 0 0,-1 0 0,0 0 0,1 0 0,-1 0 0,1 0 1,0 0-1,-1 0 0,1 0 0,0 0 0,-1-1 0,1 1 0,0 0 0,0-1 1,-1 1-1,1 0 0,0-1 0,0 1 0,0-1 0,0 1 0,0-1 0,0 0 1,0 1-1,0-1 0,1 0 0,39 3 22,-32-3-15,29 0 31,0-1 1,-1-2 0,1-1 0,-1-2-1,42-13 1,-37 5-863,64-31 0,-89 37-985,-1-2-1,0 0 0,23-20 1,-23 12-2214</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37.189"/>
    </inkml:context>
    <inkml:brush xml:id="br0">
      <inkml:brushProperty name="width" value="0.035" units="cm"/>
      <inkml:brushProperty name="height" value="0.035" units="cm"/>
    </inkml:brush>
  </inkml:definitions>
  <inkml:trace contextRef="#ctx0" brushRef="#br0">210 592 5633,'0'0'8446,"19"-18"-7733,54-56-76,-69 70-532,0-1 0,0 1 0,0-1 1,-1 0-1,0 0 0,4-8 0,-6 11 1,-1 0-1,1 0 1,-1 0 0,0 0-1,1 0 1,-1-1-1,0 1 1,0 0-1,-1-4 1,0-6 969,1 11-684,-3 1-417,-2 0 29,0 1 0,0 0 1,0 0-1,0 1 0,1-1 0,-1 1 0,0 0 0,1 0 0,-1 1 0,1-1 0,-7 6 0,-49 44 7,37-32-9,-7 7 15,-49 57 0,69-73-11,1 1-1,1 0 0,0 1 0,1-1 0,0 1 0,1 1 0,0-1 1,-6 24-1,11-16-154,2-20 154,0 0-1,0-1 1,-1 1-1,1-1 1,0 1-1,0-1 0,0 0 1,0 1-1,0-1 1,-1 0-1,1 0 1,0 0-1,0 1 1,0-1-1,0 0 1,0 0-1,0 0 0,0 0 1,0-1-1,0 1 1,1 0-1,0 0 24,8-1 61,0 0 1,0-1-1,0 0 1,0 0-1,0-1 0,0 0 1,0-1-1,-1 0 0,0-1 1,0 0-1,9-6 1,13-11 98,45-41 1,-74 61-185,21-20 3,-1 0 1,-1-2-1,-1-1 1,-1 0-1,-1-1 1,-1-1-1,-1-1 1,-2 0-1,17-47 0,-17 31 42,-2 0 0,-2-2 0,-2 1 0,-1-1 0,-1-88 0,-6 133 15,0 9-255,-6 499 517,6-497-309,0-1-1,1 1 1,0-1-1,0 1 1,1-1 0,0 0-1,6 14 1,-5-17-4,0-1 1,0 0 0,0 0-1,0 0 1,1 0-1,0 0 1,0-1-1,0 0 1,1 0-1,-1 0 1,1 0 0,10 5-1,-2-2 78,0-1 1,0-1-1,0 0 0,1-1 0,-1 0 1,1-1-1,22 2 0,9-2 310,47-3 0,-34-1-394,-53 0 6,0 1-1,0-1 1,0 0-1,1 0 1,-1-1-1,0 0 1,0 0-1,-1 0 1,1 0-1,0-1 1,-1 1-1,1-1 1,-1 0-1,0-1 1,0 1-1,0-1 1,-1 0-1,1 0 0,-1 0 1,5-8-1,2-3 4,-2 0-1,0-1 0,-1 0 1,0 0-1,4-18 0,-6 9-4,-1 0 0,-1 0 0,-1 0-1,-2-38 1,0 45-53,0 18-61,0 6-325,-1 13 428,-1 0 0,-4 20 0,2-19 9,1 1 0,-1 22 1,4 99 23,0-141-32,1 0 0,-1 0 0,1 0 1,-1 1-1,1-1 0,0 0 0,-1 0 1,1 0-1,0 0 0,0 0 0,-1 0 1,1 0-1,0-1 0,0 1 0,0 0 0,0 0 1,0-1-1,1 1 0,-1 0 0,0-1 1,0 1-1,0-1 0,0 0 0,1 1 0,-1-1 1,0 0-1,0 0 0,1 0 0,-1 0 1,2 0-1,50 2 60,-42-3-33,2 2 34,21-3-715,-33 2 574,0 0 0,0-1 0,0 1-1,0-1 1,0 1 0,0-1-1,0 1 1,0-1 0,0 0-1,0 1 1,0-1 0,0 0-1,-1 0 1,1 0 0,0 0-1,-1 1 1,1-1 0,-1 0-1,1 0 1,-1 0 0,1 0-1,-1-1 1,1 1 0,-1 0-1,0 0 1,0 0 0,1-2 0,0-65-6661,-1 33 1570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37.421"/>
    </inkml:context>
    <inkml:brush xml:id="br0">
      <inkml:brushProperty name="width" value="0.035" units="cm"/>
      <inkml:brushProperty name="height" value="0.035" units="cm"/>
    </inkml:brush>
  </inkml:definitions>
  <inkml:trace contextRef="#ctx0" brushRef="#br0">1 58 9114,'0'0'10762,"54"-57"-10762,-47 57-72,-1 0-760,1 0-1040,0 14 807,0 15-871,-7 24-296,0-10-601,0 0-424</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38.089"/>
    </inkml:context>
    <inkml:brush xml:id="br0">
      <inkml:brushProperty name="width" value="0.035" units="cm"/>
      <inkml:brushProperty name="height" value="0.035" units="cm"/>
    </inkml:brush>
  </inkml:definitions>
  <inkml:trace contextRef="#ctx0" brushRef="#br0">191 204 5129,'0'0'10205,"24"-4"-9532,72-15-119,-95 19-537,1-1 0,-1 1 0,1 0 0,-1-1 0,1 1 0,-1-1 1,1 1-1,-1-1 0,0 0 0,1 1 0,-1-1 0,0 0 0,1 0 0,-1 0 0,0 0 0,0 0 1,0 0-1,0 0 0,0-1 0,0 1 0,0 0 0,-1-1 0,1 1 0,0 0 0,-1-1 0,1 1 1,-1-1-1,1 1 0,-1-1 0,0 1 0,1-1 0,-1 1 0,0-1 0,0 1 0,0-1 1,0 1-1,-1-1 0,1 1 0,0-1 0,0 1 0,-2-2 0,1-8 106,2 7-36,-1-1-1,0 0 0,0 1 1,0-1-1,-1 0 0,0 0 1,0 1-1,0-1 0,0 1 1,-1-1-1,1 1 0,-1-1 1,0 1-1,-1 0 0,1 0 1,-1 0-1,0 0 0,0 1 0,0-1 1,0 1-1,-7-6 0,9 7-69,-1 0-1,0 0 1,0 1-1,0-1 0,0 0 1,0 1-1,-1-1 0,1 1 1,0 0-1,-1 0 0,1 0 1,-1 0-1,1 0 0,-1 0 1,0 1-1,1-1 0,-1 1 1,1 0-1,-1-1 0,0 1 1,0 1-1,1-1 0,-1 0 1,1 1-1,-1-1 1,-3 2-1,-5 2-20,1 0 0,0 1-1,0 0 1,0 1 0,1 0 0,0 1 0,-10 8 0,-1 3 7,-33 38 0,45-45-2,0-1-1,1 1 1,0 1 0,1-1-1,0 1 1,1 0-1,0 1 1,1-1-1,0 1 1,1 0 0,1 0-1,0 0 1,0 0-1,2 0 1,0 20 0,17-31 384,-5-3-258,1-1 1,-1 0-1,0 0 1,0-1-1,0-1 0,-1 0 1,1-1-1,-1 0 1,0-1-1,0 0 1,-1 0-1,0-1 0,0-1 1,17-16-1,-3 1-5,-2-1-1,-1-1 1,-2-1 0,29-47-1,-46 69-77,-1 0 0,1 0 0,-1 0 0,0 0-1,0 0 1,0-1 0,-1 1 0,1 0 0,-1 0 0,0-1 0,-1-4-1,1-4 707,0 13-456,0 23-573,-2 17 267,1-28 13,0 1-1,0-1 0,2 1 1,-1-1-1,2 0 0,-1 1 0,6 15 1,-3-19 4,0-1 0,2 1 1,-1-1-1,1 0 0,0-1 1,0 1-1,1-1 0,0-1 0,0 1 1,1-1-1,0 0 0,11 6 1,4 1 51,0-1 1,0-1-1,39 12 1,-25-14 55,1 0 1,0-3-1,-1-1 1,2-2-1,-1-1 1,39-4-1,-70 2-109,0-1 0,-1 0 0,1 0 0,-1 0 0,1-1 0,-1 1 0,0-2 0,0 1 0,1-1 0,9-6 0,-13 7-98,0 0 0,0 0 0,-1-1-1,1 1 1,-1-1 0,0 1 0,0-1-1,0 0 1,0 0 0,0 0 0,-1 0-1,1 0 1,-1 0 0,0 0-1,0-1 1,0 1 0,0 0 0,0-1-1,-1 1 1,0-1 0,1-3 0,-1-32-4265,0 3-4200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47.389"/>
    </inkml:context>
    <inkml:brush xml:id="br0">
      <inkml:brushProperty name="width" value="0.035" units="cm"/>
      <inkml:brushProperty name="height" value="0.035" units="cm"/>
    </inkml:brush>
  </inkml:definitions>
  <inkml:trace contextRef="#ctx0" brushRef="#br0">17 4 4241,'0'0'3618,"3"0"-3039,35 9 3902,-30-6-3086,0-1-1,0 0 1,0 0 0,13 1-1,-20-3-991,33 0 2290,178-13-2362,-74 2-341,-41 10-281,-98 19 71,0-15 220,0 0 0,0 0 0,-1-1 0,1 1 0,-1-1 0,1 1 0,-1-1 0,0 0 0,0 0-1,0 0 1,0 0 0,-5 4 0,-36 22-18,30-20-3,-32 17-30,-90 37 0,87-43 59,-72 42 0,116-59-38,3-2 13,1 1-1,-1-1 0,0 0 1,0 1-1,1-1 0,-1 1 1,0-1-1,0 1 1,1 0-1,-1-1 0,1 1 1,-1-1-1,1 1 1,-1 0-1,1 0 0,-1-1 1,1 1-1,-1 1 0,1-1-436,3-1-668,211 4 1219,-212-5-100,1 2 0,0-1-1,0 0 1,0 0 0,-1 1-1,1 0 1,0-1 0,-1 1-1,1 0 1,-1 0 0,1 0-1,-1 1 1,1-1 0,-1 1-1,0-1 1,1 1 0,-1 0-1,0 0 1,0 0 0,0 0-1,-1 0 1,1 0 0,0 1-1,-1-1 1,0 0 0,1 1-1,-1-1 1,0 1-1,1 4 1,1 6 19,-1-1-1,0 1 1,0 0 0,-2 0-1,0 13 1,0-22 14,-1-3-10,0 0-1,0-1 1,0 1-1,0 0 1,0-1-1,0 1 1,0-1-1,-1 0 1,1 1-1,0-1 1,0 0-1,0 0 1,-1 1-1,1-1 1,-2 0-1,3 0 7,-405 32-159,405-32 14,-1 0 0,0 0 1,1-1-1,-1 1 0,1 0 1,-1-1-1,1 1 0,-1 0 1,0-1-1,1 1 0,-1-1 1,1 1-1,0-1 0,-1 1 1,1-1-1,-1 1 0,1-1 1,0 1-1,-1-1 0,1 0 1,0 1-1,0-1 1,-1 0-1,1 1 0,0-1 1,0 0-1,0 1 0,0-1 1,0 0-1,0 1 0,0-1 1,0 0-1,0 1 0,0-1 1,0 0-1,1 1 0,-1-1 1,0 1-1,1-2 0,-1-4-844,0-19-3774</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48.284"/>
    </inkml:context>
    <inkml:brush xml:id="br0">
      <inkml:brushProperty name="width" value="0.035" units="cm"/>
      <inkml:brushProperty name="height" value="0.035" units="cm"/>
    </inkml:brush>
  </inkml:definitions>
  <inkml:trace contextRef="#ctx0" brushRef="#br0">868 74 7890,'0'0'8253,"-29"-11"-8065,-94-32-59,111 39-96,-1 0 1,1 0 0,-1 2 0,0-1 0,1 2 0,-1 0 0,0 0-1,-25 3 1,9-1 42,10 1-27,1 1 1,-1 0 0,1 1 0,0 1-1,1 1 1,-1 1 0,1 0-1,0 1 1,-29 19 0,17-7 38,1 1-1,0 1 1,2 1 0,-33 38 0,41-39-21,1 1 0,1 1 1,1 1-1,1 0 1,2 1-1,0 0 0,1 1 1,2 0-1,1 1 0,-7 46 1,3 13 139,4 2-1,5 97 1,3-178-194,0 0 0,1 1-1,0-1 1,0 0-1,1 0 1,0 0-1,1 0 1,0 0 0,0 0-1,0-1 1,1 1-1,7 9 1,-1-5-14,0 0 0,0-1 0,1-1 0,0 1 0,26 16 0,-19-16 54,0-1 0,0-1 0,1 0 0,0-1 0,1-1 0,0-1 0,0-1 0,0-1 0,34 3 0,17-3 599,101-6-1,-167 2-629,61-5 101,0-3 0,-1-3 0,0-2 0,-1-4 0,-1-2 0,79-35 0,-110 39-42,0-1 0,-2-2-1,0-1 1,-2-2 0,28-23-1,-39 28-28,-1 0-1,0-1 0,-2 0 0,1-1 1,-2-1-1,-1-1 0,0 1 1,13-34-1,-20 42-50,4-10 39,0 0 0,-2-1 0,0 0 0,-1-1 0,-2 0 0,0 1 0,1-27 0,-4-9-39,-3-76-58,0 129 54,1-1-1,-1 1 1,0 0 0,0 0-1,-1 0 1,0 0-1,0 0 1,0 1 0,0-1-1,-1 1 1,1-1-1,-1 1 1,0 1 0,0-1-1,-1 0 1,1 1-1,-1 0 1,-7-4-1,-7-3-28,0 0 0,-1 1 0,-31-10 0,-8 2 32,-1 3 0,-100-10 0,-127 8 31,-8 16-1809,212 5-505,-118 20 0,111-7-1833,19-3-1867</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52.181"/>
    </inkml:context>
    <inkml:brush xml:id="br0">
      <inkml:brushProperty name="width" value="0.035" units="cm"/>
      <inkml:brushProperty name="height" value="0.035" units="cm"/>
    </inkml:brush>
  </inkml:definitions>
  <inkml:trace contextRef="#ctx0" brushRef="#br0">0 36 11322,'0'0'9158,"59"-3"-8626,187-12-37,-18-2 630,-221 17-1018,32 0-1442,-38 0 1112,0 0 1,0 0-1,1 1 1,-1-1 0,0 0-1,0 1 1,0-1-1,0 1 1,0 0 0,0-1-1,0 1 1,0 0 0,0-1-1,0 1 1,-1 0-1,1 0 1,0 0 0,0 0-1,-1 0 1,1 0 0,0 0-1,-1 0 1,1 0-1,-1 0 1,0 0 0,1 2-1,0 11-4366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46.893"/>
    </inkml:context>
    <inkml:brush xml:id="br0">
      <inkml:brushProperty name="width" value="0.035" units="cm"/>
      <inkml:brushProperty name="height" value="0.035" units="cm"/>
    </inkml:brush>
  </inkml:definitions>
  <inkml:trace contextRef="#ctx0" brushRef="#br0">69 0 2232,'0'0'4673,"-21"0"-5217,8 0-112,-1 0 368,1 0-456,6 0-2161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53.335"/>
    </inkml:context>
    <inkml:brush xml:id="br0">
      <inkml:brushProperty name="width" value="0.035" units="cm"/>
      <inkml:brushProperty name="height" value="0.035" units="cm"/>
    </inkml:brush>
  </inkml:definitions>
  <inkml:trace contextRef="#ctx0" brushRef="#br0">0 180 6065,'0'0'9977,"43"-1"-9511,133-5 34,-120 1-236,-37 0-23,-8 0-94,-4 3-79,0-1-1,0 0 1,0-1 0,-1 0 0,0 0-1,1 0 1,-1-1 0,-1 0-1,1 0 1,-1 0 0,0-1 0,0 0-1,-1 0 1,1 0 0,-1 0 0,-1-1-1,1 1 1,-1-1 0,0 0 0,-1 0-1,0-1 1,0 1 0,0 0 0,0-12-1,-2 18-72,0 1 0,0-1-1,0 1 1,0 0-1,-1-1 1,1 1 0,0 0-1,-1-1 1,1 1-1,0-1 1,0 1 0,-1 0-1,1 0 1,-1-1-1,1 1 1,0 0 0,-1 0-1,1-1 1,-1 1-1,1 0 1,0 0 0,-1 0-1,1 0 1,-1 0-1,1 0 1,-1 0 0,1-1-1,-1 1 1,1 0-1,-1 1 1,-18-2-23,16 2 11,-28-2 5,11 1 8,-1 0 1,1 1 0,-41 7-1,55-6 0,-1 0 0,1 0 0,-1 0 0,1 1 0,0 0 0,0 1 0,1-1 0,-1 1 0,0 0 0,1 1 0,0-1 0,0 1 0,1 0 0,-1 0 0,1 0 0,-4 8 0,5-7 3,0 0 0,0 1 0,1-1 0,0 1 0,1-1 0,-1 1 0,1 0 0,0 0 0,1 11 0,4 64 7,-3-77-8,0 0 1,0 0 0,1 0 0,-1-1-1,1 1 1,0 0 0,1-1 0,-1 1-1,1-1 1,0 0 0,0 0 0,0 0-1,0 0 1,1 0 0,-1-1 0,1 0-1,0 1 1,0-1 0,6 2 0,-3 0 20,1-1 1,1 0 0,-1-1 0,0 0 0,1 0 0,0-1 0,-1 0 0,1-1 0,0 0 0,12 0 0,20 1 36,-27 0-362,-1-1 0,1-1 0,0 0 1,0-1-1,0-1 0,-1 0 0,1 0 1,18-7-1,-12-2-1510,-1-1 0,29-24 0,-43 33 1181,30-23-6478</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54.359"/>
    </inkml:context>
    <inkml:brush xml:id="br0">
      <inkml:brushProperty name="width" value="0.035" units="cm"/>
      <inkml:brushProperty name="height" value="0.035" units="cm"/>
    </inkml:brush>
  </inkml:definitions>
  <inkml:trace contextRef="#ctx0" brushRef="#br0">123 692 4625,'0'0'12235,"9"-24"-12039,43-115 658,-46 106 1646,-11 45-2518,0-1 1,-1 1-1,0-1 1,-1 0-1,0-1 1,0 1 0,-11 9-1,-14 21 18,-27 65 4,45-78-8,9-18-6,2 0 0,-1 0 0,1 0 0,0 1 0,1-1 0,1 1 0,-1 0 0,2-1 0,0 22 0,1-32-3,0 1 1,0 0 0,-1-1 0,1 1 0,0-1-1,0 1 1,0-1 0,0 1 0,0-1 0,0 0-1,0 0 1,-1 1 0,1-1 0,0 0-1,0 0 1,0 0 0,0 0 0,0 0 0,0 0-1,0 0 1,0 0 0,0-1 0,2 1 0,2 0 27,1-1 63,0 0-1,0 0 0,0 0 1,0 0-1,0-1 1,0 0-1,0 0 0,-1-1 1,1 0-1,-1 0 1,1 0-1,-1-1 0,0 1 1,8-9-1,5-6 87,-1 0 0,20-29 0,-34 43-156,9-12 47,0 0 1,-2-1 0,0 0 0,0-1 0,-2 0 0,0-1 0,9-34-1,-16 18 619,-1 34-601,0 1-86,0 0-1,1 0 0,-1 0 1,0 0-1,0 0 0,1 0 1,-1 0-1,0 0 0,0 0 1,1 0-1,-1 0 0,0 0 1,0 0-1,0 0 0,1 0 1,-1 0-1,0 0 0,0 0 1,1 0-1,-1 1 0,0-1 1,0 0-1,0 0 0,0 0 1,1 0-1,-1 1 0,0-1 1,0 0-1,0 0 1,0 0-1,0 1 0,1-1 1,-1 0-1,0 0 0,0 0 1,0 1-1,0-1 0,0 0 1,0 0-1,0 1 0,0-1 1,0 0-1,0 0 0,0 1 1,0-1-1,0 0 0,0 0 1,0 0-1,0 1 0,-7 326-847,7-327 851,0 1 0,0-1 1,0 1-1,0-1 0,1 1 0,-1-1 1,0 1-1,0-1 0,1 1 1,-1-1-1,0 1 0,1-1 0,-1 1 1,0-1-1,1 1 0,-1-1 0,0 0 1,1 1-1,-1-1 0,1 0 0,-1 1 1,1-1-1,-1 0 0,1 0 1,-1 0-1,1 1 0,-1-1 0,1 0 1,-1 0-1,1 0 0,-1 0 0,2 0 1,20 1-139,-15-1 115,4-1 87,1 0-1,-1-1 0,0-1 1,1 1-1,-1-2 0,0 0 1,-1 0-1,1 0 0,-1-2 1,0 1-1,0-1 0,0-1 1,-1 0-1,0 0 0,12-13 1,9-12 114,-1-1 0,42-63 0,-48 64-132,-1-1 0,-2-1 0,-1 0 0,27-75 0,-22 32-5,14-87-1,-19 90 33,-13 54-132,-1 0 0,-1 0-1,2-24 1,-8 59 66,-1 0 1,0 0-1,-1 0 1,-1 0-1,0-1 1,-1 1-1,-1-2 1,-10 18-1,-6 15 8,7-5-2,1 1-1,2 1 1,1 0 0,3 1-1,2 0 1,1 0-1,3 1 1,1 0-1,5 51 1,-2-87-9,0 1 1,0-1-1,1 0 1,1 0 0,-1 0-1,1-1 1,1 1-1,-1-1 1,2 0-1,-1 0 1,1 0-1,0 0 1,1-1 0,0 0-1,0 0 1,0 0-1,1-1 1,12 10-1,-8-9 0,1 1 0,0-2-1,0 0 1,0 0-1,0-1 1,1 0-1,0-2 1,0 1 0,0-1-1,1-1 1,-1 0-1,19-1 1,-19-1-16,-2 1 26,1-1 0,-1-1 0,0 0 0,0 0 0,14-5 0,-22 6-97,0-1 0,0-1 1,0 1-1,-1 0 0,1-1 1,0 1-1,-1-1 0,1 0 1,-1 0-1,1 0 0,-1 0 1,0-1-1,0 1 0,0 0 1,0-1-1,0 0 0,-1 1 1,1-1-1,-1 0 0,0 0 1,1 0-1,-1 0 0,-1 0 1,2-5-1,0-7-1497,-1 0 1,-1 0-1,-2-22 0,-3 1-3312</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55.077"/>
    </inkml:context>
    <inkml:brush xml:id="br0">
      <inkml:brushProperty name="width" value="0.035" units="cm"/>
      <inkml:brushProperty name="height" value="0.035" units="cm"/>
    </inkml:brush>
  </inkml:definitions>
  <inkml:trace contextRef="#ctx0" brushRef="#br0">0 510 10458,'0'0'7719,"59"-12"-7465,185-40-128,-107 20-39,-135 31-91,0 1 0,0-1 0,0 0 0,0 0 0,1 0 0,-1 0 0,0 0 0,-1 0-1,1 0 1,0-1 0,0 1 0,0-1 0,-1 1 0,1-1 0,-1 0 0,1 1 0,1-4 0,-2 1-123,0 0 0,1 0-1,-1 0 1,-1 0 0,1 0 0,-1 0 0,1 0 0,-2-7-1,2-57-2151,0 4 1630,-8-77 1,6 69 3121,1 72-1970,0 4-549,-1 103 547,5 216 575,1-236-801,27 146 1,-26-213-231,2 11 87,-8-31-126,1 1 0,-1 0-1,1-1 1,0 1-1,-1 0 1,1-1 0,0 1-1,-1-1 1,1 1 0,0-1-1,-1 1 1,1-1-1,0 0 1,0 1 0,0-1-1,0 0 1,-1 0 0,1 0-1,0 0 1,0 1-1,0-1 1,0 0 0,-1 0-1,1 0 1,2-1-1,30 1 176,-26-1-152,5 1 4,-1-2 0,1 1 0,17-6 0,-18 4-85,1 0 1,-1 1 0,19-1 0,-23 2 28,1 1 0,0 0 0,0 1 1,-1 0-1,1 0 0,0 0 0,-1 1 0,1 0 0,-1 1 0,1-1 0,-1 1 0,0 1 1,0 0-1,-1 0 0,1 0 0,-1 0 0,7 7 0,-8-6 23,0 0 0,0-1 0,1 0 0,-1 0 0,1-1 0,0 0 0,0 1 0,0-2 0,0 1 0,0-1 0,1 0 0,-1 0 0,1-1 0,-1 0 0,1 0 0,11 0 0,-17-1-36,0 0 0,-1 0 0,1-1 1,-1 1-1,1 0 0,-1 0 0,1 0 0,-1 0 0,1-1 0,0 1 0,-1 0 1,1 0-1,-1-1 0,0 1 0,1-1 0,-1 1 0,1 0 0,-1-1 0,1 1 1,-1-1-1,0 1 0,1-1 0,-1 1 0,0-1 0,0 1 0,1-1 1,-1 1-1,0-1 0,0 1 0,1-2 0,0-19-2548,-1 17 1828,0-20-4874</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55.684"/>
    </inkml:context>
    <inkml:brush xml:id="br0">
      <inkml:brushProperty name="width" value="0.035" units="cm"/>
      <inkml:brushProperty name="height" value="0.035" units="cm"/>
    </inkml:brush>
  </inkml:definitions>
  <inkml:trace contextRef="#ctx0" brushRef="#br0">462 58 6569,'0'0'7951,"0"-7"-7144,-1-26-45,1 33-729,0-1 0,0 0 0,-1 0 1,1 0-1,0 1 0,0-1 0,-1 0 0,1 0 1,0 1-1,-1-1 0,1 0 0,-1 1 0,1-1 1,-1 0-1,0 1 0,1-1 0,-1 1 0,1-1 1,-1 1-1,0-1 0,1 1 0,-1 0 0,0-1 1,0 1-1,1 0 0,-1-1 0,0 1 0,-1 0 1,-22-1 320,17 1-191,-9 0-8,4-1-133,0 1 0,0 1 0,0-1 0,1 2 0,-1 0 0,0 0 0,1 1 0,-15 5 0,2 4-24,1 1 0,0 1 0,1 1 0,0 0 0,-25 26 0,35-30 3,1 0 0,0 1 1,0 1-1,1 0 0,1 0 1,0 1-1,1 0 0,1 1 0,0-1 1,-5 17-1,9-12 2,0-1 0,0 0 1,2 1-1,2 33 0,-1-17-5,0-33-1,0 0 0,1 0 0,-1 1 0,0-1 0,1 0 0,0 0 0,-1 0 0,1 0 0,0 0 0,0 0 0,0 0 0,0 0 0,0 0 0,1 0 0,-1 0 0,0-1 0,1 1 0,0 0 0,1 0 0,1 2 0,1-1-1,-1-1 0,1 1 0,0-1 0,0 0 0,0 0 0,9 3 0,8-1 15,0-1 0,43 2 0,-63-5-9,36 1 64,59-7 0,-82 4-261,0 0 0,-1-1 0,1-1 0,-1-1 0,0 0 0,24-12 0,18-18-2295,-7 3-1675</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56.464"/>
    </inkml:context>
    <inkml:brush xml:id="br0">
      <inkml:brushProperty name="width" value="0.035" units="cm"/>
      <inkml:brushProperty name="height" value="0.035" units="cm"/>
    </inkml:brush>
  </inkml:definitions>
  <inkml:trace contextRef="#ctx0" brushRef="#br0">283 223 5417,'0'0'10598,"19"-21"-9996,58-65-11,-75 82-525,1 1 0,0-1 1,-1 0-1,1 0 1,-1 0-1,0 0 0,2-8 1,-5-11 413,0 12-252,0 9-187,1 0-1,0 0 1,-1 0 0,0 0 0,1 0 0,-1 1 0,0-1 0,0 0 0,0 1 0,0-1 0,0 0 0,-1 1 0,1-1-1,0 1 1,-1 0 0,1-1 0,-1 1 0,1 0 0,-1 0 0,0 0 0,1 0 0,-1 0 0,0 1 0,0-1 0,1 0 0,-1 1-1,0-1 1,0 1 0,-4-1 0,-1 0-42,1 0 1,-1 0-1,0 1 0,0 0 0,0 0 1,0 0-1,-13 4 0,10-1 2,-1 2-1,1-1 1,0 2-1,1-1 1,-1 1 0,1 0-1,0 1 1,-12 12-1,-3 5 10,-34 42-1,43-47 2,1 1 0,0 1 0,2 1 0,-15 35 0,22-46-22,1 0 0,1 0 0,0 0 0,0 0 0,1 1-1,0-1 1,1 1 0,1 0 0,0-1 0,0 1 0,5 22 0,-5-33 13,1 0 1,-1 0 0,1 0 0,0 0 0,0 0-1,-1 0 1,1-1 0,0 1 0,0 0 0,0 0-1,0-1 1,0 1 0,0 0 0,0-1 0,0 1-1,0-1 1,0 1 0,0-1 0,0 0 0,0 1 0,0-1-1,1 0 1,-1 0 0,0 0 0,2 0 0,35 1 172,-29-2-86,5 0-8,0 0 1,0-2-1,0 0 1,0 0-1,0-1 0,-1-1 1,0 0-1,0-1 1,0 0-1,-1-1 0,20-15 1,-4 2 6,-2-2 0,0-1-1,38-45 1,-57 60 1,-1 0 1,0-1-1,0 0 0,-1 0 0,0 0 0,-1 0 0,0-1 0,-1 1 1,4-15-1,-3 1-108,-1 1 0,-1-1 0,-1-26 0,-1 78 9,-2 0 0,0 0-1,-7 30 1,5-34 11,1 1 0,1 0-1,3 36 1,-1-24-16,0-34 8,0 0-1,0-1 1,1 1-1,-1 0 1,1 0-1,0 0 1,0-1 0,0 1-1,1 0 1,-1-1-1,1 1 1,0-1-1,0 1 1,0-1-1,0 0 1,0 0 0,1 0-1,3 3 1,-2-3-9,0-1 1,0 1 0,0-1-1,0 1 1,1-1-1,-1-1 1,1 1 0,-1 0-1,1-1 1,0 0-1,-1 0 1,1-1 0,0 1-1,7-1 1,-6 0 21,11 0-413,-1-1 0,27-3 0,-38 3 71,0-1 1,0 1 0,0-1 0,0 0-1,0 0 1,0 0 0,-1-1 0,1 0-1,-1 0 1,1 0 0,6-7 0,16-23-5604,-11 1-3898</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56.963"/>
    </inkml:context>
    <inkml:brush xml:id="br0">
      <inkml:brushProperty name="width" value="0.035" units="cm"/>
      <inkml:brushProperty name="height" value="0.035" units="cm"/>
    </inkml:brush>
  </inkml:definitions>
  <inkml:trace contextRef="#ctx0" brushRef="#br0">0 0 7826,'0'0'10393,"4"4"-10315,3 5 30,0 0 1,0 0-1,-1 1 0,0 0 0,-1 0 0,7 19 0,21 76 457,-17-50-228,71 178 555,-87-232-870,1 0 0,-1 0 0,0 0-1,1 0 1,-1 0 0,0 0-1,1 0 1,-1-1 0,1 1-1,-1 0 1,1 0 0,0-1-1,-1 1 1,1 0 0,0-1 0,0 1-1,-1-1 1,1 1 0,0-1-1,0 1 1,0-1 0,1 1-1,-1-1 36,0 0 0,-1 0-1,1-1 1,0 1-1,0 0 1,-1-1 0,1 1-1,0 0 1,-1-1-1,1 1 1,0-1-1,-1 1 1,1-1 0,-1 1-1,1-1 1,0 1-1,-1-1 1,0 0 0,1 1-1,0-2 1,16-39 779,3-26-749,34-104 14,-46 152-136,0 0 1,1 1 0,1 1 0,1-1-1,0 1 1,22-24 0,-27 36 9,0 0 1,1 0 0,-1 0-1,1 0 1,0 1 0,0 1-1,0-1 1,1 1 0,-1 0 0,1 1-1,0-1 1,0 2 0,13-3-1,10 2-187,0 1 0,39 3 0,-11 0-1309,-54-2 1373,-4 0-184,0 0 0,0 0 0,0 0 0,0-1 0,0 1 0,0 1 0,0-1 0,0 0 0,0 0 0,0 0 0,0 0 0,0 1 0,0-1 1,0 1-1,0-1 0,0 1 0,0-1 0,0 1 0,0-1 0,-1 1 0,2 1 0,-1 2-4781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1:57.414"/>
    </inkml:context>
    <inkml:brush xml:id="br0">
      <inkml:brushProperty name="width" value="0.035" units="cm"/>
      <inkml:brushProperty name="height" value="0.035" units="cm"/>
    </inkml:brush>
  </inkml:definitions>
  <inkml:trace contextRef="#ctx0" brushRef="#br0">0 255 7210,'0'0'8697,"62"-14"-7754,191-51-148,-238 61-674,0 0-1,-1-1 1,19-11-1,-31 15-87,0 0-1,-1 0 1,1 0 0,0 0 0,-1-1-1,0 1 1,1-1 0,-1 1 0,0-1-1,0 1 1,0-1 0,0 0-1,1-2 1,5-7 190,-4 6-69,-1 0 1,0 0-1,0 0 1,0 0-1,0 0 0,-1 0 1,0 0-1,0 0 1,-1-1-1,1 1 0,-1 0 1,0 0-1,-1-10 1,0-4 388,1 18-540,-1 0 1,1 0 0,-1 0 0,1 1 0,-1-1-1,1 0 1,-1 0 0,1 1 0,-1-1 0,0 0-1,1 1 1,-1-1 0,0 1 0,0-1 0,1 1-1,-1-1 1,0 1 0,0 0 0,0-1 0,0 1-1,0 0 1,0 0 0,1-1 0,-1 1 0,0 0-1,0 0 1,0 0 0,0 0 0,0 0 0,0 0-1,0 1 1,0-1 0,0 0 0,1 0-1,-2 1 1,-5-1 16,-4 0-15,0 0-1,1 1 1,-1 0 0,0 1 0,1 0 0,-1 0 0,1 1 0,-1 0 0,1 1 0,0 1-1,1-1 1,-1 1 0,1 1 0,-15 11 0,12-8-5,0 1 1,1 0-1,0 1 0,1 0 1,0 0-1,1 1 0,0 0 1,1 1-1,1 0 0,0 0 1,0 1-1,1 0 0,1 0 1,1 0-1,0 1 0,0-1 1,2 1-1,0 0 0,-1 18 1,3-21 17,0-5 3,0 1 0,0-1 0,1 0 0,0 0 1,2 12-1,-1-16-4,-1-1 0,0 1 0,1 0 0,-1-1 0,1 1 0,0-1 1,0 1-1,0-1 0,0 0 0,1 0 0,-1 0 0,0 0 0,1 0 0,0 0 0,-1-1 1,4 2-1,8 3 78,0 0 0,-1-1 0,2-1 0,-1 0 0,1-1 1,25 3-1,92-3 383,-93-3-347,-1 0-45,0-2 0,0-1 0,-1-2 1,0-1-1,53-17 0,-63 14-74,1 1-40,-1-1-1,0-2 1,0 0 0,37-23 0,-61 31-48,1 1 1,-1-1 0,0 1-1,-1-1 1,1 0 0,0 0-1,-1 0 1,4-6 0,-6 8-83,1 0 0,-1 0 1,1 0-1,-1 0 0,0 0 1,1 0-1,-1 0 0,0 0 1,0 0-1,0 0 0,0 0 1,0 0-1,0 0 0,0 0 0,0 0 1,0 0-1,0 0 0,0 0 1,-1 0-1,1 0 0,0 0 1,-1 0-1,1 0 0,-1 0 1,1 0-1,-1 0 0,0 0 1,1 0-1,-1 0 0,0 1 0,1-1 1,-1 0-1,0 0 0,0 1 1,0-1-1,0 1 0,0-1 1,0 1-1,-1-1 0,-44-14-8062</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2:06.683"/>
    </inkml:context>
    <inkml:brush xml:id="br0">
      <inkml:brushProperty name="width" value="0.035" units="cm"/>
      <inkml:brushProperty name="height" value="0.035" units="cm"/>
    </inkml:brush>
  </inkml:definitions>
  <inkml:trace contextRef="#ctx0" brushRef="#br0">0 1 3777,'0'0'6775,"7"2"-5806,73 24 4422,-76-26-5167,-1 1 1,1-1-1,-1 1 1,0 0-1,1 0 1,-1 1-1,0-1 1,0 1-1,0-1 1,0 1-1,0 0 1,0 0-1,0 0 1,-1 1-1,1-1 1,3 5-1,-4-4-90,0 1 0,0 1-1,0-1 1,0 0-1,-1 0 1,1 1-1,-1-1 1,0 1-1,-1-1 1,1 10 0,-2 53 747,-1-31-618,2 320 1638,0-351-1855,-1 0 0,0 0 1,0 0-1,0 0 0,0 0 0,-4 8 1,3-9-23,0 1 1,1-1 0,-1 1 0,1 0 0,0-1-1,0 8 1,-6 106 238,7-17-71,0-60-212,0-33-18,0-10-19,0-7-914,0-1 0,-1 1 1,0 0-1,-5-16 0,-6-7-5068</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2:07.807"/>
    </inkml:context>
    <inkml:brush xml:id="br0">
      <inkml:brushProperty name="width" value="0.035" units="cm"/>
      <inkml:brushProperty name="height" value="0.035" units="cm"/>
    </inkml:brush>
  </inkml:definitions>
  <inkml:trace contextRef="#ctx0" brushRef="#br0">0 34 704,'0'0'10450,"5"-5"-9444,-2 0-596,-2 4-294,0-1-1,0 1 0,0 0 0,0 0 1,0-1-1,0 1 0,1 0 0,-1 0 0,0 0 1,1 0-1,-1 0 0,0 1 0,1-1 1,-1 0-1,1 1 0,-1-1 0,1 1 0,-1-1 1,1 1-1,0 0 0,-1-1 0,3 1 1,35-3 5174,-38 3-4263,1-1-946,-1 1-1,0 0 1,0 0-1,0 0 1,0 0 0,1 0-1,-1 0 1,0 0-1,0 0 1,0 1 0,0-1-1,1 0 1,-1 1-1,0-1 1,2 2 0,4 9 22,0 0 1,-1 1 0,0 0 0,0 0 0,-2 0-1,1 1 1,-2-1 0,0 1 0,0 0 0,1 18 0,-1 21 69,-4 70 0,-1-46 48,1-53-98,-2 0 0,-8 39 1,0-6 129,-18 95 99,24-130-295,3-12 18,0 1 0,0-1 0,0 17 1,2 80 434,0-106-475,0 25 64,0-25-46,0-20-1467,0-31-1419,0 11-2161,0-13-5659</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2:19.480"/>
    </inkml:context>
    <inkml:brush xml:id="br0">
      <inkml:brushProperty name="width" value="0.035" units="cm"/>
      <inkml:brushProperty name="height" value="0.035" units="cm"/>
    </inkml:brush>
  </inkml:definitions>
  <inkml:trace contextRef="#ctx0" brushRef="#br0">1 0 3081,'0'0'6290,"0"1"-6052,1 0-1,-1 0 0,1-1 1,0 1-1,0 0 1,-1 0-1,1-1 0,0 1 1,0 0-1,0-1 1,-1 1-1,1-1 0,0 1 1,2 0-1,5 0 828,0 0 0,1 0-1,-1 0 1,9-2 0,-6 1 3020,24 1-3541,613 20 1768,-646-21-2318,9-2-1779,-9-7-9162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49.342"/>
    </inkml:context>
    <inkml:brush xml:id="br0">
      <inkml:brushProperty name="width" value="0.035" units="cm"/>
      <inkml:brushProperty name="height" value="0.035" units="cm"/>
    </inkml:brush>
  </inkml:definitions>
  <inkml:trace contextRef="#ctx0" brushRef="#br0">1 233 1480,'0'0'1233,"-1"-20"-1298,3 15 4200,0 5-3850,0-1-1,0 1 1,0-1 0,1 1-1,-1-1 1,0 0 0,0 1 0,0-1-1,0 0 1,0-1 0,-1 1 0,1 0-1,0 0 1,0-1 0,-1 1 0,3-3-1,23-30 3579,-10 11-1445,-3-6-512,-1 19-102,-12 24-1060,-1-3-952,1 8 287,1 0 0,5 23 0,-3-23-17,-1 0 0,0 26 0,-3-44-58,0 1 1,0-1-1,-1 0 0,1 1 1,0-1-1,0 0 1,1 0-1,-1 1 0,0-1 1,0 0-1,0 1 1,1-1-1,-1 0 0,1 0 1,-1 1-1,1-1 1,0 0-1,-1 0 1,1 0-1,0 0 0,0 0 1,-1 0-1,1 0 1,0 0-1,0 0 0,0 0 1,0 0-1,1-1 1,-1 1-1,0 0 0,0-1 1,2 1-1,-2 0 2,-1-20 105,0-1 0,-1 1 1,-1 0-1,-1 0 0,0 0 1,-2 0-1,-7-22 0,-1-6-101,12 40-6,0 0 1,-1 0 0,0 0-1,0 0 1,-6-11 0,6 15 65,0-1-1,1 0 1,-1 0 0,1 0 0,-1 0-1,1 0 1,0 0 0,0-7 0,1 10 225,0 55 137,13 87-426,-13-80 28,0-60 572,0-2-599,0-1-7,0 1-1,0-27-8744,-1 9 1388,-4 9 897</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2:20.041"/>
    </inkml:context>
    <inkml:brush xml:id="br0">
      <inkml:brushProperty name="width" value="0.035" units="cm"/>
      <inkml:brushProperty name="height" value="0.035" units="cm"/>
    </inkml:brush>
  </inkml:definitions>
  <inkml:trace contextRef="#ctx0" brushRef="#br0">0 3 10098,'0'0'7747,"62"0"-7180,198 0-3,-189-1-265,-51 0-135,0 1-1,0 1 1,-1 0 0,1 1 0,36 10 0,-45-9-91,-1 0 0,1 1 0,-1 0 1,0 1-1,0 0 0,17 12 0,-23-14-39,0-1-1,-1 1 0,1 0 0,-1 0 1,0 1-1,0-1 0,0 1 0,-1-1 1,1 1-1,-1 0 0,0 0 0,0 0 1,0 0-1,0 0 0,-1 0 0,1 1 1,-1-1-1,-1 1 0,2 6 0,-2-8-31,0 14 7,0-1 0,-1 1 0,-5 26 0,4-37-9,0 0 0,0 0 0,-1 0 0,1 0 1,-1-1-1,-1 1 0,1-1 0,-1 0 0,0 0 1,0 0-1,0 0 0,-9 6 0,-10 8-500,-2 0-1,0-2 0,-1-1 1,-1-1-1,0-1 1,-1-2-1,-56 18 0,1-9-3019,13-9-2556</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28.086"/>
    </inkml:context>
    <inkml:brush xml:id="br0">
      <inkml:brushProperty name="width" value="0.035" units="cm"/>
      <inkml:brushProperty name="height" value="0.035" units="cm"/>
    </inkml:brush>
  </inkml:definitions>
  <inkml:trace contextRef="#ctx0" brushRef="#br0">313 247 1296,'0'0'4243,"1"-11"-2478,4-221 7491,-11 231-9164,-1 0 1,1 0 0,-1 1-1,1-1 1,-1 2 0,0-1-1,-8 2 1,6 2-112,0 1-1,-1 0 1,1 0-1,1 1 1,-1 0 0,1 0-1,0 1 1,-13 14-1,12-12 4,-6 5-11,1 0-1,0 1 1,1 1 0,1 0-1,0 1 1,1 0-1,1 1 1,1 0 0,0 1-1,2 0 1,0 0-1,1 0 1,1 1 0,0 0-1,2 0 1,0 0-1,1 33 1,2-6 106,10-47 235,2 0-271,-1-2 0,1 0-1,-1 0 1,0-1 0,1 0-1,-1-1 1,-1 0 0,1-1-1,-1 0 1,1-1 0,-2 0-1,13-9 1,-16 10-31,37-24 38,46-41 1,-77 59-1,0-1-1,0 0 1,-1-1 0,-1 0 0,0-1-1,-1 0 1,13-27 0,11-17 296,-19 37-244,-13 18-114,-1 2-124,1 2 122,-1-1 0,1 0-1,-1 1 1,1-1 0,-1 1 0,1-1-1,-1 1 1,1-1 0,-1 1 0,0 0 0,1-1-1,-1 1 1,0 0 0,1-1 0,-1 1 0,0-1-1,0 1 1,0 0 0,0-1 0,0 1 0,0 0-1,0 0 1,0-1 0,0 1 0,0 1 0,-1 47 5,-1-26 24,2 0 1,0 0-1,5 31 1,-3-48-3,1 1-1,-1 0 1,1-1 0,0 0 0,1 1-1,-1-1 1,1 0 0,0-1 0,1 1-1,0-1 1,-1 0 0,2 0 0,-1 0-1,0-1 1,1 0 0,0 0 0,11 6-1,0-2-115,0 0 0,1-1 0,-1 0 0,1-2 0,30 6-1,-37-9-548,0-1 0,0 0 0,16 0 0,-23-1 372,-1-1 0,1 1 0,-1-1 0,1 1-1,-1-1 1,1 0 0,-1-1 0,0 1 0,1 0-1,-1-1 1,0 0 0,0 0 0,0 0 0,4-3 0,14-22-3587</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28.473"/>
    </inkml:context>
    <inkml:brush xml:id="br0">
      <inkml:brushProperty name="width" value="0.035" units="cm"/>
      <inkml:brushProperty name="height" value="0.035" units="cm"/>
    </inkml:brush>
  </inkml:definitions>
  <inkml:trace contextRef="#ctx0" brushRef="#br0">22 31 2897,'0'0'13101,"-3"-7"-12682,-11-15-272,14 22-146,0 0-1,0 0 0,0 0 1,0 0-1,0 0 1,0 0-1,-1 0 0,1-1 1,0 1-1,0 0 0,0 0 1,0 0-1,0 0 1,0 0-1,0 0 0,0 0 1,-1 0-1,1 0 0,0 0 1,0 0-1,0 0 1,0 0-1,0 0 0,0 0 1,0 0-1,0 0 0,-1 0 1,1 0-1,0 0 1,0 0-1,0 0 0,0 0 1,0 0-1,0 0 0,0 0 1,-1 0-1,1 0 1,0 0-1,0 0 0,0 0 1,0 1-1,0-1 0,0 0 1,0 0-1,0 0 1,0 0-1,0 0 0,0 0 1,0 0-1,-1 0 1,1 0-1,0 1 0,0-1 1,0 0-1,0 0 0,0 0 1,0 0-1,0 0 1,0 0-1,0 0 0,0 1 1,0-1-1,0 0 0,0 0 1,0 0-1,0 0 0,2 17-1,-1-9 15,-1 0 1,2 0 0,-1 0 0,1-1 0,0 1 0,1-1 0,0 1 0,5 10 0,10 24 111,7 51 367,16 105 1,-32-145-480,39 188 77,-47-231-56,2 0 0,-1 0 0,8 16 1,-10-24-136,1 1 0,0-1 1,0 0-1,0 0 0,0 0 0,1 0 1,-1 0-1,1 0 0,-1 0 1,1-1-1,0 1 0,-1 0 0,1-1 1,0 1-1,0-1 0,0 0 1,0 0-1,0 0 0,1 0 1,-1 0-1,0 0 0,4 1 0,7-2-1633,0 1 0,25-4 0,-10-5-3566</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31.203"/>
    </inkml:context>
    <inkml:brush xml:id="br0">
      <inkml:brushProperty name="width" value="0.035" units="cm"/>
      <inkml:brushProperty name="height" value="0.035" units="cm"/>
    </inkml:brush>
  </inkml:definitions>
  <inkml:trace contextRef="#ctx0" brushRef="#br0">65 257 1320,'0'0'5675,"-10"-10"-5008,-31-31 189,39 39-747,1-1 1,-1 1-1,1-1 0,-1 1 1,1-1-1,0 0 0,0 0 1,1 1-1,-1-1 0,0 0 1,1 0-1,0 0 1,0 0-1,-1 0 0,2 0 1,-1 0-1,0 0 0,1-3 1,1-9 575,-3-8 289,0-12 800,2 28-738,1 14 65,16 55-1122,-13-51 24,-1 1 1,-1 0-1,0-1 0,-1 1 1,2 22-1,-4 127 2549,0-173-1090,1 2-1388,0 1 0,0 0-1,1 0 1,0 0 0,0 0 0,1 0 0,6-12-1,34-59-83,-25 50 31,-9 15-29,2-1 0,-1 1 0,2 1 0,0 0 0,1 0 0,0 1 0,1 1 0,1 0 0,0 1-1,0 1 1,1 0 0,19-8 0,-32 17-12,1-1 0,0 0 0,0 1 0,0 0 0,1 0 1,-1 0-1,0 1 0,0-1 0,1 1 0,-1 0 0,0 0 0,0 0 0,0 1 0,1 0 0,-1 0 0,0 0 0,0 0 0,0 0 0,0 1 0,0 0 1,0 0-1,-1 0 0,1 0 0,-1 0 0,1 1 0,-1 0 0,0 0 0,0 0 0,0 0 0,0 0 0,0 0 0,-1 1 0,0-1 0,1 1 1,2 7-1,3 8 11,-1 1 0,-1 0 0,7 37 0,8 29 26,32 77-9,-52-162-132,0 0 0,-1 1 0,1-1 0,0 0 0,-1 0 1,1 0-1,0 0 0,0-1 0,0 1 0,0 0 0,0 0 0,0 0 0,0-1 0,0 1 0,0-1 1,0 1-1,1-1 0,-1 1 0,0-1 0,0 1 0,0-1 0,1 0 0,-1 0 0,0 0 0,1 0 1,-1 0-1,0 0 0,0 0 0,1 0 0,-1 0 0,0 0 0,2-1 0,3 0-677,20 1-3170,1 0-1218</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33.924"/>
    </inkml:context>
    <inkml:brush xml:id="br0">
      <inkml:brushProperty name="width" value="0.035" units="cm"/>
      <inkml:brushProperty name="height" value="0.035" units="cm"/>
    </inkml:brush>
  </inkml:definitions>
  <inkml:trace contextRef="#ctx0" brushRef="#br0">319 535 2833,'0'0'10132,"-11"-31"-9547,-36-95-63,45 118-315,0 0-1,-1 1 0,0 0 0,0-1 0,-7-8 1,4 7 378,5 8-546,0 0 0,0 1 0,0-1-1,0 0 1,0 1 0,0-1-1,0 1 1,0 0 0,0-1-1,-1 1 1,1 0 0,0 0 0,0-1-1,0 1 1,0 0 0,-1 0-1,1 0 1,0 1 0,0-1-1,0 0 1,-3 1 0,-24 9-165,13 3 127,2 0 0,-1 1-1,2 0 1,0 1 0,1 1 0,0-1 0,-10 22 0,10-16 0,1 0 0,1 1 1,1 0-1,1 0 0,0 1 1,2 0-1,1 0 0,1 0 1,0 1-1,2 36 0,2-59 19,-1 0 0,0 0 0,1 0 0,-1-1 0,1 1 0,-1 0 0,1-1-1,-1 1 1,1 0 0,0-1 0,-1 1 0,1 0 0,0-1 0,0 1 0,-1-1 0,1 1 0,0-1 0,0 0-1,0 1 1,-1-1 0,1 0 0,0 0 0,0 1 0,0-1 0,0 0 0,0 0 0,0 0 0,-1 0-1,1 0 1,0 0 0,0 0 0,0-1 0,1 1 0,33-5 390,-26 1-359,0 0 1,-1 0-1,1-1 0,-1 0 1,0-1-1,-1 0 0,1 0 1,7-9-1,-5 4-44,0 0 0,-1 0 0,0-1 0,14-24 1,-11 8-8,0-1 0,-2 0 1,-1-1-1,-1 1 1,4-35-1,-11 59 5,0-1-1,1 1 1,-1 0-1,1-1 1,6-9-1,-8 14-5,1-1 0,0 1-1,0-1 1,0 1 0,0 0 0,0-1-1,0 1 1,0 0 0,0 0-1,1 0 1,-1-1 0,0 2 0,1-1-1,-1 0 1,1 0 0,-1 0-1,1 1 1,-1-1 0,1 0-1,0 1 1,2-1 0,-3 1-9,-1 1-1,1-1 1,-1 1 0,1-1-1,-1 1 1,1 0 0,-1-1-1,1 1 1,-1-1 0,0 1-1,1 0 1,-1-1 0,0 1 0,1 0-1,-1-1 1,0 1 0,0 0-1,0 1 1,1-1-7,3 17 8,-1-1 1,-1 1-1,0 0 1,-2 0-1,-2 34 1,0-31 7,2 0-1,0 0 1,1 0 0,6 28-1,-5-37 4,1 0 0,1 0 0,0 0 0,0 0 0,1-1 1,1 1-1,0-1 0,0-1 0,1 1 0,12 13 0,-17-22 18,0-1-1,0 1 1,1-1 0,-1 1 0,0-1 0,0 0 0,1 0-1,-1 0 1,1-1 0,-1 1 0,1 0 0,-1-1 0,1 0-1,-1 1 1,1-1 0,-1 0 0,1 0 0,-1-1 0,1 1-1,0 0 1,-1-1 0,0 0 0,4-1 0,1 0 34,0-1 0,-1 0 1,1-1-1,-1 0 0,1 0 1,8-7-1,12-16-27,0 0 0,-2-2 1,-1-1-1,-1 0 0,-2-2 0,-1-1 0,23-51 0,-35 64-29,0 0 0,-1-1 0,-1 0-1,6-35 1,1-86 1,-7 59 12,-4 4-33,-3 68-81,1 53 47,-17 200 44,0 1 12,16-189-4,-1-23-8,3-1 0,3 33 0,-3-57 15,1 0 0,-1-1 0,1 1 0,0 0 1,0-1-1,1 1 0,0-1 0,0 0 1,0 0-1,1 0 0,-1-1 0,1 1 0,0-1 1,0 1-1,1-1 0,-1-1 0,1 1 0,0-1 1,0 0-1,0 0 0,1 0 0,-1 0 0,1-1 1,-1 0-1,11 2 0,2 0 70,0-1 1,0 0-1,1-1 1,-1-1-1,1-1 1,-1 0-1,22-4 0,-31 1-26,1 1-1,-1-2 0,0 1 0,0-1 1,0 0-1,0-1 0,-1 0 0,0 0 1,0-1-1,0 0 0,12-13 0,-3 2-23,-2 0-1,0-1 0,24-37 1,-29 39-20,-1 0-1,-1-1 1,0 0 0,-1 0 0,-1 0 0,0-1 0,-2 0 0,0 0 0,-1 0 0,1-23 0,3-2-7,-7 42-114,0 11-367,0 258 283,2-267 213,0-1 0,1 1-1,-1 0 1,1 0-1,-1-1 1,0 1-1,1-1 1,-1 0 0,1 0-1,0 0 1,-1 0-1,5-1 1,-3 1 5,6 0 12,0 0-1,-1 0 1,1-1 0,-1 0-1,1-1 1,-1 0 0,0-1-1,1 0 1,-1 0 0,-1-1-1,1 0 1,0 0 0,-1-1-1,0 0 1,0-1 0,0 1 0,-1-2-1,0 1 1,0-1 0,9-12-1,-7 9 4,-1-1 0,0 0-1,0 0 1,-1 0 0,-1-1-1,0 0 1,-1 0 0,0-1-1,-1 0 1,0 0 0,2-14-1,-1 3 26,1 0 0,1 0 0,2 1-1,16-34 1,-25 57-56,0 0-1,0 1 1,0-1-1,0 0 1,0 0-1,0 0 1,0 0-1,0 0 1,0 0 0,0 0-1,0 0 1,0 1-1,0-1 1,1 0-1,-1 0 1,0 0-1,0 0 1,0 0-1,0 0 1,0 0 0,0 0-1,0 0 1,0 0-1,0 0 1,1 0-1,-1 0 1,0 0-1,0 0 1,0 0-1,0 0 1,0 0-1,0 0 1,0 0 0,0 0-1,1 0 1,-1 0-1,0 0 1,0 0-1,0 0 1,0 0-1,0 0 1,0 0-1,0 0 1,1 0 0,-1 0-1,0 0 1,0 0-1,0 0 1,0 0-1,0 0 1,0 0-1,0 0 1,0-1-1,0 1 1,0 0 0,1 0-1,1 21-10,-1 36 5,-1-50 4,0 29 1,-1 33 1,3-1 0,17 110-1,-4-100 46,-3 0 0,2 126 0,-14-196-30,-1-1-1,0 0 1,0 0-1,0 0 1,-1 0-1,0 0 1,0 0-1,0 0 1,-1-1-1,0 1 1,-1-1-1,0 1 1,0-1-1,0-1 1,0 1-1,-1 0 1,0-1-1,0 0 1,0 0-1,-1-1 1,0 0-1,0 0 1,-8 4-1,2-1-11,0-1 0,-1-1 0,0 0 0,0-1 0,-1 0 0,1-1 0,-1-1 0,1 0 0,-1-1 0,0 0 0,0-1 0,0 0 0,0-2 1,-13-2-1,22 3-2,1 0 0,0-1 1,0 0-1,-1 0 1,1 0-1,0 0 1,1-1-1,-1 1 1,0-1-1,1 0 0,-1 0 1,1-1-1,0 1 1,-5-7-1,4 3-9,0 0 0,1 0 0,-1 0 0,1 0 0,0 0 0,1-1 0,0 1 0,-2-13 0,3 11-31,0 0 0,0 1 0,1-1 0,0 0 0,1 0 1,0 0-1,0 0 0,1 0 0,0 1 0,0-1 0,1 1 0,1-1 0,-1 1 0,1 0 0,0 0 0,10-12 0,1 4-45,0 2 0,2 0 0,0 0 0,0 2 0,31-17 0,107-47-198,-135 67 254,290-117-307,-165 71 250,181-97 0,-312 145 126,54-35-53,-63 39 104,1-1 0,-1-1 0,0 1 0,-1-1 0,1 0 0,-1 0 0,0 0 0,0-1 0,3-6 0,-6 12-82,-1-1 1,0 1 0,1-1 0,-1 1 0,0-1 0,0 1 0,1-1-1,-1 1 1,0-1 0,0 0 0,0 1 0,0-1 0,0 1-1,0-1 1,0 1 0,0-1 0,0 1 0,0-1 0,0 0 0,0 1-1,0-1 1,0 1 0,-1-1 0,1 1 0,0-1 0,0 1 0,-1-1-1,1 1 1,0-1 0,0 1 0,-1-1 0,1 1 0,-1 0-1,1-1 1,0 1 0,-1-1 0,1 1 0,-1 0 0,1 0 0,-1-1-1,0 1 1,-25-4-101,24 4 95,-175-1-267,170 1 260,0 1 1,1 0 0,-1 0-1,0 1 1,0 0-1,1 0 1,-1 0 0,1 1-1,-1 0 1,1 0 0,0 1-1,1 0 1,-1 0 0,0 0-1,1 1 1,0-1 0,0 1-1,1 0 1,-1 1-1,-3 5 1,2-3 2,2 0 0,-1 0 0,1 0-1,0 1 1,1-1 0,-1 1 0,2 0 0,-1 0 0,2 0-1,-1 0 1,1 0 0,0 1 0,1-1 0,1 17 0,0-24 0,-1 0 0,1 0 0,0 1 0,0-1 0,0 0 0,0 0 0,1 0 0,-1-1 0,0 1 0,1 0 0,-1 0 0,1-1 0,0 1 0,-1-1 0,1 1 0,0-1 0,0 0 0,0 0 0,0 0 0,0 0 0,0 0 0,5 1 0,5 2 12,1-1 1,22 4-1,-25-6 0,52 6 64,0-3 0,87-4 0,-44-2 36,15 2 47,-118 1-163,0-1 1,0 0-1,-1 1 1,1 0-1,0-1 1,0 1-1,0 0 1,-1 0-1,1 0 1,0 0-1,-1 0 1,1 0-1,-1 1 1,1-1-1,-1 0 1,0 1-1,1-1 1,-1 1-1,0 0 1,0-1-1,0 1 0,0 0 1,0-1-1,-1 1 1,1 0-1,-1 0 1,1 0-1,-1 0 1,1 0-1,-1 0 1,0 0-1,0 0 1,0 0-1,0 0 1,-1 2-1,1 1 3,0-1-1,-1 1 0,1-1 0,-1 0 1,0 1-1,0-1 0,-1 1 0,1-1 1,-1 0-1,0 0 0,0 0 1,-1 0-1,1 0 0,-5 4 0,-18 11 7,0 0 0,-2-2-1,0-1 1,-1-2-1,-54 21 1,63-28 131,1-2 0,-1-1 0,0 0 0,-1-1 1,1-1-1,-37-1 0,55-1-89,-1-1 0,1 1 0,-1 0 0,1-1 0,0 1 1,-1-1-1,1 0 0,0 1 0,-1-1 0,1 0 0,0 0 0,0 0 0,0 0 0,0 0 0,0 0 0,0 0 1,0 0-1,0 0 0,0-1 0,-1-1 0,-17-35 336,10 17-372,8 19-94,0 0 0,-1-1 1,2 1-1,-1 0 1,0-1-1,0 1 1,1-1-1,-1 1 1,1-1-1,0 1 0,-1-1 1,1 1-1,1-1 1,-1 1-1,0-1 1,1 1-1,-1-1 1,1 1-1,-1-1 0,1 1 1,0 0-1,0-1 1,0 1-1,1 0 1,-1 0-1,1-1 1,-1 1-1,1 1 0,-1-1 1,1 0-1,0 0 1,0 0-1,0 1 1,0-1-1,0 1 1,0 0-1,5-2 0,5-4 28,0 2-1,1 0 0,0 0 0,0 1 0,26-5 0,82-8 118,-47 7-31,111-29 1,-164 33 118,-1 0 1,0-2 0,-1 0 0,1-2 0,-2 0 0,1-1-1,-2 0 1,1-2 0,-2 0 0,17-17 0,-32 29-45,1 0 0,-1 0 0,0-1 0,0 1 0,0-1-1,0 1 1,0-1 0,0 1 0,0-1 0,0 0 0,-1 1 0,1-1 0,-1 0 0,1 0 0,-1 1 0,0-1 0,1-3 0,-1 4-4,-7 1-130,0 1 4,0-1 1,0 1-1,0 0 0,0 0 0,0 1 0,0 0 1,1 1-1,-1-1 0,1 1 0,-1 0 1,1 1-1,0-1 0,1 1 0,-1 0 0,1 1 1,-1 0-1,1 0 0,0 0 0,1 0 0,-6 9 1,7-8-1,0 0 0,1-1 0,-1 2 0,1-1 0,1 0 0,-1 0 0,1 1 0,1-1 0,-1 1 0,1-1 0,0 0 0,1 12 0,0 3-52,-1-18 72,1 0 0,-1-1 0,1 1 1,0 0-1,0 0 0,0-1 0,0 1 0,0 0 0,1-1 0,-1 1 0,1-1 1,0 1-1,0-1 0,0 0 0,0 0 0,0 0 0,0 0 0,0 0 0,1-1 0,-1 1 1,1 0-1,-1-1 0,1 0 0,3 2 0,8 3 2,1-1-1,0 0 1,18 3 0,13 0-9,0-2 0,1-2 0,61-3 0,-78-1-41,-16-1-235,1-1 1,-1 0-1,0-1 0,1 0 0,-1-1 1,0 0-1,-1-2 0,1 1 0,12-9 0,-4 4-910,27-15-4037</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35.818"/>
    </inkml:context>
    <inkml:brush xml:id="br0">
      <inkml:brushProperty name="width" value="0.035" units="cm"/>
      <inkml:brushProperty name="height" value="0.035" units="cm"/>
    </inkml:brush>
  </inkml:definitions>
  <inkml:trace contextRef="#ctx0" brushRef="#br0">7 295 280,'0'0'13403,"-1"-18"-11707,-5-141 2056,6 91 1580,0 70-5404,10 164-24,1-1 62,-12-141 35,0-17 1,1 0 0,0-1 1,0 1-1,0 0 0,1 0 1,0-1-1,0 1 0,3 8 1,2-12 307,-1-11-151,6-19-72,-9 19-55,60-116 14,-37 78-39,-10 21-23,0 1 0,2 1 1,1 0-1,1 1 0,1 1 0,0 1 1,2 1-1,0 0 0,1 2 0,1 1 0,31-17 1,-53 33 8,0-1 1,0 0 0,0 1 0,1-1 0,-1 1 0,0 0-1,0-1 1,0 1 0,0 0 0,1 1 0,-1-1 0,0 0-1,0 1 1,0-1 0,0 1 0,1-1 0,-1 1-1,0 0 1,0 0 0,0 0 0,-1 0 0,1 0 0,0 1-1,0-1 1,-1 0 0,3 3 0,4 4-34,0 0-1,0 0 1,9 15 0,-14-20 38,6 11 3,1 1 1,-2 0-1,0 0 0,-1 1 0,0 0 0,-1 0 0,-1 0 0,-1 1 0,0-1 1,-1 1-1,-1 0 0,0 1 0,-2 26 0,0 0 33,0-44 95,1-20 78,1 12-204,0 0 0,1 0 1,0 0-1,0 0 1,1 1-1,0-1 1,6-9-1,40-51 0,-42 58-3,12-15-16,1 0 0,2 2-1,33-28 1,-54 49 4,0 0-1,1 1 1,-1 0-1,0 0 1,0-1 0,0 1-1,1 1 1,4-3 0,-7 3 3,1 0-1,0 0 1,-1 0 0,1 0 0,-1 0 0,1 0 0,0 0 0,-1 0 0,1 0 0,0 1 0,-1-1 0,1 0-1,-1 0 1,1 0 0,-1 1 0,1-1 0,0 0 0,-1 1 0,1-1 0,-1 0 0,1 1 0,-1-1 0,0 1 0,1-1-1,-1 1 1,1-1 0,-1 1 0,0-1 0,1 1 0,-1-1 0,0 1 0,0 0 0,1-1 0,-1 1 0,0-1 0,0 1-1,0 0 1,0-1 0,0 2 0,10 125-80,-6-52 79,-3-59 10,1 0 0,1 0-1,0-1 1,2 0 0,-1 1-1,12 22 1,-15-36 0,1 0 0,0 0 0,0 0-1,1 0 1,-1 0 0,0-1 0,0 1 0,1-1 0,-1 1 0,1-1 0,0 0 0,-1 0-1,1 0 1,0 0 0,-1 0 0,1-1 0,0 1 0,0-1 0,0 0 0,4 0 0,6 0 8,1 0 1,25-5 0,-21 1 0,0-1-1,0 0 1,0-2 0,-1 0 0,19-11-1,80-51-4,-106 63-5,-1 0 0,0-1 0,0 0 0,0 0 0,-1 0 0,0-1 0,-1-1 0,0 1 0,0-1 0,-1-1 0,0 1 0,0-1 0,-1 0 0,-1 0 0,0 0 0,0-1 0,-1 0 0,0 1 0,-1-1 0,0 0 0,0-15 1,-1 18-58,-1 7 44,1 0 0,-1 1 1,0-1-1,0 0 1,1 0-1,-1 1 0,0-1 1,0 0-1,0 1 1,0-1-1,0 0 0,0 0 1,0 1-1,0-1 0,0 0 1,0 0-1,0 1 1,-1-1-1,1 0 0,0 1 1,0-1-1,-1 0 0,1 1 1,0-1-1,-1 0 1,1 1-1,-1-1 0,1 1 1,-1-1-1,1 1 1,-1-1-1,1 1 0,-1-1 1,0 1-1,1 0 0,-1-1 1,1 1-1,-1 0 1,0-1-1,-1 1 0,-8 0-20,1 1 0,-1 1 0,0-1 0,1 2 0,-1-1 0,1 1 0,-1 1 0,1-1 0,0 2-1,1-1 1,-1 1 0,1 1 0,0-1 0,-8 9 0,9-9 22,1 1 0,1 0 0,-1 0 0,1 0 1,0 1-1,0 0 0,1 0 0,0 0 0,0 1 0,1-1 0,0 1 0,0 0 0,0 0 0,1 0 1,1 0-1,-1 0 0,1 13 0,1-18 2,-1 0-10,1 0 0,0 1 1,1-1-1,-1 0 1,0 1-1,1-1 0,1 5 1,-1-6 15,0-1 1,0 1-1,0-1 0,1 0 1,-1 0-1,0 1 0,0-1 1,1 0-1,-1 0 0,1 0 1,-1 0-1,1 0 0,-1 0 1,1-1-1,0 1 0,2 0 1,14 5-30,0-1 1,0-1 0,0-1 0,33 2-1,79-6-1555,-105 1 846,-7-1-804,1 0-1,-1-1 0,0-1 0,26-8 1,-1-6-4880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36.836"/>
    </inkml:context>
    <inkml:brush xml:id="br0">
      <inkml:brushProperty name="width" value="0.035" units="cm"/>
      <inkml:brushProperty name="height" value="0.035" units="cm"/>
    </inkml:brush>
  </inkml:definitions>
  <inkml:trace contextRef="#ctx0" brushRef="#br0">354 763 3137,'0'0'11078,"0"-13"-10352,0-78 890,0 90-1550,0-1 0,0 0 0,0 0 1,-1 0-1,1 0 0,0 0 0,-1 0 0,0 1 0,1-1 1,-1 0-1,0 0 0,0 1 0,0-1 0,0 0 0,0 1 1,0-1-1,0 1 0,-1-1 0,1 1 0,-3-2 0,1 1 35,0 1 0,0-1-1,0 0 1,0 1-1,-1 0 1,1 0 0,-1 0-1,1 0 1,-1 0-1,-5 1 1,2-1-65,-1 1 1,0 0-1,1 1 0,-1 0 0,0 0 1,1 1-1,-1 0 0,1 0 1,0 1-1,-9 4 0,-3 4-33,0 0-1,1 2 1,0 0 0,1 1-1,1 1 1,-16 18-1,25-25-2,1 1-1,-1 0 0,1 0 1,1 1-1,0 0 0,0 0 1,1 0-1,0 0 0,1 0 1,0 1-1,0 0 0,2 0 1,-1-1-1,1 16 0,0-11-20,1-11 16,-1-1 1,1 0-1,0 1 0,1-1 0,-1 0 0,1 1 1,1 4-1,-2-7 8,1 0-1,-1 0 1,1 0 0,0 0-1,0 0 1,-1-1 0,1 1-1,0 0 1,0 0 0,0-1-1,0 1 1,0 0 0,0-1 0,0 1-1,0-1 1,0 0 0,0 1-1,0-1 1,0 0 0,0 1-1,1-1 1,-1 0 0,0 0-1,0 0 1,2 0 0,6 0 57,0 0 0,1 0 0,-1-1 0,0 0 0,0 0 0,0-1 0,0-1 0,14-5 0,-7 1-10,-1-1-1,0-1 0,25-19 0,-18 11-39,-1-2-1,-1 0 1,0-1-1,-2-1 0,0-1 1,-1-1-1,-2 0 1,0-1-1,-1 0 1,-2-1-1,-1-1 0,0 0 1,12-51-1,-15 41-5,-1 0 0,-1-1 0,0-43 0,-6-258 1985,0 337-1824,0 5-168,-7 374 13,6-288-3,3 118 2,0-191-9,1 0 0,1 1 0,0-1-1,1-1 1,1 1 0,1-1 0,0 0 0,1 0 0,0-1 0,2 0 0,-1-1 0,2 1 0,18 18-1,-25-30 20,-1 0 0,0-1 0,1 1 0,0-1 0,-1 0 0,1 0 0,0 0 0,0-1 0,0 1 0,0-1 0,1 0 0,-1 0 0,0-1 0,0 1 0,1-1 0,-1 0 0,0 0 0,1 0 0,-1 0 0,6-2 0,0 0 56,0 0-1,-1-1 1,1 0-1,-1-1 1,1 0-1,-1 0 1,12-8-1,-2-1-58,0-1 0,0-1 0,-1-1 0,-1 0 0,20-26 0,-30 34-18,0-2 0,-1 1 1,0 0-1,-1-1 0,0 0 1,0-1-1,-1 1 0,0-1 1,-1 0-1,-1 0 0,1 0 1,-2 0-1,2-14 0,-3-96-200,0 120 135,-3 22-478,-3 4 489,-4 11 4,2 0 0,-5 52 1,12 60 33,1-145 9,0 0 0,0 0-1,0-1 1,0 1-1,0 0 1,1 0-1,0 0 1,-1 0 0,1-1-1,0 1 1,1 0-1,-1-1 1,0 1-1,1-1 1,-1 1-1,1-1 1,0 0 0,0 1-1,0-1 1,0 0-1,0 0 1,0-1-1,0 1 1,1 0 0,-1-1-1,1 1 1,-1-1-1,6 2 1,2 0-2,0-1-1,1 0 1,-1-1 0,0 0 0,1-1 0,19-1-1,-26 0-20,1 0-1,-1 0 0,1 0 0,-1-1 0,0 1 0,1-1 0,-1 0 0,0 0 0,0-1 1,0 1-1,0-1 0,-1 0 0,1 0 0,-1 0 0,0 0 0,0-1 0,0 1 0,0-1 1,3-5-1,-1 1-388,-1 0-1,0 0 1,0 0 0,0-1 0,-1 1 0,-1-1 0,0 0 0,0 0 0,2-17-1,-3-121-7085,-1 78 2889</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37.005"/>
    </inkml:context>
    <inkml:brush xml:id="br0">
      <inkml:brushProperty name="width" value="0.035" units="cm"/>
      <inkml:brushProperty name="height" value="0.035" units="cm"/>
    </inkml:brush>
  </inkml:definitions>
  <inkml:trace contextRef="#ctx0" brushRef="#br0">1 68 3937,'0'0'16547,"0"-68"-16491,7 68-632,27 25-912,-14 4-1569,0-1-2504</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37.427"/>
    </inkml:context>
    <inkml:brush xml:id="br0">
      <inkml:brushProperty name="width" value="0.035" units="cm"/>
      <inkml:brushProperty name="height" value="0.035" units="cm"/>
    </inkml:brush>
  </inkml:definitions>
  <inkml:trace contextRef="#ctx0" brushRef="#br0">306 65 5313,'0'0'10290,"3"-6"-9476,0 1-266,-1 1-1,1-1 1,-2 0 0,1 1-1,0-1 1,-1 0 0,0 0 0,0 0-1,0-10 1,-5 14-363,-2 1-176,-15 0-2,0 1 0,-22 3 0,35-2-9,1 0-1,-1 0 1,1 0-1,-1 1 0,1 0 1,0 0-1,1 1 1,-1 0-1,-9 7 0,1 1-7,0 1 0,1 0-1,1 1 1,0 1 0,1 0-1,-12 19 1,18-23 2,0 0-1,0 0 1,2 0 0,-1 1-1,1-1 1,1 1 0,0 0-1,1 1 1,0-1 0,0 21-1,2-17-19,-1-10 14,1-1 0,0 1 0,1-1-1,-1 1 1,1-1 0,2 7 0,-3-9 12,1-1 0,1 0 0,-1 0 0,0 0 1,0 0-1,1-1 0,-1 1 0,1 0 0,-1-1 0,1 1 0,0-1 1,0 1-1,0-1 0,0 0 0,0 1 0,0-1 0,0 0 1,3 1-1,10 2 1,0 1 0,0-2 0,1 0 0,-1 0 0,26-1 0,82-4-23,-110 1 14,6 0-183,0-2 1,0 0 0,0-1-1,-1-1 1,0-1 0,32-15-1,-18 5-2744,0-2 0,46-35-1,-42 24-4323</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38.103"/>
    </inkml:context>
    <inkml:brush xml:id="br0">
      <inkml:brushProperty name="width" value="0.035" units="cm"/>
      <inkml:brushProperty name="height" value="0.035" units="cm"/>
    </inkml:brush>
  </inkml:definitions>
  <inkml:trace contextRef="#ctx0" brushRef="#br0">319 239 4137,'0'0'12384,"12"-23"-12204,39-74 0,-48 93-104,-1-1 0,1 1 0,-1-1-1,0 0 1,0 1 0,-1-1 0,1 0 0,-1 0 0,0 0 0,-1 0-1,1 0 1,-1 0 0,0 0 0,-1-6 0,0-8 924,-16 18-706,6 2-293,1 1 0,-1 0 0,1 0 0,-1 1 0,1 0 0,0 0 0,0 1 0,0 1 0,0 0 0,1 0-1,0 1 1,-15 12 0,-11 11-2,-52 57 0,73-71 1,1-1-4,0 1 1,1 0-1,1 0 1,-12 23 0,18-29 16,1 1 0,0 0 0,0 0 0,1 0 1,0 1-1,1-1 0,0 1 0,1 0 0,-1 13 0,9-23 264,11-2-158,0-1 0,0-1 1,0-1-1,0 0 1,0-1-1,-1-1 0,0-1 1,0 0-1,-1-2 0,27-17 1,-20 11-40,-2-1 0,0-1 1,-1 0-1,-1-2 0,-1 0 0,0-1 0,16-25 1,-29 37-16,1 0 0,-2-1 1,1 1-1,-1-1 0,-1 0 1,1 0-1,-2-1 0,1 1 1,-1 0-1,0-1 0,-1 0 1,0-13-1,-2 35-93,-1 0-1,0-1 0,0 1 1,-1 0-1,-1-1 0,0 0 1,-9 18-1,7-14 28,-1 0 1,2 0-1,-6 26 0,7-5-98,0 71 0,4-92 65,0-11 30,0-1-1,0 0 1,0 1 0,0-1 0,1 0-1,0 1 1,-1-1 0,1 0-1,0 0 1,1 0 0,-1 0 0,0 0-1,1 0 1,0 0 0,0 0-1,0 0 1,0-1 0,3 4 0,-1-3 4,0 0 0,0-1 0,0 0 0,0 0 1,1 0-1,-1-1 0,1 1 0,-1-1 0,1 0 1,-1 0-1,1-1 0,0 1 0,5-1 0,24 0 23,-1 0 0,0-3 0,0-1-1,0-1 1,-1-1 0,43-15 0,-53 13-33,0-1 0,0-1 1,0-1-1,-1 0 0,-1-2 1,0-1-1,-1 0 0,0-1 1,28-30-1,-40 36-277,0 0 1,0 0-1,-1-1 0,0 1 0,-1-1 0,0-1 1,0 1-1,4-17 0,-7 22-72,-1-1 0,0 0-1,0 0 1,0 0 0,-1 0 0,0 0 0,0 0-1,0 0 1,-1 1 0,0-1 0,0 0 0,0 0-1,-1 0 1,0 1 0,0-1 0,0 1-1,-1-1 1,-4-5 0,1 4-274,0 0 1,-1 0-1,0 0 1,-8-6-1,15 13 631,-48-39-3096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50.028"/>
    </inkml:context>
    <inkml:brush xml:id="br0">
      <inkml:brushProperty name="width" value="0.035" units="cm"/>
      <inkml:brushProperty name="height" value="0.035" units="cm"/>
    </inkml:brush>
  </inkml:definitions>
  <inkml:trace contextRef="#ctx0" brushRef="#br0">1 0 1880,'0'0'833</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38.384"/>
    </inkml:context>
    <inkml:brush xml:id="br0">
      <inkml:brushProperty name="width" value="0.035" units="cm"/>
      <inkml:brushProperty name="height" value="0.035" units="cm"/>
    </inkml:brush>
  </inkml:definitions>
  <inkml:trace contextRef="#ctx0" brushRef="#br0">1 14 6057,'0'0'13182,"9"-4"-12695,-7 3-439,1-1 0,0 1 0,0 0 0,0 0 0,0 0 0,0 1 1,0-1-1,0 0 0,7 1 0,-8 0-7,0 1 0,0-1 0,-1 1 0,1 0 0,0 0 1,0 0-1,0 0 0,-1 0 0,1 0 0,0 0 0,-1 0 0,1 1 0,-1-1 0,1 1 0,-1-1 1,0 1-1,0-1 0,0 1 0,0 0 0,0-1 0,2 5 0,11 25 321,0 1-1,-2 0 1,-2 1 0,12 65-1,4 138 636,-21-154-725,27 133 0,-25-189-643,5 25 262,-9-17-7001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39.050"/>
    </inkml:context>
    <inkml:brush xml:id="br0">
      <inkml:brushProperty name="width" value="0.035" units="cm"/>
      <inkml:brushProperty name="height" value="0.035" units="cm"/>
    </inkml:brush>
  </inkml:definitions>
  <inkml:trace contextRef="#ctx0" brushRef="#br0">1 0 1592,'0'0'1633</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1.603"/>
    </inkml:context>
    <inkml:brush xml:id="br0">
      <inkml:brushProperty name="width" value="0.035" units="cm"/>
      <inkml:brushProperty name="height" value="0.035" units="cm"/>
    </inkml:brush>
  </inkml:definitions>
  <inkml:trace contextRef="#ctx0" brushRef="#br0">475 629 1792,'0'0'4761,"4"-19"-3642,3-26 1318,3-72-1,-10 117-2435,1-6 276,-1 0 0,0-1 1,0 1-1,0 0 1,-1 0-1,0 0 1,0 0-1,0 1 1,-1-1-1,0 0 1,0 0-1,0 1 1,-1-1-1,0 1 0,0 0 1,-4-6-1,-2 2 19,7 7-199,1-1 0,-1 1 1,0 1-1,1-1 0,-1 0 0,0 0 0,0 1 0,0-1 0,-1 1 0,1 0 0,0-1 0,0 1 0,-1 0 0,1 0 0,-1 1 0,1-1 0,-1 0 1,1 1-1,-1 0 0,1-1 0,-1 1 0,-4 1 0,-3 0-117,-1 0 0,0 1-1,0 0 1,1 1 0,-1 0 0,1 1 0,0 0 0,0 1-1,1 0 1,-1 1 0,-16 12 0,-5 6 16,-54 55-1,-2 18 20,78-86-40,1 0 1,1 1 0,0-1 0,0 2 0,1-1 0,1 1 0,-6 19-1,9 8-236,2-39 265,0-1 1,0 1-1,0-1 0,1 1 1,-1 0-1,0-1 0,0 1 0,0-1 1,1 1-1,-1-1 0,0 1 1,1-1-1,-1 1 0,1-1 0,-1 1 1,0-1-1,1 1 0,-1-1 1,1 0-1,-1 1 0,1-1 0,0 0 1,-1 1-1,1-1 0,-1 0 1,1 0-1,-1 1 0,1-1 0,0 0 1,-1 0-1,1 0 0,-1 0 1,1 0-1,0 0 0,-1 0 0,1 0 1,0 0-1,-1 0 0,1 0 1,-1-1-1,1 1 0,0 0 1,-1 0-1,2-1 0,1 1 43,11-2 7,-1 0 0,1-1-1,-1-1 1,1 0 0,-1-1 0,0 0 0,13-8-1,88-53 11,-110 63-59,29-19 11,-2-1 0,-1-1 0,38-39 0,-52 46-14,0-1 1,-2 0-1,0-1 0,0-1 0,-2 0 1,17-38-1,-23 39 18,-1 0 0,-1-1 0,0 1 0,-2-1 1,0 0-1,-2-29 0,5-42 28,-4 72-42,-1 17-4,0 0-1,0-1 0,0 1 0,1-1 0,-1 1 0,0-1 0,1 1 0,0 0 1,-1-1-1,1 1 0,0 0 0,0-1 0,0 1 0,1 0 0,2-4 0,-3 6 27,-1-1-1,1 1 0,0 0 0,0-1 1,-1 1-1,1 0 0,0 0 1,0 0-1,0 0 0,-1 0 0,1-1 1,0 1-1,0 1 0,0-1 0,0 0 1,-1 0-1,1 0 0,0 0 1,0 0-1,0 1 0,-1-1 0,1 0 1,0 1-1,-1-1 0,1 1 0,0-1 1,0 1-1,-1-1 0,1 1 1,-1-1-1,1 1 0,-1 0 0,1-1 1,-1 1-1,1 0 0,-1-1 1,1 1-1,-1 0 0,0 0 0,1-1 1,-1 2-1,3 10-23,-1 0 0,0 1-1,0-1 1,-2 1 0,1-1 0,-3 19 0,1 5 64,1-32-62,1 48 75,-2 0 0,-3-1-1,-18 98 1,14-108-49,1 0-1,3 0 1,1 0 0,3 50 0,0-53 8,1-37-38,-1 1 0,0-1-1,1 0 1,-1 0 0,1 1 0,0-1 0,-1 0 0,1 0 0,0 0 0,0 0 0,-1 0 0,1 0 0,0 0 0,0 0 0,0 0 0,0-1 0,0 1-1,0 0 1,1-1 0,-1 1 0,0 0 0,0-1 0,0 0 0,1 1 0,-1-1 0,0 0 0,1 1 0,-1-1 0,0 0 0,0 0 0,1 0 0,1 0-1,58-1-398,-39 0-40,-3 0-643,1-1 0,-1 0 1,0-2-1,0 0 0,0-1 0,0-1 1,20-9-1,10-7-4186</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2.252"/>
    </inkml:context>
    <inkml:brush xml:id="br0">
      <inkml:brushProperty name="width" value="0.035" units="cm"/>
      <inkml:brushProperty name="height" value="0.035" units="cm"/>
    </inkml:brush>
  </inkml:definitions>
  <inkml:trace contextRef="#ctx0" brushRef="#br0">313 282 3609,'0'0'9608,"0"-34"-8634,0-156 1411,0 181-2018,-3-20 1682,2 28-2013,1 1 1,-1-1-1,0 0 0,0 0 1,1 0-1,-1 0 1,0 1-1,0-1 0,0 0 1,0 1-1,0-1 1,0 1-1,0-1 0,0 1 1,0-1-1,0 1 1,0 0-1,0-1 1,0 1-1,0 0 0,-1 0 1,1 0-1,-1 0 1,-6-1-34,1 1 1,-1 0 0,1 0-1,-1 1 1,1-1-1,-1 2 1,1-1 0,0 1-1,0 0 1,-1 1 0,1-1-1,1 2 1,-1-1 0,0 1-1,1 0 1,0 0 0,0 0-1,0 1 1,0 0 0,1 0-1,0 1 1,-8 10 0,-2 3 3,0 1 1,1 1 0,1 0 0,1 1 0,1 0 0,1 1 0,1 0 0,2 0-1,-9 37 1,15-39 24,13-23 404,9-8-419,0-1 0,-1 0 0,0-2-1,-1 0 1,-1-2 0,0 0-1,-1 0 1,-1-2 0,0 0 0,-2-1-1,1-1 1,-2 0 0,-1 0-1,12-25 1,-20 36 30,-1-1 0,1 0 0,-2 0 1,1 0-1,-1 0 0,0-1 0,-1 1 0,0-15 0,-1 23 99,0 13-140,-2 22-23,-9 54-1,5-53 13,-2 58 0,8 3 4,0-94-2,0-1 1,1 1-1,-1-1 0,0 0 1,0 1-1,1-1 1,-1 0-1,1 0 1,0 1-1,-1-1 1,1 0-1,0 0 1,-1 0-1,1 0 1,0 0-1,0 0 1,0 0-1,0 0 1,0 0-1,0 0 1,0 0-1,1-1 1,-1 1-1,0 0 1,0-1-1,1 1 1,-1-1-1,0 1 1,0-1-1,1 0 1,-1 1-1,3-1 1,7 1-14,-1 0 1,1-1 0,16-1 0,-7 0 23,-3 0-76,1-1 0,0 0 1,-1-1-1,1-1 0,-1-1 1,0 0-1,0-1 0,-1-1 1,0-1-1,0 0 1,-1-1-1,0 0 0,16-14 1,-23 17-215,0 0 1,-1 0-1,0-1 1,0 0-1,-1 0 1,0 0-1,10-15 1,-11 12-734,-1 1-1,0-1 1,0 0 0,2-12-1,2-17-4119</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2.593"/>
    </inkml:context>
    <inkml:brush xml:id="br0">
      <inkml:brushProperty name="width" value="0.035" units="cm"/>
      <inkml:brushProperty name="height" value="0.035" units="cm"/>
    </inkml:brush>
  </inkml:definitions>
  <inkml:trace contextRef="#ctx0" brushRef="#br0">0 6 72,'0'0'17346,"8"-2"-17106,-6 2-219,-1-1 0,1 0 0,0 1 0,0 0 0,0-1 0,0 1 0,0 0 0,-1 0 0,1 0 0,0 0 0,0 0 0,0 0 0,0 1 0,0-1 0,-1 1 0,1-1 0,0 1 0,0 0 0,-1-1 0,1 1 0,0 0 0,-1 0 0,1 0 0,-1 1 0,1-1 0,-1 0 0,0 0 0,1 1 0,-1-1 0,0 1 0,0-1 0,0 1 0,0 0 0,0-1 0,0 1 0,-1 0 0,2 2 0,16 50 381,-2 1 0,-2 1 0,8 73 0,-4-23-92,-13-66-188,-5-31-111,1 0 1,0 0 0,1 0 0,0 0 0,0 0 0,0 0 0,1-1 0,8 16 0,-9-22-13,0 0 0,0-1 1,0 1-1,0 0 0,0-1 0,1 0 1,-1 1-1,0-1 0,1 0 0,-1 0 0,1 0 1,-1-1-1,1 1 0,0-1 0,-1 1 0,1-1 1,0 0-1,-1 0 0,1 0 0,-1 0 0,1 0 1,4-2-1,-1 1-151,0 0 0,0 0 0,-1-1 0,1 0 0,-1 0 0,0-1 0,1 1 0,-1-1 0,5-3 0,-8 3-183,0 1-1,0 0 0,0 0 1,0-1-1,0 1 0,-1-1 1,1 1-1,-1-1 0,0 1 1,0-1-1,0 0 0,0 0 1,0 0-1,-1 0 0,1 0 1,-1 0-1,0 0 0,1 0 1,-2 0-1,1 1 0,-1-5 1,1 0-682,0-12-3902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2.815"/>
    </inkml:context>
    <inkml:brush xml:id="br0">
      <inkml:brushProperty name="width" value="0.035" units="cm"/>
      <inkml:brushProperty name="height" value="0.035" units="cm"/>
    </inkml:brush>
  </inkml:definitions>
  <inkml:trace contextRef="#ctx0" brushRef="#br0">1 122 8666,'0'0'11714,"305"-82"-11466,-237 71-80,-7 0-112,-7 8-56,-13-4 0,-1 3-168,-13 0-496,1 4-880,-1 0-1097,-14 0-1696,1 0-1816</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3.436"/>
    </inkml:context>
    <inkml:brush xml:id="br0">
      <inkml:brushProperty name="width" value="0.035" units="cm"/>
      <inkml:brushProperty name="height" value="0.035" units="cm"/>
    </inkml:brush>
  </inkml:definitions>
  <inkml:trace contextRef="#ctx0" brushRef="#br0">224 111 5113,'0'0'11399,"1"-10"-10401,5-89 1867,-6 98-2306,-3 1-515,-6 0-46,1 1 0,-1 0 0,1 1 0,0 0 0,-1 0 0,1 1 0,0 0 0,1 0 0,-1 1 0,0 0 0,1 0 0,0 1 0,0 0 0,0 0 0,1 1 0,0 0 0,0 0 0,0 0 0,1 1 0,-8 11 0,5-6-5,0 0 0,1 0-1,0 1 1,1 0 0,1 0-1,0 1 1,-4 15-1,4-6-2,2 1 0,0 0 0,1 35-1,3-58 13,-1 0-1,1-1 1,-1 1-1,1 0 1,0-1-1,-1 1 1,1-1-1,-1 1 1,1-1-1,0 1 0,-1-1 1,1 0-1,0 1 1,0-1-1,-1 0 1,1 1-1,0-1 1,0 0-1,0 0 0,-1 0 1,1 0-1,0 0 1,0 0-1,0 0 1,0 0-1,0 0 1,32-1 79,-25 1-48,2-1-10,-1 0-1,1 0 1,-1-1 0,0-1-1,0 1 1,0-1 0,0-1 0,-1 0-1,1 0 1,-1-1 0,0 0 0,-1 0-1,1-1 1,-1 0 0,11-11 0,-7 6 26,0-1 0,-1-1 1,0 0-1,-1 0 0,-1-1 1,0 0-1,-1 0 1,9-23-1,-13 25 30,1-1 0,-2-1 0,0 1 1,0 0-1,-1-14 0,-1 26-30,-1 11-134,-2 2 80,-1 0 1,-1-1 0,0 0-1,0 0 1,-10 14-1,9-16 6,0 1-1,1-1 0,1 1 0,-1 0 1,1 0-1,1 1 0,0-1 0,-3 19 1,5-15 5,-2 58-11,3-68 14,0 1 0,1-1 0,0 1 0,-1-1 0,1 1 0,1-1 0,-1 0-1,1 1 1,0-1 0,0 0 0,0 0 0,5 7 0,0-5 22,0 0 0,0 0 0,0-1 0,1 0 0,0 0 0,0-1-1,1 0 1,-1-1 0,1 1 0,-1-2 0,1 1 0,13 1 0,8 1 7,0-2 1,46 0 0,-65-3-115,-1 1-1,0-2 0,0 1 0,13-3 0,-20 2-138,0 0-1,0 0 1,0 0 0,0 0 0,-1 0-1,1 0 1,0-1 0,-1 0 0,0 1 0,1-1-1,-1 0 1,0 0 0,0 0 0,0 0-1,3-5 1,10-18-5506</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5.677"/>
    </inkml:context>
    <inkml:brush xml:id="br0">
      <inkml:brushProperty name="width" value="0.035" units="cm"/>
      <inkml:brushProperty name="height" value="0.035" units="cm"/>
    </inkml:brush>
  </inkml:definitions>
  <inkml:trace contextRef="#ctx0" brushRef="#br0">163 1 2681,'0'0'13490,"95"146"-13265,-95-100-113,0 1-40,0-5-64,-7-2-8,-34-1-329,-13-4-319,-14 5-704,14-8-640,20-11-2121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6.206"/>
    </inkml:context>
    <inkml:brush xml:id="br0">
      <inkml:brushProperty name="width" value="0.035" units="cm"/>
      <inkml:brushProperty name="height" value="0.035" units="cm"/>
    </inkml:brush>
  </inkml:definitions>
  <inkml:trace contextRef="#ctx0" brushRef="#br0">266 171 3425,'0'0'12285,"-8"-27"-11079,-25-83-178,19 79-61,14 31-949,0 0 0,0-1 0,0 1 0,-1 0 0,1 0 0,0 0 0,0-1 0,-1 1 0,1 0 1,0 0-1,0 0 0,-1 0 0,1 0 0,0 0 0,-1 0 0,1 0 0,0 0 0,0 0 0,-1 0 1,1 0-1,0 0 0,0 0 0,-1 0 0,1 0 0,0 0 0,-1 0 0,1 0 0,0 0 0,0 0 1,-1 0-1,1 0 0,0 0 0,0 1 0,-1-1 0,-6 2 125,2-1-144,-1 0 1,0 0-1,0 1 1,0 0-1,1 0 1,-1 0-1,1 1 1,-1 0 0,1 0-1,0 0 1,0 1-1,1 0 1,-1 0-1,1 0 1,-1 0-1,-4 8 1,-4 4-7,1 0 1,0 0 0,-17 35 0,22-34-33,1 1 0,0-1 1,1 2-1,1-1 1,1 0-1,1 1 1,0-1-1,1 1 1,2 19-1,-1-37 35,0 0 0,1 0 0,-1 0 0,0 0 0,1 1-1,-1-1 1,0 0 0,1 0 0,-1 0 0,1 0 0,0 0 0,-1 0 0,1 0 0,0 0 0,0 0-1,0-1 1,-1 1 0,1 0 0,0 0 0,0-1 0,0 1 0,0 0 0,0-1 0,0 1-1,1-1 1,-1 1 0,0-1 0,0 0 0,0 0 0,0 1 0,0-1 0,2 0 0,46 2 33,-36-3-24,15 1 32,-1-1 1,1-1-1,-1-2 1,35-9-1,-47 9-81,0-2 1,0 1-1,-1-2 0,0 0 0,0-1 0,0 0 0,-1-1 0,23-20 0,-33 26-105,0 0-1,0 0 1,-1 0 0,1 0 0,-1 0 0,0 0 0,0-1 0,0 1 0,0-1-1,2-7 1,-4 10-26,1 0-1,-1-1 1,0 1-1,0-1 0,0 1 1,0 0-1,0-1 1,0 1-1,0-1 1,-1 1-1,1 0 1,-1-1-1,1 1 0,0 0 1,-1-1-1,0 1 1,1 0-1,-1 0 1,0-1-1,0 1 0,0 0 1,0 0-1,0 0 1,0 0-1,0 0 1,0 0-1,0 1 0,0-1 1,0 0-1,-1 0 1,1 1-1,0-1 1,-3 0-1,-39-13-5236</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6.315"/>
    </inkml:context>
    <inkml:brush xml:id="br0">
      <inkml:brushProperty name="width" value="0.035" units="cm"/>
      <inkml:brushProperty name="height" value="0.035" units="cm"/>
    </inkml:brush>
  </inkml:definitions>
  <inkml:trace contextRef="#ctx0" brushRef="#br0">1 0 5617</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50.932"/>
    </inkml:context>
    <inkml:brush xml:id="br0">
      <inkml:brushProperty name="width" value="0.035" units="cm"/>
      <inkml:brushProperty name="height" value="0.035" units="cm"/>
    </inkml:brush>
  </inkml:definitions>
  <inkml:trace contextRef="#ctx0" brushRef="#br0">418 24 1840,'0'0'11353,"20"-3"-10715,61-12-62,-81 15-526,0 0-1,0 0 1,0 0 0,0 0-1,0 0 1,0-1 0,0 1-1,0 0 1,0 0 0,0 0 0,0 0-1,0 0 1,0 0 0,0 0-1,0 0 1,0 0 0,0 0-1,0 0 1,0-1 0,0 1-1,0 0 1,0 0 0,0 0-1,0 0 1,0 0 0,0 0-1,0 0 1,0 0 0,0 0-1,0 0 1,0 0 0,0-1-1,0 1 1,0 0 0,0 0-1,0 0 1,-19-2 243,-29 2-439,22 6 264,0 1 1,1 1 0,0 1 0,1 2 0,0 0 0,-33 22 0,6-6 34,21-11 61,0 1-1,2 1 1,-51 41 0,76-55-164,0 0 0,0 1 0,0-1 0,1 1 0,0-1 0,0 1 0,0 0-1,0 0 1,1 0 0,0 0 0,0 0 0,0 0 0,1 0 0,-1 0 0,1 5 0,0-5 29,0 0 1,0 0-1,1 0 1,-1 0-1,1 0 1,0 0-1,1-1 0,-1 1 1,1 0-1,0-1 1,0 1-1,0-1 0,0 0 1,1 1-1,4 4 1,5 2 79,1-1 0,0 0 0,0 0-1,1-1 1,0-1 0,1-1 0,0 0 0,0-1 0,0 0 0,1-1 0,0-1 0,0 0 0,0-2 0,1 1 0,28-1 0,-19-2-44,-11 1-30,0-1 1,1 0 0,-1-1-1,0-1 1,1 0 0,-1-2-1,18-5 1,-33 9-86,21-12-1731,-21 12 1667,1-1 0,-1 1-1,0-1 1,1 1 0,-1-1 0,0 0 0,1 1 0,-1-1 0,0 1-1,0-1 1,1 0 0,-1 1 0,0-1 0,0 1 0,0-1-1,0 0 1,0 1 0,0-1 0,0 0 0,0 1 0,0-1 0,0 1-1,-1-1 1,1 0 0,0 1 0,0-1 0,0 1 0,-1-1 0,1 0-1,0 1 1,-1-1 0,1 1 0,0-1 0,-1 1 0,1-1 0,-1 1-1,1 0 1,-2-1 0,-2-3-649,-2 0 0,1 1-1,0 0 1,-1 0 0,1 0-1,-1 1 1,-9-3 0,-24-6-3671</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6.484"/>
    </inkml:context>
    <inkml:brush xml:id="br0">
      <inkml:brushProperty name="width" value="0.035" units="cm"/>
      <inkml:brushProperty name="height" value="0.035" units="cm"/>
    </inkml:brush>
  </inkml:definitions>
  <inkml:trace contextRef="#ctx0" brushRef="#br0">435 74 5617,'-289'-57'4148,"239"46"-2979,43 8-411,7 3-697,0 0 0,0 0-1,-1 0 1,1 0 0,0 0 0,0 1 0,0-1 0,0 0 0,0 0 0,-1 0-1,1 0 1,0 0 0,0 0 0,0 1 0,0-1 0,-1 0 0,1 0 0,0 0 0,0 0-1,0 0 1,0 0 0,-1 0 0,1 0 0,0 0 0,0 0 0,0 0 0,-1 0-1,1 0 1,0 0 0,0 0 0,0 0 0,-1 0 0,1 0 0,0 0 0,0 0-1,0 0 1,0-1 0,-1 1 0,1 0 0,0 0 0,0 0 0,0 0 0,0 0-1,0 0 1,-1-1 0,1 1 0,0 0 0,0 0 0,0 0 0,0 0 0,0-1-1,0 1 1,0 0 0,0 0 0,0 0 0,0 0 0,-1-1 0,1 1 0,0 0 0,0 0-1,0 0 1,0-1 0,-10 18-86,-2 17 578,2 1 0,1 1 0,-3 36-1,-7 113 467,18-171-940,-6 353 566,8-260-956,-1-106 242,-1 1 0,1-1-1,0 1 1,1-1-1,-1 1 1,0-1 0,0 1-1,1-1 1,-1 1-1,0-1 1,1 0 0,0 1-1,-1-1 1,1 0-1,0 1 1,0-1-1,-1 0 1,1 0 0,0 0-1,0 0 1,0 0-1,1 0 1,-1 0 0,0 0-1,0 0 1,0 0-1,1-1 1,-1 1 0,0 0-1,3 0 1,2 0-417,0 0 0,0 0 0,0-1 1,0 0-1,1 0 0,5-1 1,8 0-1568,15 1-4479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7.264"/>
    </inkml:context>
    <inkml:brush xml:id="br0">
      <inkml:brushProperty name="width" value="0.035" units="cm"/>
      <inkml:brushProperty name="height" value="0.035" units="cm"/>
    </inkml:brush>
  </inkml:definitions>
  <inkml:trace contextRef="#ctx0" brushRef="#br0">266 77 7074,'0'0'10051,"-5"-12"-9648,-15-38-225,19 49-176,1 0-1,-1 0 0,1 0 0,-1 0 0,0 0 0,1 0 0,-1 1 0,0-1 0,0 0 0,1 0 0,-1 1 0,0-1 0,0 1 0,0-1 0,0 1 0,0-1 1,0 1-1,0 0 0,0-1 0,0 1 0,0 0 0,0 0 0,0-1 0,0 1 0,0 0 0,0 0 0,0 0 0,0 1 0,0-1 0,-1 0 0,1 0 1,0 0-1,0 1 0,0-1 0,0 1 0,0-1 0,1 1 0,-3 0 0,1 0-1,-8 4-6,0 0-1,1 1 1,-1 0 0,1 1 0,0 0 0,0 0-1,1 1 1,0 0 0,-12 17 0,5-4-11,1-1 1,1 2-1,-15 34 1,21-37-33,1 0-1,1 0 1,1 0 0,1 1 0,0 0-1,2 0 1,1 38 0,0-55 36,1-2 17,-1-1 0,0 1 0,0 0 0,0-1-1,1 1 1,-1 0 0,0-1 0,1 1 0,-1 0 0,1-1 0,-1 1 0,1-1-1,-1 1 1,1-1 0,-1 1 0,1-1 0,-1 0 0,1 1 0,0-1 0,-1 0-1,1 1 1,0-1 0,-1 0 0,1 0 0,0 1 0,-1-1 0,1 0 0,0 0-1,0 0 1,-1 0 0,2 0 0,28 0 221,-22 0-159,2-1-40,1 0 1,-1-1 0,1-1-1,-1 0 1,0 0-1,0-1 1,0 0 0,0 0-1,-1-1 1,0-1-1,0 0 1,0 0 0,-1 0-1,14-14 1,6-8 81,-2-1 0,39-53 0,-53 62 16,19-37-1,-8 13-53,-16 23 49,-6 18 20,-1 14-149,0 29 9,5 109 19,-4-135-19,1 1 1,1-1-1,0 0 0,1-1 0,1 1 0,0-1 0,1 1 0,9 14 0,-14-27-2,0 0-1,0 0 1,0 0-1,0 0 1,0 0-1,1 0 1,-1 0-1,0 0 1,1-1-1,-1 1 1,1 0-1,-1-1 1,1 1-1,-1-1 1,1 0-1,-1 1 1,1-1-1,1 0 1,34 0 1,-21-1-107,-12 1-101,1 0 0,-1-1-1,1 1 1,-1-1 0,1 0 0,-1-1 0,0 1-1,1-1 1,-1 1 0,0-1 0,0-1 0,4-2-1,26-22-4426,-13 5-492</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7.605"/>
    </inkml:context>
    <inkml:brush xml:id="br0">
      <inkml:brushProperty name="width" value="0.035" units="cm"/>
      <inkml:brushProperty name="height" value="0.035" units="cm"/>
    </inkml:brush>
  </inkml:definitions>
  <inkml:trace contextRef="#ctx0" brushRef="#br0">69 0 7378,'0'0'9020,"-6"17"-8661,-10 30 50,2 0 0,3 1 0,-9 72 0,18 86 718,3-119-868,-2-82-256,1 0 0,0-1 0,0 1 0,1 0 0,-1 0 0,1-1 0,0 1-1,0-1 1,1 1 0,-1-1 0,1 1 0,0-1 0,0 0 0,1 0 0,-1 0 0,1 0 0,0 0 0,0 0 0,0-1 0,1 0 0,-1 1 0,1-1 0,-1 0 0,1-1 0,0 1 0,0-1 0,1 0 0,-1 0-1,0 0 1,1 0 0,-1-1 0,8 2 0,8 0-956,1 0 0,35-1 0,-52-2-1366</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7.837"/>
    </inkml:context>
    <inkml:brush xml:id="br0">
      <inkml:brushProperty name="width" value="0.035" units="cm"/>
      <inkml:brushProperty name="height" value="0.035" units="cm"/>
    </inkml:brush>
  </inkml:definitions>
  <inkml:trace contextRef="#ctx0" brushRef="#br0">1 140 6513,'0'0'11795,"373"-96"-11331,-312 81-96,-7 8-176,-13-4-112,-7 8-64,-14-4-16,-6 7-272,-8 0-824</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8.167"/>
    </inkml:context>
    <inkml:brush xml:id="br0">
      <inkml:brushProperty name="width" value="0.035" units="cm"/>
      <inkml:brushProperty name="height" value="0.035" units="cm"/>
    </inkml:brush>
  </inkml:definitions>
  <inkml:trace contextRef="#ctx0" brushRef="#br0">0 44 3569,'0'0'14458,"5"-7"-13593,13-22-282,-18 29-571,0-1-1,1 1 1,-1-1 0,0 1-1,0 0 1,1-1 0,-1 1-1,0-1 1,1 1 0,-1 0 0,0-1-1,1 1 1,-1 0 0,1-1-1,-1 1 1,0 0 0,1 0 0,-1 0-1,1-1 1,-1 1 0,1 0-1,-1 0 1,1 0 0,-1 0 0,1 0-1,-1 0 1,1 0 0,-1 0-1,1 0 1,-1 0 0,1 0 0,-1 0-1,1 0 1,-1 0 0,1 0-1,-1 0 1,0 1 0,1-1-1,-1 0 1,1 0 0,-1 1 0,1-1-1,-1 0 1,0 0 0,1 1-1,11 15 26,-11-15-3,20 35 248,46 86 242,-59-105-501,-1 1-1,-1 0 1,0 1-1,-2 0 1,4 25 0,-7-37-82,-1-1-29,0-1 0,1 1 0,0-1 0,0 1 0,0-1 1,1 1-1,0-1 0,0 0 0,0 0 0,6 10 0,-7-13-374</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8.790"/>
    </inkml:context>
    <inkml:brush xml:id="br0">
      <inkml:brushProperty name="width" value="0.035" units="cm"/>
      <inkml:brushProperty name="height" value="0.035" units="cm"/>
    </inkml:brush>
  </inkml:definitions>
  <inkml:trace contextRef="#ctx0" brushRef="#br0">199 194 6265,'0'0'6986,"6"-18"-6338,5-22-139,21-69 3930,-29 90-2652,-9 12-1026,3 6-763,1 1 0,-1 1 0,0-1 0,0 0 1,1 1-1,-1-1 0,0 1 0,1 0 0,-1 0 0,-3 2 0,-20 7-8,1 1 1,-30 19-1,44-23 3,0 1-1,0 0 0,1 0 0,0 1 0,0 0 0,-14 19 0,21-23-32,0 0-1,1 0 1,0 0 0,0 1 0,0-1-1,1 1 1,0-1 0,0 1 0,0 0-1,1 0 1,-1-1 0,1 1 0,1 0-1,-1-1 1,3 10 0,-2-13 37,-1 0 0,1 0 1,0 0-1,-1 0 1,1-1-1,0 1 0,0 0 1,1-1-1,-1 1 0,0 0 1,0-1-1,1 0 0,-1 1 1,1-1-1,0 0 1,-1 0-1,1 1 0,0-1 1,-1-1-1,1 1 0,0 0 1,0 0-1,2 0 0,48 10 41,-44-11-35,34 4 102,67-2 0,-57-3-14,-25 1-68,-1-2-1,0-1 0,35-8 1,-46 7-28,-1 0 0,0 0 0,0-2 0,-1 0 1,1 0-1,-1-1 0,19-14 0,-31 20-22,1 0 1,-1 0-1,0 0 0,0 0 0,0 0 0,0 0 1,0-1-1,0 1 0,0 0 0,-1 0 0,1-1 0,0 1 1,-1-1-1,1 1 0,-1 0 0,1-1 0,-1 1 1,1-4-1,-1-8-3069,0 6 185,0 3-1314</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9.359"/>
    </inkml:context>
    <inkml:brush xml:id="br0">
      <inkml:brushProperty name="width" value="0.035" units="cm"/>
      <inkml:brushProperty name="height" value="0.035" units="cm"/>
    </inkml:brush>
  </inkml:definitions>
  <inkml:trace contextRef="#ctx0" brushRef="#br0">1 36 1856,'0'0'15424,"3"-2"-15128,-2 2-289,0-1 1,0 1-1,-1 0 0,1-1 1,0 1-1,0 0 1,0 0-1,0 0 1,0 0-1,-1 0 1,1 0-1,0 0 0,0 0 1,0 0-1,0 0 1,0 0-1,0 1 1,-1-1-1,1 0 0,0 1 1,0-1-1,0 0 1,-1 1-1,1-1 1,0 1-1,-1 0 1,1-1-1,0 2 0,2 1 40,0 0 0,0 1-1,0-1 1,-1 1-1,0-1 1,3 7 0,3 9 292,9 35 0,-13-40-110,0-1-82,0 0 0,0 0-1,-2 0 1,0 1 0,0-1 0,-1 1-1,-1-1 1,-1 21 0,13-46 829,19-34-722,-17 23-244,30-36-1,-22 35-30,0 1 0,34-25-1,-46 40-7,1 0 0,1 1-1,-1 0 1,1 1 0,0 0-1,1 1 1,-1 1 0,18-5-1,-28 9 21,0-1 0,0 1 0,0 0-1,0 0 1,0 0 0,0 0 0,0 0-1,0 1 1,0-1 0,0 0 0,0 1 0,0 0-1,0-1 1,0 1 0,0 0 0,0 0-1,-1 0 1,1 0 0,0 0 0,-1 1 0,1-1-1,-1 0 1,1 1 0,-1-1 0,0 1-1,1 0 1,-1-1 0,0 1 0,1 2 0,3 6 13,-1 0 1,1 0 0,-2 1-1,4 15 1,-1-2-31,18 75-105,-23-89 88,7 13-307,-2-14-702,-6-9 992,0 0 0,1 0 0,-1 0 0,0 0 0,0 0 0,0 0 0,1 0 0,-1 0 1,0 0-1,0 0 0,1 0 0,-1 0 0,0 0 0,0 0 0,0 0 0,1 0 0,-1 0 0,0-1 1,0 1-1,0 0 0,1 0 0,-1 0 0,0 0 0,0 0 0,0 0 0,0-1 0,1 1 0,-1 0 1,0 0-1,0 0 0,0-1 0,0 1 0,0 0 0,0 0 0,0 0 0,0-1 0,1 1 0,-1 0 1,0-1-1,1-33-6011,-1 10 1439</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9.684"/>
    </inkml:context>
    <inkml:brush xml:id="br0">
      <inkml:brushProperty name="width" value="0.035" units="cm"/>
      <inkml:brushProperty name="height" value="0.035" units="cm"/>
    </inkml:brush>
  </inkml:definitions>
  <inkml:trace contextRef="#ctx0" brushRef="#br0">0 0 9130,'0'0'10155,"8"13"-10059,9 15 40,-2 0-1,-1 2 1,-2 0-1,9 31 1,18 84 465,20 160 0,-59-301-898,5 27 874,0-19-4645,-58-36-2211,6 3 686</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49.870"/>
    </inkml:context>
    <inkml:brush xml:id="br0">
      <inkml:brushProperty name="width" value="0.035" units="cm"/>
      <inkml:brushProperty name="height" value="0.035" units="cm"/>
    </inkml:brush>
  </inkml:definitions>
  <inkml:trace contextRef="#ctx0" brushRef="#br0">0 161 5937,'0'0'12803,"353"-75"-11843,-258 54-560,-7 3-264,-20 0-64,-14 4-64,-27 3 40,-20 8-48,-21 3-2256,-47 0-2081,-7 14-1496</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50.355"/>
    </inkml:context>
    <inkml:brush xml:id="br0">
      <inkml:brushProperty name="width" value="0.035" units="cm"/>
      <inkml:brushProperty name="height" value="0.035" units="cm"/>
    </inkml:brush>
  </inkml:definitions>
  <inkml:trace contextRef="#ctx0" brushRef="#br0">0 86 9274,'0'0'12347,"7"-86"-11787,-7 90-4977,0 14-512,0 3-832</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51.942"/>
    </inkml:context>
    <inkml:brush xml:id="br0">
      <inkml:brushProperty name="width" value="0.035" units="cm"/>
      <inkml:brushProperty name="height" value="0.035" units="cm"/>
    </inkml:brush>
  </inkml:definitions>
  <inkml:trace contextRef="#ctx0" brushRef="#br0">169 197 1616,'0'0'3760,"-14"11"-3340,-46 35-15,55-42-214,0 0 0,0-1 0,-1 0 0,1 0 0,-1 0 0,0-1-1,0 0 1,1 0 0,-2 0 0,1-1 0,-8 1 0,-5 2-240,22-4 2007,1 0-1677,0-1-1,-1 1 1,1-1 0,0 1-1,-1-1 1,1 0 0,-1 0-1,1-1 1,-1 1 0,0-1-1,0 0 1,6-4 0,-2-1 135,0-1 0,-1 1-1,9-15 1,-10 15-194,-1-1 0,1 2 0,1-1-1,0 1 1,8-8 0,-6 8 8,0 0 1,-1 0 0,1-1 0,-2 0-1,1 0 1,-1-1 0,0 0-1,0 0 1,8-15 0,-10 17-52,1 0 0,0 0 0,0 1-1,0 0 1,1 0 0,0 0 0,0 0 0,0 1 0,10-5 0,1-2 431,21-13 482,-37 23-705,-1 3-699,-1 1 310,1-1 1,-1 0-1,0 0 0,0 1 1,0-1-1,-1 0 1,1 0-1,0 0 1,-1 0-1,1 0 1,-1-1-1,0 1 1,-2 2-1,-3 3 0,-169 216 91,174-219-87,0 0 0,0 0-1,0 0 1,1 1 0,-1-1-1,1 0 1,0 1 0,1-1-1,-1 1 1,1-1 0,0 1-1,0-1 1,0 5 0,0 0 14,0-7 42,3-2 34,39 0 222,1-1 0,0-2 0,-1-3 0,83-19 1,-112 21-418,-12 4 66,0 0 0,1 0 0,-1 0 0,0 0 0,0-1 1,0 1-1,0 0 0,0-1 0,1 1 0,-1 0 0,0-1 0,0 1 0,0-1 0,0 0 0,0 1 0,0-1 0,0 0 0,-1 0 1,1 0-1,0 1 0,0-1 0,-1 0 0,1 0 0,0 0 0,-1 0 0,1 0 0,-1 0 0,1 0 0,-1-1 0,0 1 0,1 0 1,-1 0-1,0 0 0,0 0 0,0 0 0,0-1 0,0 0 0,0 1-64,0 0-1,-1 0 1,1 0-1,-1 1 1,1-1-1,-1 0 1,0 0-1,1 1 1,-1-1-1,0 0 1,0 1-1,1-1 1,-1 1 0,0-1-1,0 1 1,0-1-1,0 1 1,0-1-1,1 1 1,-1 0-1,0 0 1,0-1-1,0 1 1,0 0-1,0 0 1,0 0 0,-1 0-1,-9-3-783,-110-34-6834,65 20 2888</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52.082"/>
    </inkml:context>
    <inkml:brush xml:id="br0">
      <inkml:brushProperty name="width" value="0.035" units="cm"/>
      <inkml:brushProperty name="height" value="0.035" units="cm"/>
    </inkml:brush>
  </inkml:definitions>
  <inkml:trace contextRef="#ctx0" brushRef="#br0">1 191 1296,'0'0'8071,"0"-20"-6522,0-67 230,0 83-1480,0-1 0,0 0 0,1 0 0,-1 0 0,1 0 0,0 1 1,0-1-1,1 0 0,-1 1 0,3-6 0,-2 8-39,0-1 0,-1 1-1,1 0 1,0 0 0,0 0 0,1 0 0,-1 1-1,0-1 1,0 0 0,1 1 0,3-2 0,-5 3-243,-1-1-1,1 1 1,0 0 0,0-1 0,0 1-1,-1 0 1,1 0 0,0 0 0,0 0 0,0 0-1,0 0 1,0 0 0,-1 0 0,1 0 0,0 0-1,0 0 1,0 1 0,0-1 0,-1 0-1,1 1 1,0-1 0,0 0 0,-1 1 0,1-1-1,0 1 1,0-1 0,-1 1 0,2 1 0,14 19 275,-14-17-282,14 26 97,0 1 0,-3 1-1,0 1 1,-2 0 0,8 37 0,-7-8 248,9 121 0,-20-117-263,-1-39-87,1-1-1,0 0 1,3 1-1,9 40 1,-11-62-561,0-7-2,1-15-548,-2-23-904,-1 3-1146,0 1-1334</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52.939"/>
    </inkml:context>
    <inkml:brush xml:id="br0">
      <inkml:brushProperty name="width" value="0.035" units="cm"/>
      <inkml:brushProperty name="height" value="0.035" units="cm"/>
    </inkml:brush>
  </inkml:definitions>
  <inkml:trace contextRef="#ctx0" brushRef="#br0">1 212 6705,'0'0'6052,"36"-33"-5809,112-99 55,-148 132-298,48-41 268,-47 40-250,0 1 0,-1-1 0,1 1 1,0-1-1,0 1 0,0-1 1,0 1-1,-1 0 0,1-1 0,0 1 1,0 0-1,0 0 0,0 0 1,0 0-1,0 0 0,0 0 0,0 0 1,1 0-1,6 0 132,-4 1-143,0 0 0,0-1-1,-1 1 1,1 1 0,0-1-1,-1 0 1,1 1 0,-1 0 0,1 0-1,-1 0 1,0 0 0,0 1 0,0-1-1,0 1 1,0-1 0,-1 1 0,1 0-1,-1 0 1,0 0 0,0 1 0,0-1-1,0 1 1,2 5 0,3 7 85,0 1 0,-1 1 0,6 29-1,-5-1 186,-2-1-1,-2 1 0,-3 48 0,0-51-35,0-40-222,0 1-1,0-1 1,0 0 0,-1 0-1,1 0 1,-1 1-1,0-1 1,0 0 0,0 0-1,0 0 1,0 0 0,-1 0-1,1 0 1,-1-1-1,0 1 1,0 0 0,0-1-1,0 1 1,-3 1 0,-1 0 25,0 0 0,-1 0 0,1 0 0,-1-1 0,0 0 0,0-1 0,-9 3 1,9-3 74,-1 0 1,0-1-1,0 0 1,-15 0-1,22-19 1,1 7-98,-1 6-3,1-1-1,0 1 1,1 0 0,-1 0 0,3-10 0,-2 13-17,0 0 1,0 1-1,-1-1 1,1 1-1,0 0 1,0-1-1,0 1 1,1 0-1,-1-1 1,0 1-1,0 0 1,1 0-1,-1 0 1,1 0-1,-1 0 1,1 0-1,-1 1 0,1-1 1,-1 0-1,1 1 1,3-1-1,7-2-29,0 0-1,0 1 0,0 1 0,0 0 0,14 1 0,-21 0 9,0 1 0,0-1 0,0 1 0,-1 0 0,1 0-1,0 0 1,-1 1 0,1 0 0,-1 0 0,0 0 0,1 0 0,-1 1-1,0 0 1,-1-1 0,5 5 0,16 19-51,-16-16 59,0-1 0,0 0 0,1-1 0,0 0-1,0-1 1,1 1 0,0-2 0,0 1 0,22 9 0,-16-11 17,-1-1 1,2-1 0,-1 0 0,33 2 0,65-7 49,-105 1-54,-1 1 47,0-2 0,-1 1 1,1-1-1,-1 0 0,1-1 0,-1 0 1,0 0-1,0 0 0,0-1 1,0 0-1,-1 0 0,1-1 1,-1 0-1,0 0 0,-1-1 0,1 1 1,-1-1-1,0 0 0,0-1 1,-1 1-1,0-1 0,0 0 1,-1 0-1,0 0 0,0 0 1,0-1-1,-1 1 0,0-1 0,-1 1 1,0-1-1,0 0 0,0-14 1,-1 6 1,1 11-34,-1 1 0,0 0 0,0 0 0,0 0 0,-1-1-1,0 1 1,-1-5 0,2 8-15,-1 0 1,0 0-1,1-1 0,-1 1 0,0 0 0,0 0 0,0 0 0,0 0 0,0 0 0,0 0 0,0 0 1,0 1-1,-1-1 0,1 0 0,0 0 0,0 1 0,-1-1 0,1 1 0,-1-1 0,1 1 1,0 0-1,-1 0 0,1-1 0,-1 1 0,-1 0 0,-6 0-8,1-1-1,-1 1 1,0 1 0,0 0-1,1 0 1,-1 0 0,1 1-1,-1 1 1,1-1 0,0 1 0,-1 1-1,2-1 1,-1 1 0,0 1-1,1 0 1,0 0 0,0 0-1,-9 9 1,-4 2 3,1 2 1,-19 20-1,33-32 3,1 0 0,-1 0 0,1 0-1,0 0 1,1 1 0,-1-1 0,1 1-1,0 0 1,1 0 0,0 0 0,0 1 0,-1 7-1,2 73-28,1-86 31,0-1 0,0 1-1,1-1 1,-1 1 0,0-1 0,1 1 0,-1-1 0,1 1-1,-1-1 1,1 0 0,0 1 0,-1-1 0,1 0 0,0 1-1,0-1 1,0 0 0,0 0 0,0 0 0,0 0 0,0 0-1,1 0 1,-1 0 0,0 0 0,1-1 0,-1 1-1,0 0 1,1-1 0,-1 1 0,1-1 0,-1 1 0,1-1-1,1 0 1,6 2 49,1-1-1,0 0 1,-1-1-1,12-1 1,-2 0 27,14 1-131,0-1 1,44-9-1,-61 7-1002,0-1 0,0-1 1,27-12-1,-14 0-4081</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53.325"/>
    </inkml:context>
    <inkml:brush xml:id="br0">
      <inkml:brushProperty name="width" value="0.035" units="cm"/>
      <inkml:brushProperty name="height" value="0.035" units="cm"/>
    </inkml:brush>
  </inkml:definitions>
  <inkml:trace contextRef="#ctx0" brushRef="#br0">226 75 3937,'0'0'11506,"0"-12"-10436,-1-36-259,1 47-792,0 1 1,-1-1 0,1 0-1,0 1 1,0-1 0,0 0-1,-1 1 1,1-1 0,0 1-1,-1-1 1,1 0 0,-1 1 0,1-1-1,-1 1 1,1-1 0,-1 1-1,1-1 1,-1 1 0,1 0-1,-1-1 1,1 1 0,-1 0-1,0-1 1,1 1 0,-1 0-1,0 0 1,1-1 0,-1 1-1,0 0 1,1 0 0,-1 0-1,0 0 1,1 0 0,-1 0-1,0 0 1,1 0 0,-1 0 0,0 0-1,1 1 1,-1-1 0,0 0-1,1 0 1,-1 1 0,0-1-1,0 1 1,-1-1 4,-3 2 9,1-1 0,-1 1-1,1 0 1,0 0 0,0 1-1,0-1 1,0 1-1,0 0 1,1 0 0,-1 0-1,-5 7 1,-34 46 276,31-38-216,-1 1-44,0 0 0,2 2 0,0-1-1,-9 28 1,15-36-30,1 0 0,1 1-1,0-1 1,1 1-1,1 0 1,-1 0 0,2-1-1,0 1 1,2 17 0,-1-28-13,-1 0 1,1 0 0,0-1 0,0 1-1,-1 0 1,1-1 0,0 1 0,0 0-1,1-1 1,-1 1 0,0-1 0,0 0-1,1 1 1,-1-1 0,1 0 0,-1 0 0,1 0-1,0 0 1,-1 0 0,1 0 0,0 0-1,0 0 1,-1-1 0,5 1 0,5 2 12,0-1-1,1 0 1,11 0 0,-13-1 6,41 3-253,1-1 1,-1-3-1,0-2 0,1-2 1,80-18-1,-131 22 166,56-19-1843,-53 17 1325,0-1-1,0 1 1,-1 0 0,1-1-1,-1 0 1,1 0 0,-1 0-1,0 0 1,0 0 0,-1-1-1,6-7 1,0-6-7038</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53.451"/>
    </inkml:context>
    <inkml:brush xml:id="br0">
      <inkml:brushProperty name="width" value="0.035" units="cm"/>
      <inkml:brushProperty name="height" value="0.035" units="cm"/>
    </inkml:brush>
  </inkml:definitions>
  <inkml:trace contextRef="#ctx0" brushRef="#br0">1 1 6209</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53.728"/>
    </inkml:context>
    <inkml:brush xml:id="br0">
      <inkml:brushProperty name="width" value="0.035" units="cm"/>
      <inkml:brushProperty name="height" value="0.035" units="cm"/>
    </inkml:brush>
  </inkml:definitions>
  <inkml:trace contextRef="#ctx0" brushRef="#br0">1 42 6209,'408'136'2925,"-335"-118"-1936,-72-18-966,-1 1 1,1-1 0,-1 0 0,1 0 0,-1 0 0,1 0 0,-1 0 0,1 0 0,-1 0 0,1 0-1,-1 0 1,1 0 0,-1 0 0,1 0 0,-1 0 0,1 0 0,-1-1 0,0 1 0,1 0-1,-1 0 1,1-1 0,-1 1 0,1 0 0,-1 0 0,0-1 0,1 1 0,-1 0 0,1-1-1,-1 1 1,0-1 0,1 0 0,-1 1-7,7-11 643,-1-1 1,0 0-1,-1 0 1,0-1 0,-1 1-1,0-1 1,-1 0-1,-1 0 1,0 0 0,-1-1-1,0-15 1,-1 28-635,0 0 0,0 0 1,0 1-1,0-1 1,-1 0-1,1 0 0,0 0 1,0 1-1,-1-1 0,1 0 1,0 1-1,-1-1 1,1 0-1,-1 1 0,1-1 1,-1 0-1,1 1 0,-1-1 1,0 1-1,1-1 1,-1 1-1,0-1 0,1 1 1,-2-1-1,-25-5 125,-31 9-204,51-1 48,0 0 0,0 0 0,0 1 0,0 1 0,0-1 0,1 1 0,-1 0 0,1 0 0,0 1 0,0 0 0,-9 10 0,1 0 8,1 0 0,0 1-1,-12 22 1,18-28-16,1 0 0,0 0 0,1 0 0,0 1 0,1 0 0,0 0 1,1 0-1,0 0 0,1 1 0,0-1 0,0 19 0,2-29 12,0-1-1,0 0 1,0 0-1,0 1 0,0-1 1,0 0-1,0 0 1,0 1-1,0-1 1,0 0-1,0 0 1,0 1-1,0-1 1,0 0-1,0 0 1,0 1-1,0-1 1,1 0-1,-1 0 1,0 1-1,0-1 1,0 0-1,0 0 0,1 0 1,-1 0-1,0 1 1,0-1-1,0 0 1,1 0-1,-1 0 1,0 0-1,0 0 1,0 1-1,1-1 1,-1 0-1,0 0 1,0 0-1,1 0 1,-1 0-1,1 0 0,9 1 8,1 0 0,0 0 0,0-1 0,0-1-1,0 1 1,-1-2 0,1 0 0,0 0-1,-1-1 1,17-6 0,-15 4-63,-1 0 1,0 0-1,0-1 1,0-1-1,-1 0 1,1 0-1,-2-1 1,1 0 0,10-13-1,-17 17-214,0 0-1,-1 0 1,1 0 0,-1 0 0,0-1-1,-1 1 1,1 0 0,-1-1 0,0 0-1,0 1 1,0-1 0,-1 0 0,1 1-1,-1-1 1,0 0 0,-1-5-1,1 2-640,0-17-3726</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54.207"/>
    </inkml:context>
    <inkml:brush xml:id="br0">
      <inkml:brushProperty name="width" value="0.035" units="cm"/>
      <inkml:brushProperty name="height" value="0.035" units="cm"/>
    </inkml:brush>
  </inkml:definitions>
  <inkml:trace contextRef="#ctx0" brushRef="#br0">144 0 6785,'0'0'5676,"-17"35"-4941,-53 111 73,60-127-532,2 0 0,0 1 0,1 0-1,1 0 1,1 1 0,1 0 0,-2 24 0,5-38-181,0 52 4301,1-92-3000,-1 0-1278,1-33-107,1 61-27,-1 1 0,1 0-1,0-1 1,0 1 0,1 0-1,-1 0 1,1 0 0,0 0 0,0 0-1,0 0 1,0 1 0,4-5-1,10-9-48,1 1-1,1 1 0,0 0 0,2 2 1,-1 0-1,1 1 0,1 0 0,0 2 1,30-10-1,-24 8 61,-21 10-75,-1-1 0,1 1 0,-1 0 0,1 0 0,0 0 0,0 1 1,8-1-1,-12 2-458,-2 9-5854,0 9 2978,0-3-715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54.349"/>
    </inkml:context>
    <inkml:brush xml:id="br0">
      <inkml:brushProperty name="width" value="0.035" units="cm"/>
      <inkml:brushProperty name="height" value="0.035" units="cm"/>
    </inkml:brush>
  </inkml:definitions>
  <inkml:trace contextRef="#ctx0" brushRef="#br0">1 0 5473</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54.988"/>
    </inkml:context>
    <inkml:brush xml:id="br0">
      <inkml:brushProperty name="width" value="0.035" units="cm"/>
      <inkml:brushProperty name="height" value="0.035" units="cm"/>
    </inkml:brush>
  </inkml:definitions>
  <inkml:trace contextRef="#ctx0" brushRef="#br0">1 471 5473,'265'201'1258,"-219"-169"-794,-45-31-453,-1-1 0,0 0-1,0 0 1,0 0 0,0 1 0,1-1 0,-1 0 0,0 0 0,0 0-1,1 0 1,-1 0 0,0 1 0,0-1 0,1 0 0,-1 0 0,0 0-1,0 0 1,1 0 0,-1 0 0,0 0 0,0 0 0,1 0 0,-1 0-1,0 0 1,0 0 0,1 0 0,-1 0 0,0 0 0,0 0 0,1 0 0,-1 0-1,0 0 1,0-1 0,1 1 0,-1 0 0,0 0 0,0 0 0,1 0-1,-1 0 1,0-1 0,0 1 0,1 0 12,14-20 1430,1 0 1,-2-1 0,-1 0-1,14-32 1,-22 44-792,-1-1 1,0 0-1,-1 0 1,0 0-1,0-1 1,-1 1-1,0-15 1,-2 25-549,-6 1-126,1 0-1,-1 1 1,0 0-1,0 0 0,1 0 1,-1 1-1,1 0 1,0 0-1,0 0 0,-7 7 1,4-5 5,-15 11 6,2 1-1,0 1 1,1 1-1,-27 33 1,36-38 1,0 0 0,2 1 0,0 0 0,0 0 0,1 1 0,1 0 0,1 0 0,-6 23 0,10-11-13,2-6-54,11-21 313,0-3-230,-1 0 0,0-1-1,0-1 1,0 1 0,0-2 0,-1 1 0,0-1 0,1-1 0,-2 1 0,1-2 0,-1 1 0,0-1 0,12-13 0,5-7-7,-1-1 0,33-51 0,-44 57-11,-1 1 1,-1-1-1,0-1 0,-2 0 0,-1-1 0,10-45 0,-10 22-5,-3-1 1,0-77-1,2-82 1227,-7 207-1052,0 1-130,-2 154-127,6 191 114,0-307-21,1 1 1,12 43 0,-12-64-4,1-1 1,1 1-1,0-2 1,1 1-1,1-1 0,17 25 1,-24-39-2,1 0 0,-1-1 0,1 1 0,0 0 0,0-1 1,0 1-1,0-1 0,1 0 0,-1 0 0,0 0 0,1-1 1,-1 1-1,1-1 0,0 0 0,4 1 0,4 0 0,1-1 0,-1 0 0,18-1-1,-10 0-8,-11-1-83,-1 1 1,1-2-1,-1 1 1,1-1-1,-1 0 1,0-1-1,0 1 1,0-2-1,0 1 1,-1-1 0,1 0-1,8-8 1,-2 2-1311,-1-2 0,0 1 0,-1-2 0,0 0 0,11-17 0,-1-2-4745</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3:55.556"/>
    </inkml:context>
    <inkml:brush xml:id="br0">
      <inkml:brushProperty name="width" value="0.035" units="cm"/>
      <inkml:brushProperty name="height" value="0.035" units="cm"/>
    </inkml:brush>
  </inkml:definitions>
  <inkml:trace contextRef="#ctx0" brushRef="#br0">651 181 5457,'0'0'9665,"14"-24"-9114,40-73-113,-53 95-426,0 1-1,0-1 1,0 0-1,0 0 0,0 1 1,0-1-1,0 0 1,-1 0-1,1 0 0,-1 0 1,0 0-1,1 0 1,-1 0-1,0 0 0,0 0 1,0 0-1,0 0 1,-1-2-1,0 3-9,1 1 0,-1-1 1,0 1-1,1-1 0,-1 0 0,0 1 1,0 0-1,1-1 0,-1 1 0,0-1 0,0 1 1,0 0-1,1 0 0,-1-1 0,0 1 1,0 0-1,0 0 0,0 0 0,0 0 1,-1 0-1,-5-1 21,-24-4 6,-1 1 0,0 1 0,0 2-1,-49 3 1,73-1 9,0 0-1,0 1 0,0 0 1,0 0-1,1 1 0,-1 0 1,0 0-1,1 0 0,0 1 1,-8 6-1,11-8-21,1 0 0,-1 1-1,1 0 1,-1 0 0,1 0 0,0 0-1,0 1 1,0-1 0,1 1 0,-1-1-1,1 1 1,0 0 0,0 0 0,0 0-1,1 0 1,-1 1 0,1-1-1,0 0 1,0 1 0,0 4 0,1 1 36,-1-8-41,1-1 0,0 1 0,-1 0 1,1 0-1,0 0 0,0 0 0,1-1 1,-1 1-1,0 0 0,0 0 0,1 0 1,-1-1-1,1 1 0,0 0 0,-1-1 1,1 1-1,0 0 0,0-1 0,0 1 1,0-1-1,0 1 0,1-1 0,-1 0 1,0 1-1,1-1 0,-1 0 1,0 0-1,1 0 0,0 0 0,-1 0 1,4 1-1,33 11 136,0-1 1,1-2-1,45 5 1,41 10 997,-119-23-1008,1 0 0,-1 0 0,0 0-1,0 1 1,11 6 0,-15-8-111,0 0-1,-1 1 0,1-1 1,-1 1-1,1-1 1,-1 1-1,0 0 0,1-1 1,-1 1-1,0 0 1,0 0-1,0 0 0,0 0 1,-1 0-1,1 0 1,0 0-1,-1 0 0,1 0 1,-1 0-1,0 0 1,0 3-1,0-2-8,1 0-1,-2 0 0,1 0 1,0 0-1,0 0 1,-1 0-1,0 0 1,1 0-1,-1 0 1,0 0-1,-1 0 0,1-1 1,-2 4-1,0-3 0,0 0 1,-1 0-1,1 0 0,0-1 0,-1 0 0,0 1 1,1-1-1,-1-1 0,-6 3 0,-58 23-284,-1-3 0,-92 20 0,-145 10-6681,188-39 132</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07.182"/>
    </inkml:context>
    <inkml:brush xml:id="br0">
      <inkml:brushProperty name="width" value="0.035" units="cm"/>
      <inkml:brushProperty name="height" value="0.035" units="cm"/>
    </inkml:brush>
  </inkml:definitions>
  <inkml:trace contextRef="#ctx0" brushRef="#br0">96 0 5417,'0'0'7192,"-6"0"-6403,-33 0-139,18 0 5245,20 23-6082,1-23 187,0 30 30,0 0 0,-2-1 0,-1 1 0,-12 49 0,12-61-20,0 0 0,1 1 0,1-1-1,2 26 1,-1-15-23,2-28 13,-1 0 0,0-1 0,1 1 1,-1-1-1,0 1 0,1-1 1,-1 0-1,0 1 0,1-1 1,-1 0-1,1 0 0,-1 0 0,1 0 1,-1 0-1,2-1 0,3 1 8,538 10 486,-540-9-489,-1-1-1,0 0 0,1-1 0,-1 1 0,0 0 0,0-1 0,1 0 0,-1 0 1,4-1-1,-5 1-130,-1 0 1,0 0 0,0 0 0,0 0 0,-1 0 0,1 0-1,0 0 1,0 0 0,0-1 0,-1 1 0,1 0-1,-1 0 1,1-1 0,-1 1 0,1 0 0,-1-1-1,0 1 1,0 0 0,0-1 0,0 1 0,0 0-1,0-1 1,0-1 0,0 1-124,1-1-1,-1 1 0,1-1 1,-1 1-1,1 0 1,0-1-1,0 1 1,0 0-1,0 0 0,0 0 1,1 0-1,-1 0 1,1 0-1,-1 0 1,1 0-1,3-2 0,34-25-3436,-31 24 2641,33-21-3481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23.986"/>
    </inkml:context>
    <inkml:brush xml:id="br0">
      <inkml:brushProperty name="width" value="0.035" units="cm"/>
      <inkml:brushProperty name="height" value="0.035" units="cm"/>
    </inkml:brush>
  </inkml:definitions>
  <inkml:trace contextRef="#ctx0" brushRef="#br0">0 161 1200,'0'0'5954,"3"2"-4149,-2-1-1629,1 1 0,0-1 0,-1 0 0,1 0 0,0 0 0,0-1 0,0 1 0,0 0 0,0-1 0,0 1 0,0-1 0,0 0 0,0 0 0,0 1 0,0-1 0,0-1 0,0 1 0,0 0 0,0 0 0,0-1 0,0 1 0,3-2 0,54-21 1483,-31 11-1274,38-13 1192,-65 20-240,-1 11 686,20-7-656,26-19-719,-44 19-614,-2 2-345,0-1 309,0 0-1,0 1 1,1-1 0,-1 0-1,0 1 1,0-1-1,0 0 1,0 1 0,0-1-1,0 1 1,0-1-1,0 0 1,0 1 0,0-1-1,0 1 1,0-1 0,0 0-1,0 1 1,0-1-1,0 0 1,0 1 0,0-1-1,0 0 1,-1 1-1,1-1 1,0 0 0,0 1-1,0-1 1,-1 0-1,1 1 1,0-1 0,-1 0-1,1 0 1,0 1-1,0-1 1,-1 0 0,-9 12 4,10-12-4,-1 2 1,-1-1 1,1 0 0,0 1-1,0-1 1,0 1-1,0-1 1,0 1-1,0-1 1,0 1-1,0 0 1,1 0-1,-1-1 1,1 1-1,-1 0 1,1 0-1,-1 3 1,1-4 696,21-11-445,5-8-8,-26 18-244,0 0 0,0 0 1,0 0-1,0-1 1,1 1-1,-1 0 1,0 0-1,0 0 1,0 0-1,0 0 0,0-1 1,0 1-1,0 0 1,0 0-1,0 0 1,1 0-1,-1-1 1,0 1-1,0 0 0,0 0 1,0 0-1,0 0 1,0-1-1,0 1 1,0 0-1,0 0 1,0 0-1,0 0 1,-1-1-1,1 1 0,0 0 1,0 0-1,0 0 1,0 0-1,0-1 1,0 1-1,0 0 1,0 0-1,0 0 0,0 0 1,-1 0-1,1-1 1,0 1-1,0 0 1,0 0-1,0 0 1,0 0-1,-1 0 0,1 0 1,0 0-1,0 0 1,0 0-1,0 0 1,-1 0-1,1 0 1,0 0-1,0 0 0,0 0 1,0 0-1,-1 0 1,1 0-1,0 0 1,0 0-1,0 0 1,-1 0-1,1 0 0,-13 0-14,12 0 13,-94 0-226,94 0 222,1 0 1,-1 0-1,0 0 0,1 0 1,-1 0-1,1 0 1,-1 0-1,0 0 0,1 1 1,-1-1-1,1 0 1,-1 0-1,1 1 0,-1-1 1,1 0-1,-1 1 1,1-1-1,-1 1 0,1-1 1,0 0-1,-1 1 1,1-1-1,0 1 0,-1-1 1,1 1-1,0-1 1,-1 1-1,1-1 0,0 1 1,0 0-1,0-1 1,-1 1-1,1 22-62,0-15 70,0-7 114,32-1 68,-27 1-168,0-1 0,-1 1 0,1-1 1,0 0-1,-1-1 0,1 1 0,0-1 0,-1 0 1,1 0-1,-1 0 0,1-1 0,-1 1 0,1-1 1,7-5-1,-3 0 29,0 0 0,-1-1 1,0 0-1,0 0 0,8-12 1,-13 15-42,0 0 0,0-1 0,-1 1 1,1-1-1,-1 1 0,-1-1 0,1 0 0,-1 0 1,0 0-1,0 0 0,0 0 0,-1-6 1,0 11-23,-11 1-112,3 0 123,0 1 1,0-1 0,0 1 0,0 1 0,0 0 0,0 0 0,1 0 0,-1 1-1,1 0 1,-1 0 0,1 1 0,0 0 0,1 0 0,-1 1 0,1 0-1,0 0 1,0 1 0,0-1 0,-9 13 0,12-13 9,1-3-6,0 0 0,1 0-1,-1 0 1,1 0 0,-1 1 0,1-1-1,0 0 1,0 1 0,0-1 0,0 1-1,1-1 1,-1 1 0,1-1 0,-1 1-1,1 0 1,0 3 0,0-5 424,12-2-282,0 0-1,0-1 1,-1 0-1,1-1 1,0-1-1,16-7 1,-4 1-132,42-26 1,-43 17 144,-20 12-115,-16 9-317,-8 6 264,17-5 13,-1-1 0,0 0 1,0 0-1,0 0 0,0-1 0,0 0 0,-5 1 0,8-2-2,-2 0-2380,-51 0-3427,26 0-45</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52.270"/>
    </inkml:context>
    <inkml:brush xml:id="br0">
      <inkml:brushProperty name="width" value="0.035" units="cm"/>
      <inkml:brushProperty name="height" value="0.035" units="cm"/>
    </inkml:brush>
  </inkml:definitions>
  <inkml:trace contextRef="#ctx0" brushRef="#br0">1 189 7434,'0'0'10809,"28"-30"-10455,119-125 121,-146 152-398,-1 2-83,-8 11-9179,-5-2 2868</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07.492"/>
    </inkml:context>
    <inkml:brush xml:id="br0">
      <inkml:brushProperty name="width" value="0.035" units="cm"/>
      <inkml:brushProperty name="height" value="0.035" units="cm"/>
    </inkml:brush>
  </inkml:definitions>
  <inkml:trace contextRef="#ctx0" brushRef="#br0">116 76 5009,'0'0'10201,"-15"-13"-8850,-44-37-302,45 38-395,13 15-430,-2 7-217,0 0 1,1 1-1,1 0 1,0-1 0,0 14-1,-1 17 20,-11 377 53,13-355-200,-1-62 71,1 0 0,0 0 1,0 0-1,0 0 0,0 0 0,0 0 1,1 0-1,-1 0 0,0 0 0,0 0 1,1 0-1,-1 0 0,0 0 0,1 0 0,-1 0 1,1-1-1,-1 1 0,1 0 0,0 0 1,-1 0-1,1-1 0,0 1 0,-1 0 1,1-1-1,0 1 0,1 0 0,26 2-2816,-13-4 1459,19 1-3436</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08.100"/>
    </inkml:context>
    <inkml:brush xml:id="br0">
      <inkml:brushProperty name="width" value="0.035" units="cm"/>
      <inkml:brushProperty name="height" value="0.035" units="cm"/>
    </inkml:brush>
  </inkml:definitions>
  <inkml:trace contextRef="#ctx0" brushRef="#br0">1189 158 5193,'0'0'9657,"-68"-26"-8753,-215-79-447,268 100-426,1 0-1,-1 0 0,-1 2 1,1 0-1,0 1 0,-25-1 1,14 3 22,1 1 1,-1 1 0,1 1 0,-1 2-1,1 0 1,0 2 0,1 1 0,0 0-1,0 2 1,1 1 0,0 1 0,-27 18-1,20-9 73,0 0 0,1 2-1,2 2 1,0 0 0,1 2-1,2 1 1,-24 35-1,32-38-60,1 0-1,1 0 0,1 2 0,2-1 0,0 2 0,2-1 0,1 2 0,2-1 0,-6 44 0,9-35 29,1-1 1,4 47-1,-1-71-68,0 0 1,1 1-1,1-1 0,0 0 0,1 0 0,0-1 0,1 1 0,0-1 0,1 0 0,9 14 0,1-5 9,1-1 1,0-1-1,2 0 1,0-2-1,2 0 0,-1-1 1,2-1-1,31 16 0,-1-5 59,1-2 0,93 26 0,-55-27 57,2-5 0,0-4-1,0-4 1,122-3-1,-172-6-10,-1-2-1,0-2 0,0-2 0,0-1 0,48-16 0,-70 16-77,1 0 0,-1-2 0,0-1 0,0 0 0,-1-1 0,-1-1 0,0-1 0,-1-1 0,0 0 0,-1-1 0,24-28 0,-33 33-30,0 0 0,-1 0 1,-1-1-1,1 1 0,-1-1 1,-1-1-1,0 1 0,-1 0 1,0-1-1,1-12 0,0-13 229,-3-70-1,-1 58-106,0 37-129,0 1 0,-1-1 0,-1 0 0,1 1 0,-2-1 0,0 1 0,0-1 0,-1 1 0,0 0 0,-1 0 0,0 1 0,-1-1 0,0 1 0,0 0 0,-1 1 0,-1 0 0,0 0 0,-10-9 0,0 2-27,-1 1 1,0 1-1,-1 1 1,-1 0-1,0 2 1,-1 0-1,0 1 0,0 2 1,-32-8-1,-17-1-786,-127-13 0,112 23-1423,-97 4 1,95 4-1141,-23-1-3096</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14.610"/>
    </inkml:context>
    <inkml:brush xml:id="br0">
      <inkml:brushProperty name="width" value="0.035" units="cm"/>
      <inkml:brushProperty name="height" value="0.035" units="cm"/>
    </inkml:brush>
  </inkml:definitions>
  <inkml:trace contextRef="#ctx0" brushRef="#br0">207 91 7330,'0'0'4750,"2"-15"-4282,5-18-338,-1 1 1368,-14 66-691,-102 398 1668,31-134-1736,77-290-722,-4 13 14,2 0-1,0 0 1,-1 33 0,5-54 563,-2-8-215,2-1 1,-1 1 0,1-1-1,0 1 1,2-13 0,0 5-230,1-8-143,1-1-1,2 1 0,14-41 0,7-29-233,-26 88 212,47-187-435,-39 165 408,1 0 1,2 1-1,1 0 1,29-44-1,-38 66 42,127-175 15,-122 162 1,-9 18-28,1-1 0,-1 1 0,0-1 0,1 1 0,-1 0 0,1-1 0,-1 1 0,1 0 0,-1-1 0,1 1 0,-1 0 0,1 0 0,-1-1 0,1 1 0,0 0 0,-1 0 0,1 0 0,-1 0 0,1 0 0,0 0 0,-1 0 0,1 0 0,-1 0 0,1 0 0,-1 0 0,1 0 0,0 0 0,-1 1 0,1-1 0,-1 0 0,1 0 0,-1 1 0,1-1 0,-1 0 0,1 1 0,-1-1 0,1 1 0,2 2-9,-1 0 0,1 1 0,-1-1 0,0 1 0,0-1 0,0 1 0,2 6-1,4 8 18,53 106 39,5-3 0,110 151 0,-138-221 65,2-2 1,2-1-1,73 64 0,-113-110-69,-38-34-9774,-2 7 1704</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14.891"/>
    </inkml:context>
    <inkml:brush xml:id="br0">
      <inkml:brushProperty name="width" value="0.035" units="cm"/>
      <inkml:brushProperty name="height" value="0.035" units="cm"/>
    </inkml:brush>
  </inkml:definitions>
  <inkml:trace contextRef="#ctx0" brushRef="#br0">1 25 6769,'0'0'9002,"311"-3"-8842,-243-1-56,-7 1-56,-7 3-48,-6 0-216,-7 0-440,-8 0-584,15-4-656,-7 4-905,-8-11-4385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15.602"/>
    </inkml:context>
    <inkml:brush xml:id="br0">
      <inkml:brushProperty name="width" value="0.035" units="cm"/>
      <inkml:brushProperty name="height" value="0.035" units="cm"/>
    </inkml:brush>
  </inkml:definitions>
  <inkml:trace contextRef="#ctx0" brushRef="#br0">1 61 7538,'0'0'8863,"0"-9"-8514,0-27 18,0 27 92,2 20-526,77 150 315,-52-111-201,34 87-1,-27-58-28,-25-68 313,-5-20 927,-3-30 578,-1 33-2238,-2-77 601,0 31-194,7-75 1,-4 119-5,1 0 0,0 0 0,0 0 0,1 0 1,0 0-1,0 0 0,1 1 0,7-13 1,-8 16-33,0-1 0,1 1 0,-1 0 0,1 0 0,0 0 0,0 1 0,0-1 0,1 1 0,-1 0 0,1 0 0,0 0 0,-1 1 0,1 0 0,8-3 0,0 3-186,1 1 0,0 0 0,0 1 0,25 3 0,-26-2 99,47 5-292,37 2-229,-27-8 392,-38 0-5045</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16.055"/>
    </inkml:context>
    <inkml:brush xml:id="br0">
      <inkml:brushProperty name="width" value="0.035" units="cm"/>
      <inkml:brushProperty name="height" value="0.035" units="cm"/>
    </inkml:brush>
  </inkml:definitions>
  <inkml:trace contextRef="#ctx0" brushRef="#br0">0 165 7194,'0'0'7418,"3"-13"-7234,4-17 674,1 0 0,15-36-1,-12 45 720,-5 17-788,1 32-571,-4-8-285,4 21 56,1 0 0,2-1 0,25 66 0,-26-82-154,7 14-82,-15-36 216,0-1 0,0 0 0,0 0 0,0 1 0,0-1 0,0 0 0,0 0 1,0 0-1,1 0 0,-1 0 0,0-1 0,1 1 0,-1 0 0,1 0 0,-1-1 0,1 1 0,-1-1 0,1 0 0,-1 1 0,1-1 1,-1 0-1,3 0 0,68 0-2370,-70 0 2302,-1 0 0,1-1 0,0 1 0,-1 0 0,1-1 0,-1 0-1,1 1 1,-1-1 0,1 0 0,-1 0 0,1 0 0,-1 0 0,0 0 0,1 0 0,-1 0 0,0 0 0,0 0-1,0-1 1,2-1 0,14-30-2780,-9 6-232</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17.426"/>
    </inkml:context>
    <inkml:brush xml:id="br0">
      <inkml:brushProperty name="width" value="0.035" units="cm"/>
      <inkml:brushProperty name="height" value="0.035" units="cm"/>
    </inkml:brush>
  </inkml:definitions>
  <inkml:trace contextRef="#ctx0" brushRef="#br0">539 72 4825,'0'0'8295,"-17"-12"-7335,-53-33-57,67 43-815,1 1 0,-1-1 0,0 0 0,0 1 0,0 0 0,0 0 0,0 0 1,-1 0-1,1 0 0,0 0 0,0 1 0,0 0 0,-1 0 0,1 0 0,0 0 0,-1 0 0,-3 1 0,-11 1-86,5-1-9,1 0 0,-1 0-1,1 1 1,0 1 0,-1 0 0,1 1-1,1 0 1,-1 1 0,0 0-1,1 1 1,0 1 0,-13 9 0,-2 0 2,2 1 1,0 2 0,-38 36 0,56-47-19,-1-1 0,1 1-1,0 0 1,0 0-1,1 1 1,0 0-1,1 0 1,0 0 0,0 0-1,1 1 1,0-1-1,1 1 1,0 0 0,0 0-1,0 13 1,1 5-36,0-19 1,1 1 0,-1-1 0,2 1-1,-1-1 1,4 13 0,-4-20 55,1 0 0,-1 0 0,1 0 0,0 0 0,0 0 0,0 0 1,0-1-1,0 1 0,0 0 0,1-1 0,-1 1 0,1-1 0,-1 1 0,1-1 0,-1 1 0,1-1 0,0 0 0,0 0 0,-1 0 0,1 0 0,0 0 0,0 0 0,0-1 0,0 1 0,0 0 0,0-1 1,0 0-1,0 0 0,3 1 0,19 0 207,0 0 0,0-1 0,0-1 0,0-2 1,0 0-1,-1-2 0,1 0 0,32-13 0,-48 15-169,0 0 0,0-1-1,-1 0 1,1 0-1,-1-1 1,0 0-1,0 0 1,-1-1 0,1 0-1,-1 0 1,-1-1-1,1 1 1,-1-1-1,0 0 1,-1 0 0,0-1-1,0 0 1,0 1-1,-1-1 1,0-1-1,-1 1 1,0 0 0,0-1-1,0 1 1,-1-1-1,-1-15 1,0 0 301,-1 9-222,1-1 0,1 0 0,0 1 1,1-1-1,0 0 0,6-15 0,-8 30-84,0 0 1,0 0-1,0 1 1,1-1-1,-1 0 1,0 1-1,0-1 1,1 0-1,-1 1 0,0-1 1,1 0-1,-1 1 1,0-1-1,1 1 1,-1-1-1,1 1 1,-1-1-1,1 1 1,0-1-1,-1 1 1,1-1-1,-1 1 1,1 0-1,0-1 0,-1 1 1,1 0-1,0 0 1,-1 0-1,1-1 1,0 1-1,-1 0 1,2 0-1,10-2-208,-10 1 163,1 1 1,-1 0-1,1-1 1,-1 1-1,0 0 1,1 0 0,-1 1-1,0-1 1,1 0-1,-1 1 1,0-1-1,1 1 1,-1 0-1,0 0 1,0 0 0,0 0-1,0 0 1,0 0-1,2 2 1,4 3 30,-1 1 0,-1-1 0,10 13 1,-5-7-39,8 11 38,-2 0 0,-1 2 0,0-1 0,-2 2 0,-1 0 0,12 33 0,-7-9 73,-3 0 0,14 82 0,-16-48 86,2 156-1,-15-238-173,0-1-1,-1 1 1,1 0-1,-1 0 1,0-1-1,1 1 1,-1 0-1,0-1 1,0 1-1,0-1 1,0 1-1,0-1 1,0 0-1,0 1 1,-1-1-1,1 0 1,0 0-1,-1 0 1,1 0-1,-1 0 1,1 0-1,-1 0 1,0-1-1,1 1 1,-1 0-1,0-1 1,1 1-1,-1-1 1,-3 1-1,-7 1 27,-1 0 0,-24 0-1,29-1-9,-11 0 29,0 0-1,1-2 0,-1 0 0,-35-6 0,49 5-68,-1 0 0,1 0 0,-1 0 0,1 0 0,0-1 0,0 0 0,0 0 1,0 0-1,1-1 0,-1 0 0,1 1 0,0-2 0,0 1 0,0 0 0,1-1 0,0 0 0,0 0 0,0 0 0,-5-10 0,4 1-335,0 0-1,1-1 1,0 1 0,1-1-1,1 0 1,0 1-1,2-21 1,-1 15-325,0 20 683,0-18-1562,1 0 0,4-31 0,-1 33-1056,1 0 0,14-29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18.095"/>
    </inkml:context>
    <inkml:brush xml:id="br0">
      <inkml:brushProperty name="width" value="0.035" units="cm"/>
      <inkml:brushProperty name="height" value="0.035" units="cm"/>
    </inkml:brush>
  </inkml:definitions>
  <inkml:trace contextRef="#ctx0" brushRef="#br0">0 236 6241,'0'0'9994,"0"-16"-9455,0-11-124,2 1 0,0-1 1,8-33-1,4-20 2624,12 199-3172,29 157 173,-49-240 697,-5-58-730,0 0-1,1 0 1,1 0-1,1 0 1,1 0-1,9-25 1,-9 34-52,0 1 1,1 0-1,0 1 1,1-1-1,1 1 0,-1 1 1,2-1-1,-1 1 1,1 1-1,1-1 1,0 2-1,13-10 1,-2 5-208,0 0 0,1 1 0,0 2 0,1 0 1,1 2-1,-1 0 0,1 1 0,41-5 0,-30 8-3027,43 1 0,-63 3-1535</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18.514"/>
    </inkml:context>
    <inkml:brush xml:id="br0">
      <inkml:brushProperty name="width" value="0.035" units="cm"/>
      <inkml:brushProperty name="height" value="0.035" units="cm"/>
    </inkml:brush>
  </inkml:definitions>
  <inkml:trace contextRef="#ctx0" brushRef="#br0">14 168 10426,'0'0'8353,"8"-23"-8219,25-72 54,-20 61 22,-6 24 138,-1 5 72,-7 50-181,-3-30-274,0 0 0,-1 0-1,-13 26 1,-9 24-128,21-41 111,1 0 0,1-1 0,1 1 0,0 44 0,3-66 46,0 0 1,1 0 0,-1-1 0,1 1-1,-1 0 1,1 0 0,0 0-1,0 0 1,0-1 0,0 1 0,0 0-1,0-1 1,0 1 0,1-1 0,-1 1-1,1-1 1,-1 0 0,1 1 0,-1-1-1,1 0 1,0 0 0,-1 0 0,1 0-1,0-1 1,0 1 0,0 0 0,0-1-1,0 1 1,0-1 0,0 0 0,3 0-1,11 3-35,0-2-1,0 0 0,17-2 1,-15 1 42,-5-1-146,0-1 1,0 0-1,0 0 0,0-1 1,-1-1-1,1 0 0,-1-1 0,0 0 1,17-11-1,-15 8-657,1-2 0,-2 1 0,1-2 0,-2 0 0,1 0 0,-1-1 0,11-16 0,1-14-3305</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18.701"/>
    </inkml:context>
    <inkml:brush xml:id="br0">
      <inkml:brushProperty name="width" value="0.035" units="cm"/>
      <inkml:brushProperty name="height" value="0.035" units="cm"/>
    </inkml:brush>
  </inkml:definitions>
  <inkml:trace contextRef="#ctx0" brushRef="#br0">21 39 8690,'0'0'8786,"-20"-39"-9674,47 43-5874,-14 14 1817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54.636"/>
    </inkml:context>
    <inkml:brush xml:id="br0">
      <inkml:brushProperty name="width" value="0.035" units="cm"/>
      <inkml:brushProperty name="height" value="0.035" units="cm"/>
    </inkml:brush>
  </inkml:definitions>
  <inkml:trace contextRef="#ctx0" brushRef="#br0">109 410 1816,'0'0'6404,"10"0"-5346,31-5-194,-40 5-822,0-1 0,0 1 0,0-1-1,0 1 1,-1-1 0,1 0 0,0 1-1,0-1 1,0 0 0,-1 0 0,1 1 0,0-1-1,-1 0 1,1 0 0,-1 0 0,1 0-1,-1 0 1,0 0 0,1 0 0,-1 0 0,0 0-1,1-1 1,1-22 680,-2 23-660,-1-35 736,0 25-430,0 0 0,1 0-1,0 0 1,1 0 0,0 1-1,1-1 1,0 0-1,0 1 1,1-1 0,1 1-1,4-11 1,2 3 1029,13-37 0,-2 3 75,-18 46-1399,-1 0-1,0 0 0,0 0 1,0 0-1,-1-1 0,0 1 1,0-11-1,0 17-60,4 0-23,-4 0-66,-4 31-275,3-27 352,0 0 1,-1 0-1,1 1 0,-1-1 1,1 0-1,-1 0 0,-3 8 1,-61 110 10,25-50 3,-10 15 35,-23 46-42,67-119-9,0 1 0,1 0 0,1 0 0,0 0 0,1 0 0,1 1 0,-1 23 0,2-36 2,1 0 0,0 0-1,0 0 1,1 0 0,-1 0 0,0 1 0,1-1-1,0 0 1,0 0 0,0 0 0,0-1 0,2 4 0,-1-4 0,0 0 1,0 0 0,0-1 0,0 1-1,0-1 1,0 0 0,1 0-1,-1 1 1,0-1 0,1-1 0,-1 1-1,1 0 1,-1-1 0,1 1 0,3-1-1,25 4 99,-1-2 1,47-2-1,-27-1-99,-46 1-50,-1-1 1,1 1 0,0 0-1,-1-1 1,1 0 0,-1 0-1,1 0 1,0 0 0,-1 0-1,5-3 1,-7 3-74,1 0 1,-1 0-1,0 0 0,0 0 0,0 0 0,1-1 1,-1 1-1,0 0 0,0 0 0,-1-1 0,1 1 1,0-1-1,0 1 0,-1-1 0,1 1 0,-1-1 1,1 1-1,-1-1 0,0 1 0,1-1 0,-1 0 1,0 1-1,0-1 0,0 1 0,0-1 0,0 0 1,-1-1-1,0 0-87,0 1 0,0 0-1,0-1 1,-1 1 0,1 0 0,-1 0 0,1 0 0,-1 0 0,0 0-1,0 0 1,0 0 0,0 0 0,0 1 0,0-1 0,0 1-1,0-1 1,-1 1 0,1 0 0,0 0 0,-1 0 0,1 0 0,-6 0-1,-3-4-768,-38-16-4171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19.153"/>
    </inkml:context>
    <inkml:brush xml:id="br0">
      <inkml:brushProperty name="width" value="0.035" units="cm"/>
      <inkml:brushProperty name="height" value="0.035" units="cm"/>
    </inkml:brush>
  </inkml:definitions>
  <inkml:trace contextRef="#ctx0" brushRef="#br0">339 107 4217,'0'0'6149,"10"-9"-5369,31-27 387,-40 35-1112,-1 1-1,1-1 1,-1 1-1,1-1 0,-1 1 1,1-1-1,-1 1 1,1-1-1,-1 1 1,0-1-1,1 1 0,-1-1 1,0 0-1,1 1 1,-1-1-1,0 0 1,0 1-1,1-1 0,-1 0 1,0 1-1,0-1 1,0 0-1,0 1 1,0-1-1,0 0 0,0 0 1,0 1-1,0-1 1,-1 0-1,1 1 1,0-1-1,0 0 0,-1 1 1,1-1-1,0 0 1,-1 1-1,1-1 0,-1 0 1,-21-12 874,16 10-463,-1-1-333,-1 1 0,0 0 0,0 1 0,-1-1 0,1 1 0,0 1 0,-1 0 0,1 0 0,-1 0 0,1 1 0,-1 0 0,-15 3 0,4-1-91,13-2-43,0 1 0,1 1 0,-1-1 0,1 1 0,0 0 0,-1 1 0,1 0 0,0 0 0,0 0 0,1 0 0,-1 1 0,-5 4 0,-7 8-12,-32 35-1,43-43 6,0 0 0,1 0 0,0 1 0,1 0-1,-1 1 1,2-1 0,-1 1 0,1 0 0,1 0 0,-4 18-1,3 1-6,1 0 0,1 46 0,2-67 14,0-5 1,0 1-1,0-1 1,1 1-1,-1-1 1,1 1-1,0-1 1,0 0-1,0 1 1,0-1-1,1 0 1,-1 0-1,1 0 1,0 0-1,0 0 1,0 0-1,4 4 1,-2-4-6,0 1 0,0-1-1,0 0 1,1-1 0,-1 1 0,1-1 0,0 1-1,0-2 1,0 1 0,5 1 0,14 1-65,-1-1 1,0-1 0,0-1 0,27-2-1,-20 1-74,-4-1-139,0-1 1,0-2-1,-1 0 1,1-1-1,24-10 1,117-50-2942,-157 61 2910,75-35-3575</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19.277"/>
    </inkml:context>
    <inkml:brush xml:id="br0">
      <inkml:brushProperty name="width" value="0.035" units="cm"/>
      <inkml:brushProperty name="height" value="0.035" units="cm"/>
    </inkml:brush>
  </inkml:definitions>
  <inkml:trace contextRef="#ctx0" brushRef="#br0">0 0 6121</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0.243"/>
    </inkml:context>
    <inkml:brush xml:id="br0">
      <inkml:brushProperty name="width" value="0.035" units="cm"/>
      <inkml:brushProperty name="height" value="0.035" units="cm"/>
    </inkml:brush>
  </inkml:definitions>
  <inkml:trace contextRef="#ctx0" brushRef="#br0">0 635 6121,'314'107'3680,"-262"-87"-2554,-51-20-307,-2-2 810,1-179 3193,7 160-3469,-7 33-1420,0 0-1,-1-1 1,-1 1 0,0 0 0,0-1 0,-1 1 0,-7 17 0,-1-1-10,2 2 0,1-1 0,1 1 0,2 1-1,1-1 1,1 1 0,2 32 0,1-63 76,0 0 1,0 1-1,0-1 1,0 1-1,1-1 1,-1 0-1,0 1 0,0-1 1,0 1-1,0-1 1,1 0-1,-1 1 1,0-1-1,0 0 1,1 1-1,-1-1 0,0 0 1,0 0-1,1 1 1,-1-1-1,0 0 1,1 0-1,-1 0 1,0 1-1,1-1 0,-1 0 1,1 0-1,-1 0 1,0 0-1,1 0 1,-1 0-1,1 0 0,0 1 1,16-2 21,-10 1-3,1 0 15,0-1 1,-1 0-1,1-1 1,0 0 0,-1 0-1,1 0 1,-1-1-1,0 0 1,0-1-1,0 1 1,0-1-1,0-1 1,-1 1-1,0-1 1,0 0-1,0-1 1,6-7-1,9-12 10,-2-1 0,32-55-1,-23 36 14,-22 33-10,0 0 1,-1 0-1,0 0 1,-1-1-1,0 0 0,-1 1 1,0-1-1,-1 0 1,-1-1-1,1-21 1,-2 298-370,0-257 317,1 1-1,0-1 1,0 1 0,1-1 0,0 0 0,0 0-1,0 1 1,1-1 0,0-1 0,0 1 0,0 0 0,1-1-1,0 0 1,0 0 0,0 0 0,1 0 0,0 0-1,9 6 1,-7-6 10,1 1 0,0-1-1,0-1 1,0 1 0,0-1-1,1-1 1,-1 0 0,1 0 0,0-1-1,0 0 1,0 0 0,16 0-1,-18-1 15,1-1 0,-1 0 0,0-1 0,0 1-1,1-2 1,-1 1 0,0-1 0,0 0-1,0 0 1,-1-1 0,1 0 0,0 0 0,-1 0-1,0-1 1,0 0 0,0-1 0,0 1 0,-1-1-1,0 0 1,6-6 0,3-6-2,0 0 1,0-1-1,-2-1 1,0 0-1,-1-1 1,-1 0-1,-1 0 0,7-24 1,3-22 92,14-88 0,-7 21-12,-15 87-78,-2-1 0,-2-1 0,0-70 0,-7 14 74,0 104-168,0 9-286,0 427 288,1-420 74,1-1 0,0 1 0,2 0 0,-1-1 0,2 0 1,0 1-1,1-2 0,0 1 0,1-1 0,1 0 1,0 0-1,10 12 0,0-3 1,0-1 0,1-1 0,1-1-1,1 0 1,43 30 0,-55-44-215,0-1-1,0 0 1,0 0 0,0-1-1,1 0 1,-1-1-1,13 3 1,-18-5 55,1 0 1,-1 0-1,1-1 1,0 0-1,-1 0 1,1 0-1,-1-1 0,1 1 1,0-1-1,-1 0 1,0 0-1,1-1 1,-1 1-1,0-1 0,1 0 1,-1 0-1,0-1 1,4-3-1,70-62-6218,-43 33 1258</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0.661"/>
    </inkml:context>
    <inkml:brush xml:id="br0">
      <inkml:brushProperty name="width" value="0.035" units="cm"/>
      <inkml:brushProperty name="height" value="0.035" units="cm"/>
    </inkml:brush>
  </inkml:definitions>
  <inkml:trace contextRef="#ctx0" brushRef="#br0">63 40 5817,'0'0'9448,"-11"-7"-8594,-29-19-191,30 19-57,10 19-500,-1 11 28,1 0-1,2 0 0,0 0 1,10 43-1,19 31-35,5-1 1,3-1-1,5-3 0,55 87 0,-79-147-42,2 0 1,26 28-1,-37-48-70,0-1 0,0 0-1,1-1 1,0 0 0,1-1-1,0 0 1,22 10 0,-34-18-84,0 0 1,1 0-1,-1 0 0,1-1 1,-1 1-1,0-1 1,1 1-1,-1-1 1,1 1-1,-1-1 1,1 0-1,0 0 1,-1 0-1,1 0 0,-1 0 1,1 0-1,-1 0 1,3-1-1,-3 0-172,0 0 0,-1-1-1,1 1 1,0 0 0,-1-1 0,1 1-1,-1-1 1,1 1 0,-1 0-1,0-1 1,0 1 0,1-1-1,-1 1 1,0-1 0,0 1-1,-1-1 1,1-1 0,0-25-4813</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0.874"/>
    </inkml:context>
    <inkml:brush xml:id="br0">
      <inkml:brushProperty name="width" value="0.035" units="cm"/>
      <inkml:brushProperty name="height" value="0.035" units="cm"/>
    </inkml:brush>
  </inkml:definitions>
  <inkml:trace contextRef="#ctx0" brushRef="#br0">0 58 9282,'0'0'7466,"183"-7"-7362,-135 0-56,-1 3-48,-6-3-48,0 7-425,20-14-1047,-14 3-1616,-6 4-1930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1.470"/>
    </inkml:context>
    <inkml:brush xml:id="br0">
      <inkml:brushProperty name="width" value="0.035" units="cm"/>
      <inkml:brushProperty name="height" value="0.035" units="cm"/>
    </inkml:brush>
  </inkml:definitions>
  <inkml:trace contextRef="#ctx0" brushRef="#br0">55 214 3169,'0'0'13479,"-2"-27"-12797,-2-9-421,0 1 584,0-54-1,4 100-881,-2-1 0,0 1 1,0 0-1,-1-1 0,-5 14 0,4-10 30,-1 0 0,-2 22 1,0 153-577,7-155 479,0-33 99,-1 0 0,1 0 0,0 0 0,0 1 0,0-1 0,1 0 1,-1 0-1,0 0 0,0 0 0,1 0 0,-1 0 0,0 0 0,1 0 0,-1 0 0,1 0 0,-1 0 0,1 0 0,0 0 1,-1 0-1,1 0 0,0-1 0,0 1 0,0 0 0,-1 0 0,1-1 0,0 1 0,2 0 0,0 0 7,1 0 0,-1 0 0,1-1 0,0 0-1,-1 1 1,1-1 0,4-1 0,7 1 69,-7-1-47,1-1-1,-1 1 1,0-1 0,0-1 0,0 1-1,0-1 1,0-1 0,0 0 0,-1 0-1,0 0 1,0-1 0,0 0 0,0 0-1,-1-1 1,0 1 0,0-2-1,5-6 1,6-7 64,-1-1 0,-2 0 0,0-1 0,15-32 0,-21 33 143,0 1 1,-1-1-1,-2-1 0,0 1 1,-1-1-1,-1 0 0,0-35 1,-4 106-419,3 79 119,0-118 42,0-1-1,0 0 1,1 0-1,0 1 1,1-2-1,0 1 1,1 0-1,-1-1 1,2 0-1,-1 0 1,1-1-1,0 1 1,1-1-1,9 8 1,12 10-210,1-2 0,40 24 0,-61-42 168,-3-2-230,1 0 0,-1 0 1,1-1-1,0 0 1,-1 0-1,1-1 1,0 1-1,0-1 1,0-1-1,0 1 1,0-1-1,1 0 1,-1 0-1,0-1 1,0 0-1,0 0 1,0 0-1,-1-1 1,1 0-1,10-4 1,14-20-4507</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1.939"/>
    </inkml:context>
    <inkml:brush xml:id="br0">
      <inkml:brushProperty name="width" value="0.035" units="cm"/>
      <inkml:brushProperty name="height" value="0.035" units="cm"/>
    </inkml:brush>
  </inkml:definitions>
  <inkml:trace contextRef="#ctx0" brushRef="#br0">0 9 9658,'0'0'9319,"2"9"-9156,28 143 576,-9-50-358,27 99 147,-48-200-516,0-1 0,0 1 0,0-1-1,0 1 1,0-1 0,0 1 0,0-1-1,0 1 1,0-1 0,0 1 0,0-1-1,1 0 1,-1 1 0,0-1 0,0 1-1,1-1 1,-1 1 0,0-1 0,0 0 0,1 1-1,-1-1 1,0 1 0,1-1 0,-1 0-1,1 1 1,-1-1 0,0 0 0,1 0-1,-1 1 1,1-1 0,-1 0 0,1 0-1,-1 0 1,1 0 0,-1 0 0,1 1-1,-1-1 1,1 0 0,-1 0 0,1 0-1,-1 0 1,1 0 0,-1-1 0,1 1-1,-1 0 1,1 0 0,-1 0 0,1 0-1,-1 0 1,1-1 0,-1 1 0,1-1-1,1 0 61,0-1 0,0 0 0,0 0 0,-1 0 0,1 0 0,-1 0 0,1 0 0,1-5 0,4-11 45,-1-1-1,5-33 0,-1 9-105,2-8 1,-6 22-146,1 0 1,1 1-1,2 0 1,0 1-1,26-47 1,-32 69 34,0 0-1,0 0 1,0 1-1,1-1 1,-1 1 0,1 0-1,0 0 1,0 1-1,1-1 1,-1 1 0,1 0-1,0 1 1,-1-1-1,1 1 1,0 0 0,0 1-1,1-1 1,-1 1-1,0 1 1,12-1 0,1 1-1399,1 1 1,-1 1 0,0 1 0,0 0 0,24 9 0,-15-7-2878</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2.379"/>
    </inkml:context>
    <inkml:brush xml:id="br0">
      <inkml:brushProperty name="width" value="0.035" units="cm"/>
      <inkml:brushProperty name="height" value="0.035" units="cm"/>
    </inkml:brush>
  </inkml:definitions>
  <inkml:trace contextRef="#ctx0" brushRef="#br0">34 156 4305,'0'0'11176,"21"-2"-9972,68-11-189,-87 12-951,1 0 1,0 1 0,-1-1-1,1 0 1,0 0 0,-1 0-1,1-1 1,-1 1-1,0-1 1,1 1 0,-1-1-1,0 0 1,0 0-1,0 0 1,0 0 0,0 0-1,-1 0 1,1 0 0,1-4-1,2-2 201,-1 3-68,0-1 0,-1 0 0,0 0 0,0 0 0,-1 0 0,0 0 0,0 0 0,0-1 0,-1 1-1,0-1 1,0 1 0,0-1 0,-1-12 0,-23 21-292,14 1 92,0 0 0,0 1-1,0 1 1,1 0 0,-1 0-1,1 0 1,-14 13 0,3-1-1,-30 37 0,43-47 4,1 1 0,0-1 0,1 1 1,-1 0-1,2 0 0,-1 1 0,1-1 1,0 1-1,1 0 0,-2 10 0,1 8 26,0 53 0,3-79-26,0 2 8,1 1 0,-1-1 0,1 0 0,-1 1 0,1-1 0,0 0 0,1 0 0,-1 0 1,0 0-1,1 0 0,0 0 0,0 0 0,0 0 0,0 0 0,0-1 0,0 1 0,1-1 0,-1 0 0,1 0 0,0 0 0,-1 0 0,1 0 0,0 0 0,0-1 0,0 1 0,0-1 0,1 0 0,-1 0 0,0 0 0,4 0 0,13 3 131,0 0 0,0-2 0,38 0 0,-44-1-46,32 1 127,0-2 0,0-2 0,0-2 0,-1-2 0,48-13 0,-49 5-147,-1-2-1,-1-2 0,51-29 1,-88 44-117,0 0 1,0 0 0,-1 0 0,0-1 0,1 0 0,4-6 0,0-10-1804,-9 19 1485,0 0 0,0-1 0,0 1 1,0 0-1,0-1 0,0 1 0,-1 0 0,1-1 1,0 1-1,-1 0 0,1 0 0,-1-1 0,1 1 0,-1 0 1,-1-2-1,-15-11-8105</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3.957"/>
    </inkml:context>
    <inkml:brush xml:id="br0">
      <inkml:brushProperty name="width" value="0.035" units="cm"/>
      <inkml:brushProperty name="height" value="0.035" units="cm"/>
    </inkml:brush>
  </inkml:definitions>
  <inkml:trace contextRef="#ctx0" brushRef="#br0">62 15 9010,'0'0'9665,"0"0"-9617,0-1 1,0 0 0,0 1-1,0-1 1,-1 0 0,1 0-1,0 1 1,0-1-1,0 1 1,-1-1 0,1 0-1,0 1 1,-1-1 0,1 1-1,0-1 1,-1 0 0,1 1-1,-1-1 1,1 1 0,-1 0-1,1-1 1,-2 0 0,0 1-50,0 1 1,1 0 0,-1-1 0,0 1 0,1 0 0,-1 0-1,0 0 1,1 0 0,-1 0 0,1 0 0,0 0-1,-1 0 1,1 1 0,0-1 0,0 0 0,0 1 0,0-1-1,0 1 1,0 0 0,0-1 0,0 1 0,1 0 0,-2 3-1,-12 45 32,10-29-12,2 1 0,1 33 1,1-54-18,0 1 1,1-1-1,-1 0 1,0 0-1,1 0 1,-1 1-1,1-1 1,-1 0-1,1 0 1,0 0-1,0 0 1,-1 0-1,1 0 1,0 0-1,0 0 1,0 0-1,0-1 1,0 1-1,0 0 1,0 0-1,0-1 1,0 1 0,0-1-1,1 1 1,-1-1-1,0 1 1,2-1-1,36 8 149,236-5 771,-148-5-817,-70 1-93,64 2-68,-119 0 50,0-1-1,0 0 1,0 1 0,0-1 0,0 1-1,0-1 1,0 1 0,0 0 0,0 0-1,0 0 1,0 0 0,0 0 0,-1 1-1,1-1 1,0 0 0,-1 1 0,1-1-1,-1 1 1,0 0 0,1-1 0,-1 1-1,0 0 1,0 0 0,0 0 0,0 0-1,-1 0 1,1 0 0,0 0 0,0 3-1,1 5 6,-1 1 0,0 0 0,-1-1 0,-1 19-1,0-8 41,1-19-36,0 0 1,0 0-1,0 1 0,-1-1 0,1 0 0,-1 0 0,0 1 1,0-1-1,0 0 0,0 0 0,0 0 0,0 0 0,0 0 1,0 0-1,-1-1 0,1 1 0,-1 0 0,0-1 1,1 1-1,-1-1 0,0 1 0,0-1 0,0 0 0,0 0 1,0 0-1,0 0 0,0 0 0,0 0 0,0-1 1,-4 2-1,-7 0 15,0 0 1,0 0 0,0-1 0,-16-2 0,18 1 7,8 0-21,-52 1-366,1-3 1,-64-10 0,66 3-718,-75-16-2762,45 0-1938,45 8-579</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4.237"/>
    </inkml:context>
    <inkml:brush xml:id="br0">
      <inkml:brushProperty name="width" value="0.035" units="cm"/>
      <inkml:brushProperty name="height" value="0.035" units="cm"/>
    </inkml:brush>
  </inkml:definitions>
  <inkml:trace contextRef="#ctx0" brushRef="#br0">0 107 1096,'0'0'17236,"319"-82"-17132,-265 75-96,-13 4-8,-1-1-80,-6 1-296,-7 3-512,0-4-825,-6 0-2200,-8 4-2968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54.900"/>
    </inkml:context>
    <inkml:brush xml:id="br0">
      <inkml:brushProperty name="width" value="0.035" units="cm"/>
      <inkml:brushProperty name="height" value="0.035" units="cm"/>
    </inkml:brush>
  </inkml:definitions>
  <inkml:trace contextRef="#ctx0" brushRef="#br0">0 145 7042,'0'0'11537,"53"-12"-10824,171-38-21,19-2 489,-175 38-745,-16 3-1323,-21 5-4692,-65 13 2054,-6 6 365</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4.914"/>
    </inkml:context>
    <inkml:brush xml:id="br0">
      <inkml:brushProperty name="width" value="0.035" units="cm"/>
      <inkml:brushProperty name="height" value="0.035" units="cm"/>
    </inkml:brush>
  </inkml:definitions>
  <inkml:trace contextRef="#ctx0" brushRef="#br0">1833 185 2529,'0'0'8923,"-32"-23"-8582,-103-69 402,126 86-602,0 0 1,0 1-1,-1 0 0,0 1 0,1 0 1,-2 0-1,1 1 0,0 0 1,-17-1-1,2 0 117,-32-6 546,-102-2 0,-61 14 407,149 0-921,20 1-147,0 2 1,0 2 0,1 2-1,-57 19 1,31-3-18,-142 69-1,176-73-97,1 2-1,0 3 0,2 0 1,-69 63-1,94-77-24,1 2 1,1 0-1,0 0 0,1 1 0,0 0 1,1 1-1,1 0 0,1 1 1,0 0-1,1 0 0,1 1 0,0 0 1,2 0-1,0 0 0,-2 27 1,5-30-7,-1 18-19,2 1-1,4 41 0,-3-65 12,1-1 0,0 1 0,1 0 0,0-1 0,0 0 0,1 1 0,0-1 0,1-1 0,0 1 0,0-1 0,12 15 0,-1-7 27,0-1-1,2 0 1,-1-2-1,1 0 1,1-1 0,1 0-1,-1-2 1,2 0 0,-1-2-1,1 0 1,1-1-1,-1-1 1,26 3 0,30 2 222,1-4 0,109-3 0,-166-4-203,65-1 67,0-5 1,0-3-1,148-35 0,-179 29 7,-1-1-1,-1-4 1,-1-1-1,-1-3 0,-1-2 1,86-60-1,-114 69-14,-1-1-1,-1-1 1,0-1-1,-2-1 0,27-39 1,-36 47-65,0 0-1,-2-1 1,0 0 0,0 0 0,-1-1-1,-1 0 1,0 0 0,-1-1 0,-1 1-1,0-1 1,0-17 0,-2-3-36,-1 20 37,1 0 1,-2 0-1,-3-24 1,3 35-25,-1 0-1,1 0 1,-1 0 0,0 0 0,0 1 0,0-1 0,-1 0 0,0 1-1,0 0 1,0 0 0,0 0 0,-1 0 0,1 0 0,-9-6 0,-14-9-111,0 1 1,-36-17-1,48 28-291,-1 0 0,0 1-1,0 1 1,-1 0 0,1 1 0,-23-3-1,26 6-228,-30-5-5430,27 2-629</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5.621"/>
    </inkml:context>
    <inkml:brush xml:id="br0">
      <inkml:brushProperty name="width" value="0.035" units="cm"/>
      <inkml:brushProperty name="height" value="0.035" units="cm"/>
    </inkml:brush>
  </inkml:definitions>
  <inkml:trace contextRef="#ctx0" brushRef="#br0">68 118 4385,'0'0'9430,"-11"0"-8477,-46 0 1163,64 0-1682,464-16 4123,-180-7-3436,180-20-335,-444 39-687,48-16-1,-34 9-129,-49 12-4816,-53 13-1018,8 6 767</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5.929"/>
    </inkml:context>
    <inkml:brush xml:id="br0">
      <inkml:brushProperty name="width" value="0.035" units="cm"/>
      <inkml:brushProperty name="height" value="0.035" units="cm"/>
    </inkml:brush>
  </inkml:definitions>
  <inkml:trace contextRef="#ctx0" brushRef="#br0">20 1 4457,'0'0'12697,"-5"6"-12602,4-4-84,-1 0 0,0 1 1,1-1-1,0 1 0,-1-1 0,1 1 0,0-1 0,0 1 1,0 0-1,1 0 0,-1-1 0,1 1 0,0 0 1,-1 0-1,1 0 0,0-1 0,1 1 0,-1 0 0,0 0 1,1 0-1,-1-1 0,1 1 0,0 0 0,0-1 1,3 6-1,36 74 309,3-1 1,4-2 0,90 115 0,-112-163-168,59 83 172,-83-113-336,0 0 0,0 1-1,0-1 1,0 0 0,0-1 0,0 1-1,0 0 1,0 0 0,1 0-1,-1-1 1,0 1 0,0 0-1,1-1 1,-1 1 0,1-1-1,-1 0 1,0 1 0,1-1-1,-1 0 1,1 0 0,-1 0-1,1 0 1,-1 0 0,0 0-1,1 0 1,-1-1 0,1 1-1,-1 0 1,0-1 0,3 0-1,2-2-224,0 0-1,0 1 1,0-2-1,10-7 1,24-26-2772,-5-5-2646</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6.437"/>
    </inkml:context>
    <inkml:brush xml:id="br0">
      <inkml:brushProperty name="width" value="0.035" units="cm"/>
      <inkml:brushProperty name="height" value="0.035" units="cm"/>
    </inkml:brush>
  </inkml:definitions>
  <inkml:trace contextRef="#ctx0" brushRef="#br0">26 19 472,'0'0'16078,"-6"9"-16011,3-4-61,1-2 1,0-1 0,1 1-1,-1-1 1,1 1 0,-1 0-1,1-1 1,0 1-1,0 0 1,0 0 0,0 0-1,1 0 1,-1 0 0,1 0-1,-1 0 1,1 0-1,0 0 1,1 0 0,-1 0-1,0 0 1,1 0-1,0 0 1,-1 0 0,1 0-1,0 0 1,3 4 0,14 21 80,28 30 0,-4-6 24,-16-18-9,4 6 29,40 66 0,-70-105-88,0-1-1,0 1 1,0-1 0,0 1 0,1-1-1,-1 1 1,0-1 0,0 1-1,1-1 1,-1 0 0,0 1-1,0-1 1,1 1 0,-1-1 0,1 0-1,-1 1 1,0-1 0,1 0-1,-1 0 1,1 1 0,-1-1-1,1 0 1,-1 0 0,1 0-1,-1 1 1,1-1 0,0 0 0,3-12 584,-2-29-352,-3 36-278,1-16 30,1 1-1,0 0 1,8-36-1,-7 48-20,1-1 0,0 1 0,1-1 0,0 1-1,0 0 1,0 0 0,1 1 0,1-1 0,-1 1 0,1 0-1,8-6 1,6-5-10,1 1 0,0 1 0,2 1 1,0 1-1,0 1 0,1 1 0,1 1 0,0 1 0,0 1 0,1 1 0,0 2 0,1 1 0,-1 0 0,1 2 0,29 1 1,85 2-1044,-137 0 733,0 1 0,0 0 0,0 0 0,0 1 1,0-1-1,-1 1 0,1 0 0,0 0 0,-1 0 0,1 0 1,-1 1-1,0-1 0,6 6 0,16 12-3709,-4-9-1142</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7.043"/>
    </inkml:context>
    <inkml:brush xml:id="br0">
      <inkml:brushProperty name="width" value="0.035" units="cm"/>
      <inkml:brushProperty name="height" value="0.035" units="cm"/>
    </inkml:brush>
  </inkml:definitions>
  <inkml:trace contextRef="#ctx0" brushRef="#br0">434 276 6569,'0'0'9532,"-4"-29"-8921,-19-94-43,22 119-518,1 0 1,-1 0-1,-1 0 1,1 0-1,0 0 1,-1 0-1,0 1 1,0-1-1,0 1 1,-1-1-1,1 1 1,-1 0-1,1 0 1,-1 0-1,0 0 1,0 0-1,0 1 1,-6-4-1,-1-1 143,2 1-114,0 0-1,0 1 1,-1 0 0,1 1 0,-1 0-1,0 0 1,0 1 0,0 0 0,-1 1 0,1 0-1,-1 0 1,1 1 0,-1 0 0,1 1-1,-1 0 1,0 0 0,-11 3 0,15-2-85,0 1 0,0 0 1,1 0-1,-1 1 1,1 0-1,0 0 1,-1 0-1,1 1 1,1-1-1,-1 1 1,1 0-1,-1 1 0,1-1 1,-7 10-1,-1 4-5,0 0-1,-17 37 0,22-39 0,1 0 0,0 0-1,1 1 1,1 0 0,-4 27 0,3 87-132,5-127 139,0-2-4,0 0-1,1 0 0,-1 0 0,0 0 0,1 0 0,-1 0 0,1-1 0,-1 1 0,1 0 0,0 0 0,0 0 0,0-1 0,0 1 0,0 0 0,0-1 0,1 1 0,-1-1 0,0 0 0,1 1 0,1 0 0,1 1-4,-1-1 0,1 0 0,0 0 0,0-1 0,0 1 0,0-1-1,0 0 1,0 0 0,6 1 0,-2-1 47,1 0-1,-1-1 1,0 0-1,1-1 1,-1 1-1,0-2 0,1 1 1,-1-1-1,0 0 1,9-4-1,-5-1 61,-1 0-1,0-1 1,-1 0 0,0 0-1,0-1 1,10-11-1,51-66 465,-60 72-500,19-25 235,-2-1-1,-1-1 1,25-55 0,-51 94-280,0 0 1,0 0 0,0-1 0,0 1 0,0 0 0,-1-1-1,1 1 1,-1 0 0,1-5 0,-1 7-129,0 1-95,-1 66-110,3 74 38,-1-118 174,2 0 0,1 0 0,1-1 0,8 25-1,-12-43 41,1 1 0,0 0 0,0-1 0,0 1 0,1-1 0,0 0 0,-1 0 0,1 0 0,1 0-1,6 7 1,-7-10 17,-1 1 0,1-1 0,-1 1 0,1-1 0,0 0 0,-1 0 0,1 0 0,0 0 0,0-1 0,0 1-1,0-1 1,0 1 0,0-1 0,0 0 0,0 0 0,0-1 0,0 1 0,0 0 0,0-1 0,4-1 0,3-3-500,0 1 0,0-1 0,0-1 0,-1 0 0,0 0 0,0-1 0,15-14 0,17-19-5053</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7.568"/>
    </inkml:context>
    <inkml:brush xml:id="br0">
      <inkml:brushProperty name="width" value="0.035" units="cm"/>
      <inkml:brushProperty name="height" value="0.035" units="cm"/>
    </inkml:brush>
  </inkml:definitions>
  <inkml:trace contextRef="#ctx0" brushRef="#br0">0 0 5473,'0'0'13190,"0"8"-13162,3 16 31,0-1 0,2 0 1,1 0-1,10 28 0,4 15 35,9 74 88,4 17-128,-31-151-104,8 20 287,-10-26-225,0 0 1,0 0 0,1 0-1,-1 0 1,0 0-1,0 1 1,0-1-1,0 0 1,1 0 0,-1 0-1,0 0 1,0 0-1,0 0 1,0 0 0,1 0-1,-1 0 1,0 0-1,0 0 1,1 0-1,-1 0 1,0 1 0,0-2-1,0 1 1,1 0-1,-1 0 1,0 0-1,0 0 1,0 0 0,1 0-1,-1 0 1,0 0-1,0 0 1,0 0 0,0 0-1,1 0 1,-1-1-1,0 1 1,10-16 759,65-146-100,-60 135-689,1 1-1,2 1 0,38-44 0,-44 57-20,-3 1-5,1 1 0,0 1 0,0 0 0,0 0 0,19-10 0,-28 18 30,0 1 1,0-1-1,1 0 0,-1 1 0,0 0 1,1-1-1,-1 1 0,0 0 0,1 0 0,-1 0 1,1 0-1,-1 0 0,0 0 0,1 0 1,-1 0-1,0 0 0,1 1 0,-1-1 1,0 1-1,1-1 0,-1 1 0,0-1 0,0 1 1,1 0-1,-1-1 0,0 1 0,0 0 1,0 0-1,0 0 0,0 0 0,0 0 1,0 0-1,0 0 0,-1 0 0,1 1 0,1 1 1,3 7 2,-1-1 1,1 1 0,-2 0-1,3 11 1,0-3-13,22 42 42,-19-44-211,-1 1-1,7 20 1,-14-36 113,0 0-1,0 0 0,0 0 0,0 0 1,0-1-1,0 1 0,0 0 1,0-1-1,0 1 0,0 0 0,1-1 1,-1 0-1,0 1 0,0-1 1,1 0-1,-1 1 0,0-1 0,0 0 1,1 0-1,-1 0 0,0 0 1,1 0-1,-1-1 0,0 1 0,0 0 1,1-1-1,1 0 0,3 0-336,31-7-2109,8-11-1855</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8.063"/>
    </inkml:context>
    <inkml:brush xml:id="br0">
      <inkml:brushProperty name="width" value="0.035" units="cm"/>
      <inkml:brushProperty name="height" value="0.035" units="cm"/>
    </inkml:brush>
  </inkml:definitions>
  <inkml:trace contextRef="#ctx0" brushRef="#br0">612 127 6809,'0'0'7754,"-25"-16"-7653,-79-50 156,96 60-145,-1 1 0,0 0 0,0 1 1,0 0-1,-1 0 0,1 1 0,-1 0 0,0 0 1,0 1-1,0 1 0,0 0 0,-20 0 1,3 0 77,14 1-108,-9-1 64,0 0 1,-25 4 0,39-2-139,0 1-1,1 0 1,-1 0 0,1 0 0,-1 1 0,1 0 0,0 0 0,0 1 0,1 0-1,-7 5 1,0 1-33,0 1-1,1 0 1,0 1-1,1 0 0,-12 16 1,18-21 0,1 0-1,0 1 1,0-1 0,0 1 0,1 0 0,0 0 0,0 0 0,1 0 0,0 0 0,1 0-1,0 1 1,0 8 0,1-8-68,-1-8 84,1 0 1,0 1 0,0-1-1,-1 0 1,1 0-1,0 0 1,0 0 0,0 0-1,1 0 1,-1 1-1,0-1 1,0 0-1,0 0 1,1 0 0,-1 0-1,1 0 1,-1 0-1,1 0 1,-1 0 0,1 0-1,-1 0 1,1 0-1,0 0 1,0-1 0,0 1-1,-1 0 1,1 0-1,0-1 1,0 1-1,0 0 1,0-1 0,0 1-1,0-1 1,0 1-1,0-1 1,0 0 0,0 1-1,0-1 1,1 0-1,-1 0 1,2 0-1,122 17 121,-86-14-63,1 2 0,61 17 0,-97-21-33,1 0 0,-1 1 0,1 0-1,-1 0 1,0 0 0,0 0 0,0 1 0,0-1-1,0 1 1,-1 0 0,1 1 0,-1-1 0,0 0-1,0 1 1,0 0 0,0 0 0,3 7 0,-4-6-9,0 1 0,0 0 1,-1-1-1,0 1 0,0 0 0,-1 0 1,1 0-1,-1 0 0,0 0 1,-1 0-1,0 0 0,0 0 1,-2 7-1,2-9-1,-1 0-1,0 1 1,-1-1 0,1 0 0,-1 0-1,0 0 1,0 0 0,0-1 0,0 1-1,0-1 1,-1 0 0,0 0 0,0 0 0,0 0-1,0 0 1,-6 2 0,-4 2 20,-2 0 0,1 0 0,-21 4 1,26-8-28,-1 0 0,0-1-1,1-1 1,-1 1 0,0-2 0,0 0 0,0 0 0,0-1 0,-14-2 0,24 2-23,-1 1 0,1 0 1,0-1-1,-1 0 0,1 1 0,0-1 0,-1 0 0,1 1 1,0-1-1,0 0 0,0 0 0,0 0 0,0 0 0,0 0 1,0 0-1,0-1 0,0 1 0,0 0 0,0 0 1,1-1-1,-1 1 0,1 0 0,-1-1 0,0-2 0,-1-36-704,2 28 412,0-49-2104,0 3-1687</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8.750"/>
    </inkml:context>
    <inkml:brush xml:id="br0">
      <inkml:brushProperty name="width" value="0.035" units="cm"/>
      <inkml:brushProperty name="height" value="0.035" units="cm"/>
    </inkml:brush>
  </inkml:definitions>
  <inkml:trace contextRef="#ctx0" brushRef="#br0">486 197 3121,'0'0'12964,"0"-14"-12020,6-112 2589,-5 112-3045,-1-15 804,-1 29-1283,1-1 0,-1 0 0,1 0 0,0 0-1,-1 1 1,1-1 0,-1 0 0,0 1 0,1-1 0,-1 0-1,0 1 1,1-1 0,-1 1 0,0-1 0,0 1 0,1-1 0,-1 1-1,0-1 1,0 1 0,0 0 0,0-1 0,1 1 0,-1 0-1,0 0 1,0 0 0,0 0 0,0 0 0,0 0 0,-1 0-1,-13 1-130,1 0 0,0 1 0,0 1 0,0 1-1,1-1 1,-1 2 0,1 0 0,0 1 0,0 0-1,0 1 1,1 0 0,0 1 0,1 0 0,-1 1-1,2 1 1,-1-1 0,1 2 0,-15 20 0,20-25 60,1 0 0,1 0-1,-1 1 1,1-1 0,0 1 0,1 0 0,-1 0 0,1 0 0,-1 9 0,1 5-445,0 39 0,2-58 472,-1 0 23,2 0 0,-1 0 0,0 0 0,0-1 0,0 1 0,1 0 0,-1 0 0,1 0 0,0-1 0,0 1 0,-1 0 0,1 0 0,0-1 1,0 1-1,0-1 0,1 1 0,-1-1 0,0 0 0,0 1 0,1-1 0,-1 0 0,1 0 0,-1 0 0,1 0 0,0 0 0,-1 0 0,1 0 0,0-1 0,0 1 0,-1 0 0,1-1 0,4 1 0,5 0 38,0 0 0,1 0 0,-1-1 0,17-2 0,-5 0 32,-9 1-51,-1-1 0,1 0 0,-1-1-1,1 0 1,-1-1 0,0-1-1,0 0 1,-1-1 0,0 0 0,0-1-1,0 0 1,-1-1 0,0 0 0,0-1-1,-1 0 1,14-15 0,-22 19-149,1 0-1,-1-1 1,0 1 0,0 0 0,0-1-1,-1 0 1,0 1 0,0-1 0,0 0-1,-1 1 1,0-1 0,0 0 0,-1-9-1,0-5-292,1 17 410,-1 1 1,1-1-1,-1 0 1,0 1-1,0-1 1,0 1 0,-1 0-1,1-1 1,0 1-1,-1 0 1,1 0-1,-1 0 1,0 0-1,0 0 1,0 0-1,0 0 1,0 0 0,0 1-1,-4-3 1,-55-28 66,39 21-10,11 6 188,0 0 0,-1 0 1,0 1-1,1 0 0,-1 1 0,-1 1 0,1 0 0,0 0 1,-1 1-1,-13 1 0,22 1-214,0 0 1,0 0 0,-1 0-1,1 0 1,0 1 0,0-1-1,0 1 1,0 0 0,0 1-1,1-1 1,-1 1-1,1-1 1,-1 1 0,-3 5-1,-48 53 38,46-49-27,-9 12 27,0 0 0,2 2 1,1 0-1,2 0 0,0 2 0,1-1 1,-9 39-1,10-23 32,2 0 1,2 1-1,2-1 1,0 62-1,3-16 16,0-37-5,9 96 1,-7-144-89,0 0 1,1 0 0,0-1 0,0 1-1,0 0 1,1-1 0,-1 1-1,1-1 1,0 0 0,0 1 0,0-1-1,0 0 1,5 5 0,-5-6-8,0-1 0,0 1 0,1-1 0,-1 0 0,0 0 0,1 0 0,-1 0 1,1 0-1,-1 0 0,1-1 0,-1 1 0,1-1 0,0 0 0,-1 1 0,1-1 1,0-1-1,-1 1 0,1 0 0,0-1 0,-1 1 0,1-1 0,2-1 0,10-4-338,0 0 0,-1-1-1,0-1 1,-1-1 0,1 0-1,18-16 1,29-25-4084</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9.214"/>
    </inkml:context>
    <inkml:brush xml:id="br0">
      <inkml:brushProperty name="width" value="0.035" units="cm"/>
      <inkml:brushProperty name="height" value="0.035" units="cm"/>
    </inkml:brush>
  </inkml:definitions>
  <inkml:trace contextRef="#ctx0" brushRef="#br0">475 86 5169,'0'0'9557,"-20"-14"-8148,-65-40-135,82 52-1201,1 0 0,-1 0 0,0 0 0,0 1 1,0-1-1,0 1 0,0 0 0,-1 0 0,1 0 0,0 0 0,-1 1 0,1-1 0,0 1 0,-1 0 0,1 0 1,0 0-1,-1 0 0,-4 2 0,-7 0 26,8-1-97,-1 0 0,1 1 0,0 0 0,0 1 0,0 0 0,1 0 0,-1 0 0,1 1 0,-1 0 0,1 0 0,0 0 0,-10 11 0,-3 3-4,1 1 0,-22 32 0,26-33-1,1 1-1,0 1 1,2 0-1,0 1 1,1 0-1,2 0 1,0 1-1,1 0 1,1 0 0,1 1-1,1 0 1,-1 30-1,5-53 4,-1 0-1,1 1 1,0-1-1,0 1 1,0-1-1,0 0 1,0 1-1,0-1 1,0 0 0,0 1-1,0-1 1,1 1-1,-1-1 1,0 0-1,0 1 1,0-1-1,0 0 1,0 1 0,1-1-1,-1 0 1,0 1-1,0-1 1,0 0-1,1 0 1,-1 1-1,0-1 1,1 0 0,-1 0-1,0 1 1,0-1-1,1 0 1,-1 0-1,0 0 1,1 1-1,-1-1 1,0 0-1,1 0 1,-1 0 0,1 0-1,-1 0 1,0 0-1,1 0 1,-1 0-1,0 0 1,1 0-1,-1 0 1,1 0 0,-1 0-1,0 0 1,1 0-1,-1-1 1,1 1-1,6 0 20,3-1 4,0-1 1,0 0 0,-1-1-1,1 0 1,0 0-1,-1-1 1,0 0 0,0-1-1,0 0 1,-1 0-1,1-1 1,10-10 0,14-12-29,47-52 0,-57 53-544,35-54-1,12-36-5032,-46 76 1858,-15 21-330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9.339"/>
    </inkml:context>
    <inkml:brush xml:id="br0">
      <inkml:brushProperty name="width" value="0.035" units="cm"/>
      <inkml:brushProperty name="height" value="0.035" units="cm"/>
    </inkml:brush>
  </inkml:definitions>
  <inkml:trace contextRef="#ctx0" brushRef="#br0">0 0 6809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8:55.773"/>
    </inkml:context>
    <inkml:brush xml:id="br0">
      <inkml:brushProperty name="width" value="0.035" units="cm"/>
      <inkml:brushProperty name="height" value="0.035" units="cm"/>
    </inkml:brush>
  </inkml:definitions>
  <inkml:trace contextRef="#ctx0" brushRef="#br0">198 358 3953,'0'0'11814,"27"-19"-11184,85-63 49,-105 77-545,1-1 1,-1 0 0,0-1-1,0 0 1,-1 0 0,9-13 0,-1 1 130,31-41 431,18-19 520,-49 71-1144,-14 10-88,1 0-1,-1-1 0,0 1 1,0 0-1,0-1 0,0 1 1,0 0-1,0-1 0,0 1 1,0 0-1,-1 2 0,0-1-3,-1 7 20,-1-1-1,0 1 1,0-1-1,-1 1 1,0-1-1,-1-1 1,0 1-1,-1-1 1,-9 13-1,9-15 4,1 2-1,0-1 1,0 0-1,0 1 1,1 0-1,0 0 1,1 0 0,0 1-1,0-1 1,1 1-1,0-1 1,-2 17-1,5-24 22,0 0 0,-1-1 1,1 1-1,0-1 0,0 1 0,0-1 0,-1 1 0,1-1 0,0 1 0,0-1 0,0 0 0,0 1 1,0-1-1,0 0 0,0 0 0,0 0 0,0 0 0,0 0 0,0 0 0,0 0 0,0 0 0,0 0 1,0 0-1,-1 0 0,3-1 0,2 1 81,7-1-19,1 0-1,0-1 1,-1-1 0,1 0-1,-1 0 1,0-1-1,0-1 1,0 0-1,0 0 1,-1-1-1,0-1 1,18-14-1,-14 9 48,-2 0-1,1 0 0,-2-1 1,0-1-1,0 0 0,-2-1 1,0 0-1,14-26 1,-21 34-41,1 0 0,-1 1 0,1 0 0,1 0 0,-1 0 0,1 0 0,0 1 0,1 0 0,-1 0 0,11-7 0,-15 11-4,0 1-51,0 0-44,-1 0-1,1 0 1,-1 0 0,0 0-1,1 0 1,-1 0 0,0 0-1,1 0 1,-1 0 0,1 0 0,-1 0-1,0 0 1,1 0 0,-1 0-1,1 1 1,-1-1 0,0 0-1,1 0 1,-1 0 0,0 1 0,1-1-1,-1 0 1,0 0 0,1 0-1,-1 1 1,0-1 0,0 0 0,1 1-1,-1-1 1,0 0 0,0 1-1,0-1 1,1 0 0,-1 1-1,0-1 1,0 0 0,0 1 0,0-1-1,0 1 1,0-1 0,0 0-1,0 1 1,0 0 0,4 65 69,20 116-1,-7-72 100,-14-81-70,-3 49-1,0-36-67,-1-31-14,0-1 0,-1 0 0,0 0 0,0 0 0,-1 0 0,0 0 0,-1 0 0,0 0 0,-1-1 0,0 0 0,0 0 0,-1-1 0,-13 17 0,3-8 3,0 0 0,-2-1 0,1-1 0,-2-1 1,-24 15-1,-2-4 0,-1-2 0,-1-2 1,-1-3-1,-1-1 1,0-3-1,-92 15 0,109-25-11,0-1 0,0-1-1,-61-5 1,90 3-35,0-1 0,0 0 0,0 1 0,0-1-1,0 0 1,0 0 0,0-1 0,0 1 0,0-1 0,1 1 0,-1-1 0,1 0 0,-1 0-1,1 0 1,-1 0 0,1-1 0,0 1 0,0-1 0,0 1 0,1-1 0,-1 0 0,1 1-1,-1-1 1,1 0 0,0 0 0,-2-6 0,1-5-676,-1 1 1,2-1-1,0 0 1,2-25-1,-1 15-840,0 24 1550,0-5-635,0 1-1,0-1 0,0 0 1,1 0-1,0 1 0,0-1 0,0 0 1,2-4-1,1 2-702,0 1 0,1-1 1,-1 1-1,1 0 0,7-6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29.679"/>
    </inkml:context>
    <inkml:brush xml:id="br0">
      <inkml:brushProperty name="width" value="0.035" units="cm"/>
      <inkml:brushProperty name="height" value="0.035" units="cm"/>
    </inkml:brush>
  </inkml:definitions>
  <inkml:trace contextRef="#ctx0" brushRef="#br0">0 48 6809,'45'-46'3648,"-44"46"-3597,-1-1 0,0 1 0,0 0 1,0 0-1,1 0 0,-1 0 0,0 0 0,0 0 0,1 0 0,-1-1 1,0 1-1,0 0 0,0 0 0,1 0 0,-1 0 0,0 0 1,0 0-1,1 0 0,-1 0 0,0 0 0,0 0 0,1 0 0,-1 1 1,0-1-1,0 0 0,1 0 0,-1 0 0,0 0 0,0 0 1,0 0-1,1 0 0,-1 1 0,0-1 0,0 0 0,0 0 0,1 0 1,-1 0-1,0 1 0,0-1 0,0 0 0,0 0 0,0 0 1,1 1-1,-1-1 0,0 0 0,0 0 0,0 1 0,0-1 0,0 0 1,0 0-1,0 1 0,0-1 0,0 0 0,0 0 0,0 1 1,0-1-1,0 0 0,0 0 0,0 1 0,0-1 0,0 0 0,-1 0 1,1 1-1,1 24 1561,-2-19-1108,1 58 1247,-2-13-959,3 0 0,14 100 0,-14-144-743,1 0 0,0 0 1,0-1-1,1 1 0,0-1 1,3 7-1,-6-13-10,0 0 1,0-1-1,0 1 0,0 0 1,0 0-1,0 0 0,0 0 0,0-1 1,0 1-1,0 0 0,0 0 1,0 0-1,0 0 0,0 0 1,1-1-1,-1 1 0,0 0 1,0 0-1,0 0 0,0 0 0,0 0 1,0-1-1,0 1 0,0 0 1,1 0-1,-1 0 0,0 0 1,0 0-1,0 0 0,0 0 0,0 0 1,1 0-1,-1-1 0,0 1 1,0 0-1,0 0 0,0 0 1,1 0-1,-1 0 0,0 0 1,0 0-1,0 0 0,0 0 0,0 0 1,1 0-1,-1 0 0,0 0 1,0 0-1,0 1 0,0-1 1,1 0-1,-1 0 0,0 0 1,0 0-1,0 0 0,0 0 0,0 0 1,1 0-1,-1 0 0,0 1 1,0-1-1,0 0 0,1-12 894,-1 2-1041,1 1 101,0 0 0,0 0 0,1 0 0,0 0 0,1 1 0,0-1 0,0 0 1,1 1-1,0 0 0,0 0 0,1 0 0,0 0 0,0 1 0,1 0 0,0 0 1,1 1-1,-1-1 0,14-9 0,-1 1-46,0 1 0,1 1 0,0 0 0,1 2 0,0 0 0,1 1 0,0 1 0,1 2 0,0 0 0,24-4 0,-10 8-702,1 1-1,43 4 1,-16 0-3312,-48-1 747,-3 5-1331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30.068"/>
    </inkml:context>
    <inkml:brush xml:id="br0">
      <inkml:brushProperty name="width" value="0.035" units="cm"/>
      <inkml:brushProperty name="height" value="0.035" units="cm"/>
    </inkml:brush>
  </inkml:definitions>
  <inkml:trace contextRef="#ctx0" brushRef="#br0">0 126 9794,'0'0'10642,"6"-21"-9820,17-65-246,-15 68-413,-3 18-73,-1 6-74,0 1-1,0-1 1,-1 1-1,0-1 1,0 1-1,0 0 1,-1 0-1,0 1 1,2 11-1,6 21 64,35 113 8,-28-85-118,3-2 0,3 0 0,45 87-1,-66-150 20,1 1 0,0 0-1,0-1 1,0 0 0,0 0-1,1 0 1,-1 0 0,1 0-1,0-1 1,0 0 0,0 1-1,0-1 1,0-1 0,0 1-1,0-1 1,1 1 0,-1-1-1,1-1 1,-1 1 0,1-1-1,8 1 1,-9-1-95,0 0-1,0 0 1,0-1-1,0 1 1,1-1 0,-1 0-1,0 0 1,0 0 0,-1-1-1,1 1 1,0-1-1,0 0 1,-1 0 0,1 0-1,-1-1 1,0 1-1,1-1 1,-1 0 0,0 0-1,-1 0 1,1 0 0,0 0-1,2-6 1,-2 1-784,-1 1-1,0-1 1,-1 0 0,1-1 0,-2 1 0,1 0 0,-2-12-1,1 17 527,0-33-4397</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30.241"/>
    </inkml:context>
    <inkml:brush xml:id="br0">
      <inkml:brushProperty name="width" value="0.035" units="cm"/>
      <inkml:brushProperty name="height" value="0.035" units="cm"/>
    </inkml:brush>
  </inkml:definitions>
  <inkml:trace contextRef="#ctx0" brushRef="#br0">1 232 5737,'0'0'14403,"359"-78"-13426,-250 53-233,-8 0-376,-6 4-192,-13 3-176,-15 4-56,-6-4-1112,-20 0-2897,-14 4-5681</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32.071"/>
    </inkml:context>
    <inkml:brush xml:id="br0">
      <inkml:brushProperty name="width" value="0.035" units="cm"/>
      <inkml:brushProperty name="height" value="0.035" units="cm"/>
    </inkml:brush>
  </inkml:definitions>
  <inkml:trace contextRef="#ctx0" brushRef="#br0">1 156 10578,'0'0'10384,"61"-19"-9952,202-58-56,-221 66-247,59-6 0,-89 16-102,164-15-101,192 8 0,-313 8-512,-52 0 87,0 0 0,0-1 0,0 1 0,0 0 1,1-1-1,-1 0 0,0 0 0,3-1 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32.521"/>
    </inkml:context>
    <inkml:brush xml:id="br0">
      <inkml:brushProperty name="width" value="0.035" units="cm"/>
      <inkml:brushProperty name="height" value="0.035" units="cm"/>
    </inkml:brush>
  </inkml:definitions>
  <inkml:trace contextRef="#ctx0" brushRef="#br0">0 0 1632,'0'0'15048,"77"5"-14555,251 22-276,-288-24-116,0 2 0,0 2 0,-1 1 0,60 21 0,-75-20-27,-20-8-57,20 7 67,0 1 0,0 1 1,22 13-1,-41-21-84,-1 1 0,0 0 1,0-1-1,0 1 0,0 1 1,0-1-1,0 0 0,-1 1 1,0 0-1,1 0 0,-1 0 1,-1 0-1,1 0 1,-1 1-1,0-1 0,0 1 1,0-1-1,0 1 0,-1 0 1,0 0-1,0 0 0,1 5 1,-2-8 5,0 0-7,0 0 0,1 0 0,-1 0 0,0 0 0,0 0 0,0 0 0,0 0 0,0 0 0,-1 0 0,1 0 0,-1 0 0,1-1 0,-1 1 0,0 0 0,1 0 0,-1 0 0,0-1 0,0 1 0,0 0 0,0-1 0,-1 1 0,1-1 0,0 1 0,-1-1 0,1 0 0,-1 0 0,1 1 0,-1-1 0,0 0 0,0 0 0,1-1 0,-1 1 0,-3 1 0,-28 10-680,0-1 0,-1-1 0,-55 8 0,18-5-1364,-30 8-2487</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33.080"/>
    </inkml:context>
    <inkml:brush xml:id="br0">
      <inkml:brushProperty name="width" value="0.035" units="cm"/>
      <inkml:brushProperty name="height" value="0.035" units="cm"/>
    </inkml:brush>
  </inkml:definitions>
  <inkml:trace contextRef="#ctx0" brushRef="#br0">17 129 7538,'0'0'11614,"-6"0"-10671,-4-3-4,29-3-313,57-10 100,-56 12-549,638-91 1585,-540 90-2493,-69 5-2693,-28 0 312,-10 0-2416</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56:33.363"/>
    </inkml:context>
    <inkml:brush xml:id="br0">
      <inkml:brushProperty name="width" value="0.035" units="cm"/>
      <inkml:brushProperty name="height" value="0.035" units="cm"/>
    </inkml:brush>
  </inkml:definitions>
  <inkml:trace contextRef="#ctx0" brushRef="#br0">1 5 9450,'0'0'8491,"66"-2"-7572,215-1-542,-261 4-346,1 0 0,-1 2 1,1 0-1,19 6 0,-30-6-8,-1 1 0,1 1 1,-1-1-1,16 12 0,-4-3 15,-4-2 2,0 0 1,-1 1 0,0 0-1,18 21 1,-27-26-28,-2-1 1,1 1-1,-1 1 0,0-1 1,0 1-1,-1 0 0,0 0 0,-1 0 1,0 0-1,0 1 0,3 15 1,-5-17-12,0-1 1,0 0 0,0 1 0,-1-1 0,0 0 0,-1 1 0,0-1 0,1 0 0,-2 1 0,-1 6-1,0-8-6,1-1 0,-1 0 0,1 0 0,-1 0 0,0 0 0,-1-1 0,1 1 0,-1-1 0,1 0 0,-1 0 0,0 0-1,0 0 1,-7 3 0,-18 9-224,0-1-1,0-2 1,-34 9-1,-91 19-1729,37-16-963,13-11-2016</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58.412"/>
    </inkml:context>
    <inkml:brush xml:id="br0">
      <inkml:brushProperty name="width" value="0.035" units="cm"/>
      <inkml:brushProperty name="height" value="0.035" units="cm"/>
    </inkml:brush>
  </inkml:definitions>
  <inkml:trace contextRef="#ctx0" brushRef="#br0">1 0 3201,'0'0'9646,"0"36"-602,2-35-8998,1 0-1,0 0 0,-1 0 1,1 0-1,0-1 1,0 1-1,0-1 0,0 0 1,4 0-1,-4 1-13,510 13 1131,-515-6-3193,0-6 1620,0 0-1,0 0 1,-1-1 0,1 1 0,-1-1-1,1 1 1,-1-1 0,0 0-1,1 0 1,-1 0 0,0 0 0,0-1-1,-5 2 1,-4 0-968,-34 9-3672</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11.721"/>
    </inkml:context>
    <inkml:brush xml:id="br0">
      <inkml:brushProperty name="width" value="0.035" units="cm"/>
      <inkml:brushProperty name="height" value="0.035" units="cm"/>
    </inkml:brush>
  </inkml:definitions>
  <inkml:trace contextRef="#ctx0" brushRef="#br0">62 1 2721,'0'0'1952,"-48"0"-2976,35 0-40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16.367"/>
    </inkml:context>
    <inkml:brush xml:id="br0">
      <inkml:brushProperty name="width" value="0.035" units="cm"/>
      <inkml:brushProperty name="height" value="0.035" units="cm"/>
    </inkml:brush>
  </inkml:definitions>
  <inkml:trace contextRef="#ctx0" brushRef="#br0">0 36 8994,'0'0'14379,"204"0"-14139,-69 0-48,21 0-48,-7 0-136,-20 0-8,-27 0 0,-28-4-480,-26 4-432,-21-11-360,-14 1-1433,-13-1-4753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28.985"/>
    </inkml:context>
    <inkml:brush xml:id="br0">
      <inkml:brushProperty name="width" value="0.035" units="cm"/>
      <inkml:brushProperty name="height" value="0.035" units="cm"/>
    </inkml:brush>
  </inkml:definitions>
  <inkml:trace contextRef="#ctx0" brushRef="#br0">177 58 1632,'0'0'4815,"0"0"-4760,0 0 0,0 0 0,0 0 1,0 0-1,1 0 0,-1 0 0,0 0 1,0 0-1,0-1 0,0 1 0,0 0 1,0 0-1,0 0 0,0 0 0,0 0 1,0 0-1,0 0 0,0 0 0,0 0 1,0 0-1,0 0 0,0 0 0,0 0 1,0 0-1,0 0 0,0 0 0,0-1 1,0 1-1,0 0 0,0 0 0,0 0 1,0 0-1,0 0 0,0 0 0,0 0 1,0 0-1,0 0 0,0 0 0,0 0 1,0 0-1,0 0 0,0 0 0,0-1 1,0 1-1,0 0 0,0 0 0,0 0 1,0 0-1,0 0 0,0 0 0,0 0 1,0 0-1,0 0 0,0 0 0,0 0 1,0 0-1,0 0 0,-1 0 0,1 0 1,0 0-1,0 0 0,0 0 0,48-15 7583,-49 14-7426,1 1 0,0-1 0,0 1 0,0 0-1,0-1 1,0 1 0,0-1 0,0 1 0,0-1 0,0 1 0,0-1 0,0 1-1,0-1 1,0 1 0,1-1 0,-1 1 0,0-1 0,0 1 0,0 0-1,1-1 1,-1 1 0,1-1 0,14-3-82,1 2 0,0 0 0,25 1 0,6-1-98,453-15-16,-500 50-329,0-29 313,0 1-1,0-1 1,-1 1 0,1-1 0,-1 1 0,0-1 0,0 0-1,-1 1 1,1-1 0,-5 7 0,2-5 1,0 0 0,-1-1 1,1 0-1,-1 0 0,-1 0 0,-9 6 1,-1 1-1,-1-1 1,-1-1 0,0-1-1,-35 14 1,-83 17 6,87-27 4,-59 23 0,99-30-19,7-5-41,28-2-17,-18 1 66,0-1-1,0 1 1,0 0 0,0 0-1,0 1 1,0 0 0,0 1-1,0 0 1,0 0 0,0 0-1,-1 1 1,15 7 0,12 14-20,-2 2 0,50 48 1,-81-72-21,-1-1 38,0 0 1,0 0-1,-1 0 1,1 0-1,0 0 0,-1 0 1,1 0-1,-1 0 0,1 0 1,-1 0-1,1 0 0,-1 0 1,0 0-1,1 0 0,-1-1 1,0 1-1,0 0 0,0 0 1,1-1-1,-1 1 0,0 0 1,0-1-1,0 1 0,0-1 1,0 0-1,0 1 0,0-1 1,-2 1-1,-38 6 5,26-6-5,-4 2-14,-95 15-177,-177 4 0,276-22-410,0-1 0,0-1 0,-27-6 0,-13-10-3839,27 4-747</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25.138"/>
    </inkml:context>
    <inkml:brush xml:id="br0">
      <inkml:brushProperty name="width" value="0.035" units="cm"/>
      <inkml:brushProperty name="height" value="0.035" units="cm"/>
    </inkml:brush>
  </inkml:definitions>
  <inkml:trace contextRef="#ctx0" brushRef="#br0">134 211 3305,'0'0'3146,"-15"-21"-2129,-71-16 3328,86 37-4270,-1-1-1,1 1 1,-1-1 0,1 1-1,-1-1 1,1 1 0,-1-1-1,1 0 1,0 1-1,-1-1 1,1 0 0,0 1-1,-1-1 1,1 0 0,0 0-1,0 1 1,0-1-1,0 0 1,-1 0 0,1 1-1,0-1 1,0 0 0,1-1-1,-1 2 11,0-1 0,0 0 1,0 1-1,0-1 0,0 0 0,0 0 0,0 1 0,0-1 0,0 0 0,-1 1 1,1-1-1,0 0 0,0 1 0,-1-1 0,1 0 0,0 1 0,-1-1 0,1 1 1,0-1-1,-1 0 0,1 1 0,-1-1 0,1 1 0,-1-1 0,0 1 0,1 0 1,-1-1-1,0 0 0,-16-7 1152,17 7-1222,0 1 0,0 0 0,0 0 0,0 0 0,0-1 0,-1 1 1,1 0-1,0 0 0,0 0 0,0 0 0,0-1 0,0 1 0,0 0 0,0 0 0,0 0 0,0-1 0,0 1 0,0 0 0,0 0 0,0-1 0,0 1 0,0 0 0,0 0 0,0 0 0,1 0 0,-1-1 0,0 1 0,0 0 0,0 0 0,0 0 1,0-1-1,0 1 0,0 0 0,1 0 0,-1 0 0,0 0 0,0 0 0,0 0 0,0-1 0,1 1 0,33-12 349,-9 4-39,20-8-133,0 2-1,2 2 1,-1 2 0,2 3-1,-1 1 1,59 0 0,85-4 2092,-171 10-2288,0 1-1,-1 1 1,36 9 0,-21-4 399,1-2-1,0-1 1,0-2 0,46-2 0,-37 0-34,-40 0-358,-1 0 0,0 0 0,0 1 0,1 0-1,-1-1 1,0 1 0,0 0 0,0 1 0,0-1 0,0 0 0,0 1 0,0 0 0,0 0 0,-1 0 0,5 3-1,1 4-5,-1-1 0,1 1 0,6 12 0,-10-14 10,1 0 1,0-1 0,0 1 0,1-1-1,0 0 1,9 7 0,2 1 91,0 0 0,-1 1 0,-1 1 0,-1 0 1,15 20-1,-10-11-37,-13-18-15,-1 1-1,0 0 1,-1 0-1,0 1 1,0-1-1,-1 1 1,0 0-1,0 0 0,-1 0 1,0 0-1,0 11 1,1 15-16,-5 58-1,0-31 81,1-60-112,-1 0-1,1 0 1,-1 0 0,0 0-1,1 0 1,-1-1 0,0 1-1,0 0 1,0-1 0,-1 1 0,1-1-1,0 0 1,-1 0 0,1 0-1,-3 1 1,-3 1 2,-47 23 23,-2-3 0,-69 19-1,-59 23 23,131-37-28,-11 5-12,15-17-44,28-10-489,1 2 0,-28 13 0,42-18-186,-1-1 1,1 0-1,0 0 0,-1-1 0,0 0 1,1 0-1,-1 0 0,-10-2 0,-4 2-2705,-13-1-4837</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36.566"/>
    </inkml:context>
    <inkml:brush xml:id="br0">
      <inkml:brushProperty name="width" value="0.035" units="cm"/>
      <inkml:brushProperty name="height" value="0.035" units="cm"/>
    </inkml:brush>
  </inkml:definitions>
  <inkml:trace contextRef="#ctx0" brushRef="#br0">617 115 1608,'0'0'3380,"-29"-5"-2904,-130-19-329,86 17-3238,53 7 3048,-38-7 0,-153-47 1431,145 37-1641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7.051"/>
    </inkml:context>
    <inkml:brush xml:id="br0">
      <inkml:brushProperty name="width" value="0.035" units="cm"/>
      <inkml:brushProperty name="height" value="0.035" units="cm"/>
    </inkml:brush>
  </inkml:definitions>
  <inkml:trace contextRef="#ctx0" brushRef="#br0">482 130 5049,'0'0'10672,"0"-13"-9869,0-66 630,0 77-1378,0 0 0,-1 1 0,1-1 0,-1 1 0,0-1 0,1 1 0,-1-1 0,0 1 0,0-1 0,0 1 0,0 0 0,0-1 0,0 1 0,-1 0 0,1 0 0,0 0 0,-1 0 0,1 0 0,0 0 0,-1 0 0,1 1 0,-1-1 0,1 0 0,-1 1 0,0-1 0,1 1 0,-1 0 0,1 0 0,-1-1 0,-2 1 0,-9-2 37,-1 1-1,-21 0 1,31 1-66,-6-1-32,-1 1 1,0 0-1,1 1 0,-1 0 1,0 1-1,1 0 0,0 0 1,-1 1-1,1 1 0,0 0 1,-15 8-1,6-1-17,0 1 0,0 1 0,1 1 0,1 1 1,0 0-1,1 1 0,0 1 0,2 0 0,0 1 0,1 1 0,1 0 0,-15 31 1,23-40-26,1-1 1,1 1-1,-1 0 1,1 0 0,1 0-1,0 1 1,1-1-1,0 12 1,0-18 25,0-3 10,0 0 0,1 0 0,-1 0 0,0 1 0,0-1 0,1 0 0,-1 0 0,1 0 0,-1 0 0,1 0 0,-1 0 0,1 0 0,0 0 0,0 0 0,-1 0 0,1 0 0,0-1 0,0 1 0,0 0 0,0 0 0,0-1 0,0 1 0,0-1 0,0 1 0,0-1 0,0 1 0,0-1 0,0 0 0,0 1 0,1-1 0,1 0-1,43 2-54,-34-2 65,7 0 7,0 0 0,0-2 0,0 0 1,0-2-1,0 0 0,-1 0 0,1-2 1,-1 0-1,0-2 0,-1 0 0,0 0 1,0-2-1,-1 0 0,0-1 0,-1-1 1,19-18-1,-28 24-124,-2 0 1,1 0-1,-1 0 1,1-1-1,-2 0 1,1 0-1,-1 0 1,0 0-1,2-9 1,0-8-1382,5-37 0,-3 15-1781,1-11-2140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7.502"/>
    </inkml:context>
    <inkml:brush xml:id="br0">
      <inkml:brushProperty name="width" value="0.035" units="cm"/>
      <inkml:brushProperty name="height" value="0.035" units="cm"/>
    </inkml:brush>
  </inkml:definitions>
  <inkml:trace contextRef="#ctx0" brushRef="#br0">0 39 9210,'0'0'9877,"2"-7"-9683,-1 4-180,8-19 10,-9 22-22,1-1 0,-1 1-1,1-1 1,-1 1 0,1-1 0,0 1-1,-1-1 1,1 1 0,-1-1-1,1 1 1,0 0 0,-1-1-1,1 1 1,0 0 0,0 0 0,-1 0-1,1-1 1,0 1 0,0 0-1,-1 0 1,1 0 0,0 0-1,0 0 1,-1 0 0,1 1 0,0-1-1,0 0 1,-1 0 0,1 0-1,0 1 1,-1-1 0,1 0-1,0 1 1,0 0 0,9 5 20,0 0 1,0 1-1,-1 1 1,0 0 0,0 0-1,12 16 1,44 65 89,-46-62-61,18 29 40,-3 0 0,52 115 0,-70-131-101,-2 0 0,-1 1 0,-3 1 0,-1-1 0,6 69 1,-12-47-34,-4 75 1,-1-118 41,0-1 0,-1 0 0,-1 0 0,-1-1 0,0 1 0,-2-1 0,0 0 0,-11 20 0,-35 48 9,52-85 0,1 0 0,0 1 0,-1-1 0,1 0 0,-1 0-1,0 0 1,1 0 0,-1 0 0,0 0 0,1 0 0,-1 0 0,0-1 0,0 1-1,0 0 1,0 0 0,0-1 0,0 1 0,0 0 0,0-1 0,0 1-1,0-1 1,-1 1 0,1-1 0,0 0 0,0 0 0,0 1 0,-1-1 0,1 0-1,-1 0 1,-2-5 240,-1-7-170,1 0 0,0-1 0,1 1 0,0-1 0,1 0 0,-1-15-1,2-87 12,1 71-64,0 35-26,0 0 0,1 0 0,0 0-1,1 0 1,-1 1 0,2-1 0,-1 1 0,1-1-1,0 1 1,1 0 0,5-8 0,-3 6-19,2 1 0,-1 0 1,1 0-1,1 0 0,-1 1 1,2 1-1,17-13 0,11-3-88,2 2 1,0 1-1,1 2 0,0 2 0,2 1 1,-1 3-1,2 1 0,63-7 1,39 4-3256,177 6 1,-298 8 2602,25 0-3503</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7.885"/>
    </inkml:context>
    <inkml:brush xml:id="br0">
      <inkml:brushProperty name="width" value="0.035" units="cm"/>
      <inkml:brushProperty name="height" value="0.035" units="cm"/>
    </inkml:brush>
  </inkml:definitions>
  <inkml:trace contextRef="#ctx0" brushRef="#br0">0 1 7194,'0'0'8775,"17"0"-8199,54 1-40,-68-1-494,0 1 0,0 0 0,0 0 0,0 0 0,0 0-1,0 1 1,-1-1 0,1 1 0,0 0 0,-1-1 0,1 1 0,-1 0 0,0 0 0,0 1 0,0-1 0,0 0 0,0 1-1,0 0 1,-1-1 0,1 1 0,-1 0 0,2 3 0,3 5 96,23 42 282,-3 0 1,36 102 0,-51-125-374,79 218-671,-86-267-4067,-2-15 1087,-2-11-1504</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8.431"/>
    </inkml:context>
    <inkml:brush xml:id="br0">
      <inkml:brushProperty name="width" value="0.035" units="cm"/>
      <inkml:brushProperty name="height" value="0.035" units="cm"/>
    </inkml:brush>
  </inkml:definitions>
  <inkml:trace contextRef="#ctx0" brushRef="#br0">1 66 1840,'0'0'14453,"39"-10"-14068,133-31-95,-147 36-215,1 1 1,-1 1 0,0 1-1,32 2 1,-19 1 18,42-2 79,172 6 143,-217-2-280,0 2 1,-1 1-1,0 1 1,0 2-1,33 14 1,-63-21-41,0 0 1,0 0 0,0 0-1,0 1 1,0-1-1,-1 1 1,1 0-1,-1 0 1,0 0 0,0 1-1,0-1 1,0 1-1,-1-1 1,1 1-1,-1 0 1,3 7 0,-4-9 5,-1 1 0,1 0 0,-1-1 0,1 1 0,-1 0 0,0-1 0,0 1 0,0 0 0,0 0-1,-1-1 1,1 1 0,-1 0 0,1-1 0,-1 1 0,0-1 0,0 1 0,0-1 0,0 1 0,-1-1 0,1 0 0,-1 1 0,1-1 0,-1 0 0,0 0 0,0 0 0,0 0 0,0-1 0,0 1 0,-4 2 0,-16 10 25,-1-1-1,0-1 1,-42 15-1,-86 23 16,114-39-44,-152 36 92,186-47 90,8 0-106,25-1-160,45-10 1,-40 6 33,37-2 0,-46 6 85,-9 0-73,1 0-1,-1 1 1,1 1-1,28 6 1,-42-6 21,1 0 0,-1 1 0,0-1 0,1 1 0,-1 0 0,0 0 0,0 1 0,0-1 0,-1 1 0,1 0 0,-1 0 0,1 0 0,-1 0 0,0 1 0,0-1 0,0 1 0,-1 0 0,1 0 0,-1 0 0,0 0 0,0 0 0,2 8 0,-1 3-4,0 1-1,-1-1 1,0 1-1,-2-1 1,-1 19-1,1-8 20,0-23 3,0 0 1,0 1-1,-1-1 0,0 0 1,1 1-1,-1-1 0,0 0 1,-1 0-1,1 0 0,0 0 1,-1 0-1,0 0 0,0 0 1,0 0-1,0-1 0,-4 5 1,0-2 17,1-1 0,-1 0 1,0 0-1,0 0 1,0-1-1,0 1 0,-13 3 1,-1-1 145,-1-1 1,1-1-1,-1 0 1,-38 0 0,23-2 21,-54 0 112,82-2-280,0-1 0,0 0-1,0 0 1,0-1 0,1 1 0,-1-2 0,1 1-1,-11-6 1,15 6-47,0 1 0,1-1 0,-1 0 0,1 0-1,0 0 1,-1 0 0,1 0 0,0 0 0,0-1 0,1 1 0,-1-1-1,0 1 1,1-1 0,-1 0 0,1 0 0,0 0 0,0 1 0,0-1-1,1 0 1,-1 0 0,0 0 0,1 0 0,0 0 0,0-1 0,0 1-1,0 0 1,0 0 0,1 0 0,0 0 0,-1 0 0,3-4 0,0-2-253,0 1 0,1 0 0,0 0 0,1 0 0,0 0 0,0 1 0,0 0 0,1 0 0,11-11 0,6 0-1906,44-28 0,33-15-3774</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8.776"/>
    </inkml:context>
    <inkml:brush xml:id="br0">
      <inkml:brushProperty name="width" value="0.035" units="cm"/>
      <inkml:brushProperty name="height" value="0.035" units="cm"/>
    </inkml:brush>
  </inkml:definitions>
  <inkml:trace contextRef="#ctx0" brushRef="#br0">0 0 3345,'0'0'14752,"11"1"-13680,46 2 1746,-55 1-2766,32 59 71,-3 1-1,-2 1 1,-4 1-1,30 126 1,-53-184-115,0-1 1,0 0-1,1 0 1,5 11-1,-8-17-104,1-1-1,-1 1 1,0 0 0,0 0-1,1 0 1,-1-1-1,1 1 1,-1 0 0,1 0-1,-1-1 1,1 1-1,-1 0 1,1-1 0,-1 1-1,1-1 1,0 1-1,-1-1 1,1 1 0,0-1-1,0 1 1,-1-1 0,1 0-1,0 1 1,0-1-1,0 0 1,0 0 0,-1 0-1,1 1 1,0-1-1,0 0 1,0 0 0,0 0-1,-1 0 1,1-1-1,0 1 1,0 0 0,0 0-1,0 0 1,-1-1 0,1 1-1,0 0 1,0-1-1,0 1 1,-1-1 0,1 1-1,0-1 1,-1 1-1,1-1 1,0 1 0,-1-1-1,1 0 1,-1 1 0,2-2-1,5-17-5333</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9.712"/>
    </inkml:context>
    <inkml:brush xml:id="br0">
      <inkml:brushProperty name="width" value="0.035" units="cm"/>
      <inkml:brushProperty name="height" value="0.035" units="cm"/>
    </inkml:brush>
  </inkml:definitions>
  <inkml:trace contextRef="#ctx0" brushRef="#br0">651 116 6225,'0'0'9570,"2"-16"-8780,7-53-67,-9 68-692,1 0 0,-1 0 0,0 0 0,0 0 0,0 0 0,0 0 0,0 0 0,0 0 0,0 0 0,0 0 0,0 0 0,0 0 0,0 0 0,-1 0 0,1 0 1,0 0-1,-1 0 0,1 0 0,-1 1 0,1-1 0,-1 0 0,0 0 0,1 0 0,-1 0 0,0 1 0,1-1 0,-1 0 0,0 1 0,0-1 0,0 1 0,-1-2 0,-1 2-1,0-1-1,0 1 0,0-1 0,0 1 0,0 0 0,0 0 1,0 0-1,-4 1 0,-4 0 83,-5-2-97,0 1 0,1 1 0,-1 0 1,0 1-1,1 1 0,0 0 0,-1 1 0,1 0 0,0 2 1,-23 11-1,17-5-22,1 1 0,1 0 1,-30 28-1,44-36-1,0 0-1,0 0 1,0 1 0,1-1-1,0 1 1,0 0 0,1 0-1,-1 1 1,1-1 0,1 1 0,-1 0-1,1 0 1,0 0 0,1 0-1,0 0 1,-1 10 0,2-13-2,-1 0 1,1 1-1,1-1 0,-1 1 1,0-1-1,1 0 1,0 0-1,0 1 1,3 5-1,-2-8 4,-1 0 0,1 0 0,0 0 0,0-1 0,0 1 0,0-1 0,0 0 0,0 1 0,1-1-1,-1 0 1,0 0 0,0 0 0,1-1 0,-1 1 0,1 0 0,3-1 0,14 5 65,0-2 1,1 0-1,-1-2 0,0 0 1,1-1-1,-1-1 0,1-1 1,-1-1-1,0-1 0,0 0 1,-1-2-1,1 0 0,-1-1 1,0-1-1,-1-1 0,0 0 1,0-2-1,-1 0 1,0-1-1,-1 0 0,-1-1 1,0-1-1,18-22 0,-30 32 1,1-1 0,-1 0 0,0 0-1,-1 0 1,1 0 0,-1 0 0,0 0-1,0-1 1,-1 1 0,0-1 0,0 0 0,0 1-1,0-1 1,-1 0 0,0 1 0,-1-7-1,1 10-3,0 1 0,0-1-1,0 1 1,0-1-1,0 1 1,0-1-1,0 1 1,0 0 0,1-1-1,-1 1 1,0-1-1,1 1 1,0 0 0,1-3-1,-2 4-53,0 0 0,1 0 0,-1 0 0,1 0 0,-1 1-1,1-1 1,-1 0 0,1 0 0,-1 0 0,1 1 0,-1-1 0,0 0 0,1 1 0,-1-1 0,0 0 0,1 1-1,-1-1 1,0 0 0,1 1 0,-1-1 0,0 1 0,0-1 0,1 0 0,-1 1 0,0-1 0,0 1-1,0 0 1,20 47-136,43 124 148,7 25-4,-64-173-12,-2 1 0,0-1 0,-2 1 1,-2 46-1,0-45 1,0-18-3,0-1 0,0 1 0,-1-1 0,0 0 0,-1 1 0,1-1 0,-1 0-1,-1 0 1,1 0 0,-1 0 0,-1 0 0,1-1 0,-1 1 0,0-1 0,-1 0 0,1 0 0,-1 0-1,0-1 1,-1 0 0,1 0 0,-1 0 0,0-1 0,0 0 0,-1 0 0,-9 5 0,-1-1-16,0 0 1,0-1-1,-1-1 1,0-1 0,0 0-1,0-1 1,-21 1-1,-134 1-454,132-6 169,27 1 129,-1-1 0,0 0 0,1-1 0,-1-1 0,1 0 0,-1-1-1,1-1 1,0 0 0,0-1 0,0 0 0,1-1 0,-21-12 0,-11-14-1353,2-2-1,1-2 0,-38-42 1,-4-17-3448</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9.915"/>
    </inkml:context>
    <inkml:brush xml:id="br0">
      <inkml:brushProperty name="width" value="0.035" units="cm"/>
      <inkml:brushProperty name="height" value="0.035" units="cm"/>
    </inkml:brush>
  </inkml:definitions>
  <inkml:trace contextRef="#ctx0" brushRef="#br0">0 104 11779,'0'0'9322,"149"-103"-10075,-122 103-775,0 0-1153,-13 0-2080,0 14-4104</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50.803"/>
    </inkml:context>
    <inkml:brush xml:id="br0">
      <inkml:brushProperty name="width" value="0.035" units="cm"/>
      <inkml:brushProperty name="height" value="0.035" units="cm"/>
    </inkml:brush>
  </inkml:definitions>
  <inkml:trace contextRef="#ctx0" brushRef="#br0">1 192 6481,'0'0'10205,"5"-26"-9234,19-78-72,-11 58 423,-13 45-1212,0 0 0,1 0 0,-1 1 0,1-1 0,-1 0 0,1 0-1,-1 1 1,1-1 0,-1 0 0,1 1 0,0-1 0,-1 0 0,1 1-1,0-1 1,-1 1 0,3-2 0,-2 2-83,0-1 0,0 1-1,0 0 1,0-1 0,0 1 0,0 0-1,0 0 1,0-1 0,0 1 0,0 0-1,0 0 1,0 0 0,0 0 0,0 1 0,0-1-1,0 0 1,1 0 0,-1 1 0,0-1-1,0 0 1,0 1 0,0-1 0,0 1-1,1 1 1,18 19-186,-16-17 205,38 55-26,-2 2-1,-3 1 1,-2 3-1,-3 0 1,42 131-1,-69-181-20,1-1 2,-2 1-1,0-1 1,0 1-1,2 26 1,-5-36 72,1-10 115,2-12-112,-4-16-238,-1 0-1,-2 1 1,-1-1-1,-14-56 1,10 56 55,2-1 1,1 0-1,2 0 1,3-64-1,0 62 93,0 31 4,0 1-1,0-1 1,1 1 0,0-1-1,-1 1 1,2-1 0,-1 1-1,0 0 1,1-1-1,0 1 1,0 0 0,0 0-1,0 0 1,1 1-1,0-1 1,3-3 0,-2 2-22,1 1 1,0 0 0,1 0 0,-1 1-1,1 0 1,-1 0 0,1 0 0,0 0 0,0 1-1,8-2 1,13-1-49,1 1 0,0 1-1,-1 1 1,37 2 0,-35 1 152,-15-1-75,0 2 0,-1 0 1,0 0-1,1 1 0,-1 1 1,0 0-1,-1 1 0,1 1 1,-1-1-1,0 2 0,0 0 1,-1 0-1,0 1 0,0 1 1,-1 0-1,0 0 0,0 1 1,8 11-1,-7-7 2,1 1 1,-2 1-1,0 0 1,-1 0-1,0 1 1,-2 0-1,0 1 1,-1 0-1,0 0 1,-2 0-1,0 0 1,2 31-1,-4-17 4,0-1-21,-1 0-1,-1 0 1,-8 56 0,5-78 19,0-1 0,0 1 0,-1-1 0,0 0 0,0 0 0,-1 0 1,0-1-1,0 0 0,-1 0 0,0 0 0,0 0 0,-1-1 0,0 0 0,-12 8 1,9-7 3,1-1 1,-2 0 0,1-1-1,-1 0 1,0-1 0,0 0 0,0 0-1,0-1 1,0-1 0,-21 2 0,20-3-27,0-1 1,0 0 0,0-1 0,0 0-1,0-1 1,0-1 0,0 1 0,-17-8-1,21 6-150,1 0 0,0 0 0,0-1 0,0 0 0,1 0 0,0-1 0,0 1 0,0-1-1,1-1 1,-1 1 0,2-1 0,-1 0 0,-6-13 0,5 6-850,0-1 1,0 0-1,2-1 1,0 0-1,1 1 1,0-1-1,0-23 0,2-30-7042</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9:30.620"/>
    </inkml:context>
    <inkml:brush xml:id="br0">
      <inkml:brushProperty name="width" value="0.035" units="cm"/>
      <inkml:brushProperty name="height" value="0.035" units="cm"/>
    </inkml:brush>
  </inkml:definitions>
  <inkml:trace contextRef="#ctx0" brushRef="#br0">1532 236 2761,'0'0'9302,"0"-23"-8152,0-75-227,1 94-827,-1 0 0,0 0-1,0 1 1,0-1 0,-1 0-1,1 0 1,-1 1-1,0-1 1,0 1 0,0-1-1,-1 0 1,1 1 0,-1 0-1,0-1 1,-3-3 0,3 5-49,0 0 0,-1 0 1,0 1-1,1-1 0,-1 1 0,0 0 1,0 0-1,0 0 0,0 0 1,0 0-1,0 0 0,-3 1 0,-7-3 37,-41-8 242,0 2 1,-65-2 0,-112 9 1613,146 2-1868,33 2 26,0 2 1,0 2-1,0 2 0,1 3 0,0 2 0,1 2 0,-89 40 0,65-16 195,1 2 0,-73 57-1,139-93-230,-1 1 0,1 0-1,0 0 1,0 0-1,1 1 1,0 0-1,0 1 1,1-1-1,0 1 1,0 0-1,0 0 1,1 1-1,1-1 1,-4 11-1,-3 16 267,2-7-46,-9 55-1,11 87 640,7-130-560,-1-36-331,1 0 0,0-1 1,0 1-1,1 0 0,-1 0 1,1-1-1,0 1 0,0-1 1,0 0-1,0 1 0,1-1 1,-1 0-1,1 0 0,0 0 1,6 4-1,51 37 129,-37-31-64,0-1 0,1-1 0,1-1 0,0-1 0,0-1 0,1-1 0,0-2 0,39 4 0,30-2 304,97-7-1,-93-1-299,-74 1-53,-1-1 1,0-1-1,1-1 1,-1-1-1,46-15 1,19-3 65,-29 1-16,-2-3 0,-1-2 1,65-41-1,-88 47-80,93-60 7,-72 37 113,-41 33-132,-2-1 0,1-1 0,-1 0 0,-1-1 0,0 0 0,-1-1 0,-1 0 0,0-1 0,8-17 0,-5 10 12,12-31-122,-23 49 109,1 1 1,-2-1-1,1 1 1,0-1-1,-1 1 1,0-1-1,0 0 1,0 1-1,0-1 1,0 0-1,-1 1 1,1-1-1,-3-5 1,0 2 10,0 0 0,-1 1 0,0 0 0,0-1 0,-7-5 0,8 8-13,0 1 0,0-1 0,0 0 0,1 0 0,-1 0 0,1 0 0,0 0 0,0 0 0,0 0 0,1-1 0,0 1 0,-1-1 0,2 1 1,-2-8-1,2 9 1,0 0 0,0 0 0,0 0 0,0 0 0,0 0 0,-1 0 0,0 0 0,0 0 0,0 0 0,0 0 0,0 0 0,0 1 1,-1-1-1,-2-3 0,0 2-9,0 0-1,-1 0 1,1 1 0,-1-1 0,0 1 0,-9-4 0,-2 0-178,-1 0 1,1 1-1,-1 0 1,0 2-1,-1 0 1,-27-3-1,-107 2-6775,119 5 4551,-22 0-2974</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51.426"/>
    </inkml:context>
    <inkml:brush xml:id="br0">
      <inkml:brushProperty name="width" value="0.035" units="cm"/>
      <inkml:brushProperty name="height" value="0.035" units="cm"/>
    </inkml:brush>
  </inkml:definitions>
  <inkml:trace contextRef="#ctx0" brushRef="#br0">322 195 4601,'0'0'9165,"10"-13"-8209,31-43-49,-39 52-783,0 0 0,0 1 0,-1-1 0,1-1 1,-1 1-1,0 0 0,0 0 0,0 0 0,-1-1 0,1 1 1,-1 0-1,0 0 0,0-1 0,-1 1 0,0-6 0,-1-9 320,2 18-410,0 0 0,0-1 1,0 1-1,0 0 1,-1 0-1,1 0 0,0-1 1,-1 1-1,1 0 1,-1 0-1,1 0 0,-1 0 1,1 0-1,-1 0 1,0 0-1,0 0 1,0 0-1,1 0 0,-1 0 1,0 0-1,0 0 1,-2 0-1,1-1-18,-1 1 0,0 0 1,0 0-1,0 0 0,0 0 0,0 0 0,-1 0 0,-4 0 1,-5 1-55,0 0 0,0 1 0,-18 3 0,20-2 33,1 2 0,0-1 0,-1 1 0,1 0 0,1 1 0,-1 1 0,1-1 0,0 1 0,-9 8 0,-2 2-2,1 2-1,-28 32 1,38-40-11,2 0 0,-1 1 1,1-1-1,1 2 0,0-1 0,0 1 0,2-1 0,-1 1 1,1 1-1,1-1 0,0 1 0,1-1 0,0 1 0,1 0 1,1 0-1,0-1 0,0 1 0,4 17 0,-4-29 14,0 0 0,1 0 0,-1 0 0,1 0 0,-1 0-1,1-1 1,-1 1 0,1 0 0,0 0 0,-1 0 0,1-1-1,0 1 1,0 0 0,0-1 0,-1 1 0,1-1 0,0 1 0,0-1-1,0 1 1,0-1 0,0 0 0,0 1 0,0-1 0,0 0 0,0 0-1,2 0 1,33 1 12,-25-1 24,5-1 30,1-1 1,-1-1-1,0 0 0,1-1 0,-1 0 1,-1-2-1,1 0 0,-1 0 0,0-2 1,0 1-1,17-15 0,4 0 23,38-34 0,-62 47-39,-1-1 1,-1 0-1,1-1 0,-2 0 0,0 0 0,15-25 1,-22 32 29,0 0 1,0-1 0,0 1-1,0 0 1,-1-1 0,0 0 0,0 1-1,0-1 1,0 0 0,0-8 0,-1 12-85,0 22-282,-2-2 286,0 1 0,-1-1 0,-10 33 0,6-26 0,-5 35-1,10-26-118,1 39-1,2-32-181,-1-40 288,0 0 0,0 0 1,1 0-1,-1 0 0,1 0 0,-1 0 1,1 0-1,0 0 0,0 0 0,0 0 1,0 0-1,0 0 0,0-1 0,0 1 1,0 0-1,1-1 0,-1 1 0,1-1 1,-1 1-1,1-1 0,0 0 0,0 0 1,-1 0-1,1 0 0,0 0 0,0 0 1,0 0-1,0-1 0,0 1 0,0-1 1,3 1-1,9 2-42,0-2 1,-1 0-1,27-1 1,-21 0 61,4 0-49,-1-1 1,0-1-1,35-7 1,-46 6-134,-1 0 1,0-1-1,0 0 0,0 0 1,-1-1-1,1 0 0,-1-1 1,0 0-1,16-14 1,-14 8-779,-1 0 1,1 0 0,-2-1 0,0 0 0,14-27-1,-2-7-3588</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51.692"/>
    </inkml:context>
    <inkml:brush xml:id="br0">
      <inkml:brushProperty name="width" value="0.035" units="cm"/>
      <inkml:brushProperty name="height" value="0.035" units="cm"/>
    </inkml:brush>
  </inkml:definitions>
  <inkml:trace contextRef="#ctx0" brushRef="#br0">0 0 6329,'0'0'8550,"7"37"-7930,26 123-196,-26-134-303,1 1 0,21 42 0,-7-14-49,26 116 23,-5-16-98,-40-145 14,1 0 1,0-1-1,1 0 0,6 10 1,-9-16-105,0 1 0,1-1 0,-1-1 1,0 1-1,1 0 0,0-1 1,0 1-1,-1-1 0,1 0 0,1 0 1,-1 0-1,0 0 0,7 2 1,-8-3-1650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51.895"/>
    </inkml:context>
    <inkml:brush xml:id="br0">
      <inkml:brushProperty name="width" value="0.035" units="cm"/>
      <inkml:brushProperty name="height" value="0.035" units="cm"/>
    </inkml:brush>
  </inkml:definitions>
  <inkml:trace contextRef="#ctx0" brushRef="#br0">0 26 9034,'0'0'9274,"386"0"-9234,-291 0-40,-20-4-472,-1 1-872,35-4-777,-14 3-792,-7-3-1031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52.453"/>
    </inkml:context>
    <inkml:brush xml:id="br0">
      <inkml:brushProperty name="width" value="0.035" units="cm"/>
      <inkml:brushProperty name="height" value="0.035" units="cm"/>
    </inkml:brush>
  </inkml:definitions>
  <inkml:trace contextRef="#ctx0" brushRef="#br0">414 90 7009,'0'0'10998,"-10"-14"-10449,-35-41-92,41 53-434,1-1 0,-1 1 0,1 0-1,-1 0 1,0 0 0,1 1 0,-1 0 0,0-1-1,0 1 1,0 0 0,0 1 0,0-1-1,0 1 1,0 0 0,-1 0 0,1 0-1,0 0 1,0 1 0,0-1 0,0 1 0,-4 2-1,2-2-28,-7 2 1,1 1 0,0 1 1,0 0-1,0 0 0,0 1 0,1 0 0,0 1 0,1 1 0,-1 0 1,2 0-1,-15 15 0,10-8 3,1-1 1,1 1-1,0 1 1,1 0-1,1 1 1,1 0-1,-9 21 0,14-26-22,1 1-1,0 0 0,1 0 0,0 0 1,1 1-1,1 21 0,0-35 24,0 0 0,0 0 0,0 0 0,0 1 0,0-1 0,0 0 0,0 0-1,0 0 1,0 0 0,0 1 0,1-1 0,-1 0 0,0 0 0,0 0 0,0 0 0,0 1 0,0-1 0,0 0 0,0 0 0,0 0-1,0 0 1,1 1 0,-1-1 0,0 0 0,0 0 0,0 0 0,0 0 0,1 0 0,-1 0 0,0 0 0,0 0 0,0 0 0,0 1-1,1-1 1,-1 0 0,0 0 0,0 0 0,0 0 0,0 0 0,1 0 0,-1 0 0,0 0 0,0 0 0,0 0 0,1 0 0,-1-1-1,15 3 124,1-1 0,-1-1 0,0 0 0,1-1 0,-1-1 0,0 0 0,0-1 0,0 0-1,27-11 1,-16 2 87,-1-1-1,0-1 1,0-1-1,-1-2 1,-2 0-1,1-1 1,-2-1-1,0-1 1,-2-1-1,0-1 1,-1-1-1,-2 0 1,0-1-1,13-29 1,-20 37 339,-9 27-428,-2 6-180,0 1 55,-1-1 1,-7 20 0,5-20 4,1 0 1,-3 31 0,4-16-7,2 0 1,6 52-1,-4-79 3,1 0 0,0 0 0,0 0 0,0 0 0,0-1-1,1 1 1,0-1 0,0 0 0,0 0 0,0 0 0,1 0 0,0 0 0,0-1 0,0 1 0,0-1 0,0 0 0,0-1 0,8 5 0,7 2 1,1 0 1,0-2-1,22 7 1,-7-6-114,0-1 0,0-2 1,1-1-1,67-2 0,-97-2-62,1 0 0,-1 0 0,0-1 0,0 0 0,1 0 0,-1-1 0,0 1 0,0-1 0,0 0 0,0-1 0,7-4 0,-9 4-482,1-1 0,0 1 0,-1-1-1,1-1 1,-1 1 0,-1-1 0,7-8 0,11-22-6652</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0.836"/>
    </inkml:context>
    <inkml:brush xml:id="br0">
      <inkml:brushProperty name="width" value="0.035" units="cm"/>
      <inkml:brushProperty name="height" value="0.035" units="cm"/>
    </inkml:brush>
  </inkml:definitions>
  <inkml:trace contextRef="#ctx0" brushRef="#br0">808 112 3201,'0'0'6726,"16"-3"-6064,49-7-29,-63 10-571,0 0 0,-1 0-1,1-1 1,-1 1-1,1 0 1,0-1-1,-1 1 1,1-1-1,-1 0 1,1 1 0,-1-1-1,0 0 1,1 0-1,-1 0 1,0 0-1,2-2 1,-2 2 77,-1 0 0,1 0 1,-1 0-1,0 0 0,0 0 1,1 0-1,-1 0 0,0 0 0,0 0 1,0 0-1,0-1 0,0 1 1,-1 0-1,1 0 0,0-1 0,-2-8 981,-18 6-522,-109-26 1013,78 21-1449,-1 2 0,-90-1 0,141 8-161,-18-1 15,-1 2 0,1 0 1,-1 0-1,1 2 0,0 1 0,-20 6 1,8 0-1,0 2 0,1 1 0,1 2 1,0 1-1,0 1 0,-29 24 0,47-32-9,1 0-1,-1 1 0,1 0 0,1 1 0,0 0 0,1 1 0,0-1 0,0 1 0,1 1 0,1 0 0,0 0 1,1 0-1,0 0 0,1 1 0,1 0 0,-4 26 0,7-33-1,-1 4-11,0-1 0,1 1 0,1 13 0,0-20 5,-1-1 1,1 0-1,0 0 0,0 0 0,0 0 1,0 0-1,1 0 0,-1 0 0,1 0 1,0-1-1,-1 1 0,1 0 1,0-1-1,1 0 0,3 5 0,5 0 27,-1-1-1,1 0 1,0 0 0,1-1-1,-1 0 1,1-1-1,15 3 1,93 15 508,2-11-68,162-6 0,-177-6-419,-27-2-175,-72 2-56,-1 1-1,1-2 1,-1 1 0,0-1-1,0 0 1,1-1-1,10-5 1,-17 7 22,0 1 0,-1-1 0,1 1-1,-1-1 1,1 0 0,-1 1 0,1-1 0,-1 0 0,1 0-1,-1 1 1,0-1 0,1 0 0,-1 0 0,0 0 0,0 1 0,1-1-1,-1 0 1,0 0 0,0 0 0,0 0 0,0 0 0,0 1 0,0-1-1,0 0 1,-1 0 0,1 0 0,0 0 0,0 1 0,-1-1-1,1 0 1,0 0 0,-1 1 0,0-2 0,-16-10-5483</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1.469"/>
    </inkml:context>
    <inkml:brush xml:id="br0">
      <inkml:brushProperty name="width" value="0.035" units="cm"/>
      <inkml:brushProperty name="height" value="0.035" units="cm"/>
    </inkml:brush>
  </inkml:definitions>
  <inkml:trace contextRef="#ctx0" brushRef="#br0">0 125 3289,'0'0'10706,"0"-20"-9742,0-85 2234,20 105-2842,-17 0-347,-1 1 0,0-1 0,0 1 1,1 0-1,-1-1 0,0 1 0,0 0 0,0 0 0,0 0 0,0 1 0,0-1 0,-1 0 0,1 1 0,2 2 0,26 29 137,-17-17-52,13 12-15,-1 1-1,-1 2 1,-2 0 0,-1 1-1,-1 1 1,-2 1-1,-2 1 1,20 59-1,-26-59-58,-2 1 0,-2 0-1,-1 1 1,1 61 0,9-100 667,-7-7-617,0 0 1,0-1-1,-1 0 0,9-16 1,17-24 23,-30 47-95,5-8-70,1 1-1,1 0 1,-1 1-1,1 0 1,13-9-1,-20 16 52,0 1 0,1-1-1,-1 0 1,1 1 0,-1-1 0,1 1-1,-1 0 1,1 0 0,0 1 0,0-1-1,-1 1 1,1 0 0,0 0 0,0 0-1,-1 0 1,1 1 0,0-1 0,0 1-1,-1 0 1,1 0 0,0 1 0,-1-1-1,6 3 1,11 9-64,1 0-1,21 20 0,30 19-26,-56-42-119,0-2 0,1 0 0,0-1-1,1-1 1,0 0 0,0-2 0,0 0 0,0 0 0,0-2 0,37 0 0,-50-1 0,1-1 1,0 0-1,-1 0 1,1-1 0,-1 1-1,1-1 1,-1-1 0,1 1-1,-1-1 1,1 0-1,-1 0 1,0 0 0,0-1-1,0 1 1,-1-1 0,1-1-1,5-4 1,20-24-4032</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2.134"/>
    </inkml:context>
    <inkml:brush xml:id="br0">
      <inkml:brushProperty name="width" value="0.035" units="cm"/>
      <inkml:brushProperty name="height" value="0.035" units="cm"/>
    </inkml:brush>
  </inkml:definitions>
  <inkml:trace contextRef="#ctx0" brushRef="#br0">197 213 7770,'0'0'7116,"24"-17"-6743,71-58 199,-92 73-524,0 0 0,-1-1 0,1 1-1,-1-1 1,0 0 0,1 0-1,-1 1 1,0-1 0,1-5 0,-2 7-23,-1 0 1,0 0 0,0 1 0,0-1-1,1 0 1,-1 0 0,0 0 0,0 0 0,-1 0-1,1 0 1,0 0 0,0 0 0,0 0-1,-1 0 1,0-2 0,0-2 134,-1 2-110,1 0 0,0-1 0,-1 1 0,0 1 0,0-1 0,0 0 1,0 0-1,0 1 0,0-1 0,-1 1 0,0 0 0,1 0 0,-1 0 0,0 0 0,0 0 0,0 0 0,0 1 0,-6-3 1,-1 0-2,0 0 1,0 1 0,-1 0-1,-18-3 1,23 6-55,0 0 1,1 1-1,-1-1 0,0 1 0,1 0 0,-1 1 0,1-1 1,-1 1-1,1 1 0,0-1 0,0 0 0,0 1 0,0 0 0,0 0 1,1 1-1,-1-1 0,1 1 0,0 0 0,-5 6 1,-6 8-20,2 0 1,-1 0 0,-13 28 0,20-34 15,2 0 0,-1 0 0,2 0 0,0 0 1,0 1-1,-3 25 0,4-2-24,1 44 0,2-66 31,0-12 1,0-1 0,0 0 0,1 0 0,-1 0 0,0 1 0,1-1 0,-1 0 1,1 0-1,-1 0 0,1 0 0,0 0 0,0 0 0,-1 0 0,1 0 0,0 0 0,0 0 0,0 0 0,0-1 1,0 1-1,0 0 0,0 0 0,0-1 0,0 1 0,0-1 0,0 1 0,0-1 0,1 0 0,-1 1 1,0-1-1,0 0 0,1 0 0,-1 0 0,0 0 0,0 0 0,0 0 0,1 0 0,1 0 0,3-1 43,0 1 0,1-1 0,-1 0-1,0-1 1,0 1 0,11-6 0,4-5 28,-1-1 0,-1-2-1,0 0 1,31-32 0,-39 37-47,1-2-14,-1 0-1,0 0 1,-1-1 0,13-21-1,-18 26 39,-1 0 1,-1 0-1,1 0 0,-1 0 0,-1 0 1,1-1-1,-2 1 0,1-1 1,-1 1-1,0-10 0,-1-11-20,0 69-85,-1-2 41,2-1 0,8 61 0,-7-87 18,1 1 1,0-1-1,1 1 0,0-1 0,1 0 0,0 0 0,0-1 0,1 0 0,1 0 0,0 0 1,0 0-1,14 13 0,-12-15-70,0 0 1,1-1-1,0 0 1,0 0-1,0-1 0,1 0 1,0-1-1,0 0 1,0-1-1,1 0 1,-1-1-1,1-1 1,0 1-1,0-2 1,0 0-1,0 0 0,0-1 1,0 0-1,15-3 1,-25 3-10,0-1-1,-1 1 1,1 0 0,-1-1 0,1 1 0,-1-1 0,1 0-1,-1 1 1,0-1 0,1 0 0,-1 0 0,0 0 0,1 0 0,-1 0-1,0 0 1,0 0 0,0 0 0,0-1 0,0 1 0,0 0-1,0-1 1,-1 1 0,1 0 0,0-1 0,-1 1 0,1-1-1,-1 1 1,1-2 0,0-6-637,0 1 1,0 0-1,-1 0 0,0-12 0,-1 5-1053,1-29-3562</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2.680"/>
    </inkml:context>
    <inkml:brush xml:id="br0">
      <inkml:brushProperty name="width" value="0.035" units="cm"/>
      <inkml:brushProperty name="height" value="0.035" units="cm"/>
    </inkml:brush>
  </inkml:definitions>
  <inkml:trace contextRef="#ctx0" brushRef="#br0">1 22 1504,'0'0'11878,"27"-1"-10954,84-3-73,-109 4-767,0 0 0,1 0 1,-1 0-1,1 0 1,-1 0-1,0-1 0,1 1 1,-1-1-1,0 1 1,0-1-1,1 0 0,-1 0 1,0 0-1,0 0 1,0-1-1,0 1 0,2-2 1,5-1 1227,-8 4-952,13 0-17,-12 0-344,0 1 1,-1-1 0,1 1-1,0-1 1,-1 1-1,1 0 1,-1-1 0,1 1-1,-1 0 1,1 0-1,-1 0 1,1 0 0,-1 0-1,0 0 1,0 1 0,0-1-1,1 0 1,-1 1-1,1 2 1,18 33 8,-17-29-2,6 11 36,-1 1-1,-2 1 1,0-1-1,-1 1 1,3 26-1,2 109 129,1 5-115,-10-153-57,4 34 13,2-1-1,1 0 0,25 68 1,-31-104-14,0 0 0,0-1 0,1 1 1,0 0-1,0-1 0,0 0 0,0 0 0,1 0 1,0 0-1,0 0 0,0-1 0,0 0 0,0 0 1,1 0-1,8 4 0,-4-3-164,0-1 1,0 0-1,0-1 1,1 0-1,-1-1 0,1 0 1,17 0-1,-25-1 57,0 0-1,0-1 1,0 1 0,0 0-1,0-1 1,0 1 0,0-1-1,0 0 1,0 0 0,-1 0-1,1 0 1,0 0 0,0 0-1,-1 0 1,1 0 0,0-1-1,-1 1 1,1-1 0,-1 1-1,0-1 1,0 1 0,1-1-1,0-2 1,1-2-412,0 0 1,-1-1-1,0 1 0,0 0 1,0-1-1,0-8 0,1-31-3689</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3.021"/>
    </inkml:context>
    <inkml:brush xml:id="br0">
      <inkml:brushProperty name="width" value="0.035" units="cm"/>
      <inkml:brushProperty name="height" value="0.035" units="cm"/>
    </inkml:brush>
  </inkml:definitions>
  <inkml:trace contextRef="#ctx0" brushRef="#br0">34 1 4137,'0'0'6141,"-6"21"-5637,-1 2-333,2-11-51,1 0 0,1 1 1,0-1-1,1 1 0,0-1 1,1 1-1,0 0 0,1 0 1,2 13-1,2 0 250,2 0 0,0-1 0,1 0 0,2 0 0,1 0 0,1-1 0,20 33 0,-2-11 277,2-2 0,60 66 0,-59-74-751,57 58 398,-79-85-1035,2 0 1,-1 0-1,21 11 0,-28-18-1591</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3.456"/>
    </inkml:context>
    <inkml:brush xml:id="br0">
      <inkml:brushProperty name="width" value="0.035" units="cm"/>
      <inkml:brushProperty name="height" value="0.035" units="cm"/>
    </inkml:brush>
  </inkml:definitions>
  <inkml:trace contextRef="#ctx0" brushRef="#br0">0 211 4017,'0'0'6880,"27"12"-5693,92 35 196,-110-44-1227,-1 0 1,1-1 0,0 0-1,0-1 1,1 0-1,-1-1 1,0 0 0,0 0-1,0-1 1,0 0-1,1 0 1,14-5-1,-10 0 3,0 0 0,0-1-1,0 0 1,-1-2 0,18-12-1,-24 15-132,-1 1-1,1-1 1,-1-1 0,0 1-1,0-1 1,-1 0 0,0-1-1,0 1 1,0-1 0,-1 0-1,0 0 1,-1 0 0,0-1-1,0 1 1,-1-1-1,0 1 1,-1-1 0,0 0-1,0 0 1,0 0 0,-2-11-1,1 19-4,1-18 75,-1 18-85,0 0 1,0 1-1,0-1 1,0 1 0,0-1-1,0 0 1,0 1-1,0-1 1,0 1 0,0-1-1,-1 0 1,1 1-1,0-1 1,0 1 0,0-1-1,-1 1 1,1-1-1,0 1 1,-1-1 0,1 1-1,0-1 1,-1 1-1,1-1 1,-1 1 0,1 0-1,-2-1 1,-7 2-8,0 0 1,-1 0-1,1 1 0,0 1 1,0 0-1,0 0 1,1 0-1,-1 1 0,1 1 1,0-1-1,0 2 1,-10 7-1,-1 2-1,0 2 0,1 0 0,-25 31 0,38-42-5,1 0 0,-1 1 0,1-1 0,1 1-1,-1 0 1,1 0 0,1 0 0,-1 0 0,-2 14 0,2-1-17,2 1 0,0 27 1,1-41 15,0-4 3,1 0 0,-1-1-1,1 1 1,0 0 0,-1 0 0,1-1 0,1 1-1,-1-1 1,0 1 0,1-1 0,-1 1 0,1-1-1,0 0 1,0 0 0,0 1 0,0-1 0,0-1-1,0 1 1,0 0 0,1 0 0,-1-1 0,1 0-1,-1 1 1,1-1 0,-1 0 0,1 0 0,4 1-1,9 2-6,1 0-1,-1-1 1,27 2-1,199-2-7,-200-6-737,-1-3-1,0-1 1,-1-2-1,0-2 0,48-20 1,-70 25 44,65-23-4494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00.843"/>
    </inkml:context>
    <inkml:brush xml:id="br0">
      <inkml:brushProperty name="width" value="0.035" units="cm"/>
      <inkml:brushProperty name="height" value="0.035" units="cm"/>
    </inkml:brush>
  </inkml:definitions>
  <inkml:trace contextRef="#ctx0" brushRef="#br0">0 315 2569,'0'0'556,"5"-4"1958,17-15-529,0-2 0,38-45 0,-57 61-1577,0-1-1,0 1 0,-1 0 0,0-1 1,0 1-1,0-1 0,0 0 0,-1 0 0,0 0 1,0-10-1,-1-70 4577,-2 41-3595,2 44-1306,7 48 620,-2-33-523,0-1 1,1 0-1,10 16 1,12 24 95,-8-5-160,77 210 489,-84-218-486,1-1 1,2 0-1,1-1 0,2-1 1,2-1-1,1-1 1,37 45-1,23 30 357,-73-100-416,0 0 1,1-1-1,0 0 0,0-1 1,19 12-1,10 7 11,-39-26-39,1 0-1,0-1 0,-1 1 0,1 0 0,0-1 0,0 1 0,-1-1 1,1 1-1,0-1 0,0 0 0,0 1 0,0-1 0,0 0 0,0 0 1,-1 1-1,1-1 0,0 0 0,0 0 0,0 0 0,0 0 0,0 0 1,0 0-1,0-1 0,0 1 0,0 0 0,0 0 0,-1-1 0,1 1 1,0 0-1,0-1 0,0 1 0,0-1 0,-1 1 0,1-1 0,0 1 0,0-1 1,-1 0-1,1 1 0,-1-1 0,1 0 0,0 0 0,-1 1 0,1-1 1,0-1-1,2-5 12,0 0 1,0-1 0,0 1-1,1-12 1,-1 8-66,6-32-29,-1-1 1,1-61-1,-2 30 48,-4 47 0,54-363-344,-54 373 324,0-1 1,-1-19 0,-1 26 5,-1 0 0,1 0 1,1 0-1,0 0 0,1 1 0,8-22 1,-9 28 6,0 0 1,0 1 0,0-1 0,0 0 0,-1 0 0,2-9 0,-3 14-39,0 0-441,1 0 214,0 0 0,0 1-1,0-1 1,0 0 0,-1 1 0,1-1-1,0 0 1,0 1 0,-1-1 0,1 1-1,0-1 1,0 1 0,-1 0 0,1-1 0,-1 1-1,1 0 1,-1-1 0,1 1 0,-1 0-1,1 0 1,-1-1 0,1 1 0,-1 0 0,0 0-1,1 1 1,7 30-3021,0-2-3374,-1-23 1797</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3.956"/>
    </inkml:context>
    <inkml:brush xml:id="br0">
      <inkml:brushProperty name="width" value="0.035" units="cm"/>
      <inkml:brushProperty name="height" value="0.035" units="cm"/>
    </inkml:brush>
  </inkml:definitions>
  <inkml:trace contextRef="#ctx0" brushRef="#br0">0 36 2601,'0'0'14783,"1"-7"-14070,4-19-293,-5 26-417,0 1 1,0-1-1,0 0 0,0 0 0,0 0 0,1 0 0,-1 0 0,0 0 1,0 0-1,0 1 0,0-1 0,1 0 0,-1 0 0,0 0 0,0 0 1,0 0-1,1 0 0,-1 0 0,0 0 0,0 0 0,0 0 1,0 0-1,1 0 0,-1 0 0,0 0 0,0 0 0,0 0 0,1 0 1,-1 0-1,0 0 0,0 0 0,0 0 0,0-1 0,1 1 0,-1 0 1,0 0-1,0 0 0,0 0 0,0 0 0,0 0 0,1-1 0,-1 1 1,0 0-1,0 0 0,0 0 0,0 0 0,0-1 0,0 1 0,0 0 1,0 0-1,0 0 0,0 0 0,0-1 0,1 1 0,-1 0 1,0 0 2,4 11 0,0 1-1,0 0 1,-1 0 0,3 21-1,7 25 30,-9-44-37,38 134 182,-42-147-170,6 16 9,-6-17 2,0 1 0,1-1 0,-1 0 0,0 1 0,0-1 0,1 0 0,-1 0 0,0 1 0,1-1 0,-1 0 0,0 0 0,1 1 0,-1-1 0,1 0 0,-1 0 0,0 0 0,1 0 0,-1 0 0,1 0 0,-1 0 0,0 0 0,1 0 0,-1 0 0,1 0 0,-1 0 0,0 0 0,1 0 0,-1 0 0,1 0 0,-1 0 0,0-1 0,1 1 0,-1 0 0,0 0 0,1 0 0,-1-1 0,1 1 1,-1 0-1,0 0 0,0-1 0,1 1 0,-1-1 0,1 0 20,0 0 0,0 0 0,0 0 0,-1-1 0,1 1 0,0 0 0,-1-1 0,1 1 0,-1 0 0,0-1 0,1 1 0,-1-1 0,0 1 0,0-1 0,0 1 0,0-3 0,1-9 68,2 1-96,1 1-1,0 0 0,1 0 0,0 1 0,0-1 0,1 1 0,1 0 1,0 1-1,13-15 0,-8 11-65,0 1 0,1 0-1,1 1 1,0 1 0,29-18 0,-41 27 29,1 1 0,-1-1 0,0 0 0,0 1 0,0-1 0,0 1 0,1 0 0,-1 0 0,0 0 0,0 0 1,1 0-1,-1 0 0,0 1 0,0-1 0,1 1 0,-1-1 0,0 1 0,0 0 0,0 0 0,0 0 0,0 0 0,0 0 0,0 1 0,-1-1 0,1 0 0,3 4 0,4 4 18,0 1 0,0 0 1,10 16-1,-9-13-17,7 14-50,12 15 229,-27-39-288,0-1 0,0 1 0,0-1 1,0 0-1,1 0 0,-1 0 0,1 0 0,-1 0 0,1-1 0,0 1 0,0-1 0,3 2 1,28-3-6946,-21 0 2276</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4.926"/>
    </inkml:context>
    <inkml:brush xml:id="br0">
      <inkml:brushProperty name="width" value="0.035" units="cm"/>
      <inkml:brushProperty name="height" value="0.035" units="cm"/>
    </inkml:brush>
  </inkml:definitions>
  <inkml:trace contextRef="#ctx0" brushRef="#br0">360 119 6649,'0'0'6907,"-6"-14"-6651,-20-46 66,24 57-241,0 0 1,0 0 0,0 0-1,0 1 1,0-1-1,-1 0 1,0 1 0,1-1-1,-1 1 1,0 0-1,0 0 1,0 0 0,-1 1-1,1-1 1,0 1 0,0-1-1,-1 1 1,1 0-1,-5 0 1,0 0 6,-1 0 1,0 0-1,1 1 1,-1 1-1,-13 1 1,14 0-98,0 0 0,0 1 0,0 0 0,1 0 0,-1 1 0,1 0 0,0 0 0,0 1 0,0-1 0,1 2 0,0-1 0,0 1 0,0 0 0,1 0 0,-1 0 0,-7 14 0,1-1-19,1 1-1,1 0 1,0 0-1,2 1 0,-7 23 1,11-27-218,0 1 1,2-1 0,0 1-1,1 32 1,0-47 175,3 2-77,10-4 128,3-2 61,1-1 0,-1 0 0,0-1 0,0-1 0,-1 0 0,1-1-1,-1-1 1,0 0 0,0-1 0,0 0 0,15-12 0,5-6 121,-1-1 0,-1-2 0,30-34 0,-45 44 210,-2-1 0,-1 0 0,21-37 0,-32 46 234,-3 9-600,0 1-1,0 0 1,0 0-1,0-1 1,0 1 0,0 0-1,0-1 1,0 1 0,0 0-1,0 0 1,1-1 0,-1 1-1,0 0 1,0 0 0,0-1-1,0 1 1,1 0-1,-1 0 1,0-1 0,0 1-1,0 0 1,1 0 0,-1 0-1,0-1 1,0 1 0,1 0-1,-1 0 1,0 0 0,0 0-1,1 0 1,-1 0 0,0 0-1,1 0 1,-1 0-1,0 0 1,0-1 0,1 1-1,-1 1 1,0-1 0,1 0-1,-1 0 1,0 0 0,1 0-1,-1 0 1,0 0 0,0 0-1,1 0 1,-1 0-1,0 0 1,0 1 0,1-1-1,-1 0 1,0 0 0,0 0-1,0 1 1,1-1 0,-1 0-1,0 0 1,0 1 0,5 2-10,-1 1 0,0-1 0,-1 1 1,1 0-1,-1 0 0,1 1 0,-1-1 1,-1 0-1,1 1 0,-1 0 0,1 0 1,1 5-1,-1-3-4,87 182-38,-79-171 44,-1 1 1,-1 0 0,0 1 0,-2 0 0,0 0 0,-1 1 0,-2 0 0,0 0-1,-1 0 1,1 24 0,-4-27-32,0 2-27,0 0 0,-7 40 0,6-53 56,-1-1-1,0 1 1,0-1-1,-1 1 1,0-1 0,0 0-1,0 0 1,-1 0-1,0-1 1,0 1 0,-1-1-1,-8 9 1,4-6 31,-1 0 0,0-1 0,-22 13 1,28-18-12,1 0 0,-1-1 1,1 1-1,-1-1 0,0 1 1,0-1-1,0 0 1,0-1-1,0 1 0,0-1 1,0 0-1,0 0 0,0 0 1,0 0-1,0-1 1,-7-1-1,10 1-8,-1 0-1,1 1 1,0-1-1,0 0 1,0 0 0,0 0-1,1-1 1,-1 1-1,0 0 1,0 0 0,1 0-1,-1-1 1,0 1-1,1 0 1,-1-1 0,1 1-1,0 0 1,-1-1 0,1 1-1,0 0 1,0-1-1,0-1 1,0-40 8,1 27-24,-1 10-4,1 0 0,-1 0 0,1 1 1,1-1-1,-1 0 0,1 0 0,0 1 0,0-1 0,0 1 0,1 0 1,0-1-1,0 1 0,0 0 0,1 1 0,6-8 0,4-2-75,1 1 0,1 0-1,21-13 1,-27 19 29,68-41-409,137-62 0,-4 3-10,-174 85 440,-1-1 0,0-2 1,45-43-1,-77 65 113,0-1-1,0 0 1,-1 0 0,1 0 0,-1-1 0,0 1 0,0-1 0,-1 0-1,1 0 1,-1 0 0,0 0 0,-1 0 0,1 0 0,-1-1-1,0 1 1,0 0 0,-1-1 0,1 1 0,-1-1 0,-1-7-1,1 12-67,0 0-1,0 1 0,0-1 1,-1 1-1,1-1 0,0 0 0,0 1 1,0-1-1,-1 1 0,1-1 0,0 1 1,-1-1-1,1 1 0,0-1 0,-1 1 1,1-1-1,-1 1 0,1 0 0,-1-1 1,1 1-1,-1-1 0,1 1 0,-1 0 1,1 0-1,-1-1 0,0 1 0,-23-4-27,18 4-4,0 1 1,0-1 0,1 1 0,-1 0 0,0 0 0,-8 4 0,3 1 19,-1 1 0,1 1 1,0 0-1,1 1 0,-1 0 1,-15 18-1,0 4 13,-23 35 0,44-56-10,0-1 0,0 1 0,1 0-1,0 0 1,1 0 0,0 0 0,1 1 0,0-1 0,1 1 0,0 0 0,0-1 0,2 19 0,-1-28-2,0 0 1,0 0-1,0 0 1,0 0-1,0 0 1,0 0-1,0 0 1,0 0 0,1 0-1,-1 0 1,0 0-1,0 0 1,1-1-1,-1 1 1,1 0 0,-1 0-1,1 0 1,-1-1-1,1 1 1,-1 0-1,1 0 1,0-1-1,0 1 1,-1 0 0,2 0-1,7 3 20,-1 0 1,0-1-1,1 0 0,0 0 0,0-1 0,-1 0 1,1 0-1,11-1 0,87 3 336,-73-4-280,51 2-30,1-3 0,-1-5-1,164-31 1,-164 14-1472,116-45 0,-23-15-4383,-99 36 1443</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45.325"/>
    </inkml:context>
    <inkml:brush xml:id="br0">
      <inkml:brushProperty name="width" value="0.035" units="cm"/>
      <inkml:brushProperty name="height" value="0.035" units="cm"/>
    </inkml:brush>
  </inkml:definitions>
  <inkml:trace contextRef="#ctx0" brushRef="#br0">637 82 3993,'0'0'10286,"-5"-13"-9336,-21-39-100,24 50-815,1 1 0,0-1 0,-1 1 0,1 0 0,-1 0 0,1 0 0,-1 0 0,1 0 0,-1 0 0,0 0 0,0 0 0,1 1 0,-1-1 0,0 1 0,0-1 0,0 1-1,0 0 1,0 0 0,0-1 0,1 1 0,-1 1 0,0-1 0,0 0 0,0 0 0,-2 2 0,-6-2 67,9 0-97,-15 0 88,0 0 0,0 1 1,0 1-1,0 0 0,-16 5 0,28-6-84,0 0-1,0 1 0,1 0 1,-1-1-1,0 1 1,1 0-1,0 1 1,-1-1-1,1 1 0,0-1 1,0 1-1,0 0 1,1 0-1,-1 0 0,1 1 1,-1-1-1,1 0 1,0 1-1,1 0 1,-1-1-1,0 1 0,1 0 1,0 0-1,0 0 1,-1 7-1,1 2-30,-1-1 0,2 0 0,0 15 0,0-24 15,1 0 1,-1 0 0,1 1-1,-1-1 1,1 0 0,0 0-1,0 0 1,0 0 0,1 0-1,-1 0 1,1 0 0,0 0-1,0-1 1,-1 1 0,2 0-1,3 3 1,12 6 8,1 0 0,35 16-1,-28-15 56,33 21-1,-52-29-42,0 0 0,-1 0-1,0 1 1,0-1 0,0 1-1,-1 1 1,0-1 0,0 1-1,5 10 1,-7-9-5,-1-1 0,0 1 0,0 0 0,-1 0 0,0 0 0,0 0 1,-1 0-1,0 0 0,-2 11 0,1 8 107,1-23-86,-1 0 1,0 0 0,0 0 0,0-1 0,-1 1-1,1 0 1,-1-1 0,0 1 0,0-1 0,0 1 0,0-1-1,-1 0 1,0 0 0,1 0 0,-1 0 0,0-1 0,0 1-1,0-1 1,-1 1 0,1-1 0,-1 0 0,-5 2 0,0 1 95,-1-1 1,0 0 0,-1 0 0,1-1 0,-1 0 0,1-1 0,-18 2 0,-5-2-146,-1-1-1,1-2 1,-1-1 0,0-1 0,1-2-1,-33-10 1,-90-33-5523,98 27-626</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54.914"/>
    </inkml:context>
    <inkml:brush xml:id="br0">
      <inkml:brushProperty name="width" value="0.035" units="cm"/>
      <inkml:brushProperty name="height" value="0.035" units="cm"/>
    </inkml:brush>
  </inkml:definitions>
  <inkml:trace contextRef="#ctx0" brushRef="#br0">0 118 6481,'0'0'11235,"15"-11"-10591,44-33-23,-43 27 299,-16 9-2,0 8-881,0-1 1,0 1-1,0 0 0,0-1 0,0 1 0,0 0 0,0-1 0,0 1 1,0 0-1,0-1 0,0 1 0,0 0 0,0-1 0,0 1 0,1 0 0,-1-1 1,0 1-1,0 0 0,0-1 0,0 1 0,1 0 0,-1 0 0,0-1 0,0 1 1,0 0-1,1 0 0,-1-1 0,0 1 0,1 0 0,-1 0 0,0 0 1,1-1-1,4-12 1152,-5 13-1114,0-1 1,0 0 0,0 1 0,0-1 0,0 0 0,0 1 0,0-1 0,1 0 0,-1 1 0,0-1 0,0 1 0,1-1 0,-1 0 0,0 1 0,1-1 0,-1 1 0,0-1 0,1 1-1,-1-1 1,1 1 0,-1-1 0,1 1 0,-1 0 0,1-1 0,-1 1 0,2-1 0,-2 18-304,0 315 241,1-318-1,0 0 0,1 0 0,1-1 0,1 1 0,0-1-1,0 1 1,7 12 0,12 37 59,-22-53-61,4 2-24,-3-9 15,-2-2 23,-2-7-1026,2 0 190,-1 0-1,1-1 1,0 1-1,1-8 0,-1-20-3576,-5-5-3043</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55.927"/>
    </inkml:context>
    <inkml:brush xml:id="br0">
      <inkml:brushProperty name="width" value="0.035" units="cm"/>
      <inkml:brushProperty name="height" value="0.035" units="cm"/>
    </inkml:brush>
  </inkml:definitions>
  <inkml:trace contextRef="#ctx0" brushRef="#br0">884 167 3145,'0'0'10346,"-8"-18"-9505,-26-55-78,33 70-690,0 1 0,0-1 0,-1 1 0,1 0 0,-1-1 0,1 1 0,-1 0 0,0 0 0,1 0 0,-1 0 0,0 0 0,-1 0 0,1 1 0,0-1 0,0 1 0,-1-1 0,1 1 0,-1 0 0,1 0 0,-1 0 0,0 0 0,1 0 0,-1 1 0,-4-1 0,-7-2 152,-44-8 259,0 2 0,-1 3 0,1 2 0,-99 7 1,145-2-444,1 1 0,-1 0 0,1 1 0,-1 0 1,1 1-1,0 0 0,0 1 0,0 0 1,1 1-1,0 0 0,-10 8 0,-9 8 15,1 2-1,-30 31 1,45-41-27,1 0 0,0 1-1,1 0 1,1 0 0,0 1 0,1 1 0,1-1-1,1 1 1,0 1 0,1 0 0,1-1-1,1 2 1,0-1 0,2 0 0,0 1 0,0 29-1,2 15 12,-2-14 0,10 83 1,-6-116-41,1-1-1,0 1 1,2-1 0,0 0-1,0 0 1,1-1 0,1 0-1,1 0 1,12 19 0,-4-14-6,1 0 0,0-2 1,1 0-1,1-1 0,1-1 0,0 0 1,0-2-1,2 0 0,26 11 1,2-3 6,1-1 1,1-3-1,56 12 1,-57-20 58,0-1 0,74 0 0,103-13 227,-183 0-207,0-3 0,0-1 1,-1-2-1,0-3 0,-1-1 0,70-36 0,-99 45-17,0-2 0,-1 0 0,0 0-1,-1-1 1,17-15 0,-23 18-15,0-1 1,-1 1-1,0-1 0,0 0 0,0 0 1,-1-1-1,0 0 0,0 1 1,-1-1-1,0 0 0,2-10 1,8-47 108,-3 0 1,-3 0 0,-3-93-1,-4 152-144,0 1 0,-1-1 0,0 0 0,0 1 0,-1-1 0,0 0 0,1 1 0,-2 0 0,-4-10 0,-34-42 67,26 37-38,6 8-11,0 0 0,-1 1-1,-1 0 1,1 0 0,-2 1-1,1 1 1,-1 0 0,-1 1-1,0 0 1,0 0 0,0 2-1,-20-8 1,-111-46 491,-4-2 34,125 55-539,1 0 0,-2 2 0,1 0 0,-42-1 0,-237 4-1185,165 3-4908,75-1-586</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2.665"/>
    </inkml:context>
    <inkml:brush xml:id="br0">
      <inkml:brushProperty name="width" value="0.035" units="cm"/>
      <inkml:brushProperty name="height" value="0.035" units="cm"/>
    </inkml:brush>
  </inkml:definitions>
  <inkml:trace contextRef="#ctx0" brushRef="#br0">239 195 7514,'0'0'8872,"0"-18"-8237,0-95 756,0 110-1325,0 0-1,-1 0 1,0 0-1,1 1 1,-1-1 0,0 0-1,0 1 1,-1-1-1,1 1 1,0-1 0,-1 1-1,0-1 1,1 1-1,-1 0 1,0 0 0,0 0-1,0 0 1,-1 0-1,1 1 1,0-1 0,-1 0-1,1 1 1,-1 0 0,1 0-1,-1 0 1,0 0-1,1 0 1,-1 0 0,-5 0-1,4 0-83,-1 0 0,0 0 0,1 0-1,-1 1 1,0 0 0,0 0 0,1 0-1,-1 1 1,0 0 0,1 0 0,-1 0 0,0 0-1,1 0 1,-1 1 0,1 0 0,0 0 0,-8 5-1,5-1-42,1 1-1,-1 0 1,1 0-1,1 0 1,-1 1-1,1 0 0,0 0 1,1 0-1,-4 10 1,0 4-235,1 0-1,-7 33 1,14-54 203,-1 0 0,1 0 1,0 0-1,-1 0 0,1 0 0,0 0 1,0 0-1,0 0 0,0 0 0,0 0 0,0 1 1,0-1-1,0 0 0,0 0 0,0 0 1,1 0-1,-1 0 0,0 0 0,1 0 1,-1 0-1,1 0 0,0 1 0,1-1-40,0 0 1,0-1-1,1 1 0,-1 0 0,0-1 1,0 0-1,0 0 0,0 1 0,0-1 1,5-1-1,1 2-196,0-1 0,1 0 0,-1 0 0,1-1 0,-1 0 0,0 0 0,0-1 0,1 0 0,-1-1 0,0 0 0,-1 0 0,1 0 0,0-1 0,7-6 0,19-22-2375,-11 0-962</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3.083"/>
    </inkml:context>
    <inkml:brush xml:id="br0">
      <inkml:brushProperty name="width" value="0.035" units="cm"/>
      <inkml:brushProperty name="height" value="0.035" units="cm"/>
    </inkml:brush>
  </inkml:definitions>
  <inkml:trace contextRef="#ctx0" brushRef="#br0">1 55 6409,'0'0'7991,"23"-11"-7615,-23 11-376,28-13 139,41-14 0,-68 26-133,0 1 1,0-1-1,0 1 0,0 0 1,0-1-1,0 1 1,0 0-1,0 0 0,0-1 1,1 1-1,-1 0 0,0 0 1,0 0-1,0 1 1,0-1-1,0 0 0,0 0 1,0 0-1,0 1 0,0-1 1,0 1-1,0-1 1,0 1-1,0-1 0,0 1 1,0-1-1,-1 1 0,1 0 1,0-1-1,0 1 1,-1 0-1,1 0 0,0 0 1,-1-1-1,1 1 0,-1 0 1,1 0-1,-1 0 1,1 0-1,0 2 0,46 104 783,109 215 624,-138-290-1301,106 197 665,-112-201-702,-1 0 0,0 1 0,-3 0 1,0 0-1,-2 1 0,4 43 0,-8-42-61,-1-13-6,0 1 1,-1 0-1,0-1 1,-5 27-1,4-43 18,1 0 0,0 0 0,-1 1 0,0-1 0,1 0 0,-1 0 0,0 0 0,0-1 0,0 1 0,0 0 0,0 0 0,-1 0 0,1-1 0,-1 1-1,1-1 1,-1 1 0,1-1 0,-1 1 0,0-1 0,0 0 0,1 0 0,-1 0 0,0 0 0,0 0 0,0 0 0,0-1 0,0 1 0,0-1 0,-1 1 0,1-1 0,0 0 0,0 0 0,0 0 0,0 0 0,0 0 0,-1 0 0,1-1 0,0 1 0,0-1 0,0 1 0,0-1-1,0 0 1,0 0 0,0 0 0,0 0 0,-2-2 0,0-1 15,0 1-1,1-1 1,0 0-1,0 0 1,0 0-1,0 0 1,1-1-1,0 1 1,0-1-1,0 0 1,0 1-1,1-1 0,-2-8 1,1-5 28,0 1 0,2-29 0,0 27-56,0 13-13,0-1 0,1 0 1,-1 0-1,2 0 0,-1 0 0,1 0 0,0 1 0,0-1 1,1 1-1,0 0 0,4-9 0,-1 7-4,0 1 0,0 0 0,1 0 0,-1 0 1,1 1-1,1 0 0,13-9 0,12-5-131,1 1-1,1 2 1,0 2 0,43-13-1,35-4-1937,1 5-3651,-97 23 1722</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4.532"/>
    </inkml:context>
    <inkml:brush xml:id="br0">
      <inkml:brushProperty name="width" value="0.035" units="cm"/>
      <inkml:brushProperty name="height" value="0.035" units="cm"/>
    </inkml:brush>
  </inkml:definitions>
  <inkml:trace contextRef="#ctx0" brushRef="#br0">1 3 6009,'0'0'12106,"5"-1"-11788,-3 1-312,0-1-1,0 1 0,0 0 1,-1-1-1,1 1 1,0 0-1,0 0 0,0 1 1,0-1-1,-1 0 1,1 0-1,0 1 1,0-1-1,0 1 0,-1 0 1,1 0-1,2 1 1,0 1 18,-1 0 0,1 1 0,-1-1 0,1 1 0,-1 0 0,5 8 0,28 44 271,-2 1 1,-3 2 0,-2 1-1,-3 1 1,-2 1-1,-4 1 1,-2 1 0,12 83-1,-18-72-267,38 137-1,-37-185-1312,-12-27 1052,-1 1-1,1 0 1,-1-1 0,1 1 0,-1-1 0,1 1-1,0-1 1,-1 1 0,1-1 0,-1 1 0,1-1-1,0 0 1,0 1 0,-1-1 0,1 0 0,0 0-1,-1 0 1,2 1 0,-1-4-2833,-1-12-1284</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5.185"/>
    </inkml:context>
    <inkml:brush xml:id="br0">
      <inkml:brushProperty name="width" value="0.035" units="cm"/>
      <inkml:brushProperty name="height" value="0.035" units="cm"/>
    </inkml:brush>
  </inkml:definitions>
  <inkml:trace contextRef="#ctx0" brushRef="#br0">1 0 6105,'0'0'9540,"30"28"-8572,94 90-167,-115-109-640,0 0-1,14 21 0,-13-2 188,-6-14-231,0 1-38,-1 0 1,0 0 0,-1 0-1,0 0 1,-2 23-1,0-37 1,15-5 882,-9-5-824,0-1-1,-1 0 1,-1 0 0,1-1 0,-1 1-1,3-18 1,2-1-35,-4 16-90,34-88 71,-33 90-80,-1 1 0,1 0 1,1 0-1,0 1 0,0 0 0,1 0 0,10-8 1,-16 15-17,0 1 0,1-1 0,-1 1 0,1 0 0,-1 0 1,1 0-1,0 0 0,-1 0 0,1 1 0,0-1 1,0 1-1,-1 0 0,1 0 0,0 0 0,0 0 1,0 0-1,-1 1 0,1-1 0,0 1 0,5 2 0,-1-1-23,0 1 0,0 0-1,0 0 1,0 1-1,-1-1 1,8 7-1,21 22 46,-1 2 0,-1 1-1,-2 1 1,-2 2-1,38 64 1,-51-71 26,-14-26-3,-1 0 0,1 0 0,1-1 1,-1 1-1,1-1 0,-1 1 0,1-1 1,1 0-1,-1 0 0,0 0 0,8 5 1,-10-45-5652,-1 8-51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7.147"/>
    </inkml:context>
    <inkml:brush xml:id="br0">
      <inkml:brushProperty name="width" value="0.035" units="cm"/>
      <inkml:brushProperty name="height" value="0.035" units="cm"/>
    </inkml:brush>
  </inkml:definitions>
  <inkml:trace contextRef="#ctx0" brushRef="#br0">328 108 4929,'0'0'7248,"-47"-16"-6282,-141-47 154,100 35 1766,85 28-1290,3 10-1656,0 29 16,-1 11 102,2 0-1,2 0 0,2 0 1,15 62-1,61 232 12,-67-259-55,-4 0-1,0 95 0,-10-127 142,3-55 1255,1-9-846,-6-20-469,-1 1 1,-12-56 0,12 70-101,0-1 0,1 1 0,0-32 1,2 43-22,0-1 0,0 1 0,1 0 1,0 0-1,0 0 0,1 0 0,-1 0 0,1 0 1,0 0-1,0 1 0,1-1 0,-1 1 0,1-1 1,0 1-1,0 0 0,7-7 0,6-1-107,1 1-1,0 0 1,0 1-1,1 1 1,1 1 0,37-12-1,122-24-253,180 0 55,-209 31 274,-145 13 70,0-1 1,0 1-1,0-1 0,0 0 0,0 0 0,0 0 1,0 0-1,-1 0 0,1-1 0,0 0 1,-1 0-1,0 0 0,1 0 0,-1 0 0,0-1 1,0 1-1,0-1 0,0 0 0,-1 0 0,1 0 1,-1 0-1,0-1 0,0 1 0,0-1 1,0 1-1,0-1 0,-1 0 0,0 1 0,0-1 1,0 0-1,0 0 0,0 0 0,-1 0 1,0 0-1,0 0 0,0-7 0,0 10-10,0 0 0,0 0-1,0-1 1,0 1 0,0 0-1,0-1 1,0 1 0,0 0-1,-1-1 1,1 1 0,0 0-1,-1 0 1,1-1 0,-1 1-1,1 0 1,-1 0 0,0 0-1,0 0 1,1 0 0,-1 0-1,0 0 1,0 0 0,0 0-1,0 0 1,0 0 0,0 0-1,0 1 1,-1-1 0,1 0-1,0 1 1,0-1 0,0 1-1,-1 0 1,1-1 0,0 1-1,-1 0 1,1 0 0,0-1-1,-2 1 1,0 0-2,-17-5-14,0 2 1,0 0-1,0 1 1,0 1-1,0 1 1,0 1-1,0 1 1,0 0-1,0 2 1,0 0-1,1 1 1,-1 1-1,1 1 1,1 0 0,-1 2-1,-24 15 1,28-15 0,1 0 1,0 1 0,0 0 0,-18 19 0,28-24 8,0 0 0,0 0 0,0 0-1,1 0 1,-1 0 0,1 1 0,1-1-1,-1 1 1,1 0 0,0 0 0,0 0-1,1 0 1,0 0 0,0 0 0,0 11-1,1-4-8,-1-10 4,1 1 0,0-1-1,0 1 1,0-1 0,1 0 0,-1 1 0,3 5 0,-2-8 6,-1 1-1,1-1 0,0 1 1,1-1-1,-1 0 0,0 1 1,0-1-1,0 0 1,1 0-1,-1 0 0,1 0 1,-1 0-1,1 0 0,-1 0 1,1 0-1,0-1 1,-1 1-1,1-1 0,1 1 1,30 6-28,-1-2 0,0-1 1,1-1-1,45-3 0,-62 0 54,-7 0-12,0 0 0,0-1 0,0 0 0,0 0-1,-1-1 1,1 0 0,0 0 0,-1-1 0,0 0 0,10-5-1,-14 5-58,0 0-1,0 0 0,-1 0 0,1 0 0,-1 0 1,1-1-1,-1 0 0,0 0 0,-1 1 0,1-2 1,-1 1-1,0 0 0,0 0 0,0-1 0,0 1 1,-1-1-1,0 0 0,0 1 0,0-1 0,0-5 1,1-71-2516,-3 45-179,1-4-1783</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01.791"/>
    </inkml:context>
    <inkml:brush xml:id="br0">
      <inkml:brushProperty name="width" value="0.035" units="cm"/>
      <inkml:brushProperty name="height" value="0.035" units="cm"/>
    </inkml:brush>
  </inkml:definitions>
  <inkml:trace contextRef="#ctx0" brushRef="#br0">231 307 1688,'0'0'5606,"3"5"-5056,-2-3-491,1 0-1,-1 0 0,0 0 0,1-1 1,-1 1-1,1-1 0,-1 1 0,1-1 1,0 0-1,0 0 0,-1 1 0,1-1 0,0 0 1,0-1-1,0 1 0,3 1 0,42 1 1133,-35-3-796,-1 0 0,1-1 1,0 0-1,-1-1 0,1 0 1,-1-1-1,0 0 0,0-1 1,0 0-1,0 0 0,-1-2 1,0 1-1,13-10 0,-15 7 30,-2-1 0,1 0 0,-1 0 0,8-17 0,-9 12-114,0 0 0,-1-1 0,-1 1 0,0-1 0,-1 0 0,-1 0 0,0 0 0,-1 1 0,-2-20 0,2-3 446,-1 36-744,1 0 0,0 0 1,0 0-1,-1 0 0,1 0 0,-1 0 0,1 0 0,-1 0 0,1 0 0,-1 0 0,0 0 1,1 0-1,-1 0 0,0 0 0,0 0 0,0 1 0,0-1 0,1 0 0,-1 1 0,0-1 1,0 1-1,0-1 0,0 1 0,-1-1 0,1 1 0,0 0 0,0-1 0,0 1 0,0 0 0,-2 0 1,-41-3-12,42 3-3,-14 1-13,-1 1-1,0 0 0,0 2 0,1 0 1,0 1-1,0 0 0,0 1 0,1 1 1,0 1-1,0 0 0,0 1 1,1 0-1,-19 17 0,3 0 3,2 2 0,0 0 0,2 2 0,-39 57 0,57-75 11,1 1-1,0 0 1,1 0 0,0 1 0,1-1 0,1 1 0,0 1 0,1-1-1,1 0 1,0 1 0,1-1 0,0 24 0,1-37 5,0 0 0,1 0 0,-1 0 0,0 0-1,0 0 1,1 0 0,-1 0 0,0 0 0,1 0 0,-1 0 0,1-1 0,-1 1 0,1 0-1,-1 0 1,1 0 0,0-1 0,-1 1 0,1 0 0,0-1 0,0 1 0,0 0 0,-1-1 0,1 1-1,0-1 1,0 1 0,0-1 0,0 0 0,0 1 0,0-1 0,0 0 0,0 0 0,2 1-1,41 0 575,-27-2-124,-1 2-298,-1-1 0,1-1 0,-1-1 0,1 0 0,-1 0 0,0-2 0,1 0-1,-2-1 1,21-9 0,-15 4-144,1-2 1,-2-1-1,1 0 0,-2-1 1,0-1-1,-1-1 0,0-1 0,-1 0 1,-1-1-1,-1 0 0,-1-1 0,0-1 1,-2 0-1,15-35 0,-1-20 12,-16 44-3,17-40 0,-27 142-429,-3-49 408,-2 0 0,0-1 0,-10 23 0,8-24 3,1 0 0,1 1 1,-6 36-1,5 118 22,7-173-25,0-1 2,0 1-1,1 0 1,-1 0 0,1 0-1,-1-1 1,1 1 0,0 0-1,-1-1 1,1 1-1,0 0 1,0-1 0,0 1-1,0-1 1,1 0-1,-1 1 1,0-1 0,1 0-1,-1 0 1,1 0 0,-1 0-1,1 0 1,-1 0-1,1 0 1,0 0 0,-1 0-1,1-1 1,0 1 0,0-1-1,-1 1 1,1-1-1,0 0 1,2 0 0,10 2 46,1-1 1,0 0-1,16-2 1,-11 1 17,-2-1-268,-1-1 0,1 0 0,0-1 0,0-1 0,-1 0 0,0-2 0,0 0 0,0-1 0,-1 0 0,0-2 0,-1 1 0,1-2 0,-2 0 0,1-1 0,24-25 0,-34 30-266,-1 0 0,1 0 0,-1 0 0,0-1 0,-1 0 0,0 0 0,0 0-1,0 0 1,-1 0 0,3-12 0,2-45-6044,-6 14-1922</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7.832"/>
    </inkml:context>
    <inkml:brush xml:id="br0">
      <inkml:brushProperty name="width" value="0.035" units="cm"/>
      <inkml:brushProperty name="height" value="0.035" units="cm"/>
    </inkml:brush>
  </inkml:definitions>
  <inkml:trace contextRef="#ctx0" brushRef="#br0">0 265 6041,'0'0'10565,"12"6"-8930,40 16-33,-51-22-1562,0 0 0,0 0 0,0 0 0,0 0 0,0 0 0,0 0 0,0 0 0,0 0 0,0 0 0,0 0 1,0 0-1,0-1 0,0 1 0,0 0 0,0-1 0,0 1 0,0-1 0,0 1 0,0-1 0,0 1 0,-1-1 0,1 0 0,0 1 0,0-1 0,-1 0 0,1 0 1,0 1-1,-1-1 0,1 0 0,-1 0 0,1 0 0,-1 0 0,0 0 0,1 0 0,-1 0 0,0 0 0,1 0 0,-1 0 0,0 0 0,0 0 0,0-1 0,2-6 169,3-7 27,-2 1 1,1-1-1,1-21 0,-4 21-125,2 0 0,0 0 0,6-19-1,2 13 102,-10 21-214,-1-1-1,0 1 0,1-1 0,-1 1 0,0 0 0,1-1 0,-1 1 0,0 0 0,1 0 0,-1-1 1,1 1-1,-1 0 0,1 0 0,-1-1 0,1 1 0,-1 0 0,1 0 0,-1 0 0,1 0 0,-1 0 0,1 0 1,-1 0-1,1 0 0,1 1-12,-1 0 0,1 0 0,-1 0 1,0 1-1,1-1 0,-1 0 0,0 1 0,0-1 1,0 1-1,0-1 0,0 1 0,0-1 0,0 1 1,-1 0-1,1 0 0,-1-1 0,1 1 0,0 2 1,5 18 1,-1 1 1,-1-1 0,2 44 0,-6 74 21,-2-54 217,10-96 136,52-97-305,-44 75-54,1 1 0,1 1 0,2 1 0,1 0-1,43-44 1,-46 58-72,0 0-1,2 2 0,0 0 0,0 1 1,1 2-1,1 0 0,-1 1 0,2 1 1,38-9-1,-61 17-85,1-1 0,-1 1-1,1 0 1,0 0 0,-1 0 0,1-1 0,0 1 0,-1 0 0,1 0-1,-1 0 1,1 0 0,0 0 0,-1 0 0,1 0 0,0 0-1,-1 1 1,1-1 0,0 0 0,-1 0 0,1 0 0,0 1 0,-1-1-1,1 0 1,-1 1 0,1-1 0,-1 0 0,2 1 0,0 16-5854,-2-12 4923,0 6-3951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8.719"/>
    </inkml:context>
    <inkml:brush xml:id="br0">
      <inkml:brushProperty name="width" value="0.035" units="cm"/>
      <inkml:brushProperty name="height" value="0.035" units="cm"/>
    </inkml:brush>
  </inkml:definitions>
  <inkml:trace contextRef="#ctx0" brushRef="#br0">1 176 1880,'0'0'15393,"26"-11"-14359,81-40-150,-100 47-717,0 0 0,0 0 0,0 0 0,0-1 0,-1 0 0,0-1 0,8-8 0,-11 11-17,0 0-1,0 0 0,0 1 0,0-1 0,0 1 0,0-1 0,5-1 1,-7 3-151,-1 1 0,0 0 1,1-1-1,-1 1 0,0 0 1,1 0-1,-1 0 0,0-1 1,1 1-1,-1 0 0,0 0 1,1 0-1,-1 0 1,1-1-1,-1 1 0,0 0 1,1 0-1,-1 0 0,1 0 1,-1 0-1,0 0 0,1 0 1,-1 0-1,1 0 0,-1 1 1,0-1-1,1 0 0,-1 0 1,0 0-1,1 0 0,-1 0 1,0 1-1,1-1 1,-1 0-1,0 0 0,1 1 1,0 12-337,-2-8 407,2 51-58,-3 0 1,-3 0-1,-15 77 0,13-119 316,8-27 702,3 6-1000,-1 1 1,1-1-1,0 1 0,1-1 1,-1 1-1,1 1 0,7-7 1,45-39-59,-41 38 44,27-21-47,1 1 0,1 3 0,1 2 0,2 2 0,61-25 0,-84 40 12,-19 8-26,-1 0 1,0 1 0,1 0-1,0 0 1,-1 0 0,1 0-1,0 1 1,8 0-1,-14 2 21,1 1 0,0-1 0,0 1 0,0-1 0,-1 1 0,1 0 0,-1-1 0,0 1-1,1 0 1,-1 0 0,0 2 0,0-4 8,2 19-25,-2 0 0,-1 21-1,0-26-67,0 0 0,1-1 0,1 1 0,0 0 1,6 26-1,-3-27-29,-4-11 110,0 0-1,1 1 1,-1-1 0,1 0 0,0 0-1,0 0 1,-1 0 0,1 0 0,3 2-1,-3-1 31,27-4 243,-14-5-235,-1-1-1,0 0 0,-1-1 0,1 0 1,16-16-1,11-7 27,35-23-26,-40 27 14,64-37 0,-91 60-62,0 0 0,0 1 1,0 1-1,0-1 1,0 1-1,0 0 1,1 1-1,-1 0 1,1 0-1,-1 1 1,1 0-1,9 1 0,-15 0 35,0 0 0,0 0 0,0 1 0,0-1 0,0 0-1,0 1 1,-1 0 0,1 0 0,0 0 0,-1 0 0,0 0-1,1 0 1,-1 1 0,0-1 0,0 1 0,0-1-1,0 1 1,-1 0 0,2 3 0,1 1-2,0 1 1,-1-1-1,0 1 0,0 0 1,-1 0-1,2 13 0,-2 95-38,-3-65-2233,1-62-7958,0-6 3247</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9.325"/>
    </inkml:context>
    <inkml:brush xml:id="br0">
      <inkml:brushProperty name="width" value="0.035" units="cm"/>
      <inkml:brushProperty name="height" value="0.035" units="cm"/>
    </inkml:brush>
  </inkml:definitions>
  <inkml:trace contextRef="#ctx0" brushRef="#br0">231 132 5521,'0'0'9842,"11"-13"-9347,34-42 85,-43 53-491,0 0-1,-1 0 1,0 0-1,1-1 1,-1 1 0,0 0-1,0-1 1,0 1-1,0-1 1,-1 1-1,1-1 1,-1 1-1,0-1 1,1 1 0,-1-1-1,0 0 1,-1 1-1,1-1 1,-1-3-1,0-5 684,-20 10-269,11 2-504,0 0-1,0 0 1,0 1-1,0 1 0,1-1 1,-1 2-1,1-1 1,-1 1-1,1 1 1,0 0-1,1 0 1,-16 12-1,8-3 2,0 0 1,0 1-1,2 1 1,0 0-1,-13 20 1,21-28-10,2 1-1,-1 0 1,1 0 0,0 1 0,1-1-1,0 1 1,1-1 0,0 1 0,0 0 0,1 0-1,1 18 1,0-28 8,0 0 1,0 0-1,0 0 0,0 1 0,0-1 1,0 0-1,0 0 0,0 0 0,0 1 1,0-1-1,0 0 0,0 0 0,0 0 1,0 1-1,1-1 0,-1 0 0,0 0 1,0 0-1,0 0 0,0 0 0,0 0 1,1 1-1,-1-1 0,0 0 0,0 0 1,0 0-1,0 0 0,1 0 0,-1 0 1,0 0-1,0 0 0,0 0 0,1 0 1,-1 0-1,0 0 0,0 0 0,0 0 0,1 0 1,-1 0-1,0 0 0,0 0 0,0 0 1,1 0-1,-1 0 0,0 0 0,11 1 26,-1-1 0,0 0 0,1 0 0,-1-1 0,0 0 0,1-1 0,-1-1 0,0 1 0,0-1 0,16-8 0,-5 0 14,-1-1 1,0 0-1,-1-2 0,0 0 0,-1-1 1,21-23-1,77-104 277,-115 140-282,0 1 0,1-1 0,-1 1 0,0 0 0,0-1 0,1 1 0,-1 0 0,0 0 0,1 0 0,0 0 0,-1 0 0,1 0 0,-1 0 0,1 0 0,2 0 0,-3 16-246,-3 30 178,-10 54-1,8-73 43,2-4-12,1 43 0,2-32-68,-1-32 61,0 1 1,0 0 0,0-1-1,0 1 1,1-1-1,-1 1 1,1 0 0,-1-1-1,1 1 1,-1-1-1,1 1 1,0-1 0,0 0-1,-1 1 1,1-1 0,0 0-1,0 0 1,1 1-1,-1-1 1,0 0 0,0 0-1,0 0 1,1 0-1,-1 0 1,1-1 0,-1 1-1,1 0 1,-1-1-1,1 1 1,-1-1 0,3 1-1,5 1-82,0-1-1,0 0 1,-1-1 0,16-1-1,-6 1-264,-13 0 151,0-1-1,0 1 1,0-1 0,0 0-1,-1 0 1,1 0-1,0-1 1,-1 1 0,1-1-1,-1 0 1,0-1-1,5-3 1,1-1-1029,-2 0 1,1-1-1,14-17 0,5-11-3103</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9.606"/>
    </inkml:context>
    <inkml:brush xml:id="br0">
      <inkml:brushProperty name="width" value="0.035" units="cm"/>
      <inkml:brushProperty name="height" value="0.035" units="cm"/>
    </inkml:brush>
  </inkml:definitions>
  <inkml:trace contextRef="#ctx0" brushRef="#br0">1 0 5617,'0'0'9200,"2"33"-8876,0-2-243,0 15 121,2 1-1,21 86 1,6 7 178,26 273 1,-57-408-389,1 0 1,-1 0 0,1 0 0,0 0-1,1 0 1,-1-1 0,1 1 0,0 0-1,5 8 1,-5-11-144,-1 0 0,1-1 0,-1 1 0,1 0 0,0-1 0,-1 1 0,1-1 0,0 1 0,0-1 0,0 0 0,1 0 0,-1 0 0,0 0 0,0 0 0,0-1 0,1 1 0,-1 0 0,0-1 0,1 0 0,-1 0 0,3 0 0,3-1-2230,-7-8-1293</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9.855"/>
    </inkml:context>
    <inkml:brush xml:id="br0">
      <inkml:brushProperty name="width" value="0.035" units="cm"/>
      <inkml:brushProperty name="height" value="0.035" units="cm"/>
    </inkml:brush>
  </inkml:definitions>
  <inkml:trace contextRef="#ctx0" brushRef="#br0">0 43 8530,'0'0'10282,"400"-10"-10138,-332 6-96,-28-3-40,-6 3-8,-7 4 0,-13-3-288,0-1-712,-8 1-1833,-6-4-2056</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0.071"/>
    </inkml:context>
    <inkml:brush xml:id="br0">
      <inkml:brushProperty name="width" value="0.035" units="cm"/>
      <inkml:brushProperty name="height" value="0.035" units="cm"/>
    </inkml:brush>
  </inkml:definitions>
  <inkml:trace contextRef="#ctx0" brushRef="#br0">0 1 7842,'0'0'9170,"48"96"-8786,-28-60-144,7-1-88,0 1-144,0 0 56,7-4-56,-13-11-8,-1-3-672,0-11-545,-6-7-1463,-1 0-1617</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0.476"/>
    </inkml:context>
    <inkml:brush xml:id="br0">
      <inkml:brushProperty name="width" value="0.035" units="cm"/>
      <inkml:brushProperty name="height" value="0.035" units="cm"/>
    </inkml:brush>
  </inkml:definitions>
  <inkml:trace contextRef="#ctx0" brushRef="#br0">197 161 6361,'0'0'9417,"19"-23"-9034,58-69 82,-75 89-424,0 0 0,0 1 0,0-1-1,0 0 1,-1 0 0,1 0 0,-1 0-1,0 0 1,2-5 0,-3 8-25,0-1-1,0 1 1,0 0-1,0-1 1,0 1 0,0-1-1,0 1 1,0-1-1,0 1 1,-1 0-1,1-1 1,0 1 0,0-1-1,0 1 1,0 0-1,-1-1 1,1 1 0,0 0-1,0-1 1,-1 1-1,1 0 1,0-1 0,-1 1-1,1 0 1,0 0-1,-1-1 1,1 1-1,0 0 1,-1 0 0,1 0-1,-1-1 1,1 1-1,0 0 1,-1 0 0,1 0-1,-1 0 1,-4 0 82,1 0 1,0 0 0,0 1 0,0-1-1,-1 1 1,1 0 0,-5 2 0,8-2-96,-14 5-2,-1 1 1,1 0-1,0 1 0,0 1 1,-22 18-1,-62 61 7,94-84-9,1 1-1,0 0 1,-1-1 0,2 1-1,-1 1 1,1-1 0,-1 0-1,1 1 1,1 0 0,-1-1-1,1 1 1,0 0 0,0 0-1,1 1 1,0-1 0,-1 10-1,2-16 3,0 0-1,0 1 1,0-1-1,0 0 1,0 0-1,0 0 1,0 1-1,0-1 1,0 0-1,0 0 1,0 0-1,0 1 1,1-1-1,-1 0 1,0 0-1,0 0 1,0 1-1,0-1 1,0 0-1,0 0 1,0 0-1,1 0 1,-1 0-1,0 1 1,0-1-1,0 0 1,0 0-1,0 0 1,1 0-1,-1 0 1,0 0-1,0 0 1,0 1-1,1-1 1,-1 0-1,0 0 1,0 0-1,0 0 1,1 0-1,-1 0 1,0 0-1,0 0 1,0 0-1,1 0 1,-1 0-1,0 0 0,0 0 1,0-1-1,1 1 1,-1 0-1,0 0 1,0 0-1,1 0 1,4 0 14,9 0 1,10 0 52,37-4 1,-53 3-124,0-1 1,0 0 0,0 0 0,0-1-1,-1 1 1,1-2 0,-1 1 0,0-1-1,8-5 1,-1-3-947,0-1 0,0 0 1,17-23-1,-8 3-3475</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1.051"/>
    </inkml:context>
    <inkml:brush xml:id="br0">
      <inkml:brushProperty name="width" value="0.035" units="cm"/>
      <inkml:brushProperty name="height" value="0.035" units="cm"/>
    </inkml:brush>
  </inkml:definitions>
  <inkml:trace contextRef="#ctx0" brushRef="#br0">0 1 6633,'0'0'8185,"10"26"-7608,6 12-354,45 129 1347,-61-167-1570,9 28 499,-2 1 0,0 0 0,-2 0 0,2 45 0,-7-74-380,1 0-64,-1 0 1,1 1 0,-1-1-1,1 0 1,-1 0 0,1 0-1,0 0 1,-1 0 0,1 0 0,-1 0-1,1 0 1,-1 0 0,1 0-1,0-1 1,-1 1 0,1 0 0,-1 0-1,1 0 1,-1-1 0,1 1-1,-1 0 1,1-1 0,-1 1-1,1 0 1,0-1 0,14-19 96,0 1 0,-2-2 1,12-22-1,13-19-142,-18 33-11,95-129-73,-113 157 56,-1-1 1,0 0-1,1 1 0,-1-1 1,1 1-1,-1 0 0,1-1 1,0 1-1,-1 0 1,1 0-1,0 0 0,0 0 1,0 0-1,0 1 0,0-1 1,0 0-1,0 1 0,0 0 1,0-1-1,0 1 0,0 0 1,3 0-1,-2 1 6,0 0 0,-1 0 0,1 0 0,-1 0 0,1 1 0,-1-1 0,0 1 0,1-1 0,-1 1 0,0 0 0,0 0 0,0 0 0,0 0 0,-1 0 1,3 3-1,14 23 3,-1 1 1,-2 1 0,21 53 0,20 40-33,-55-121-74,0 1-1,0-1 1,0 0 0,0 0-1,0 0 1,0 0-1,-1 1 1,1-1-1,-1 0 1,0 1 0,0-1-1,0 4 1,-20-6-3848,1-1 1138,-31-6 0,-10-6-4304</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1.283"/>
    </inkml:context>
    <inkml:brush xml:id="br0">
      <inkml:brushProperty name="width" value="0.035" units="cm"/>
      <inkml:brushProperty name="height" value="0.035" units="cm"/>
    </inkml:brush>
  </inkml:definitions>
  <inkml:trace contextRef="#ctx0" brushRef="#br0">0 11 10610,'0'0'9426,"190"-11"-9698,-183 11-768,-7 4-1288,0 10-1753,-27-3-1008</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3.613"/>
    </inkml:context>
    <inkml:brush xml:id="br0">
      <inkml:brushProperty name="width" value="0.035" units="cm"/>
      <inkml:brushProperty name="height" value="0.035" units="cm"/>
    </inkml:brush>
  </inkml:definitions>
  <inkml:trace contextRef="#ctx0" brushRef="#br0">895 258 5153,'0'0'8225,"-18"-26"-7567,-56-82 185,37 44 894,36 61-1662,0 0 0,0 1-1,0-1 1,-1 0 0,1 0-1,-1 1 1,1-1 0,-1 1 0,0-1-1,0 1 1,0 0 0,-1 0-1,1 0 1,0 0 0,-1 0 0,1 0-1,-1 1 1,0-1 0,0 1-1,1 0 1,-1 0 0,0 0-1,0 0 1,0 0 0,0 1 0,-4-1-1,-16-3-42,-1 2-1,1 0 0,-1 2 0,0 0 1,0 1-1,1 2 0,-1 1 0,-42 11 1,36-3-34,0 0 0,1 2 0,0 1 0,1 1 0,1 2 0,1 1 0,0 0 0,1 2 0,-34 38 0,44-42-1,1 0 0,0 1-1,2 1 1,0 0 0,1 0-1,1 1 1,1 0 0,0 1-1,2 0 1,0 1 0,2-1-1,0 1 1,2 0 0,-2 39-1,5 102-100,-1-159 93,1-1 1,0 0-1,1 0 0,-1 1 0,1-1 0,-1 0 0,1 0 0,0 0 0,0 0 0,0 0 0,1 0 0,-1 0 1,1 0-1,0 0 0,-1-1 0,1 1 0,0-1 0,1 1 0,1 1 0,2 0 1,0 0 0,0-1-1,0 0 1,0 0 0,0 0-1,1-1 1,0 0 0,8 2 0,23 3 41,1-1 1,0-2-1,0-2 1,1-1-1,70-9 1,-78 3 2,0-2-1,0 0 1,-1-3 0,0 0-1,-1-2 1,0-1 0,44-27-1,-35 15 49,-1-1 0,-1-3 0,-1 0 0,55-61 0,-85 84-73,-1 0-1,0-1 1,0 0 0,-1 0 0,1-1-1,-2 1 1,1-1 0,-1 0 0,3-10 0,-3 2-48,0 0 1,-1 0 0,-1-32-1,0 42-241,-1 1 0,0-1-1,-1 1 1,1-1 0,-1 1-1,0-1 1,-1 1 0,1 0-1,-1 0 1,0 0-1,0 0 1,-1 0 0,0 0-1,1 0 1,-2 1 0,1-1-1,0 1 1,-1 0 0,0 0-1,0 0 1,-8-5-1,-9-10-3662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0:03.206"/>
    </inkml:context>
    <inkml:brush xml:id="br0">
      <inkml:brushProperty name="width" value="0.035" units="cm"/>
      <inkml:brushProperty name="height" value="0.035" units="cm"/>
    </inkml:brush>
  </inkml:definitions>
  <inkml:trace contextRef="#ctx0" brushRef="#br0">62 79 6953,'0'0'11343,"8"-13"-10462,24-39-220,-25 39-101,-7 17-531,0 235 490,-2-200-503,-3 0 0,-1 0 0,-2-1 0,-15 48 0,0-1 20,10-28-14,2 1-1,3 0 1,-1 89 0,8-135 1,2 18 90,-1-29-83,0 0 1,1 0-1,-1 0 1,0 0-1,1 0 1,-1 0-1,0-1 1,1 1 0,0 0-1,-1 0 1,1 0-1,-1 0 1,1 0-1,0-1 1,0 1 0,-1 0-1,1-1 1,0 1-1,0 0 1,0-1-1,0 1 1,0-1 0,0 0-1,1 1 1,17 2 322,1 0 1,-1-2-1,1 0 1,32-4-1,-31 2-257,-8 0-75,-1-1 1,0 0 0,0-1-1,-1 0 1,1-1 0,0 0-1,-1-1 1,0 0 0,0-1-1,-1 0 1,0-1 0,0 0-1,13-12 1,1-3-17,-2-1 0,0-1 1,33-49-1,-54 71-5,16-22-1,-1 0 0,-1 0 0,-1-1 0,18-46 0,-26 54 7,-4 15-32,-1-1 0,0 1 0,0-1-1,-1 1 1,1-1 0,-1 0 0,1 1-1,-1-5 1,-3 11-102,-84 99 36,58-72 91,-46 66 1,67-86 1,1 2 0,0-1-1,1 1 1,1 0 0,0 0 0,0 1-1,2-1 1,-1 1 0,-1 25 0,3-22 2,0 47 0,2-61 0,0 0 1,0 0-1,0 0 0,1 0 0,-1 0 0,1 0 0,0 0 0,0 0 0,0-1 0,0 1 0,0 0 0,1-1 0,-1 1 0,1-1 0,0 1 0,4 3 0,1-1 20,0-2-1,0 1 1,1-1-1,0 0 1,-1-1-1,1 1 1,0-2-1,0 1 1,0-1-1,14 0 1,87-3 445,-103 1-441,12-1 4,0 0-1,-1-2 0,1 0 1,-1-1-1,0-1 0,0-1 1,-1 0-1,0-1 1,0-1-1,0 0 0,-1-1 1,-1-1-1,19-17 0,-9 5-33,-1-1-1,-2-1 1,0-1-1,-2-1 1,-1-1-1,22-43 0,22-58 12,-58 118-3,-2 3 1,1 1 0,0 0 0,0 0 0,0 0 0,1 1 0,5-9 0,-8 15-35,-1 7-383,-2 32 397,-1-1 0,-11 44 0,6-42 21,2 0-1,-1 48 1,6-86-6,1 0 1,0-1-1,0 1 1,0 0-1,0 0 1,0-1 0,0 1-1,0 0 1,0 0-1,1-1 1,-1 1-1,1 0 1,-1-1-1,1 1 1,-1-1 0,1 1-1,0-1 1,0 1-1,0-1 1,0 1-1,0-1 1,0 0-1,1 1 1,-1-1 0,0 0-1,0 0 1,1 0-1,-1 0 1,1 0-1,-1 0 1,1-1 0,-1 1-1,1 0 1,0-1-1,-1 1 1,1-1-1,2 1 1,14 4-200,1-1-1,0-1 1,37 3 0,19-5-3517,-60-1 2388,-13 0 905,0-1 1,0 1-1,0 0 0,0-1 1,0 1-1,0-1 1,0 0-1,0 1 1,0-1-1,0 0 1,0 0-1,0 0 1,-1 0-1,1-1 0,0 1 1,-1-1-1,3-2 1,21-34-6994,-4 5 4050,-16 29 4090,0-1 0,-1 1-1,1 0 1,1 0 0,-1 1 0,0 0 0,1-1 0,0 2 0,0-1 0,9-2-1,9-2 783,35-4-1,-27 5-670,51-12 2259,92-31 0,-147 39-2653,-1-1 1,0-1-1,0-2 0,-2 0 1,1-2-1,43-36 1,-65 49-382,0 0 0,-1 0 0,0 0 0,0-1 0,0 1 0,0-1 0,0 0 0,-1 0 0,0 0 0,0 0 0,0-1 1,0 1-1,-1 0 0,1-1 0,-1 0 0,0 1 0,-1-1 0,1 1 0,-1-1 0,0-6 0,-5 10-4,-20 2-65,1 1 0,0 1 0,0 1 0,0 1 1,1 1-1,-1 1 0,1 1 0,1 1 0,-38 22 0,49-25 2,-99 58-26,100-58 32,1 0 0,1 1-1,-1 1 1,1-1 0,0 1 0,1 1 0,0 0-1,0-1 1,-5 12 0,9-13 0,1 0 1,-1-1-1,2 1 1,-1 0-1,1 0 1,-1 14-1,2-17 16,0-1 1,0 0-1,0 1 0,0-1 0,1 1 0,-1-1 0,1 1 0,0-1 0,0 0 0,0 1 1,0-1-1,1 0 0,-1 0 0,1 0 0,0 0 0,2 3 0,2-2 40,0 0 0,0 0 1,0 0-1,1-1 0,-1 0 0,1 0 0,0-1 0,0 0 0,0 0 1,12 1-1,81 5 431,-92-7-443,250-1 938,-221-3-920,0-1 0,-1-2-1,1-2 1,69-24 0,-104 31-105,1 1-18,-1-1-1,1 0 1,0 0-1,-1 0 0,0 0 1,1 0-1,-1-1 0,0 1 1,0-1-1,0 0 0,0 1 1,4-5-1,-7 5-75,0 1 1,1-1-1,-1 0 0,0 1 0,0-1 0,0 1 1,0-1-1,0 1 0,0-1 0,1 1 1,-1 0-1,0 0 0,0-1 0,0 1 0,0 0 1,0 0-1,0 0 0,0 0 0,0 0 0,0 0 1,-2 0-1,-2 0-572,-47-4-4983,2 1-2901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4.223"/>
    </inkml:context>
    <inkml:brush xml:id="br0">
      <inkml:brushProperty name="width" value="0.035" units="cm"/>
      <inkml:brushProperty name="height" value="0.035" units="cm"/>
    </inkml:brush>
  </inkml:definitions>
  <inkml:trace contextRef="#ctx0" brushRef="#br0">0 386 4913,'0'0'10069,"14"-33"-9074,40-104-80,-38 81-22,-17 31 12,-1 6-366,1 48 131,0 84-420,1-96-258,1 1 0,1-1 0,1 1 0,8 29 1,-3-25 7,0-2 0,2 1 0,0-1 0,14 19 0,-21-34 8,0 0-1,1 0 1,0-1 0,0 1 0,0-1-1,0 0 1,1 0 0,0 0 0,0-1-1,0 1 1,0-1 0,0 0-1,0-1 1,1 1 0,0-1 0,-1 0-1,1-1 1,0 1 0,0-1 0,8 0-1,-1-1 41,0-1 0,0-1 0,0 0-1,0-1 1,-1 0 0,1-1 0,-1 0 0,1-1-1,-1 0 1,-1-1 0,19-12 0,0-1-13,0-1 0,-2-1 0,36-34 0,-48 40-18,-1-2 0,0 0-1,-2-1 1,1 0 0,-2-1-1,14-29 1,-20 31-55,-1 0 0,-1-1 0,0 1 0,-1-1 0,-1 0 0,-1 0 0,-1 0 0,-2-29 0,1-3-2040,1 50 1962,-1 0 0,1 0 0,0 0 0,0 0 1,0-1-1,0 1 0,0 0 0,0 0 0,0 0 0,0 0 1,0-1-1,0 1 0,0 0 0,0 0 0,0 0 1,0 0-1,0-1 0,1 1 0,-1 0 0,0 0 0,0 0 1,0 0-1,0-1 0,0 1 0,0 0 0,0 0 0,0 0 1,1 0-1,-1 0 0,0 0 0,0-1 0,0 1 1,0 0-1,0 0 0,1 0 0,-1 0 0,0 0 0,0 0 1,0 0-1,0 0 0,1 0 0,-1 0 0,0 0 0,0 0 1,0 0-1,1 0 0,-1 0 0,0 0 0,0 0 1,0 0-1,1 0 0,0 0-1232,6 0-4635</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4.672"/>
    </inkml:context>
    <inkml:brush xml:id="br0">
      <inkml:brushProperty name="width" value="0.035" units="cm"/>
      <inkml:brushProperty name="height" value="0.035" units="cm"/>
    </inkml:brush>
  </inkml:definitions>
  <inkml:trace contextRef="#ctx0" brushRef="#br0">0 294 4521,'0'0'8846,"47"-16"-8055,147-54-23,-187 68-686,0-1 0,-1 0 0,1 0 0,-1-1 0,1 0 0,-1 0 0,7-7 0,-12 9-40,0 1-1,0 0 0,0-1 1,0 1-1,0-1 1,0 0-1,-1 1 0,1-1 1,0 1-1,-1-1 1,0 0-1,1 1 0,-1-1 1,0 0-1,0-3 1,1-3 122,1-10 139,-1-1 0,0 1 0,-1 0 0,-4-32 0,3 49-302,1 0-1,-1 1 1,1-1 0,-1 0 0,0 0-1,1 0 1,-1 1 0,0-1 0,1 0-1,-1 1 1,0-1 0,0 0-1,0 1 1,0-1 0,0 1 0,0 0-1,1-1 1,-1 1 0,0 0 0,0-1-1,0 1 1,0 0 0,0 0 0,0 0-1,-2 0 1,-30 2 3,28-1-5,0 1 1,0 0-1,0 0 1,0 1 0,0 0-1,0-1 1,1 2-1,-1-1 1,1 0 0,0 1-1,-5 5 1,-45 55-3,36-41 4,5-8 6,1 1 0,1 1 0,-16 31 0,22-38-11,1 1 0,0-1 0,1 1 0,0 0 0,1 0 0,0 1 0,1-1 0,0 14 0,0-4-5,3 33-3,-1-51 9,-1 0 1,1 0-1,0 1 1,0-1-1,0 0 1,1 0-1,-1 0 1,1 0-1,-1 0 1,1-1-1,0 1 1,0 0-1,5 3 1,-1-1 4,1 0 0,0-1 0,0 0 0,0 0 0,1 0 0,-1-1 0,1-1 0,0 1 0,-1-1 0,1 0 0,12 1 0,14 0 81,50-2 1,-54-1-38,2 0-10,0-2 0,0-1-1,0-1 1,-1-2 0,1-1-1,-2-2 1,1-1 0,30-14 0,-55 21-59,0 1 1,0-2 0,0 1 0,0-1 0,-1 0 0,0 0-1,0 0 1,9-10 0,-11 10-96,-1 1-1,0-1 1,0 0-1,0 0 1,0 1-1,-1-2 1,0 1-1,0 0 1,0 0 0,0 0-1,0 0 1,-1-1-1,0-6 1,0-29-2556,0 4-1827</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5.170"/>
    </inkml:context>
    <inkml:brush xml:id="br0">
      <inkml:brushProperty name="width" value="0.035" units="cm"/>
      <inkml:brushProperty name="height" value="0.035" units="cm"/>
    </inkml:brush>
  </inkml:definitions>
  <inkml:trace contextRef="#ctx0" brushRef="#br0">0 0 384,'0'0'12911,"9"38"-12434,32 121-3,-18-83 69,-17-58-283,0 0 1,-1 0-1,-1 1 0,-1 0 1,-1 0-1,1 28 1,-5-18 135,1-21-269,1 1-1,-1-1 1,1 0 0,1 1-1,0-1 1,2 12-1,-2-20-35,0 1-1,0 0 0,0 0 0,0-1 0,0 1 0,0-1 1,1 1-1,-1-1 0,0 0 0,0 1 0,0-1 0,1 0 1,-1 0-1,0 0 0,0 0 0,1 0 0,-1 0 0,0 0 1,0 0-1,1 0 0,-1 0 0,0-1 0,0 1 0,0-1 1,0 1-1,1-1 0,0 0 0,3-4-2,0-1 0,0 0 0,0 0 0,-1-1 0,0 1 1,0-1-1,0 0 0,-1 0 0,4-13 0,2-12-53,6-32 1,-6 19 22,23-71-72,-27 101 12,1 1 1,1 0-1,0 1 1,0 0-1,17-22 1,-21 32-35,0 0 0,0 0 0,0 1 0,1-1 0,-1 1 0,1 0 0,-1 0 0,1 0 0,0 1 0,0-1 0,0 1 0,0 0 0,0 0 0,0 0 0,5 0 0,10 0-379,0 0-1,20 2 1,-10 0-205,60-1-1911,-89 0 2419,1 0 0,0 0 1,-1-1-1,1 1 0,-1-1 1,1 1-1,-1 0 0,1-1 1,-1 1-1,1-1 0,-1 0 1,1 1-1,-1-1 0,0 1 0,1-1 1,-1 0-1,0 1 0,1-1 1,-1 1-1,0-1 0,0 0 1,0 0-1,0 1 0,1-1 1,-1 0-1,0 1 0,0-1 1,0 0-1,-1 1 0,1-1 0,0 0 1,0 1-1,0-1 0,0 0 1,-1-1-1,1-4-1463,0-8-2565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5.790"/>
    </inkml:context>
    <inkml:brush xml:id="br0">
      <inkml:brushProperty name="width" value="0.035" units="cm"/>
      <inkml:brushProperty name="height" value="0.035" units="cm"/>
    </inkml:brush>
  </inkml:definitions>
  <inkml:trace contextRef="#ctx0" brushRef="#br0">1 686 4217,'0'0'5914,"7"-33"-4567,28-109-140,10 8 667,-37 113-1594,0 0 0,-2 0 0,0-1 0,-1 0 0,2-32 0,1-156 3155,-8 210-3428,0 0 1,0 0 0,0-1 0,0 1 0,0 0 0,0 0 0,0 0 0,0-1 0,0 1 0,0 0 0,0 0 0,0 0 0,1-1 0,-1 1 0,0 0 0,0 0 0,0 0-1,0 0 1,0-1 0,0 1 0,1 0 0,-1 0 0,0 0 0,0 0 0,0 0 0,0 0 0,0-1 0,1 1 0,-1 0 0,0 0 0,0 0 0,0 0 0,1 0 0,-1 0-1,0 0 1,0 0 0,0 0 0,1 0 0,-1 0 0,0 0 0,0 0 0,0 0 0,1 0 0,-1 0 0,0 0 0,0 0 0,0 0 0,1 0 0,-1 1-14,1-1 1,-1 0-1,1 1 1,-1-1-1,1 1 1,-1-1-1,1 0 1,-1 1-1,0-1 1,1 1-1,-1-1 1,0 1-1,1 0 1,-1-1-1,0 1 1,0-1-1,0 1 1,0-1 0,1 1-1,-1 0 1,0-1-1,0 1 1,0-1-1,0 2 1,-20 436 463,12-225-290,9-170-153,-2-39-15,1 1-1,0-1 1,1 0-1,-1 0 1,1 1-1,0-1 1,0 0 0,0 0-1,1 0 1,-1 0-1,3 4 1,-2-6-8,0 1 0,0-1 1,0 0-1,0 0 0,1 0 0,-1 0 0,1 0 1,-1 0-1,1-1 0,0 1 0,0-1 1,0 0-1,-1 0 0,1 0 0,4 1 1,18 3-353,0-1-1,0-2 1,0 0 0,42-3 0,-54 1 64,53-5-2486,-15-11-1791</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6.256"/>
    </inkml:context>
    <inkml:brush xml:id="br0">
      <inkml:brushProperty name="width" value="0.035" units="cm"/>
      <inkml:brushProperty name="height" value="0.035" units="cm"/>
    </inkml:brush>
  </inkml:definitions>
  <inkml:trace contextRef="#ctx0" brushRef="#br0">232 365 4849,'0'0'10040,"28"-17"-9335,86-53 58,-111 68-707,0 0 1,0 0-1,0-1 1,0 0-1,0 0 1,-1 1-1,1-1 1,-1-1-1,0 1 1,0 0-1,2-5 1,-3 6 6,-1-1 1,1 0-1,-1 0 1,1 1 0,-1-1-1,0 0 1,0 1-1,0-1 1,-1-3 0,0-7 179,1-118 1555,0 128-1775,0 1-1,0-1 0,-1 1 1,1-1-1,0 1 1,-1 0-1,0-1 1,0 1-1,1 0 0,-1-1 1,-1 1-1,1 0 1,0 0-1,0 0 1,-1 0-1,1 0 0,-1 0 1,0 0-1,-2-1 1,1 0-18,-1 1 0,1 0 0,-1 0 1,1 0-1,-1 1 0,0-1 0,0 1 0,0 0 1,0 0-1,-8 0 0,5 0-16,-1 1-1,1 0 1,-1 0-1,1 0 1,0 1 0,-1 1-1,1-1 1,0 1-1,0 0 1,0 1-1,0 0 1,-12 7 0,-4 6 0,2 2 0,0 0 0,1 1 0,0 1 0,2 1 0,1 1 0,0 0 0,2 1 0,0 1 1,-14 33-1,25-46-54,1 0 0,0 0 1,1 0-1,1 1 1,-1-1-1,2 0 1,0 17-1,0-27 51,0-1 10,0 1 0,0-1 1,1 1-1,-1-1 0,0 1 1,0-1-1,0 1 0,0-1 1,1 0-1,-1 1 0,0-1 1,1 1-1,-1-1 0,0 0 1,1 1-1,-1-1 0,0 0 1,1 1-1,-1-1 0,0 0 1,1 0-1,-1 1 0,1-1 1,-1 0-1,1 0 0,-1 0 1,1 0-1,-1 0 0,1 0 1,0 1-1,19 0 15,-15-1-18,24 1-130,0-1 0,0-2 0,0 0 0,0-2 0,-1-2 0,52-16 0,-58 14-1145,-1-1 0,-1-1 0,0-1 0,0 0 0,27-22 0,-11 1-5959</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7.004"/>
    </inkml:context>
    <inkml:brush xml:id="br0">
      <inkml:brushProperty name="width" value="0.035" units="cm"/>
      <inkml:brushProperty name="height" value="0.035" units="cm"/>
    </inkml:brush>
  </inkml:definitions>
  <inkml:trace contextRef="#ctx0" brushRef="#br0">245 300 4369,'0'0'10710,"16"-14"-9831,48-48-199,-61 58-607,0 0 0,0 0 0,-1 0-1,1 0 1,-1 0 0,0-1 0,-1 1 0,1-1-1,-1 1 1,1-1 0,-2 0 0,1 0 0,0 0-1,-1 1 1,0-1 0,0 0 0,0 0 0,-1 0-1,-1-6 1,1-11 184,1 15-116,0 0 1,-1 0-1,0 1 1,0-1 0,0 0-1,-4-10 1,4 14-47,-1 0 1,1 0 0,-1 0 0,0 0-1,0 0 1,0 0 0,-1 1 0,1-1-1,0 1 1,-1 0 0,0-1 0,1 1-1,-1 0 1,-6-3 0,7 5-90,0-1 1,-1 0 0,1 0-1,0 1 1,-1 0-1,1-1 1,0 1 0,-1 0-1,1 0 1,0 0-1,-1 0 1,1 1 0,0-1-1,-1 0 1,1 1-1,0 0 1,-1 0 0,1 0-1,0 0 1,0 0-1,-3 2 1,-2 1-28,0 1 0,0 0 0,1 0 0,-10 11 0,-11 13-2,1 2 0,1 0 0,-37 63 0,52-77 15,2 1 0,-1 0 1,2 1-1,1 0 0,0 0 0,1 0 1,1 1-1,1-1 0,-1 33 0,4 7-146,0-59 156,0 1 1,1 0-1,-1-1 1,0 1-1,1-1 0,-1 0 1,1 1-1,-1-1 1,0 1-1,1-1 1,-1 1-1,1-1 1,-1 0-1,1 1 1,0-1-1,-1 0 1,1 0-1,-1 1 1,1-1-1,-1 0 0,1 0 1,0 0-1,-1 0 1,1 0-1,-1 0 1,1 0-1,0 0 1,-1 0-1,2 0 1,27 0 104,-18 0-56,4 0-16,0-1 0,-1 0 0,1 0 0,0-1-1,-1-1 1,0-1 0,0 0 0,0-1 0,24-11 0,-17 4-11,-1 0 0,0-2 0,0 0 0,-1-1 0,-1-1-1,-1 0 1,0-2 0,-1 0 0,-1-1 0,-1 0 0,-1-1 0,0-1 0,-1 0-1,-2 0 1,0-1 0,-1-1 0,-2 0 0,0 0 0,5-31 0,-11 15 18,-1 38-111,0 9-258,-2 12 307,0 0 0,-1-1 0,-1 1 0,-8 21 0,5-18 21,2 0-1,-6 45 1,10 65-80,0-130 79,2-1 0,-1 0-1,0 1 1,0-1 0,1 0 0,-1 0 0,1 1 0,0-1 0,-1 0 0,1 0 0,0 0-1,0 0 1,1 0 0,-1 0 0,0 0 0,1 0 0,-1 0 0,1-1 0,0 1-1,-1-1 1,1 1 0,0-1 0,0 1 0,0-1 0,0 0 0,0 0 0,0 0-1,0 0 1,0-1 0,1 1 0,-1 0 0,3 0 0,9 1-1,0-1 0,0 0 0,0-1 0,21-2 0,-2 0-158,-21 2-138,-1-1 0,1 0 0,-1-1 0,0 0 0,1-1 0,18-7 0,30-21-4130,-23 6-847</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17.818"/>
    </inkml:context>
    <inkml:brush xml:id="br0">
      <inkml:brushProperty name="width" value="0.035" units="cm"/>
      <inkml:brushProperty name="height" value="0.035" units="cm"/>
    </inkml:brush>
  </inkml:definitions>
  <inkml:trace contextRef="#ctx0" brushRef="#br0">530 1120 3673,'0'0'11754,"13"-31"-10886,41-100 74,-38 77 25,-16 27-71,-2 8-490,2 17-393,0 1 0,0-1 0,-1 1 0,1-1 0,0 1 0,-1 0 1,1-1-1,-1 1 0,0-1 0,1 1 0,-1 0 0,0 0 0,0-1 1,0 1-1,0 0 0,0 0 0,0 0 0,0 0 0,0 0 0,0 0 1,0 0-1,-1 1 0,1-1 0,0 0 0,0 1 0,-1-1 1,1 0-1,-1 1 0,1 0 0,-1-1 0,1 1 0,-3 0 0,-7-2-24,0 2 0,-1-1 0,-16 3 0,7-2-4,10 1 13,1 0 0,0 1-1,0 0 1,0 0 0,0 1 0,0 0-1,0 1 1,1 0 0,0 0 0,0 1-1,-12 9 1,-10 8-2,-48 47-1,54-47-1,-21 21-17,2 2 1,-66 85 0,107-125 14,-1-1 0,1 1 0,0 1 0,0-1-1,1 0 1,-1 1 0,1-1 0,1 1 0,-1 0 0,1 0 0,0-1 0,0 1 0,0 0 0,1 9 0,6-12 74,11-2-16,1-1 0,0-1 0,0-1 0,0-1 0,-1 0 0,1-1 0,-1-1 0,0-1 0,0 0-1,-1-1 1,0-1 0,28-18 0,-15 7 35,0-2 0,-2 0 0,-1-2 0,0-1 0,41-51 0,-49 51-38,0 0-1,-2-1 0,-1-1 1,0-1-1,-3 0 0,0 0 1,-1-1-1,6-30 1,-6 7 62,-3-1 0,2-69 0,-9-103-114,-2 107 59,0 78-47,0 16 39,1 0 0,1 0-1,1 0 1,1 0-1,7-30 1,-7 51 62,-2 8-121,1 12-53,-3 0 59,-1 0-1,0 0 1,-7 23 0,-3 21 6,0 66 32,8 205 0,5-185-27,-1-121 14,1-1 0,2 0-1,0 0 1,2 0-1,11 37 1,-10-46 9,1-1 0,0 1 0,2-1 0,0 0 0,0-1 0,2 0 0,-1-1-1,25 25 1,-18-23-10,1-1 0,0-1 0,1-1 0,0-1 0,1 0 0,0-1 0,1-1-1,0-1 1,0-1 0,1-1 0,0-1 0,1-1 0,-1-1 0,1-1-1,0-1 1,26 0 0,57-3-194,-102 1 50,1-1 0,-1 1 0,0-1 1,1 0-1,-1 0 0,0 0 0,0-1 0,0 1 0,0-1 1,0 0-1,0 0 0,0-1 0,-1 1 0,1-1 0,3-3 1,-4 2-387,0 1 1,0 0 0,0-1-1,-1 0 1,0 1 0,0-1 0,0 0-1,0 0 1,2-6 0,-1-25-6423</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0:59.665"/>
    </inkml:context>
    <inkml:brush xml:id="br0">
      <inkml:brushProperty name="width" value="0.035" units="cm"/>
      <inkml:brushProperty name="height" value="0.035" units="cm"/>
    </inkml:brush>
  </inkml:definitions>
  <inkml:trace contextRef="#ctx0" brushRef="#br0">0 86 5153,'0'0'11085,"29"-11"-10433,87-35-232,-31 19 1471,-84 26-1018,0 12-252,9 63 250,1 147-1,-10-139-715,16 121-1,-16-200-154,38 188 63,-32-164-58,1-1 1,2 0 0,1 0 0,26 45 0,-34-67-267,0 1 0,0-1 1,-1 1-1,0 0 0,0 0 0,0-1 0,0 1 1,-1 0-1,0 1 0,1 8 0,-2-14 192,0 0-1,0 0 0,0 1 1,-1-1-1,1 0 0,0 0 0,0 0 1,0 1-1,0-1 0,0 0 1,0 0-1,0 0 0,0 1 1,0-1-1,0 0 0,0 0 1,0 0-1,0 1 0,0-1 1,0 0-1,0 0 0,0 0 0,0 1 1,1-1-1,-1 0 0,0 0 1,0 0-1,0 0 0,0 1 1,0-1-1,0 0 0,1 0 1,-1 0-1,0 0 0,0 0 1,0 1-1,0-1 0,1 0 0,-1 0 1,0 0-1,0 0 0,0 0 1,0 0-1,1 0 0,-1 0 1,0 0-1,0 0 0,0 0 1,1 0-1,-1 0 0,0 0 1,0 0-1,0 0 0,1 0 0,-1 0 1,0 0-1,0 0 0,0 0 1,1 0-1,-1 0 0,0 0 1,0-1-1,1 1-149,0-1 0,0 0 0,0 0 0,-1 0 0,1 0 0,-1 0 0,1 0 0,-1 0 0,1 0 0,-1 0 0,1 0 0,-1 0 0,0 0 0,1-2 0,3-27-4070,-3-8-2211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0.642"/>
    </inkml:context>
    <inkml:brush xml:id="br0">
      <inkml:brushProperty name="width" value="0.035" units="cm"/>
      <inkml:brushProperty name="height" value="0.035" units="cm"/>
    </inkml:brush>
  </inkml:definitions>
  <inkml:trace contextRef="#ctx0" brushRef="#br0">0 138 6065,'0'0'8089,"51"-23"-7565,159-67-96,-136 66-158,-43 23-91,-10 3-107,-12-1-31,1-1 0,-1 2 1,1-1-1,-1 1 0,1 1 0,-1 0 0,0 0 0,16 9 0,3 4 175,34 26 1,-21-13 115,-19-15-245,-1-1 77,0 2 0,35 31 0,-51-42-148,-1 1 0,0 0 1,1 0-1,-2 0 1,1 0-1,-1 1 1,1 0-1,-1-1 0,-1 1 1,1 0-1,-1 0 1,0 1-1,-1-1 0,0 0 1,1 1-1,-1 8 1,-1-8-13,0 0 0,0 0 0,-1 0 0,0 0 0,0 0 0,-3 8 0,2-11 3,0 0 0,0-1 0,0 1 0,0-1-1,-1 1 1,0-1 0,1 0 0,-1 0 0,0 0 0,-1 0 0,-3 2-1,-17 12 19,-1 0-1,0-2 0,-2-1 0,1-1 0,-55 17 0,36-17 42,0-2 0,0-2 0,-51 3 0,63-9 91,32-3 450,3-2-502,3-1-105,1-1 0,0 1 0,0 0 0,0 1 0,0 0 0,0 0 0,0 0 0,1 1-1,-1-1 1,10 1 0,73-1-55,-60 2 50,-6 0-13,0 1 0,33 5 0,-44-3 20,-1 0 0,0 1 0,0 0 0,0 0 0,0 1 0,18 12 0,-4-1 1,23 15 9,64 32-1,-95-55 2,0-1-1,1-1 1,-1-1 0,1 0-1,0-1 1,1-1 0,-1 0-1,20-1 1,-26-2 54,1 0 1,-1 0-1,0-2 1,1 1-1,-1-2 1,0 1 0,0-2-1,0 0 1,-1 0-1,1-1 1,-1 0-1,0-1 1,17-12-1,-16 10-60,0-1-1,0-1 1,-1 0-1,0 0 1,17-23-1,-23 27-4,-1-1-1,0 1 1,0-1-1,-1 0 1,0-1-1,0 1 1,-1 0-1,0-1 1,0 0-1,0 1 1,-1-1-1,0-14 1,-1-3-174,0 241 41,0-213 122,0-1 0,1 1 0,-1 0 0,1-1 0,-1 1 0,1 0 0,0-1-1,0 1 1,0-1 0,0 1 0,1-1 0,-1 0 0,1 1 0,-1-1 0,1 0 0,0 0 0,0 0 0,0 0-1,0-1 1,0 1 0,0 0 0,0-1 0,1 1 0,-1-1 0,1 0 0,-1 0 0,1 0 0,-1 0 0,1 0-1,4 0 1,9 2-144,-1-1-1,1 0 0,-1-1 0,18-1 0,-21 0-7,-6 0-259,-1 1-1,1-1 1,-1 0 0,1-1-1,-1 1 1,0-1 0,1 0 0,-1-1-1,0 1 1,0-1 0,0 0-1,0 0 1,0-1 0,0 1-1,-1-1 1,1 0 0,-1 0 0,5-5-1,7-16-5352</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0.874"/>
    </inkml:context>
    <inkml:brush xml:id="br0">
      <inkml:brushProperty name="width" value="0.035" units="cm"/>
      <inkml:brushProperty name="height" value="0.035" units="cm"/>
    </inkml:brush>
  </inkml:definitions>
  <inkml:trace contextRef="#ctx0" brushRef="#br0">1 0 10266,'0'0'8274,"94"18"-9330,-73 11-377,-14-8-783,-1 0-3209</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26.360"/>
    </inkml:context>
    <inkml:brush xml:id="br0">
      <inkml:brushProperty name="width" value="0.035" units="cm"/>
      <inkml:brushProperty name="height" value="0.035" units="cm"/>
    </inkml:brush>
  </inkml:definitions>
  <inkml:trace contextRef="#ctx0" brushRef="#br0">251 136 4481,'0'0'10093,"1"-21"-9724,4-66 242,-3 63-1,1 20 889,0 19 333,-4-8-1809,1 0 1,-1 1 0,-1-1-1,0 0 1,0 0-1,0 0 1,-1 0 0,0 0-1,-6 11 1,-6 6 144,-23 28 0,13-18-45,-107 147 1646,128-177-1659,1 1 0,0-1-1,1 0 1,-1 1 0,1-1 0,-1 1-1,1 0 1,1 0 0,-1 0-1,1 0 1,0 0 0,0 0-1,0 0 1,1 1 0,-1 4-1,1-9-87,1-1 0,-1 0 0,0 1 0,0-1 0,0 1 0,0-1 0,0 0 0,0 1 0,0-1 0,1 0 0,-1 1 0,0-1 0,0 0 0,1 0 0,-1 1 0,0-1 0,0 0 0,1 1 0,-1-1 1,0 0-1,1 0 0,-1 0 0,0 1 0,1-1 0,-1 0 0,0 0 0,1 0 0,-1 0 0,0 0 0,1 0 0,-1 0 0,0 0 0,1 0 0,-1 0 0,1 0 0,-1 0 0,0 0 0,1 0 0,-1 0 0,0 0 0,1 0 0,-1 0 0,1 0 0,79 3 638,133-11 1,85-30 389,-261 30-1073,0-2 1,0-1 0,60-27-1,-77 26-300,-20 12 300,0 0 0,0 0 0,1 0 0,-1 0 0,0 0 0,0 0 0,0 0 0,0-1 0,0 1-1,1 0 1,-1 0 0,0 0 0,0 0 0,0 0 0,0-1 0,0 1 0,0 0 0,0 0 0,0 0 0,0 0 0,0-1 0,0 1 0,0 0 0,0 0 0,1 0 0,-1 0 0,0-1 0,-1 1 0,1 0 0,0 0-1,0 0 1,0-1 0,0 1 0,0 0 0,0 0 0,0 0 0,0 0 0,0-1 0,0 1 0,0 0 0,0 0 0,0 0 0,-1 0 0,1 0 0,0-1 0,-21-2-2445,-160 3-6341,86-3 2771</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1.405"/>
    </inkml:context>
    <inkml:brush xml:id="br0">
      <inkml:brushProperty name="width" value="0.035" units="cm"/>
      <inkml:brushProperty name="height" value="0.035" units="cm"/>
    </inkml:brush>
  </inkml:definitions>
  <inkml:trace contextRef="#ctx0" brushRef="#br0">335 42 4113,'0'0'7778,"10"0"-6322,31 0 7,-31 0-171,-10-25 703,0 25-1987,0-1 0,0 1 0,0-1 0,0 1 0,0-1 0,0 1 0,0-1 0,-1 1 0,1-1 0,0 1 1,0-1-1,0 1 0,-1-1 0,1 1 0,0 0 0,-1-1 0,1 1 0,0-1 0,-1 1 0,1 0 0,-1-1 0,1 1 0,0 0 0,-1 0 0,1-1 0,-1 1 0,1 0 0,-1 0 0,1 0 0,-2-1 0,-18 0-17,13 0 25,-7 1-8,-32-2 52,-73 6 1,105-3-52,0 1-1,1 1 1,-1 0 0,0 1 0,1 0 0,0 1 0,0 1 0,0 0 0,-20 14 0,30-18-18,1 0 0,-1 1 0,1-1 0,0 0 0,0 1 0,0 0 1,0-1-1,0 1 0,-1 4 0,2-6 5,1 0 1,0 0-1,-1 0 1,1 0-1,0 0 1,0 0-1,-1 0 1,1 0-1,0 0 1,0 0-1,0 0 1,0 0-1,0 0 1,1 0-1,-1 0 1,0 0-1,0 0 1,1 0-1,-1 0 1,0 0-1,1-1 1,-1 1-1,1 0 1,-1 0-1,1 0 1,0 0-1,-1-1 0,1 1 1,0 0-1,0-1 1,-1 1-1,1 0 1,0-1-1,0 1 1,0-1-1,0 1 1,0-1-1,-1 0 1,3 1-1,28 9 0,1-1 1,51 8-1,-42-10 10,71 22-1,-100-25-11,-1 1-1,-1-1 0,1 2 0,-1-1 0,0 2 1,0-1-1,0 1 0,-1 1 0,0-1 0,15 18 1,-22-21 3,0 0 0,0 0 1,0 0-1,-1 0 0,1 0 1,-1 0-1,0 0 1,0 0-1,0 1 0,-1-1 1,1 0-1,-1 1 1,0-1-1,-1 8 0,0 4-9,1-15 27,-1 0 0,1 0 0,-1 0 0,1 0 0,-1 0 0,0 1 0,1-1 0,-1-1 0,0 1 1,0 0-1,0 0 0,0 0 0,0 0 0,0-1 0,0 1 0,0 0 0,0-1 0,0 1 0,0-1 1,0 1-1,0-1 0,-1 0 0,1 1 0,0-1 0,0 0 0,0 0 0,-3 0 0,-44 5 316,36-4-220,-38 3 164,-1-3 0,-50-4 0,95 3-285,1-1-1,-1 0 0,0 0 1,1 0-1,-1-1 0,1 0 0,0 0 1,0 0-1,0-1 0,-6-3 1,8 4-103,1 0 0,0 0 0,-1-1-1,1 1 1,0-1 0,0 1 0,0-1 0,1 1 0,-1-1 0,0 0 0,1 0 0,0 0 0,0 0 0,0 0 0,0 0 0,0 0 0,1 0 0,-1-4-1,0-30-3218,1 2-2308</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1.794"/>
    </inkml:context>
    <inkml:brush xml:id="br0">
      <inkml:brushProperty name="width" value="0.035" units="cm"/>
      <inkml:brushProperty name="height" value="0.035" units="cm"/>
    </inkml:brush>
  </inkml:definitions>
  <inkml:trace contextRef="#ctx0" brushRef="#br0">1 138 5537,'0'0'11256,"0"-21"-10220,0-93 937,0 114-1740,0 0-219,0 0-1,0 0 1,1 0 0,-1 0 0,0 0 0,0 1-1,0-1 1,0 0 0,0 0 0,0 0-1,0 0 1,0 0 0,0 0 0,1 0 0,-1 0-1,0 0 1,0 0 0,0 0 0,0 0 0,0 0-1,0 0 1,1 0 0,-1 0 0,0 0-1,0 0 1,0 0 0,0 0 0,0 0 0,0 0-1,1 0 1,-1 0 0,0 0 0,0 0-1,0 0 1,0 0 0,0 0 0,0 0 0,0 0-1,1 0 1,-1 0 0,0 0 0,0-1 0,0 1-1,0 0 1,0 0 0,0 0 0,0 0-1,0 0 1,0 0 0,0 0 0,0-1 0,0 1-1,1 0 1,-1 0 0,0 0 0,0 0-1,0 0 1,0 0 0,0 0 0,0-1 0,0 1-1,0 0 1,0 3-17,1 0 0,0 0 0,-1 0 0,1 0 0,-1 0 1,0 0-1,0 0 0,0 0 0,-1 4 0,0 8-27,-1 98 51,5 135 42,-2-238-83,0 0 0,0 0 0,1-1-1,0 1 1,1-1 0,0 0-1,1 1 1,0-1 0,0-1-1,9 13 1,-10-16-152,0-1-1,1 0 0,0 0 1,0 0-1,0-1 1,0 1-1,0-1 1,1 0-1,-1 0 1,1-1-1,0 1 1,0-1-1,0 0 1,0 0-1,0-1 1,0 1-1,1-1 1,-1 0-1,0-1 1,9 1-1,-10-1-154,0 0 0,0 0 0,0 0-1,0-1 1,-1 1 0,1-1 0,0 0-1,0 0 1,-1 0 0,1-1 0,-1 1-1,1-1 1,-1 0 0,1 0 0,-1 0 0,0 0-1,0 0 1,0-1 0,0 0 0,0 1-1,-1-1 1,1 0 0,3-7 0,10-25-4957</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1:02.181"/>
    </inkml:context>
    <inkml:brush xml:id="br0">
      <inkml:brushProperty name="width" value="0.035" units="cm"/>
      <inkml:brushProperty name="height" value="0.035" units="cm"/>
    </inkml:brush>
  </inkml:definitions>
  <inkml:trace contextRef="#ctx0" brushRef="#br0">206 54 9274,'0'0'10508,"23"-11"-10071,67-31-198,-169 109-277,21-22 122,-100 102 0,155-143-86,1-1 0,-1 1 0,1 0 0,-1 0 0,1 0 0,0 0 0,0 1 0,-1 5 0,2-8 0,1-1-1,0 0 0,0 1 0,-1-1 0,1 0 0,0 1 0,0-1 0,0 0 1,0 1-1,0-1 0,0 1 0,1-1 0,-1 0 0,0 1 0,1-1 0,-1 0 0,1 0 1,0 1-1,-1-1 0,1 0 0,0 0 0,-1 0 0,1 0 0,0 0 0,0 0 1,0 0-1,0 0 0,0 0 0,0 0 0,0 0 0,1-1 0,-1 1 0,0-1 1,2 2-1,21 6 47,1-1 0,0-1 1,0-1-1,43 3 0,109-3-158,-147-5-59,-27 0-42,-1 0 0,1 0 0,-1 0 0,1 0 0,-1 0 0,1-1 0,-1 1 0,1-1 0,-1 0 0,1 0 0,4-2 0,8-15-6091,-3 0-4052</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35.607"/>
    </inkml:context>
    <inkml:brush xml:id="br0">
      <inkml:brushProperty name="width" value="0.035" units="cm"/>
      <inkml:brushProperty name="height" value="0.035" units="cm"/>
    </inkml:brush>
  </inkml:definitions>
  <inkml:trace contextRef="#ctx0" brushRef="#br0">90 196 2785,'0'0'9758,"-14"-21"-8669,-41-68-73,51 84-767,1-1 0,0 0 0,0 0 0,1-1 0,-4-8-1,6-11 2091,2 12 1074,-2 58-3515,-2 2 117,3-1 0,2 1 0,15 82 0,-8-89-18,34 115-27,-38-136 11,2 0-1,0 0 1,1-1-1,1 0 1,0 0-1,14 15 1,-23-30 26,1-1 0,0 1 1,-1 0-1,1-1 0,0 0 0,0 1 0,-1-1 1,1 0-1,0 0 0,0 0 0,1 0 0,-1-1 1,0 1-1,0 0 0,0-1 0,0 1 0,1-1 1,-1 0-1,0 0 0,0 0 0,1 0 0,-1 0 1,0-1-1,0 1 0,0 0 0,5-2 0,-3 0 50,0 0 0,1 0 1,-1 0-1,0-1 0,0 1 0,0-1 0,-1 0 0,1 0 0,0 0 0,-1 0 0,3-5 0,3-4-1,-1-1 0,0 1 0,-1-1 0,-1-1 0,0 1 0,0-1 0,-2 0 0,5-20 0,-4 3-40,-1 0-1,-1-58 1,-3 87-23,0 0 1,-1-1-1,1 1 1,1 0 0,-1 0-1,0-1 1,1 1 0,-1 0-1,1 0 1,-1 0-1,1 0 1,0 0 0,0 0-1,0 0 1,0 0-1,0 0 1,3-3 0,-2 4-51,-1 1 0,1-1 0,0 0 0,0 0 0,0 1 0,0-1 0,0 1 0,0 0 0,0-1 0,0 1 0,0 0 0,0 0 0,1 0 0,-1 1 0,0-1 0,0 0 0,0 1 0,0-1 0,2 2 0,2 0 22,-1 1 0,0-1 0,0 1 0,0 0 1,0 0-1,-1 1 0,1-1 0,-1 1 0,0 0 0,6 6 1,33 47-93,-25-30 32,1-2 0,31 33 0,-44-51 53,0 0 0,1-1 0,0 0 1,1-1-1,0 1 0,-1-1 0,1-1 0,1 1 0,-1-1 0,1-1 0,0 0 1,14 4-1,-18-7 63,0 0 1,0 0-1,-1 0 0,1 0 1,0-1-1,0 0 1,0 0-1,-1 0 0,1 0 1,0-1-1,-1 0 1,1 0-1,-1 0 1,0-1-1,0 1 0,0-1 1,6-5-1,2-4-15,1-1-1,-2 0 1,15-21 0,-18 23 4,-1-1 0,0 0 1,-1 0-1,0-1 1,-1 0-1,0 0 0,-1 0 1,-1 0-1,3-21 0,-2-9-49,-2-73 0,-3 67-70,-5-2-387,1 27-1463,3-2-4653</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36.151"/>
    </inkml:context>
    <inkml:brush xml:id="br0">
      <inkml:brushProperty name="width" value="0.035" units="cm"/>
      <inkml:brushProperty name="height" value="0.035" units="cm"/>
    </inkml:brush>
  </inkml:definitions>
  <inkml:trace contextRef="#ctx0" brushRef="#br0">0 275 1168,'0'0'12910,"0"-31"-12022,0-152 988,0 123 743,0 59-2318,8 4-271,0 7-30,0 0 0,-1 0 1,0 1-1,0 0 0,-1 0 0,-1 0 0,0 1 0,3 13 0,6 8 14,1 10-13,-1 1 1,-3 1-1,-1 0 0,4 51 0,2 10-10,-15-100 4,0 0-1,1 0 1,-1 0 0,1 0-1,1 0 1,-1 0-1,5 7 1,-5-11 0,-1 0 0,1 0 0,0 0 0,-1 0 0,1-1 0,0 1 0,0 0 0,0-1 0,0 0 0,0 0 1,0 1-1,1-1 0,-1 0 0,0-1 0,0 1 0,1 0 0,-1-1 0,1 1 0,-1-1 0,1 0 0,3 0 0,221-10 173,-217 9-233,0 1 0,0 0-1,0 1 1,0 0-1,0 0 1,0 1 0,0 0-1,0 1 1,0 0 0,-1 1-1,0 0 1,0 0 0,10 7-1,-9-7-244,1 1-1,-1-1 1,1-1-1,0 0 1,1-1-1,-1 0 1,0 0-1,12-1 1,57-2-6898,-48-2 1186</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36.741"/>
    </inkml:context>
    <inkml:brush xml:id="br0">
      <inkml:brushProperty name="width" value="0.035" units="cm"/>
      <inkml:brushProperty name="height" value="0.035" units="cm"/>
    </inkml:brush>
  </inkml:definitions>
  <inkml:trace contextRef="#ctx0" brushRef="#br0">333 163 7274,'0'0'8103,"-5"-22"-7578,-14-68 53,19 87-512,-1 0 1,1 0 0,-1 0 0,0 0 0,0 0 0,-1 0 0,1 0 0,0 0 0,-1 0 0,-2-2 0,1-5 542,3 9-600,-1 1-1,0-1 0,0 1 1,0-1-1,0 1 1,1-1-1,-1 1 1,0 0-1,0-1 1,0 1-1,0 0 0,0 0 1,0 0-1,0 0 1,0 0-1,0 0 1,0 0-1,0 0 1,0 0-1,0 0 0,-1 1 1,-26 4-137,14 2 111,1 0 0,0 1 0,1 1 0,0 0 0,-21 20 0,-49 61-239,75-83 208,1 1 0,0 0 0,0 0 0,1 1 0,0-1 1,0 1-1,1 0 0,0 1 0,1-1 0,0 1 0,0-1 0,1 1 0,0 0 0,1 0 0,0 11 0,1-20 54,0-1 0,1 1 0,-1-1 0,1 0 0,-1 1 0,0-1 0,1 1 0,-1-1 0,1 0 0,-1 0 0,1 1 0,-1-1 0,1 0 0,-1 0 0,1 1 0,-1-1 0,1 0 0,-1 0 0,1 0 0,-1 0 0,1 0 0,-1 0 0,1 0 0,-1 0 0,1 0 0,0 0 0,22 0 112,-17 0-80,4-1 25,0 0 0,1-1 0,-1 0 0,0 0 0,0-1 1,0-1-1,-1 1 0,1-2 0,-1 1 0,0-1 0,0-1 1,14-10-1,-3 0 146,-1-2 0,0 0 0,31-40 0,-11-2 349,-21 31-62,-12 23-505,-2 8-161,-2 8-54,-3 77 124,3 110 123,-2-195-24,1 0 1,-1 0-1,1 0 1,-1 0-1,1 0 1,0 0-1,-1 0 1,1 0-1,0 0 1,0 0-1,1 0 0,-1-1 1,0 1-1,1 0 1,-1-1-1,1 1 1,-1-1-1,4 3 1,-1-2 2,0 0 1,0 0-1,0 0 0,0-1 1,0 1-1,1-1 1,-1 0-1,7 1 0,6-1-5,1 0-1,-1-1 0,27-4 0,-32 2-182,-1 0 0,1-1 0,-1 0 0,0-1 0,0 0 0,0-1 0,15-8 0,-1-3-2659,40-33 0,-30 20-1486</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37.086"/>
    </inkml:context>
    <inkml:brush xml:id="br0">
      <inkml:brushProperty name="width" value="0.035" units="cm"/>
      <inkml:brushProperty name="height" value="0.035" units="cm"/>
    </inkml:brush>
  </inkml:definitions>
  <inkml:trace contextRef="#ctx0" brushRef="#br0">7 27 4065,'0'0'13129,"0"-7"-12767,0-13-286,0 44 45,0 55 205,-6 296 602,5-364-916,2-1 1,-1 0-1,2 0 1,-1 0-1,1 0 1,1 0 0,0 0-1,0-1 1,1 1-1,9 17 1,-10-23-138,1 1 1,-1-1-1,1 0 1,-1 0-1,1 0 0,0-1 1,0 0-1,1 1 1,-1-1-1,1-1 1,0 1-1,0-1 1,-1 0-1,1 0 1,1 0-1,-1 0 1,0-1-1,0 0 0,1 0 1,-1-1-1,11 0 1,-14 0-19,-2 1 65,1-1 1,-1 0-1,0 0 1,1 0-1,-1 0 1,1 0-1,-1 0 1,1 0-1,-1 0 1,0 0-1,1 0 1,-1 0-1,1 0 1,-1 0-1,0 0 1,1 0-1,-1-1 1,1 1-1,-1 0 1,0 0-1,1 0 1,-1-1-1,1 1 1,-1 0-1,0-1 1,1 1-1,-1 0 1,0 0-1,0-1 1,1 1-1,-1-1 1,0 1-1,0 0 1,0-1-1,1 1 1,-1 0-1,0-1 1,0 1-1,0-1 1,0 1-1,0-1 1,0 1-1,0 0 1,0-1-1,0 1 1,0-1-1,0 1 1,0-1-1,0 1 1,0 0-1,0-2 1,0-20-3921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37.273"/>
    </inkml:context>
    <inkml:brush xml:id="br0">
      <inkml:brushProperty name="width" value="0.035" units="cm"/>
      <inkml:brushProperty name="height" value="0.035" units="cm"/>
    </inkml:brush>
  </inkml:definitions>
  <inkml:trace contextRef="#ctx0" brushRef="#br0">0 0 6545,'0'0'11899,"298"0"-11579,-216 4-144,-1-4-176,-6 0-120,26 0-1040,-19 0-1585,-8 0-2936</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38.124"/>
    </inkml:context>
    <inkml:brush xml:id="br0">
      <inkml:brushProperty name="width" value="0.035" units="cm"/>
      <inkml:brushProperty name="height" value="0.035" units="cm"/>
    </inkml:brush>
  </inkml:definitions>
  <inkml:trace contextRef="#ctx0" brushRef="#br0">543 478 8242,'0'0'9735,"-19"-22"-9303,-60-69-10,49 64-190,29 27-230,1 0 1,-1 0-1,0-1 1,1 1-1,-1 0 1,0 0-1,1 0 0,-1 0 1,0-1-1,1 1 1,-1 0-1,0 0 1,1 0-1,-1 1 1,0-1-1,1 0 1,-1 0-1,0 0 0,0 1 1,-7 0-7,-2-1 0,0 0-1,0 0 0,1 1 1,-1 0-1,0 1 1,1 0-1,-1 0 1,1 1-1,0 0 1,0 1-1,-15 8 0,18-9-4,-29 16 8,2 1 1,0 2 0,-35 30-1,60-46-34,0 1 0,1 0 1,0 1-1,0 0 0,1 0 0,0 0 0,1 1 0,0-1 0,0 1 0,1 1 0,0-1 0,0 1 0,1 0 0,0-1 0,1 1 0,0 0 0,0 18 0,1-15-92,3 18-69,-1-30 194,-1 0-1,1 0 1,-1 0-1,1 1 1,0-1-1,-1 0 1,1 0-1,0 0 1,0 0-1,0 0 1,0 0 0,0-1-1,0 1 1,0 0-1,0 0 1,0-1-1,0 1 1,1-1-1,-1 1 1,0-1-1,0 1 1,3-1-1,13 4 6,0-2 0,0 0 0,1-1 0,-1-1 0,0-1 0,1 0-1,-1-1 1,0-1 0,0-1 0,0 0 0,20-8 0,-9-1 92,0-2 0,0-1 0,-2-1 0,0-2 0,-1 0 0,-1-1 0,-1-2 0,0 0 0,29-40 0,-26 27 74,-1-2 0,-2 0 0,-2-1 0,-1-2 0,-2 0 0,17-57 1,-28 74-30,-2 0 1,-1 0 0,-1-1 0,1-36 0,-4 59-12,0 5-333,-14 434 223,14-407 7,-1-12-61,1 1-1,1 0 0,1-1 1,4 20-1,-4-33-9,-1 0 1,1 0-1,0 0 1,1-1-1,0 1 1,0-1-1,0 0 1,0 0-1,1 0 1,0 0-1,0-1 0,0 1 1,0-1-1,1 0 1,0 0-1,0-1 1,7 5-1,1-1-108,0-2 0,1 1-1,-1-2 1,1 0 0,0 0 0,0-1-1,15 0 1,99 2-2378,-114-5 2087,60-3-3718,-62 0 2508,0 0 0,-1 0 1,12-6-1,-23 9 1633</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38.696"/>
    </inkml:context>
    <inkml:brush xml:id="br0">
      <inkml:brushProperty name="width" value="0.035" units="cm"/>
      <inkml:brushProperty name="height" value="0.035" units="cm"/>
    </inkml:brush>
  </inkml:definitions>
  <inkml:trace contextRef="#ctx0" brushRef="#br0">258 126 5401,'0'0'10668,"0"-19"-9664,0-87 1665,-9 106-2471,4 0-200,0 1 1,0 0-1,0 0 0,0 0 0,0 1 0,1 0 0,-1 0 0,0 0 1,1 0-1,0 1 0,-1-1 0,1 1 0,-6 6 0,-7 7-16,-26 30-1,20-22 16,21-21 1,-14 13-9,1 1-1,-18 26 1,29-36-42,0-1 0,1 1 0,0 0 1,0 0-1,0 0 0,1 0 0,0 0 0,0 1 1,1-1-1,0 0 0,0 11 0,1-18 51,0 0 0,0 0 0,0 1 0,0-1 0,0 0 0,0 0 0,0 0 0,0 0 0,0 0 0,0 1 0,0-1 0,0 0 0,1 0 0,-1 0 0,0 0 0,0 0 0,0 1 0,0-1 0,0 0 0,0 0 0,0 0 0,0 0 0,0 0 0,1 0 0,-1 1 0,0-1 0,0 0 0,0 0 1,0 0-1,0 0 0,1 0 0,-1 0 0,0 0 0,0 0 0,0 0 0,0 0 0,0 0 0,1 0 0,-1 0 0,0 0 0,0 0 0,0 0 0,0 0 0,1 0 0,9 0 22,0 0 1,0 0 0,0-1-1,0-1 1,0 0-1,-1 0 1,1-1 0,-1 0-1,1-1 1,-1 0 0,0 0-1,0-1 1,13-9-1,5-5 24,0-2-1,44-43 1,-63 56 45,0 0 1,0 0 0,-1-1 0,0 0-1,-1 0 1,0-1 0,-1 0 0,0 0-1,5-12 1,-10 22-83,0 0-1,0 0 1,0 0-1,0 0 1,0 0-1,0 0 1,0 0 0,0 0-1,0 1 1,0-1-1,0 0 1,0 0-1,0 0 1,0 0 0,0 0-1,0 0 1,0 0-1,0 0 1,0 0 0,0 0-1,0 0 1,0 0-1,1 1 1,-1-1-1,0 0 1,0 0 0,0 0-1,0 0 1,0 0-1,0 0 1,0 0-1,0 0 1,0 0 0,0 0-1,0 0 1,0 0-1,0 0 1,0 0-1,1 0 1,-1 0 0,0 0-1,0 0 1,0 0-1,0 0 1,0 0-1,0 0 1,0 0 0,0 0-1,0 0 1,2 16 34,-1 22-79,-4-22 29,0 0 0,-7 21 0,6-25-60,0 1 0,1 0 1,1 1-1,-2 21 0,4-33 52,-1-1 0,1 1 0,0-1 0,0 1 0,0 0 0,0-1 0,1 1 0,-1 0-1,0-1 1,1 1 0,-1-1 0,1 1 0,0 0 0,-1-1 0,1 1 0,0-1 0,0 0-1,0 1 1,0-1 0,1 2 0,1-2 1,0 0 1,0 0-1,0 0 0,0 0 1,1-1-1,-1 1 0,0-1 0,0 0 1,0 0-1,6 0 0,9 0-214,0 0 0,1-1-1,-1-1 1,0-1 0,0 0-1,0-1 1,-1-1 0,1-1 0,-1-1-1,0 0 1,-1-1 0,27-17-1,-25 12-1069,0-2 0,-1 0 0,23-25 0,-11 1-2988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19.277"/>
    </inkml:context>
    <inkml:brush xml:id="br0">
      <inkml:brushProperty name="width" value="0.035" units="cm"/>
      <inkml:brushProperty name="height" value="0.035" units="cm"/>
    </inkml:brush>
  </inkml:definitions>
  <inkml:trace contextRef="#ctx0" brushRef="#br0">1 71 2721,'0'0'7672,"3"-10"-7217,2 1-313,-3 6-63,-1 0 0,1 0 0,-1 0 1,0 0-1,1 0 0,-1-1 0,-1 1 1,1-1-1,0 1 0,-1-7 742,1 9-693,0 0 0,0 1 0,0-1 0,0 0 1,1 0-1,-1 1 0,0-1 0,0 1 0,0-1 0,1 1 1,-1-1-1,0 1 0,1 0 0,-1-1 0,0 1 1,1 0-1,-1 0 0,0 0 0,1 0 0,0 1 0,-1-2-159,0 1 0,0 0-1,0 0 1,0 0 0,0 0-1,0 0 1,0 0 0,0 0-1,0 0 1,0 0 0,0 0-1,0 1 1,0-1-1,0 0 1,0 1 0,0-1-1,0 1 1,-1-1 0,1 1-1,0-1 1,0 1 0,0-1-1,-1 1 1,1 0 0,0-1-1,-1 1 1,1 0-1,0 0 1,-1 0 0,1-1-1,-1 2 1,0 15-1737,0 2-3380,0-16 2750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26.747"/>
    </inkml:context>
    <inkml:brush xml:id="br0">
      <inkml:brushProperty name="width" value="0.035" units="cm"/>
      <inkml:brushProperty name="height" value="0.035" units="cm"/>
    </inkml:brush>
  </inkml:definitions>
  <inkml:trace contextRef="#ctx0" brushRef="#br0">0 69 9482,'0'0'11389,"4"-12"-10365,9-33-191,-9 34 448,-2 14-1149,3 7-30,0 0-1,-1-1 1,0 1 0,-1 1-1,0-1 1,2 13 0,8 72 646,-10-65-574,23 260 686,-25-139-636,-1-151-492,1 1-739,-1-1 965,0 0 0,1 0 0,-1 0 0,0 0 0,0 0 0,0 0 0,0 0 0,0 0 0,1 0 0,-1 0-1,0 0 1,0 0 0,0 0 0,0 0 0,1 0 0,-1 0 0,0 0 0,0 0 0,0 0 0,0 0 0,0 0 0,0 0-1,1-1 1,-1 1 0,0 0 0,0 0 0,0 0 0,0 0 0,0 0 0,0 0 0,0 0 0,1-1 0,-1 1 0,0 0 0,0 0-1,0 0 1,0 0 0,0 0 0,0 0 0,0-1 0,0 1 0,0 0 0,0 0 0,0 0 0,0 0 0,0-1 0,0 1 0,0 0-1,0 0 1,0 0 0,7-51-7299,-6 16 278</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38.974"/>
    </inkml:context>
    <inkml:brush xml:id="br0">
      <inkml:brushProperty name="width" value="0.035" units="cm"/>
      <inkml:brushProperty name="height" value="0.035" units="cm"/>
    </inkml:brush>
  </inkml:definitions>
  <inkml:trace contextRef="#ctx0" brushRef="#br0">22 0 5601,'0'0'9429,"0"13"-9170,0 45 319,-7 256 815,-7 37-1024,14-346-370,0 0 1,0 0-1,1-1 0,-1 1 0,1 0 0,0 0 1,0-1-1,4 9 0,-4-11-2,1 0 0,-1 0 0,0 0 0,1 0 0,0 0 1,-1-1-1,1 1 0,0 0 0,0-1 0,0 0 0,0 1 0,0-1 0,1 0 0,-1 0 0,0 0 0,0 0 0,1-1 0,2 2 0,5 0-113,0 0-1,0-1 0,18 1 0,-27-2-10,1 1 0,-1-1 0,1 0 0,0 0 0,-1 0 0,1 0 0,0 0 0,-1 0 0,1-1 0,-1 1 0,1-1 0,-1 1 0,1-1 0,-1 1 0,1-1 0,-1 0 0,1 0 1,-1 1-1,0-1 0,1 0 0,-1 0 0,0-1 0,0 1 0,0 0 0,0 0 0,0 0 0,0-1 0,0 1 0,0-1 0,0-1 0,0-23-3171,-1-3-1102</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39.173"/>
    </inkml:context>
    <inkml:brush xml:id="br0">
      <inkml:brushProperty name="width" value="0.035" units="cm"/>
      <inkml:brushProperty name="height" value="0.035" units="cm"/>
    </inkml:brush>
  </inkml:definitions>
  <inkml:trace contextRef="#ctx0" brushRef="#br0">1 7 5097,'0'0'11939,"291"0"-11763,-216 0-128,-21 0-48,-6 0-560,-1 0-857,-13 0-1223,-7-7-1905</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39.717"/>
    </inkml:context>
    <inkml:brush xml:id="br0">
      <inkml:brushProperty name="width" value="0.035" units="cm"/>
      <inkml:brushProperty name="height" value="0.035" units="cm"/>
    </inkml:brush>
  </inkml:definitions>
  <inkml:trace contextRef="#ctx0" brushRef="#br0">285 136 568,'0'0'15990,"8"-17"-15551,23-52 49,-29 67-407,-1 0 0,0-1-1,0 1 1,0-1 0,0 1 0,0-1 0,-1 0-1,1 1 1,-1-1 0,0 0 0,1 1-1,-1-1 1,-1-4 0,0-2 364,-16 9-406,8 0-37,-1 2-1,0-1 1,1 2-1,-1-1 0,1 1 1,0 1-1,0-1 1,0 1-1,1 1 1,-1 0-1,-9 8 1,-5 3 8,2 2 1,-35 34-1,46-42-10,1 1 0,0 0 0,1 0 0,0 0 0,0 1 0,2 1 0,-1-1 0,2 1 0,-1 0 0,2 0 0,0 0 0,0 1 0,1 0 0,1-1 0,1 1 0,-1 15 0,2-28 1,0-1 0,1 1 0,-1 0 0,0 0 0,1 0 0,-1-1 0,1 1 0,-1 0 0,0 0 0,1-1 0,0 1-1,-1 0 1,1-1 0,-1 1 0,1-1 0,0 1 0,-1-1 0,1 1 0,0-1 0,0 1 0,-1-1 0,1 0 0,0 1-1,0-1 1,0 0 0,0 0 0,-1 0 0,1 1 0,0-1 0,0 0 0,1 0 0,36 0 82,-28 0-46,5-1 32,0-1 0,-1 0-1,1-1 1,0 0 0,-1-1 0,0-1 0,0 0 0,0-1 0,18-11 0,4-5 168,-1-1 0,35-30 0,-45 31-34,-2-2-1,29-33 0,-37 39-11,-14 17-137,1-1 0,-1 1 0,0-1 0,1 0 1,-1 0-1,0 1 0,0-1 0,0 0 0,-1 0 1,1 0-1,0 0 0,-1 0 0,1 0 0,-1 0 1,0 0-1,1-4 0,-1 5 27,0 14-261,-1 1 168,-1 1 0,0-1 0,-1 0 0,-6 21 0,5-24 8,0 1 0,1 0 1,1 0-1,0 1 0,1-1 0,0 0 1,2 23-1,-1-33-1,0-1 1,1 1 0,-1-1-1,1 1 1,-1-1 0,1 0-1,-1 1 1,1-1 0,0 0-1,0 1 1,-1-1 0,1 0-1,0 0 1,0 0 0,0 0 0,0 0-1,1 0 1,-1 0 0,0 0-1,0 0 1,1-1 0,0 2-1,34 7-34,-24-7 28,30 4-28,0-2-1,78-2 0,-68-3-65,-11 1-611,1-2 0,-1-1 1,0-3-1,0-1 0,55-17 0,-25-1-4697</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51.307"/>
    </inkml:context>
    <inkml:brush xml:id="br0">
      <inkml:brushProperty name="width" value="0.035" units="cm"/>
      <inkml:brushProperty name="height" value="0.035" units="cm"/>
    </inkml:brush>
  </inkml:definitions>
  <inkml:trace contextRef="#ctx0" brushRef="#br0">1 68 11827,'0'0'6193,"380"-50"-5705,-299 40-312,-7 6-88,-19 0-88,-21 4-8,-7 0-56,-20 0-384,-1 0-512</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52.357"/>
    </inkml:context>
    <inkml:brush xml:id="br0">
      <inkml:brushProperty name="width" value="0.035" units="cm"/>
      <inkml:brushProperty name="height" value="0.035" units="cm"/>
    </inkml:brush>
  </inkml:definitions>
  <inkml:trace contextRef="#ctx0" brushRef="#br0">8 251 9058,'0'0'7838,"-1"-33"-7141,-5-154 721,6 186-1355,0-1 1,0 1 0,0 0-1,-1-1 1,1 1 0,1 0-1,-1-1 1,0 1 0,0 0-1,0-1 1,1 1 0,-1 0-1,1-1 1,-1 1-1,1 0 1,-1 0 0,1 0-1,0 0 1,0 0 0,-1-1-1,1 1 1,2-1 0,-2 2-64,0 1 1,0-1 0,0 0-1,0 1 1,0-1-1,0 1 1,0-1 0,0 1-1,-1 0 1,1-1 0,0 1-1,0 0 1,-1 0 0,1-1-1,0 1 1,-1 0-1,1 0 1,0 0 0,-1 0-1,0 0 1,1 0 0,-1 0-1,1 0 1,-1 0-1,0 0 1,0 0 0,1 2-1,12 42 30,-2 0-1,-2 1 0,4 55 1,-10-78-34,1-1 0,1 1 0,1-1 0,1 0 0,1 0 0,0-1 1,2 0-1,1 0 0,0-1 0,2-1 0,28 36 0,-36-51 10,-1 0-1,1 0 1,0 0 0,0 0 0,0-1-1,0 0 1,0 0 0,1 0-1,-1-1 1,1 1 0,0-1 0,0-1-1,0 1 1,0-1 0,0 0-1,0-1 1,0 1 0,0-1 0,0 0-1,1-1 1,8-1 0,-8 1 41,0-1 1,-1 0-1,1 0 0,0 0 1,-1-1-1,0 0 1,1 0-1,-1 0 1,0-1-1,-1 0 0,1 0 1,-1-1-1,0 0 1,0 0-1,0 0 1,0 0-1,-1-1 1,5-7-1,7-17 154,0 0-1,-2-1 1,-1 0-1,10-39 1,-22 69-214,-1-1 1,0 1 0,1-1-1,0 1 1,-1-1 0,1 1-1,0-1 1,0 1 0,0-1-1,0 1 1,0 0 0,0 0-1,1-1 1,-1 1 0,0 0-1,0 0 1,1 0 0,-1 0-1,1 1 1,-1-1-1,1 0 1,1 0 0,-3 25-516,1 0 357,0 1 1,2 0 0,10 43 0,-9-55 48,0 1-1,1-1 1,0 0 0,1-1 0,0 1 0,1-1 0,0 0-1,12 14 1,-16-23 98,0-1 0,-1 1 0,1-1 0,0 1 0,0-1 0,0 0 0,1 0 0,-1-1-1,0 1 1,1-1 0,-1 1 0,1-1 0,4 1 0,47 1 44,-38-4 15,-12 1-18,0-1 1,1 0 0,-1 0-1,-1 0 1,1 0 0,0-1-1,0 0 1,-1 0 0,1-1-1,-1 1 1,1-1 0,-1 0-1,0 0 1,6-5 0,6-8 102,0-1 0,13-19 0,-2 3 11,-13 18-70,3-3-23,-1-1 0,16-25 0,-28 38-20,0-1-1,0 0 0,-1-1 0,0 1 1,0 0-1,-1-1 0,0 1 0,-1-1 1,1 0-1,-1 0 0,0-8 0,-1-76 265,0 53-5831,0 31 842</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53.242"/>
    </inkml:context>
    <inkml:brush xml:id="br0">
      <inkml:brushProperty name="width" value="0.035" units="cm"/>
      <inkml:brushProperty name="height" value="0.035" units="cm"/>
    </inkml:brush>
  </inkml:definitions>
  <inkml:trace contextRef="#ctx0" brushRef="#br0">1 181 6329,'0'0'12296,"2"-28"-11369,7-84-196,-4 76 8,-5 36-731,0-1-1,0 1 1,0 0-1,0 0 1,0 0-1,0 0 1,0-1-1,0 1 1,0 0-1,0 0 0,0 0 1,0 0-1,0-1 1,1 1-1,-1 0 1,0 0-1,0 0 1,0 0-1,0 0 1,0 0-1,0 0 1,1 0-1,-1-1 1,0 1-1,0 0 1,0 0-1,0 0 1,1 0-1,-1 0 1,0 0-1,0 0 1,0 0-1,0 0 1,0 0-1,1 0 1,-1 0-1,0 0 1,0 0-1,0 0 1,0 0-1,1 0 1,-1 0-1,0 0 1,0 0-1,0 0 1,0 0-1,1 1 0,-1-1 1,0 0-1,5 1-38,-5 0 20,1-1 1,0 1 0,0 0 0,-1 0 0,1-1 0,-1 1 0,1 0-1,-1 0 1,1 0 0,-1-1 0,1 1 0,-1 0 0,0 0 0,1 0-1,-1 0 1,0 0 0,0 0 0,0 0 0,0 0 0,0 2 0,4 27 5,-4-25 0,3 237 27,-5-130 32,2-63-53,2-1 1,10 64-1,-10-98 1,0-1 0,1 26 1,19-40 275,-14-3-246,0 1 1,0-1-1,0-1 0,-1 1 0,1-1 0,-1-1 1,8-7-1,9-6-24,-15 12-13,11-9-13,0 1 0,2 1 1,0 0-1,0 2 1,38-15-1,-56 27-50,0-1-1,0 1 1,0-1 0,0 1-1,0 1 1,-1-1 0,1 0 0,0 1-1,0 0 1,0 0 0,0 0-1,-1 0 1,1 1 0,0 0 0,-1-1-1,1 1 1,-1 1 0,0-1-1,0 0 1,6 6 0,20 11-276,-5-7 209,1-2 0,0 0-1,1-2 1,0 0-1,34 4 1,-9-5-179,95 1 0,-137-9 323,0 1 1,-1-2-1,1 1 1,0-1-1,-1 0 0,1-1 1,-1 0-1,0 0 1,1-1-1,-2 0 0,1 0 1,0-1-1,-1 0 1,9-8-1,-6 4 11,-1 0 1,1-2-1,-1 1 0,-1-1 1,0 0-1,-1 0 0,0-1 1,9-20-1,-14 24 15,0 0 0,0-1 1,0 1-1,-1 0 0,-1-1 0,1 1 1,-2-16-1,1 3-68,-1 21 30,0-1 0,1 0-1,-1 0 1,0 1 0,1-1-1,-1 1 1,0-1-1,0 1 1,1-1 0,-1 1-1,0-1 1,0 1 0,0 0-1,0-1 1,0 1-1,0 0 1,0 0 0,0 0-1,0-1 1,1 1 0,-1 0-1,0 0 1,0 0-1,-2 1 1,-33-1 10,28 1-7,1-1 1,0 1 0,0 0 1,0 0-1,0 1 0,0 0 0,1 0 0,-1 1 1,0-1-1,1 2 0,0-1 0,0 1 0,0 0 0,0 0 1,1 0-1,-1 1 0,-4 5 0,0 0 1,1 1 1,1 0-1,0 0 0,1 0 1,0 1-1,0 0 0,-6 18 1,10-21-1,1 0 1,0 0 0,1 0 0,0 1-1,0-1 1,2 18 0,-1-10 20,0-15-20,1-1 0,-1 1 0,0 0 0,1 0 0,0 0 0,-1 0-1,1-1 1,0 1 0,0 0 0,0 0 0,0-1 0,0 1 0,0-1-1,1 1 1,-1-1 0,0 0 0,1 1 0,-1-1 0,1 0 0,0 0 0,-1 0-1,1 0 1,0 0 0,-1 0 0,1-1 0,0 1 0,0-1 0,0 1-1,0-1 1,0 1 0,2-1 0,11 2 40,1-1 0,-1 0 0,17-1 0,-16 0-16,13-1-54,0-1-1,-1-2 1,1 0-1,0-2 1,-1-1-1,0-1 1,-1-2-1,0-1 1,42-23-1,-61 30-338,1-1-1,-1 0 0,0-1 0,0 0 0,-1 0 0,13-15 1,14-28-5052,-20 20 415</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53.674"/>
    </inkml:context>
    <inkml:brush xml:id="br0">
      <inkml:brushProperty name="width" value="0.035" units="cm"/>
      <inkml:brushProperty name="height" value="0.035" units="cm"/>
    </inkml:brush>
  </inkml:definitions>
  <inkml:trace contextRef="#ctx0" brushRef="#br0">0 1 5977,'0'0'10040,"0"3"-9806,0 25 226,2 0 0,9 48-1,-1-23-268,13 48-24,-19-89-147,1 0-1,0 0 1,1 0 0,0-1 0,15 22 0,-16-38 412,0 0 1,-1-1-1,1 1 1,-1-1-1,4-7 1,21-26-456,-8 16 41,2 1 0,0 1 1,52-36-1,90-40-6,-149 91-140,0 0 0,1 1-1,0 1 1,0 0-1,0 1 1,0 1-1,34 0 1,33-5-3763,-53 3 744,-8 1-1590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54.063"/>
    </inkml:context>
    <inkml:brush xml:id="br0">
      <inkml:brushProperty name="width" value="0.035" units="cm"/>
      <inkml:brushProperty name="height" value="0.035" units="cm"/>
    </inkml:brush>
  </inkml:definitions>
  <inkml:trace contextRef="#ctx0" brushRef="#br0">143 155 4785,'0'0'10882,"22"-8"-9947,72-26 140,-90 33-959,0 0 0,-1 0 0,1-1 0,0 0 0,-1 1 0,0-1-1,1-1 1,-1 1 0,0 0 0,0-1 0,0 0 0,0 0 0,-1 1 0,1-2 0,-1 1 0,0 0 0,0 0-1,0-1 1,0 1 0,0-1 0,-1 0 0,1 1 0,-1-1 0,0 0 0,-1 0 0,1 0 0,0 0-1,-1 1 1,0-1 0,0 0 0,0 0 0,-1-4 0,1 2 49,0 6-165,-1 0 0,1-1-1,0 1 1,-1 0-1,1-1 1,0 1 0,-1 0-1,1-1 1,0 1 0,-1 0-1,1 0 1,0 0 0,-1-1-1,1 1 1,-1 0-1,1 0 1,0 0 0,-1 0-1,1 0 1,-1 0 0,1 0-1,-1 0 1,1 0-1,0 0 1,-1 0 0,1 0-1,-1 0 1,1 0 0,-1 0-1,1 0 1,-1 1 0,-4-1-2,-8 0-2,1 2-1,-1 0 1,1 0 0,0 1-1,0 0 1,0 1 0,1 1 0,-1 0-1,1 0 1,0 1 0,-12 8-1,9-3-7,-1-1 0,1 2-1,1 0 1,0 1-1,1 0 1,1 0 0,-16 23-1,23-28 14,-1 1-1,1-1 0,0 1 1,1-1-1,0 1 1,1 0-1,-3 17 0,2 0 33,1 38-1,2-62-31,1 0 0,-1 0 1,0 0-1,0 0 0,1 0 0,-1 0 0,1 0 0,0-1 0,-1 1 0,1 0 0,0 0 1,0-1-1,0 1 0,0 0 0,1-1 0,-1 1 0,0-1 0,1 0 0,1 2 0,1 0 5,0 0 0,0-1 0,0 0 0,1 0-1,-1 0 1,1 0 0,8 2 0,8-1 31,0 0 0,41 0 1,-54-2-28,51 0 119,0-3 0,98-14-1,-127 10-487,0-1 1,41-17-1,-49 15-891,0-1 0,-1-1 0,35-25 1,-24 6-4638</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57.226"/>
    </inkml:context>
    <inkml:brush xml:id="br0">
      <inkml:brushProperty name="width" value="0.035" units="cm"/>
      <inkml:brushProperty name="height" value="0.035" units="cm"/>
    </inkml:brush>
  </inkml:definitions>
  <inkml:trace contextRef="#ctx0" brushRef="#br0">306 489 6953,'0'0'9791,"-13"-21"-9238,-37-66 68,48 84-557,0 0 0,1 0 0,-1 1-1,0-1 1,0 1 0,0-1-1,-1 1 1,-4-4 0,-6 5 147,9 2-278,-3-1 66,-1 2 0,1-1 0,-1 1 0,1 0 0,0 0 0,0 1 0,0 0 1,0 0-1,0 1 0,1 0 0,0 0 0,0 0 0,0 1 0,0 0 0,1 0 0,-1 1 0,1-1 0,-8 13 0,5-6-19,-1 0-1,1 1 1,1 0-1,1 0 1,0 1-1,0 0 0,2 0 1,-6 26-1,6-10-137,1 50-1,3-80 163,0 1 0,1-1 0,-1 1 0,1-1 1,-1 1-1,0-1 0,1 0 0,-1 1 0,1-1 0,-1 0 0,1 0 0,-1 1 1,1-1-1,-1 0 0,1 0 0,-1 1 0,1-1 0,-1 0 0,1 0 1,-1 0-1,1 0 0,-1 0 0,1 0 0,-1 0 0,1 0 0,0 0 0,22 0 132,-17-1-84,7 2 26,-1-1 1,1-1-1,0 0 1,0-1 0,-1-1-1,1 0 1,-1 0-1,1-1 1,-1-1 0,-1 0-1,1 0 1,-1-1-1,1-1 1,11-9 0,-8 5-25,0-1 1,0 0 0,-2-1-1,1-1 1,-2 0 0,0-1-1,0 0 1,9-18 0,18-31 105,-35 63-413,-1 11 156,-1 19 89,-2-20-36,1-1 41,15 114-14,-14-110-6,1 0-1,1 0 0,-1 0 1,2 0-1,-1-1 0,2 0 1,9 16-1,-13-24 37,0 0 0,1 0 0,-1-1-1,1 1 1,-1-1 0,1 0 0,0 0 0,0 0 0,0 0 0,0 0 0,0-1 0,0 1 0,0-1 0,1 0 0,-1 0-1,0 0 1,1 0 0,-1-1 0,1 1 0,-1-1 0,1 0 0,-1 0 0,1 0 0,-1-1 0,1 1 0,-1-1-1,0 0 1,5-1 0,7-3 80,0-1 0,0-1-1,-1-1 1,23-15 0,-34 21-95,469-266 211,-472 267-212,0 1-1,0 0 0,0 0 0,0 0 0,1 0 0,-1 0 0,0 0 1,0 0-1,1 0 0,-1 0 0,0 0 0,0 0 0,0 0 0,1 0 1,-1 0-1,0 0 0,0 0 0,1 0 0,-1 0 0,0 0 0,0 0 1,0 0-1,1 0 0,-1 0 0,0 0 0,0 0 0,0 1 1,0-1-1,1 0 0,-1 0 0,0 0 0,0 0 0,0 0 0,0 1 1,1-1-1,-1 0 0,0 0 0,0 0 0,0 1 0,0-1 0,0 0 1,0 0-1,0 0 0,0 1 0,0-1 0,0 0 0,0 0 0,0 0 1,0 1-1,0-1 0,0 0 0,1 14-29,-2-11 8,0 50-52,-1-29 78,2 0 0,5 45 0,-5-68 1,0 1 0,1 0 1,-1-1-1,1 1 0,-1-1 0,1 1 0,0 0 0,0-1 0,-1 0 0,1 1 0,0-1 0,1 0 0,-1 1 0,0-1 0,0 0 0,0 0 0,1 0 1,-1 0-1,0 0 0,1 0 0,-1 0 0,1-1 0,-1 1 0,1 0 0,0-1 0,-1 1 0,3-1 0,4 2 36,0-2 0,1 1 0,-1-1 0,13-1 0,0 0 37,-5-1-63,1 0 0,-1 0 0,1-2 0,-1 0 0,18-7 0,-18 5-85,1 1 0,0 1 0,0 0 0,0 1 1,21 0-1,48 8-170,-63-2 234,0-1 1,0-2 0,1 0 0,40-6 0,-53 3 13,-1-1-1,0-1 1,0 0 0,0 0 0,-1-1 0,0 0 0,0-1 0,0 0 0,-1 0 0,0-1-1,12-14 1,6-5 41,-22 23-34,0 0 0,-1-1 0,0 0 0,0 1 0,0-1 0,-1 0 0,1 0 0,-1 0 0,0-1 0,-1 1 0,1-1 0,-1 1 0,0-1 0,-1 1 0,1-1 0,-1 1 0,-1-12 0,-2 16-7,-1 0 1,0 0-1,0 1 1,0-1-1,0 1 1,1 0 0,-1 0-1,0 0 1,-4 1-1,2-1 1,-3 1-6,0 0 0,0 0 0,0 1 0,0 1 0,1-1 0,-1 1 0,1 1 0,0 0 0,0 0 0,0 0 0,0 1 0,1 0-1,-8 7 1,-13 13-9,-45 49 0,68-68 7,-6 6-60,0 1 0,-14 22 0,22-30-9,0 0 0,0 0 0,1 1-1,0-1 1,0 1 0,1 0 0,-1 0 0,1 0 0,0-1 0,0 12-1,2-16 68,-1 0-1,1 0 1,-1 0-1,1 0 0,0 0 1,-1 0-1,1 0 1,0 0-1,0 0 0,0 0 1,0-1-1,-1 1 0,1 0 1,0-1-1,0 1 1,0 0-1,1-1 0,-1 1 1,0-1-1,0 0 1,0 1-1,0-1 0,0 0 1,0 0-1,1 1 0,-1-1 1,0 0-1,0 0 1,0 0-1,1-1 0,1 1 1,46-4 95,-39 2-75,0-1 0,0-1 0,0 1 0,0-1 0,-1-1-1,0 0 1,0 0 0,13-10 0,2-5 32,36-34 0,-40 32 5,0 0-1,-2-1 1,0-1-1,-2-1 1,-1-1 0,-1 0-1,-1-1 1,-1 0-1,-1-1 1,-2 0-1,-1 0 1,-1-1-1,-1 0 1,-2-1 0,-1 1-1,-1-31 1,-3 38 6,1 16-40,-1 1 0,1-1 0,0 0 0,0 1 0,1-1 0,2-10 0,-3 15-11,2-3-2,13-2 21,-13 6-106,-12 235 175,-1-4-8,11-213-90,0-1 1,0 1 0,1-1 0,1 0 0,4 19 0,-5-30 0,2 1 1,-1-1-1,0-1 1,1 1-1,0 0 1,1-1-1,-1 1 1,1-1 0,0 0-1,0 0 1,1-1-1,0 1 1,-1-1-1,10 7 1,-5-6-2,0-1 0,0 1 0,0-2 1,0 1-1,1-1 0,0 0 0,-1-1 0,1 0 0,0-1 1,13 0-1,6 0-172,0-2-1,43-6 1,-40 1-1161,0-1 0,-1-2 0,50-21 0,-11-3-4978</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0.802"/>
    </inkml:context>
    <inkml:brush xml:id="br0">
      <inkml:brushProperty name="width" value="0.035" units="cm"/>
      <inkml:brushProperty name="height" value="0.035" units="cm"/>
    </inkml:brush>
  </inkml:definitions>
  <inkml:trace contextRef="#ctx0" brushRef="#br0">2 33 5977,'0'0'13821,"0"-6"-13239,0 2-481,-1 3-82,1 1 0,0-1 1,0 0-1,0 1 1,-1-1-1,1 0 0,0 1 1,0-1-1,0 0 0,0 1 1,0-1-1,0 0 0,0 1 1,1-1-1,-1 0 1,0 1-1,0-1 0,0 0 1,1 1-1,-1-1 0,0 0 1,1 1-1,-1-1 0,1 1 1,-1-1-1,0 1 0,1-1 1,-1 1-1,1-1 1,0 1-1,-1-1 0,1 1 1,-1 0-1,1-1 0,0 1 1,-1 0-1,1-1 0,-1 1 1,1 0-1,0 0 1,0 0-1,0 0-16,0 1 0,1 0 0,-1 0 0,-1 0 1,1 0-1,0 0 0,0 0 0,0 0 0,0 0 0,-1 1 0,1-1 1,-1 0-1,1 0 0,-1 1 0,1-1 0,-1 2 0,1-2 3,31 118 241,-23-80-190,16 89 20,-15-68-47,22 70 1,-18-91-33,2 0-1,1 0 0,2-2 1,25 38-1,-42-73-22,1 1 0,-1 0 1,1-1-1,0 0 0,0 0 0,0 1 1,0-2-1,0 1 0,0 0 0,1-1 1,-1 1-1,1-1 0,-1 0 0,1 0 1,-1 0-1,1-1 0,-1 1 0,1-1 1,0 0-1,-1 0 0,7-1 0,0 0-239,0 0 0,0 0 0,0-1 0,0-1 0,-1 1 0,18-8 0,-21 6-106,1 1-1,-1-1 0,0 0 0,1 0 0,-2 0 0,1-1 0,-1 0 0,1 0 0,5-9 0,-8 10-34,0-1 0,0 0 0,-1 0 0,0 0 1,0 0-1,0 0 0,0-1 0,-1 1 0,0 0 0,0-1 1,-1 1-1,1-10 0,-1-38-3049,0 8-1477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27.622"/>
    </inkml:context>
    <inkml:brush xml:id="br0">
      <inkml:brushProperty name="width" value="0.035" units="cm"/>
      <inkml:brushProperty name="height" value="0.035" units="cm"/>
    </inkml:brush>
  </inkml:definitions>
  <inkml:trace contextRef="#ctx0" brushRef="#br0">1438 178 4153,'0'0'10205,"-41"-27"-9618,-130-82 146,157 101-581,0 1 1,-1 0-1,-18-6 1,27 11-60,-1 1-1,1 0 1,-1 0 0,1 0 0,-7 1-1,-9 0 132,-343-1 2268,361 1-2472,-18 1 84,0 1-1,1 1 1,-1 1-1,1 1 1,0 0-1,1 2 1,-1 1-1,1 0 1,0 1-1,1 1 1,0 1-1,1 1 1,0 1-1,1 0 1,1 1-1,0 1 1,0 0-1,2 1 1,0 1-1,-16 24 1,-101 192 638,44-72-608,69-130-111,-26 66-1,38-80 20,1-1-1,0 1 0,2 1 1,0-1-1,1 1 1,0 19-1,2-36-14,0 1-1,1 0 1,-1-1-1,1 1 1,-1-1 0,1 1-1,-1-1 1,1 1-1,0-1 1,0 1 0,0-1-1,0 0 1,0 1-1,0-1 1,0 0 0,0 0-1,0 0 1,1 0-1,-1 0 1,0 0 0,1 0-1,1 1 1,40 16 349,-31-14-249,52 15 260,1-2 0,1-4 0,109 9 0,-30-10 97,238-10-1,-333-9-385,0-1 0,-1-3 0,0-2 1,73-29-1,-77 25 22,-1-3-1,0-1 1,77-51 0,-103 60-114,-1-2 0,-1 0 0,0 0 0,0-2 0,-2 1 0,0-2 0,-1 0 1,0-1-1,-2 0 0,0-1 0,9-22 0,-14 21-2,-1-1 0,-1 1-1,0-1 1,-2 0 0,-1 0 0,-2-40 0,1 23-22,0 34 12,-1 0 0,1-1 0,-1 1 1,0-1-1,0 1 0,-1 0 0,1 0 0,-1 0 0,0 0 0,0 0 0,0 0 0,0 0 0,-4-3 0,0-1 0,0 2 0,-1-1-1,1 1 1,-1 0 0,-1 0-1,-8-4 1,0 0-23,-2 1 1,1 1 0,-1 0-1,0 2 1,-35-9 0,5 7-452,1 2 0,-1 3 0,0 1 0,-73 7 0,30 6-3903,-122 29-1,119-17-3965</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0.987"/>
    </inkml:context>
    <inkml:brush xml:id="br0">
      <inkml:brushProperty name="width" value="0.035" units="cm"/>
      <inkml:brushProperty name="height" value="0.035" units="cm"/>
    </inkml:brush>
  </inkml:definitions>
  <inkml:trace contextRef="#ctx0" brushRef="#br0">1 12 6265,'0'0'11115,"346"0"-10419,-245 0-432,-19 0-112,-15 0-136,-19 0-16,-1 0-80,8-4-784,-15 1-1041,1-1-3032</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1.378"/>
    </inkml:context>
    <inkml:brush xml:id="br0">
      <inkml:brushProperty name="width" value="0.035" units="cm"/>
      <inkml:brushProperty name="height" value="0.035" units="cm"/>
    </inkml:brush>
  </inkml:definitions>
  <inkml:trace contextRef="#ctx0" brushRef="#br0">414 183 8226,'0'0'9328,"0"-25"-8681,0-124 886,0 149-1519,0-1 0,0 1 0,0 0 0,-1-1 0,1 1 0,0-1 0,0 1 0,0 0 1,0-1-1,0 1 0,-1 0 0,1-1 0,0 1 0,0 0 0,-1-1 0,1 1 0,0 0 1,0-1-1,-1 1 0,1 0 0,0 0 0,-1 0 0,1-1 0,0 1 0,-1 0 0,1 0 0,0 0 1,-1 0-1,1 0 0,-1-1 0,1 1 0,0 0 0,-1 0 0,-18 0 25,11 1-11,-10-1-24,0 2 1,1 0-1,-1 1 0,1 1 0,0 0 0,0 1 0,0 1 0,1 1 0,0 0 0,0 1 1,-18 13-1,12-8-60,1 1 1,-38 33 0,54-43 15,0 1-1,0-1 1,1 1 0,0 1 0,0-1 0,0 1 0,1-1 0,-1 1 0,1 0-1,1 0 1,-1 0 0,1 1 0,0-1 0,1 1 0,-1-1 0,0 12-1,2-17 39,0 0-1,0 0 0,1 1 0,-1-1 0,0 0 1,0 0-1,1 0 0,-1 0 0,0 0 0,1 0 1,-1 0-1,1 0 0,0 0 0,-1 0 0,1 0 1,0 0-1,-1-1 0,1 1 0,0 0 0,0 0 1,0-1-1,0 1 0,0-1 0,0 1 0,0 0 1,0-1-1,0 0 0,0 1 0,0-1 0,0 0 1,0 1-1,2-1 0,42 1 82,-30-1-55,18 1 20,0-2 0,1-1 0,-1-1-1,0-2 1,40-11 0,-38 5 9,52-26 1,-75 31-327,0-1 0,-1 0 1,0 0-1,0-2 0,-1 1 0,0-1 1,16-19-1,8-10-5730,-19 20 399</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2.001"/>
    </inkml:context>
    <inkml:brush xml:id="br0">
      <inkml:brushProperty name="width" value="0.035" units="cm"/>
      <inkml:brushProperty name="height" value="0.035" units="cm"/>
    </inkml:brush>
  </inkml:definitions>
  <inkml:trace contextRef="#ctx0" brushRef="#br0">611 57 7770,'0'0'11471,"-50"-9"-10946,-157-29-128,186 34-310,0 1 1,-29 0-1,45 4-67,-1-1-1,1 1 1,-1 1-1,1-1 1,0 1-1,-8 2 1,0 1-6,-7 3-3,-1 1 0,1 1 0,-29 19 0,41-23-45,-1 0-1,1 1 1,0 0 0,0 0-1,0 0 1,1 1-1,1 0 1,-1 1 0,-8 15-1,13-21-47,1 1-1,-1 0 1,1 0-1,0 0 1,0 0-1,0 0 1,1 0 0,-1 0-1,1 4 1,0-6 67,0-1 0,0 1 1,1-1-1,-1 1 1,0-1-1,1 1 0,-1-1 1,1 1-1,0-1 1,-1 0-1,1 1 0,0-1 1,0 0-1,0 0 1,0 1-1,0-1 0,0 0 1,0 0-1,0 0 0,0 0 1,0 0-1,1-1 1,-1 1-1,0 0 0,1 0 1,-1-1-1,0 1 1,3 0-1,31 6 97,0 0 0,1-3-1,55 1 1,-56-5-115,0 2 0,1 2 1,-1 1-1,47 13 0,-76-16 31,0 0 1,0 0 0,0 0 0,0 1-1,0 0 1,-1 0 0,0 1-1,1-1 1,-1 1 0,-1 0 0,1 1-1,-1-1 1,1 1 0,-1 0-1,0 0 1,-1 0 0,1 1 0,-1-1-1,0 1 1,-1 0 0,1-1-1,-1 1 1,-1 0 0,1 1 0,-1-1-1,0 0 1,0 0 0,0 13-1,-1-1 182,1-12-26,-1 0 0,0 0 0,0 0 0,-3 12 0,2-15-113,1-1 1,-1 0-1,0 0 0,0 0 1,0 0-1,0-1 0,-1 1 1,1 0-1,0 0 0,-1-1 1,1 1-1,-1-1 0,0 1 1,1-1-1,-1 1 0,0-1 1,-3 2-1,-11 5 79,1-1 1,-1 0-1,-1-1 0,1-1 0,-1 0 1,0-1-1,0-1 0,0 0 0,0-2 1,-1 0-1,-33-3 0,49 2-122,0 0 0,0-1-1,1 0 1,-1 1 0,0-1 0,1 0 0,-1 0-1,0 0 1,1 0 0,-1 0 0,1 0-1,0 0 1,-1-1 0,1 1 0,0 0 0,0-1-1,0 1 1,0-1 0,0 1 0,0-1 0,0 0-1,0 1 1,1-1 0,-1 0 0,1 0-1,-1 1 1,1-1 0,-1-3 0,0-6-337,1-1-1,-1 1 1,3-19 0,-1 21-19,-1 3-16,1 1 0,0-1-1,1 1 1,-1-1 0,1 1 0,0 0 0,0 0-1,1 0 1,-1 0 0,1 0 0,0 0-1,0 0 1,1 1 0,0 0 0,0 0 0,0 0-1,0 0 1,0 0 0,8-4 0,48-35-6540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2.420"/>
    </inkml:context>
    <inkml:brush xml:id="br0">
      <inkml:brushProperty name="width" value="0.035" units="cm"/>
      <inkml:brushProperty name="height" value="0.035" units="cm"/>
    </inkml:brush>
  </inkml:definitions>
  <inkml:trace contextRef="#ctx0" brushRef="#br0">531 98 5537,'0'0'11337,"0"-14"-10618,0-61 1458,0 74-2132,-1 0 0,1 1 1,-1-1-1,1 1 0,-1-1 1,1 1-1,-1 0 0,1-1 1,-1 1-1,0-1 0,1 1 1,-1 0-1,1-1 0,-1 1 1,0 0-1,1 0 1,-1 0-1,0-1 0,0 1 1,1 0-1,-1 0 0,0 0 1,1 0-1,-1 0 0,-1 1 1,-28-1 42,22 0 8,-6 0-40,-5-1-26,0 1 0,0 1 0,1 0 0,-1 1 0,0 1 0,1 1 0,-33 12 0,17-1-27,0 2 0,-38 26 1,56-31-3,-1 0 0,1 1 0,1 1 0,0 0 0,-20 27 0,31-35-4,1 0 0,0 0 0,0 1 0,1-1 0,-1 1 0,1-1 0,1 1 0,-1 0 0,1 0 0,1-1 0,-1 1 0,1 0 0,1 13 0,-1-9 6,0-7-1,1 0 1,-1-1-1,1 1 1,0 0 0,0-1-1,0 1 1,0-1-1,1 1 1,0-1-1,-1 0 1,1 0-1,0 1 1,0-1-1,1-1 1,-1 1-1,1 0 1,-1 0-1,1-1 1,0 0-1,0 1 1,0-1 0,0 0-1,1-1 1,-1 1-1,0 0 1,1-1-1,-1 0 1,5 1-1,11 4-5,0-2-1,1 0 0,37 2 1,-55-5 3,78 3-70,96-5 1,-161 0 4,1-1 0,-1-1 1,0 0-1,0-1 0,0 0 0,21-10 0,-35 14-80,0 0-1,0-1 0,0 1 1,0 0-1,0-1 0,0 1 0,-1-1 1,1 1-1,0-1 0,0 0 0,-1 1 1,1-1-1,0 0 0,-1 1 0,1-1 1,-1 0-1,1 0 0,-1 0 0,1 0 1,-1 1-1,1-1 0,-1 0 0,0 0 1,0 0-1,1 0 0,-1 0 0,0 0 1,0 0-1,0 0 0,0 0 1,0 0-1,0 0 0,0 0 0,-1-1 1,1-3-2167,0-6-4779</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4.422"/>
    </inkml:context>
    <inkml:brush xml:id="br0">
      <inkml:brushProperty name="width" value="0.035" units="cm"/>
      <inkml:brushProperty name="height" value="0.035" units="cm"/>
    </inkml:brush>
  </inkml:definitions>
  <inkml:trace contextRef="#ctx0" brushRef="#br0">118 22 2497,'0'0'5653,"-10"-3"-5114,-31-12 118,31 12 8345,17 128-8031,-7-97-833,0 0 1,-2 0-1,-9 41 0,-3-11-66,-16 71 13,28-111-108,-1 1 1,2-1 0,1 1 0,3 36 0,-2-52 23,-1 0 1,1 0-1,0 0 1,1 0-1,-1-1 1,0 1 0,1 0-1,-1-1 1,1 1-1,0-1 1,0 0-1,0 0 1,0 1-1,0-1 1,1 0 0,-1-1-1,0 1 1,1 0-1,-1-1 1,1 1-1,0-1 1,0 0 0,-1 0-1,1 0 1,0 0-1,6 0 1,7 2-217,1-1 0,-1 0 1,28-2-1,-29 0-270,-1-2-236,-1 1 0,0-2 0,0 0 0,0 0 0,-1-1-1,1-1 1,-1 0 0,0 0 0,0-1 0,14-10 0,-13 8-641,32-21-3887</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4.699"/>
    </inkml:context>
    <inkml:brush xml:id="br0">
      <inkml:brushProperty name="width" value="0.035" units="cm"/>
      <inkml:brushProperty name="height" value="0.035" units="cm"/>
    </inkml:brush>
  </inkml:definitions>
  <inkml:trace contextRef="#ctx0" brushRef="#br0">0 43 1536,'0'0'13075,"217"0"-12819,-149 0 96,-7 0-160,0 0-112,-21 0-80,-6-7-32,-13-4-968,-21-3-1528,0 3-4994</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5.585"/>
    </inkml:context>
    <inkml:brush xml:id="br0">
      <inkml:brushProperty name="width" value="0.035" units="cm"/>
      <inkml:brushProperty name="height" value="0.035" units="cm"/>
    </inkml:brush>
  </inkml:definitions>
  <inkml:trace contextRef="#ctx0" brushRef="#br0">1 85 4337,'0'0'6580,"9"-11"-5895,31-36 100,-37 45-708,1-1 1,-1 1 0,0 0 0,0 0 0,1 0 0,-1 0 0,1 0-1,0 1 1,-1 0 0,1 0 0,0 0 0,0 0 0,0 0-1,0 1 1,0 0 0,0 0 0,4 0 0,9-1 318,-4 0-162,-1 0 0,1 1 0,-1 0 0,0 1 0,1 0 0,-1 1 0,0 0 0,0 1 0,0 0 0,0 1 0,0 1 0,-1 0 0,19 11 0,-18-9-100,-1 1 0,0 0 0,0 1 0,0 0 0,11 14 1,-19-18-120,1 0 0,-1 0 0,0 0 0,0 0 0,0 1 0,-1 0 0,1-1 0,-1 1 0,-1 0 0,1 0 0,-1 0 0,0 0 0,-1 0 1,1 8-1,-1-9-14,0-1 1,0 1-1,0 0 0,-1-1 1,0 1-1,1-1 1,-2 1-1,1-1 1,-2 6-1,1-8-5,0 1 0,0 0-1,-1-1 1,1 1 0,0-1-1,-1 0 1,0 0 0,1 0 0,-1 0-1,0 0 1,0-1 0,0 1 0,-6 1-1,-56 21-603,-85 19-1,137-39 181,13-5 371,0 1 0,0 0 1,0 0-1,0 0 1,0 0-1,1 0 0,-1 0 1,0-1-1,0 1 1,0 0-1,0 0 0,0 0 1,0 0-1,0-1 1,0 1-1,0 0 0,0 0 1,0 0-1,0 0 1,0-1-1,0 1 0,0 0 1,0 0-1,0 0 1,0-1-1,0 1 0,0 0 1,0 0-1,0 0 1,0 0-1,0-1 0,0 1 1,0 0-1,0 0 1,0 0-1,-1 0 0,1 0 1,0-1-1,0 1 1,0 0-1,0 0 0,0 0 1,0 0-1,-1 0 1,1 0-1,0 0 0,0-1 1,0 1-1,0 0 1,-1 0-1,1 0 0,0 0 1,0 0-1,0 0 1,-1 0-1,1 0 0,0 0 1,0 0-1,0 0 1,12-14-2124,13-7-2363</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6.374"/>
    </inkml:context>
    <inkml:brush xml:id="br0">
      <inkml:brushProperty name="width" value="0.035" units="cm"/>
      <inkml:brushProperty name="height" value="0.035" units="cm"/>
    </inkml:brush>
  </inkml:definitions>
  <inkml:trace contextRef="#ctx0" brushRef="#br0">0 19 5961,'0'0'10257,"1"-1"-10152,1 1 0,-1 0 0,0 0 0,0 0 0,1 0 0,-1 0 0,0 0 0,0 0 0,0 1 0,1-1 0,-1 0 0,0 1 0,0-1 0,0 0 0,2 2 0,8 7 234,0 1-1,-1 1 0,0 0 0,-1 0 0,0 1 0,12 21 1,-10-15-244,-1 0 1,-1 1-1,-1 0 1,0 0-1,-1 1 0,-2 0 1,0 0-1,-1 0 1,-1 1-1,0 0 1,-1 23-1,-2-43 451,0-9-209,0-28-107,0-49-263,0 79 28,1 0 0,0-1-1,1 1 1,-1 0-1,1 0 1,1-1 0,-1 1-1,1 1 1,0-1-1,0 0 1,1 1 0,0 0-1,-1 0 1,2 0-1,-1 0 1,1 0 0,5-3-1,7-7-9,1 1 0,1 2 0,34-19 0,-31 19-159,0 2 0,1 0 0,0 1 0,0 2 1,1 0-1,0 2 0,0 0 0,1 2 0,44-1 0,-22 4-4534,-21 0-177</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6.854"/>
    </inkml:context>
    <inkml:brush xml:id="br0">
      <inkml:brushProperty name="width" value="0.035" units="cm"/>
      <inkml:brushProperty name="height" value="0.035" units="cm"/>
    </inkml:brush>
  </inkml:definitions>
  <inkml:trace contextRef="#ctx0" brushRef="#br0">1 187 7058,'0'0'7713,"43"3"-6851,135 9 275,-162-10-768,0-2-1,0 0 1,0-1-1,27-4 1,-35 2-143,0 1-1,-1-1 1,1-1-1,-1 1 1,13-10-1,-1 2 73,-14 8-193,-1 1-1,1-1 0,-1 0 1,0 0-1,0 0 0,0-1 0,-1 1 1,1-1-1,-1 0 0,0 0 1,5-9-1,-5 7-15,-1-1 1,0 1-1,-1-1 0,0 1 0,0-1 1,0 1-1,0-1 0,-2-9 0,1 14-83,-1 0 0,0 1 0,0-1 0,0 0-1,0 1 1,0-1 0,0 1 0,0-1-1,0 1 1,0 0 0,-1-1 0,1 1-1,-1 0 1,1 0 0,-1 0 0,1 0-1,-1 0 1,0 0 0,0 0 0,1 1 0,-1-1-1,-2 0 1,-3-1-5,1 0 1,-1 0-1,1 0 0,-1 1 0,-10-1 0,12 2-5,-3-1-2,0 1 0,0 0 0,0 0 0,-1 1 0,1 0 0,0 1 0,0-1 0,0 2 0,1-1 0,-1 1 0,0 0 0,-13 8 0,-1 4 2,1 0-1,1 2 1,1 0 0,0 1 0,-25 33 0,35-41-1,2 0-1,-1 1 1,1 0 0,1 1 0,0 0-1,1 0 1,0 0 0,1 0-1,0 1 1,1 0 0,0 0 0,-1 24-1,5 27-7,-1-63 14,0 0-1,1 0 0,-1 0 1,0 0-1,0 0 1,1 0-1,-1 0 1,0-1-1,1 1 1,-1 0-1,1 0 0,-1 0 1,1-1-1,0 1 1,-1 0-1,1 0 1,0-1-1,-1 1 1,1-1-1,0 1 0,0 0 1,0-1-1,1 1 1,6 3 18,0-1 0,0 0 0,1-1 0,-1 0 1,1 0-1,-1-1 0,11 1 0,71-2 206,-46-1-127,-37 1-87,229-4 242,-175 0-347,113-23 1,-143 20-102,-13 4-318,0-1 0,0-1 0,-1 0 0,0-1 0,25-13 1,-22 4-2837,-17 0-2118</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9.249"/>
    </inkml:context>
    <inkml:brush xml:id="br0">
      <inkml:brushProperty name="width" value="0.035" units="cm"/>
      <inkml:brushProperty name="height" value="0.035" units="cm"/>
    </inkml:brush>
  </inkml:definitions>
  <inkml:trace contextRef="#ctx0" brushRef="#br0">0 100 6185,'0'0'9681,"58"-14"-8958,184-44-343,-214 51-222,1 1 1,49-3-1,-53 7 56,118-2 1860,-140 5-2055,0-1 0,0 0-1,-1 1 1,1 0 0,0-1-1,-1 1 1,1 0 0,-1 1 0,1-1-1,-1 0 1,1 1 0,-1-1-1,0 1 1,0 0 0,0 0-1,0-1 1,0 1 0,0 1 0,0-1-1,-1 0 1,1 0 0,-1 1-1,1-1 1,-1 1 0,0-1-1,0 1 1,0-1 0,-1 1 0,1 0-1,0 4 1,2 10 46,0-1-1,-2 1 1,0 29 0,-1-39-52,0-3-9,-1 1 0,0-1-1,0 0 1,0 0-1,-1 1 1,1-1-1,-1 0 1,0 0 0,0-1-1,-1 1 1,1 0-1,-1-1 1,0 1-1,0-1 1,0 0 0,-6 5-1,-8 7 24,-40 24-1,41-29-6,9-5-9,1-2 15,0 1 0,0 0 0,0 0 1,0 1-1,1-1 0,0 1 0,0 0 0,0 1 1,1-1-1,0 1 0,-6 9 0,9-13-9,0 0-1,0 0 1,0-1 0,1 1-1,-1 0 1,1 0 0,-1 0-1,1 0 1,0 0-1,-1 0 1,1-1 0,0 1-1,0 0 1,0 0 0,1 0-1,-1 0 1,0 0 0,1 0-1,0 0 1,-1 0-1,1-1 1,0 1 0,0 0-1,0 0 1,0-1 0,0 1-1,0-1 1,2 3-1,3 1-12,1 0-1,0 0 0,-1 0 0,1-1 0,13 6 1,-2-2 13,-16-7 36,1 0-2150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56.801"/>
    </inkml:context>
    <inkml:brush xml:id="br0">
      <inkml:brushProperty name="width" value="0.035" units="cm"/>
      <inkml:brushProperty name="height" value="0.035" units="cm"/>
    </inkml:brush>
  </inkml:definitions>
  <inkml:trace contextRef="#ctx0" brushRef="#br0">35 197 880,'0'0'1452,"-14"-11"853,14-96 11663,0 106-13954,0 1 0,0-1 0,0 0 0,-1 0 0,1 1 0,0-1-1,-1 0 1,1 1 0,-1-1 0,1 0 0,-1 1 0,1-1 0,-1 1 0,1-1 0,-1 0-1,1 1 1,-2-1 0,1 0 81,0 0-1,0 1 1,0-1 0,0 0-1,1 0 1,-1 1-1,0-1 1,1 0 0,-1 0-1,0 0 1,1 0-1,-1 0 1,1 0 0,-1 0-1,1 0 1,0 0-1,0 0 1,-1 0 0,1-2-1,1 8 2326,1 4-2391,-1 1 1,1-1-1,7 16 0,1-5 74,87 187 558,-76-158-464,2-2 1,3-1 0,1-1-1,2-1 1,62 70-1,-79-102-33,0-1-1,1 0 0,25 16 0,2 2 102,-37-27-251,1 0 0,-1 0-1,1 0 1,-1 0 0,1 0 0,0-1 0,-1 0-1,1 0 1,0 0 0,6 1 0,-8-2 723,18-2-154,-12-5-582,1-1 1,-1 0-1,-1 0 0,0 0 0,0-1 1,11-18-1,-14 21-2,15-22-33,28-59 0,-40 71 20,-1 1 0,-1-1-1,0 0 1,-1 0 0,-1 0-1,1-19 1,0-11-44,2 0-1,11-47 0,-5 41-60,-8 30 92,1 1-1,1 0 0,0 0 0,17-34 1,-18 47 24,-2 3-1,0 0 0,-1 0 0,1-1 0,-1 1 0,0-1 0,0 1 0,0-1 0,1-11 0,-2 6-1234,1 15-4136,1 11-298,-2-5 5903,-3 32-5742,-3-24 2469</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49.497"/>
    </inkml:context>
    <inkml:brush xml:id="br0">
      <inkml:brushProperty name="width" value="0.035" units="cm"/>
      <inkml:brushProperty name="height" value="0.035" units="cm"/>
    </inkml:brush>
  </inkml:definitions>
  <inkml:trace contextRef="#ctx0" brushRef="#br0">8 8 4625,'0'0'17900,"0"32"-16284,0-35-4256,0-12-2297,-7-6-3097</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57.892"/>
    </inkml:context>
    <inkml:brush xml:id="br0">
      <inkml:brushProperty name="width" value="0.035" units="cm"/>
      <inkml:brushProperty name="height" value="0.035" units="cm"/>
    </inkml:brush>
  </inkml:definitions>
  <inkml:trace contextRef="#ctx0" brushRef="#br0">19 75 8586,'0'0'10858,"-3"-15"-10172,-11-45-58,13 112 1461,1 54-2138,33 68 185,-1-8-137,-31-162-3,0 12-9,1 0 0,0-1 0,2 1 1,-1-1-1,2 0 0,11 27 1,-16-42 12,0 1 1,0-1 0,0 0 0,1 1 0,-1-1 0,0 1 0,0-1-1,0 1 1,0-1 0,0 0 0,1 1 0,-1-1 0,0 0 0,0 1-1,0-1 1,1 0 0,-1 1 0,0-1 0,1 0 0,-1 1 0,0-1-1,1 0 1,-1 0 0,0 1 0,1-1 0,-1 0 0,1 0 0,-1 0-1,0 0 1,1 1 0,-1-1 0,1 0 0,-1 0 0,1 0 0,-1 0-1,0 0 1,1 0 0,-1 0 0,1 0 0,-1 0 0,1 0 0,-1 0 0,0-1-1,1 1 1,0 0 9,6-1 20,0 1 1,0-2 0,0 1 0,0-1-1,0 1 1,0-2 0,0 1 0,-1-1-1,13-7 1,3-4-24,28-24 1,-29 22 7,-1 1-70,-8 4-11,1 1 1,1 0-1,0 1 1,0 0 0,1 1-1,0 1 1,16-6-1,-29 13 22,0 0-1,0-1 1,0 1-1,0 0 1,0 0-1,0 0 1,0 0-1,0 0 1,0 0-1,0 1 1,0-1-1,0 1 1,-1-1-1,1 1 1,0 0-1,0 0 1,0 0-1,-1 0 1,1 0-1,0 0 1,-1 0-1,1 0 1,-1 1-1,1-1 1,-1 1-1,0-1 1,0 1-1,1-1 1,0 3-1,3 5 24,-1 0 0,1 1 0,-1 0 0,3 14-1,-1-7-4,-6-15 24,1 0 0,-1 1-1,1-1 1,0 0 0,0 0 0,0 0-1,0 0 1,0 0 0,1 0 0,-1-1-1,0 1 1,1 0 0,-1-1 0,3 2-1,-1-1-153,1-1 0,-1 0 0,1 0 0,-1 0 0,1-1 0,0 0 0,-1 1-1,1-1 1,5-1 0,2 1-587,-1-1-1,0 0 0,0 0 1,0-1-1,0-1 1,12-4-1,19-10-3857</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58.310"/>
    </inkml:context>
    <inkml:brush xml:id="br0">
      <inkml:brushProperty name="width" value="0.035" units="cm"/>
      <inkml:brushProperty name="height" value="0.035" units="cm"/>
    </inkml:brush>
  </inkml:definitions>
  <inkml:trace contextRef="#ctx0" brushRef="#br0">271 247 4913,'0'0'8823,"15"-18"-8227,44-54 125,-57 70-625,-1-1-1,1 1 1,0 0 0,-1-1 0,1 1 0,-1-1 0,0 0 0,0 1 0,0-1 0,0 0 0,0 0 0,-1 0 0,1 0 0,-1 0 0,0 1 0,0-1 0,0 0 0,0 0 0,0 0 0,-1-3 0,-1-8 718,2-1-115,1 11-456,-1-1 1,0 1 0,0-1 0,0 1 0,-1 0-1,0-1 1,0 1 0,-2-7 0,2 9-207,0 1-1,0-1 1,-1 1 0,1-1-1,-1 1 1,1 0 0,-1-1-1,1 1 1,-1 0-1,0 0 1,0 0 0,0 0-1,1 0 1,-1 1 0,0-1-1,0 1 1,0-1 0,0 1-1,0-1 1,0 1 0,0 0-1,-3 0 1,-4 0-52,0 0-1,0 0 1,1 1 0,-1 0 0,0 0-1,0 1 1,1 0 0,-1 1-1,1 0 1,0 0 0,0 1-1,-13 7 1,4 1-27,0 0 0,1 1 1,0 1-1,-17 19 0,24-23-6,0 0 0,1 0 0,0 1 0,1 1-1,0-1 1,0 1 0,1 0 0,1 0 0,0 1 0,1 0 0,0 0 0,1 0 0,0 0 0,1 0 0,1 1-1,0 17 1,1-31 49,0 1-1,1 0 0,-1 0 1,0 0-1,0-1 0,1 1 0,-1 0 1,1-1-1,-1 1 0,1 0 1,-1-1-1,1 1 0,-1 0 0,1-1 1,-1 1-1,1-1 0,0 1 1,-1-1-1,1 1 0,0-1 0,-1 0 1,1 1-1,0-1 0,0 0 1,0 1-1,-1-1 0,1 0 1,0 0-1,0 0 0,0 0 0,-1 0 1,2 0-1,38 0 56,-23 0-44,-1 0-24,0 0-1,0-1 1,0-1 0,0-1 0,-1 0 0,1 0 0,25-11-1,-24 7-388,-2-2 0,1 1 0,-1-2 0,-1 0 0,23-20 0,-27 20-932,0-1 1,-1 1-1,0-2 0,9-15 0,-3 0-3576</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58.452"/>
    </inkml:context>
    <inkml:brush xml:id="br0">
      <inkml:brushProperty name="width" value="0.035" units="cm"/>
      <inkml:brushProperty name="height" value="0.035" units="cm"/>
    </inkml:brush>
  </inkml:definitions>
  <inkml:trace contextRef="#ctx0" brushRef="#br0">0 1 6857</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2:59.088"/>
    </inkml:context>
    <inkml:brush xml:id="br0">
      <inkml:brushProperty name="width" value="0.035" units="cm"/>
      <inkml:brushProperty name="height" value="0.035" units="cm"/>
    </inkml:brush>
  </inkml:definitions>
  <inkml:trace contextRef="#ctx0" brushRef="#br0">0 319 6857,'305'-164'2534,"-244"132"616,-61 29-2581,0 0-1,1 1 1,-1-1-1,1 0 1,-1 1-1,1-1 1,0 1-1,0-1 1,0 1-1,0-1 1,2-2 0,-2 3-487,1 0 1,-1 1 0,0-1 0,1 0 0,0 1 0,-1-1-1,1 1 1,0 0 0,0-1 0,-1 1 0,1 0 0,0 0-1,0 0 1,0 1 0,0-1 0,0 0 0,1 1 0,-1-1-1,0 1 1,4-1 0,-4 1 24,-3 83-216,4 97 173,-3-176-66,1 0 1,-1-1 0,1 1 0,0 0-1,1 0 1,-1-1 0,1 1 0,-1-1-1,1 0 1,0 1 0,0-1 0,1 0-1,-1 0 1,1 0 0,-1 0 0,1-1-1,0 1 1,0-1 0,0 0 0,0 1-1,1-1 1,-1-1 0,0 1 0,1 0 0,-1-1-1,1 0 1,0 0 0,6 1 0,-2 0 14,0-1 0,1 0 0,-1-1 0,0 1 0,1-2 0,-1 1 0,1-1 1,-1-1-1,0 1 0,0-1 0,0-1 0,13-5 0,-1-3 52,-1-1-1,0-1 1,-1 0-1,0-2 1,-2 0-1,1-1 1,-2 0-1,0-2 1,-1 1-1,-1-2 1,0 0 0,13-28-1,-19 18 70,-5 22-217,-5 19-69,0 0 88,0 0 1,-1 1 0,-7 13-1,6-15 35,0 1-1,1 0 0,0 0 1,-2 15-1,5 46-140,1-72 169,0-1 0,0 0 0,0 0 0,0 0 0,0 1 0,0-1 0,0 0 0,0 0 0,0 0 0,0 0 0,0 1 0,0-1 0,1 0 0,-1 0 0,0 0 0,0 0 0,0 0 0,0 1 0,0-1 0,0 0 0,0 0 1,1 0-1,-1 0 0,0 0 0,0 0 0,0 0 0,0 1 0,1-1 0,-1 0 0,0 0 0,0 0 0,0 0 0,0 0 0,1 0 0,-1 0 0,0 0 0,0 0 0,0 0 0,0 0 0,1 0 0,-1 0 0,0 0 0,0 0 0,0 0 1,1 0-1,11 1 23,0 1 0,1-2 1,-1 1-1,1-2 1,-1 0-1,0 0 0,1-1 1,-1-1-1,0 0 1,0 0-1,-1-2 0,1 1 1,-1-1-1,16-10 1,-21 11-13,10-7 54,0 0-1,-1-1 1,19-20-1,-30 27-15,-1 1-1,1-1 1,-1 0-1,1 0 1,-2 0-1,1-1 1,0 1-1,-1-1 1,0 1-1,0-1 1,-1 0-1,0 0 0,0 0 1,0 1-1,-1-9 1,0-135 316,-9 148-2024,4 1 1337,1 0-104,0 0-1,0 0 1,-1 0 0,1 1-1,0-1 1,0 1-1,-1 0 1,-4 2-1,7-1-193,0-1-1,-1 0 0,1 1 1,0-1-1,0 1 0,1 0 1,-1-1-1,0 1 0,1 0 1,-1 0-1,-1 3 0,-4 6-5312</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01.659"/>
    </inkml:context>
    <inkml:brush xml:id="br0">
      <inkml:brushProperty name="width" value="0.035" units="cm"/>
      <inkml:brushProperty name="height" value="0.035" units="cm"/>
    </inkml:brush>
  </inkml:definitions>
  <inkml:trace contextRef="#ctx0" brushRef="#br0">0 50 8194,'0'0'11874,"9"-12"-11671,-4 6-188,-3 3-9,1-1 0,0 1 0,0 0 0,0 0-1,0 0 1,0 0 0,6-4 0,-8 7-6,-1-1 1,1 1-1,0 0 1,-1 0-1,1-1 1,-1 1 0,1 0-1,0 0 1,-1 0-1,1 0 1,0 0-1,-1 0 1,1 0-1,0 0 1,-1 0-1,1 0 1,0 1-1,-1-1 1,1 0 0,0 0-1,-1 0 1,1 1-1,0 0 1,1 0-1,-1 0 1,0 1 0,1-1-1,-1 1 1,0-1-1,0 1 1,0 0 0,0-1-1,0 1 1,0 0-1,-1 0 1,2 2 0,15 60 10,-2 0 0,10 104 1,-18-108-7,2 0 1,3 0 0,27 80 0,-34-128-13,0 0-1,1 0 1,10 16-1,-14-25-54,0-1 0,-1 1 0,1 0-1,0-1 1,1 0 0,-1 1 0,0-1 0,1 0-1,-1 0 1,1 0 0,0 0 0,0-1 0,-1 1 0,1-1-1,0 0 1,0 0 0,1 0 0,-1 0 0,5 1-1,-7-2-30,1-1 0,-1 1 0,0 0 0,1-1-1,-1 1 1,0-1 0,1 0 0,-1 1 0,0-1-1,0 0 1,0 0 0,0 1 0,0-1 0,0 0-1,0 0 1,0 0 0,0-1 0,0 1-1,0 0 1,-1 0 0,1 0 0,0-2 0,11-31-3406,-9 2-1906</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01.863"/>
    </inkml:context>
    <inkml:brush xml:id="br0">
      <inkml:brushProperty name="width" value="0.035" units="cm"/>
      <inkml:brushProperty name="height" value="0.035" units="cm"/>
    </inkml:brush>
  </inkml:definitions>
  <inkml:trace contextRef="#ctx0" brushRef="#br0">1 114 11138,'0'0'8314,"420"-46"-8154,-311 28-96,-14 0-64,-28 7-120,-12 1-744,-1 6-792,-20 1-1137,-7-1-2384</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02.281"/>
    </inkml:context>
    <inkml:brush xml:id="br0">
      <inkml:brushProperty name="width" value="0.035" units="cm"/>
      <inkml:brushProperty name="height" value="0.035" units="cm"/>
    </inkml:brush>
  </inkml:definitions>
  <inkml:trace contextRef="#ctx0" brushRef="#br0">346 169 8466,'0'0'8140,"1"-17"-7613,5-129 2516,-7 146-3017,1-1-1,-1 1 1,0-1-1,1 1 1,-1-1-1,0 1 1,1 0-1,-1-1 1,0 1-1,1 0 1,-1 0-1,0-1 1,0 1-1,1 0 1,-1 0-1,0 0 1,0 0-1,0 0 1,1 0-1,-1 0 1,0 0-1,-1 0 1,-26 1-35,23-1 37,-8 2-28,1 0 0,-1 1 1,1 0-1,0 1 1,0 0-1,0 1 0,0 0 1,1 1-1,-18 12 0,12-7-10,0 1 0,1 1 1,1 1-1,0 0 0,-18 24 0,26-28-26,1 0 1,0 1 0,1 0-1,0 0 1,0 0-1,1 1 1,1 0 0,0 0-1,0 0 1,2 0-1,-1 0 1,1 24 0,1-35 12,0 1 0,0 0 0,0-1 0,0 1 1,0 0-1,1-1 0,-1 1 0,0-1 0,1 1 0,-1-1 1,1 1-1,0-1 0,-1 1 0,1-1 0,0 1 0,0-1 1,0 0-1,0 1 0,0-1 0,0 0 0,0 0 0,1 0 1,-1 0-1,0 0 0,1 0 0,-1 0 0,0 0 0,1-1 1,-1 1-1,1 0 0,-1-1 0,1 1 0,2-1 0,5 1 34,0 0 1,0-1-1,0 0 0,0-1 0,11-1 0,-12 0-7,11-1 21,-1-1-1,0-1 0,-1-1 1,1-1-1,-1 0 1,0-1-1,24-16 1,-14 6-12,-1 0 1,-1-2 0,37-38 0,-57 54-151,-1 0 1,0-1-1,0 0 1,-1 0-1,0 0 1,1 0-1,-2 0 1,1-1-1,-1 1 0,1-1 1,-2 0-1,1 1 1,0-1-1,-1 0 1,0 0-1,-1 0 1,0-11-1,-2 7-2609,-9 5-1803</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03.376"/>
    </inkml:context>
    <inkml:brush xml:id="br0">
      <inkml:brushProperty name="width" value="0.035" units="cm"/>
      <inkml:brushProperty name="height" value="0.035" units="cm"/>
    </inkml:brush>
  </inkml:definitions>
  <inkml:trace contextRef="#ctx0" brushRef="#br0">566 55 7218,'0'0'8215,"-34"-9"-7949,-110-27-55,136 34-184,-1-1 0,0 2 1,1-1-1,-1 1 0,0 0 0,0 1 0,0 0 0,0 1 1,0 0-1,-17 4 0,12-2 9,-11 3 45,1 2 1,0 0 0,0 2-1,1 0 1,1 2 0,0 0-1,0 2 1,-26 21 0,45-32-69,1-1 0,0 1 0,-1 0 0,1 0 0,0 0 0,1 0 0,-1 0 0,0 0 1,1 0-1,0 1 0,0-1 0,-1 6 0,1-8-10,1 1 0,0 0 0,-1-1 0,1 1 0,0 0 0,0 0 0,0-1 0,1 1 0,-1 0-1,0-1 1,1 1 0,-1 0 0,1-1 0,-1 1 0,1 0 0,0-1 0,-1 1 0,1-1 0,0 1 0,0-1 0,0 0 0,1 1 0,-1-1 0,0 0 0,0 0 0,1 0 0,-1 0 0,3 2 0,11 4 25,0-2 1,0 1 0,0-2 0,27 5 0,71 5 89,33-5-139,-88-8-27,1 3-1,-1 3 1,69 16 0,-118-21 45,-1 1 0,0 0 0,1 0 1,-1 1-1,8 5 0,-14-8-3,0 0 1,0 1-1,0-1 0,0 1 0,-1 0 0,1 0 1,0-1-1,-1 1 0,1 0 0,-1 0 0,0 0 1,0 1-1,0-1 0,0 0 0,0 0 0,0 1 1,-1-1-1,1 0 0,-1 1 0,1-1 0,-1 5 1,0 1-15,1-5 24,-1 0-1,0-1 1,0 1-1,0 0 1,0 0-1,0-1 1,-1 1-1,1 0 0,-1-1 1,1 1-1,-1 0 1,0-1-1,0 1 1,0-1-1,-1 1 1,1-1-1,-1 0 1,1 0-1,-1 1 1,0-1-1,0 0 1,0 0-1,-4 3 1,-27 15 117,-2-1 0,0-2 1,-1-1-1,-66 19 0,72-25-83,19-6-30,1-1 0,-2 0 0,1 0 0,0-1 0,-22 1 0,32-4-4,1-1 1,-1 1-1,1-1 0,0 1 1,-1-1-1,1 0 1,0 1-1,0-1 0,0 1 1,0-1-1,1-2 1,-1 1-28,-1-10-365,0 0-1,2-1 0,-1 1 0,2 0 0,0 0 0,0 0 0,1 0 0,1 0 0,0 0 0,1 1 0,8-16 0,21-33-4460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03.730"/>
    </inkml:context>
    <inkml:brush xml:id="br0">
      <inkml:brushProperty name="width" value="0.035" units="cm"/>
      <inkml:brushProperty name="height" value="0.035" units="cm"/>
    </inkml:brush>
  </inkml:definitions>
  <inkml:trace contextRef="#ctx0" brushRef="#br0">1 53 9458,'0'0'9859,"10"-9"-9437,30-29-130,-39 37-289,-1 1 0,0 0 1,0-1-1,0 1 0,1 0 0,-1-1 0,0 1 1,1 0-1,-1 0 0,0-1 0,0 1 1,1 0-1,-1 0 0,0-1 0,1 1 0,-1 0 1,1 0-1,-1 0 0,0-1 0,1 1 1,-1 0-1,0 0 0,1 0 0,-1 0 0,1 0 1,-1 0-1,0 0 0,1 0 0,-1 0 1,1 0-1,-1 9-17,0-6 21,0 28 76,1 39-18,-3 1 1,-3-1-1,-16 84 0,15-123-150,2-1-1,1 1 1,2 47-1,1-66-50,6-10-59,12-3-34,0 0-1,0 0 1,0-2 0,26-6-1,-38 7-2,0-1-1,0 1 1,0-1-1,0 0 1,0 0-1,-1 0 1,8-6-1,-11 7-7,0-1 0,1 1 0,-1 0-1,0-1 1,0 1 0,0-1 0,-1 0 0,1 0 0,-1 0-1,1 0 1,-1 0 0,0 0 0,0 0 0,0 0 0,0-6-1,0-18-3691,-1 4-656</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57.832"/>
    </inkml:context>
    <inkml:brush xml:id="br0">
      <inkml:brushProperty name="width" value="0.035" units="cm"/>
      <inkml:brushProperty name="height" value="0.035" units="cm"/>
    </inkml:brush>
  </inkml:definitions>
  <inkml:trace contextRef="#ctx0" brushRef="#br0">239 341 2064,'0'0'7101,"11"0"-6619,3 1-335,63 1 760,-68-3-670,-1 1 0,1-1 0,0-1 0,-1 0 0,1 0 0,-1-1 0,13-5 0,-14 4-4,1 0 0,-1-1 0,0 0 0,-1-1 1,1 0-1,-1 0 0,0 0 0,0 0 0,-1-1 0,0 0 0,0 0 0,-1-1 0,0 1 0,0-1 0,-1 0 0,1 0 0,2-16 0,0-6 453,-2 1 0,-1-1 0,-1-54 0,-3 83-669,1 0 1,-1 0-1,1 0 0,-1 0 0,0-1 0,0 1 1,1 0-1,-1 0 0,0 0 0,0 1 0,0-1 1,0 0-1,0 0 0,0 0 0,-1 1 0,1-1 1,0 0-1,0 1 0,0-1 0,-1 1 1,1 0-1,0-1 0,-1 1 0,1 0 0,0 0 1,0 0-1,-1 0 0,1 0 0,0 0 0,-3 0 1,-45 3-182,35 2 145,0-1 1,0 2 0,0 0 0,1 0 0,0 2 0,0-1 0,-12 11 0,-85 72-43,100-81 44,-19 16 11,2 1 0,1 2 1,1 1-1,1 0 0,2 2 1,-28 48-1,49-75 4,-1 0 0,1 1 1,-1-1-1,1 0 0,0 1 1,1-1-1,-1 1 0,1-1 0,0 0 1,0 6-1,0-2 125,16-6 629,-2-2-417,7 1-114,1-1 0,-1-1 0,0 0 0,0-2 0,0 0-1,-1-2 1,1 0 0,25-11 0,-27 8-198,-1-2 0,0-1 0,-1 0 0,0-1 0,-1-1 0,0 0 0,19-21 0,-13 8 50,-2-1 0,0 0 0,27-51 0,0-15 473,-46 92-539,-1 0 0,1 0 0,-1 0 0,1 0 0,-1 0 0,1 0 0,-1 0 0,1 1 0,0-1 0,0 0-1,-1 0 1,1 1 0,0-1 0,0 0 0,0 1 0,0-1 0,0 1 0,1-1 0,-2 1-15,1 1 0,-1-1 0,1 0 0,-1 1 0,0-1 0,1 1 0,-1-1 0,0 1 0,0-1 0,1 1 0,-1-1 0,0 1-1,0-1 1,0 1 0,0-1 0,0 1 0,1-1 0,-1 1 0,0-1 0,0 1 0,0-1 0,0 1 0,-1-1 0,1 2 0,-7 43-145,-4-19 153,-23 40-1,24-51 0,2 1 0,0 0 0,0 0 0,2 1 0,0 0 0,1 0 0,-5 26 0,9 56 4,6-98 63,0-1-42,23 1 78,1-1 0,0-2 0,-1-1 0,1-1 0,34-10 1,-50 10-152,92-36 128,-92 34-395,-1 0 1,1-1-1,-1 0 0,-1-1 0,20-17 0,-28 22-11,-1 0-1,1 0 1,-1 0-1,0 0 1,0 0-1,0 0 1,0-1-1,0 1 1,-1 0-1,0-1 1,1 0 0,-2 1-1,2-5 1,1-31-6682,-3 11-891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03.935"/>
    </inkml:context>
    <inkml:brush xml:id="br0">
      <inkml:brushProperty name="width" value="0.035" units="cm"/>
      <inkml:brushProperty name="height" value="0.035" units="cm"/>
    </inkml:brush>
  </inkml:definitions>
  <inkml:trace contextRef="#ctx0" brushRef="#br0">0 133 5721,'0'0'14299,"285"-86"-13835,-197 72-208,-20 3-152,-7 4-104,-20 0-80,-7 3-360,-14 1-552,-7 3-768</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04.413"/>
    </inkml:context>
    <inkml:brush xml:id="br0">
      <inkml:brushProperty name="width" value="0.035" units="cm"/>
      <inkml:brushProperty name="height" value="0.035" units="cm"/>
    </inkml:brush>
  </inkml:definitions>
  <inkml:trace contextRef="#ctx0" brushRef="#br0">293 222 8162,'0'0'8918,"27"-27"-7722,82-81-95,-73 65-163,-35 42-863,-1 0 0,1-1 0,-1 1 1,1 0-1,-1 0 0,1-1 0,-1 1 0,0 0 0,0-1 0,0 1 0,0-1 0,0 1 0,0-3 0,0-4 397,0 4-177,0 3-288,0 1-1,1 0 0,-1-1 1,0 1-1,0 0 0,0 0 1,0-1-1,0 1 0,0 0 1,0-1-1,0 1 1,0 0-1,0-1 0,0 1 1,0 0-1,0-1 0,0 1 1,0 0-1,0 0 0,-1-1 1,1 1-1,0 0 0,0-1 1,0 1-1,0 0 0,-1 0 1,1-1-1,0 1 0,0 0 1,0 0-1,-1 0 1,1-1-1,0 1 0,0 0 1,-1 0-1,1 0 0,0 0 1,-1-1-1,1 1 0,0 0 1,-1 0-1,1 0 0,0 0 1,0 0-1,-1 0 0,1 0 1,0 0-1,-1 0 1,1 0-1,0 0 0,-1 0 1,1 0-1,0 0 0,-1 0 1,1 1-1,0-1 0,0 0 1,-1 0-1,1 0 0,0 0 1,0 0-1,-1 1 0,1-1 1,-1 0-1,-18 7-29,0 0-1,0 1 1,1 1 0,-22 14-1,-69 51-24,77-51-31,0 1 1,3 2-1,-33 35 1,54-52 50,0 0 0,1 1-1,0 0 1,0 0 0,1 0 0,0 1-1,1 0 1,1 0 0,0 1 0,0-1-1,1 1 1,0 0 0,1 0 0,-1 18-1,3-28 14,0-1 0,0 0 0,0 1 0,0-1 0,0 0 0,0 1 0,1-1 1,-1 0-1,0 0 0,1 1 0,-1-1 0,1 0 0,0 0 0,-1 0 0,1 1 0,0-1 0,0 0 0,-1 0 0,1 0 0,0 0 0,0 0 0,0-1 0,0 1 0,0 0 0,1 0 0,-1-1 0,0 1 0,0 0 0,0-1 0,1 0 0,0 1 0,4 0 13,1 0 0,-1 0 0,0-1 0,0 0 0,10-1 0,2 0 4,-1 0 11,-1 0 0,1-2 0,-1 0-1,0-1 1,0 0 0,0-1 0,-1-1 0,30-16 0,-24 11-15,-2-1 0,1-2-1,-1 0 1,-1 0 0,29-32 0,-43 42-2,0 0 0,0-1 1,-1 1-1,1-1 0,-1 0 1,0 0-1,0-1 0,-1 1 1,1-1-1,-1 1 0,-1-1 1,1 0-1,-1 1 0,0-1 1,0 0-1,0 0 0,-1 0 1,-1-10-1,2 7 373,-1 8-694,0 0 1,0 0-1,1 0 0,-1 0 0,0 0 1,0 0-1,0 0 0,0 0 1,0 0-1,0-1 0,-1 1 0,1 0 1,0 0-1,0 0 0,-1 0 1,1 0-1,-1 0 0,1 0 0,-1 0 1,1 0-1,-1 1 0,0-1 1,1 0-1,-1 0 0,0 0 0,0 1 1,0-1-1,1 0 0,-1 1 0,0-1 1,-2 0-1,-11-6-2950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04.988"/>
    </inkml:context>
    <inkml:brush xml:id="br0">
      <inkml:brushProperty name="width" value="0.035" units="cm"/>
      <inkml:brushProperty name="height" value="0.035" units="cm"/>
    </inkml:brush>
  </inkml:definitions>
  <inkml:trace contextRef="#ctx0" brushRef="#br0">1 0 5601,'0'0'10885,"0"6"-10563,0 434 3976,0-444-3733,2-4-477,0 0 1,0 0-1,1 0 0,0 0 0,1 1 0,0-1 0,0 1 0,0 0 0,9-10 1,7-14-37,-9 8 13,13-33 1,-17 36-54,2-1 0,16-26 0,-21 40-23,2 1 1,-1 0 0,1 0-1,0 0 1,0 1 0,0 0-1,1 0 1,0 0 0,0 1-1,0 0 1,1 1 0,-1-1-1,13-3 1,12-1-90,0 0 0,34-3 0,-42 7 63,-13 3-386,27-5 766,-12 6-5509</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05.408"/>
    </inkml:context>
    <inkml:brush xml:id="br0">
      <inkml:brushProperty name="width" value="0.035" units="cm"/>
      <inkml:brushProperty name="height" value="0.035" units="cm"/>
    </inkml:brush>
  </inkml:definitions>
  <inkml:trace contextRef="#ctx0" brushRef="#br0">63 194 7818,'0'0'7448,"41"-9"-6795,126-31 101,-157 38-639,0-1 0,-1-1 0,1 0 0,10-6 0,-17 8-58,-1 0 1,1 0 0,-1 0 0,0 0-1,0 0 1,0 0 0,4-5-1,1-3 123,-4 7-55,0-1-1,0 1 1,0-1-1,-1 0 0,1 0 1,-1 0-1,0 0 1,0-1-1,-1 1 1,1 0-1,-1-1 1,0 1-1,0-1 0,-1 0 1,1 1-1,-1-1 1,0 0-1,-1-4 1,-1 8-124,0 0 0,0 0 0,-1 0 0,1 1 0,0-1 0,-1 1 0,1 0 0,-1-1 0,1 1 0,-1 0 0,1 0 0,0 1 1,-4 0-1,-1-1-2,-4 1 0,1 0-1,-1 1 1,0 0 0,0 1-1,1 0 1,-1 1-1,1 0 1,0 1-1,0 0 1,1 0-1,-17 13 1,-8 8 17,-49 49 1,81-72-17,-12 9 5,2 1 1,-20 26-1,29-34 0,-1 0 0,1 0 0,1 0 0,-1 1 0,1-1 1,0 1-1,0 0 0,1 0 0,-1-1 0,1 1 1,0 12-1,1-7-9,-1-9 11,1 0-1,0-1 1,-1 1-1,1 0 1,0 0 0,0 0-1,0 0 1,1 0-1,-1 0 1,0 0-1,1 0 1,-1 0 0,1-1-1,-1 1 1,1 0-1,0 0 1,0-1-1,0 1 1,0 0-1,0-1 1,0 1 0,1-1-1,-1 1 1,0-1-1,1 0 1,-1 0-1,1 1 1,-1-1 0,1 0-1,3 1 1,13 3 51,-1-1-1,2-1 1,-1 0 0,0-1 0,0-1 0,35-3-1,-14 2-41,-24-1-13,1 0-1,-1 0 1,1-2 0,-1 0-1,0 0 1,22-10 0,-29 10-276,-1 0 1,1-1-1,-1 0 0,0 0 1,-1-1-1,8-7 1,-10 9-315,-1-1 1,1 0-1,-1 1 1,0-2-1,0 1 1,0 0-1,-1 0 1,0-1-1,0 0 1,3-9-1,-3-10-4556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08.373"/>
    </inkml:context>
    <inkml:brush xml:id="br0">
      <inkml:brushProperty name="width" value="0.035" units="cm"/>
      <inkml:brushProperty name="height" value="0.035" units="cm"/>
    </inkml:brush>
  </inkml:definitions>
  <inkml:trace contextRef="#ctx0" brushRef="#br0">1 0 1424,'0'0'1825</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09.846"/>
    </inkml:context>
    <inkml:brush xml:id="br0">
      <inkml:brushProperty name="width" value="0.035" units="cm"/>
      <inkml:brushProperty name="height" value="0.035" units="cm"/>
    </inkml:brush>
  </inkml:definitions>
  <inkml:trace contextRef="#ctx0" brushRef="#br0">481 813 2721,'0'0'6045,"4"-3"-5136,0-2-492,1 0 0,-1 0-1,-1 0 1,1 0-1,-1-1 1,1 0 0,-1 1-1,-1-1 1,1 0-1,-1 0 1,0 0 0,-1-1-1,0 1 1,0 0 0,0-1-1,0 1 1,-1-8-1,0 13-374,0-1 0,1 0-1,-1 0 1,0 0 0,0 0 0,0 0-1,-1 0 1,1 1 0,0-1 0,-1 0-1,1 0 1,-1 0 0,0 1-1,1-1 1,-1 0 0,0 0 0,0 1-1,0-1 1,0 1 0,0-1-1,-1 1 1,1 0 0,0-1 0,-1 1-1,1 0 1,-1 0 0,1 0-1,-1 0 1,0 0 0,1 0 0,-1 0-1,0 1 1,0-1 0,1 1-1,-1-1 1,0 1 0,0-1 0,-2 1-1,-21-6 111,-1 0-1,0 2 0,-50-1 0,65 5-149,1 0-1,-1 1 0,0 0 0,1 1 0,-1 0 0,1 0 1,-1 1-1,1 1 0,0 0 0,0 0 0,1 1 0,-11 7 0,3 1-9,1 1-1,1 0 1,0 2-1,1 0 0,1 0 1,0 1-1,2 1 1,0 0-1,0 1 0,2 0 1,0 0-1,2 1 1,0 0-1,1 1 0,1-1 1,1 1-1,0 0 1,2 0-1,0 22 0,2-43 7,0 1 0,0-1 0,0 1 0,0-1 0,1 1 0,-1-1 0,0 1 0,0-1 0,0 1-1,1-1 1,-1 1 0,0-1 0,0 1 0,1-1 0,-1 0 0,0 1 0,1-1 0,-1 1 0,1-1-1,-1 0 1,0 1 0,1-1 0,-1 0 0,1 0 0,-1 1 0,1-1 0,-1 0 0,1 0 0,-1 0 0,1 0-1,-1 1 1,1-1 0,0 0 0,22 0 72,-14 0-54,14 1 12,0-1-1,0-2 1,0 0-1,-1-1 0,1-1 1,-1-1-1,0-1 1,0 0-1,23-12 1,-17 4-9,-1-2 0,0-1 0,-1-1 0,-1-1 1,0-1-1,-2-1 0,0-1 0,-2-1 0,0-1 0,-2-1 1,-1-1-1,0 0 0,-2-2 0,-2 1 0,0-2 0,-2 0 1,-1-1-1,14-57 0,-24 83-24,8-39-20,-2 0 0,3-69 0,-10-202 77,-8 316-28,2 6-27,1 0 0,0 0 0,0 0 0,0 0 0,1 1 0,1 0 0,0 0 0,-3 12-1,3-12 3,-15 52 123,2 1 0,-12 114 1,14 130 228,14-293-344,0 0-1,1-1 0,1 1 0,0 0 0,0-1 0,1 1 0,1-1 0,0 0 0,1 0 1,0 0-1,1-1 0,0 1 0,1-1 0,0-1 0,1 0 0,17 19 0,-23-28-5,37 35 11,-36-34-12,1 0 0,-1 0 0,1 0 0,-1-1 0,1 1 0,-1-1 1,1 0-1,0-1 0,0 1 0,-1 0 0,9-1 0,13 0-13,-11 1-116,-1-1 0,1-1 0,-1 0 0,1 0 0,-1-2 0,1 0 0,12-4 1,27-14-3251,61-31 1,-50 15-2998</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10.438"/>
    </inkml:context>
    <inkml:brush xml:id="br0">
      <inkml:brushProperty name="width" value="0.035" units="cm"/>
      <inkml:brushProperty name="height" value="0.035" units="cm"/>
    </inkml:brush>
  </inkml:definitions>
  <inkml:trace contextRef="#ctx0" brushRef="#br0">353 171 6753,'0'0'9217,"0"-27"-8689,0-116 1613,-4 142-2000,-4 2-140,1 1 0,0-1 0,-1 1 1,1 1-1,0-1 0,0 2 0,0-1 0,0 0 0,1 1 0,0 1 0,-7 4 1,-15 12-4,-25 27 1,35-32 5,1 2 0,1 0 1,0 1-1,1 1 0,1 0 1,1 1-1,1 0 0,1 1 0,1 1 1,1-1-1,0 2 0,-7 36 1,15-43-65,1-17 60,0 0 0,0 1 1,0-1-1,0 0 0,0 0 1,0 0-1,0 1 1,0-1-1,0 0 0,0 0 1,0 0-1,0 1 0,0-1 1,0 0-1,1 0 0,-1 0 1,0 1-1,0-1 0,0 0 1,0 0-1,0 0 0,0 0 1,1 1-1,-1-1 1,0 0-1,0 0 0,0 0 1,0 0-1,1 0 0,-1 0 1,0 0-1,0 0 0,0 1 1,1-1-1,-1 0 0,0 0 1,0 0-1,0 0 0,1 0 1,-1 0-1,0 0 1,0 0-1,1 0 0,-1 0 1,0 0-1,0 0 0,0-1 1,1 1-1,12 0 49,0 0 0,0-1 1,0-1-1,-1 0 0,1-1 0,0 0 0,-1-1 1,0 0-1,0-1 0,0 0 0,0-1 0,-1-1 1,14-10-1,-1 0 93,-1-1 0,-1-1 0,0-2 0,-2 0 1,21-26-1,-30 30-40,0 0 0,0-1 0,-2 0 0,0 0 0,-1-1 0,-1 0 0,8-36 0,-10 40-129,-2 26-131,-4 29 64,-2-19 91,-1 0 0,-9 29 0,8-33 4,1 0-1,0 1 0,1 0 0,-1 24 0,4 40 8,0-81-7,0 1-1,0-1 1,0 1 0,1 0-1,-1-1 1,0 1 0,1-1-1,-1 1 1,1-1-1,0 1 1,-1-1 0,1 1-1,0-1 1,0 0 0,0 1-1,0-1 1,0 0-1,0 0 1,0 1 0,0-1-1,3 1 1,-1 0 12,0-1-1,0 1 1,0-1 0,0 1-1,1-1 1,-1-1 0,1 1 0,-1 0-1,7 0 1,2-1 10,0 0 0,0-1 1,0 0-1,0-1 0,16-5 0,-13 2-175,-1-1 0,1 0 0,-1-1 0,-1-1-1,1-1 1,-1 0 0,-1 0 0,12-12 0,-1 0-1208,-2-1 0,0 0 0,20-32 0,-11 7-3216</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10.715"/>
    </inkml:context>
    <inkml:brush xml:id="br0">
      <inkml:brushProperty name="width" value="0.035" units="cm"/>
      <inkml:brushProperty name="height" value="0.035" units="cm"/>
    </inkml:brush>
  </inkml:definitions>
  <inkml:trace contextRef="#ctx0" brushRef="#br0">1 0 8282,'0'0'10253,"12"31"-9635,-1-5-450,-2-6-48,0 0-1,-2 0 0,-1 0 1,0 1-1,-1 0 0,-2 0 0,0 1 1,0 28-1,-3 39 212,1 55-34,-21 179-1,13-267-448,-1 71 0,10-127 18,-1 0-1,1 1 0,0-1 1,-1 0-1,1 0 1,0 0-1,0 0 0,-1 0 1,1 0-1,0 0 1,-1-1-1,3 0 0,3-1-392,0-1-1,0 1 0,-1-1 0,1-1 0,-1 1 0,1-1 1,-1 0-1,-1-1 0,12-9 0,6-18-3969</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10.919"/>
    </inkml:context>
    <inkml:brush xml:id="br0">
      <inkml:brushProperty name="width" value="0.035" units="cm"/>
      <inkml:brushProperty name="height" value="0.035" units="cm"/>
    </inkml:brush>
  </inkml:definitions>
  <inkml:trace contextRef="#ctx0" brushRef="#br0">1 136 8386,'0'0'11594,"312"-57"-11466,-231 46-120,-6-3-8,-14 0-568,-7 3-936,-7 0-1353,-20 0-1688,-13 4-3232</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11.509"/>
    </inkml:context>
    <inkml:brush xml:id="br0">
      <inkml:brushProperty name="width" value="0.035" units="cm"/>
      <inkml:brushProperty name="height" value="0.035" units="cm"/>
    </inkml:brush>
  </inkml:definitions>
  <inkml:trace contextRef="#ctx0" brushRef="#br0">415 150 6345,'0'0'11823,"15"-14"-11312,44-49-90,-58 62-389,1 0 1,-1-1-1,0 1 0,1 0 1,-1-1-1,0 0 0,0 1 1,0-1-1,0 1 1,0-1-1,-1 0 0,1 0 1,-1 1-1,1-1 0,-1 0 1,1 0-1,-1 0 0,0 0 1,0 0-1,0 0 0,0 1 1,0-5-1,-1-2 152,-5 7-146,-19 2-27,1 0 0,-1 2 0,1 0 0,0 2 0,0 1 1,0 1-1,1 0 0,0 2 0,1 1 0,-25 14 0,24-11-11,0 1 0,1 1 0,1 0 0,0 2-1,1 1 1,-31 34 0,48-47 3,-1 0 1,1 1-1,-1-1 1,1 1-1,1 0 1,-1 0-1,1 0 0,0 0 1,1 0-1,-1 0 1,1 1-1,1-1 1,-1 0-1,1 1 0,0-1 1,1 9-1,-1-12-1,0-1 3,0-1 0,0 0 0,0 1 0,1-1 1,-1 0-1,0 1 0,1-1 0,-1 0 0,1 0 0,-1 0 0,1 1 0,0-1 1,-1 0-1,1 0 0,0 0 0,0 0 0,0 0 0,0 0 0,0 0 0,0 0 0,1 0 1,1 1 27,0 0 1,1 0-1,-1-1 1,1 0 0,-1 1-1,1-1 1,6 1-1,9 0 211,-1-1-1,28-1 1,-28-1-41,2 0-100,0-1 0,0 0 0,-1-2 0,1 0-1,-1-2 1,0 0 0,0-1 0,-1-1 0,22-12 0,-14 5-45,-1-1 1,0-1 0,-2-1-1,0-1 1,32-35-1,-47 46 38,1-1-1,-2-1 0,1 1 1,-2-1-1,1-1 0,-1 1 1,-1-1-1,0 0 0,0 0 1,-1-1-1,-1 1 0,0-1 1,0 0-1,-1 0 1,1-24-1,-3 35 86,0 18-339,-1-6 155,0-1 1,-1 1 0,-4 14-1,-4 30 41,9-42-13,0 8 26,0 0 0,2 24-1,-1-40-41,1 0-1,0 1 0,0-1 0,0 0 0,0 0 1,1 0-1,0-1 0,0 1 0,0 0 1,1-1-1,-1 1 0,1-1 0,0 0 1,5 5-1,3 1 1,1-1 0,1 0 0,0-1 0,0 0 0,0-1 0,1-1 0,0 0 0,1-1 0,21 5 0,3-1 21,1-2-1,58 3 1,129-6-90,-186-4-58,-28 0-202,-1 1 226,0-1-1,0-1 0,14-2 0,-24 3-178,1-1 0,-1 1 1,0-1-1,1 0 0,-1 1 0,0-1 0,1 0 0,-1 0 0,0-1 0,0 1 0,0 0 1,0-1-1,0 0 0,0 1 0,0-1 0,-1 0 0,1 0 0,0 0 0,-1 0 0,0 0 0,2-3 1,0-13-6477</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58.569"/>
    </inkml:context>
    <inkml:brush xml:id="br0">
      <inkml:brushProperty name="width" value="0.035" units="cm"/>
      <inkml:brushProperty name="height" value="0.035" units="cm"/>
    </inkml:brush>
  </inkml:definitions>
  <inkml:trace contextRef="#ctx0" brushRef="#br0">1 146 8730,'0'0'9088,"5"-3"-8451,0 0-392,-3 2-146,0-1 0,-1 1 0,1 0 0,0 0 0,0 0 0,-1 0 0,1 1 0,0-1 0,0 0-1,0 1 1,0-1 0,0 1 0,0 0 0,3 0 0,-4-1-97,-1 1 0,0 0 0,0 0 0,0 0 0,0 0 1,1 0-1,-1 0 0,0 0 0,0 0 0,0 0 0,0 0 0,1 0 0,-1 0 0,0 0 0,0 0 0,0 0 0,0 0 0,1 0 0,-1 0 0,0 0 0,0 0 0,0 0 0,0 0 0,1 0 0,-1 0 0,0 0 0,0 1 0,0-1 0,0 0 0,0 0 0,0 0 0,1 0 0,-1 0 0,0 0 0,0 1 1,0-1-1,0 0 0,0 0 0,0 0 0,0 0 0,0 0 0,0 1 0,0-1 0,1 0 0,-1 0 0,0 0 0,0 0 0,0 1 0,0-1 0,0 0 0,0 0 0,0 0 0,0 0 0,0 1 0,-1-1 0,1 0 0,0 2 4,2 72 8,0-33 4,-2 0-1,-2-1 0,-7 46 1,6-65 10,1 0 1,1 36 0,1-49 3,0-8-11,0 0 0,0 1 0,0-1 0,0 0 0,0 0 0,0 1 0,0-1 0,0 0-1,0 1 1,0-1 0,0 0 0,0 1 0,0-1 0,0 0 0,0 1 0,0-1 0,0 0 0,0 1-1,-1-1 1,1 0 0,0 0 0,0 1 0,0-1 0,0 0 0,-1 1 0,1-1 0,0 0 0,0 0-1,-1 0 1,1 1 0,0-1 0,0 0 0,-1 0 0,1 0 0,0 0 0,-1 1 0,1-1 0,0 0-1,0 0 1,-1 0 0,1 0 0,0 0 0,-1 0 0,0 0 77,1-1 0,-1 1 0,1 0 0,-1-1 0,1 1 0,-1-1 0,1 1 1,0-1-1,-1 1 0,1-1 0,0 1 0,-1-1 0,1 0 0,0 1 0,0-1 0,-1 1 0,1-1 0,0 0 0,0 1 0,0-1 0,0 0 1,0 1-1,0-1 0,0-1 0,-1-33 58,1 12-94,3-41-1,-2 57-59,0 0-1,1 0 0,-1 1 0,2-1 1,-1 1-1,1-1 0,0 1 0,0 0 1,0 0-1,7-8 0,21-24-21,49-48 1,-68 75-48,0 0-1,1 1 1,0 1 0,1 0 0,0 0 0,1 2 0,-1-1 0,18-4 0,-18 9-121,0 1 1,0 0-1,0 1 0,0 0 0,29 4 0,-1-1 228,-21-5 103,0 0 0,-1-1 0,0 0 0,0-2 0,0-1 0,-1 0 0,26-14 0,0 1-96,16-8-576,-60 27-371,-23 2-4739,-2 5 3564,18-4 1108,-30 14-3531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2.347"/>
    </inkml:context>
    <inkml:brush xml:id="br0">
      <inkml:brushProperty name="width" value="0.035" units="cm"/>
      <inkml:brushProperty name="height" value="0.035" units="cm"/>
    </inkml:brush>
  </inkml:definitions>
  <inkml:trace contextRef="#ctx0" brushRef="#br0">680 53 6129,'0'0'8461,"-20"-7"-7873,-64-19 187,71 21-443,0 1 1,0 1-1,-1 0 1,0 1-1,1 1 1,-1 0-1,0 1 1,-26 2-1,25-1-220,1 1-70,-1 1 0,0 1 1,1 0-1,-1 1 0,1 0 0,0 1 0,1 1 0,0 0 0,0 1 0,-12 9 0,-1 2-13,1 2 1,2 0-1,-38 43 1,49-50-40,0 1 1,1 0 0,1 1 0,0 0 0,1 1 0,1 0 0,1 1-1,0-1 1,1 1 0,1 1 0,1-1 0,0 1 0,-1 27 0,4-32 2,0-3 4,1-1 1,0 1-1,2 18 0,-2-26 5,1 0 0,-1 0-1,1-1 1,0 1 0,0 0-1,0-1 1,1 1 0,-1-1-1,1 1 1,-1-1 0,1 1-1,0-1 1,-1 0 0,1 0-1,1 0 1,-1 0 0,0-1-1,0 1 1,3 1 0,5 2 13,0-1 0,0 0 0,1 0 0,-1-1 0,1 0 0,0-1 0,13 1 1,85 0 176,-87-3-141,63 0 101,138-18 0,-186 11-733,-1-1 1,40-14-1,-49 12-958,-1-1 0,0-2 0,36-23 0,-12 1-3908</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2.799"/>
    </inkml:context>
    <inkml:brush xml:id="br0">
      <inkml:brushProperty name="width" value="0.035" units="cm"/>
      <inkml:brushProperty name="height" value="0.035" units="cm"/>
    </inkml:brush>
  </inkml:definitions>
  <inkml:trace contextRef="#ctx0" brushRef="#br0">435 287 3745,'0'0'12166,"5"-32"-11277,13-98 27,-15 106-556,-2 18-177,1 0 0,-2 0 0,1 0-1,-1 0 1,1 0 0,-2 0 0,1 0 0,-1 0 0,-1-7-1,1 10-70,1 1-58,-1 0 0,0 1 0,0-1-1,0 0 1,0 1 0,0-1 0,0 1 0,0 0-1,0-1 1,0 1 0,-1 0 0,1 0 0,0 0-1,-1 0 1,1 0 0,-1 0 0,0 0-1,1 0 1,-1 0 0,0 1 0,1-1 0,-1 1-1,0-1 1,1 1 0,-1 0 0,-2 0 0,-9-2 35,1 1 0,-23 2 0,18 0-95,2-1-7,-1 2 0,1 0 0,0 1 0,0 0 0,0 1 0,1 1 0,-1 1 0,1 0 0,0 0 0,1 1 0,-1 1 0,1 1 0,1 0 0,-16 14 0,17-14 3,1 1 0,0 1-1,0-1 1,1 2 0,1-1-1,0 1 1,0 1 0,2 0-1,-1 0 1,1 0 0,1 0-1,1 1 1,0 0 0,0 0-1,-1 19 1,5-32 10,-2 9-4,2 0 0,-1 0-1,2 0 1,1 17 0,-1-24 4,0 0-1,0-1 1,0 1 0,0 0-1,0-1 1,0 1 0,0-1-1,1 0 1,0 1 0,-1-1-1,1 0 1,0 0 0,0 0 0,0 0-1,0-1 1,0 1 0,1 0-1,-1-1 1,0 1 0,1-1-1,2 1 1,16 5 21,0-2-1,0 0 1,0-1 0,1-1 0,-1-1-1,1-1 1,31-2 0,-24 1-39,-16-1-91,1-1 0,-1 0 1,0-1-1,1 0 0,-1-1 0,0-1 0,-1 0 1,1-1-1,20-12 0,9-9-1784,46-39 1,-28 16-2878,-16 6-2156</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3.344"/>
    </inkml:context>
    <inkml:brush xml:id="br0">
      <inkml:brushProperty name="width" value="0.035" units="cm"/>
      <inkml:brushProperty name="height" value="0.035" units="cm"/>
    </inkml:brush>
  </inkml:definitions>
  <inkml:trace contextRef="#ctx0" brushRef="#br0">11 0 7882,'0'0'9250,"-1"6"-9001,-4 43 377,2-1-1,1 1 0,8 59 1,-3-81-303,10 41 0,-8-46-127,-1 1 1,0 0 0,-1 24-1,-3-46 544,2-4 17,23-50-192,43-64 0,-51 92-600,1 2 0,0 0 0,2 1 1,37-32-1,-28 30-34,1 1 0,54-31 0,-70 46-29,0 2 0,0 0 1,0 0-1,1 1 0,0 1 0,0 0 1,0 2-1,1-1 0,20 1 0,-31 2 82,-1 1 0,1 0 0,0 0 0,-1 1 0,1-1 0,-1 1 0,1 0 0,-1 0 0,0 1-1,0-1 1,0 1 0,0 0 0,0 0 0,-1 0 0,1 0 0,-1 1 0,0 0 0,0-1 0,0 1-1,-1 0 1,1 0 0,3 8 0,1 3-18,-1 0 0,0 0 1,-1 0-1,0 0 0,4 28 0,-9-38-7,18 87-47,-16-84-100,1 0-1,0 0 0,0-1 1,0 1-1,1-1 0,0 1 0,1-1 1,10 12-1,-13-17-224,0-1-1,0 0 1,1 0 0,-1 0-1,1 0 1,-1 0 0,1 0 0,-1 0-1,1-1 1,0 0 0,-1 1-1,1-1 1,0 0 0,-1 0 0,1 0-1,0-1 1,-1 1 0,1-1-1,-1 1 1,4-2 0,13-7-5858</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3.745"/>
    </inkml:context>
    <inkml:brush xml:id="br0">
      <inkml:brushProperty name="width" value="0.035" units="cm"/>
      <inkml:brushProperty name="height" value="0.035" units="cm"/>
    </inkml:brush>
  </inkml:definitions>
  <inkml:trace contextRef="#ctx0" brushRef="#br0">598 71 5753,'0'0'9473,"-6"-11"-8849,3 3-465,3 6-123,-1-1 1,0 0-1,0 0 1,0 1-1,0-1 0,-1 1 1,1-1-1,-1 1 1,1-1-1,-1 1 0,0 0 1,0 0-1,0 0 1,0 0-1,0 0 0,-1 0 1,1 1-1,0-1 1,-1 1-1,1-1 1,-1 1-1,0 0 0,1 0 1,-1 0-1,-4 0 1,-168 1 1220,160 1-1186,0 2-1,1-1 0,0 2 1,-1 0-1,1 1 1,1 0-1,-1 1 0,1 1 1,0 0-1,0 0 1,1 2-1,0-1 0,-20 20 1,16-12-10,0 0 0,1 1 1,0 0-1,2 2 0,0-1 1,1 2-1,1-1 1,-12 30-1,19-33-35,0-1 0,1 1 0,0-1 0,1 1 0,1 0-1,1 31 1,1-24 10,-1-20-30,0 0 0,0 0 0,0 0-1,1 0 1,-1 0 0,1 0 0,0 0-1,0 0 1,0 0 0,1-1 0,-1 1-1,1 0 1,-1-1 0,1 1 0,0-1-1,0 1 1,0-1 0,0 0 0,0 0-1,1 0 1,-1 0 0,1 0 0,-1 0-1,1-1 1,0 1 0,-1-1 0,1 0-1,0 0 1,6 2 0,8 0 55,0 0 0,0 0 0,0-2 0,24 0-1,-27-1-5,33 2-51,-1-2 0,0-2 0,1-3 0,87-19 0,-96 12-694,-1-1 0,48-25-1,-65 28-551,-1-2-1,0 0 1,-1-1-1,0 0 1,24-25-1,-17 4-4086</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3.874"/>
    </inkml:context>
    <inkml:brush xml:id="br0">
      <inkml:brushProperty name="width" value="0.035" units="cm"/>
      <inkml:brushProperty name="height" value="0.035" units="cm"/>
    </inkml:brush>
  </inkml:definitions>
  <inkml:trace contextRef="#ctx0" brushRef="#br0">0 0 4121</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4.216"/>
    </inkml:context>
    <inkml:brush xml:id="br0">
      <inkml:brushProperty name="width" value="0.035" units="cm"/>
      <inkml:brushProperty name="height" value="0.035" units="cm"/>
    </inkml:brush>
  </inkml:definitions>
  <inkml:trace contextRef="#ctx0" brushRef="#br0">0 93 4121,'254'149'4713,"-203"-119"-2195,-41-30 54,-5-1-2414,-1 1 1,1-1-1,0 0 0,-1 0 0,0 0 0,1-1 0,-1 1 0,0-1 0,1 0 0,-1-1 0,0 1 1,-1-1-1,1 1 0,0-1 0,-1 0 0,0 0 0,1-1 0,-1 1 0,0-1 0,4-7 0,-3 4 23,1 0-1,-2-1 1,1 0 0,-1 1-1,0-1 1,-1 0-1,1-1 1,-2 1-1,1 0 1,-1-1-1,0-8 1,-1 4-60,-3-28 261,2 39-371,1 0 0,-1-1 0,0 1-1,0 0 1,0 0 0,0 0-1,-1 0 1,1 1 0,0-1-1,-1 0 1,0 0 0,1 1 0,-1-1-1,0 1 1,-2-2 0,-2-1-3,0 0 0,-1 0-1,1 1 1,-1 0 0,0 0 0,1 1 0,-1 0 0,-9-2 0,12 4-16,0-1 1,1 1-1,-1 0 1,0 0-1,1 0 0,-1 1 1,1-1-1,-1 1 1,0 0-1,1 0 0,0 0 1,-1 1-1,1-1 0,0 1 1,-1 0-1,1 0 1,0 0-1,-4 4 0,-3 2 8,1 2 0,0-1 0,0 1-1,1 1 1,0-1 0,1 1 0,1 1 0,-1-1-1,-8 24 1,10-19 7,1 1 1,0-1-1,2 1 0,-1-1 0,2 1 1,0 0-1,3 25 0,-2-37-6,1 0 0,0 0 0,0-1 0,1 1 0,-1 0 0,1 0 0,0-1 0,0 1 0,1-1 0,-1 0 0,1 1 0,0-1 0,5 5 0,-1-2 1,0 0 1,1 0 0,0-1 0,1 0 0,-1 0-1,12 4 1,3 1 14,1-1-1,0-1 0,1-1 1,38 6-1,5-5 3,-1-4-1,1-3 1,92-8 0,-146 6-156,-1 0-1,1-2 1,-1 0 0,1 0 0,-1-1 0,0-1 0,0 0-1,0-1 1,-1 0 0,0-1 0,0 0 0,14-10 0,-23 13-16,-1 1 1,1-1 0,-1 0-1,0 0 1,0 0-1,0 0 1,0-1 0,-1 1-1,1 0 1,-1-1 0,0 1-1,0-1 1,0 0 0,-1 1-1,1-1 1,0-4 0,-1-2-648,0-1 1,0 1 0,-1-1 0,-4-15 0,-6-6-2176</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4.713"/>
    </inkml:context>
    <inkml:brush xml:id="br0">
      <inkml:brushProperty name="width" value="0.035" units="cm"/>
      <inkml:brushProperty name="height" value="0.035" units="cm"/>
    </inkml:brush>
  </inkml:definitions>
  <inkml:trace contextRef="#ctx0" brushRef="#br0">0 115 7538,'0'0'7218,"7"29"-6460,4 12-450,0-5 262,-2 1 0,6 63 0,-13 3 602,-2-57 18,0-49-956,1 0 1,0 0-1,0 0 1,0 0-1,0 0 1,1 0-1,-1 0 1,1 0-1,2-2 1,3-8-25,107-220 154,-96 200-361,-3 2 4,2 2 1,20-28 0,-32 50-14,-1 1 0,2 0 1,-1 0-1,0 1 0,1-1 1,0 1-1,1 1 1,-1-1-1,1 1 0,0 0 1,0 0-1,0 1 0,0 0 1,10-3-1,2 4-73,0 0 0,0 1 0,0 1 0,24 3 0,-18-1-131,111 4-2026,-76-6-2756,-60-7-3520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5.475"/>
    </inkml:context>
    <inkml:brush xml:id="br0">
      <inkml:brushProperty name="width" value="0.035" units="cm"/>
      <inkml:brushProperty name="height" value="0.035" units="cm"/>
    </inkml:brush>
  </inkml:definitions>
  <inkml:trace contextRef="#ctx0" brushRef="#br0">0 307 5169,'0'0'12264,"4"-11"-11164,10-22-144,2 0 1,25-37-1,-9 14 119,-27 48-814,0-1 1,-1 0-1,0 0 0,-1 0 1,5-17-1,-8 541-210,0-515 92,2-10 150,71-127-200,-47 91-57,-12 22-32,3-9-11,2 0 0,1 2 0,2 0-1,49-54 1,-52 66-11,2 0-1,0 1 0,0 1 1,30-17-1,-47 32 6,-1 1 0,1-1 1,0 1-1,-1-1 0,1 1 0,0 0 1,0 1-1,0-1 0,-1 1 0,1-1 1,0 1-1,0 1 0,0-1 0,0 0 1,0 1-1,0 0 0,-1 0 0,1 0 1,0 0-1,0 0 0,-1 1 0,1 0 1,-1 0-1,0 0 0,1 0 0,-1 0 1,5 5-1,5 6 17,-1 1 0,0 0 0,-1 0 0,16 28 0,-9-14-22,77 92 3,-11-14-34,-81-103 23,-1 1-1,1-1 0,-1 1 1,0 0-1,0-1 1,-1 1-1,1 0 1,-1 0-1,1 0 1,-1 0-1,1 8 0,8 18-4504,1-30 3960,0 0 1,0 0 0,0-1-1,0 0 1,0-1-1,0 0 1,0-1 0,0 0-1,14-6 1,-8 1-598,0 0-1,18-13 1,33-24-5049</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5.941"/>
    </inkml:context>
    <inkml:brush xml:id="br0">
      <inkml:brushProperty name="width" value="0.035" units="cm"/>
      <inkml:brushProperty name="height" value="0.035" units="cm"/>
    </inkml:brush>
  </inkml:definitions>
  <inkml:trace contextRef="#ctx0" brushRef="#br0">536 73 3305,'0'0'15079,"0"-12"-13889,0-36-134,0 38-573,-4 8-71,-16 2-192,-16 0 41,1 1 1,-69 10 0,93-8-270,0-1 1,0 2-1,0-1 1,0 2 0,1-1-1,0 2 1,0-1 0,0 1-1,0 0 1,1 1-1,0 1 1,1-1 0,-13 15-1,17-17-64,0 1 0,0-1 0,1 1 0,-1 0 0,1 0 1,1 0-1,-1 0 0,1 1 0,0-1 0,1 1 0,-1-1 0,1 1 0,1 0 0,-1-1 0,1 1 0,1 7 0,-1-11 47,1-1 0,0 1-1,-1 0 1,1-1 0,0 1 0,0-1 0,1 1-1,-1-1 1,1 0 0,-1 0 0,1 1-1,0-1 1,-1 0 0,1 0 0,0 0-1,0-1 1,1 1 0,-1 0 0,0-1-1,0 0 1,5 3 0,9 4-26,0-1 0,21 7 0,-22-9 48,18 7 6,68 29-15,-89-35 30,-1 0 1,1 1-1,-1 0 1,-1 1-1,1 0 1,9 11-1,-17-15 38,-1 0 0,0 0-1,0-1 1,0 1 0,0 1 0,-1-1-1,0 0 1,0 0 0,0 1-1,0-1 1,0 0 0,-1 1-1,0-1 1,0 1 0,0-1 0,-2 8-1,1 9 259,1-17-271,-1-1 1,0 0-1,0 1 1,0-1-1,0 1 1,0-1-1,-1 0 1,1 0-1,-1 0 0,0 0 1,0 0-1,0 0 1,0 0-1,-1-1 1,1 1-1,-1-1 1,1 0-1,-1 1 1,0-1-1,0 0 1,0-1-1,0 1 1,-4 1-1,-10 5 108,-1 0 0,-35 9 0,43-14-114,-13 3-111,-1 0 0,1-2 0,-1 0 0,0-2 0,0-1 0,-1 0 0,-39-6 0,58 4-264,-1 0 0,1 0 0,0-1-1,-1 0 1,1 0 0,0-1 0,0 0 0,0 0-1,1 0 1,-1-1 0,1 0 0,0 0 0,0 0-1,-6-7 1,-24-31-6353</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9.472"/>
    </inkml:context>
    <inkml:brush xml:id="br0">
      <inkml:brushProperty name="width" value="0.035" units="cm"/>
      <inkml:brushProperty name="height" value="0.035" units="cm"/>
    </inkml:brush>
  </inkml:definitions>
  <inkml:trace contextRef="#ctx0" brushRef="#br0">214 82 8410,'0'0'8748,"-26"-13"-8085,-78-42-136,78 41-100,25 21-457,-21 59 235,15-49-71,1 1-1,1 0 1,-6 32-1,7-1 4,2 0-1,9 88 1,-4-118-125,1 0 0,0 0-1,2-1 1,0 1 0,1-1 0,14 26 0,68 97 50,-32-54-15,-35-51-40,-2 2 0,22 54 0,-35-71 36,0 1-1,-1-1 0,-1 1 1,-1 0-1,-2 1 1,1 28-1,-3 14 268,0-64-309,0-1 0,0 1-1,-1-1 1,1 1 0,0-1 0,-1 0 0,1 1 0,0-1 0,-1 1-1,1-1 1,0 0 0,-1 1 0,1-1 0,-1 0 0,1 1 0,-1-1 0,1 0-1,-1 0 1,1 1 0,-1-1 0,1 0 0,-1 0 0,1 0 0,-1 0 0,0 0-1,1 0 1,-1 0 0,1 0 0,-1 0 0,0 0 0,-25 0 16,18 0 9,1 0-8,1-1-1,0 1 1,-1-1-1,1 0 0,0-1 1,0 0-1,0 1 0,0-2 1,0 1-1,0-1 1,1 0-1,-1 0 0,1-1 1,0 1-1,0-1 1,0 0-1,0-1 0,1 1 1,-1-1-1,1 0 0,1 0 1,-1 0-1,1-1 1,-1 1-1,2-1 0,-4-9 1,0 1-21,2 0 1,0-1 0,0 0 0,2 0-1,0 0 1,0 0 0,2-1-1,0 1 1,0 0 0,5-20 0,-4 26-9,2 1 0,-1-1 0,1 1 1,1-1-1,-1 1 0,1 0 1,1 0-1,-1 1 0,2-1 0,-1 1 1,12-12-1,6-3-36,0 2 1,28-19-1,-44 33 37,50-36-40,1 2 1,3 2 0,0 3-1,113-45 1,-99 54 960,-75 46-912,0 348 127,0-368-58,20-13 334,-10 2-294,-1-1-1,-1 0 1,0 0 0,10-20 0,-4 6-27,-3 4-22,-1 0 0,9-28 0,-12 30-47,0 0 1,1 1 0,16-27-1,-20 40-32,1 0-1,-1 0 1,1 1-1,0-1 1,0 1-1,1 0 1,-1 1-1,1-1 1,0 1-1,1 0 1,-1 1-1,0 0 1,1 0-1,7-3 1,10 1-224,0 0 0,0 1 1,0 1-1,0 1 0,37 3 0,-33-1-299,-27 0 467,-1 0 0,1 0 0,0 0 0,-1 0 0,1 0 0,-1 0 0,1 0 0,-1 0 0,1 0 0,-1 1 0,1-1 0,0 0 0,-1 0 0,1 0 0,-1 1 0,1-1 0,-1 0 0,0 1 0,1-1 0,-1 0 0,1 1 0,-1-1 0,0 1 0,1-1 0,-1 1 0,0-1 0,1 0 0,-1 2 0,1 16-3415,-1-9 1302,0 6-2404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59.124"/>
    </inkml:context>
    <inkml:brush xml:id="br0">
      <inkml:brushProperty name="width" value="0.035" units="cm"/>
      <inkml:brushProperty name="height" value="0.035" units="cm"/>
    </inkml:brush>
  </inkml:definitions>
  <inkml:trace contextRef="#ctx0" brushRef="#br0">0 257 5233,'0'0'10026,"24"-4"-8743,74-15-148,-94 19-1043,0-1 0,-1 0 0,1 1 1,-1-2-1,1 1 0,-1 0 0,0-1 0,1 1 0,-1-1 0,0 0 0,0 0 0,0 0 0,0 0 1,3-4-1,4-3 226,8-9 402,0 0-1,30-41 0,-31 38-356,0 0 0,25-23 0,-15 26 118,-26 18-454,0 2-156,-1 1 102,1 0 1,-1 0 0,0 0 0,0-1-1,0 1 1,0 0 0,-1 0 0,0 4-1,0-2 10,-1 6 17,-1-1 1,0 0-1,-1 1 1,0-1-1,0 0 1,-1-1-1,-12 18 1,-13 30 0,22-36-19,1 1-1,1 0 0,1 1 1,1-1-1,1 1 0,1 0 0,2 37 1,0-59 19,0-1 0,0 1 0,0-1 0,0 1 1,0-1-1,0 0 0,0 1 0,0-1 0,1 1 0,-1-1 0,0 0 1,0 1-1,0-1 0,1 0 0,-1 1 0,0-1 0,1 0 0,-1 1 1,0-1-1,0 0 0,1 0 0,-1 1 0,1-1 0,-1 0 0,0 0 1,1 0-1,-1 1 0,0-1 0,1 0 0,-1 0 0,1 0 0,-1 0 1,0 0-1,1 0 0,-1 0 0,1 0 0,-1 0 0,1 0 0,-1 0 1,0 0-1,1 0 0,-1 0 0,1 0 0,-1 0 0,1-1 0,2 1 20,14 0-12,-1 0-1,1-1 1,0-1 0,0-1-1,-1 0 1,0-1-1,1-1 1,21-9 0,-16 3-780,0 0 0,-1-1 1,-1-1-1,0 0 0,-1-2 1,19-18-1,-35 28 425,0 1 0,0-1 0,-1 0 1,1 0-1,-1 0 0,0 0 0,0 0 0,-1 0 0,0-1 0,0 1 1,0 0-1,0-1 0,-1 1 0,0-1 0,0 1 0,-2-11 0,2-6-1177,0-18-1594</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9.937"/>
    </inkml:context>
    <inkml:brush xml:id="br0">
      <inkml:brushProperty name="width" value="0.035" units="cm"/>
      <inkml:brushProperty name="height" value="0.035" units="cm"/>
    </inkml:brush>
  </inkml:definitions>
  <inkml:trace contextRef="#ctx0" brushRef="#br0">129 237 6177,'0'0'11972,"8"-13"-11345,26-43-106,-30 49-374,-1 0-1,0 1 0,0-1 0,-1 0 1,0-1-1,0 1 0,-1 0 0,0 0 1,0-1-1,0 1 0,-1-1 0,-1 1 1,0-11-1,-1-12 540,2 29-660,0 0-1,0 0 1,0 0 0,0 0-1,0 0 1,-1 0-1,1 0 1,0 1-1,-1-1 1,1 0-1,0 0 1,-1 0 0,1 0-1,-1 1 1,0-1-1,1 0 1,-1 0-1,0 1 1,1-1-1,-1 1 1,0-1-1,0 1 1,1-1 0,-2 0-1,-1 0-3,0 0 1,1 0-1,-1 0 0,0 0 0,0 1 0,0-1 1,0 1-1,-3-1 0,0 1-34,1 0 0,-1 1-1,1-1 1,-1 1 0,1 0 0,-1 0-1,1 1 1,0-1 0,-6 4 0,5-1 5,-1 0 1,2 1-1,-1 0 1,0 0 0,1 0-1,0 1 1,0-1 0,1 1-1,0 0 1,0 1 0,0-1-1,1 1 1,0-1 0,0 1-1,0 0 1,1 0 0,-2 10-1,0 10-26,1 0-1,1 0 0,1 37 0,2-36-6,-1-27 36,0 0 1,0-1-1,0 1 0,0 0 0,0-1 1,0 1-1,1 0 0,-1-1 0,0 1 0,1 0 1,-1-1-1,0 1 0,1-1 0,-1 1 1,1 0-1,-1-1 0,1 1 0,-1-1 1,1 1-1,-1-1 0,1 0 0,-1 1 1,1-1-1,0 1 0,-1-1 0,1 0 0,0 0 1,-1 1-1,1-1 0,0 0 0,-1 0 1,1 0-1,1 0 0,30 0 57,-17 0-13,-7-1-122,1 1 0,-1-1 0,0 0 0,0-1-1,0 0 1,0 0 0,0-1 0,0 0 0,0 0 0,-1-1-1,0 0 1,1 0 0,-1-1 0,-1 0 0,1 0-1,-1 0 1,0-1 0,0 0 0,-1 0 0,1-1-1,-1 1 1,-1-1 0,1 0 0,-1-1 0,-1 1-1,1-1 1,-1 1 0,0-1 0,1-11 0,4-57-6262,-2 43 1140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0.684"/>
    </inkml:context>
    <inkml:brush xml:id="br0">
      <inkml:brushProperty name="width" value="0.035" units="cm"/>
      <inkml:brushProperty name="height" value="0.035" units="cm"/>
    </inkml:brush>
  </inkml:definitions>
  <inkml:trace contextRef="#ctx0" brushRef="#br0">1 1 7378,'0'0'7968,"0"12"-7349,0-2-476,-1 28 806,2-1-1,2 1 1,8 41 0,44 90 74,-55-169-1007,0 0 0,0-1 0,0 1 0,0 0 0,1 0 0,-1-1 0,0 1 0,0 0 0,0-1 0,1 1 0,-1 0 0,0 0 0,0 0 0,1-1 0,-1 1 0,0 0 0,0 0 0,1 0 0,-1-1 0,0 1 0,1 0 0,-1 0 0,0 0 0,1 0 0,-1 0-1,0 0 1,1 0 0,-1 0 0,0 0 0,1 0 0,-1 0 0,0 0 0,1 0 0,-1 0 0,0 0 0,1 0 0,-1 0 0,0 0 0,1 0 0,-1 1 0,0-1 0,1 0 0,-1 0 0,0 0 0,0 1 0,1-1 0,-1 0 0,0 0 0,0 1 0,0-1 0,1 0 0,-1 0 0,0 1 0,0-1 0,0 0 0,1 1 0,-1-1 0,0 0 0,0 1 0,0-1 0,0 0 0,0 1 0,0-1 0,0 0 0,0 1 0,0-1 0,0 0 0,0 1 0,0 0 0,14-31 242,-11 21-242,19-36-19,2 0 0,2 2-1,1 1 1,3 1 0,38-41-1,-67 81 0,0 0-1,-1 0 1,1 0-1,0 0 1,0 0-1,0 1 0,0-1 1,0 0-1,0 1 1,0-1-1,0 0 1,0 1-1,1 0 0,-1-1 1,2 0-1,-3 2-1,0-1-1,1 0 0,-1 0 0,1 0 1,-1 0-1,0 0 0,1 1 1,-1-1-1,1 0 0,-1 0 1,0 1-1,1-1 0,-1 0 1,0 0-1,1 1 0,-1-1 1,0 0-1,0 1 0,1-1 0,-1 1 1,0-1-1,0 0 0,0 1 1,0-1-1,1 1 0,-1-1 1,0 0-1,0 1 0,2 42-266,-3-30 352,11 106-25,-5-76-52,-5-40 0,0 0-1,0 0 1,0 0 0,1 0-1,0 1 1,-1-1 0,1 0-1,0 0 1,0 0 0,1-1 0,-1 1-1,0 0 1,1 0 0,0-1-1,0 1 1,0-1 0,0 1-1,4 2 1,-5-4 31,1 0 0,0-1 0,-1 1 0,1-1 0,0 0 0,-1 1 0,1-1 0,0 0 0,-1 0 0,1 0 0,0 0 0,0-1 0,-1 1 0,1 0 0,0-1 0,-1 1-1,1-1 1,1 0 0,26-16 217,-28 16-247,127-93 127,112-73-149,-237 165 11,1-1-6,0 1 0,0-1 1,0 1-1,0 0 0,0 1 0,0-1 0,0 1 0,0-1 0,1 1 0,-1 0 0,0 1 0,9-1 1,-12 2 2,1-1 0,-1 1 1,0 0-1,1 0 1,-1 0-1,0 0 1,1 0-1,-1 0 1,0 0-1,0 1 1,0-1-1,0 0 1,0 1-1,0-1 1,0 0-1,1 4 1,14 29 27,-14-29-32,129 257-646,-127-258 297,-4-4 177,0 0 1,1 0 0,-1 0-1,0 0 1,0 1-1,1-1 1,-1 0-1,0 0 1,0 0-1,1 0 1,-1 0-1,0 0 1,1 0-1,-1 0 1,0 0-1,0 0 1,1 0-1,-1 0 1,0 0-1,0 0 1,1 0-1,-1-1 1,0 1-1,0 0 1,1 0 0,-1 0-1,0 0 1,0 0-1,1-1 1,-1 1-1,0 0 1,0 0-1,0 0 1,1-1-1,5-14-5794</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1.725"/>
    </inkml:context>
    <inkml:brush xml:id="br0">
      <inkml:brushProperty name="width" value="0.035" units="cm"/>
      <inkml:brushProperty name="height" value="0.035" units="cm"/>
    </inkml:brush>
  </inkml:definitions>
  <inkml:trace contextRef="#ctx0" brushRef="#br0">54 226 4905,'0'0'9271,"-2"-20"-8114,-7-55-94,7 64 2219,0 43-3245,-11 61 0,0 5 9,7-40-4,-1 50 1400,7-116-1382,1-1 1,-1 1-1,2 0 1,-1 0-1,1 0 1,0 0-1,1 0 1,3-9-1,4-2-71,25-36 1,-3 8 16,-12 15-21,2 0-1,1 1 1,2 1-1,41-38 1,-65 66-4,0 1 0,1 0 1,-1-1-1,0 1 0,1 0 0,-1 0 0,1 0 1,-1 0-1,1 0 0,0 0 0,0 1 0,-1-1 1,1 1-1,0-1 0,0 1 0,-1-1 0,1 1 1,0 0-1,0 0 0,3 0 0,-4 1 0,1 0-1,-1 0 1,1 1 0,-1-1-1,0 0 1,0 1-1,0-1 1,0 1 0,0-1-1,0 1 1,0-1-1,0 1 1,-1 0 0,1-1-1,0 1 1,-1 0-1,0 0 1,1 0 0,-1 2-1,12 66 47,-4-1-1,-1 125 1,-7-193 132,8-11 65,19-30-209,2 2 0,2 0-1,42-39 1,117-92-272,-107 97-113,-81 70 339,0 0 1,0 1-1,0-1 1,0 0-1,0 1 1,0 0-1,1-1 1,-1 1-1,1 0 1,-1 0-1,0 0 1,1 1-1,0-1 1,-1 1-1,3-1 1,-3 5-313,-2 397 276,-7-347-119,7-53-66,95-55-3881,-34 15-722</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2.919"/>
    </inkml:context>
    <inkml:brush xml:id="br0">
      <inkml:brushProperty name="width" value="0.035" units="cm"/>
      <inkml:brushProperty name="height" value="0.035" units="cm"/>
    </inkml:brush>
  </inkml:definitions>
  <inkml:trace contextRef="#ctx0" brushRef="#br0">292 468 4705,'0'0'10169,"7"-16"-9249,20-49 62,-25 60-786,0 0 1,-1 0 0,0 0 0,0-1-1,0 1 1,0 0 0,-1 0 0,0 0-1,-1-11 1,0-1 515,-21 16-524,14 2-194,0 0 0,0 0 0,0 1 1,0 0-1,0 1 0,0 0 0,0 0 0,1 0 0,-1 1 1,1 0-1,0 1 0,0 0 0,1 0 0,0 0 1,-8 9-1,-10 11 6,1 1 0,-25 37 0,33-41 6,0 0 1,-17 38-1,27-49-5,0 0 0,1 1-1,1 0 1,0 0 0,0 0-1,1 0 1,0 22 0,2 5-36,22-40 237,-13-1-187,0-1 0,-1-1 1,1 1-1,-1-1 0,0-1 1,0 1-1,-1-1 1,1-1-1,-1 1 0,0-1 1,6-8-1,15-15-15,28-41 0,-33 39 6,-5 8-3,-1-1 0,-1-1-1,-2 0 1,0-1 0,15-42-1,-27 61 0,1-1 0,0 1-1,1 0 1,0 0 0,0 0 0,0 0-1,1 1 1,0-1 0,10-9 0,-5 10-6,-7 4-56,-4 14 46,0-1 0,-1 0 0,0 1 0,0-1 0,-1 0 0,-1 0 0,0-1 0,0 1 1,-1-1-1,0 0 0,-8 11 0,6-8 3,-4 10 12,1 0 0,1 1 0,1-1 0,1 2-1,1-1 1,2 1 0,0 0 0,1 0 0,2 0 0,1 27 0,0-46 0,0 0 1,1 1 0,-1-1-1,1 0 1,0 0 0,1 0 0,1 7-1,-2-11 0,0 0 0,1 0 0,-1 0 0,0 0-1,1 0 1,-1 0 0,1-1 0,-1 1 0,1 0-1,0-1 1,0 1 0,0-1 0,0 0 0,0 1-1,0-1 1,0 0 0,0 0 0,0 0 0,1-1-1,3 2 1,5 0 14,0 0 0,0-1 0,0 0 0,1-1 0,-1 0-1,0-1 1,0 0 0,0-1 0,0 0 0,0-1 0,0 0 0,-1 0-1,1-1 1,-1-1 0,19-11 0,2-4 3,0-3 1,-2 0-1,38-39 0,-45 40 12,0 0 1,-2-2-1,-1 0 0,-1-1 0,-1-1 1,-2-1-1,0-1 0,-2 0 0,-1 0 1,-1-1-1,-1-1 0,-2 1 1,-1-2-1,-1 1 0,-2-1 0,1-43 1,-4 54-17,0 1 1,1 0-1,1 0 1,1 0-1,7-20 0,-11 39-14,0 0 0,0 0 0,0 0 0,0 0 0,0 0 0,0 0-1,0 0 1,0 0 0,0 0 0,0 0 0,0 0 0,0 0 0,1 0 0,-1 0-1,0 0 1,0 0 0,0 0 0,0 0 0,0 0 0,0 0 0,0 0-1,0 0 1,0 0 0,0 0 0,0 0 0,1 0 0,-1 0 0,0 0-1,0 0 1,0 0 0,0 0 0,0 0 0,0 0 0,0-1 0,0 1-1,0 0 1,0 0 0,0 0 0,0 0 0,0 0 0,0 0 0,0 0 0,0 0-1,0 0 1,0 0 0,0 0 0,0 0 0,0-1 0,0 1 0,0 0-1,0 0 1,0 0 0,2 13-20,-4 19 7,-6-8 19,0 0 1,-14 26-1,-10 29 57,21-43-36,3 1 1,0 0-1,-2 55 1,5 113 131,5-162-132,0-32-22,0-2-3,0 0 1,0 0-1,1 0 0,3 14 1,-3-20 0,-1 0 1,1-1 0,1 0-1,-1 1 1,0-1-1,0 0 1,1 1 0,0-1-1,-1 0 1,1 0 0,0 0-1,0-1 1,0 1-1,0 0 1,0-1 0,0 1-1,1-1 1,-1 0 0,4 2-1,5 1 26,0-1 1,1-1-1,0 0 0,-1 0 0,1-1 1,0-1-1,20-1 0,-4 0 33,-18 1-44,-1 0 1,1-1-1,0-1 0,-1 0 0,1 0 0,-1-1 1,0 0-1,0 0 0,0-1 0,15-9 0,-11 4-13,-1 0 0,0 0 0,-1-1 0,0-1-1,0 0 1,11-15 0,4-12-22,-2-1 0,-1-1 1,26-67-1,-40 88 19,-1 3 1,-1 0 0,-1 0-1,0 0 1,-1-1 0,0 0 0,-2 0-1,2-19 1,-4 18-29,2 20-92,0 32 29,-3 217 121,1-250-31,-1 0 1,0 0 0,1 0 0,0 0 0,-1 0 0,1 0 0,-1 0 0,1-1-1,0 1 1,0 0 0,0 0 0,-1-1 0,1 1 0,0 0 0,0-1-1,0 1 1,0-1 0,0 1 0,0-1 0,0 1 0,0-1 0,0 0 0,0 0-1,1 1 1,-1-1 0,0 0 0,0 0 0,0 0 0,0 0 0,2-1 0,47 1-99,-34-1-214,-13 1 119,0 0-1,-1 0 0,1 0 1,0 0-1,0-1 0,0 1 1,-1-1-1,1 0 0,0 0 1,-1 0-1,1 0 0,-1 0 1,1-1-1,-1 1 0,4-3 1,-2-1-776,0 0 1,0 0 0,0 0-1,-1 0 1,0 0-1,4-8 1,6-15-5625</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3.120"/>
    </inkml:context>
    <inkml:brush xml:id="br0">
      <inkml:brushProperty name="width" value="0.035" units="cm"/>
      <inkml:brushProperty name="height" value="0.035" units="cm"/>
    </inkml:brush>
  </inkml:definitions>
  <inkml:trace contextRef="#ctx0" brushRef="#br0">1 8 10418,'0'0'11339,"61"-7"-11459,-34 7-1361,-7 17-2472,-13 5-2288</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3.537"/>
    </inkml:context>
    <inkml:brush xml:id="br0">
      <inkml:brushProperty name="width" value="0.035" units="cm"/>
      <inkml:brushProperty name="height" value="0.035" units="cm"/>
    </inkml:brush>
  </inkml:definitions>
  <inkml:trace contextRef="#ctx0" brushRef="#br0">516 204 6345,'0'0'6122,"3"-23"-5162,1-8-612,-1 3 234,1-53 0,-4 79-543,-1 0-1,1 1 1,-1-1 0,1 0-1,-1 1 1,1-1 0,-1 1-1,0-1 1,0 0 0,0 1-1,0 0 1,0-1 0,0 1-1,0 0 1,-1-1 0,1 1-1,0 0 1,-1 0 0,1 0-1,-1 0 1,1 0 0,-1 0-1,0 1 1,1-1-1,-1 1 1,0-1 0,1 1-1,-1-1 1,0 1 0,-3 0-1,-9-3 83,0 2 0,-27 0 0,33 1-84,-7 0 62,0 0 0,0 0-1,0 2 1,0 0 0,0 0 0,1 2 0,-1 0 0,-20 8-1,8 0 93,1 2-1,1 0 0,0 2 1,1 1-1,-23 19 0,40-29-145,-1 0 0,1 1 0,0 0-1,1 0 1,0 0 0,0 1-1,1 0 1,0 0 0,0 0 0,1 1-1,0 0 1,1-1 0,0 1 0,1 1-1,0-1 1,0 0 0,0 16-1,2-9-31,-1-10-5,1-1-1,0 0 1,1 1-1,-1-1 1,3 7-1,-3-11-5,1 0 0,0 0 0,0 1 0,0-1 0,0 0 0,1 0 0,-1 0 0,0 0 0,1-1 0,-1 1 0,1 0 0,0-1 0,0 1 0,0-1 0,-1 1 0,1-1 0,4 2 0,8 2 12,0 0 1,1-1-1,-1-1 0,1 0 1,0-1-1,0 0 1,0-1-1,0-1 0,19-2 1,1 1-6,-6 1-345,-1-2 0,1 0 0,-1-3 0,0 0 0,0-1 0,0-2 0,47-21 0,12-13-2962,-15 2-1886</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3.708"/>
    </inkml:context>
    <inkml:brush xml:id="br0">
      <inkml:brushProperty name="width" value="0.035" units="cm"/>
      <inkml:brushProperty name="height" value="0.035" units="cm"/>
    </inkml:brush>
  </inkml:definitions>
  <inkml:trace contextRef="#ctx0" brushRef="#br0">0 0 6313</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3.926"/>
    </inkml:context>
    <inkml:brush xml:id="br0">
      <inkml:brushProperty name="width" value="0.035" units="cm"/>
      <inkml:brushProperty name="height" value="0.035" units="cm"/>
    </inkml:brush>
  </inkml:definitions>
  <inkml:trace contextRef="#ctx0" brushRef="#br0">0 290 6313,'154'-165'2186,"-144"153"-884,1 0-1,1 1 1,0 0-1,18-13 1,-1-1 1276,4-2 843,-33 27-3405,0-1 1,0 1-1,0 0 1,0 0-1,0 0 1,0 0-1,0 0 0,0 0 1,0-1-1,1 1 1,-1 0-1,0 0 1,0 0-1,0 0 1,0 0-1,0 0 1,0 0-1,1 0 1,-1 0-1,0-1 0,0 1 1,0 0-1,0 0 1,0 0-1,1 0 1,-1 0-1,0 0 1,0 0-1,0 0 1,0 0-1,0 0 0,1 0 1,-1 0-1,0 0 1,0 0-1,0 0 1,0 0-1,1 0 1,-1 1-1,0-1 1,0 0-1,0 0 1,0 0-1,0 0 0,0 0 1,1 0-1,-1 0 1,0 0-1,0 0 1,0 1-1,0-1 1,0 0-1,0 0 1,0 0-1,0 0 0,0 0 1,0 1-1,1-1 1,-1 0-1,0 0 1,0 0-1,0 0 1,0 0-1,0 1 1,1 11-48,-3 89 103,5 132 6,-1-214-154,2 0 0,0-1 0,1 0 0,13 32 0,-17-48-47,0 0-1,0 0 0,0-1 1,0 1-1,0-1 1,1 1-1,-1-1 0,1 1 1,-1-1-1,1 0 0,0 0 1,-1 0-1,1 0 1,0 0-1,0 0 0,0 0 1,-1-1-1,1 1 0,0 0 1,0-1-1,0 0 0,0 1 1,0-1-1,0 0 1,3 0-1,0 0-540,1-1 1,-1 1-1,0-1 1,1 0-1,-1 0 1,0 0-1,0-1 1,9-3-1,13-14-4980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4.297"/>
    </inkml:context>
    <inkml:brush xml:id="br0">
      <inkml:brushProperty name="width" value="0.035" units="cm"/>
      <inkml:brushProperty name="height" value="0.035" units="cm"/>
    </inkml:brush>
  </inkml:definitions>
  <inkml:trace contextRef="#ctx0" brushRef="#br0">421 205 6937,'0'0'8874,"-3"-31"-8639,-15-92 72,18 121-297,-1 0 0,1 0 0,0 0 0,-1 0 0,1-1 0,-1 1 0,0 0 0,0 0 0,0 0 0,0 1 0,0-1 0,0 0 0,0 0 0,-1 0 0,1 1 0,-1-1 0,1 1 0,-1-1 0,0 1 1,1 0-1,-1 0 0,0-1 0,0 1 0,0 0 0,0 1 0,0-1 0,0 0 0,0 0 0,0 1 0,0 0 0,-1-1 0,1 1 0,-4 0 0,-2-1 1,-11-1 11,0 1 1,-22 2-1,13-1 16,19 1 12,0 1 0,1-1 1,-1 1-1,1 1 0,0-1 0,-1 1 0,1 1 0,1 0 0,-1 0 0,0 0 0,1 1 0,0 0 1,-11 10-1,5-3 48,1 0 1,0 0 0,1 1-1,1 0 1,-18 30 0,23-32-84,1 0 0,0 0-1,1 0 1,1 0 0,-1 0 0,2 1 0,0-1-1,0 1 1,2 21 0,-1-17-16,1-15 4,-1-1 1,1 1-1,0 0 0,-1-1 1,1 1-1,0 0 1,-1-1-1,1 1 1,0-1-1,0 0 1,0 1-1,0-1 1,-1 1-1,1-1 1,0 0-1,0 0 1,0 0-1,0 1 1,0-1-1,0 0 1,0 0-1,0 0 1,0 0-1,1-1 1,35 1 68,-27 0-59,7-1-115,0 1 0,0-2 1,0 0-1,0-2 0,0 1 1,-1-2-1,0 0 0,0-1 1,18-9-1,-18 5-870,1 0 0,-2 0 0,1-2-1,22-21 1,-7-6-4083</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4.841"/>
    </inkml:context>
    <inkml:brush xml:id="br0">
      <inkml:brushProperty name="width" value="0.035" units="cm"/>
      <inkml:brushProperty name="height" value="0.035" units="cm"/>
    </inkml:brush>
  </inkml:definitions>
  <inkml:trace contextRef="#ctx0" brushRef="#br0">1 0 7114,'0'0'8565,"0"8"-8262,7 255 2212,-7-83-2336,-1-179-173,1 1-1,0 0 1,0-1-1,0 1 1,0-1-1,1 1 1,-1-1-1,0 1 1,1 0-1,-1-1 1,1 1-1,-1-1 1,1 0-1,0 1 1,-1-1-1,1 1 1,0-1-1,2 2 1,-1-2 7,-1 0 0,1-1 0,0 1 0,-1-1 0,1 1 1,0-1-1,-1 0 0,1 1 0,0-1 0,0 0 0,-1 0 0,1-1 1,0 1-1,-1 0 0,1 0 0,0-1 0,2 0 0,4-2 33,0 0 0,0-1 0,-1 0-1,1 0 1,-1-1 0,0 0-1,0 0 1,0-1 0,-1 0 0,12-13-1,-1 2 3,11-12 135,-1-2-1,-1 0 1,34-57 0,46-112 1217,-103 188-1269,-3 12-129,0 0-1,-1 0 0,1-1 0,0 1 1,0 0-1,0 0 0,0-1 1,0 1-1,0 0 0,0 0 1,0-1-1,0 1 0,1 0 0,-1 0 1,0-1-1,0 1 0,0 0 1,0 0-1,0-1 0,0 1 1,0 0-1,1 0 0,-1 0 0,0-1 1,0 1-1,0 0 0,0 0 1,1 0-1,-1 0 0,0-1 0,0 1 1,0 0-1,1 0 0,-1 0 1,0 0-1,0 0 0,1 0 1,-1 0-1,0 0 0,0 0 0,1 0 1,-1 0-1,0 0 0,1 11-221,-7 347 254,5-352-34,2 0 1,-1 0-1,0 0 0,1-1 1,0 1-1,1 0 1,0 0-1,-1 0 1,4 5-1,-3-8-1,0 0 0,-1 0 1,1-1-1,1 1 0,-1-1 0,0 1 0,1-1 0,-1 0 1,1 0-1,-1 0 0,1 0 0,0-1 0,0 1 0,0-1 0,0 0 1,0 1-1,5 0 0,5 1-77,1-1-1,0 0 1,0 0 0,-1-2-1,1 0 1,0 0 0,0-1 0,0-1-1,-1 0 1,1-1 0,-1-1-1,1 0 1,-1 0 0,0-1-1,-1-1 1,1-1 0,17-11-1,14-13-1344,-1-2-1,-2-2 1,45-47-1,-33 29-1285,-4 9-1006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59.340"/>
    </inkml:context>
    <inkml:brush xml:id="br0">
      <inkml:brushProperty name="width" value="0.035" units="cm"/>
      <inkml:brushProperty name="height" value="0.035" units="cm"/>
    </inkml:brush>
  </inkml:definitions>
  <inkml:trace contextRef="#ctx0" brushRef="#br0">0 61 9578,'0'0'11931,"149"-60"-12412,-142 63-1943,-7 19 584,0 13-761,0-2-1720,-7-5 80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5.200"/>
    </inkml:context>
    <inkml:brush xml:id="br0">
      <inkml:brushProperty name="width" value="0.035" units="cm"/>
      <inkml:brushProperty name="height" value="0.035" units="cm"/>
    </inkml:brush>
  </inkml:definitions>
  <inkml:trace contextRef="#ctx0" brushRef="#br0">692 117 7986,'0'0'11069,"0"-19"-10787,-2-57-37,2 75-242,0 0 0,0 0 0,0 1 0,0-1 1,0 0-1,0 0 0,0 0 0,-1 1 0,1-1 1,0 0-1,0 0 0,-1 0 0,1 1 0,0-1 1,-1 0-1,1 1 0,-1-1 0,1 0 1,-1 1-1,1-1 0,-1 0 0,1 1 0,-1-1 1,0 1-1,1-1 0,-1 1 0,0 0 0,0-1 1,1 1-1,-1-1 0,0 1 0,0 0 0,1 0 1,-1 0-1,0-1 0,0 1 0,0 0 1,1 0-1,-1 0 0,0 0 0,0 0 0,0 0 1,0 1-1,1-1 0,-1 0 0,0 0 0,-1 1 1,-3 0-9,1-1 2,1 0 1,-1 0-1,1 1 0,-1-1 1,0 1-1,1 0 1,-1 0-1,1 0 0,0 1 1,-1-1-1,1 1 1,0 0-1,0 0 0,0 0 1,0 0-1,0 0 1,1 1-1,-1-1 0,1 1 1,-1 0-1,1 0 0,0 0 1,0 0-1,0 0 1,0 0-1,1 0 0,-1 1 1,1-1-1,0 0 1,-1 6-1,-2 9-86,1 1 0,1-1 0,0 1 0,2 30 0,0-33-85,0-10 129,-1 3 10,1 1-1,0 0 1,1 0 0,0 0 0,0-1 0,1 1-1,1 0 1,-1-1 0,1 0 0,7 13 0,38 55 58,-27-46 60,22 44 1,-38-65 112,-1 1 0,1 0 0,-2 0 0,0 1 0,0-1 0,-1 1 0,0-1-1,0 17 1,-2-27-178,-1 1-1,1-1 0,-1 0 0,1 1 0,-1-1 1,0 0-1,1 0 0,-1 1 0,0-1 0,0 0 1,0 0-1,0 0 0,0 0 0,0 0 0,0 0 1,0 0-1,0 0 0,0 0 0,0-1 0,-1 1 0,1 0 1,0-1-1,-1 1 0,1-1 0,0 0 0,-1 1 1,1-1-1,-2 0 0,-51 8 87,42-7-66,-389 10-1287,371-12-51,-48-8 0,65 7 75,1-1-1,-1-1 1,-16-7 0,-24-19-9474</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7.882"/>
    </inkml:context>
    <inkml:brush xml:id="br0">
      <inkml:brushProperty name="width" value="0.035" units="cm"/>
      <inkml:brushProperty name="height" value="0.035" units="cm"/>
    </inkml:brush>
  </inkml:definitions>
  <inkml:trace contextRef="#ctx0" brushRef="#br0">37 125 3385,'0'0'12010,"-1"-18"-10269,-1-6-1045,-1-16 28,2-3 2974,-12 205-3810,-1 6 143,14-53 9,-2 8 4,24 213 0,-4-168-35,-14-105-4,4-1-1,17 72 0,-25-132 1,0-1-1,1 0 0,-1 0 0,1 1 1,-1-1-1,1 0 0,-1 0 0,1 1 1,-1-1-1,1 0 0,0 0 0,0 0 1,0 0-1,0 0 0,0 0 0,0 0 1,0 0-1,0-1 0,0 1 0,0 0 1,0 0-1,0-1 0,3 2 0,-2-2 13,0 0 0,1 0 1,-1 0-1,0 0 0,0 0 0,0-1 0,0 1 0,0-1 0,0 1 0,0-1 0,0 0 0,0 1 0,3-3 0,4-3 38,0 0-1,0 0 0,-1-1 0,15-14 1,57-69 28,-52 55-143,2 1 0,2 1 0,1 2-1,45-32 1,-72 58 8,1 1 0,-1 0 0,1 0 1,0 0-1,0 1 0,0 0 0,1 1 0,-1 0 0,1 0 0,0 0 0,-1 1 0,11 0 0,-17 1 32,1 0-1,-1 1 0,1-1 1,-1 0-1,0 1 0,1-1 0,-1 1 1,0 0-1,1 0 0,-1-1 1,0 1-1,0 0 0,0 0 1,0 0-1,0 0 0,0 0 0,0 0 1,0 1-1,0-1 0,0 0 1,0 0-1,-1 1 0,2 1 1,12 40-241,-10-30 105,2 10-89,-6-19 110,1 1 0,0 0-1,0-1 1,0 1-1,1-1 1,-1 1-1,1-1 1,0 0-1,1 1 1,-1-1 0,4 4-1,-3-7-20,-1 0-1,0-1 1,0 1 0,1-1 0,-1 1-1,0-1 1,1 0 0,-1 0-1,0 0 1,1 0 0,2-1-1,6 0-962,-7 1 706,-1 0-180,0 0-1,0 0 1,0 0-1,0-1 1,0 1 0,0-1-1,0 1 1,3-3 0,13-6-5062</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8.444"/>
    </inkml:context>
    <inkml:brush xml:id="br0">
      <inkml:brushProperty name="width" value="0.035" units="cm"/>
      <inkml:brushProperty name="height" value="0.035" units="cm"/>
    </inkml:brush>
  </inkml:definitions>
  <inkml:trace contextRef="#ctx0" brushRef="#br0">305 163 7434,'0'0'6274,"-2"-25"-5515,-10-76 11,12 100-732,-1-1 1,1 0 0,0 1-1,-1-1 1,1 0 0,-1 1-1,1-1 1,-1 1 0,0-1-1,0 1 1,1-1 0,-1 1-1,0-1 1,0 1 0,-1 0-1,1 0 1,0-1 0,0 1 0,-1 0-1,1 0 1,0 0 0,-1 0-1,1 1 1,-1-1 0,0 0-1,1 1 1,-1-1 0,1 1-1,-1-1 1,0 1 0,1 0-1,-1-1 1,0 1 0,1 0-1,-1 0 1,0 0 0,0 1-1,1-1 1,-1 0 0,-2 1-1,-5 0 98,2 0-115,1 0-1,-1 1 0,1-1 0,-1 1 1,1 1-1,0-1 0,0 1 0,0 0 1,1 0-1,-1 1 0,1 0 0,-1 0 1,1 0-1,0 1 0,1-1 0,-1 1 1,1 0-1,-4 7 0,-10 12 3,2 0 0,-22 45 0,30-52-31,0 1 0,1 0 0,1 0 0,1 0 0,1 1 0,0-1 0,2 1 0,0 0 0,0 22 0,3-40 13,-1 0 0,0 0 0,1 0 0,-1 0 0,1 0 1,-1 0-1,1 0 0,-1 0 0,1 0 0,0-1 0,-1 1 1,1 0-1,0 0 0,0-1 0,0 1 0,0 0 0,-1-1 1,1 1-1,0-1 0,0 1 0,0-1 0,0 1 0,0-1 0,0 0 1,1 1-1,-1-1 0,0 0 0,0 0 0,0 0 0,0 0 1,0 0-1,0 0 0,0 0 0,0 0 0,2-1 0,41-5 199,-33 1-147,0 0 1,-1 0-1,0-1 0,0-1 0,0 1 1,-1-2-1,15-14 0,56-66 517,55-109 491,-115 166-872,-18 28-147,4-6 124,-6 15-120,0 8-67,0 14 19,1-1 4,-2 1-1,-7 51 1,3-48 1,1 1-1,0 56 1,4-87-19,1 0 0,-1 0-1,0-1 1,0 1 0,0 0 0,0 0-1,0-1 1,1 1 0,-1 0 0,0-1 0,1 1-1,-1 0 1,0-1 0,1 1 0,-1 0 0,1-1-1,-1 1 1,1-1 0,-1 1 0,1-1-1,-1 1 1,1-1 0,0 1 0,-1-1 0,1 0-1,0 1 1,-1-1 0,1 0 0,0 0 0,0 1-1,-1-1 1,1 0 0,1 0 0,30 0-160,-18-1 42,0 1-116,0-1 1,0-1 0,-1 0 0,1 0 0,0-2 0,15-5 0,3-4-1379,36-21 1,-53 26 855,48-27-3633</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8.767"/>
    </inkml:context>
    <inkml:brush xml:id="br0">
      <inkml:brushProperty name="width" value="0.035" units="cm"/>
      <inkml:brushProperty name="height" value="0.035" units="cm"/>
    </inkml:brush>
  </inkml:definitions>
  <inkml:trace contextRef="#ctx0" brushRef="#br0">280 113 7802,'0'0'8748,"-8"-18"-8413,-26-56 133,34 73-454,-1 0-1,1-1 1,-1 1-1,0 0 1,1 0-1,-1-1 1,0 1 0,0 0-1,0 0 1,0 0-1,0 0 1,0 0 0,0 1-1,-1-1 1,1 0-1,0 0 1,0 1-1,-1-1 1,-2 0 0,-12 6 44,14-3-52,-9 6 34,1 1-1,0 1 0,0 0 1,1 0-1,0 1 0,-11 19 1,-2-1 72,11-14-102,0 1 1,1 0-1,0 1 0,1 0 0,1 1 0,1-1 1,1 1-1,0 1 0,1-1 0,1 1 0,1 0 1,1 0-1,-1 25 0,2-18-15,1-18 10,-1 0 0,1 1 0,0-1 0,1 0 0,0 0 0,3 11 0,-3-17-4,-1 0 0,1 0-1,0 0 1,1 0 0,-1 0 0,0-1 0,0 1 0,1 0 0,-1-1-1,1 1 1,-1-1 0,1 0 0,0 1 0,-1-1 0,1 0 0,0 0 0,0 0-1,0 0 1,0 0 0,0-1 0,0 1 0,0-1 0,0 1 0,0-1 0,0 0-1,1 1 1,-1-1 0,0 0 0,3-1 0,14 1 44,-6 1-139,0-1 1,-1 0-1,1-1 0,0-1 1,-1 0-1,1 0 1,-1-2-1,20-7 0,5-7-1458,-1-2-1,53-38 0,-26 8-2905</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19.061"/>
    </inkml:context>
    <inkml:brush xml:id="br0">
      <inkml:brushProperty name="width" value="0.035" units="cm"/>
      <inkml:brushProperty name="height" value="0.035" units="cm"/>
    </inkml:brush>
  </inkml:definitions>
  <inkml:trace contextRef="#ctx0" brushRef="#br0">1 1 3649,'0'0'13493,"0"38"-13123,0 131-49,5 23 162,0-146-379,17 67 0,-13-74-244,-1 1-1,-3 0 1,2 67 0,2-111-2189,-2-3 450,0 0-1,0-1 1,10-16-1,3-8-5516</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20.152"/>
    </inkml:context>
    <inkml:brush xml:id="br0">
      <inkml:brushProperty name="width" value="0.035" units="cm"/>
      <inkml:brushProperty name="height" value="0.035" units="cm"/>
    </inkml:brush>
  </inkml:definitions>
  <inkml:trace contextRef="#ctx0" brushRef="#br0">245 269 4913,'0'0'10957,"12"-23"-10540,33-70-71,-27 63 258,-18 27 224,0 3-468,-1 3-313,-3 3-31,1 1-1,-1-1 1,0 0 0,-1-1 0,1 1-1,-1-1 1,0 0 0,-1 0 0,1-1-1,-8 5 1,-17 17 82,-4 7 40,-82 86 129,106-106-259,0 0 0,1 0 0,0 1 0,1 0 0,1 0 0,0 1 0,1 0 0,-4 16 0,8-20 5,1 0 0,0-1 0,0 1 0,2 13-1,-1-3 33,0-21-43,0 0 0,0 1 0,0-1 0,0 0 0,0 1 0,0-1 0,0 0 0,0 1 0,0-1 0,0 0 0,0 0 0,0 1 0,1-1 0,-1 0 0,0 1 0,0-1 0,0 0 0,0 0 0,0 1 0,1-1 0,-1 0 0,0 0 0,0 1 0,0-1 0,1 0 0,-1 0 0,0 0 0,0 1 0,1-1 0,-1 0 0,0 0 0,1 0 0,-1 0 0,0 0 0,0 0 0,1 1 0,-1-1 0,0 0 0,1 0 0,23 3 48,0-1 0,-1-1-1,1-1 1,36-4 0,-38 1-31,-1 0 0,0-2 1,0-1-1,0 0 1,30-14-1,-19 5 0,-1-2 0,46-31 0,-56 33 87,-1-1 0,0-1-1,-1 0 1,-1-2 0,-1 0 0,0 0 0,-1-2-1,-2 0 1,0-1 0,-1 0 0,17-44 0,-24 53 163,-5 11-173,0-1-1,0 1 1,0 0-1,0-1 1,0 1-1,-1-1 1,1 1-1,0-5 1,-1 6-57,-4 6-218,-21 25 121,2 2 0,-34 58-1,50-75 61,-1 0 0,2 1-1,0 0 1,1 0-1,1 1 1,0-1 0,1 1-1,1 0 1,0 19-1,1-19-3,1-12 1,0 1 1,0-1-1,0 0 1,0 0-1,3 8 0,-3-11 2,1-1-1,0 1 0,-1-1 1,1 1-1,0-1 0,0 1 1,0-1-1,0 0 0,0 1 1,0-1-1,0 0 0,1 0 1,-1 0-1,0 0 0,1 0 1,-1 0-1,0 0 0,1-1 1,-1 1-1,1 0 0,2 0 1,10 2 15,0 0 1,-1 0-1,1-2 1,0 0-1,0 0 1,0-1-1,0-1 1,20-3-1,-16 0 10,0 0-1,0-1 1,0 0-1,0-2 1,29-14-1,-23 7 2,-1-1-1,0-1 1,-1 0 0,0-2-1,-2-1 1,24-27 0,-31 31-4,-2 0 0,0-1 0,-1 0 0,0-1 0,-2 0 0,0 0 0,0-1 0,-2 0 0,9-37 1,12-119 852,-24 149-603,-2 22-219,-1 6-40,-3 39-93,2-27 95,-3 8-14,0 1 0,-1-1 0,-2-1-1,-15 39 1,-2 6 9,14-33-8,1-3 5,-1 0 0,-2 0 0,-29 55 0,35-82 484,4-13-291,5-14-104,2 11-87,1 1 0,0-1 0,0 2 0,1-1 0,1 1 0,0 0 0,0 0 0,16-13 0,-2 0-4,11-15-23,-7 8 12,0 2 1,34-28 0,-49 47-33,1 1-1,-1 1 1,1 0 0,0 0 0,1 1 0,0 0 0,0 1 0,0 1-1,24-5 1,212-34-1146,-244 42-1414,-18 2-5705,-12-1 4377</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20.620"/>
    </inkml:context>
    <inkml:brush xml:id="br0">
      <inkml:brushProperty name="width" value="0.035" units="cm"/>
      <inkml:brushProperty name="height" value="0.035" units="cm"/>
    </inkml:brush>
  </inkml:definitions>
  <inkml:trace contextRef="#ctx0" brushRef="#br0">780 116 8066,'0'0'11908,"4"-19"-11062,11-57-363,-15 75-479,0 1-1,0-1 1,1 1-1,-1-1 1,0 0-1,0 1 1,0-1-1,0 0 1,0 1-1,0-1 1,0 1-1,0-1 1,0 0-1,0 1 1,-1-1-1,1 1 1,0-1-1,0 0 1,0 1-1,-1-1 1,1 1 0,0-1-1,-1 1 1,1-1-1,-1 1 1,1-1-1,0 1 1,-1-1-1,1 1 1,-1 0-1,1-1 1,-1 1-1,1 0 1,-1-1-1,0 1 1,1 0-1,-1 0 1,1-1-1,-1 1 1,1 0-1,-1 0 1,0 0-1,1 0 1,-1 0-1,0 0 1,1 0-1,-1 0 1,1 0-1,-1 0 1,0 0-1,0 1 1,-15 0-1,1 1 1,-1 0-1,1 2 1,0-1-1,0 2 1,1 0-1,-1 1 1,1 0-1,0 1 1,1 1 0,-1 0-1,-13 12 1,13-10-99,2 1 0,-1 0 0,1 0 1,1 1-1,0 1 0,1 0 1,0 0-1,1 1 0,1 0 0,0 0 1,-10 28-1,15-33 6,1 1 0,1-1-1,0 0 1,0 1 0,1 15 0,0-20 76,0-4 15,0 0 1,1 0-1,-1 0 0,1 1 0,-1-1 1,1 0-1,-1 0 0,1 0 1,0 0-1,-1 0 0,1-1 0,0 1 1,0 0-1,0 0 0,0 0 1,-1-1-1,1 1 0,0 0 1,0-1-1,0 1 0,2 0 0,30 14 77,-14-8-45,-7-1-26,2 0 39,0 1-1,20 13 1,-32-18-14,1 0-1,-1 0 1,0-1-1,1 1 1,-1 1-1,0-1 0,0 0 1,0 1-1,0-1 1,-1 1-1,1-1 1,-1 1-1,0 0 0,1-1 1,-1 1-1,0 0 1,-1 0-1,1 0 1,0 5-1,-1-6-14,1 0-1,-1 1 0,0-1 1,-1 1-1,1-1 1,0 0-1,-1 0 1,1 1-1,-1-1 0,0 0 1,1 0-1,-3 4 1,1-4-14,0 0 1,-1 0 0,1-1-1,0 1 1,-1-1 0,1 0-1,-1 1 1,1-1 0,-1 0-1,0 0 1,-3 0 0,-61 15-689,0-3 0,0-4-1,-83 3 1,34-6-2378,12-5-2027</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20.807"/>
    </inkml:context>
    <inkml:brush xml:id="br0">
      <inkml:brushProperty name="width" value="0.035" units="cm"/>
      <inkml:brushProperty name="height" value="0.035" units="cm"/>
    </inkml:brush>
  </inkml:definitions>
  <inkml:trace contextRef="#ctx0" brushRef="#br0">20 54 13883,'0'0'10314,"41"-54"-12890,-48 90-361,-47-1-2752</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55.293"/>
    </inkml:context>
    <inkml:brush xml:id="br0">
      <inkml:brushProperty name="width" value="0.035" units="cm"/>
      <inkml:brushProperty name="height" value="0.035" units="cm"/>
    </inkml:brush>
  </inkml:definitions>
  <inkml:trace contextRef="#ctx0" brushRef="#br0">124 106 4457,'0'0'12988,"1"-5"-10906,3 1-1994,0 0-1,0 0 1,0 1 0,0-1 0,0 1 0,1 0-1,0 0 1,-1 0 0,1 1 0,7-3-1,1-1 3,8-5-55,1 1 0,0 1 0,30-7-1,-41 13-45,1 0-1,-1 1 0,1 1 1,-1 0-1,1 0 0,-1 1 1,1 1-1,21 3 0,-30-3 2,0 1 0,1-1 0,-1 1 0,0 0-1,0 0 1,0 0 0,0 0 0,0 0-1,-1 1 1,1-1 0,-1 1 0,0 0-1,1 0 1,-1 0 0,0 0 0,-1 0 0,1 0-1,-1 0 1,3 7 0,2 8-9,-1 0 0,5 27 0,-9-37 20,7 53 0,-2 0 0,-4 97 0,-3-89-2,1-62 5,0-1 0,-1 0 1,0 1-1,0-1 0,-1 1 1,1-1-1,-1 0 0,-1 0 1,1 0-1,-1 0 0,0 0 1,0-1-1,-6 8 0,2-5 30,0-1-1,0 1 0,-1-1 0,0-1 0,0 1 0,-1-2 1,-15 9-1,-4-1 38,0-1-1,-1-2 1,-1-1 0,-51 9 0,47-13 131,0-2 0,-1-1 0,-63-5 0,97 3-190,0 0 0,1 0-1,-1-1 1,0 1 0,0 0 0,1 0 0,-1-1 0,0 1-1,0-1 1,1 1 0,-1 0 0,1-1 0,-1 1 0,0-1-1,1 0 1,-1 1 0,1-1 0,-1 1 0,1-1 0,-1 0-1,1 1 1,0-1 0,-1 0 0,1 0 0,0 1 0,-1-2-1,-1-28 47,3 26-69,-1 0-1,1-1 1,0 1-1,0 0 1,0 0-1,1 0 0,-1 0 1,1 0-1,0 0 1,0 0-1,4-5 1,2 3 0,0 0-1,1 0 1,0 1 0,0 0 0,0 1 0,0 0 0,1 0 0,12-2 0,0 0-6,0 2 1,40-4-1,-36 5 18,1 2 0,0 1-1,-1 0 1,1 2-1,-1 2 1,0 0 0,0 1-1,40 15 1,63 28 4,-108-42-1,0-2 0,-1 0 0,2-1 0,31-1 0,-35-2-26,-1 0 0,0-2 1,0 0-1,30-8 0,-39 7-209,1 0 0,-1 0-1,1-1 1,-1 0 0,0-1-1,0 0 1,-1 0 0,1-1-1,-1 1 1,-1-2 0,8-7-1,1-5-1944,-2 0-1,19-35 1,-10 11-2718</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55.870"/>
    </inkml:context>
    <inkml:brush xml:id="br0">
      <inkml:brushProperty name="width" value="0.035" units="cm"/>
      <inkml:brushProperty name="height" value="0.035" units="cm"/>
    </inkml:brush>
  </inkml:definitions>
  <inkml:trace contextRef="#ctx0" brushRef="#br0">1329 140 680,'0'0'10886,"-64"-19"-9853,-204-56-44,233 64-501,-1 2 0,-43-5-1,52 11-183,-43-4 630,-102 5 0,95 3-516,53 0-325,0 0 1,0 2-1,0 1 0,0 1 0,1 1 1,-1 1-1,2 1 0,-1 1 0,1 1 1,0 1-1,1 0 0,-20 16 0,27-17-49,0 1-1,0 1 1,1 0-1,0 1 1,2 0-1,-1 1 1,1 0-1,1 0 1,1 2-1,0-1 1,1 1-1,1 0 1,0 1-1,1-1 1,1 1-1,0 1 1,-2 17-1,2 36 67,2 73 1,4-97-76,0-22-23,1-1 0,1 0 1,1-1-1,1 1 0,1-1 0,1 0 0,11 24 0,-1-12 6,1 1 0,1-2 0,38 50 1,-51-74-35,2-1 0,-1 0 1,1 0-1,1-1 1,0 0-1,0-1 0,0 0 1,1 0-1,0-1 1,0 0-1,1 0 0,-1-1 1,1-1-1,0 0 1,1-1-1,-1 0 0,1 0 1,-1-1-1,16 0 1,7 0 144,-1-2 1,1-1-1,0-2 1,-1-1-1,0-1 1,49-16-1,161-67-21,-190 65-145,-1-3 0,70-46 1,-110 65 36,0-1 0,-1-1 0,-1 0 0,1-1 0,-2 1 0,1-2 0,-1 1 0,-1-2 0,0 1 0,-1-1 0,0 0 0,0 0 0,-1-1 0,-1 0 0,0 0 0,-1 0 0,-1-1 0,0 1 0,0-1 0,0-21 0,-3 5-24,1 8 131,-5-42 1,3 58-76,0-1-1,-1 0 1,0 1-1,0 0 1,0-1 0,-1 1-1,0 0 1,0 0-1,-1 0 1,-5-7 0,-5-3-41,0 1 1,-1 1 0,-1 0 0,0 2 0,-1-1 0,0 2 0,-35-18-1,30 19-1574,1 1-1,-1 1 0,-42-9 1,36 13-3368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1:59.917"/>
    </inkml:context>
    <inkml:brush xml:id="br0">
      <inkml:brushProperty name="width" value="0.035" units="cm"/>
      <inkml:brushProperty name="height" value="0.035" units="cm"/>
    </inkml:brush>
  </inkml:definitions>
  <inkml:trace contextRef="#ctx0" brushRef="#br0">0 244 4561,'0'0'10078,"42"3"-8798,130 7-95,-161-10-972,0 0 1,0-1-1,18-3 1,-26 4-157,-1-1 0,0 0 0,0 0 0,1 0 0,-1 0-1,0 0 1,0-1 0,0 1 0,2-2 0,7-5 156,14-7 183,33-26 0,-49 34-380,-1-1 0,0 1-1,0-1 1,-1 0 0,0-1-1,0 0 1,5-10 0,-10 12 30,0 0 0,0 0 0,-1 0 0,0 0 0,0 0 0,-1 0 0,1 0 0,-3-13 0,2 1 21,0 19-66,-1 0 0,1-1 0,0 1 0,0 0 0,-1-1 0,1 1 0,0 0 0,-1-1 0,1 1 0,0 0 0,-1-1 0,1 1 0,-1 0 0,1 0 0,0 0 0,-1-1 0,1 1 0,-1 0 1,1 0-1,-1 0 0,1 0 0,0 0 0,-1 0 0,1 0 0,-1 0 0,1 0 0,-1 0 0,1 0 0,-1 0 0,1 0 0,-1 0 0,1 0 0,-1 1 0,-1-1-1,-9 0-19,-1 0 1,1 1 0,0 1-1,-1 0 1,1 0 0,0 1 0,0 1-1,1 0 1,-1 0 0,1 1-1,0 0 1,0 1 0,-9 7 0,-6 4 6,1 0 0,1 2 0,1 1 0,-26 29-1,41-40 11,-1 0-1,2 0 0,-1 0 0,1 1 1,1 0-1,0 1 0,0-1 0,1 1 1,0 0-1,1 0 0,0 0 0,1 0 1,0 0-1,0 14 0,2-19 3,0-3 39,0 0 0,0-1-1,0 1 1,0 0 0,1-1-1,-1 1 1,1 0 0,1 4-1,-1-6-3,0 1 0,0-1 0,0 0 0,0 0 0,0 0 0,0 0-1,1 0 1,-1-1 0,0 1 0,1 0 0,-1 0 0,0-1 0,1 1 0,-1-1 0,1 1-1,-1-1 1,1 0 0,2 1 0,23 2 620,0-1-1,51-2 1,-29-1-225,3 2-265,0-3 0,0-3 0,-1-1 0,0-3 0,87-27 0,-134 35-305,1-1 0,-1 1 1,0-1-1,-1 0 1,1-1-1,0 1 1,6-6-1,-9 7-49,-1 0 0,1 1-1,0-1 1,-1 0 0,1 0 0,-1 1-1,1-1 1,-1 0 0,0 0 0,1 0-1,-1 0 1,0 0 0,1 0 0,-1 0-1,0 0 1,0-2 0,0 2-245,0 0-1,-1 0 1,1 0-1,-1 0 1,1-1-1,-1 1 1,1 0 0,-1 0-1,1 0 1,-1 0-1,0 0 1,0 0 0,1 0-1,-1 0 1,0 0-1,-2-1 1,-21-12-9569</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56.932"/>
    </inkml:context>
    <inkml:brush xml:id="br0">
      <inkml:brushProperty name="width" value="0.035" units="cm"/>
      <inkml:brushProperty name="height" value="0.035" units="cm"/>
    </inkml:brush>
  </inkml:definitions>
  <inkml:trace contextRef="#ctx0" brushRef="#br0">1125 155 1664,'0'0'12196,"-45"-22"-11357,-142-66-35,108 56-194,43 26-153,15 5-271,-26-3 83,0 2 1,0 3-1,0 2 1,0 1 0,-80 19-1,101-16-245,0 1 0,1 1 0,1 1 0,-1 0 0,2 3 0,-1 0 0,2 1 0,0 1 0,1 1 0,0 1 0,-30 32 0,41-38-28,1 1-1,1 0 0,0 1 0,0 0 1,1 0-1,1 0 0,0 1 0,1 0 1,0 0-1,2 1 0,-1-1 0,2 1 1,0 0-1,0 0 0,2 27 0,0-38-5,1 0-1,-1 0 0,1 0 0,0 0 1,0 0-1,0 0 0,1 0 1,-1 0-1,1-1 0,0 1 0,0-1 1,1 1-1,-1-1 0,0 0 0,1 0 1,0 0-1,0 0 0,0 0 1,0 0-1,0-1 0,1 0 0,-1 0 1,1 0-1,-1 0 0,1 0 0,5 1 1,11 5-8,1-2 0,0-1 0,39 6-1,-49-9 28,296 24 240,11 2-129,-304-26-118,1 1 0,-1 0 0,0 1 0,0 0-1,-1 1 1,15 8 0,-24-11-9,0 1 0,0 0 0,0 0 1,0 0-1,0 0 0,-1 1 0,1-1 0,-1 1 0,0 0 0,0 0 0,0 1 0,-1-1 0,1 0 1,-1 1-1,0-1 0,-1 1 0,1 0 0,-1 0 0,0-1 0,2 11 0,-3-9-2,1 0-1,-1 1 0,1-1 1,-2 0-1,1 1 0,-1-1 1,0 0-1,0 1 0,-5 11 1,4-14 1,0 0 1,-1 0 0,1 0-1,-1-1 1,0 1 0,0-1-1,-1 1 1,1-1 0,-1 0-1,1 0 1,-1-1 0,0 1-1,0-1 1,-7 3 0,-17 8 50,0-2 1,-2-1-1,1-1 0,-1-1 1,-41 4-1,-1-4 434,-82-3-1,151-5-471,1 0 0,0 0 0,0 0 0,0 0 0,0 0 0,0-1 0,0 1 0,0-1 0,0 1 0,0-1 0,0 0 0,0 0 0,0 1 0,0-2 0,1 1 0,-1 0 0,0 0 0,1 0 0,-1-1 0,1 1 0,-1-1-1,1 1 1,-1-1 0,1 0 0,0 1 0,0-1 0,0 0 0,0 0 0,0 0 0,0 0 0,1 0 0,-1 0 0,1 0 0,-1 0 0,1 0 0,0 0 0,0 0 0,0 0 0,0 0 0,0 0 0,0 0 0,0 0 0,1 0 0,-1 0 0,1 0 0,0 0 0,-1 0 0,1 0 0,0 0 0,2-3 0,-1 2-33,0 0 0,0 0 1,0 0-1,1 0 1,-1 0-1,1 1 1,-1-1-1,1 1 0,0 0 1,0 0-1,5-3 1,39-17-68,-36 18 84,59-22 2,100-24 0,79-2-59,-39 9-219,-27 3 68,-175 38 269,-1-1-1,0 0 1,0 0-1,-1 0 1,1-1-1,-1 0 1,0 0-1,0-1 1,0 0-1,0 0 1,-1 0-1,0-1 1,0 0-1,0 0 1,-1 0-1,0 0 1,0-1-1,0 1 1,-1-1-1,0 0 1,0 0-1,-1 0 1,0-1-1,0 1 1,-1-1-1,1-8 1,-2 14 4,0 0 0,0 0 0,0 0 0,0 0 0,0 0 0,-1 0 0,1 0 0,0 0 0,-1 0 0,0 0 0,1 0 0,-1 0 0,-1-2 0,0 3-32,1 0 0,-1 0 0,1 0 0,-1 0 0,1 0 0,-1 0 0,0 1 0,1-1 0,-1 1 0,0-1 0,0 1 0,1 0 0,-1-1 0,0 1 0,0 0 0,-1 0 1,-17-2 1,0 1 0,1 1 0,-1 0 1,1 2-1,-1 0 0,1 1 1,0 1-1,-34 12 0,34-8-21,1 1-1,1 2 1,0-1-1,0 2 1,1 0-1,1 1 0,0 1 1,1 0-1,-16 21 1,22-25-34,1 0 0,0 1-1,0 0 1,1 0 0,1 0 0,0 1 0,1 0 0,0 0 0,0 1 0,2-1-1,-1 1 1,1-1 0,1 1 0,1 0 0,1 21 0,-1-31 24,1-1 1,0 0-1,0 0 0,0 1 1,0-1-1,0 0 1,0 0-1,0 0 0,1 0 1,-1 0-1,1 0 0,-1-1 1,1 1-1,0 0 1,0-1-1,0 1 0,0-1 1,0 0-1,0 0 1,0 0-1,0 0 0,0 0 1,1 0-1,-1 0 0,4 0 1,8 2 14,1 0-1,-1-1 1,16 0 0,-24-1-13,92 2-1031,1-4-1,-1-4 0,0-5 0,104-24 1,-66 4-2883,-23 2-1466</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57.336"/>
    </inkml:context>
    <inkml:brush xml:id="br0">
      <inkml:brushProperty name="width" value="0.035" units="cm"/>
      <inkml:brushProperty name="height" value="0.035" units="cm"/>
    </inkml:brush>
  </inkml:definitions>
  <inkml:trace contextRef="#ctx0" brushRef="#br0">672 98 7346,'0'0'7392,"-25"-12"-6795,-79-39 23,92 45-346,1 1 0,-1 0-1,0 0 1,-1 2 0,1 0-1,-1 0 1,0 1 0,1 0-1,-1 1 1,0 1 0,-23 2-1,24-1-271,-2 0 19,1 2-1,-1-1 1,1 2-1,0 0 0,0 1 1,0 0-1,0 0 0,-18 13 1,6-3-12,1 2-1,1 0 1,-22 22 0,35-31-21,1 1-1,0 0 1,1 0 0,0 1-1,1 0 1,0 0 0,0 1-1,1 0 1,0 0-1,1 1 1,1-1 0,-1 1-1,2 0 1,0 0 0,0 0-1,1 1 1,0 18-1,2-29 6,0 0-1,0 0 1,0 0-1,1 0 1,-1 0-1,1 1 1,0-1-1,-1 0 0,1 0 1,0-1-1,0 1 1,0 0-1,1 0 1,-1 0-1,0-1 1,1 1-1,-1 0 1,3 1-1,0 0 7,1 0-1,-1 0 1,1 0 0,0-1-1,0 1 1,0-1 0,6 2-1,9 1 45,0-1 0,0-1 0,21 1 0,17-1-265,97-5 0,-124-1-1033,1-2 1,-1-1-1,0-1 0,48-18 0,-15-3-3472</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57.476"/>
    </inkml:context>
    <inkml:brush xml:id="br0">
      <inkml:brushProperty name="width" value="0.035" units="cm"/>
      <inkml:brushProperty name="height" value="0.035" units="cm"/>
    </inkml:brush>
  </inkml:definitions>
  <inkml:trace contextRef="#ctx0" brushRef="#br0">1 0 1280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58.001"/>
    </inkml:context>
    <inkml:brush xml:id="br0">
      <inkml:brushProperty name="width" value="0.035" units="cm"/>
      <inkml:brushProperty name="height" value="0.035" units="cm"/>
    </inkml:brush>
  </inkml:definitions>
  <inkml:trace contextRef="#ctx0" brushRef="#br0">1 159 1280,'158'114'5876,"-130"-99"-4211,-28-15-1643,0 0 0,0 0 1,0 0-1,1 0 1,-1-1-1,0 1 1,0 0-1,0 0 1,0 0-1,1 0 1,-1 0-1,0 0 1,0 0-1,0 0 1,0 0-1,0 0 1,1 0-1,-1-1 1,0 1-1,0 0 0,0 0 1,0 0-1,0 0 1,0 0-1,1-1 1,-1 1-1,0 0 1,0 0-1,0 0 1,0 0-1,0-1 1,0 1-1,0 0 1,0 0-1,0 0 1,0 0-1,0-1 1,0 1-1,0 0 0,0 0 1,0 0-1,0-1 1,0 1-1,0 0 1,0 0-1,0 0 1,-1-18 785,1 1 1,0-1 0,2 1-1,0-1 1,1 1-1,1 0 1,0 0 0,8-16-1,2 2-219,-4 12 291,13-40 0,-25 81-634,1 1 0,3 34 1,0 3-354,-2 152-358,0-210 457,0 0 0,0 1-1,0-1 1,0 0 0,0 0 0,1 0 0,-1 0 0,1 0 0,-1 0 0,1 0 0,0-1 0,-1 1 0,1 0 0,0 0 0,1 0 0,-1-1 0,0 1 0,0 0 0,1-1 0,-1 0 0,0 1 0,1-1 0,0 0 0,-1 1 0,1-1 0,0 0 0,0 0 0,-1 0 0,5 1 0,2 0 18,1-1-1,0 0 1,-1 0 0,1-1 0,16 0-1,-3-1 16,-12 0-4,-1-1 1,0 1-1,0-2 0,0 0 1,0 0-1,0 0 0,-1-1 1,0 0-1,1-1 0,-1 0 1,-1 0-1,1-1 0,11-11 0,-8 7 36,0 0-1,-1-1 0,0-1 0,-1 1 0,0-2 0,-1 1 0,0-1 0,6-14 0,-10 11 23,1 1 1,-2-1-1,0 0 1,-1-1-1,-1 1 0,0 0 1,-3-31-1,0-7 56,2 52-226,0 20-444,-1 46 315,-1-32 157,1 0 0,2 0 1,6 36-1,-5-60 57,1 0 0,0 0 0,0 0 0,1 0 0,0 0 0,0-1 0,1 1 0,-1-1 0,2 0 0,-1-1 0,1 1 0,0-1 0,1-1 0,12 11 0,-6-7-1,1-1 1,0 0-1,0 0 0,1-2 0,0 1 0,0-2 0,17 4 0,-1-3 1,-1-3 1,1 0-1,47-2 0,-44-2 0,-12 1-119,0-2 0,-1 0 0,1-1 0,0-1 1,-1-2-1,0 0 0,0-1 0,20-10 1,-35 15-180,-1 0 0,0-1 0,0 0 0,0 0 0,0-1 0,-1 1 0,1-1 0,-1 0 0,0 0 0,0-1 0,5-6 0,-7 6-319,1 1-1,-1-1 1,0 0-1,-1 1 1,1-1 0,-1 0-1,0 0 1,1-7 0,-1-17-4409</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58.497"/>
    </inkml:context>
    <inkml:brush xml:id="br0">
      <inkml:brushProperty name="width" value="0.035" units="cm"/>
      <inkml:brushProperty name="height" value="0.035" units="cm"/>
    </inkml:brush>
  </inkml:definitions>
  <inkml:trace contextRef="#ctx0" brushRef="#br0">0 78 4889,'0'0'11793,"0"-13"-11635,0 24-30,1-1 0,-1 1 0,2-1 0,-1 1 0,2-1 0,-1 1 0,1-1 0,1 0 0,0 0 0,0 0 0,7 10 0,110 192 1512,-113-199-1382,-4-8-27,-1 0-1,0 0 0,0 0 0,0 0 0,-1 0 1,0 1-1,0-1 0,2 11 0,10-152 936,-16 76-1076,0 38-91,1 0 0,1 0 0,1 0 0,2 0 0,6-32 0,-7 48-26,0 0 0,0-1 0,1 1 0,0 0 0,1 1 0,-1-1 1,1 0-1,0 1 0,1 0 0,-1 0 0,1 0 0,0 1 0,0 0 0,0-1 1,1 2-1,-1-1 0,1 1 0,0 0 0,0 0 0,0 0 0,1 1 0,-1 0 1,7-1-1,14-2-132,1 1 0,0 1 1,-1 2-1,37 2 1,-18 0 149,-32 0-182,-1 0 1,1 1 0,-1 0-1,0 1 1,0 0 0,16 7-1,38 21-7637,-61-27 3315</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58.932"/>
    </inkml:context>
    <inkml:brush xml:id="br0">
      <inkml:brushProperty name="width" value="0.035" units="cm"/>
      <inkml:brushProperty name="height" value="0.035" units="cm"/>
    </inkml:brush>
  </inkml:definitions>
  <inkml:trace contextRef="#ctx0" brushRef="#br0">10 193 4297,'0'0'10740,"-5"-9"-8699,3-3-1369,1 0 0,0 0 0,0 0 0,3-22 0,0-3 359,-2 27-817,-1 6-135,1 0 0,0 0-1,0 0 1,0 0 0,1 0 0,-1 0 0,1 0 0,0 1 0,0-1 0,1 0 0,1-3 0,1 3-9,-3 4-152,2 45-93,12 71-1,-6-50 202,-6-50-30,0 0 0,1-1 1,0 0-1,1 1 0,1-2 0,1 1 0,0-1 1,0 0-1,2 0 0,0-1 0,19 23 1,-20-27-25,1 0 0,0-1 1,0 0-1,1-1 0,0 0 1,1 0-1,-1-1 0,1-1 0,0 0 1,1 0-1,-1-1 0,1 0 1,0-1-1,0 0 0,24 1 1,-27-3-2,2 0-291,0-1 0,1 0 0,17-3 0,-26 3 133,0-1 1,0 0-1,0 0 1,0 0-1,0 0 1,0 0-1,0-1 1,0 0-1,0 1 1,-1-1-1,1 0 1,-1 0-1,1-1 1,-1 1-1,0 0 1,3-5-1,15-28-3551,-5 0-1263</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3:59.195"/>
    </inkml:context>
    <inkml:brush xml:id="br0">
      <inkml:brushProperty name="width" value="0.035" units="cm"/>
      <inkml:brushProperty name="height" value="0.035" units="cm"/>
    </inkml:brush>
  </inkml:definitions>
  <inkml:trace contextRef="#ctx0" brushRef="#br0">2 0 9058,'0'0'6635,"0"32"-6483,-1 0-115,0-4 3,2-1 1,0 1-1,2-1 1,1 0-1,8 30 1,16 68 144,20 72-19,-46-188-208,1 0 1,1 0 0,0 0 0,0 0 0,0-1 0,1 0 0,1 0 0,-1 0 0,1 0-1,14 13 1,-13-15-1189,0 0 0,1-1 0,14 8-1,-14-9-2453</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00.066"/>
    </inkml:context>
    <inkml:brush xml:id="br0">
      <inkml:brushProperty name="width" value="0.035" units="cm"/>
      <inkml:brushProperty name="height" value="0.035" units="cm"/>
    </inkml:brush>
  </inkml:definitions>
  <inkml:trace contextRef="#ctx0" brushRef="#br0">1 368 7698,'0'0'11351,"26"-4"-10690,2 1-491,8-1 141,0-2 0,62-18-1,-15-5-551,0-5 0,-3-3-1,93-57 1,-92 34-199,-80 59 969,0 1-509,-1 0 0,0 0 0,0 0 0,1 0 0,-1 0 0,0 0 0,0 0 0,1 0 0,-1 1 0,0-1 0,1 0 0,-1 0 0,0 0 0,0 0 0,1 0-1,-1 1 1,0-1 0,0 0 0,0 0 0,1 0 0,-1 1 0,0-1 0,0 0 0,0 0 0,0 1 0,0-1 0,1 0 0,-1 0 0,0 1 0,0-1 0,0 0 0,0 1 0,0-1 0,0 0 0,0 0 0,0 1 0,0-1-1,-3 18 131,-13 20-276,15-36 172,-6 11-46,1 0 0,0 1 0,1-1 0,1 1 0,0 0 0,1 1 0,1-1 0,-2 25 0,4-15 1,-1-9-2,1 0 0,1 0 0,3 23 0,-3-34 1,0 0 0,0 0 0,1 0-1,-1 0 1,1 0 0,0-1 0,0 1-1,0-1 1,0 1 0,1-1-1,-1 0 1,1 0 0,0 0 0,0 0-1,0 0 1,0-1 0,7 5-1,-1-3 16,0 0-1,0-1 0,1 0 0,-1-1 1,1 1-1,0-2 0,-1 0 1,1 0-1,0 0 0,0-1 0,0-1 1,0 0-1,0 0 0,-1-1 0,1 0 1,0 0-1,-1-1 0,0-1 0,0 0 1,0 0-1,0 0 0,10-8 1,12-16 4,-1-1 1,-1-2-1,-2-1 1,-1-1-1,40-68 1,-54 81 146,-1-2 0,-1 1 1,0-1-1,-2-1 0,9-37 0,-16 42 371,-1 18-460,0 9-373,0 240 289,0-236 10,1-1-1,0 1 0,1-1 1,0 1-1,1-1 1,0 0-1,1 0 0,0 0 1,1-1-1,1 0 1,0 0-1,0 0 1,1 0-1,0-1 0,13 13 1,63 73 98,-37-45 44,63 92-1,-98-125-128,0 0 0,-1 2 0,0-1 1,-2 1-1,0 0 0,-2 1 0,0 0 0,-1 0 1,3 29-1,-7-34-2,0-1 0,-1 1 0,0-1 0,-2 1 1,-3 18-1,4-27-12,-1 0 1,-1 0-1,1-1 0,-1 0 1,0 1-1,-1-1 1,1 0-1,-1 0 1,-1-1-1,1 1 0,-1-1 1,0 0-1,-7 6 1,-3 0-4,0-1 0,0 0 1,-1-1-1,0-1 1,0 0-1,-1-1 0,0-1 1,0-1-1,-31 6 0,8-6-34,0-1-1,0-2 0,-54-4 0,67 0-171,0-2 0,0 0 0,1-1 0,0-2-1,0-1 1,0 0 0,1-2 0,0-1 0,1-1-1,0-2 1,1 0 0,1-1 0,-32-28 0,47 37 32,1 0 0,-1-1 1,1 0-1,1-1 1,-1 1-1,1-1 0,0 0 1,1 0-1,0-1 1,0 1-1,-4-18 0,4 5-891,1-1-1,0 0 0,2-41 0,1-6-3874</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39.166"/>
    </inkml:context>
    <inkml:brush xml:id="br0">
      <inkml:brushProperty name="width" value="0.035" units="cm"/>
      <inkml:brushProperty name="height" value="0.035" units="cm"/>
    </inkml:brush>
  </inkml:definitions>
  <inkml:trace contextRef="#ctx0" brushRef="#br0">14 51 4489,'0'0'10856,"-13"-4"-4960,13 2-5791,0 1 1,0 0-1,0-1 1,0 1-1,1 0 1,-1-1-1,1 1 1,-1 0-1,1 0 1,-1-1-1,1 1 1,0 0-1,0 0 1,-1 0-1,1 0 1,0 0-1,0 0 1,0 0-1,0 0 1,0 0-1,0 0 1,0 1-1,1-1 1,-1 0-1,0 1 1,0-1 0,1 1-1,-1-1 1,2 1-1,5-2-190,1 0-1,-1 0 0,16 1 1,-8 0 316,249-7-240,-214 8-24,-46 0 20,0 0 1,0 0-1,0 1 0,0-1 0,0 1 0,0 1 1,0-1-1,0 0 0,-1 1 0,1 0 0,-1 0 1,5 4-1,-7-5-1,0 1 0,0 0 0,0-1-1,-1 1 1,1 0 0,0 0 0,-1 1 0,0-1 0,1 0 0,-1 0 0,0 1 0,0-1 0,0 1 0,-1-1-1,1 1 1,-1-1 0,1 1 0,-1-1 0,0 1 0,0-1 0,0 1 0,0-1 0,0 1 0,-1-1 0,1 1-1,-2 2 1,2-2 9,-1-1-1,0 0 1,0 0-1,-1 0 1,1 0-1,0 0 1,-1 0-1,1 0 1,-1-1-1,0 1 1,1 0-1,-1-1 1,0 1-1,0-1 1,0 0-1,-3 2 0,-42 18 14,29-14-7,2 0-31,6-3 0,1-1 0,0 1 0,0 1 0,1 0 0,-1 0 1,1 0-1,0 1 0,0 1 0,1-1 0,-13 15 0,19-20 6,1 0-1,-1 0 1,1 0 0,0 0-1,-1-1 1,1 1-1,0 0 1,0 0-1,-1 0 1,1 0 0,0 0-1,0 0 1,0 0-1,0 0 1,1 0-1,-1 0 1,0 0 0,0 0-1,0 0 1,1 0-1,-1-1 1,0 1-1,1 0 1,-1 0 0,1 0-1,-1 0 1,1-1-1,0 1 1,-1 0-1,1 0 1,0-1 0,-1 1-1,1-1 1,0 1-1,1 0 1,35 20 204,-24-15-236,-1 1 62,0 1-1,-1 0 0,0 0 0,0 1 0,-1 1 0,0 0 1,8 12-1,-16-19 3,-1 0 1,1 0-1,-1 0 0,0 0 1,0 0-1,0 1 0,-1-1 1,1 0-1,-1 5 0,1-6 3,-1-1 0,0 1 0,0-1 0,0 1-1,0 0 1,0-1 0,-1 1 0,1-1 0,0 1-1,-1-1 1,1 1 0,-1-1 0,0 1 0,1-1-1,-1 1 1,0-1 0,0 0 0,0 0 0,0 1-1,0-1 1,0 0 0,0 0 0,-2 2 0,-26 8 76,-1-1 0,0-1 1,-1-2-1,-51 7 1,53-10-67,1 0-372,-45 0 0,72-4 251,0 0 0,1-1 0,-1 1 0,1 0 0,-1-1 0,1 1 0,-1 0 0,1-1 0,-1 1 0,1-1 0,-1 1 0,1-1 0,0 1 0,-1-1 0,1 0 0,0 1 0,-1-1 0,1 1 0,0-1 0,0 0 0,-1 1 0,1-1 0,0 0 0,0 1 0,0-1 0,0 0 0,0 1 0,0-1 1,0 0-1,0 1 0,0-1 0,0 0 0,1 0 0,4-26-3023,18-5-3209</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39.713"/>
    </inkml:context>
    <inkml:brush xml:id="br0">
      <inkml:brushProperty name="width" value="0.035" units="cm"/>
      <inkml:brushProperty name="height" value="0.035" units="cm"/>
    </inkml:brush>
  </inkml:definitions>
  <inkml:trace contextRef="#ctx0" brushRef="#br0">1540 201 5097,'0'0'9609,"-33"-26"-8784,-107-83 15,128 101-679,0 0-1,-1 0 0,1 1 1,-17-6-1,21 11-56,0-1 0,0 2 0,-1-1-1,-11 0 1,-3-1 34,-40-2 398,-89 2 0,95 3-198,17 0-176,0 2 0,0 2 0,0 2 0,1 1 0,-1 2 0,-37 14 0,31-6-121,2 3 1,0 1 0,2 2 0,0 2-1,-76 59 1,88-58-24,1 2-1,2 0 1,0 2-1,2 1 1,1 0-1,2 2 1,-31 62-1,43-73-28,1 1 0,1 1 0,2 0 0,0 0 0,1 0 0,2 1 0,0-1 0,2 40-1,1-57 11,-1 1-1,2 0 1,-1-1-1,1 1 1,0-1-1,1 1 0,0-1 1,0 0-1,0 1 1,1-1-1,0 0 1,1 0-1,-1-1 0,1 1 1,1-1-1,-1 0 1,1 0-1,0 0 1,1-1-1,-1 0 0,1 0 1,0 0-1,0-1 1,0 1-1,1-1 1,0-1-1,10 5 0,13 5 60,0-2-1,1-1 0,0-1 1,0-2-1,1-1 0,43 2 1,15-3 113,93-9 1,-138 0-41,-1-1 0,1-3 1,-1-2-1,-1-1 1,53-22-1,-32 6 75,-2-2-1,103-65 1,-142 79-68,-1-1-1,0 0 1,30-31-1,-46 41-106,0-1 0,-1 1-1,0-1 1,0 0 0,0 0 0,-1-1-1,0 0 1,-1 1 0,0-1-1,0 0 1,-1 0 0,0-1 0,0 1-1,0-1 1,-1-13 0,0 13-23,-2-1 0,1 1 1,-1 0-1,0 0 0,-1 0 0,-3-11 1,3 15-31,-1 0 1,1 0-1,-1 0 1,0 1 0,-1-1-1,1 1 1,-1-1 0,0 1-1,0 0 1,0 1-1,-6-5 1,-41-27-889,31 22-624,-31-25 0,45 33 461,0-1-1,1 0 0,0 0 1,-9-14-1,4-8-5839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00.461"/>
    </inkml:context>
    <inkml:brush xml:id="br0">
      <inkml:brushProperty name="width" value="0.035" units="cm"/>
      <inkml:brushProperty name="height" value="0.035" units="cm"/>
    </inkml:brush>
  </inkml:definitions>
  <inkml:trace contextRef="#ctx0" brushRef="#br0">0 428 6993,'0'0'7750,"30"-36"-6695,91-113-316,-108 133-512,0-1 0,-1-1 1,18-35-1,-11 18 153,-1 1 13,-12 22-68,0 1 0,1-1 1,0 1-1,11-12 1,-18 23-325,0 0 0,0 0 1,1 0-1,-1 0 0,0 0 1,0 0-1,0 0 0,0 0 1,1 0-1,-1 0 0,0 0 1,0 0-1,0 0 0,0 0 1,1 0-1,-1 0 0,0 0 1,0 0-1,0 0 0,0 0 1,0 0-1,1 0 0,-1 0 1,0 1-1,0-1 0,0 0 1,0 0-1,0 0 0,1 0 1,-1 0-1,0 0 0,0 0 1,0 1-1,0-1 0,0 0 1,0 0-1,0 0 0,0 0 1,0 1-1,0-1 0,1 0 1,-1 0-1,0 0 0,0 0 1,0 1-1,0-1 0,0 0 1,0 0-1,0 0 0,0 0 1,0 1-1,-1-1 0,1 0 1,0 0-1,0 0 0,0 0 1,0 1-1,0-1 0,0 0 1,1 15-25,-1-14 28,-1 9 11,0 0-1,0 0 1,-1-1-1,0 1 1,-1-1-1,0 1 0,-7 14 1,-38 63 209,18-36-154,-85 184 61,106-214-129,2 0 0,0 1 0,2 0 0,0 0 0,1 1 0,1-1 0,1 38 0,2-58 1,0 0 0,0 0 0,0-1 0,1 1-1,-1 0 1,0 0 0,1-1 0,-1 1 0,1 0 0,0-1-1,0 1 1,-1-1 0,1 1 0,0-1 0,0 1-1,0-1 1,1 1 0,-1-1 0,0 0 0,1 0-1,-1 1 1,0-1 0,1 0 0,-1 0 0,1-1-1,0 1 1,-1 0 0,1 0 0,0-1 0,-1 1 0,1-1-1,2 1 1,7 0 31,-1 1-1,1-2 0,0 1 1,16-3-1,-2 1 94,10 2-54,51-2 30,-78 1-220,-1-1 0,1 0 0,-1-1 0,1 0 0,-1 0 0,0 0 0,0-1 0,10-5 0,-7-4-1469,-10 11 1512,0 1 0,1-1-1,-1 1 1,-1-1 0,1 1-1,0-1 1,0 1 0,0 0 0,0-1-1,0 1 1,0-1 0,0 1-1,-1-1 1,1 1 0,0 0 0,0-1-1,-1 1 1,1 0 0,0-1-1,-1 1 1,1 0 0,0-1 0,-1 1-1,1 0 1,0-1 0,-1 1-1,1 0 1,0 0 0,-1 0 0,1-1-1,-1 1 1,1 0 0,-1 0-1,-47-9-3634,-17-1-621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0.366"/>
    </inkml:context>
    <inkml:brush xml:id="br0">
      <inkml:brushProperty name="width" value="0.035" units="cm"/>
      <inkml:brushProperty name="height" value="0.035" units="cm"/>
    </inkml:brush>
  </inkml:definitions>
  <inkml:trace contextRef="#ctx0" brushRef="#br0">0 615 1792,'0'0'8105,"0"-37"-6890,5-118-170,-5 147-892,1 0-1,0-1 0,1 1 0,0 0 0,0 1 1,1-1-1,0 0 0,0 0 0,1 1 1,5-9-1,4-7 602,57-156 5706,-60 151-5497,-6 17-440,-1 0 0,-1-1 0,1 1 0,0-22 0,3 18 233,-6 14-753,0 1 0,1 0 0,-1-1 1,0 1-1,0 0 0,1 0 0,-1-1 0,0 1 0,0 0 0,1 0 0,-1 0 0,0-1 1,1 1-1,-1 0 0,0 0 0,1 0 0,-1 0 0,1 0 0,-1 0 0,0 0 0,1 0 1,-1 0-1,0 0 0,1 0 0,-1 0 0,0 0 0,1 0 0,-1 0 0,1 0 0,-1 0 1,0 0-1,1 0 0,-1 0 0,0 1 0,1-1 0,-1 0 0,0 0 0,0 0 0,1 1 1,-1-1-1,0 0 0,1 0 0,-1 1 0,0-1 0,0 0 0,0 1 0,1-1 0,-1 0 1,0 1-1,0 0 0,3 3-21,0 2 0,-1-1 0,1 0-1,-1 0 1,-1 1 0,1-1 0,-1 1 0,1 8 0,3 53 47,-4-50-27,-1 513 147,-6-216-225,6-312 37,1-1 0,-1 1 0,0 0 0,0-1 0,1 1 0,-1-1 1,1 1-1,-1 0 0,1-1 0,-1 1 0,1-1 0,0 0 0,0 1 0,0-1 0,0 0 0,0 1 0,0-1 0,0 0 0,1 0 0,-1 0 0,0 0 1,0 0-1,1 0 0,-1 0 0,1 0 0,-1-1 0,1 1 0,-1 0 0,1-1 0,0 1 0,-1-1 0,1 0 0,-1 0 0,3 1 0,4-1-209,1 1 0,-1-1 0,0-1 0,1 0 0,-1 0 0,8-2 0,-3-1-533,0 0 0,-1-1 1,0 0-1,0-1 0,0-1 0,18-13 1,13-18-4910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0.676"/>
    </inkml:context>
    <inkml:brush xml:id="br0">
      <inkml:brushProperty name="width" value="0.035" units="cm"/>
      <inkml:brushProperty name="height" value="0.035" units="cm"/>
    </inkml:brush>
  </inkml:definitions>
  <inkml:trace contextRef="#ctx0" brushRef="#br0">0 1 10242,'0'0'7611,"2"8"-7440,14 46 291,-1-2 242,12 66 1,11 105 142,-30-188-827,2-1 0,2 1 1,1-2-1,20 39 0,-26-59-137,0 1-246,-5-28-14127</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0.877"/>
    </inkml:context>
    <inkml:brush xml:id="br0">
      <inkml:brushProperty name="width" value="0.035" units="cm"/>
      <inkml:brushProperty name="height" value="0.035" units="cm"/>
    </inkml:brush>
  </inkml:definitions>
  <inkml:trace contextRef="#ctx0" brushRef="#br0">0 39 12947,'0'0'5545,"427"-24"-5177,-318 16-232,-8 5-88,-6-1-48,-14 4-8,14 0-712,-20 0-912,-14 0-2729</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1.315"/>
    </inkml:context>
    <inkml:brush xml:id="br0">
      <inkml:brushProperty name="width" value="0.035" units="cm"/>
      <inkml:brushProperty name="height" value="0.035" units="cm"/>
    </inkml:brush>
  </inkml:definitions>
  <inkml:trace contextRef="#ctx0" brushRef="#br0">294 160 9898,'0'0'9431,"-3"-22"-9042,-13-70 51,15 90-424,1-1 0,0 1 1,-1 0-1,0 0 0,1 0 1,-1 0-1,0 0 1,0 0-1,0 0 0,0 0 1,-1 0-1,1 1 0,0-1 1,-1 0-1,0 1 0,1-1 1,-1 1-1,0-1 0,1 1 1,-1 0-1,0 0 1,0 0-1,0 0 0,0 0 1,0 0-1,0 1 0,0-1 1,-1 1-1,1-1 0,0 1 1,0 0-1,0 0 1,-1 0-1,1 0 0,0 0 1,0 0-1,0 1 0,-4 0 1,-4 0-27,5-1 1,0 1 0,1 0 1,-1 1-1,0-1 1,1 1-1,-1 0 0,1 0 1,-1 0-1,1 1 0,0-1 1,0 1-1,0 0 0,-5 5 1,-46 50-3,55-58 11,-8 8 0,1 0-1,0 0 1,1 1 0,0 0 0,0 0 0,1 1 0,0-1-1,0 1 1,1 0 0,0 1 0,1-1 0,1 1 0,-1-1-1,2 1 1,-2 12 0,3-7-1,-1 22-50,1-36 48,0 0 0,0 0 0,1 0 0,-1-1 1,1 1-1,-1 0 0,1 0 0,-1-1 0,1 1 0,0 0 0,0-1 0,0 1 0,0-1 0,0 1 1,0-1-1,3 3 0,1-1 1,1 0 0,0 0 0,0 0 1,0-1-1,0 0 0,0 0 0,1-1 0,-1 1 1,1-1-1,8 0 0,75-2 140,-72 1-100,-7-2-11,-1 1 0,0-1 0,1-1 1,-1 0-1,0-1 0,0 1 0,0-2 0,-1 0 1,0 0-1,0 0 0,0-1 0,0-1 0,-1 1 1,0-1-1,9-11 0,-5 5-74,1-1 1,-2-1-1,0 0 0,-1-1 0,-1 0 1,0-1-1,12-33 0,-17 39-721,-2 0 0,0 0-1,1-15 1,0-1-3254,-2 5-1480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1.471"/>
    </inkml:context>
    <inkml:brush xml:id="br0">
      <inkml:brushProperty name="width" value="0.035" units="cm"/>
      <inkml:brushProperty name="height" value="0.035" units="cm"/>
    </inkml:brush>
  </inkml:definitions>
  <inkml:trace contextRef="#ctx0" brushRef="#br0">1 0 6705</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2.049"/>
    </inkml:context>
    <inkml:brush xml:id="br0">
      <inkml:brushProperty name="width" value="0.035" units="cm"/>
      <inkml:brushProperty name="height" value="0.035" units="cm"/>
    </inkml:brush>
  </inkml:definitions>
  <inkml:trace contextRef="#ctx0" brushRef="#br0">1 196 6705,'305'90'2078,"-244"-72"-680,-56-50 7842,9-1-5610,26-33-3947,-17 30 1393,8-8-615,-21 31-260,-1 0 1,0-1-1,12-26 0,-21 40-208,0 0 0,0 0-1,0 0 1,0 0 0,0 1-1,0-1 1,0 0 0,1 0 0,-1 0-1,0 0 1,0 0 0,0 0 0,0 0-1,0 0 1,1 0 0,-1 0 0,0 0-1,0 0 1,0 0 0,0 0 0,0 0-1,1 0 1,-1 0 0,0 0-1,0 0 1,0 0 0,0 0 0,1 0-1,-1 0 1,0 0 0,0 0 0,0 0-1,0 0 1,0 0 0,0 0 0,1 0-1,-1-1 1,0 1 0,0 0-1,0 0 1,0 0 0,0 0 0,0 0-1,0 0 1,0-1 0,1 1 0,-1 0-1,0 0 1,0 0 0,1 16-413,0 9 310,1 0 1,1 0-1,1-1 0,2 1 1,0-1-1,1 0 0,20 43 1,-25-62 75,1 0 1,0 0-1,0 0 1,0 0-1,0-1 1,1 1 0,0-1-1,0 0 1,0 0-1,0 0 1,1 0-1,0-1 1,-1 0-1,8 4 1,-3-3 38,0-2-1,0 1 1,-1-1-1,1 0 1,1-1 0,-1 0-1,0 0 1,9-1 0,-9 0 35,-1-1 0,0 0 0,0 0 1,0-1-1,0 0 0,0 0 0,0-1 0,0 0 1,-1-1-1,1 1 0,-1-1 0,0-1 1,11-8-1,-6 2 47,1-1 0,-1 0 1,-1-1-1,0 0 0,14-24 0,-22 30-68,1 0 0,-1 1 0,-1-1 0,1-1 0,-1 1 0,0 0 0,-1-1 0,0 1 0,0 0 0,-1-1 0,0 1 0,-1-13 0,1 18-33,0 9-585,-6 157-419,6-161 992,0-1 1,1 0-1,-1 1 0,1-1 1,0 0-1,-1 1 0,1-1 0,0 0 1,1 0-1,-1 0 0,0 0 0,1 0 1,-1 0-1,1 0 0,-1-1 0,1 1 1,0 0-1,0-1 0,0 1 1,0-1-1,0 0 0,0 0 0,0 0 1,0 0-1,0 0 0,0 0 0,1 0 1,-1-1-1,0 1 0,1-1 0,3 1 1,7 1 24,1-1 0,-1 0 0,1-1 0,23-2 0,-27-1 58,0 0-1,-1 0 1,0-1 0,1 0-1,-1 0 1,-1-1-1,1 0 1,-1-1 0,10-8-1,1 1 46,0 0 69,1-2-1,-2 0 1,30-31-1,-42 40-261,-1-1 0,0 1 0,0-1 0,-1 0-1,0 0 1,0-1 0,-1 1 0,0-1 0,0 0 0,0 0-1,-1 0 1,-1 0 0,1 0 0,0-13 0,-3 19-34,1 1-1,0 0 1,-1 0 0,1-1 0,-1 1 0,1 0 0,-1 0 0,0 0 0,0 0 0,1 0 0,-1 0-1,0 0 1,0 0 0,0 0 0,0 0 0,0 0 0,0 0 0,0 1 0,0-1 0,-1 0 0,1 1-1,0-1 1,0 1 0,-2-1 0,-38-11-3223,30 9 1666,-23-5-3051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2.669"/>
    </inkml:context>
    <inkml:brush xml:id="br0">
      <inkml:brushProperty name="width" value="0.035" units="cm"/>
      <inkml:brushProperty name="height" value="0.035" units="cm"/>
    </inkml:brush>
  </inkml:definitions>
  <inkml:trace contextRef="#ctx0" brushRef="#br0">23 158 5633,'0'0'14079,"-4"-26"-13287,-9-79-261,9 79-277,2 151-230,7 152 225,0-236-227,3 0 1,1-1-1,28 76 0,-34-110-52,-1 0-1,1 0 0,0 0 1,0-1-1,0 1 1,1-1-1,0 1 0,0-1 1,0-1-1,1 1 1,0 0-1,0-1 0,0 0 1,8 5-1,-5-6-74,-1 1-1,1-2 1,0 1-1,-1-1 1,1 0-1,1-1 1,-1 0 0,0 0-1,0 0 1,16-2-1,-22 1 7,0 0-1,0 0 1,0 0 0,0 0-1,0-1 1,0 1-1,1-1 1,-1 1 0,0-1-1,-1 0 1,1 0-1,0 0 1,0 0-1,0 0 1,0 0 0,-1 0-1,1 0 1,0-1-1,-1 1 1,1-1-1,-1 1 1,0-1 0,0 0-1,1 1 1,-1-1-1,1-2 1,0-3-684,-1 0 1,0 0 0,0 1-1,0-1 1,0 0-1,-2-12 1,1 8-557,0-21-3280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2.855"/>
    </inkml:context>
    <inkml:brush xml:id="br0">
      <inkml:brushProperty name="width" value="0.035" units="cm"/>
      <inkml:brushProperty name="height" value="0.035" units="cm"/>
    </inkml:brush>
  </inkml:definitions>
  <inkml:trace contextRef="#ctx0" brushRef="#br0">1 15 3833,'0'0'16427,"162"-11"-16323,-107 11-64,-1 0-40,0 0-456,-7 0-696,14-3-784,-13 3-713,-7 0-1680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3.273"/>
    </inkml:context>
    <inkml:brush xml:id="br0">
      <inkml:brushProperty name="width" value="0.035" units="cm"/>
      <inkml:brushProperty name="height" value="0.035" units="cm"/>
    </inkml:brush>
  </inkml:definitions>
  <inkml:trace contextRef="#ctx0" brushRef="#br0">253 137 7842,'0'0'9383,"4"-12"-8831,15-37 98,-18 45-535,0 1 1,0-1 0,0 1 0,-1-1-1,1 1 1,-1-1 0,0 0 0,0 1-1,0-1 1,-1-4 0,1 6-83,0 1 0,-1 0 0,1-1 0,-1 1 0,1 0 0,-1 0 0,0-1 0,0 1 0,1 0 0,-1 0 0,0 0 0,0 0 0,0 0 0,0 0 0,0 0 0,-1 0 0,-1-1 0,-2 0-22,-1 0-1,1 0 1,-1 1 0,1 0 0,-1 0-1,0 1 1,1 0 0,-1 0 0,-6 0-1,2 0-29,1 1 17,0 0 0,0 1 0,1 0 0,-1 0 0,1 1 0,-1 0 0,1 0 1,0 1-1,0 0 0,0 1 0,1 0 0,0 0 0,0 0 0,0 1 0,0 0 0,1 0 1,0 1-1,0 0 0,1 0 0,0 0 0,0 1 0,0-1 0,1 1 0,1 0 0,-1 1 0,1-1 1,1 0-1,-1 1 0,1 0 0,-1 15 0,3 0 16,-1-15-17,1 0 0,0 0 1,0 0-1,1-1 0,0 1 1,4 11-1,-4-17-1,0 0 0,1 0 0,-1-1-1,1 1 1,0-1 0,0 1 0,0-1 0,0 0 0,0 1 0,0-1 0,0 0-1,1 0 1,-1-1 0,1 1 0,0 0 0,-1-1 0,1 0 0,0 0 0,0 1-1,0-2 1,0 1 0,4 1 0,20 2 13,-1-2-1,1 0 1,-1-2-1,50-5 1,-67 4-59,0 0 0,0-1 1,0 0-1,0-1 0,-1 1 1,15-8-1,-20 9-94,-1 0 0,1-1 1,-1 1-1,1-1 0,-1 0 0,0 0 0,0 0 0,0 0 1,0 0-1,0 0 0,0 0 0,-1-1 0,1 1 0,-1 0 1,1-1-1,-1 0 0,0 1 0,0-1 0,0 0 0,0 1 1,-1-1-1,1 0 0,-1 0 0,0-3 0,0-22-4114,0 2-1997</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6.151"/>
    </inkml:context>
    <inkml:brush xml:id="br0">
      <inkml:brushProperty name="width" value="0.035" units="cm"/>
      <inkml:brushProperty name="height" value="0.035" units="cm"/>
    </inkml:brush>
  </inkml:definitions>
  <inkml:trace contextRef="#ctx0" brushRef="#br0">1 161 5193,'0'0'12183,"0"-3"-11845,2 2-214,5 7-23,14 20 69,25 40 338,5 10 297,19 31 590,-64-96-1279,0 1 0,0 0-1,-1 1 1,-1-1-1,0 1 1,-1 0-1,2 16 1,-2 6 38,-3-23-115,1 1 0,0 0 1,1 0-1,1-1 0,0 1 0,0-1 0,9 21 0,28 31 75,-40-66 230,1-16-244,-1 1 0,-2-24-1,-2 29-111,0 0-1,0 1 0,-1-1 1,-1 1-1,0 0 0,-11-14 1,-4-10-65,-3-8-102,2-1 1,1-1-1,3-2 1,2 1-1,2-2 1,2 0-1,-8-60 1,19 101 148,-2-51 2,3 56 22,0-1 1,0 1 0,0 0-1,1-1 1,-1 1 0,0 0-1,1 0 1,0 0-1,-1-1 1,1 1 0,0 0-1,0 0 1,0 0 0,1 0-1,-1 0 1,0 0-1,1 1 1,-1-1 0,1 0-1,2-2 1,6 0-41,0 0 0,1 0 0,-1 1 0,1 1 1,-1 0-1,20-2 0,73 2-45,-77 2 75,1-1 22,-1 2 1,0 1-1,0 1 1,0 1-1,-1 1 1,30 10-1,-17-2 27,-1 1 0,-1 2 0,62 37 0,-86-46-5,-1 1 0,0 0 0,-1 1 0,0 0 0,0 1 0,-1 0 0,0 0 0,-1 1 0,0 0 0,0 0 0,-1 1 0,-1 0 0,0 0 0,8 26 0,-10-15 68,0 1 1,-2 0-1,-1 0 0,-2 32 0,1-15 19,0-32-104,-1 0 0,0 0 0,-1 0 0,1 0 0,-2-1-1,1 1 1,-1 0 0,-1-1 0,1 1 0,-8 10 0,3-7-6,-1 1 1,0-2 0,-1 1 0,0-1 0,-21 17-1,5-8-37,-1-1 0,-1-2 0,-1-1 0,0 0 0,-34 11 0,55-24-15,0 1 0,-1-2 0,1 1-1,-1-1 1,0 0 0,-15 1 0,23-3 35,0 0-1,1 0 1,-1 0 0,0 0-1,1-1 1,-1 1-1,0 0 1,1 0-1,-1-1 1,1 1 0,-1 0-1,1-1 1,-1 1-1,1 0 1,-1-1-1,1 1 1,-1-1 0,1 1-1,-1-1 1,1 1-1,0-1 1,-1 1-1,1-1 1,0 0 0,-1 1-1,1-1 1,0 1-1,0-1 1,0 0 0,0 1-1,0-1 1,-1 0-1,1-26-488,0 21 312,0-24-648,-1 18 174,0 0 1,1 0-1,1 1 1,0-1-1,1 0 0,0 0 1,1 1-1,0-1 1,0 1-1,6-12 0,23-31-6101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00.571"/>
    </inkml:context>
    <inkml:brush xml:id="br0">
      <inkml:brushProperty name="width" value="0.035" units="cm"/>
      <inkml:brushProperty name="height" value="0.035" units="cm"/>
    </inkml:brush>
  </inkml:definitions>
  <inkml:trace contextRef="#ctx0" brushRef="#br0">0 1 8546</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6.322"/>
    </inkml:context>
    <inkml:brush xml:id="br0">
      <inkml:brushProperty name="width" value="0.035" units="cm"/>
      <inkml:brushProperty name="height" value="0.035" units="cm"/>
    </inkml:brush>
  </inkml:definitions>
  <inkml:trace contextRef="#ctx0" brushRef="#br0">0 1 5233,'0'0'1640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7.194"/>
    </inkml:context>
    <inkml:brush xml:id="br0">
      <inkml:brushProperty name="width" value="0.035" units="cm"/>
      <inkml:brushProperty name="height" value="0.035" units="cm"/>
    </inkml:brush>
  </inkml:definitions>
  <inkml:trace contextRef="#ctx0" brushRef="#br0">28 319 7578,'0'0'8293,"48"-15"-8011,150-52 258,-180 61-354,0-2-1,23-12 1,-36 17-86,-1 0 0,1-1 0,-1 1 0,0-1 0,6-7 0,0-1 106,-3 6-68,-2 0 0,1-1 0,-1 0 0,1 0 1,-2 0-1,1 0 0,-1-1 0,-1 0 0,1 0 0,-1 0 0,0 0 0,-1-1 1,0 1-1,-1-1 0,1 1 0,-2-1 0,1 0 0,-1-9 0,-2 17-138,1 1-1,0-1 0,0 0 1,0 1-1,0-1 0,0 1 0,-1 0 1,1-1-1,0 1 0,0 0 1,-1 0-1,1 0 0,0 0 1,0 0-1,-1 0 0,1 0 0,0 0 1,-2 1-1,0-1 4,-18 0 27,10-1-28,0 0 1,0 1-1,0 1 1,0 0-1,0 1 1,0 0-1,0 0 1,0 1-1,-18 8 0,3 5-1,1 1-1,0 1 0,1 1 0,1 2 0,1 0 0,0 1 0,2 1 1,1 1-1,-16 27 0,29-43 4,2 0 0,-1 1 0,1-1 0,0 1 0,1 0 0,0 0 0,1 0 0,0 0 1,0 1-1,1-1 0,0 1 0,0-1 0,1 1 0,2 18 0,-1-27-2,-1 0 0,0 0-1,0 0 1,1 0 0,-1 0-1,1 0 1,-1 1 0,1-1-1,-1 0 1,1 0 0,0 0 0,-1 0-1,1-1 1,0 1 0,0 0-1,0 0 1,0 0 0,0-1 0,0 1-1,0 0 1,0-1 0,0 1-1,0-1 1,1 1 0,30 4 74,-22-4-51,29 3-6,-1-3 0,1 0 0,-1-3 0,1-1 0,-1-2 0,0-1 0,0-2 0,53-20 0,-62 17-400,-1-1 0,0-1 0,-1-2 0,34-24 0,-39 22-1689,-1 0 1,33-36-1,-24 16-2236</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7.645"/>
    </inkml:context>
    <inkml:brush xml:id="br0">
      <inkml:brushProperty name="width" value="0.035" units="cm"/>
      <inkml:brushProperty name="height" value="0.035" units="cm"/>
    </inkml:brush>
  </inkml:definitions>
  <inkml:trace contextRef="#ctx0" brushRef="#br0">4 0 6057,'0'0'10475,"0"4"-10421,-2 72 520,0-27 79,8 86 1,-3-119-461,1 0 1,1 0 0,8 20 0,-8-24-1,0 1-1,-1 0 1,0 0-1,-1 0 1,-1 0-1,2 21 1,-5-65 1809,0 16-1930,0 0 0,1 0-1,1 0 1,0 0 0,1 1-1,1-1 1,0 0-1,6-16 1,-2 18-122,0-1-1,1 1 1,0 1 0,1 0-1,1 0 1,0 1 0,1 0 0,-1 0-1,2 1 1,0 1 0,0 0-1,1 0 1,0 2 0,0-1-1,1 2 1,-1 0 0,2 0-1,-1 1 1,1 1 0,-1 1 0,1 0-1,0 0 1,0 2 0,17 0-1,28 1-2422,-19 0-2144,-21 0 82</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8.022"/>
    </inkml:context>
    <inkml:brush xml:id="br0">
      <inkml:brushProperty name="width" value="0.035" units="cm"/>
      <inkml:brushProperty name="height" value="0.035" units="cm"/>
    </inkml:brush>
  </inkml:definitions>
  <inkml:trace contextRef="#ctx0" brushRef="#br0">0 239 6449,'0'0'11113,"9"-23"-10008,31-75-97,-35 85-660,1 1 0,1 0 1,-1 1-1,2 0 0,9-12 0,6-9 1637,-22 29-1653,-1 301-497,0-288 102,1 1 0,0-1 0,0 1 0,1-1 0,0 0 0,1 1 0,0-1 0,1-1 0,0 1 0,0 0 0,8 12 0,-8-17-25,-1-1-1,1 1 1,0 0-1,1-1 1,-1 0-1,1 0 1,0 0-1,0-1 1,0 1-1,0-1 1,0 0 0,1-1-1,0 1 1,-1-1-1,1 0 1,0-1-1,0 1 1,0-1-1,0 0 1,0-1-1,9 0 1,-8 0-226,1 0 1,0-1-1,-1 0 1,1 0-1,-1-1 0,1 0 1,-1-1-1,0 1 1,0-1-1,0-1 1,0 1-1,-1-1 1,1 0-1,-1-1 0,11-9 1,12-19-5146</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8.267"/>
    </inkml:context>
    <inkml:brush xml:id="br0">
      <inkml:brushProperty name="width" value="0.035" units="cm"/>
      <inkml:brushProperty name="height" value="0.035" units="cm"/>
    </inkml:brush>
  </inkml:definitions>
  <inkml:trace contextRef="#ctx0" brushRef="#br0">7 11 7314,'0'0'12346,"-7"-11"-11690,21 11-656,-1 0 0,21 0-648,-7 4-1800,-6 13-3049</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8.812"/>
    </inkml:context>
    <inkml:brush xml:id="br0">
      <inkml:brushProperty name="width" value="0.035" units="cm"/>
      <inkml:brushProperty name="height" value="0.035" units="cm"/>
    </inkml:brush>
  </inkml:definitions>
  <inkml:trace contextRef="#ctx0" brushRef="#br0">0 444 7866,'0'0'9264,"5"-30"-8337,15-99 37,-6 61 344,-11 58-829,-1 0 1,0 0 0,-1 0 0,0-17 0,-1 1 820,0 26-1356,0 20-907,0 421 528,0-440 438,0 0 0,0 0 0,1-1 1,-1 1-1,0 0 0,1-1 0,-1 1 0,1 0 0,-1-1 0,1 1 0,-1 0 0,1-1 1,-1 1-1,1-1 0,0 1 0,-1-1 0,1 1 0,0-1 0,-1 1 0,1-1 0,0 0 0,0 1 1,-1-1-1,1 0 0,0 0 0,0 0 0,0 0 0,-1 1 0,1-1 0,0 0 0,0 0 1,0 0-1,-1-1 0,2 1 0,31-3 191,-26 1-146,1 0 1,-1-1-1,0 0 1,0 0-1,-1-1 0,1 1 1,-1-2-1,0 1 1,0-1-1,0 1 0,0-2 1,8-9-1,7-10 109,27-45-1,-42 61-127,74-127 258,-58 92-252,3 1 0,1 2 1,44-53-1,-9 19-2741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49.245"/>
    </inkml:context>
    <inkml:brush xml:id="br0">
      <inkml:brushProperty name="width" value="0.035" units="cm"/>
      <inkml:brushProperty name="height" value="0.035" units="cm"/>
    </inkml:brush>
  </inkml:definitions>
  <inkml:trace contextRef="#ctx0" brushRef="#br0">1 451 4297,'0'0'12066,"48"-25"-10896,153-79 49,-183 94-951,0-1 1,20-17-1,-9-6 445,-16 17-413,-6 9-110,-1-1 0,1 0 1,-1 0-1,-1-1 0,0 1 0,0-1 1,-1-1-1,0 1 0,-1-1 0,0 1 1,-1-1-1,0 0 0,-1 0 0,1-16 1,-2-23 373,-1 50-565,1-1 0,-1 1 1,1-1-1,-1 1 0,1-1 0,-1 1 1,1-1-1,-1 1 0,1 0 0,-1-1 0,0 1 1,1 0-1,-1 0 0,0 0 0,1-1 1,-1 1-1,0 0 0,1 0 0,-1 0 1,0 0-1,1 0 0,-1 0 0,0 0 1,1 0-1,-1 0 0,0 1 0,-1-1 1,-3 0-13,-5 1 0,1 1-1,-1 0 0,1 0 0,-1 1 0,1 0 0,0 0 0,0 1 0,1 0 0,-1 1 0,1 0 0,0 0 1,0 1-1,0 0 0,-7 7 0,-10 12-52,0 0 0,-32 44 0,37-43 37,1 1-1,1 1 1,-16 37 0,27-49 21,0 0 0,1 0-1,1 1 1,1 0 0,1 0 0,0 0-1,-1 33 1,4 13-149,0-62 154,0 1 1,1-1 0,-1 0-1,0 0 1,1 0 0,-1 0-1,1 0 1,0 0 0,-1 0-1,1 0 1,0 0 0,-1 0-1,1 0 1,0-1 0,0 1 0,0 0-1,0 0 1,0-1 0,0 1-1,0-1 1,0 1 0,0-1-1,0 1 1,0-1 0,0 1-1,0-1 1,0 0 0,0 0-1,1 0 1,-1 0 0,2 0-1,47 2 10,-38-3-6,25 2 33,-1-3-1,1-1 1,-1-1-1,47-12 1,-71 12-352,0 1-1,0-2 1,0 0 0,-1 0-1,1-1 1,-1 0 0,0-1-1,-1 0 1,0-1 0,0 0-1,0-1 1,-1 0 0,-1 0 0,1-1-1,12-20 1,0-14-5006,-12 5-3247</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0.926"/>
    </inkml:context>
    <inkml:brush xml:id="br0">
      <inkml:brushProperty name="width" value="0.035" units="cm"/>
      <inkml:brushProperty name="height" value="0.035" units="cm"/>
    </inkml:brush>
  </inkml:definitions>
  <inkml:trace contextRef="#ctx0" brushRef="#br0">55 132 7090,'0'0'10879,"0"-11"-10543,0-1-269,0-15 43,0 27-109,0 0-1,0 0 1,0 0-1,0 1 1,0-1 0,0 0-1,0 0 1,0 0-1,0 0 1,0 0 0,0 0-1,0 0 1,0 0-1,0 0 1,0 0 0,0 0-1,0 0 1,0 0 0,0 0-1,0 0 1,0 0-1,0 0 1,0 1 0,0-1-1,0 0 1,-1 0-1,1 0 1,0 0 0,0 0-1,0 0 1,0 0-1,0 0 1,0 0 0,0 0-1,0 0 1,0 0-1,0 0 1,0 0 0,0 0-1,0 0 1,-1 0 0,1 0-1,0 0 1,0 0-1,-5 21-1,-15 99 116,6 1-1,1 192 1,17-313 394,4 0-312,0-1 0,1-1 0,-1 0-1,0 0 1,-1 0 0,1-1 0,0 0-1,-1-1 1,0 0 0,1 0 0,-2 0-1,1-1 1,12-11 0,7-8 40,44-53 0,-58 62-75,171-215 986,-62 75-864,-103 133-270,-8 11-17,-2 0 0,1 0-1,13-25 1,-21 29 170,-1 7-238,0 0 0,0 0-1,0-1 1,0 1 0,0 0 0,0 0 0,0-1-1,0 1 1,0 0 0,0 0 0,0-1-1,0 1 1,0 0 0,0 0 0,0-1 0,0 1-1,0 0 1,0 0 0,0-1 0,1 1 0,-1 0-1,0 0 1,0 0 0,0-1 0,0 1-1,0 0 1,1 0 0,-1 0 0,0 0 0,0-1-1,0 1 1,1 0 0,-1 0 0,0 0 0,0 0-1,1 0 1,-1 0 0,0 0 0,0-1-1,1 1 1,-1 0 0,0 0 0,0 0 0,1 0-1,-1 0 1,0 0 0,0 0 0,1 0 0,-1 0-1,0 1 1,0-1 0,1 0 0,-1 0 0,0 0-1,0 0 1,0 0 0,1 0 0,-1 0-1,0 1 1,0-1 0,0 0 0,1 0 0,4 4-925,0 0 1,0-1-1,-1 1 1,1 1-1,3 4 1,0-1-546,18 17-3345</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1.583"/>
    </inkml:context>
    <inkml:brush xml:id="br0">
      <inkml:brushProperty name="width" value="0.035" units="cm"/>
      <inkml:brushProperty name="height" value="0.035" units="cm"/>
    </inkml:brush>
  </inkml:definitions>
  <inkml:trace contextRef="#ctx0" brushRef="#br0">272 367 8066,'0'0'6772,"13"-33"-6536,41-109 200,-50 134-353,-1 0 0,-1 0 0,0 0 0,0-1 0,0 1 1,-1 0-1,-1-1 0,1 1 0,-1-1 0,-1-9 0,-1-7 407,2 21-377,0 1-1,0 0 0,0-1 0,0 1 0,-1 0 1,1 0-1,-1-1 0,0 1 0,0 0 1,0 0-1,0 0 0,-4-5 0,4 6-77,-1 0 0,0 1 0,0-1 0,0 1 0,0-1 0,0 1 0,-1 0 0,1 0 0,0 0 0,-1 0 0,1 0 0,-1 0 0,1 1 0,-1 0 0,1-1 0,-1 1 0,-2 0 0,-4-1-48,0 1 1,1 0-1,-1 1 1,0 0-1,1 0 0,-1 1 1,0 0-1,1 0 1,0 1-1,0 0 1,0 1-1,0 0 1,-9 5-1,6-1-9,0 0 0,1 1 0,-1 0 0,2 1 0,0 0 0,0 0 0,-15 23 0,13-14 10,0 1 0,2 0-1,0 0 1,1 1 0,1 0-1,1 1 1,1-1 0,0 1 0,2 0-1,-1 29 1,4 27 7,1-77 18,0 0 0,-1-1 0,1 1 0,0 0 0,-1 0 0,1-1 0,0 1 0,0 0 0,0-1 0,-1 1-1,1-1 1,0 0 0,0 1 0,0-1 0,0 1 0,0-1 0,0 0 0,0 0 0,0 0 0,0 0 0,0 1 0,0-1 0,0 0 0,0-1 0,0 1 0,0 0 0,0 0 0,1-1 0,32-3 485,-20-2-387,-1-1-1,0 0 1,-1 0-1,0-1 0,0-1 1,13-12-1,-4 3-8,14-10-23,-1-1 0,38-45 1,-54 53-22,-2 0 0,-1 0 0,0-2 1,-2 0-1,13-31 0,-11 28 154,-13 23-93,1-1 1,-1 1-1,0-1 0,0 0 1,0 0-1,0 0 1,-1-1-1,0 1 0,1-6 1,-2 9 9,-1 19-314,2-8 166,-2 1 12,0 1 0,-1-1 0,0 1 0,-1-1 0,-1 0 0,0 0 0,-7 15 0,-13 39-5,16-20-73,1 1 1,2 0-1,3 91 1,2-103 49,0-30 29,0 0 1,0 0 0,0 0 0,1 0 0,-1 0 0,1 0-1,0 0 1,0 0 0,1 0 0,-1 0 0,1-1 0,0 1-1,0-1 1,0 1 0,0-1 0,1 0 0,2 4 0,0-4-1,-1 1 1,1-1 0,0 0 0,-1-1-1,1 1 1,1-1 0,-1 0 0,0 0-1,0-1 1,1 1 0,10 0 0,2 1-133,1-2 0,0 0 0,-1-1 1,1-1-1,-1 0 0,1-2 1,-1 0-1,1-1 0,-1-1 0,-1 0 1,1-2-1,-1 0 0,0-1 1,0 0-1,-1-1 0,0-1 0,-1-1 1,0 0-1,-1-1 0,0-1 1,-1 0-1,0-1 0,-1 0 0,-1-1 1,0 0-1,-1-1 0,-1 0 0,0-1 1,12-33-1,-5-16-3236,-8 5-1963</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2.409"/>
    </inkml:context>
    <inkml:brush xml:id="br0">
      <inkml:brushProperty name="width" value="0.035" units="cm"/>
      <inkml:brushProperty name="height" value="0.035" units="cm"/>
    </inkml:brush>
  </inkml:definitions>
  <inkml:trace contextRef="#ctx0" brushRef="#br0">0 1 4977,'0'0'10446,"0"20"-10155,0 296 1676,0 352-781,5-667-1016,3-1-70,1-1 0,-1-1-1,1 1 1,-1-1-1,0-1 1,0 0 0,0 0-1,0 0 1,-1-1 0,1 0-1,7-6 1,12-10-15,38-34 0,-49 39-28,11-9 61,-1-2 0,-2 0 0,0-1 0,37-58 0,-51 68-22,-1 0 0,0-1 0,-2 0 1,0 0-1,0-1 0,-2 0 1,0 0-1,-2 0 0,0-1 0,1-28 1,-5 63-128,-1 0 0,0 0 1,-1 0-1,-10 27 0,6-21 12,-6 37 0,9-13 4,1 64 1,3-79 8,0-29 8,0-1 0,0 0-1,0 1 1,0-1 0,0 1 0,0-1 0,0 1 0,0-1-1,0 0 1,0 1 0,0-1 0,0 1 0,0-1 0,0 1-1,0-1 1,0 0 0,0 1 0,1-1 0,-1 1 0,0-1-1,0 0 1,0 1 0,1-1 0,-1 1 0,0-1 0,1 0-1,-1 0 1,0 1 0,1-1 0,-1 0 0,0 1 0,1-1-1,-1 0 1,1 0 0,-1 0 0,0 1 0,1-1-1,-1 0 1,1 0 0,-1 0 0,0 0 0,1 0 0,-1 0-1,1 0 1,-1 0 0,1 0 0,-1 0 0,1 0 0,-1 0-1,0 0 1,1 0 0,-1 0 0,1-1 0,1 1 20,7-1 15,0-1-1,-1 1 1,1-1-1,-1-1 1,0 1-1,1-1 0,-1-1 1,-1 0-1,1 0 1,0 0-1,-1-1 1,0 0-1,0-1 0,-1 1 1,7-8-1,11-12 25,-1-1 0,29-41 0,-27 26 174,-1 0 0,-2-1 1,-1-2-1,21-68 0,-34 93-12,-8 19-224,0 0 0,0 0 0,0 0 0,0 0 0,0 0 1,1 0-1,-1 0 0,0 0 0,0 0 0,0 0 0,0 0 1,0 0-1,0-1 0,0 1 0,0 0 0,0 0 0,0 0 1,0 0-1,1 0 0,-1 0 0,0 0 0,0 0 0,0 0 1,0 0-1,0 0 0,0 0 0,0 0 0,0 0 0,0 0 1,1 0-1,-1 0 0,0 0 0,0 0 0,0 0 0,0 0 1,0 0-1,0 0 0,0 0 0,0 0 0,0 0 0,0 0 1,1 1-1,-1-1 0,0 0 0,0 0 0,0 0 0,0 0 1,0 0-1,0 0 0,0 0 0,0 0 0,0 0 0,0 0 1,0 0-1,0 1 0,0-1 0,0 0 0,0 0 0,0 0 1,0 0-1,0 0 0,0 0 0,0 0 0,0 0 0,0 0 1,0 1-1,0-1 0,0 0 0,2 32-249,-2-23 294,-2 7-58,1 0-1,-2 0 1,0 0 0,-8 23 0,5-20 8,2-1 1,0 1-1,-2 21 0,5-20-18,-2 9-43,2 0 0,1-1 0,6 50 0,-5-75 59,0 0-1,0 0 1,0 0-1,1 0 1,-1 0 0,1 0-1,-1-1 1,1 1-1,0 0 1,0-1-1,0 0 1,0 1-1,1-1 1,-1 0-1,1 0 1,-1 0-1,1 0 1,0-1-1,0 1 1,0-1-1,0 0 1,0 0-1,0 0 1,0 0-1,4 1 1,9 0 5,0 1-1,0-2 1,30-1-1,-27 0-24,-14 0-102,0 0 0,0 0 0,0-1 1,0 1-1,-1-1 0,1 0 0,0-1 0,0 1 1,-1-1-1,1 0 0,-1 0 0,1 0 1,4-4-1,-2 1-1080,-1-1 1,0 0-1,0 0 1,5-8-1,4-8-4859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41.818"/>
    </inkml:context>
    <inkml:brush xml:id="br0">
      <inkml:brushProperty name="width" value="0.035" units="cm"/>
      <inkml:brushProperty name="height" value="0.035" units="cm"/>
    </inkml:brush>
  </inkml:definitions>
  <inkml:trace contextRef="#ctx0" brushRef="#br0">176 49 3937,'0'0'10434,"8"-1"-10090,32-2-89,-41-15 1760,-2 15-1947,1 1 0,-1-1 1,1 1-1,-1 0 0,0 0 0,0 0 1,0 1-1,0-1 0,0 1 0,0-1 1,-1 1-1,1 0 0,0 0 0,-1 1 1,1-1-1,0 1 0,-1 0 0,1-1 1,-1 1-1,1 1 0,-1-1 0,1 0 1,0 1-1,-1 0 0,1 0 0,0 0 1,-1 0-1,1 1 0,0-1 0,0 1 1,0-1-1,0 1 0,0 0 0,-4 5 0,6-6-69,1 0 1,-1-1 0,1 1 0,0-1 0,0 0 0,0 1 0,-1-1 0,1 0 0,0 1 0,-1-1 0,1 0 0,0 1 0,-1-1 0,1 0 0,0 0 0,-1 1 0,1-1 0,-1 0 0,1 0 0,0 0 0,-1 1 0,1-1 0,-1 0 0,1 0 0,-1 0 0,-3 0 5215,3-29-5525,-65 29-10983,38 0 2886</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00.693"/>
    </inkml:context>
    <inkml:brush xml:id="br0">
      <inkml:brushProperty name="width" value="0.035" units="cm"/>
      <inkml:brushProperty name="height" value="0.035" units="cm"/>
    </inkml:brush>
  </inkml:definitions>
  <inkml:trace contextRef="#ctx0" brushRef="#br0">41 18 8546,'-40'128'4353,"53"-139"-2065,21 1-103,14-4-233,6-4-864,7 3-496,7-2-207,-7-1-9,0 4-40,-7 3-144,-20 0-192,-7 8-88,-13-1-440,-1 4-13587</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2.906"/>
    </inkml:context>
    <inkml:brush xml:id="br0">
      <inkml:brushProperty name="width" value="0.035" units="cm"/>
      <inkml:brushProperty name="height" value="0.035" units="cm"/>
    </inkml:brush>
  </inkml:definitions>
  <inkml:trace contextRef="#ctx0" brushRef="#br0">0 228 8690,'0'0'8952,"34"-3"-8239,106-12 52,-133 14-667,0 0 1,0-1-1,0 0 1,0 0-1,10-5 0,5-12 461,-12 7-264,-4 7-128,-1 0-1,0-1 0,0 1 0,-1-1 1,1-1-1,-1 1 0,-1 0 1,1-1-1,4-12 0,-5 8 84,0-1 1,-1 0-1,0 0 0,-1 0 1,0-20-1,-22 32-269,16 1 15,0 0 0,0 0 0,0 0 0,0 1 0,1-1-1,-1 1 1,1 1 0,-1-1 0,1 1 0,0-1 0,-7 7-1,-41 42 5,37-34-6,0-2 11,0 2 0,2 0 0,-19 30-1,27-38 1,0 0 1,1 1-1,0-1 0,1 1 0,0 0 0,0 0 1,1 0-1,1 0 0,-2 20 0,3-5 16,-1-17-10,1 0 1,0 0 0,0 0 0,1 0 0,2 11 0,-2-16-9,0-1-1,0 1 1,0-1 0,0 0 0,1 1-1,-1-1 1,1 0 0,-1 0 0,1 0-1,0 0 1,0 0 0,0-1 0,0 1-1,0-1 1,0 1 0,0-1-1,1 1 1,-1-1 0,0 0 0,4 1-1,16 5 44,1-1 0,0-1 0,0-1 0,0-1 0,30 1 0,119-9 373,-102-2-315,-2-4 0,98-28 0,-62 13-29,-65 18-69,-23 6-37,0-2 0,-1 1 0,1-2 0,27-12 0,-42 16-484,-15 1-625,-36 3-1632,-55 9 1,23 2-3091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5.211"/>
    </inkml:context>
    <inkml:brush xml:id="br0">
      <inkml:brushProperty name="width" value="0.035" units="cm"/>
      <inkml:brushProperty name="height" value="0.035" units="cm"/>
    </inkml:brush>
  </inkml:definitions>
  <inkml:trace contextRef="#ctx0" brushRef="#br0">313 1 9090,'0'0'7786,"-17"4"-7728,5-1-37,8-2-11,0-1-1,-1 1 1,1 0-1,0 0 0,0 1 1,0-1-1,0 1 1,0 0-1,0 0 0,1 0 1,-1 0-1,0 1 1,1-1-1,0 1 0,0 0 1,0 0-1,0 0 1,0 1-1,0-1 0,1 1 1,0-1-1,0 1 1,0 0-1,0 0 0,-2 5 1,-19 76 436,4-20 77,3 1 1,-14 121-1,24 87-204,8-233-299,1-1 0,3 0 0,1 0 0,22 66 0,-16-72 4,-2 0 1,-1 0-1,-2 1 0,-1 0 1,-1 1-1,0 42 1,-6-74-18,-3 13 354,2-16-352,1-1 0,-1 0 0,0 1 0,0-1 0,0 0 0,0 0 0,0 0-1,0 0 1,0 0 0,0 0 0,0 0 0,1 0 0,-1 0 0,0 0 0,0 0 0,0-1 0,0 1 0,0 0 0,0-1 0,-1 0 0,-8-3 6,1 0 1,-1-1-1,1 0 1,0-1-1,1 0 1,-1 0-1,1-1 1,0 0-1,1-1 1,-1 0-1,2 0 1,-8-10-1,5 4-11,0 0-1,1 0 0,0-1 1,1 0-1,1 0 0,1-1 0,-5-19 1,5 4-138,2 1 1,1-1 0,3-46-1,-1 68 78,1 0 1,1 1-1,-1-1 0,1 0 0,1 1 0,0 0 0,0-1 0,0 1 0,1 0 0,10-14 0,-5 10-28,-1 1-1,2 1 0,0 0 0,0 0 0,1 1 0,14-11 0,9 0-60,1 0-1,1 2 1,0 2-1,42-13 1,-47 19 103,0 1 1,1 1-1,0 2 1,1 1-1,59-1 0,-17 5 26,-18 0 144,105 11-1,-148-6-60,-13-4 152,1 1-1,-1-1 1,0 1 0,0-1 0,1 1-1,-1-1 1,0 0 0,0 0-1,1 1 1,-1-1 0,0 0 0,1 0-1,-1 0 1,0 0 0,1-1-1,1 1 1,-3 2-223,0 0-1,1 0 1,-1 0-1,0 0 1,0 0-1,-1 0 1,1 0-1,0 0 1,-1 0 0,1 0-1,-2 2 1,-2 10 3,-2-2 0,0 1 1,-13 21-1,13-24-1,0-1 1,1 1-1,0 0 1,0 1-1,1-1 1,1 1-1,-4 18 1,3 17-72,4 66 0,1-48 2,-1-63 73,0 0 0,0 0 0,0 0 0,0 0 0,0 0-1,0 0 1,0 0 0,0 0 0,1 0 0,-1 0 0,0 0 0,1 0 0,-1 0 0,1 0 0,-1 0 0,0 0 0,1-1 0,0 1 0,0 1 0,0-1 10,0-1 0,-1 0 0,1 0-1,-1 0 1,1 0 0,-1 0 0,1 0-1,0 0 1,-1 0 0,1 0 0,0 0 0,-1 0-1,1 0 1,-1 0 0,1 0 0,-1 0 0,1-1-1,0 1 1,-1 0 0,1 0 0,-1-1-1,2 0 1,2-2 49,0 0 1,0 0-1,-1 0 0,1-1 0,5-7 0,13-20-5,-2 0 0,-1-2 0,-1 0-1,-2-1 1,-2-1 0,11-37 0,-16 39-50,-6 22-6,-1-1-1,1 1 0,1 0 0,0 0 1,1 0-1,0 1 0,0 0 1,12-16-1,-6 16 24,0 0 0,0 1-1,1 0 1,1 1 0,0 0 0,0 1 0,0 0 0,1 1 0,0 1 0,26-7-1,-18 7-488,0 1 0,30-2 0,-27 5-2874,45 4 1,-57 1-987,-5 6-1742</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5.613"/>
    </inkml:context>
    <inkml:brush xml:id="br0">
      <inkml:brushProperty name="width" value="0.035" units="cm"/>
      <inkml:brushProperty name="height" value="0.035" units="cm"/>
    </inkml:brush>
  </inkml:definitions>
  <inkml:trace contextRef="#ctx0" brushRef="#br0">95 318 7258,'0'0'9431,"19"-31"-8994,60-101 218,-71 120-420,-2 0-1,0-1 0,0 1 1,4-17-1,-9 23 63,0 0 1,0-1-1,-1 1 0,0 0 1,0-11-1,-1-8 1076,1 24-1359,0 1 0,-1 0 0,1 0 0,0 0 0,0-1 0,0 1 0,0 0 0,-1 0 0,1 0 0,0-1 1,0 1-1,0 0 0,-1 0 0,1 0 0,0 0 0,0 0 0,0 0 0,-1 0 0,1 0 0,0-1 0,0 1 0,-1 0 0,1 0 0,0 0 0,0 0 0,-1 0 0,1 0 0,0 0 0,0 0 0,-1 1 0,1-1 0,0 0 0,0 0 0,-1 0 0,-1 0 27,-4 1-51,1 0-1,-1 0 1,1 1-1,-1-1 1,1 1-1,0 1 1,0-1-1,0 1 1,0 0 0,0 0-1,1 0 1,0 0-1,-1 1 1,-5 7-1,-7 6-95,1 1-1,-15 22 1,22-26 72,0 0 1,1 0-1,1 1 0,0 0 1,1 0-1,0 1 1,-3 17-1,4-6-27,1 1 0,1-1 1,0 38-1,4-64 57,-1 0 1,1-1-1,-1 1 0,1 0 1,0-1-1,-1 1 0,1 0 1,0-1-1,-1 1 0,1-1 1,0 1-1,0-1 0,0 0 1,-1 1-1,1-1 0,0 0 1,0 1-1,0-1 0,0 0 1,0 0-1,0 0 0,0 0 1,-1 0-1,1 0 0,0 0 1,2 0-1,34-1 47,-29 1-35,4 0-80,-1-2 0,1 1 0,0-1 0,-1-1 0,0 0 0,1 0 0,-1-1 0,-1-1 0,1 0 0,-1 0 0,18-13 0,-6 2-2027,-1-1-1,-1-1 1,35-40 0,-26 18-3909</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6.375"/>
    </inkml:context>
    <inkml:brush xml:id="br0">
      <inkml:brushProperty name="width" value="0.035" units="cm"/>
      <inkml:brushProperty name="height" value="0.035" units="cm"/>
    </inkml:brush>
  </inkml:definitions>
  <inkml:trace contextRef="#ctx0" brushRef="#br0">149 1 6873,'0'0'8342,"-9"29"-7576,-29 97-223,-3-3 371,25-74-224,-15 68-1,24-93-335,0 17 3215,7-57-2267,0 10-1272,1-1-1,0 0 1,0 1-1,0-1 0,1 1 1,0-1-1,1 1 1,-1 0-1,1 0 1,0 0-1,4-6 0,7-8-35,30-32 0,-18 22 46,142-156-331,-166 184 258,0 0-1,0 0 1,0 0 0,0 0 0,1 0 0,-1 1 0,0-1-1,1 1 1,0 0 0,-1-1 0,1 1 0,0 0-1,-1 1 1,1-1 0,0 0 0,4 1 0,-6 20-829,-1 282 698,0-301 168,0 1 1,0-1-1,0 0 0,0 0 0,0 1 0,0-1 1,0 0-1,1 0 0,-1 0 0,0 1 0,1-1 1,-1 0-1,1 0 0,-1 0 0,1 0 0,0 0 1,-1 0-1,1 0 0,0 0 0,0 0 0,0 1 1,0-2 11,0 1 1,0-1-1,0 0 1,0 1-1,1-1 1,-1 0-1,0 0 1,0 0-1,0 0 1,0 0-1,0 0 1,0 0-1,0 0 1,0-1-1,0 1 1,0 0-1,0-1 1,0 1-1,1-1 1,7-4 84,0 0 0,0-1 0,-1 0 1,9-7-1,-9 6-156,127-102 56,132-100-126,-258 204 125,10-12-16,-18 16-88,-1 18-208,2 45 312,17 118 1,-7-82-6,-11-56-2348,4-42-604,3-1 2345,-1 0-1,1 0 1,0-1-1,0 0 0,-1 0 1,0-1-1,11-4 0,35-20-1974</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7.043"/>
    </inkml:context>
    <inkml:brush xml:id="br0">
      <inkml:brushProperty name="width" value="0.035" units="cm"/>
      <inkml:brushProperty name="height" value="0.035" units="cm"/>
    </inkml:brush>
  </inkml:definitions>
  <inkml:trace contextRef="#ctx0" brushRef="#br0">12 236 7090,'0'0'11045,"-3"-31"-10017,-4-94 35,6 121-961,1 0 0,0 0 1,0 1-1,0-1 0,0 0 0,1 0 1,0 0-1,-1 0 0,3-5 1,-2 9-77,-1-1 1,0 1 0,1 0-1,-1-1 1,0 1 0,1 0-1,-1 0 1,0-1 0,1 1-1,-1 0 1,0 0 0,1-1 0,-1 1-1,1 0 1,-1 0 0,1 0-1,-1 0 1,1 0 0,-1 0-1,0-1 1,1 1 0,-1 0-1,1 0 1,-1 1 0,1-1 0,-1 0-1,1 0 1,-1 0 0,1 0-1,-1 0 1,5 1 122,-3 19-323,9 97 199,-8 163 0,-4-156-229,1-123 321,2-4 252,11-17-219,-2 0 0,0-1-1,-1-1 1,-1 1 0,-1-1-1,7-37 1,-8 33-166,0 1 0,2-1 0,1 2 0,1-1 1,15-24-1,-16 33-40,2 0 1,0 0-1,0 2 1,1 0 0,1 0-1,0 1 1,1 1-1,1 0 1,0 1 0,0 1-1,1 0 1,19-7 0,-19 9-131,1 2 1,0 0 0,-1 2 0,36-6 0,-33 8-2134,0 1 1,26 3-1,-26 3-2026,-11 10-843</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7.432"/>
    </inkml:context>
    <inkml:brush xml:id="br0">
      <inkml:brushProperty name="width" value="0.035" units="cm"/>
      <inkml:brushProperty name="height" value="0.035" units="cm"/>
    </inkml:brush>
  </inkml:definitions>
  <inkml:trace contextRef="#ctx0" brushRef="#br0">0 254 6913,'0'0'10519,"17"-10"-9602,0 1-688,-7 5-122,0-2-1,-1 1 1,0-1-1,0 0 1,0-1 0,-1 0-1,1-1 1,-2 0 0,8-9-1,-5 5 64,0-1-1,14-26 1,-21 33-100,0-1 0,-1 1-1,0-1 1,0 0 0,0 0 0,-1 0 0,0 0 0,0-14 0,-1 1 79,0 18-205,-1 4-49,-14 12 59,2 2 0,0-1 0,0 2 0,2 0 0,0 0 0,1 1 0,1 0 0,0 1 0,1 0 1,2 0-1,0 1 0,0 0 0,2 0 0,1 0 0,-1 26 0,4 24 82,0-68-36,0-1 0,0 1 0,0 0 0,0-1 0,1 1 0,-1-1 0,1 1 0,-1-1 0,1 1 0,-1-1 0,1 1 0,0-1 0,0 0 0,0 1 1,0-1-1,0 0 0,0 0 0,0 0 0,0 1 0,0-1 0,1 0 0,-1-1 0,0 1 0,1 0 0,-1 0 0,0 0 0,1-1 0,-1 1 0,1-1 0,0 1 0,1-1 0,6 2 21,0-1-1,0 0 1,0 0 0,13-2-1,-10 1-8,1 0-42,0-1 0,0-1 0,0 0 0,0-1 0,0 0 1,-1-1-1,0 0 0,1-1 0,21-13 0,-15 6-1196,1-1-1,-2-1 1,0-1 0,27-28-1,-15 8-3399</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7.786"/>
    </inkml:context>
    <inkml:brush xml:id="br0">
      <inkml:brushProperty name="width" value="0.035" units="cm"/>
      <inkml:brushProperty name="height" value="0.035" units="cm"/>
    </inkml:brush>
  </inkml:definitions>
  <inkml:trace contextRef="#ctx0" brushRef="#br0">111 0 7642,'0'0'7361,"0"19"-6518,0 3-591,1 0 41,-1-1 0,-1 0 0,-7 37 0,-36 106 303,30-122-569,1 0 1,3 1 0,-9 80 0,17-72 38,4 60-1,-1-107-56,0-1 1,0 1-1,0-1 1,0 0-1,0 0 0,1 0 1,-1 1-1,1-1 1,0 0-1,0-1 0,0 1 1,0 0-1,0-1 1,1 1-1,-1-1 1,1 0-1,0 0 0,0 0 1,0 0-1,0 0 1,0 0-1,0-1 0,0 0 1,0 1-1,1-1 1,-1 0-1,0-1 1,1 1-1,4 0 0,-1 0-196,0 0 0,0-1 0,0 1 1,0-2-1,0 1 0,0-1 0,0 0 0,0 0 0,-1-1 0,1 1 0,0-2 0,0 1 0,9-6 0,11-16-3881,-5-4-1916</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8.224"/>
    </inkml:context>
    <inkml:brush xml:id="br0">
      <inkml:brushProperty name="width" value="0.035" units="cm"/>
      <inkml:brushProperty name="height" value="0.035" units="cm"/>
    </inkml:brush>
  </inkml:definitions>
  <inkml:trace contextRef="#ctx0" brushRef="#br0">0 254 5113,'0'0'9677,"37"-15"-8996,116-52 133,-146 64-711,0-1 0,0 0 0,0 0-1,-1 0 1,10-10 0,-14 13-53,-1-1 0,1 0-1,-1 0 1,0 1 0,0-1 0,0 0-1,0-1 1,0 1 0,0 0-1,0-3 1,2-5 138,0 2 2,-1-1 0,0 0-1,-1 1 1,0-1 0,-1 0 0,0-15 0,-1 7-96,1 17-95,-1-1 0,1 0-1,-1 0 1,0 0 0,1 0 0,-1 1 0,0-1-1,1 0 1,-1 1 0,0-1 0,0 1 0,0-1-1,0 1 1,0-1 0,0 1 0,0-1 0,0 1-1,0 0 1,0 0 0,0-1 0,0 1-1,0 0 1,0 0 0,0 0 0,0 0 0,0 0-1,-2 1 1,-35-1-50,35 1 47,-3 0-1,1 0 0,0 1-1,0-1 1,0 1 0,1 0 0,-1 1 0,0-1 0,1 1 0,-1 0 0,1 0 0,0 0 0,0 1 0,0 0 0,1-1 0,-1 1 0,1 0-1,0 1 1,-3 5 0,-6 8 36,2 0-1,0 1 1,-8 23-1,8-13 11,2 0 0,0 1 0,2 1 0,1-1 0,2 1 0,0 54 0,4-85-40,-1 1 0,0 0 0,0 0 0,1 0 1,-1 0-1,0 0 0,1 0 0,-1 0 0,1 0 0,-1-1 0,1 1 1,0 0-1,-1 0 0,1-1 0,0 1 0,0 0 0,-1-1 1,1 1-1,0-1 0,0 1 0,0-1 0,0 1 0,0-1 0,-1 0 1,1 1-1,0-1 0,0 0 0,0 0 0,0 0 0,0 1 1,0-1-1,1-1 0,43 3 93,-30-3-48,-3 1-159,1 0 0,-1-1 0,0-1-1,0 0 1,0-1 0,0 0-1,0 0 1,0-2 0,-1 1 0,0-1-1,0-1 1,0 0 0,0-1-1,-1 0 1,-1 0 0,1-1-1,-1 0 1,0-1 0,-1 0 0,0-1-1,0 1 1,11-21 0,3-8-2949,-2 3-2098</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8.613"/>
    </inkml:context>
    <inkml:brush xml:id="br0">
      <inkml:brushProperty name="width" value="0.035" units="cm"/>
      <inkml:brushProperty name="height" value="0.035" units="cm"/>
    </inkml:brush>
  </inkml:definitions>
  <inkml:trace contextRef="#ctx0" brushRef="#br0">109 54 9162,'0'0'7688,"-1"2"-7646,-8 16 24,0 1 0,1 0 1,-7 29-1,4-15 103,-2 4 28,2 1-1,2 0 1,1 1-1,2 0 1,-2 68-1,8-106-54,0-2 383,5-9 131,31-27-220,42-33-1,-13 13-255,16-19-79,85-102 1,-124 117-1258,-41 60-531</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9.209"/>
    </inkml:context>
    <inkml:brush xml:id="br0">
      <inkml:brushProperty name="width" value="0.035" units="cm"/>
      <inkml:brushProperty name="height" value="0.035" units="cm"/>
    </inkml:brush>
  </inkml:definitions>
  <inkml:trace contextRef="#ctx0" brushRef="#br0">164 299 6873,'0'0'11520,"21"-34"-11140,66-107 12,-81 132-279,0-1-1,-1-1 1,6-18-1,-10 27-61,0-1 1,-1 1-1,0-1 0,0 1 0,1-1 0,-2 1 0,1-1 0,0 1 1,-1-4-1,-1-13 430,2 18-467,0 1 0,0 0 0,0-1 0,0 1 0,0 0 0,0-1 0,0 1-1,0 0 1,-1-1 0,1 1 0,0 0 0,0-1 0,0 1 0,0 0 0,-1 0-1,1-1 1,0 1 0,0 0 0,-1 0 0,1-1 0,0 1 0,-1 0 0,1 0-1,0 0 1,0 0 0,-1-1 0,1 1 0,0 0 0,-1 0 0,1 0 0,0 0-1,-1 0 1,0 0 0,-17 1 64,-19 12-121,17 0 48,0 0 0,2 2 0,-1 0 0,2 1 0,0 1 0,1 0 0,1 2 0,0-1 0,1 2 0,2 0 0,0 1 1,-13 31-1,21-43-1,1 2 0,1-1 0,-1 0 0,2 1 0,0-1 1,0 1-1,1 16 0,18-26 293,-8-2-232,0-1 0,-1-1 1,1 1-1,-1-1 0,1-1 0,-1 0 0,17-10 0,62-44 125,-71 46-158,119-94 71,-121 92-89,0-1 1,-1 0 0,0 0 0,-2-2 0,0 1 0,13-24 0,-18 21 47,1 0 27,-10 34-146,-1-3 47,-1-1-1,-1 0 0,1-1 1,-2 1-1,-11 17 0,-15 30 13,25-43-9,1 1 0,1 0 0,0 0 0,1 0 0,0 1 0,2 0 0,0-1 0,1 1 0,0 0-1,4 30 1,-3-46 5,0 0 0,0-1-1,1 1 1,-1-1-1,0 1 1,0-1 0,0 1-1,0-1 1,1 1-1,-1-1 1,0 0 0,1 1-1,-1-1 1,0 1-1,1-1 1,-1 1-1,0-1 1,1 0 0,-1 1-1,1-1 1,-1 0-1,1 0 1,-1 1 0,1-1-1,-1 0 1,1 0-1,-1 0 1,1 0 0,-1 1-1,1-1 1,14 2-123,0 0 1,1-1-1,-1-1 1,0-1-1,0 0 0,0 0 1,0-2-1,0 0 1,0 0-1,-1-2 1,0 1-1,0-2 1,0 0-1,19-12 1,1-1-1816,42-32 1,21-26-5392,-54 40-388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2:01.533"/>
    </inkml:context>
    <inkml:brush xml:id="br0">
      <inkml:brushProperty name="width" value="0.035" units="cm"/>
      <inkml:brushProperty name="height" value="0.035" units="cm"/>
    </inkml:brush>
  </inkml:definitions>
  <inkml:trace contextRef="#ctx0" brushRef="#br0">237 278 4121,'0'0'12971,"27"-20"-12275,86-65-131,-98 73-284,0 0-1,-1-1 0,19-23 1,0 1 691,-28 30-634,2 0 294,-4 18-678,-5 20 40,-6 39 1,3-37 14,-1 41 1,6-58-7,-1-14-3,1 0 0,0 0 0,0 0-1,0 0 1,1 0 0,1 7 0,-2-9 2,1-1-1,0 0 1,-1 0-1,1 0 1,0 0-1,-1 0 1,1 0-1,0 0 1,0 0-1,0 0 1,0-1-1,0 1 1,0 0-1,0 0 1,0-1-1,0 1 1,0-1 0,1 1-1,-1-1 1,0 1-1,0-1 1,1 0-1,-1 0 1,0 1-1,3-1 1,22 2 134,0 0 1,0-2-1,0 0 1,0-2 0,0-1-1,-1-1 1,1-1 0,-1-1-1,0-2 1,41-17 0,-37 11-70,0-2 0,-1-1 0,-1-1 0,-1-1 0,-1-2 0,0 0 0,37-43 0,-56 57 16,0-1 1,0-1 0,0 1 0,-1-1 0,0 0-1,-1 0 1,0 0 0,-1-1 0,1 1-1,1-13 1,-4 15 44,1 9-259,2 14 29,-5-10 101,0 1 1,0-1-1,-1 1 1,0-1 0,0 1-1,0-1 1,-1 0-1,0 0 1,0 0-1,0-1 1,-5 7-1,3-4 12,-1 0-1,2 1 0,0 0 0,0 0 1,-3 10-1,-1 22-1,3 1-1,2-1 1,1 1 0,4 50 0,0-8 11,-1-36 1,-1 42 25,0-81-40,-1 0 0,-1 0 0,0-1 0,0 1 0,-1 0 0,0-1 0,-6 14 0,-3-3-2,-1 0 1,0-1-1,-1-1 1,-1 0 0,0-1-1,-2 0 1,0-2-1,0 0 1,-1-1 0,-24 14-1,0-5 24,-1-1 0,0-2 0,-83 23 0,91-34-2,-1-2 0,0-1 0,0-2 0,-50-2 0,80-1-33,-1 0 0,1-1 1,0 0-1,-1 0 1,1-1-1,0 1 1,0-1-1,0-1 1,-8-4-1,-1-2-167,0 0 1,-15-14-1,-23-16-849,-87-40-4992,89 49-201</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4:59.686"/>
    </inkml:context>
    <inkml:brush xml:id="br0">
      <inkml:brushProperty name="width" value="0.035" units="cm"/>
      <inkml:brushProperty name="height" value="0.035" units="cm"/>
    </inkml:brush>
  </inkml:definitions>
  <inkml:trace contextRef="#ctx0" brushRef="#br0">1 10 6601,'0'0'11281,"0"-9"-7868,0 413-972,0-407-2383,1 0 0,0-1-1,0 1 1,0 0 0,1 0 0,-1-1 0,1 1 0,0 0 0,0 1 0,0-1 0,0 0 0,0 0 0,1 1-1,-1 0 1,5-4 0,-2 1 4,53-54-61,4 3 1,118-86-1,-171 136-37,0 0 1,0 1-1,0 0 0,0 0 1,1 1-1,0 0 0,0 1 1,0 0-1,0 1 1,19-3-1,-29 5 25,0 0 0,1 1 0,-1-1 1,1 0-1,-1 0 0,1 0 0,-1 1 0,0-1 1,1 0-1,-1 0 0,0 1 0,1-1 1,-1 0-1,0 1 0,1-1 0,-1 0 0,0 1 1,1-1-1,-1 0 0,0 1 0,0-1 0,0 1 1,1-1-1,-1 0 0,0 1 0,0-1 0,0 1 1,0-1-1,0 1 0,0-1 0,0 1 0,0 0 1,0 20 40,-1-14-51,1 187 97,0-115-2818,0-125-3562,0 18 799</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00.260"/>
    </inkml:context>
    <inkml:brush xml:id="br0">
      <inkml:brushProperty name="width" value="0.035" units="cm"/>
      <inkml:brushProperty name="height" value="0.035" units="cm"/>
    </inkml:brush>
  </inkml:definitions>
  <inkml:trace contextRef="#ctx0" brushRef="#br0">3 157 6953,'0'0'10994,"-2"-25"-10050,1-75-105,1 99-801,0 0 0,0-1 0,1 1 0,-1 0 0,0-1 0,0 1 0,1 0 0,-1 0 0,1-1 0,-1 1 0,1 0 0,-1 0 1,1 0-1,0 0 0,-1 0 0,1 0 0,0 0 0,0 0 0,0 0 0,0 0 0,0 0 0,0 1 0,0-1 0,0 0 0,0 1 1,0-1-1,1 0 0,-1 1 0,1-1 0,2 1 84,-1-1 0,0 1 0,1 0 1,-1 0-1,0 0 0,1 1 0,4 0 0,-1 0 82,-5-1-157,-1 0 0,1 1 1,-1-1-1,0 0 0,1 0 1,-1 1-1,1-1 0,-1 1 1,0-1-1,0 1 0,1 0 1,-1 0-1,0-1 0,0 1 1,0 0-1,0 0 0,0 0 1,0 0-1,0 0 0,0 0 1,0 1-1,0-1 0,0 0 1,-1 0-1,1 1 0,-1-1 1,1 2-1,9 42 335,-8-31-233,8 65 288,0 102 1,-10-124-380,3 1 1,2-1 0,3 0 0,17 64-1,-23-114-55,0 0 0,1-1-1,-1 0 1,1 0-1,1 1 1,-1-2-1,6 8 1,-7-10 0,0-1 1,1 0-1,-1 0 0,1 0 1,-1 0-1,1 0 1,0 0-1,0-1 0,0 1 1,-1-1-1,2 0 0,-1 0 1,0 0-1,0 0 1,0 0-1,0-1 0,5 1 1,3 0-12,-1-1 1,1 0-1,0 0 0,0-1 1,15-3-1,-24 3-68,1 0 0,-1 0 0,1 0 0,-1 0-1,1 0 1,-1 0 0,0-1 0,0 1 0,0-1 0,0 1-1,0-1 1,0 0 0,0 0 0,0 0 0,-1 0 0,1 0 0,-1-1-1,1 1 1,-1 0 0,0-1 0,0 1 0,0-1 0,0 1 0,0-1-1,-1 1 1,1-1 0,-1-4 0,1 3-263,-1-1 0,1 1 1,-1 0-1,0 0 0,-1-1 0,1 1 0,-1 0 1,1-1-1,-2 1 0,1 0 0,0 0 0,-1 0 1,-3-8-1,1 7-246,0 1 0,0-1 0,-1 0 1,1 1-1,-1 0 0,0 0 0,0 0 1,-8-3-1,-41-26-4492</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00.430"/>
    </inkml:context>
    <inkml:brush xml:id="br0">
      <inkml:brushProperty name="width" value="0.035" units="cm"/>
      <inkml:brushProperty name="height" value="0.035" units="cm"/>
    </inkml:brush>
  </inkml:definitions>
  <inkml:trace contextRef="#ctx0" brushRef="#br0">0 97 9642,'0'0'15579,"393"-64"-15371,-318 53-128,-28 1-80,-13 6-48,-20-3-520,-41 7-17636</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03.004"/>
    </inkml:context>
    <inkml:brush xml:id="br0">
      <inkml:brushProperty name="width" value="0.035" units="cm"/>
      <inkml:brushProperty name="height" value="0.035" units="cm"/>
    </inkml:brush>
  </inkml:definitions>
  <inkml:trace contextRef="#ctx0" brushRef="#br0">408 803 4825,'0'0'7771,"5"-6"-7607,2-3-124,14-22 79,-20 27 375,0-1 1,0 1 0,-1-1 0,1 1-1,-1-1 1,0 1 0,0-1-1,-2-5 1,1-8 1954,0 17-2387,0 0-1,0 1 1,0-1 0,0 1-1,-1-1 1,1 1 0,0 0-1,0 0 1,0-1-1,-1 1 1,1 0 0,0 0-1,0 0 1,-1 0-1,1 0 1,0 0 0,-2 1-1,-1-1 28,-51-2 65,34 1-134,-1 0 0,1 1 0,-1 1 0,-34 6 1,52-5-11,-1 0 0,1 0 0,0 0 0,0 1 0,-7 5 0,-5 2 6,-1 0-2,1 1 1,0 0-1,1 1 1,0 1 0,-21 22-1,30-28-13,0 0 1,1 1-1,0-1 0,0 1 0,1 0 0,0 0 0,1 0 0,-1 0 0,2 1 0,-1-1 0,1 1 0,0 0 0,1 0 1,-1 13-1,2-9 18,0-9-12,0 0-1,0 0 1,0 1-1,0-1 1,1 0-1,0 0 1,1 5-1,-2-8-1,1 0 0,0 0 0,0 0 0,-1 0 0,1 0 0,0 0 0,0 0 0,0 0 1,0 0-1,0 0 0,1 0 0,-1-1 0,0 1 0,0 0 0,0-1 0,1 1 0,-1-1 0,0 0 0,0 1 0,1-1 0,-1 0 0,1 0 0,-1 1 0,0-1 0,2 0 0,16 1 113,0 0 0,0-2 0,32-3-1,-42 2-46,1-1 0,-1 0-1,0 0 1,0 0 0,0-1-1,-1-1 1,1 1 0,-1-1-1,9-7 1,9-10 40,-1-1 1,-1-1 0,-2-1-1,0-1 1,-1-1-1,20-35 1,91-188-89,-94 172-22,32-57-13,41-88-161,-93 175 163,-10 25 25,-6 20 14,-3 7 20,-4 11-50,-1 0 1,0-1 0,-1 0-1,0-1 1,-12 17 0,-16 27 38,-4 28 14,-56 171 1,82-208-52,3 0 1,2 1-1,2 0 0,0 83 1,6-130-2,0 0 1,0 0 0,0 0 0,0 0 0,0 0-1,1 0 1,-1 0 0,1 0 0,-1 0-1,1 0 1,0 0 0,0 0 0,0 0-1,0-1 1,0 1 0,0 0 0,1-1-1,-1 1 1,0-1 0,1 1 0,-1-1-1,1 0 1,-1 1 0,1-1 0,0 0 0,0 0-1,0 0 1,-1 0 0,4 0 0,4 1 4,0 0 1,0-1 0,0 0-1,0 0 1,14-2 0,-9 1-7,7 0 0,-8 1-136,0-1 0,-1 0 0,1-1-1,0 0 1,-1-1 0,1 0 0,-1-1 0,1-1-1,-1 0 1,15-8 0,13-8-2815,56-39 0,-47 20-2628</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03.647"/>
    </inkml:context>
    <inkml:brush xml:id="br0">
      <inkml:brushProperty name="width" value="0.035" units="cm"/>
      <inkml:brushProperty name="height" value="0.035" units="cm"/>
    </inkml:brush>
  </inkml:definitions>
  <inkml:trace contextRef="#ctx0" brushRef="#br0">340 189 7986,'0'0'10249,"12"-14"-9620,33-50 221,-43 59-683,1 1 0,-1-1 1,-1 0-1,1 0 1,0 0-1,-1 0 0,0 0 1,-1 0-1,1 0 1,-1-1-1,0 1 1,0 0-1,0 0 0,-2-9 1,0-9 1149,2 23-1314,-1-1-1,1 1 0,-1 0 0,1-1 1,-1 1-1,1 0 0,-1-1 1,1 1-1,-1 0 0,1 0 0,-1 0 1,1-1-1,-1 1 0,0 0 1,1 0-1,-1 0 0,1 0 0,-1 0 1,1 0-1,-1 0 0,0 0 1,1 0-1,-1 0 0,1 1 0,-1-1 1,1 0-1,-1 0 0,0 1 0,-1-1 0,-11 4-18,0 0 0,0 1-1,0 0 1,1 1 0,0 0 0,-18 13-1,-69 56 17,86-64-2,-7 4 2,2 2-1,-1 0 1,2 1-1,-28 39 1,38-47-6,1 0 0,0 1 0,0 0 1,1 0-1,1 1 0,0-1 0,0 1 0,1 0 1,1 0-1,0 0 0,-1 22 0,3-32 9,0-1 0,0 1-1,0 0 1,0 0-1,0 0 1,0-1-1,0 1 1,1 0 0,-1 0-1,0 0 1,1-1-1,0 1 1,-1 0 0,1-1-1,1 3 1,0-4 11,0 1 1,0 0-1,0 0 1,-1-1 0,1 1-1,0-1 1,0 0-1,0 1 1,0-1-1,0 0 1,1 0-1,2-1 1,9 0 57,0 0 1,0-1-1,0-1 0,0 0 1,-1-1-1,1 0 0,-1-1 0,0-1 1,19-11-1,-1-2-39,-1-1 1,42-38-1,-59 47-39,0-1-1,-2 0 1,1-1 0,-2 0-1,16-24 1,-21 28 107,0 0 0,-1-1-1,0 0 1,-1 1 0,0-1 0,0 0 0,-1-1-1,0 1 1,-1 0 0,0-13 0,-3 35-53,0-1 0,-1 1 1,0 0-1,-1-1 0,0 0 1,-10 19-1,6-12-52,0 0 0,1 0 0,-5 24 1,8-9 10,1 0 0,2 52 1,1-49-6,0-33-2,0 0 1,0 0 0,0 0 0,1 0 0,-1 0 0,1 0-1,0 0 1,0 0 0,0-1 0,0 1 0,0 0 0,0 0-1,1-1 1,-1 1 0,1-1 0,0 0 0,-1 1 0,1-1-1,1 0 1,-1 0 0,0 0 0,0 0 0,1 0 0,-1-1-1,1 1 1,-1-1 0,1 0 0,0 0 0,4 2 0,6 0 4,0 0 1,1-2 0,-1 1-1,0-1 1,18-2 0,-15 1-4,-2-1-23,0 0 1,0 0-1,-1-2 1,1 0-1,0 0 1,-1-1-1,22-10 1,-25 9-140,-1 0 1,0 0 0,0 0-1,0-1 1,-1-1 0,0 1-1,0-2 1,-1 1-1,0-1 1,0 0 0,7-11-1,-5 2-1075,0 0 0,-1-1-1,-2 1 1,8-30-1,-4-10-4646</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03.944"/>
    </inkml:context>
    <inkml:brush xml:id="br0">
      <inkml:brushProperty name="width" value="0.035" units="cm"/>
      <inkml:brushProperty name="height" value="0.035" units="cm"/>
    </inkml:brush>
  </inkml:definitions>
  <inkml:trace contextRef="#ctx0" brushRef="#br0">28 0 10866,'0'0'10484,"0"33"-10125,0 17-240,-1 147 355,-8-58-129,-1 66 153,3 12 34,7-216-905,0-5-778,0-42-5508,0 17 1183</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04.118"/>
    </inkml:context>
    <inkml:brush xml:id="br0">
      <inkml:brushProperty name="width" value="0.035" units="cm"/>
      <inkml:brushProperty name="height" value="0.035" units="cm"/>
    </inkml:brush>
  </inkml:definitions>
  <inkml:trace contextRef="#ctx0" brushRef="#br0">1 82 3105,'0'0'18052,"305"-60"-17644,-231 53-144,1 3-168,-14 0-96,-7 4-840,-6 0-1561,-15-3-2184,-12-1-1576</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04.631"/>
    </inkml:context>
    <inkml:brush xml:id="br0">
      <inkml:brushProperty name="width" value="0.035" units="cm"/>
      <inkml:brushProperty name="height" value="0.035" units="cm"/>
    </inkml:brush>
  </inkml:definitions>
  <inkml:trace contextRef="#ctx0" brushRef="#br0">300 95 7578,'0'0'14707,"0"-10"-14050,0-65 426,-1 75-1077,1-1 0,-1 0 1,1 1-1,-1-1 0,1 0 0,-1 1 0,0-1 0,1 1 1,-1-1-1,0 1 0,1-1 0,-1 1 0,0-1 0,0 1 1,0 0-1,1 0 0,-1-1 0,0 1 0,0 0 0,0 0 0,0 0 1,1 0-1,-1 0 0,0 0 0,0 0 0,0 0 0,0 0 1,1 0-1,-1 0 0,-1 1 0,-30 4-120,20 1 101,1 0-1,0 2 0,0-1 1,0 1-1,1 1 0,0 0 0,1 0 1,-17 21-1,10-12 17,0 0 10,1 0-1,1 1 1,-21 36-1,29-44-11,1 0-1,0 0 1,1 0-1,0 1 1,1 0-1,0-1 1,1 1-1,0 0 1,0 15-1,2-12-11,0-12 17,-1-1 1,1 0 0,0 0 0,0 1 0,0-1 0,1 0 0,-1 0 0,1 0 0,-1 1-1,2 2 1,-1-4 14,0 0 0,0 0-1,0-1 1,0 1 0,0 0-1,0 0 1,0-1 0,0 1-1,1-1 1,-1 1 0,0-1-1,0 1 1,1-1 0,-1 0-1,0 0 1,0 0 0,1 1-1,-1-1 1,0 0 0,1-1-1,1 1 1,7-1 79,0 0 1,1 0-1,-1-1 1,0-1 0,0 1-1,0-2 1,-1 1-1,14-8 1,75-48 265,-79 46-305,34-23 104,-1-2-1,91-86 1,-124 104 184,-19 20-317,0 0 0,0 0 0,0 0-1,0 0 1,0 0 0,0 1 0,0-1-1,-31 33 31,28-29-61,-17 16 0,1 1 0,-23 34 0,37-47-3,0 0 0,1 1 1,0-1-1,0 1 0,1 0 0,0 0 1,1 0-1,0 1 0,0-1 0,1 1 1,-1 12-1,2-9-2,0-7 4,0 1 1,0 0-1,1-1 0,-1 1 0,4 8 0,-4-12 3,2-1-1,-1 1 1,0 0 0,1-1-1,-1 0 1,1 1 0,0-1-1,-1 0 1,1 0 0,0 0-1,1 0 1,-1 0 0,0 0-1,0-1 1,6 3 0,8 4 9,1 0 0,0-2 1,1 0-1,0-1 0,0-1 0,0 0 1,20 0-1,131 3-242,-154-7 150,24 0-811,-33 0-1151,-6-11-8712</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11.750"/>
    </inkml:context>
    <inkml:brush xml:id="br0">
      <inkml:brushProperty name="width" value="0.035" units="cm"/>
      <inkml:brushProperty name="height" value="0.035" units="cm"/>
    </inkml:brush>
  </inkml:definitions>
  <inkml:trace contextRef="#ctx0" brushRef="#br0">129 97 464,'0'0'2635,"0"1"-2563,0 0 0,0-1-1,0 1 1,0 0-1,0-1 1,0 1 0,0 0-1,-1-1 1,1 1-1,0 0 1,-1-1 0,1 1-1,0-1 1,-1 1-1,1-1 1,0 1 0,-1-1-1,1 1 1,-1-1 0,1 1-1,-1-1 1,-1 1-1,-31 5 369,32-6-344,-1 0 1,1 0-1,0 0 0,-1 0 0,1 1 0,0-1 0,0 1 0,-1-1 1,1 1-1,0-1 0,0 1 0,0 0 0,0-1 0,0 1 0,0 0 1,0 0-1,0 0 0,0 0 0,0 0 0,0 0 0,0 0 0,0 2 1,-3 2 1063,3-5-1118,0 1 1,1-1-1,-1 1 0,0-1 0,1 1 0,-1-1 0,1 1 0,-1 0 1,0-1-1,1 1 0,0 0 0,-1 0 0,1-1 0,-1 1 0,1 0 1,0 0-1,0-1 0,-1 5 5393,1 0-244,0-9-5043,1 1-1,0-1 1,0 1-1,0 0 1,0-1 0,0 1-1,1 0 1,-1 0-1,1-1 1,3-3 0,28-36 1065,-7 9-415,-26 34-779,0 0 0,0 0 0,0-1 0,0 1-1,0 0 1,0-1 0,0 1 0,0 0 0,0 0 0,0-1-1,0 1 1,0 0 0,0 0 0,1-1 0,-1 1 0,0 0-1,0 0 1,0 0 0,0-1 0,1 1 0,-1 0 0,0 0-1,0 0 1,0-1 0,1 1 0,-1 0 0,0 0 0,0 0-1,1 0 1,-1 0 0,0 0 0,0 0 0,1 0-1,-1 0 1,0 0 0,1-1 0,-1 1 0,0 0 0,0 1-1,1-1 1,-1 0 0,0 0 0,0 0 0,1 0 0,-1 0-1,0 0 1,1 0 0,-1 0 0,0 0 0,0 0 0,0 1-1,1-1 1,-1 0 0,0 0 0,4 22 122,-7 36-249,-4-35 112,0 0 0,-2-1 1,0 1-1,-18 29 0,-14 32 20,36-71 7,0-2 31,0 1 0,1 0 1,0-1-1,1 1 0,0 0 1,1 1-1,0 16 0,12-29 581,344-21-41,-319 18-625,-5 0-55,-1-1 1,-1-1-1,40-13 0,-68 18-13,1 0 1,-1 0-1,0 0 0,0 0 0,1 0 0,-1 0 1,0 0-1,0 0 0,1 0 0,-1 0 0,0 0 0,0 0 1,1-1-1,-1 1 0,0 0 0,0 0 0,0 0 0,1 0 1,-1-1-1,0 1 0,0 0 0,0 0 0,0 0 1,0-1-1,1 1 0,-1 0 0,0 0 0,0 0 0,0-1 1,0 1-1,0 0 0,0 0 0,0-1 0,0 1 1,0 0-1,0 0 0,0-1 0,0 1 0,0 0 0,0 0 1,0-1-1,0 1 0,-11-10-1627,-18-4-148,28 13 1770,-51-19-3391,13 4-564,-63-32 1,89 40 3726,1-1 0,0 0 1,-12-10-1,17 12 677,0-1 0,0 0 0,1 0 1,0 0-1,-7-13 0,8 9 497,0-1 0,1 0-1,1 0 1,0 0 0,1-1 0,0 1-1,1-1 1,1 1 0,2-27 0,-2 6 5099,0 42-5641,0 678 3129,0-684-3426,0 1-1,0-1 1,0 0 0,0 1 0,0-1-1,0 0 1,1 1 0,-1-1 0,1 0-1,-1 1 1,1-1 0,0 0 0,0 0-1,0 0 1,1 0 0,-1 0 0,3 3-1,-3-4 41,11-111-8350,-4 63 3214</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12.499"/>
    </inkml:context>
    <inkml:brush xml:id="br0">
      <inkml:brushProperty name="width" value="0.035" units="cm"/>
      <inkml:brushProperty name="height" value="0.035" units="cm"/>
    </inkml:brush>
  </inkml:definitions>
  <inkml:trace contextRef="#ctx0" brushRef="#br0">794 81 7210,'0'0'7672,"-64"-13"-7089,-195-42-1,244 51-473,0 1 0,0 1-1,0 0 1,-24 1-1,27 3 21,-1 1 0,1 0 0,0 1 0,0 0 0,0 1 1,1 0-1,-1 1 0,1 0 0,1 1 0,-1 0 0,1 1 0,0 0 0,1 0 0,-12 14 0,2 0 156,1 0 1,1 0-1,1 2 1,1 0-1,-18 38 1,19-27-96,2 0 0,0 1 0,3 0 0,1 0 0,-5 59 0,5 189 592,9-212-614,-1-47-117,1 1 1,2-1-1,0 1 1,2-1-1,1 0 1,0-1-1,2 1 1,1-1-1,1-1 1,1 0-1,1 0 1,23 31-1,-26-43-4,0-1-1,1-1 0,0 0 1,0 0-1,1-1 0,0 0 1,1-1-1,-1 0 0,2-1 1,-1 0-1,0-1 0,1-1 1,0 0-1,25 5 0,10-3 223,0-1 1,89-4-1,-76-2-114,-7-1-60,0-2 0,-1-2 0,0-3 0,0-3 0,51-17 0,-34 5-16,-1-3-1,-2-4 1,71-42-1,-123 64-57,-1 0 0,0-1 0,0-1-1,-1 0 1,-1-1 0,0-1 0,0 0 0,-1 0 0,-1-1-1,0 0 1,12-26 0,-13 19 60,-1 0 0,-1 0 0,-1-1 1,0 0-1,-2 0 0,-1 0 0,-1-1 0,0-31 0,-2 19-72,1 6 15,0-1 1,-3 0-1,0 0 1,-2 1-1,-1 0 1,-11-36-1,-1 19-36,-2 0-1,-1 1 1,-3 1 0,-2 1-1,-46-62 1,62 95-4,0 1 1,-1 0-1,0 0 1,0 1-1,-1 0 1,0 1-1,-1 0 1,1 1-1,-1 0 1,0 1 0,-1 0-1,1 1 1,-1 0-1,0 1 1,-13-1-1,-23-2-74,1 3 0,-86 5 0,62 0-95,0 2-553,-136 23 0,72 2-1642,1 5-3278,83-21-517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5.047"/>
    </inkml:context>
    <inkml:brush xml:id="br0">
      <inkml:brushProperty name="width" value="0.035" units="cm"/>
      <inkml:brushProperty name="height" value="0.035" units="cm"/>
    </inkml:brush>
  </inkml:definitions>
  <inkml:trace contextRef="#ctx0" brushRef="#br0">44 64 2841,'0'0'14187,"5"-10"-13761,13-33-176,-14 32-185,-5 26-71,-1 0 0,0 0 0,-1 0 0,-1-1 0,-1 0 0,-10 24 0,8-19 63,0 0-1,-7 31 1,8 5 13,2 1 0,5 89-1,0-53-52,-1 37-1647,0-129 1578,1 1 0,-1-1 0,0 1 0,0-1 0,0 1 1,0-1-1,1 1 0,-1-1 0,0 1 0,0-1 0,1 0 0,-1 1 0,0-1 0,1 1 0,-1-1 1,0 0-1,1 1 0,-1-1 0,1 0 0,-1 1 0,1-1 0,-1 0 0,1 0 0,-1 1 1,1-1-1,-1 0 0,1 0 0,-1 0 0,1 0 0,24 3-762,20-9-712,-34 3 349,0-1 1,22-10-1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24.374"/>
    </inkml:context>
    <inkml:brush xml:id="br0">
      <inkml:brushProperty name="width" value="0.035" units="cm"/>
      <inkml:brushProperty name="height" value="0.035" units="cm"/>
    </inkml:brush>
  </inkml:definitions>
  <inkml:trace contextRef="#ctx0" brushRef="#br0">23 27 4033,'0'0'7408,"0"-3"-7159,0 0-798,0 2 686,1 0-1,-1 1 0,0-1 0,0 0 0,0 1 0,0-1 0,0 1 0,0-1 0,0 0 0,0 1 1,0-1-1,0 0 0,0 1 0,0-1 0,-1 1 0,1-1 0,0 0 0,0 1 0,-1-1 0,1 1 1,0-1-1,-1 1 0,1-1 0,0 1 0,-1-1 0,1 1 0,-1-1 0,1 1 0,-1 0 0,1-1 0,-1 1 1,1 0-1,-1-1 0,0 1 0,1 0 0,-1 0 0,1-1 0,-1 1 0,0 0 0,1 0 0,-1 0 1,1 0-1,-1 0 0,0 0 0,1 0 0,-1 0 0,0 0 0,1 0 0,-1 0 0,1 0 0,-3 1 2553,2 48-2557,0-26 44,0 1-1,2-1 1,0 1-1,2-1 1,0 0-1,13 43 0,7-6 95,-3 2-1,-2 0 1,-4 1-1,12 104 0,-16-52 83,34 147-1,-34-237 134,-1-3-1940,-8-10-8811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24.871"/>
    </inkml:context>
    <inkml:brush xml:id="br0">
      <inkml:brushProperty name="width" value="0.035" units="cm"/>
      <inkml:brushProperty name="height" value="0.035" units="cm"/>
    </inkml:brush>
  </inkml:definitions>
  <inkml:trace contextRef="#ctx0" brushRef="#br0">1 78 8730,'0'0'10355,"19"-13"-9770,-3 0-460,-9 8-94,-1-1 0,1 1 0,0 1-1,0-1 1,1 1 0,-1 0 0,1 1 0,0-1 0,0 2-1,0-1 1,0 1 0,1 0 0,-1 1 0,1 0 0,12 0-1,1 3-19,0 1 0,0 1-1,0 0 1,-1 2-1,0 1 1,0 0-1,-1 1 1,0 2 0,0 0-1,23 16 1,-10-3 52,-2 0 0,-1 2 1,-1 1-1,-1 2 0,25 30 0,-39-40 56,0 1 0,-2 0 0,20 38 0,-27-44-42,0-1-1,0 1 0,-1 0 1,-1 1-1,0-1 1,0 0-1,0 25 0,-3-22-31,1-13-40,-1 0 0,1 0 0,-1 0 0,0 1 1,0-1-1,0 0 0,-1 1 0,1-1 0,-1 0 0,0 0 0,1 0 0,-2 0 1,1 1-1,0-1 0,0-1 0,-1 1 0,0 0 0,0 0 0,1 0 1,-1-1-1,-1 1 0,-3 3 0,-3-1 7,0 0 0,-1 0 1,0-1-1,1 0 0,-2-1 0,1 0 0,0-1 1,-11 2-1,-15 0 84,-37 0-1,46-3-121,-4 1 128,1-2 0,-1-1-1,-54-9 1,79 9-152,-1 0-1,0-1 0,1 0 0,-1 0 0,1 0 0,0-1 1,-1 0-1,1-1 0,1 1 0,-1-1 0,0 0 0,1-1 1,0 1-1,0-1 0,0 0 0,1 0 0,-1-1 0,1 1 1,1-1-1,-1 0 0,1 0 0,-5-11 0,7 13-225,-1 1 0,1-1-1,0 0 1,0 1 0,0-1 0,0 0-1,1 0 1,-1 0 0,1 0 0,0 0-1,1 0 1,-1 1 0,0-1-1,1 0 1,0 0 0,0 0 0,0 1-1,1-1 1,-1 0 0,1 1 0,0-1-1,0 1 1,0 0 0,3-4-1,36-19-5033</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25.605"/>
    </inkml:context>
    <inkml:brush xml:id="br0">
      <inkml:brushProperty name="width" value="0.035" units="cm"/>
      <inkml:brushProperty name="height" value="0.035" units="cm"/>
    </inkml:brush>
  </inkml:definitions>
  <inkml:trace contextRef="#ctx0" brushRef="#br0">8 489 8314,'0'0'10915,"-1"-34"-9680,-4-108-21,4-170 3026,1 311-4299,0 6-45,13 145-52,0-22 204,-13-14-33,-2-78-6,1 0 1,2-1 0,2 1 0,11 53 0,-12-77-7,-2-10-2,1 0-1,-1-1 0,0 1 1,1 0-1,-1 0 0,1-1 1,-1 1-1,1 0 0,0-1 1,0 1-1,0 0 0,0-1 0,1 2 1,-1-2 102,-1-12 186,1-7-284,1 0-1,0 0 1,1 0 0,1 0-1,1 0 1,0 1 0,2 0 0,0 0-1,0 1 1,2-1 0,0 2-1,1-1 1,0 1 0,20-21 0,-2 5-24,2 0 0,1 3 0,1 0 0,2 2 0,0 1 0,2 2 0,61-30 0,-90 50 8,0 1 0,0-1 0,0 1 0,0 1 0,0-1 0,1 1 0,-1 1 0,1-1 0,-1 1 0,0 1 0,9 0 1,5 3-71,-1 1 1,30 11-1,28 6-43,-55-20-1830,-22-2 1304,0 0 1,0 0-1,0 0 0,0 0 0,0 0 0,0-1 1,0 1-1,0 0 0,-1 0 0,1-1 0,0 1 1,0 0-1,0-1 0,0 1 0,-1-1 0,1 1 1,0-1-1,1 0 0,-1-9-8375</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26.007"/>
    </inkml:context>
    <inkml:brush xml:id="br0">
      <inkml:brushProperty name="width" value="0.035" units="cm"/>
      <inkml:brushProperty name="height" value="0.035" units="cm"/>
    </inkml:brush>
  </inkml:definitions>
  <inkml:trace contextRef="#ctx0" brushRef="#br0">1 199 6585,'0'0'12022,"12"-5"-10375,-6 3-1459,1 0 38,1-1 1,0-1-1,-1 1 1,0-1 0,0-1-1,0 1 1,0-1-1,0 0 1,-1-1 0,7-7-1,8-15 896,27-44 1,-29 42-458,-14 22-513,-3 29-370,-2 285-88,0-289 288,0-1 0,2 1 0,0-1 0,1 0-1,0 0 1,2 0 0,0 0 0,0 0 0,2-1 0,0 0 0,0-1 0,2 1 0,-1-1-1,2-1 1,0 0 0,14 14 0,-19-22-29,1-1-1,-1 0 1,1 0 0,0-1-1,0 0 1,1 0 0,-1 0 0,0-1-1,1 0 1,0 0 0,-1 0-1,1-1 1,0 0 0,0-1-1,0 1 1,0-1 0,0-1-1,0 1 1,-1-1 0,1 0 0,0-1-1,11-3 1,-9 2-170,0-1 0,0 0-1,-1 0 1,1-1 0,-1 1 0,0-2 0,0 1 0,0-1 0,-1-1-1,0 1 1,0-1 0,-1 0 0,0-1 0,0 0 0,-1 0 0,5-9-1,-1-3-1133,-2 0 0,0 0 0,-2-1 0,0 0-1,3-34 1,-6-16-5005</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26.177"/>
    </inkml:context>
    <inkml:brush xml:id="br0">
      <inkml:brushProperty name="width" value="0.035" units="cm"/>
      <inkml:brushProperty name="height" value="0.035" units="cm"/>
    </inkml:brush>
  </inkml:definitions>
  <inkml:trace contextRef="#ctx0" brushRef="#br0">14 33 10850,'0'0'11771,"0"-32"-12051,0 39-1121,0 25-743,-7 0-1977,0-7-1848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27.903"/>
    </inkml:context>
    <inkml:brush xml:id="br0">
      <inkml:brushProperty name="width" value="0.035" units="cm"/>
      <inkml:brushProperty name="height" value="0.035" units="cm"/>
    </inkml:brush>
  </inkml:definitions>
  <inkml:trace contextRef="#ctx0" brushRef="#br0">110 320 856,'0'0'14127,"-8"-28"-13432,-3-13-414,-37-120 1720,45 151-1609,-2-1 1,1 1 0,-1 1-1,-12-19 1,8 7 736,10 40-872,0 104-217,5 0 0,21 122 0,-26-238-40,0 0 1,0 0 0,1-1 0,0 1-1,0 0 1,1-1 0,-1 1 0,1-1 0,1 0-1,-1 0 1,7 8 0,-8-14 31,1 1 1,-1-1-1,1 0 1,-1 1-1,0-1 1,1 0-1,-1 0 1,1-1-1,-1 1 1,0-1-1,1 1 1,-1-1-1,0 1 1,0-1-1,1 0 0,-1 0 1,0 0-1,0-1 1,3-1-1,11-9 137,-1-1-1,0 0 0,22-26 0,2-2-4,15-13 32,86-111 0,-133 156-198,-1 0 1,0-1 0,-1 1-1,1-1 1,-2 0 0,0 0-1,0-1 1,-1 1 0,0-1-1,0 0 1,-1 0 0,-1 0-1,0-18 1,8 29-1654,30 0-5090,-19 0 306</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28.557"/>
    </inkml:context>
    <inkml:brush xml:id="br0">
      <inkml:brushProperty name="width" value="0.035" units="cm"/>
      <inkml:brushProperty name="height" value="0.035" units="cm"/>
    </inkml:brush>
  </inkml:definitions>
  <inkml:trace contextRef="#ctx0" brushRef="#br0">292 422 3593,'0'0'9215,"26"-20"-8700,80-68 362,-101 85-770,-1-1 1,0-1-1,-1 1 0,1 0 0,-1-1 0,0 0 0,0 0 0,0 0 0,0 0 0,-1 0 0,0 0 1,0-1-1,-1 1 0,1-1 0,-1 1 0,-1-1 0,1 0 0,-1 0 0,1 1 0,-3-11 0,2-12 465,6-125 2973,-6 153-3531,0-1 1,0 1-1,0-1 1,0 1-1,-1-1 1,1 1-1,0-1 1,0 1 0,-1-1-1,1 1 1,0 0-1,-1-1 1,1 1-1,0-1 1,-1 1-1,1 0 1,0-1-1,-1 1 1,1 0-1,-1 0 1,1-1-1,-1 1 1,1 0-1,-1 0 1,1-1 0,-1 1-1,0 0 1,-23-3 79,-25 8-165,35 0 62,1 0-1,0 0 0,0 2 0,1 0 1,-1 0-1,2 1 0,-1 0 0,1 1 0,-17 17 1,-2 7-3,-48 64 0,52-62 6,2 0-1,1 2 1,-33 73 0,52-97 2,1 0 0,0 0 0,1 0 1,1 1-1,-1-1 0,3 23 0,-1-30 3,0-5 5,0 0-1,1 0 1,-1 0 0,0 0 0,1 0 0,-1-1-1,1 1 1,0 0 0,-1 0 0,1 0 0,0-1 0,-1 1-1,1 0 1,0 0 0,0-1 0,0 1 0,0-1-1,-1 1 1,1-1 0,0 1 0,0-1 0,0 0-1,0 1 1,0-1 0,0 0 0,0 0 0,0 0-1,0 1 1,0-1 0,0 0 0,0-1 0,0 1 0,2 0-1,40-3 237,-40 3-206,7-2 62,0-1 1,0 0 0,0 0 0,0 0-1,-1-2 1,0 1 0,16-11 0,60-48 279,-52 36-293,6-5 57,-2-1 0,-1-2 0,-2-2 0,-1 0 0,-2-3 0,-2 0 0,-2-2 0,31-61 0,-56 97-99,0 3 8,0-1-1,-1 1 1,1-1 0,-1 1-1,0-1 1,0 0-1,0 1 1,-1-1-1,1 0 1,-1-4-1,-1 19-69,0 1-1,-1-1 1,0 0-1,-1 1 1,0-1-1,-1 0 1,0-1-1,-8 14 1,-9 25-30,6-10 44,2 0 1,2 1-1,2 0 0,1 1 1,2 0-1,-1 44 0,7-83-6,0 0-1,0 0 0,-1 0 1,1 0-1,1-1 0,-1 1 0,0 0 1,0 0-1,1 0 0,-1 0 1,1-1-1,-1 1 0,1 0 0,0-1 1,0 1-1,0 0 0,0-1 0,2 3 1,-1-3-8,1 0 0,0 0 1,0 0-1,-1 0 0,1-1 0,0 1 1,0-1-1,0 0 0,0 0 0,5-1 1,-3 1 23,39 0-472,-1-2 1,0-3-1,1-1 0,-2-2 1,1-1-1,69-27 0,86-54-6815,-126 50 2118</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28.916"/>
    </inkml:context>
    <inkml:brush xml:id="br0">
      <inkml:brushProperty name="width" value="0.035" units="cm"/>
      <inkml:brushProperty name="height" value="0.035" units="cm"/>
    </inkml:brush>
  </inkml:definitions>
  <inkml:trace contextRef="#ctx0" brushRef="#br0">455 109 9634,'0'0'9221,"-5"-17"-8907,-16-55 76,20 71-384,1 0 1,0 0-1,-1 0 1,1 0-1,-1 0 1,0 0-1,1 0 0,-1 0 1,0 0-1,0 0 1,1 0-1,-1 0 1,0 1-1,0-1 1,0 0-1,0 1 1,0-1-1,0 0 0,0 1 1,0-1-1,0 1 1,0 0-1,-1-1 1,1 1-1,0 0 1,0 0-1,0-1 0,0 1 1,-1 0-1,1 0 1,0 0-1,0 1 1,0-1-1,-1 0 1,0 1-1,-7 0 18,-3-1 1,1 2 0,-1 0 0,1 0 0,-1 1 0,1 1 1,0 0-1,1 0 0,-1 1 0,1 0 0,0 1 0,0 0 0,-18 15 0,5-2 40,1 2-1,1 0 1,-36 47-1,44-51-46,1 2 0,1-1 1,1 1-1,0 1 0,1 0 0,1 1 0,1-1 1,1 1-1,1 1 0,1-1 0,1 1 0,0-1 1,2 25-1,1-44-17,0 0-1,0 0 1,0-1 0,1 1 0,-1 0 0,0-1 0,1 1-1,0 0 1,-1-1 0,1 1 0,0-1 0,0 1 0,0-1-1,0 1 1,0-1 0,0 0 0,0 1 0,1-1 0,-1 0 0,0 0-1,1 0 1,-1 0 0,1 0 0,-1 0 0,1 0 0,0-1-1,-1 1 1,1-1 0,0 1 0,-1-1 0,1 1 0,2-1-1,9 2 27,0-1 0,0 0-1,23-3 1,-10 1 27,3 0-170,-1-1-1,-1-2 1,1-1 0,0-1 0,-1-2 0,34-13 0,153-80-6650,-144 64 1449</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29.029"/>
    </inkml:context>
    <inkml:brush xml:id="br0">
      <inkml:brushProperty name="width" value="0.035" units="cm"/>
      <inkml:brushProperty name="height" value="0.035" units="cm"/>
    </inkml:brush>
  </inkml:definitions>
  <inkml:trace contextRef="#ctx0" brushRef="#br0">1 0 4153</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29.575"/>
    </inkml:context>
    <inkml:brush xml:id="br0">
      <inkml:brushProperty name="width" value="0.035" units="cm"/>
      <inkml:brushProperty name="height" value="0.035" units="cm"/>
    </inkml:brush>
  </inkml:definitions>
  <inkml:trace contextRef="#ctx0" brushRef="#br0">1 198 4153,'220'-64'4848,"-214"62"-4499,0 0-1,0 0 1,0-1 0,0 0 0,7-5 0,-12 8-300,-1 0-1,0 0 0,0 0 0,1-1 1,-1 1-1,0 0 0,0 0 1,1-1-1,-1 1 0,0 0 1,0 0-1,0-1 0,0 1 1,0 0-1,1-1 0,-1 1 1,0 0-1,0-1 0,0 1 1,0 0-1,0-1 0,0 1 1,0 0-1,0-1 0,0 1 1,0 0-1,0 0 0,0-1 1,0 1-1,0 0 0,0-1 0,-1 1 1,1 0-1,0-1 0,0 1 1,0-1-1,-2-3 924,2-13 2489,0 34-2581,-14 167-814,14-157-36,-1-14-22,1 0-1,0 1 1,1-1 0,1 0-1,4 22 1,-4-32-7,-1 1 1,0-1-1,1 0 1,-1 0-1,1 0 0,0 0 1,0 0-1,0 0 0,1-1 1,-1 1-1,1 0 0,-1-1 1,1 0-1,0 0 0,0 0 1,0 0-1,0 0 0,0-1 1,0 1-1,1-1 0,-1 0 1,0 0-1,1 0 0,-1 0 1,1-1-1,4 1 0,2 1 109,-1-1 0,1 0 0,0-1-1,0 0 1,0 0 0,-1-1 0,1 0-1,0-1 1,-1 0 0,1-1 0,-1 0 0,0 0-1,0-1 1,0 0 0,10-6 0,11-15 141,0-2-1,-2 0 1,-1-2 0,-1-1 0,-1-2 0,-2 0 0,35-65 0,-49 78 52,-1 0 0,9-32 0,-1 3 612,-16 48-913,0 0 0,0 0-1,0 0 1,0 0 0,0 0 0,0 1-1,0-1 1,0 0 0,0 0-1,1 0 1,-1 0 0,0 0 0,0 0-1,0 0 1,0 0 0,0 0 0,0 0-1,0 0 1,0 0 0,1 0 0,-1 0-1,0 0 1,0 0 0,0 0 0,0 0-1,0 0 1,0 0 0,0 0 0,0 0-1,1 0 1,-1 0 0,0 0-1,0 0 1,0 0 0,0-1 0,0 1-1,0 0 1,0 0 0,0 0 0,0 0-1,0 0 1,1 0 0,-1 0 0,0 0-1,0 0 1,0 0 0,0-1 0,0 1-1,0 0 1,0 0 0,0 0 0,0 0-1,0 0 1,0 0 0,0 0-1,0 0 1,0-1 0,0 1 0,0 0-1,0 0 1,0 0 0,2 15-22,0 24-29,-19 193 100,0 4-1,18-143-5,-5 123-19,3-202-23,-2 0 0,0-1 0,-1 0 0,0 1 0,-1-1 1,0-1-1,-1 1 0,0-1 0,-1 0 0,-1 0 0,0-1 0,0 0 0,-1-1 1,0 1-1,-16 12 0,12-13-7,0 1 0,-1-2 0,0 1 0,-1-2 0,0 0 0,0-1-1,-1-1 1,0 0 0,0-1 0,0 0 0,-1-2 0,-23 3 0,15-3 11,-1-2 0,0-1 0,1 0 0,-1-2 0,-43-9 0,61 9-20,-1-1 0,1 0 0,-1 0-1,1-1 1,0 0 0,0 0 0,1-1 0,0 1 0,-1-2-1,1 1 1,1-1 0,-1 0 0,1-1 0,0 1-1,1-1 1,0-1 0,0 1 0,0-1 0,1 1 0,-4-10-1,4 5-56,0 1-1,1-1 0,0 0 0,1 0 0,0 0 0,1-1 0,0 1 0,1 0 1,0 0-1,1-1 0,1 1 0,0 0 0,5-18 0,-3 23-33,0 1 0,0-1 0,0 1-1,1 0 1,-1 0 0,1 1 0,1-1-1,-1 1 1,11-7 0,4-1-529,40-22 0,-19 17-336,1 2 0,0 1 1,1 2-1,65-10 0,-73 16 356,151-29-2585,-9 6 93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5.931"/>
    </inkml:context>
    <inkml:brush xml:id="br0">
      <inkml:brushProperty name="width" value="0.035" units="cm"/>
      <inkml:brushProperty name="height" value="0.035" units="cm"/>
    </inkml:brush>
  </inkml:definitions>
  <inkml:trace contextRef="#ctx0" brushRef="#br0">0 402 3729,'0'0'12905,"53"-8"-12630,173-26-140,-176 27-38,0-3 0,80-28 0,-75 20-27,26-8 39,119-56 0,-166 66-21,-2-3 1,0 0-1,-1-2 1,-1-2-1,-1 0 1,28-31 0,-51 51-215,-12 14 72,-16 19 46,-20 12 17,-143 158 24,168-181-31,1 2-1,0 0 0,2 1 1,1 0-1,1 1 0,0 0 1,-8 28-1,19-45-1,0-1 1,0 1 0,1 0-1,0-1 1,0 8 0,1 0 20,-1-12-16,0-1-1,1 1 0,-1 0 1,1 0-1,-1-1 0,0 1 1,1 0-1,0-1 0,-1 1 1,1 0-1,-1-1 1,1 1-1,0-1 0,-1 1 1,1-1-1,0 1 0,0-1 1,0 0-1,-1 1 0,1-1 1,0 0-1,0 0 1,0 1-1,-1-1 0,1 0 1,0 0-1,0 0 0,1 0 1,33 2 26,-27-2-13,42 1-8,0-1-1,-1-2 1,1-3 0,-1-2-1,0-2 1,0-2-1,-1-2 1,-1-3 0,85-39-1,-131 55-158,-2 17-797,-5 4 641,4-18 257,1 0 0,0 0 0,0 0 0,0 0 0,1 0 0,-1 0-1,1 0 1,0 1 0,0-1 0,0 0 0,0 0 0,0 0 0,1 4-1,0-6 41,1 1 0,-1-1 0,0 0 0,0 0 0,0 0 0,1 0 0,-1 0 0,0 0 0,1 0-1,-1-1 1,1 1 0,-1 0 0,1-1 0,-1 1 0,1-1 0,0 0 0,-1 1 0,1-1-1,0 0 1,-1 0 0,1 0 0,-1 0 0,1 0 0,0-1 0,1 1 0,5 0-12,14 1 26,0-1 0,0 0 0,0-2 0,0 0 0,0-2 0,-1 0 0,1-1 0,-1-2 0,38-16 0,47-35 396,-93 50-349,-1 0 0,0-1 0,0-1 0,-1 0 0,19-22 0,-28 29-7,0 0 0,-1-1 0,1 1 0,0 0 0,-1-1 0,0 1 0,0 0 0,0-1 0,0 0 0,0 1 0,-1-1 0,0 1 0,0-6 0,-15 8-17,-2 0-31,-1 1-1,1 1 0,0 1 0,0 0 0,0 1 0,0 1 1,-31 11-1,48-15 3,-114 56-9,103-50 10,1 0-1,1 1 0,-1 0 0,1 0 0,1 1 1,-1 1-1,1-1 0,-10 15 0,15-17 6,0 0 0,0 0 0,1 0 0,0 0 0,0 0-1,0 0 1,0 7 0,2-11 1,-1 0-1,1-1 0,0 1 1,-1 0-1,1 0 0,0-1 1,0 1-1,0 0 0,1-1 1,-1 1-1,0 0 1,1-1-1,-1 1 0,1 0 1,-1-1-1,1 1 0,0-1 1,0 1-1,0-1 0,0 1 1,0-1-1,0 1 1,0-1-1,0 0 0,0 0 1,1 0-1,-1 0 0,0 0 1,1 0-1,-1 0 0,3 1 1,16 2 17,0 0 1,0-2 0,0 0-1,0-2 1,29-2-1,8 1-17,12 0-139,101-14 0,-66-6-2392,-36 4-2304</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1.570"/>
    </inkml:context>
    <inkml:brush xml:id="br0">
      <inkml:brushProperty name="width" value="0.035" units="cm"/>
      <inkml:brushProperty name="height" value="0.035" units="cm"/>
    </inkml:brush>
  </inkml:definitions>
  <inkml:trace contextRef="#ctx0" brushRef="#br0">849 19 5817,'0'0'9538,"-12"-1"-8699,-93-12 1516,78 10-2122,0 2 0,0 1 0,0 0 0,1 2 0,-1 2 0,0 0 0,1 1 0,0 2 0,0 1 1,-39 17-1,28-7-183,0 1 1,2 2 0,0 2 0,2 1-1,-50 46 1,69-57-46,1 2-1,1-1 1,0 2-1,1-1 1,0 2-1,1-1 1,1 1-1,1 1 1,0 0-1,2 0 1,0 0-1,0 1 1,2 0-1,-3 23 1,5-25 2,1 0 0,1-1 1,0 1-1,1 0 1,1-1-1,4 18 0,-4-27 0,0 1-1,1-1 0,0 0 0,0 0 1,1 0-1,0-1 0,0 1 0,1-1 1,0 0-1,0 0 0,0-1 1,1 1-1,-1-1 0,1 0 0,9 5 1,9 4 12,1 0 1,1-2-1,0-1 1,0-1 0,1-1-1,0-1 1,1-2-1,45 6 1,-5-7-4,0-2 0,99-9 0,-136 3-324,-1-2 0,0 0 0,0-2 0,-1-2 0,0 0 0,0-2 0,-1-1 0,31-18 0,-29 11-1701,0 0 0,0-3-1,44-41 1,-23 9-4298</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2.011"/>
    </inkml:context>
    <inkml:brush xml:id="br0">
      <inkml:brushProperty name="width" value="0.035" units="cm"/>
      <inkml:brushProperty name="height" value="0.035" units="cm"/>
    </inkml:brush>
  </inkml:definitions>
  <inkml:trace contextRef="#ctx0" brushRef="#br0">455 298 6001,'0'0'10848,"0"-27"-9899,0-145 1023,0 168-1866,0 0 1,0 0 0,-1 0 0,0 0 0,1 0 0,-1 0-1,-1 0 1,1 0 0,0 1 0,-1-1 0,0 0 0,0 1 0,0 0-1,0-1 1,-1 1 0,1 0 0,-1 0 0,0 0 0,0 0-1,0 1 1,0-1 0,0 1 0,0 0 0,-1 0 0,-5-3 0,3 3-84,0 0 1,0 0 0,0 1-1,0-1 1,0 2 0,-1-1-1,1 1 1,0-1 0,0 2-1,-1-1 1,1 1 0,0 0-1,0 0 1,0 1 0,0-1 0,-11 6-1,2 1-34,0 1 0,0 0 0,0 1 0,2 1 1,-25 23-1,19-15 1,0 2 0,2 0 0,-17 26 0,22-26-29,1 1 1,0 0-1,2 0 1,0 1-1,2 0 0,0 0 1,2 1-1,0 0 1,2 0-1,0 0 1,2 28-1,1-51 34,0 0 0,0 0 0,1 0 0,-1 0 0,0 0 0,1 0 0,-1 0 0,1 0 0,-1 0 0,1 0-1,-1 0 1,1 0 0,0 0 0,-1-1 0,1 1 0,0 0 0,0 0 0,-1-1 0,1 1 0,0 0 0,0-1 0,0 1 0,0-1 0,0 1 0,0-1 0,0 0 0,0 1 0,0-1-1,0 0 1,0 0 0,0 0 0,0 0 0,1 0 0,-1 0 0,0 0 0,2 0 0,44-6 139,-26-1-124,0-2 0,0 0 0,-1-1 0,0-1 0,-1 0 1,20-17-1,-28 20-24,5-3-366,0-1-1,-1-1 1,-1 0-1,0-1 1,-1 0-1,22-32 1,-21 23-1839,0-1 1,13-33-1,-7 10-2494</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2.599"/>
    </inkml:context>
    <inkml:brush xml:id="br0">
      <inkml:brushProperty name="width" value="0.035" units="cm"/>
      <inkml:brushProperty name="height" value="0.035" units="cm"/>
    </inkml:brush>
  </inkml:definitions>
  <inkml:trace contextRef="#ctx0" brushRef="#br0">30 30 8794,'0'0'9362,"-6"37"-8499,-15 118-51,20-143-680,0 0 1,0 0-1,3 22 0,11 3 230,-5-18-224,2 6 23,-1 1-1,-2-1 1,0 2-1,-2-1 1,-1 1-1,2 48 0,-6-75 340,8-18 726,33-93-518,-27 66-664,3 0 1,2 1-1,45-77 1,-42 89-56,1 0 1,1 2-1,2 1 1,33-29 0,-58 56-2,0 1 0,0 0 0,0 0 0,0 0 0,0 0 0,1 0 0,-1 1 0,0-1 0,0 0 0,1 0 0,-1 1 0,1-1 0,-1 1 0,0-1 0,1 1 0,-1 0 0,1 0 0,-1-1 0,1 1 1,-1 0-1,1 0 0,-1 0 0,1 1 0,-1-1 0,1 0 0,-1 0 0,0 1 0,1-1 0,-1 1 0,1 0 0,-1-1 0,0 1 0,1 0 0,-1 0 0,0-1 0,0 1 0,0 0 0,2 2 0,2 4-23,-1-1-1,1 1 0,-2 0 0,1 1 1,5 14-1,-3-6 50,31 81-42,46 203-1,-83-298 30,3 36-70,-4-24-368,2-14 36,-1 0 364,0 0 0,0 0 0,0 0 0,1 0-1,-1 0 1,0 1 0,0-1 0,0 0 0,0 0 0,0 0-1,1 0 1,-1 0 0,0 0 0,0 0 0,0 0-1,1 0 1,-1 0 0,0 0 0,0 0 0,0 0 0,0 0-1,1 0 1,-1 0 0,0-1 0,0 1 0,0 0-1,0 0 1,0 0 0,1 0 0,-1 0 0,0 0 0,0 0-1,0 0 1,0-1 0,0 1 0,0 0 0,1 0-1,-1 0 1,0 0 0,0 0 0,0-1 0,0 1 0,0 0-1,0 0 1,0 0 0,0-1 0,2-6-515,-1 0 0,1-1 0,0 1 0,1 0 0,0 0 0,0 0 0,1 1 0,-1-1 0,1 1 0,7-8 0,-7 8-215,22-30-4054</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3.099"/>
    </inkml:context>
    <inkml:brush xml:id="br0">
      <inkml:brushProperty name="width" value="0.035" units="cm"/>
      <inkml:brushProperty name="height" value="0.035" units="cm"/>
    </inkml:brush>
  </inkml:definitions>
  <inkml:trace contextRef="#ctx0" brushRef="#br0">599 64 6513,'0'0'9333,"-19"-9"-8916,-60-30-3,74 37-360,0-1 1,0 1-1,-1 0 1,1 0-1,0 1 1,-1 0-1,0 0 1,1 0-1,-1 1 1,1-1-1,-1 1 1,0 1-1,-7 0 0,-8 1 57,13-2-30,0 1-1,1 0 1,-1 0-1,1 1 0,-1 0 1,1 1-1,0-1 0,-13 8 1,-53 36 627,61-38-617,-11 9 79,0 0-1,2 1 1,0 1-1,1 1 1,-25 32-1,36-40-141,0 1-1,1 1 1,1-1 0,0 1-1,0 1 1,1-1-1,1 1 1,1 0 0,0 0-1,1 0 1,-2 24 0,4-26-20,-1 8 15,1 1 1,2-1-1,3 34 1,-3-48-20,1 0 1,0-1-1,0 0 1,0 1 0,1-1-1,0 0 1,0 0-1,0 0 1,1-1-1,0 1 1,0-1-1,0 0 1,1 0-1,0 0 1,8 6-1,-6-6 8,1 0 0,0-1-1,0 1 1,0-2-1,0 1 1,1-1-1,-1 0 1,1-1 0,14 2-1,6 0 64,47-2 0,-60-2-62,9-1-59,1 0 0,-1-2 0,0-1 0,0-1 0,0-1 0,32-12 0,-42 12-337,0 0 1,-1-1-1,0-1 0,0 0 0,-1-1 0,0 0 1,0-1-1,-1-1 0,-1 0 0,0 0 0,11-15 0,14-31-3396,-8 6-239</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3.549"/>
    </inkml:context>
    <inkml:brush xml:id="br0">
      <inkml:brushProperty name="width" value="0.035" units="cm"/>
      <inkml:brushProperty name="height" value="0.035" units="cm"/>
    </inkml:brush>
  </inkml:definitions>
  <inkml:trace contextRef="#ctx0" brushRef="#br0">44 236 5417,'0'0'10585,"9"-2"-9293,1-2-1091,-1 1-1,0-1 1,1-1-1,-1 0 1,-1 0-1,1-1 1,-1 0-1,0 0 1,0-1-1,-1 0 1,0 0-1,0-1 1,-1 0-1,0 0 1,0-1-1,-1 1 1,9-19-1,-11 16 82,0-1 0,0 0 1,-1 0-1,0 1 0,-1-2 0,-1-16 0,-21 29-375,15 1 86,0-1-1,0 2 1,1-1 0,-1 1 0,1 0 0,-1 0-1,1 0 1,-1 1 0,1 0 0,0 0 0,0 0-1,1 1 1,-1 0 0,1 0 0,0 0 0,-5 5-1,-1 3 10,0 0-1,0 1 0,1 0 1,-14 28-1,15-21 2,1 0 1,1 1 0,1-1-1,1 1 1,1 0 0,0 1-1,2-1 1,0 0 0,2 1-1,2 20 1,-2-38-3,-1-1-1,1 1 1,0-1 0,0 1-1,0-1 1,0 0-1,0 1 1,1-1 0,-1 0-1,1 0 1,0 0 0,0 0-1,0-1 1,1 1 0,3 4-1,-1-3 4,1 0-1,-1 0 0,1-1 0,-1 0 0,1 0 0,0 0 0,12 3 1,3 0 6,0-2 1,1 0 0,0-2-1,24 1 1,-29-3-11,14 1-1,0-1 0,32-4-1,-52 2-57,-1 0-1,0 0 1,0-1-1,0 0 0,0-1 1,-1 0-1,1-1 0,-1 0 1,17-12-1,-18 10-288,1 0 0,-1-1 0,0 0-1,-1 0 1,0-1 0,0 0 0,-1 0 0,0-1-1,5-12 1,0-5-2416,0-1-1,6-32 0,-4 12-2944</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4.034"/>
    </inkml:context>
    <inkml:brush xml:id="br0">
      <inkml:brushProperty name="width" value="0.035" units="cm"/>
      <inkml:brushProperty name="height" value="0.035" units="cm"/>
    </inkml:brush>
  </inkml:definitions>
  <inkml:trace contextRef="#ctx0" brushRef="#br0">7 0 4945,'0'0'10016,"-1"18"-9482,-5 324 2456,8-325-2869,0-1 1,0 1-1,2 0 0,0-1 0,1 0 1,0 0-1,10 20 0,-14-35-117,8 33 825,-10-58 1381,1 24-2205,0-40 178,6-52 0,-4 77-180,1 1 0,1-1 0,0 1 0,1 0 0,1 0 0,0 1 0,8-14 0,-2 6 6,2 1 0,1 1 0,0 0 0,19-17 0,-24 26-18,0 1 0,1 0-1,0 0 1,0 1 0,1 1-1,0 0 1,1 1 0,22-9-1,-21 12-100,0 1-1,0 1 1,0 0-1,0 1 1,16 1 0,4 0-701,43 10-2752,-58-10 2461,-11-1 366,-1 1-1,1-2 0,0 1 1,-1-1-1,0 0 0,14-3 1,1-9-4191</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4.754"/>
    </inkml:context>
    <inkml:brush xml:id="br0">
      <inkml:brushProperty name="width" value="0.035" units="cm"/>
      <inkml:brushProperty name="height" value="0.035" units="cm"/>
    </inkml:brush>
  </inkml:definitions>
  <inkml:trace contextRef="#ctx0" brushRef="#br0">0 365 7090,'0'0'12650,"5"-17"-11768,-1-2-613,-2 8-116,1 0 1,0 0-1,1 0 0,0 1 1,1 0-1,0 0 1,8-12-1,33-59 1603,-45 77-1518,-1 3-228,0 3-118,0 511 26,7-469 124,-7-44-20,1 0 0,0 1 0,-1-1 0,1 0 0,-1 0 0,1 0 0,0 0 0,-1 0 0,1 0 1,0 0-1,-1 0 0,1-1 0,-1 1 0,1 0 0,0 0 0,-1 0 0,1-1 0,-1 1 0,1 0 0,-1-1 0,1 1 0,-1 0 0,1-1 0,5-8 32,-1 0 0,-1 0 1,0 0-1,0 0 0,-1 0 1,0-1-1,-1 0 1,2-13-1,9-31 19,3 5-75,2 1-1,2 0 0,2 2 1,2 0-1,2 2 0,3 1 1,0 1-1,3 1 0,49-48 1,-38 52-14,-40 35 6,1 0 0,-1 0 0,1 0 0,0 0 0,-1 0 1,1 1-1,0 0 0,0 0 0,0 0 0,0 0 0,6 0 0,-8 2 0,1 0-1,-1 0 1,0 0-1,0 0 1,1 0 0,-1 1-1,0-1 1,0 1 0,0-1-1,0 1 1,-1 0-1,1 0 1,0 0 0,-1 0-1,1 0 1,-1 0 0,0 0-1,0 0 1,0 0-1,0 1 1,1 2 0,1 0-7,16 32 14,-1 1 1,-1 1 0,-2 1 0,-3 0 0,0 0 0,-3 2 0,-1-1 0,-3 1-1,2 45 1,-7-50-296,0-25-902,0-29-741,-1 1 877,4-49-5706,8 26-145</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5.333"/>
    </inkml:context>
    <inkml:brush xml:id="br0">
      <inkml:brushProperty name="width" value="0.035" units="cm"/>
      <inkml:brushProperty name="height" value="0.035" units="cm"/>
    </inkml:brush>
  </inkml:definitions>
  <inkml:trace contextRef="#ctx0" brushRef="#br0">651 116 856,'0'0'14717,"-6"-16"-13532,-23-71 934,28 86-2048,1 0 0,-1 0 0,1 0-1,-1 1 1,0-1 0,0 0 0,1 0 0,-1 1-1,0-1 1,0 1 0,0-1 0,0 0-1,0 1 1,0 0 0,1-1 0,-1 1 0,0-1-1,0 1 1,0 0 0,-1 0 0,1 0-1,0 0 1,-1 0 0,-31 0 255,19 1-330,3-1 3,-1 1 1,1 1 0,0 0 0,0 0-1,0 1 1,0 0 0,0 1-1,1 1 1,-1-1 0,1 2-1,-10 6 1,-2 3-1,1 2 1,0 0-1,-29 32 0,45-44-4,1 0 0,0 0 0,0 0 0,1 1 1,-1 0-1,1-1 0,0 1 0,1 0 0,-1 1 0,1-1 0,1 0 0,-1 0 0,1 1 0,0-1 0,1 1 1,-1 0-1,1-1 0,1 8 0,-1-11 8,0 0 0,1 0 1,-1 0-1,1 0 0,0 1 1,0-1-1,0 0 0,0-1 0,1 1 1,-1 0-1,1 0 0,0 0 1,0-1-1,0 1 0,0-1 1,0 0-1,0 1 0,0-1 0,1 0 1,-1 0-1,1-1 0,0 1 1,4 2-1,7 3 2,1-1-1,0 0 1,24 5 0,-16-4-1,-4-2 18,-3-1 55,1 1 0,-1 1 1,1 0-1,-2 1 1,1 0-1,-1 2 0,0-1 1,22 19-1,-35-24-36,0 0-1,0 0 1,0 1 0,-1-1-1,1 0 1,-1 1 0,0-1 0,0 1-1,0 0 1,-1-1 0,1 1-1,-1-1 1,0 1 0,0 0-1,0-1 1,0 1 0,-1 0 0,0-1-1,1 1 1,-1-1 0,0 1-1,-1-1 1,1 1 0,-1-1-1,1 0 1,-1 1 0,0-1 0,-3 3-1,-4 1-23,0-2-1,0 1 1,0-1 0,0-1-1,-1 0 1,0 0-1,-13 3 1,-5 0 3,-46 4-1,-177-3-3149,171-14-959,67 3 2144,0 0-1,-20-9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7.525"/>
    </inkml:context>
    <inkml:brush xml:id="br0">
      <inkml:brushProperty name="width" value="0.035" units="cm"/>
      <inkml:brushProperty name="height" value="0.035" units="cm"/>
    </inkml:brush>
  </inkml:definitions>
  <inkml:trace contextRef="#ctx0" brushRef="#br0">651 65 8586,'0'0'8910,"-27"-9"-8836,-86-26-64,107 32-11,0 1 1,-1 1-1,1-1 1,0 1-1,-1 0 1,1 0-1,-1 1 1,-10 1-1,0 0-1,5-1 17,0 2 0,0 0-1,0 0 1,0 1 0,0 1-1,1 0 1,0 0 0,-1 1-1,-15 10 1,-5 5 314,-51 41-1,58-41-70,1 0 0,2 2 0,-23 27 0,38-40-215,0 0-1,0 1 1,1-1-1,1 1 1,0 1-1,0-1 0,1 1 1,0 0-1,1 0 1,0 0-1,-2 20 1,4 51 74,1-80-112,0 1 0,0 0-1,1-1 1,-1 1-1,1-1 1,-1 1 0,1 0-1,0-1 1,0 1-1,0-1 1,0 0 0,1 1-1,-1-1 1,1 0 0,-1 0-1,1 0 1,0 0-1,2 2 1,0 0 8,0-2 1,1 1-1,-1 0 0,1-1 1,-1 0-1,1 0 0,0 0 1,-1-1-1,7 2 0,5 0 128,0-1 0,0-1-1,0 0 1,0-1 0,23-4 0,-26 2-26,0-1 1,-1-1 0,1-1-1,-1 0 1,0 0 0,0-1-1,-1 0 1,0-1-1,0-1 1,13-11 0,16-16 55,41-46 1,-70 70-140,19-23 28,-1-1 0,-1-1 0,-3-1 0,-1-1 0,30-62 0,-45 68-31,2 0-21,-10 30-44,-3 29-133,0-1 120,-2 1 0,-8 29 0,5-27 63,-6 55-1,12 72-20,1-151 8,0 0-1,0 0 1,1 0 0,-1 0-1,1-1 1,0 1 0,1 0-1,2 7 1,-3-9 0,1-1 0,-1 0 0,1 0 0,0 0 0,-1 0 0,1 0 1,0-1-1,0 1 0,0-1 0,0 1 0,0-1 0,0 1 0,1-1 0,-1 0 0,0 0 1,1 0-1,-1 0 0,4 0 0,17 3 36,0-2 1,0 0 0,0-1-1,0-1 1,38-6-1,-33 2-113,0-1-1,0-2 1,-1-1-1,0-1 1,0-1-1,-1-1 1,41-25-1,-40 20-1463,-1-1 0,-1-2 0,43-40 0,-27 13-2935</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8.176"/>
    </inkml:context>
    <inkml:brush xml:id="br0">
      <inkml:brushProperty name="width" value="0.035" units="cm"/>
      <inkml:brushProperty name="height" value="0.035" units="cm"/>
    </inkml:brush>
  </inkml:definitions>
  <inkml:trace contextRef="#ctx0" brushRef="#br0">35 1 4185,'0'0'13213,"-6"0"-12407,-16 0-157,22 0-641,-1 0 0,1 0-1,0 0 1,0 0 0,0 0 0,0 0-1,-1 0 1,1 0 0,0 0-1,0 0 1,0 0 0,0 0-1,-1 0 1,1 0 0,0 0 0,0 0-1,0 0 1,0 0 0,-1 0-1,1 0 1,0 0 0,0 0-1,0 0 1,0 0 0,0 0-1,-1 0 1,1 0 0,0 1 0,0-1-1,0 0 1,0 0 0,0 0-1,0 0 1,-1 0 0,1 0-1,0 1 1,0-1 0,0 0 0,0 0-1,0 0 1,0 0 0,0 0-1,0 1 1,0-1 0,0 0-1,0 0 1,0 0 0,0 0 0,0 1-1,0-1 1,0 0 0,0 0-1,0 0 1,0 0 0,0 1-1,0-1 1,1 7 95,0 1-1,1-1 0,0 0 1,0 0-1,1 0 1,0 0-1,0 0 0,1 0 1,5 7-1,9 20 145,32 79 137,-4 2-1,42 162 1,-81-247-375,46 154 82,-53-182-80,0-1-1,1 1 1,-1 0-1,1-1 1,-1 1-1,1-1 1,0 1-1,-1-1 1,1 0 0,0 1-1,0-1 1,0 0-1,0 0 1,0 1-1,1-1 1,-1 0-1,0 0 1,1 0 0,-1 0-1,0-1 1,1 1-1,-1 0 1,1 0-1,-1-1 1,1 1-1,-1-1 1,1 0 0,0 1-1,-1-1 1,1 0-1,-1 0 1,1 0-1,0 0 1,-1 0-1,1 0 1,0 0 0,-1-1-1,1 1 1,-1-1-1,1 1 1,1-2-1,7-2 142,-1-1 0,0-1-1,0 0 1,-1 0-1,10-9 1,-10 8-133,38-32-51,1 2 0,2 3 0,75-42 0,-118 74-79,-1-1-1,0 1 0,1 0 1,0 0-1,-1 1 1,1 0-1,0 0 0,0 0 1,6 0-1,-11 2 92,0-1 1,0 0-1,0 0 0,0 1 1,-1-1-1,1 1 1,0-1-1,0 1 0,0-1 1,0 1-1,0-1 0,0 1 1,-1 0-1,1-1 0,0 1 1,-1 0-1,1 0 0,0 0 1,-1-1-1,1 1 0,-1 0 1,1 0-1,-1 0 1,1 2-1,7 27-11,-7-27 8,2 22 15,0-1 0,-2 48 0,-1-45 8,-1-21-2,1 0 1,-1 0 0,0-1 0,0 1 0,-1-1-1,0 1 1,0-1 0,0 0 0,0 1 0,-1-1-1,0 0 1,0-1 0,0 1 0,-1 0 0,1-1 0,-1 0-1,0 0 1,-1 0 0,1 0 0,-1-1 0,1 0-1,-1 0 1,0 0 0,0 0 0,-11 3 0,2 0 42,-1-1 1,1-1 0,-1-1 0,0 0 0,0-1 0,0 0-1,0-1 1,-28-2 0,33-1-70,1 0 1,-1-1-1,1 0 1,0-1-1,0 0 1,0 0-1,0-1 1,1 0-1,-1-1 1,2 0-1,-1 0 1,0 0-1,1-1 0,1 0 1,-1-1-1,-6-9 1,9 11-289,1 0 0,0 0 0,0 0 0,1 0 0,-1-1 1,1 1-1,1-1 0,-1 0 0,1 1 0,1-1 0,-1 0 0,1 0 0,0 0 0,2-11 0,-2-8-2192,0-17-3397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6.664"/>
    </inkml:context>
    <inkml:brush xml:id="br0">
      <inkml:brushProperty name="width" value="0.035" units="cm"/>
      <inkml:brushProperty name="height" value="0.035" units="cm"/>
    </inkml:brush>
  </inkml:definitions>
  <inkml:trace contextRef="#ctx0" brushRef="#br0">747 518 2817,'0'0'8855,"-4"-17"-8522,-1-1-253,-1 0 0,-7-18 0,11 33-69,1 0 0,-1 1 0,0-1-1,0 0 1,-1 1 0,1-1 0,0 1-1,-1 0 1,1 0 0,-1 0 0,0 0-1,0 0 1,0 1 0,0-1 0,0 1-1,-3-1 1,-4-1 22,1 0 0,-1 1 0,-16-1 0,12 2 15,-11-3 8,0 2 0,-1 0 0,1 2 1,0 1-1,0 1 0,0 1 0,0 1 0,0 1 0,0 2 0,-29 11 0,22-4 139,-10 3 282,-58 35 1,88-45-422,1 1 0,0-1 1,1 2-1,0 0 0,0 0 1,1 1-1,0 0 0,1 0 1,-12 19-1,18-24-40,-1 0 1,1 0 0,0 0-1,1 0 1,-1 1-1,1-1 1,0 0-1,1 1 1,-1-1-1,1 1 1,0 7 0,1-12-2,-1 0 1,0-1-1,1 1 1,-1 0 0,1 0-1,-1 0 1,1 0-1,-1-1 1,1 1-1,-1 0 1,1-1 0,0 1-1,-1 0 1,1-1-1,0 1 1,0-1 0,0 1-1,-1-1 1,1 0-1,0 1 1,0-1 0,0 0-1,0 1 1,0-1-1,0 0 1,-1 0-1,1 0 1,0 0 0,0 0-1,2 0 1,39 1 484,-30-2-298,19 0 14,-1-1 1,-1-2-1,1-1 0,0-1 1,55-20-1,-47 11-119,-1-2 0,0-1 0,65-45 0,-83 49-6,-1 0 0,-1-2 0,0 0 1,-1-1-1,-1-1 0,-1 0 0,0-1 0,-2-1 1,12-22-1,-3-2 20,-2-1 1,-2-1-1,13-58 0,-2 5-48,-105 180-290,49-46 397,1 2 0,2 1 0,-21 43 0,36-61-102,2 0 0,0 0 0,1 1 0,1 0 0,1 0 0,1 1-1,0 0 1,1 33 0,2-14-26,0-23-31,0 1 0,2-1 0,0 0 0,4 19 0,-3-31-5,-1-1 0,1 0-1,0 0 1,0 0 0,0 0 0,1 0 0,0 0 0,0 0-1,0-1 1,0 1 0,1-1 0,0 0 0,0 0-1,0-1 1,0 1 0,0-1 0,9 5 0,-1-2 15,-1-1 1,1 0 0,0 0 0,0-2-1,0 1 1,0-2 0,17 2-1,88 0-3,-81-4-99,-25 0-256,0 0 0,0-1 0,0 0 0,1 0 0,-1-2 0,0 1 0,-1-1-1,1-1 1,-1 0 0,1 0 0,-1-1 0,0 0 0,9-7 0,19-19-3647,2 0-1268</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8.639"/>
    </inkml:context>
    <inkml:brush xml:id="br0">
      <inkml:brushProperty name="width" value="0.035" units="cm"/>
      <inkml:brushProperty name="height" value="0.035" units="cm"/>
    </inkml:brush>
  </inkml:definitions>
  <inkml:trace contextRef="#ctx0" brushRef="#br0">465 183 6329,'0'0'8617,"2"-6"-7716,3-18 191,-2 0 0,0 1-1,-2-1 1,-1-27 0,0 36-697,0 14-382,-1 0 0,1 1 0,0-1 1,-1 0-1,1 0 0,0 0 0,-1 1 1,1-1-1,-1 0 0,1 1 0,-1-1 1,1 0-1,-1 1 0,0-1 0,1 1 1,-1-1-1,0 1 0,1-1 0,-1 1 1,0-1-1,0 1 0,1 0 0,-1-1 1,0 1-1,0 0 0,0 0 0,0-1 1,1 1-1,-1 0 0,0 0 0,0 0 1,-1 0-1,-39 1-34,27-1 43,-3 1-26,1 1-1,0 1 0,0 0 0,0 1 1,0 0-1,0 1 0,1 1 0,0 1 0,-22 12 1,16-6-12,1 0 0,0 1 0,1 1-1,1 1 1,-32 35 0,41-39 4,0 1 0,1 1-1,1 0 1,0 0-1,0 1 1,2-1 0,0 1-1,0 0 1,2 1-1,0-1 1,0 1 0,2 0-1,0-1 1,0 1-1,2 0 1,3 26 0,-3-40 7,-1 0 0,1 0 0,0 0 0,-1 0 0,1 0 0,0 0 0,0-1 0,0 1 0,0 0 0,1-1 0,-1 1 0,0-1 0,1 1 0,-1-1 0,1 1 0,0-1 0,-1 0 0,1 0 0,0 0 0,-1 0 0,1 0 0,0 0 0,0-1 0,0 1 0,0-1 0,0 1 0,0-1 0,0 1 0,3-1 0,9 1 22,-1 0 0,1-1 1,18-2-1,-22 1 10,5-1-14,0-1-1,0 0 1,-1-1-1,1-1 1,-1 0-1,0-1 1,0 0-1,-1-1 1,0-1-1,22-17 1,-10 6-325,-1-2 1,0-1 0,-2-1 0,22-30-1,-33 38-811,-1 0 0,-1 0 0,0-1 0,-2 0 0,0-1 0,8-26 0,-6 16-1774,10-20-4593</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8.807"/>
    </inkml:context>
    <inkml:brush xml:id="br0">
      <inkml:brushProperty name="width" value="0.035" units="cm"/>
      <inkml:brushProperty name="height" value="0.035" units="cm"/>
    </inkml:brush>
  </inkml:definitions>
  <inkml:trace contextRef="#ctx0" brushRef="#br0">0 0 576</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9.400"/>
    </inkml:context>
    <inkml:brush xml:id="br0">
      <inkml:brushProperty name="width" value="0.035" units="cm"/>
      <inkml:brushProperty name="height" value="0.035" units="cm"/>
    </inkml:brush>
  </inkml:definitions>
  <inkml:trace contextRef="#ctx0" brushRef="#br0">0 246 576,'229'-8'6065,"-190"8"-3282,-54 3-490,8-1-450,5-2 574,2-14 529,-1-22-1567,0 17-904,1 1-1,1-1 1,0 0 0,6-28 0,-4 17-28,-3 25-360,0 1-1,0-1 0,1 1 0,-1-1 0,1 1 0,2-5 0,1 5-14,-2 3-124,-2 4-96,0 17 119,-1 1-1,-1-1 0,0 0 0,-1 1 0,-9 25 1,3-8 21,2 1 0,1 0 0,2 0 0,1 0 0,4 47 0,-1-55-22,0-30 30,0 0 1,0 0-1,0 0 0,0 0 0,1 0 0,-1 0 0,0 0 0,1 0 0,-1 0 1,0 0-1,1 0 0,-1 0 0,1 0 0,0-1 0,-1 1 0,1 0 0,0 0 0,-1 0 1,1-1-1,0 1 0,0 0 0,1 0 0,1 1 6,-1-1 0,1 0-1,0 0 1,-1 0 0,1-1 0,0 1 0,0-1-1,4 1 1,4-1 33,0 0 1,0-1-1,18-3 0,-17 1-12,1-1 0,-1-1 0,0 0 0,0-1 0,0 0 0,-1-1 0,0 0 1,-1 0-1,14-13 0,-7 5 16,0-1 1,-2-1-1,0 0 1,20-30-1,-28 33 7,0 0-1,-1 0 0,0-1 1,-1 1-1,-1-1 0,3-19 0,-3 16-18,0 0-1,1 0 0,10-22 0,-8 33-44,-3 14-195,-2 19 60,-5 29 144,-9 60 0,8-91 3,2-2-14,0-1 0,2 2 1,3 38-1,-2-59 16,-1 1 0,1-1 0,-1 0 0,1 0 0,0 0 0,0 0 0,0 0 0,0-1 0,0 1 0,0 0 0,1 0 0,-1-1 0,0 1 0,1 0 0,-1-1 0,1 0 0,0 1 0,0-1 0,-1 0 0,1 0 0,0 0 0,0 0 0,0 0 0,0 0 0,0-1 0,0 1 0,0-1 0,4 1 0,7 1 26,0-1-1,0 0 1,23-2-1,-14 0 21,-14 1-115,0 0 0,-1-1-1,1 0 1,0 0 0,0-1-1,0 0 1,-1-1 0,1 0-1,-1 0 1,0 0 0,0-1-1,0 0 1,0 0 0,7-7-1,-6 4-452,-1 0-1,0 0 1,-1-1-1,1 0 1,-1 0 0,9-17-1,-9 11-300,-1 0 0,0 0 0,-1 0 0,0-1 1,-1 1-1,-1-1 0,0 0 0,-1 0 0,-1-15 0,3-26-1521,4-26-850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9.667"/>
    </inkml:context>
    <inkml:brush xml:id="br0">
      <inkml:brushProperty name="width" value="0.035" units="cm"/>
      <inkml:brushProperty name="height" value="0.035" units="cm"/>
    </inkml:brush>
  </inkml:definitions>
  <inkml:trace contextRef="#ctx0" brushRef="#br0">28 1 3913,'0'0'14271,"-5"34"-13546,1-2-590,-5 32 162,0 102 0,9 427 463,-1-580-744,1 0 0,1 0 1,0-1-1,1 1 0,0 0 0,1-1 1,0 0-1,1 1 0,1-1 1,0-1-1,0 1 0,1-1 1,1 0-1,-1 0 0,2-1 0,0 1 1,15 14-1,-20-23-154,-1 1 1,1-1-1,1 0 0,-1 0 1,0 0-1,0 0 0,1 0 1,-1-1-1,1 1 0,-1-1 1,1 0-1,0 0 0,0-1 1,-1 1-1,1-1 0,0 1 1,0-1-1,-1-1 0,1 1 1,7-2-1,-11 2 47,1 0 1,-1 0-1,1-1 0,-1 1 1,1 0-1,-1 0 0,0-1 1,1 1-1,-1-1 0,0 1 1,1 0-1,-1-1 1,0 1-1,0-1 0,1 1 1,-1 0-1,0-1 0,0 1 1,0-1-1,0 1 0,1-1 1,-1 1-1,0-1 1,0 1-1,0-1 0,0 0 1,1-10-1311,-1 0-1,1 0 1,-2 0 0,-1-14 0,-10-11-3521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39.825"/>
    </inkml:context>
    <inkml:brush xml:id="br0">
      <inkml:brushProperty name="width" value="0.035" units="cm"/>
      <inkml:brushProperty name="height" value="0.035" units="cm"/>
    </inkml:brush>
  </inkml:definitions>
  <inkml:trace contextRef="#ctx0" brushRef="#br0">1 204 6769,'0'0'13011,"413"-107"-12691,-304 89-272,-1 4-48,7-1-736,62-2-16,-21-1-1681,-21 4-3784</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40.652"/>
    </inkml:context>
    <inkml:brush xml:id="br0">
      <inkml:brushProperty name="width" value="0.035" units="cm"/>
      <inkml:brushProperty name="height" value="0.035" units="cm"/>
    </inkml:brush>
  </inkml:definitions>
  <inkml:trace contextRef="#ctx0" brushRef="#br0">65 131 9386,'0'0'11330,"-11"-7"-11163,-34-18-104,45 25-62,0 0 1,-1 0-1,1 0 0,0 0 1,0 0-1,0 0 0,-1 0 1,1 0-1,0-1 0,0 1 1,-1 0-1,1 0 0,0 0 1,0 0-1,-1 0 0,1 0 1,0 0-1,0 1 1,0-1-1,-1 0 0,1 0 1,0 0-1,0 0 0,0 0 1,-1 0-1,1 0 0,0 0 1,0 0-1,0 1 0,-1-1 1,1 0-1,0 0 0,0 0 1,0 0-1,0 1 1,0-1-1,-1 0 0,1 0 1,0 0-1,0 1 0,0-1 1,2 13 50,12 20 59,-12-28-83,18 40 284,-2 1 0,14 61 0,14 101 478,-7-31-233,-24-114-436,-3 0-1,-3 0 1,2 108 0,-11-170 85,1-5-60,14-67-65,-3 0 0,3-83 0,-2 19-101,0 35-257,5 0 1,4 2-1,44-123 1,-61 208 264,0 0-1,1 1 1,1-1-1,-1 1 1,12-14-1,-15 21-8,1 1 1,-1 0-1,1 1 0,0-1 0,0 0 0,1 1 1,-1 0-1,1 0 0,-1 1 0,1-1 1,0 1-1,0 0 0,0 0 0,0 0 0,0 1 1,11-2-1,0 1-95,0 1 1,1 1-1,-1 0 1,1 1-1,-1 1 1,19 4-1,-25-4 97,-1 1 0,0 1 0,0 0 0,0 0 0,0 1 0,0 0 0,-1 0 0,0 1 0,0 0 0,-1 1-1,12 12 1,-9-8 18,-1 1-1,0 0 0,-1 0 1,-1 1-1,0 0 0,0 1 0,-1-1 1,-1 1-1,5 21 0,-5-15 4,-2 0-1,0 1 0,-2-1 1,0 1-1,-1 0 0,-4 26 0,2-38-1,0 0 0,-1 0-1,0 0 1,0-1 0,-1 1-1,0-1 1,-1 0 0,0 0-1,0 0 1,0-1 0,-1 1-1,-13 11 1,-8 7-2,-56 39 0,78-62 2,-19 15-6,-1-2 0,0 0 0,-43 18 0,54-28-32,0-2 0,-1 1-1,1-2 1,-1 0 0,0 0 0,1-1-1,-1-1 1,0-1 0,-17-1 0,29 1-44,-1-1 1,0 0-1,1 0 1,-1 0-1,1 0 1,-1 0 0,1-1-1,-1 1 1,1-1-1,0 0 1,0 0-1,0 0 1,0-1-1,0 1 1,0-1 0,1 1-1,-1-1 1,1 0-1,0 0 1,0 0-1,0 0 1,0 0 0,0-1-1,1 1 1,-2-5-1,0-3-411,0 0-1,0 1 0,1-1 1,1 0-1,0-1 0,1 1 1,0-13-1,0 16-150,1 1 0,0-1 1,0 1-1,1-1 0,-1 1 0,5-9 1,-2 7-479,1 1 1,1-1 0,-1 1-1,10-9 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41.075"/>
    </inkml:context>
    <inkml:brush xml:id="br0">
      <inkml:brushProperty name="width" value="0.035" units="cm"/>
      <inkml:brushProperty name="height" value="0.035" units="cm"/>
    </inkml:brush>
  </inkml:definitions>
  <inkml:trace contextRef="#ctx0" brushRef="#br0">179 210 4417,'0'0'10207,"29"0"-8870,92-4-129,-118 4-1140,1 0 0,-1-1 0,1 1 0,-1-1 1,0 0-1,0 0 0,1 0 0,-1 0 0,0-1 0,0 0 0,4-2 0,-6 3-11,1-1-1,-1 1 1,0-1-1,0 1 0,1-1 1,-1 0-1,0 0 0,-1 1 1,1-1-1,0 0 0,0-2 1,3-5 209,-1 1-54,0-1 0,-1 1-1,0 0 1,0-1-1,-1 1 1,0-1 0,0 1-1,-1-1 1,-1-13 0,0-2 85,1 22-285,0 1 1,0 0-1,0 0 0,0-1 1,-1 1-1,1 0 0,0 0 0,-1-1 1,1 1-1,-1 0 0,0 0 1,1 0-1,-1 0 0,0 0 0,0 0 1,1 0-1,-1 0 0,0 0 0,0 0 1,0 0-1,0 0 0,0 1 1,0-1-1,-2 0 0,-1-1-4,0 0 0,-1 1 0,1-1 0,0 1 1,-1 0-1,1 0 0,-6 0 0,-7 1-43,0 0 1,-34 4-1,38-1 30,0 0 1,0 1-1,0 1 0,1 0 0,0 0 0,0 1 0,0 1 0,1 0 0,0 0 1,0 1-1,1 1 0,0 0 0,-10 11 0,11-11 4,1 1 0,0 0-1,0 1 1,1 0 0,0 0 0,1 0 0,1 1-1,0 0 1,0 0 0,1 0 0,0 1-1,1 0 1,-1 18 0,2-15 0,1 0 1,0 0 0,1 1 0,2 16 0,-1-29 0,-1 0 0,1-1 0,0 1 0,0 0 0,0 0 0,1 0 0,0-1 0,-1 1 0,1-1 0,0 1 0,1-1 0,-1 0 0,0 1 0,1-1 0,0-1 0,0 1 0,4 3 0,5 1 13,1 0 0,0 0 0,0-2 1,0 1-1,1-2 0,0 0 0,0 0 1,0-2-1,27 3 0,13-3 16,68-5 0,-106 1-151,-1 0 0,0-1 0,-1 0 0,1-1 0,-1-1-1,1 0 1,-2-1 0,1-1 0,0 0 0,12-9 0,-4 0-1446,29-25-1,15-23-4966,-17 11-2725</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41.592"/>
    </inkml:context>
    <inkml:brush xml:id="br0">
      <inkml:brushProperty name="width" value="0.035" units="cm"/>
      <inkml:brushProperty name="height" value="0.035" units="cm"/>
    </inkml:brush>
  </inkml:definitions>
  <inkml:trace contextRef="#ctx0" brushRef="#br0">76 66 7138,'0'0'7541,"-8"21"-6905,-24 73 219,28-83-587,0 0 0,2 1 1,-1-1-1,1 1 0,0 14 0,-2 11 422,0 0 17,1-1 0,3 54 1,1-40-579,-2-50-93,1 0-1,0 0 0,-1 0 1,1 0-1,0 0 0,-1 0 1,1 0-1,0 0 0,0 0 1,-1 0-1,1-1 0,0 1 1,-1 0-1,1 0 0,0 0 0,0 0 1,-1 0-1,1-1 0,0 1 1,0 0-1,0 0 0,-1-1 1,1 1-1,0 0 0,0 0 1,0-1-1,0 1 0,0 0 1,-1 0-1,1-1 0,0 1 0,0 0 1,0-1-1,0 1 0,0 0 1,0 0-1,0-1 0,0 1 1,0 0-1,0-1 0,0 1 1,0 0-1,0-1 0,0 1 1,0 0-1,0 0 0,1-1 0,-1 0-19,-1-14 59,1 0 0,1 0-1,0 0 1,1 0 0,0 1-1,2-1 1,7-23 0,8-4-1,2 1 0,42-61 1,-47 80-74,1 0 0,1 2 1,1 0-1,0 1 0,40-30 1,-53 45-111,1 1 0,0 0 0,0 0-1,0 1 1,0-1 0,0 2 0,1-1 0,-1 1 0,1 0 0,-1 0 0,1 1 0,13 1 0,-7-1-794,-12 1 577,0-1-1,-1 1 0,1 0 1,0-1-1,0 1 0,0 0 1,-1 0-1,1 0 1,0 0-1,-1 1 0,1-1 1,-1 0-1,1 1 0,-1-1 1,2 2-1,3 4-2174,2 0-1797</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44.034"/>
    </inkml:context>
    <inkml:brush xml:id="br0">
      <inkml:brushProperty name="width" value="0.035" units="cm"/>
      <inkml:brushProperty name="height" value="0.035" units="cm"/>
    </inkml:brush>
  </inkml:definitions>
  <inkml:trace contextRef="#ctx0" brushRef="#br0">475 26 7042,'0'0'10116,"-10"-2"-9489,-31-5 53,41 7-642,-1 0 0,1 0 0,0 0 1,-1 0-1,1 0 0,-1 0 0,1 0 0,0 0 0,-1 0 0,1 0 0,0 0 0,-1 0 0,1-1 0,-1 1 0,1 0 0,0 0 0,-1 0 0,1 0 0,0-1 0,-1 1 1,1 0-1,0 0 0,-1-1 0,1 1 0,0 0 0,0 0 0,-1-1 0,1 1 0,0 0 0,0-1 0,0 1 0,0 0 0,-1-1 0,1 1 0,0-1 0,0 1 0,0 0 1,0-1-1,0 1 0,0 0 0,0-1 0,0 1 0,0-1 0,0 1 0,0-1 0,0 1-17,0 0-1,0-1 1,0 1 0,0 0-1,0 0 1,0 0 0,0 0-1,0-1 1,0 1 0,0 0-1,0 0 1,0 0-1,0-1 1,0 1 0,0 0-1,0 0 1,0 0 0,0 0-1,0-1 1,0 1 0,-1 0-1,1 0 1,0 0 0,0 0-1,0-1 1,0 1 0,0 0-1,0 0 1,-1 0 0,1 0-1,0 0 1,0 0 0,0 0-1,0-1 1,-1 1 0,1 0-1,0 0 1,0 0-1,0 0 1,-1 0 0,1 0-1,0 0 1,0 0 0,0 0-1,-1 0 1,1 0 0,0 0-1,0 0 1,0 0 0,0 0-1,-1 0 1,1 1 0,0-1-1,0 0 1,0 0 0,0 0-1,-1 0 1,-18-1 54,1 1 1,-1 1-1,1 0 0,-1 1 1,1 1-1,-1 1 0,1 1 1,0 0-1,-32 16 0,28-10-52,0 2-1,1 1 0,-38 31 0,53-40-37,0 1 1,1-1-1,-1 1 0,1 0 1,1 0-1,-1 0 1,1 1-1,0 0 0,1 0 1,0 0-1,0 0 0,0 0 1,1 1-1,0-1 1,0 1-1,1-1 0,-1 9 1,2-13 10,0-1 0,0 1 0,0-1 0,0 1 0,1-1 1,-1 1-1,1-1 0,-1 1 0,1-1 0,0 1 0,0-1 1,1 3-1,0-4 3,-1 1 0,1-1 1,0 1-1,0-1 0,0 1 1,0-1-1,0 0 0,0 0 1,0 0-1,1 0 0,-1-1 1,4 2-1,91 20 92,-65-17-72,-1 2 1,47 17 0,-69-20-20,0 0 0,0 0 1,-1 1-1,1 0 0,-1 1 0,0 0 1,0 0-1,-1 1 0,0 0 1,0 0-1,0 0 0,8 14 0,-12-15 1,-1 0 0,0 0 0,0 1 0,0-1 0,0 1 0,-1-1 0,0 1-1,-1 0 1,1-1 0,-1 1 0,-1 8 0,0 0-5,1-12 4,0-1 1,0 1-1,0-1 0,-1 0 1,1 1-1,-1-1 0,0 0 0,0 1 1,0-1-1,0 0 0,0 0 1,0 0-1,0 0 0,-1 0 1,1 0-1,-1 0 0,0-1 0,1 1 1,-1 0-1,0-1 0,0 1 1,0-1-1,0 0 0,0 0 1,0 0-1,0 0 0,-1 0 0,1 0 1,0 0-1,-4 0 0,-6 2 34,-1-1 0,0-1 1,0 0-1,-17-1 0,22 0 2,5 0-66,-1 0 1,1-1-1,0 1 0,0-1 1,0 0-1,0 0 0,0 0 1,0 0-1,0 0 0,0-1 1,0 0-1,0 1 0,1-1 1,-1 0-1,1 0 0,-1 0 1,1-1-1,0 1 0,0-1 1,0 1-1,0-1 0,0 0 1,1 1-1,-1-1 0,1 0 1,0 0-1,0 0 0,0 0 1,0 0-1,0-1 0,0-3 1,0 1-262,0 0 0,0 0-1,1 0 1,0 0 0,0 0 0,0 0 0,1 0 0,0 0 0,0 0 0,1 0 0,-1 0 0,1 0 0,0 1 0,1-1 0,0 1 0,3-6 0,0 4-485,0 1 0,1 0 1,-1 0-1,1 1 0,15-10 1,45-24-4759</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44.454"/>
    </inkml:context>
    <inkml:brush xml:id="br0">
      <inkml:brushProperty name="width" value="0.035" units="cm"/>
      <inkml:brushProperty name="height" value="0.035" units="cm"/>
    </inkml:brush>
  </inkml:definitions>
  <inkml:trace contextRef="#ctx0" brushRef="#br0">354 168 8410,'0'0'11610,"0"-13"-11227,0-110 796,0 122-1140,0 0-1,0 0 1,0 0 0,0 0 0,0 0-1,-1 0 1,1 0 0,0-1 0,-1 1-1,1 0 1,-1 0 0,1 0 0,-1 0 0,0 1-1,1-1 1,-1 0 0,0 0 0,0 0-1,1 0 1,-1 1 0,0-1 0,0 0-1,-1 0 1,-1 0-8,0-1 1,0 1-1,0 0 0,0 0 1,0 0-1,0 1 0,0-1 1,-5 1-1,-6 0-42,-1 0 1,-27 5-1,31-2 10,1 0-1,0 1 1,0 0-1,0 0 1,1 1-1,-1 0 1,1 1-1,0 0 1,1 0-1,-1 1 1,1 0-1,0 1 1,-8 10-1,4-3-9,0 0 0,1 0-1,1 1 1,0 1 0,1 0-1,-12 32 1,17-31-2,0 0 0,1 1 0,0 0 0,2 0 0,1 35 0,1-24-8,-1-28 16,0 0 0,0 0 0,1 1 0,-1-1 0,1 0 0,-1 0 0,1 0 0,0 1 0,0-1 0,0 0 0,0 0 0,1 0 0,-1 0 0,0-1 0,1 1 0,-1 0 0,1-1 0,0 1 0,-1-1 0,1 1 0,0-1 0,0 0 0,0 1 0,0-1 0,0 0 0,0-1 0,0 1 0,1 0 0,-1 0 0,3 0 0,9 1-22,-1 0 0,0 0 0,27-1 0,-37-1 30,19 0-1,-1 0 1,1-1-1,-1-1 0,36-9 0,-51 9-1,1 0 1,-1-1-1,0 1 1,0-1-1,0-1 1,-1 1 0,1-1-1,-1 0 1,0 0-1,0 0 1,0-1-1,-1 0 1,0 0-1,1 0 1,-2 0 0,1-1-1,-1 0 1,0 0-1,5-10 1,7-45-188,-13 52-63,0-1 1,0 0 0,1 1-1,0-1 1,0 1-1,1 0 1,0 0-1,9-13 1,7-3-1983,1 1 1,23-21-1,3 6-3182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7.235"/>
    </inkml:context>
    <inkml:brush xml:id="br0">
      <inkml:brushProperty name="width" value="0.035" units="cm"/>
      <inkml:brushProperty name="height" value="0.035" units="cm"/>
    </inkml:brush>
  </inkml:definitions>
  <inkml:trace contextRef="#ctx0" brushRef="#br0">469 221 2969,'0'0'8930,"4"-24"-8830,13-76 94,-16 97-151,-1 0-1,0 1 0,1-1 1,-1 0-1,0 0 1,-1 0-1,1 0 0,0 0 1,-1 0-1,-1-5 1,1 7-20,1 0 0,-1 1 0,1-1 1,-1 0-1,1 1 0,-1-1 0,0 0 1,1 1-1,-1-1 0,0 1 0,0-1 0,1 1 1,-1 0-1,0-1 0,0 1 0,0 0 1,0-1-1,-5-2 127,0 1-47,1-1-1,-1 1 1,0 0-1,0 0 1,0 0-1,1 1 1,-1 0-1,0 0 1,-8 1-1,-55 3 232,68-3-333,-10 2 48,0 0-1,1 1 1,-1 0-1,1 1 1,0 0-1,0 1 1,0 0-1,0 0 0,1 1 1,-16 13-1,-3 5 225,-46 50-1,57-56-198,2 0 1,-23 37-1,33-47-26,1 0-1,0 0 0,0 1 1,0-1-1,1 1 0,1 0 1,0 0-1,0 0 0,0 1 1,1 9-1,26-17 1991,-10-3-1827,1-1 1,0 0-1,-1-1 0,0 0 1,1-2-1,-1 0 0,14-7 1,104-56 339,-108 55-442,61-36 19,148-111 0,-165 96-113,-66 62-75,-6 7-247,-4 7 303,-1-1 1,0 1-1,0-2 1,-1 1-1,-1-1 0,-15 12 1,-13 15 12,16-13 9,0 1-1,-36 54 1,52-68-20,-1 0 0,2 1 1,-1 0-1,2 0 0,-1 0 0,2 1 1,-1 0-1,2-1 0,0 1 0,-1 20 0,3-32-3,0 1-1,1 0 1,-1 0-1,0 0 1,1 0-1,-1 0 1,1 0-1,-1 0 1,1 0-1,0-1 1,0 1 0,0 0-1,0-1 1,0 1-1,0 0 1,1-1-1,-1 0 1,0 1-1,1-1 1,-1 0-1,1 1 1,0-1-1,-1 0 1,1 0-1,0 0 1,0-1-1,-1 1 1,1 0-1,0-1 1,0 1-1,0-1 1,0 1-1,2-1 1,9 2-36,1-1 0,-1-1 0,28-2 1,-16 0-76,-13 2-132,0-1 0,0 0 0,0-1 0,0-1 1,-1 0-1,1 0 0,-1-1 0,0 0 0,0-1 0,0-1 0,0 1 0,-1-2 1,0 1-1,-1-1 0,1-1 0,-1 0 0,-1 0 0,1-1 0,-2 0 0,1 0 1,-1-1-1,11-20 0,23-70-4009,-26 56 1378</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45.105"/>
    </inkml:context>
    <inkml:brush xml:id="br0">
      <inkml:brushProperty name="width" value="0.035" units="cm"/>
      <inkml:brushProperty name="height" value="0.035" units="cm"/>
    </inkml:brush>
  </inkml:definitions>
  <inkml:trace contextRef="#ctx0" brushRef="#br0">79 53 6425,'0'0'10125,"-12"0"-8943,-50 3 4443,62 1-5494,-2 96 2,0-31-120,12 134-1,-6-179-14,-1 41-1,-3-64 12,0-1 0,0 0 0,0 0 0,0 1-1,0-1 1,0 0 0,0 1 0,0-1 0,0 0 0,0 1 0,0-1 0,0 0-1,0 0 1,0 1 0,0-1 0,0 0 0,0 1 0,0-1 0,0 0-1,1 0 1,-1 1 0,0-1 0,0 0 0,0 0 0,0 1 0,1-1 0,-1 0-1,0 0 1,0 0 0,1 1 0,-1-1 0,0 0 0,0 0 0,1 0 0,-1 0-1,0 0 1,0 1 0,1-1 0,-1 0 0,0 0 0,1 0 0,-1 0-1,0 0 1,1 0 0,-1 0 0,0 0 0,0 0 0,1 0 0,-1 0 0,0 0-1,1 0 1,-1-1 0,0 1 0,0 0 0,1 0 0,-1 0 0,0 0 0,1 0-1,-1-1 1,0 1 0,0 0 0,1 0 0,17-17 654,8-19-572,-1-1 0,-1-1 0,-2-1 1,26-66-1,-30 56-99,-8 21 1,1-1-1,19-33 1,-26 55-25,0 1 1,0-1 0,1 1 0,0-1 0,0 1-1,1 1 1,-1-1 0,1 1 0,0 0 0,1 0 0,-1 1-1,1 0 1,11-5 0,-15 8 20,-1 0-1,1 0 1,-1 0 0,1 0-1,0 0 1,-1 1 0,1-1-1,0 1 1,-1 0 0,1 0 0,0 0-1,0 0 1,-1 1 0,1-1-1,0 1 1,-1-1 0,1 1-1,-1 0 1,1 0 0,-1 0-1,1 0 1,-1 1 0,0-1 0,1 1-1,-1-1 1,0 1 0,0 0-1,0 0 1,0 0 0,-1 0-1,3 2 1,2 7 5,1-1 0,-2 1 0,0 1 0,0-1 0,4 19 0,-5-18-12,18 55-31,2-1-1,40 74 1,-59-132 28,-4-6 12,0-1 0,0 1 0,0-1 0,-1 1 0,1 0 0,0 0 0,-1-1 0,1 1 0,-1 0 0,1 0 0,-1 0 0,0 2 1,0-4 4,0 0 0,0 1 0,0-1 0,0 1 0,1-1 0,-1 0 1,0 1-1,0-1 0,0 0 0,0 1 0,0-1 0,0 0 1,1 1-1,-1-1 0,0 0 0,0 0 0,0 1 0,1-1 1,-1 0-1,0 0 0,0 1 0,1-1 0,-1 0 0,0 0 1,1 0-1,-1 1 0,0-1 0,1 0 0,-1 0 0,0 0 0,1 0 1,-1 0-1,0 0 0,1 0 0,-1 0 0,0 0 0,1 0 1,-1 0-1,0 0 0,1 0 0,-1 0 0,0 0 0,1 0 1,-1 0-1,0 0 0,1 0 0,-1 0 0,0-1 0,1 1 1,-1 0-1,0 0 0,1 0 0,-1-1 0,0 1 0,0 0 0,1 0 1,-1-1-1,1 0-84,1 0 1,-1-1 0,0 1-1,0-1 1,0 1 0,0-1-1,0 1 1,0-1 0,0 1-1,-1-1 1,1 0 0,-1 0-1,1 1 1,-1-1 0,0 0-1,1 0 1,-1-2 0,-1-38-3046,1 21 75,0-22-3809</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45.911"/>
    </inkml:context>
    <inkml:brush xml:id="br0">
      <inkml:brushProperty name="width" value="0.035" units="cm"/>
      <inkml:brushProperty name="height" value="0.035" units="cm"/>
    </inkml:brush>
  </inkml:definitions>
  <inkml:trace contextRef="#ctx0" brushRef="#br0">326 326 5449,'0'0'9376,"6"-20"-8667,16-66 51,-18 70-458,-2-1 0,0 1 0,-1-1 0,0 0 0,-3-22 0,0-3 256,2 40-503,1 0 1,-1-1-1,0 1 0,0 0 1,0-1-1,0 1 0,-1 0 0,1-1 1,-1 1-1,1 0 0,-1 0 1,0-1-1,0 1 0,0 0 1,0 0-1,0 0 0,0 0 1,-1 0-1,1 0 0,-3-1 0,1 1-36,-1 1-1,0-1 1,0 1-1,0 0 1,0 1-1,0-1 1,0 1-1,0 0 1,0 0-1,0 0 1,0 0-1,-4 1 1,1 1-18,-1-1 0,1 1 1,0 0-1,0 1 1,0 0-1,0 0 0,0 0 1,1 1-1,0 0 0,0 0 1,0 1-1,0 0 1,-10 10-1,-5 8 17,2 0 1,-20 29-1,21-24-2,0 0-1,-19 45 0,30-59-9,2 1-1,-1 1 0,2-1 0,0 1 1,1-1-1,1 1 0,-1 20 0,3 53 5,0-88 4,1 0 0,0-1 0,-1 1 0,1 0 0,0 0 1,-1-1-1,1 1 0,0-1 0,0 1 0,0 0 0,-1-1 1,1 0-1,0 1 0,0-1 0,0 1 0,0-1 0,0 0 1,0 0-1,0 1 0,0-1 0,0 0 0,0 0 0,0 0 0,0 0 1,0 0-1,0-1 0,2 1 0,33-3 503,-27 1-413,0-1-1,0 0 0,0-1 1,0 0-1,-1 0 1,1 0-1,-1-1 1,0-1-1,-1 0 0,1 0 1,8-9-1,4-4 48,-2-2 0,29-40 0,23-51 180,-61 97-322,-2 0 1,0-1-1,-1 0 0,0 0 0,4-27 1,-6 18 20,-4 23-43,0 5-9,-2 39-17,2 300 87,-1-337-48,1-1 0,0 1 0,0-1 0,1 0 0,-1 1 1,1-1-1,0 1 0,0-1 0,0 0 0,1 0 0,0 0 1,-1 0-1,2 0 0,-1 0 0,0 0 0,1-1 0,-1 1 0,1-1 1,0 1-1,0-1 0,1 0 0,-1 0 0,0-1 0,1 1 1,0-1-1,0 0 0,0 0 0,0 0 0,0 0 0,0-1 0,0 1 1,0-1-1,8 1 0,-3 0-177,0-1 0,0 0 0,0 0 0,0-1 1,0 0-1,0-1 0,0 0 0,13-3 0,-16 3-414,0-1 0,0-1-1,-1 1 1,1-1 0,-1 0-1,1 0 1,-1 0 0,5-5-1,24-23-5669</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46.270"/>
    </inkml:context>
    <inkml:brush xml:id="br0">
      <inkml:brushProperty name="width" value="0.035" units="cm"/>
      <inkml:brushProperty name="height" value="0.035" units="cm"/>
    </inkml:brush>
  </inkml:definitions>
  <inkml:trace contextRef="#ctx0" brushRef="#br0">1 0 10778,'0'0'10176,"0"1"-9901,0 769 1477,0-750-1722,0 0 0,2-1 0,0 1 0,1 0 0,2-1 0,-1 0 0,9 20 0,-9-30-26,0 0 0,1 0-1,0-1 1,1 1 0,0-1 0,0 0 0,1 0 0,-1-1 0,2 0 0,-1 0 0,1-1 0,0 0 0,0 0 0,1-1 0,15 7 0,-8-6-30,0-1 1,0-1-1,1-1 1,-1 0-1,1-1 1,-1-1-1,31-1 1,-41 0-130,0-1 0,0 1 1,0-1-1,0 0 0,0 0 1,0-1-1,0 1 0,-1-1 0,1-1 1,-1 1-1,1-1 0,-1 0 1,6-4-1,-5 2-483,0 0 1,-1 0-1,0-1 0,1 0 1,-2 0-1,5-6 0,14-31-5538</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49.362"/>
    </inkml:context>
    <inkml:brush xml:id="br0">
      <inkml:brushProperty name="width" value="0.035" units="cm"/>
      <inkml:brushProperty name="height" value="0.035" units="cm"/>
    </inkml:brush>
  </inkml:definitions>
  <inkml:trace contextRef="#ctx0" brushRef="#br0">142 36 4065,'0'0'10162,"-23"-6"-9615,-72-18-43,71 18 3267,24 9-3391,0 0-321,1-1 0,-1 1 0,1-1 0,0 1 0,0-1-1,0 0 1,0 1 0,0-1 0,0 0 0,0 0 0,1 0-1,-1 0 1,3 2 0,28 28 352,-18-18-195,11 11-11,-2 1-1,-1 2 1,-1 0-1,-2 1 1,0 1-1,-2 0 1,-2 2-1,0 0 0,18 65 1,43 246 516,-72-320-715,19 76 11,-16-88 163,-3-20 7,-2-26-399,-2 16-358,0-23-1998,0 0-1,-3 0 1,-16-82-1,0 60-2097</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49.825"/>
    </inkml:context>
    <inkml:brush xml:id="br0">
      <inkml:brushProperty name="width" value="0.035" units="cm"/>
      <inkml:brushProperty name="height" value="0.035" units="cm"/>
    </inkml:brush>
  </inkml:definitions>
  <inkml:trace contextRef="#ctx0" brushRef="#br0">0 65 9394,'0'0'10249,"44"-11"-10008,140-32-63,-169 40-138,0 0-1,0 1 1,22 0 0,-33 2-23,0 1 0,0 0 0,0-1 0,0 2 0,0-1 0,0 0 0,0 1-1,4 2 1,1 0 14,29 17 174,-1 2 0,-1 1 0,-2 1 0,43 41 0,-48-41 3,1 1-2,-2 0 1,38 46 0,-57-61-166,-1 0 0,-1 0 0,0 1 0,0 0 0,-1 0 1,0 0-1,-1 1 0,-1 0 0,0 0 0,4 24 0,-6 86 90,-2-76-99,-1-36-24,0 1 0,-1 0 0,-1-1 1,1 0-1,-2 1 0,0-1 1,0-1-1,-1 1 0,0 0 1,-1-1-1,0 0 0,0-1 1,-11 12-1,-3 2-23,-1 0 0,-1-2 0,-45 35 0,63-53 4,-1 0 0,0 0 0,-1-1 1,1 1-1,0-1 0,-1 0 0,1-1 1,-1 1-1,1-1 0,-12 1 0,-2-1 93,-36-4 0,40 2-63,0-1-173,-1 0 0,1-2 0,0 0 0,0-1 1,0 0-1,1-1 0,-1 0 0,2-2 1,-1 1-1,1-2 0,0 0 0,-14-12 0,25 19 7,-1 0-1,1-1 0,0 1 0,0 0 1,0-1-1,0 1 0,0-1 0,1 1 1,-1-1-1,1 0 0,-1 0 0,1 0 1,0 0-1,0 0 0,1 0 0,-1 0 1,1 0-1,-1 0 0,1 0 0,0-1 1,0 1-1,1-6 0,0 4-324,1 0-1,0 0 0,0 1 1,0-1-1,1 0 1,-1 1-1,1-1 1,0 1-1,0 0 1,1 0-1,-1 0 0,1 0 1,5-3-1,54-39-9537</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50.612"/>
    </inkml:context>
    <inkml:brush xml:id="br0">
      <inkml:brushProperty name="width" value="0.035" units="cm"/>
      <inkml:brushProperty name="height" value="0.035" units="cm"/>
    </inkml:brush>
  </inkml:definitions>
  <inkml:trace contextRef="#ctx0" brushRef="#br0">509 257 7034,'0'0'9603,"-8"-29"-9136,-27-89 59,34 113-468,-1 0 0,1 0-1,-1 0 1,0 0 0,-1 0-1,1 1 1,-1-1 0,0 1-1,0 0 1,0-1 0,-1 1-1,1 1 1,-1-1-1,0 1 1,0-1 0,0 1-1,-1 0 1,1 0 0,-1 1-1,0-1 1,-8-2 0,8 3 14,1 1-58,1-1 0,-1 1 1,0 0-1,0 1 0,0-1 1,0 1-1,0-1 0,0 1 1,0 1-1,0-1 0,0 0 1,0 1-1,0 0 0,0 0 1,0 0-1,1 0 0,-1 1 1,0-1-1,1 1 0,-1 0 1,1 0-1,-5 4 0,-6 5 9,1 1 0,0 1 0,-21 25 0,8-8 50,23-27-66,-98 110 278,89-97-253,0-1 0,2 2 0,-1-1 0,2 2-1,-12 30 1,18-37-20,0-1 0,2 1 1,-1-1-1,1 1 0,1 20 0,0-17 86,0-14 59,3 0 119,7 0-174,-1-2-1,1 1 1,0-1-1,-1 0 0,1-1 1,-1 0-1,0-1 0,1 0 1,-2 0-1,1-1 1,-1 0-1,1-1 0,11-10 1,9-10 11,-1-2 1,28-34-1,-34 36 30,68-87 53,-81 101-125,-1-2-1,0 1 1,-1-1-1,-1 0 0,0-1 1,-1 1-1,4-19 0,-7-6 464,-2 38-521,0 6-174,-2 19 151,-1 0-1,-1-1 1,-10 36 0,6-31 12,2-1 0,-4 43 0,10-63-2,-2 21-8,1 1-1,1 0 1,1 0-1,9 45 1,-8-67 5,0 0 1,0 0-1,0 0 1,1 0-1,0 0 0,0-1 1,1 1-1,0-1 1,0 0-1,0 0 1,1-1-1,0 1 0,0-1 1,0 0-1,1-1 1,0 1-1,0-1 0,0 0 1,0 0-1,1-1 1,-1 0-1,1 0 1,10 3-1,3-2 14,0 0 0,0-1-1,0-2 1,0 0 0,0-1 0,0-1 0,0 0-1,0-2 1,0 0 0,32-10 0,-24 3-295,-1-2 1,0 0-1,-1-2 1,0 0-1,-1-2 1,-1-1-1,0-1 1,38-38-1,-52 44-430,1-1-1,-2 0 0,0-1 1,0 0-1,-2-1 0,1 0 1,-2 0-1,0 0 0,-1-1 0,0 0 1,3-31-1,2-21-4127</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50.907"/>
    </inkml:context>
    <inkml:brush xml:id="br0">
      <inkml:brushProperty name="width" value="0.035" units="cm"/>
      <inkml:brushProperty name="height" value="0.035" units="cm"/>
    </inkml:brush>
  </inkml:definitions>
  <inkml:trace contextRef="#ctx0" brushRef="#br0">35 1 6361,'0'0'12959,"-6"11"-12790,1 0-93,1-1 0,0 1-1,0 0 1,1 1-1,0-1 1,1 1 0,1-1-1,-1 20 1,2 304 1040,1-290-1021,3 0 0,1 0 1,2 0-1,24 80 0,-28-116-85,1 1-1,-1-1 1,1 0 0,1-1 0,0 1-1,11 15 1,-13-21-18,-1 0 1,1 0-1,0 0 0,0-1 0,1 1 1,-1-1-1,0 0 0,1 0 0,-1 0 1,1 0-1,0-1 0,0 1 1,0-1-1,0 0 0,0 0 0,0 0 1,0-1-1,6 1 0,-8-1 10,4 0-251,0 0-1,0 0 1,0 0-1,0-1 1,1 0-1,10-3 0,-15 3 84,0 0-1,0-1 1,-1 1-1,1-1 0,0 1 1,-1-1-1,1 1 1,-1-1-1,1 0 0,-1 0 1,0 0-1,0 0 0,0 0 1,0 0-1,0 0 1,0 0-1,-1 0 0,1-1 1,0-2-1,6-33-3068,-6 0-1286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51.095"/>
    </inkml:context>
    <inkml:brush xml:id="br0">
      <inkml:brushProperty name="width" value="0.035" units="cm"/>
      <inkml:brushProperty name="height" value="0.035" units="cm"/>
    </inkml:brush>
  </inkml:definitions>
  <inkml:trace contextRef="#ctx0" brushRef="#br0">0 18 3329,'0'0'15691,"224"0"-15459,-156 0-144,-7 0-88,-14 0-176,-20 0-392,1 0-520,5-4-625,-5-3-943,-1 0-2145</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5:51.666"/>
    </inkml:context>
    <inkml:brush xml:id="br0">
      <inkml:brushProperty name="width" value="0.035" units="cm"/>
      <inkml:brushProperty name="height" value="0.035" units="cm"/>
    </inkml:brush>
  </inkml:definitions>
  <inkml:trace contextRef="#ctx0" brushRef="#br0">382 137 3673,'0'0'12828,"-8"-17"-12376,-24-52 180,30 66-528,1 0 1,0 0-1,-1 0 0,1 0 1,-1 1-1,0-1 0,0 0 1,0 1-1,0 0 0,0-1 0,-1 1 1,1 0-1,-1 0 0,0 0 1,1 1-1,-1-1 0,0 0 1,0 1-1,0 0 0,0 0 0,0 0 1,0 0-1,0 0 0,-1 1 1,1-1-1,0 1 0,0 0 1,0 0-1,-1 0 0,1 0 1,0 1-1,-5 1 0,-2 1-103,0 0 0,0 1 0,0 1 0,1 0 0,-1 0 0,1 1 0,-10 8 0,6-4 2,-1 2-1,1-1 1,1 2 0,0 0-1,1 0 1,0 1 0,1 1-1,1-1 1,0 2 0,1-1 0,1 1-1,0 0 1,1 1 0,1-1-1,1 1 1,0 0 0,1 1-1,1-1 1,0 0 0,2 21-1,-1-19-2,0-10 2,1-1 1,0 0 0,0 1-1,3 7 1,-3-14 0,0 0 0,0-1 0,1 1 0,-1-1 1,1 0-1,-1 1 0,1-1 0,0 1 0,0-1 1,0 0-1,-1 1 0,1-1 0,0 0 0,1 0 1,-1 0-1,0 0 0,0 0 0,0 0 0,1 0 1,-1 0-1,0 0 0,1-1 0,-1 1 0,1 0 0,-1-1 1,3 1-1,6 1 114,1-1 1,-1 0 0,1-1-1,-1 0 1,1 0 0,-1-1-1,1 0 1,-1-1 0,0-1-1,13-3 1,-8 0-37,0-1 0,0 0-1,-1-1 1,0-1 0,-1 0 0,13-11 0,2-4 51,-2-2 0,-1-1 1,-1-1-1,-1-1 0,21-37 1,-39 58-50,0 0 1,-1-1 0,0 0 0,0 1-1,-1-1 1,0-1 0,-1 1-1,0 0 1,0-1 0,-1 1-1,0-18 1,-1 26-143,0 21-119,0 173 243,0-188-62,0 0 0,1 0-1,-1-1 1,1 1 0,0 0 0,0-1-1,0 1 1,1-1 0,0 1 0,0-1 0,0 0-1,0 0 1,1 0 0,-1 0 0,1 0 0,6 6-1,-3-4 10,1-2 0,-1 1 0,1-1-1,-1 0 1,1 0 0,0 0-1,1-1 1,-1-1 0,11 4 0,13 0-23,1-1 0,-1-1 0,64-2 0,-84-2-27,-7 0-59,1 0-204,-1 0-1,0 0 0,0 0 1,1-1-1,-1 1 0,0-1 1,5-2-1,-8 3-89,1-1 1,-1 0-1,0 0 0,1 0 1,-1 0-1,0 0 0,0 0 1,0 0-1,1 0 0,-1 0 1,-1 0-1,1-1 0,0 1 1,1-2-1,6-18-8948</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20.964"/>
    </inkml:context>
    <inkml:brush xml:id="br0">
      <inkml:brushProperty name="width" value="0.035" units="cm"/>
      <inkml:brushProperty name="height" value="0.035" units="cm"/>
    </inkml:brush>
  </inkml:definitions>
  <inkml:trace contextRef="#ctx0" brushRef="#br0">130 142 6369,'0'0'10853,"5"-15"-9880,-4 13-925,4-11 167,0 1-1,1-1 1,0 1 0,0 1-1,2-1 1,-1 1 0,11-11-1,-6 4 1289,-19 28-1503,1 0 0,-1 0 0,-1-1-1,0 0 1,0 0 0,-13 11 0,-21 20 21,31-26-1,0 1 0,1 0 1,0 0-1,1 1 0,1 0 0,0 0 0,1 1 0,1 0 0,1 0 0,0 0 0,1 1 0,1 0 0,1 0 0,0 0 1,2 18-1,0 43 42,0-77-55,0 1-1,1-1 1,-1 1-1,1-1 1,-1 1-1,1-1 1,0 0-1,0 1 1,0-1-1,0 0 1,1 0-1,-1 1 1,1-1-1,-1 0 1,1 0-1,0-1 1,-1 1-1,1 0 1,0-1-1,0 1 1,0-1-1,1 1 1,-1-1-1,0 0 1,0 0-1,1 0 1,-1 0-1,5 1 1,6 1 77,1 0 1,1 0 0,27 0-1,370-12 1044,-251-1-1109,-153 9-9,-2 1-23,-1-1 0,1 1 1,0 0-1,-1 1 0,1-1 0,0 1 0,7 2 1,-11-2 8,0 0 0,-1 0 0,1 0 0,0 0 0,-1 1 0,1-1 0,-1 0 0,1 1 0,-1-1 0,0 1 0,0 0 0,1-1 0,-1 1 1,0 0-1,0 0 0,-1 0 0,1 0 0,0 0 0,-1 0 0,1 0 0,-1 0 0,0 0 0,1 0 0,-1 3 0,2 14 7,-1 0 0,0 0 0,-1 0 0,-5 35 0,3-50-2,0 0 0,1 1 0,-1-1 0,-1 0 0,1 0 0,-1 0 0,1-1 0,-1 1 0,0-1 0,0 1 0,-1-1 0,1 0 0,-1 0-1,0-1 1,1 1 0,-6 2 0,-10 5-19,-1 0 0,-22 7 0,33-13 0,-25 6-278,-1-1-1,-1-1 1,0-2-1,0-2 1,0-1-1,-47-3 1,75 0 103,0 0 0,-1-1-1,1 0 1,0 0 0,0-1 0,0 0 0,0-1 0,0 1-1,-12-7 1,10 3-223,0-1 0,0 0 0,1-1-1,0 0 1,0 0 0,-12-16 0,-11-16-2074,1-2 0,-24-47 0,12 7-2628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7.487"/>
    </inkml:context>
    <inkml:brush xml:id="br0">
      <inkml:brushProperty name="width" value="0.035" units="cm"/>
      <inkml:brushProperty name="height" value="0.035" units="cm"/>
    </inkml:brush>
  </inkml:definitions>
  <inkml:trace contextRef="#ctx0" brushRef="#br0">1 1 5209,'0'0'9762,"11"14"-9228,-5-6-431,0-1 1,0 1 0,-1 1-1,0-1 1,0 1 0,-1 0-1,0 0 1,-1 0 0,0 0-1,0 1 1,-1-1 0,0 1-1,-1 0 1,0 14 0,10 253 1401,-9-244-1386,0 125 199,-3-91-932,-21-66-1803,-4-2 204,-1-8-1455</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21.163"/>
    </inkml:context>
    <inkml:brush xml:id="br0">
      <inkml:brushProperty name="width" value="0.035" units="cm"/>
      <inkml:brushProperty name="height" value="0.035" units="cm"/>
    </inkml:brush>
  </inkml:definitions>
  <inkml:trace contextRef="#ctx0" brushRef="#br0">0 86 6305,'0'0'11707,"421"-61"-10795,-320 54-416,-6 4-280,-13 3-216,-15 0-152,-12 0-416,6 0-720,-7 0-545,27 0-687,-20 0-1641,-7-15-1848</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21.708"/>
    </inkml:context>
    <inkml:brush xml:id="br0">
      <inkml:brushProperty name="width" value="0.035" units="cm"/>
      <inkml:brushProperty name="height" value="0.035" units="cm"/>
    </inkml:brush>
  </inkml:definitions>
  <inkml:trace contextRef="#ctx0" brushRef="#br0">1528 210 6977,'0'0'9608,"-51"-32"-8613,-163-98-178,206 124-755,-1 1 0,-1 0 0,1 1-1,-1-1 1,0 2 0,0-1 0,0 2 0,-17-4-1,-9 2 25,0 1-1,1 2 1,-1 2-1,0 1 1,0 1-1,1 3 1,0 0-1,0 2 1,1 2-1,-51 21 1,29-2-10,1 3 0,2 2 0,2 2 0,0 3 0,3 2 0,2 1 0,1 3 0,2 2 0,3 1 0,1 2 0,-48 86 0,71-109-78,1 2 1,1 0-1,2 0 0,1 1 1,2 1-1,0-1 1,2 2-1,2-1 0,1 1 1,1 0-1,1-1 1,2 1-1,2 0 0,5 37 1,-4-57 1,1 0 1,0 0-1,0 0 0,1-1 1,1 1-1,0-1 1,0-1-1,1 1 0,1-1 1,0 0-1,0-1 1,17 15-1,3 0 8,2-1 0,0-1 0,35 17 0,-15-12 61,2-2 0,1-2 1,1-2-1,1-2 0,92 17 0,-69-23 25,2-3 0,-1-3 0,125-7 0,-160-3 24,1-3 1,-1-2-1,0-1 0,0-3 1,52-20-1,-13-3 211,124-72 0,-144 71-251,-2-3 0,-1-3 0,-2-2 0,71-71-1,-105 90-37,-1-1-1,-2-2 0,-1 0 0,27-49 1,-36 55 15,-1-1-1,0 0 1,-2-1 0,-1 0 0,-1 0 0,-1 0 0,2-31-1,-4 15 143,-1 0 0,-5-49 0,2 76-161,-1 0-1,-1 1 1,0-1-1,0 0 1,-1 1-1,-1 0 1,0-1-1,-1 2 1,0-1 0,-12-17-1,-4 3 5,-1 1-1,-1 1 1,-1 2 0,-1 0 0,-1 1-1,-1 2 1,0 1 0,-2 1 0,-61-26-1,30 20-325,-1 3-1,-1 2 1,-1 3 0,-79-9-1,36 15-2739,-118 6 0,148 3-828,-29 0-6548</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0.652"/>
    </inkml:context>
    <inkml:brush xml:id="br0">
      <inkml:brushProperty name="width" value="0.035" units="cm"/>
      <inkml:brushProperty name="height" value="0.035" units="cm"/>
    </inkml:brush>
  </inkml:definitions>
  <inkml:trace contextRef="#ctx0" brushRef="#br0">1066 89 4961,'0'0'5272,"-1"-12"-5103,-4-37-61,5 48-38,0 0 1,0 0-1,0 0 0,-1 0 0,1 0 0,0-1 0,0 1 1,-1 0-1,1 0 0,-1 0 0,1 0 0,-1 0 0,0 0 1,1 0-1,-1 0 0,0 0 0,0 1 0,1-1 0,-1 0 1,0 0-1,0 1 0,0-1 0,0 0 0,0 1 0,0-1 1,0 1-1,0-1 0,0 1 0,-2-1 0,-33 1 1733,23 1-1234,-43-1 127,26-2-638,1 2-1,-1 1 1,0 1 0,1 1 0,0 2 0,-36 10-1,15 5 92,1 1-1,1 3 1,1 1-1,1 3 1,2 1-1,1 3 1,1 1-1,2 3 1,1 0-1,2 3 1,-37 51-1,57-66-94,1 0-1,1 2 1,1 0-1,1 1 1,2 0-1,1 0 1,1 1-1,1 1 1,2 0-1,0 0 1,2 0-1,2 0 1,0 1-1,2-1 1,5 39-1,-3-55-36,1-1 0,1 0 0,0 0 1,1 0-1,0 0 0,0-1 0,1 0 0,1 0 0,0 0 0,0-1 0,1 0 0,1 0 0,0-1 0,0 0 0,0-1 0,19 13 0,2-1 75,0-2 1,1 0-1,0-2 0,61 21 0,-43-23-38,1-2 0,1-2 0,0-2 0,0-3 0,0-1 0,72-6 0,-109 2-165,0-1 0,0-1 1,0-1-1,0 0 0,0-1 0,-1 0 1,1-1-1,-1 0 0,20-12 1,-8 1-1439,-1-1 0,-1 0 0,34-35 0,-2-4-3904</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1.119"/>
    </inkml:context>
    <inkml:brush xml:id="br0">
      <inkml:brushProperty name="width" value="0.035" units="cm"/>
      <inkml:brushProperty name="height" value="0.035" units="cm"/>
    </inkml:brush>
  </inkml:definitions>
  <inkml:trace contextRef="#ctx0" brushRef="#br0">565 331 7378,'0'0'3648,"0"-35"-2943,0-111-199,0 137-363,0 0 0,0 1 0,-1-1 0,0 0 0,-1 0 0,-3-13 0,4 20-54,-1-1 0,1 1 0,-1 0 1,0-1-1,1 1 0,-1 0 0,0 0 1,0 0-1,0 0 0,-1 1 0,1-1 1,-4-2-1,-5-3 205,3 2-119,0 0-1,0 0 0,-1 1 1,1 1-1,-1-1 0,0 1 0,0 1 1,-1 0-1,1 0 0,0 0 1,-1 1-1,1 1 0,-1 0 0,1 0 1,0 1-1,-15 2 0,8 1-149,1 0-1,0 0 0,0 1 1,0 1-1,0 1 0,1 0 1,0 1-1,-24 18 0,21-13-14,1 1-1,1 1 1,0 0-1,1 1 1,1 1-1,0 0 0,1 1 1,1 0-1,1 0 1,1 2-1,0-1 0,1 1 1,2 0-1,0 0 1,1 1-1,0 0 0,2 0 1,1 0-1,0 23 1,1-23 21,1-16-26,0 0 0,0 0 0,0 1-1,0-1 1,1 0 0,0 1 0,1 4 0,-1-8-4,0-1 0,0 1 1,-1-1-1,1 0 1,0 1-1,1-1 1,-1 0-1,0 0 1,0 1-1,1-1 1,-1 0-1,0 0 0,1-1 1,-1 1-1,1 0 1,-1 0-1,1-1 1,-1 1-1,1-1 1,0 1-1,-1-1 1,1 0-1,0 1 1,-1-1-1,1 0 0,2 0 1,8 0-71,0 1 0,0-1 1,0-1-1,0 0 0,0-1 0,0-1 1,0 1-1,-1-2 0,1 0 0,-1 0 1,0-1-1,0 0 0,0-1 1,-1 0-1,0-1 0,0 0 0,-1 0 1,0-1-1,0-1 0,-1 1 0,15-20 1,62-95-6670,-50 66 481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1.925"/>
    </inkml:context>
    <inkml:brush xml:id="br0">
      <inkml:brushProperty name="width" value="0.035" units="cm"/>
      <inkml:brushProperty name="height" value="0.035" units="cm"/>
    </inkml:brush>
  </inkml:definitions>
  <inkml:trace contextRef="#ctx0" brushRef="#br0">55 18 8306,'0'0'10042,"0"-3"-9813,0-11-141,-2 57-48,-3 0-1,-14 66 0,9-65 86,3 0 0,-4 71-1,11-37-25,0-50 3026,0-37-3035,0 0 0,0-1 1,1 1-1,0 0 0,1 0 0,0 0 0,0 0 1,1 0-1,0 0 0,1 1 0,6-13 1,47-74-256,82-107 0,-98 156-141,-38 44 283,0-1-1,0 1 1,0 0-1,0 0 1,0 0-1,1 0 1,-1 1-1,1-1 1,-1 1-1,1 0 0,-1 0 1,1 0-1,0 0 1,4 0-1,-7 2 12,0-1-1,0 0 0,0 0 1,1 1-1,-1-1 0,0 1 0,0-1 1,0 1-1,0-1 0,0 1 0,0-1 1,0 1-1,0 0 0,0 0 0,-1-1 1,1 1-1,0 0 0,0 0 0,-1 0 1,1 0-1,-1 0 0,1 0 0,0 0 1,-1 0-1,0 0 0,1 2 0,8 36-15,-8-33 14,7 68-4,-3 121 1,-5-164 18,0-31 7,0 1 1,0-1-1,0 1 0,0 0 0,0-1 0,0 1 0,0-1 0,0 1 0,0-1 1,0 1-1,0-1 0,0 1 0,1 0 0,-1-1 0,0 1 0,0-1 0,0 1 0,1-1 1,-1 1-1,0-1 0,1 0 0,-1 1 0,1-1 0,-1 1 0,0-1 0,1 0 0,-1 1 1,1-1-1,-1 0 0,1 1 0,-1-1 0,1 0 0,-1 0 0,1 1 0,-1-1 1,1 0-1,-1 0 0,1 0 0,0 0 0,-1 0 0,1 0 0,-1 0 0,1 0 0,-1 0 1,2 0-1,0-1 49,0 0 0,1 1 1,-1-1-1,0 0 0,1 0 1,-1-1-1,0 1 1,0 0-1,0-1 0,2-1 1,20-21 88,37-50 1,2-2-151,-48 60 3,9-10-26,0 0 1,2 2-1,1 1 0,0 1 0,38-23 1,-65 45 14,1 0 1,0-1 0,-1 1 0,1 0-1,-1 0 1,1-1 0,-1 1-1,1 0 1,0 0 0,-1 0 0,1 0-1,-1 0 1,1 0 0,0 0 0,-1 0-1,1 0 1,-1 0 0,1 0-1,0 0 1,-1 1 0,1-1 0,-1 0-1,1 0 1,0 1 0,-1-1 0,1 0-1,-1 1 1,1-1 0,-1 0-1,1 1 1,-1-1 0,0 1 0,1-1-1,-1 1 1,1-1 0,-1 1 0,0-1-1,0 1 1,1-1 0,-1 1-1,0-1 1,0 1 0,1 0 0,5 32 0,-5-25-8,6 29 17,-2-15-1,-1-1-1,1 37 1,-7-8-29,0-32-226,1-1 0,1 1 0,1-1-1,0 1 1,2-1 0,3 19 0,-5-35 172,-1 0 0,1 1 0,0-1 0,-1 0 0,1 0 0,0 1 0,0-1 0,0 0 0,0 0 0,0 0 0,0 0 0,0 0 0,0 0 0,0 0 0,0-1 0,0 1 0,1 0 0,-1-1 0,0 1 0,1 0 0,-1-1 0,0 0 0,1 1 0,1-1 0,41-1-1772,-40 1 1695,16-4-712,0 1 1,-1-2 0,0-1-1,1 0 1,-2-2 0,27-13 0,30-24-3845</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2.500"/>
    </inkml:context>
    <inkml:brush xml:id="br0">
      <inkml:brushProperty name="width" value="0.035" units="cm"/>
      <inkml:brushProperty name="height" value="0.035" units="cm"/>
    </inkml:brush>
  </inkml:definitions>
  <inkml:trace contextRef="#ctx0" brushRef="#br0">598 265 4369,'0'0'11494,"0"-33"-10701,0-158 1124,0 152 38,-4 38-1607,-1 1-342,0 1-1,0 0 0,1 0 0,-1 0 0,0 1 0,1 0 0,-1 0 0,1 0 0,-1 0 0,1 1 0,-5 3 1,-47 40 27,41-32-12,-6 4-16,2 1 0,0 0 0,1 1 0,-24 37-1,35-46-12,0 1-1,1 0 0,1 1 0,-1-1 1,2 1-1,0 0 0,1 0 0,0 0 0,1 1 1,0-1-1,0 16 0,2-12-17,0-11 12,0 1 0,0 0 0,0 0 1,1-1-1,3 14 0,-3-18 12,0 1 0,0-1 1,1 1-1,-1-1 0,0 0 0,1 0 0,0 0 1,0 0-1,0 0 0,-1 0 0,2-1 1,-1 1-1,0 0 0,0-1 0,0 0 1,1 1-1,-1-1 0,4 1 0,10 3-4,0-1 0,1-1-1,-1 0 1,1-1 0,-1-1-1,1-1 1,25-2-1,-24 1 12,-4 1-51,0-2 1,-1 0-1,1-1 0,-1 0 1,0-1-1,0-1 1,0 0-1,-1 0 1,1-1-1,-1-1 1,-1 0-1,1-1 0,-1 0 1,-1 0-1,1-2 1,-2 1-1,16-19 1,-21 22-87,0 0 0,0-1 1,-1 1-1,0-1 0,0 0 1,-1 0-1,1 0 0,-2 0 1,1 0-1,-1 0 0,0 0 1,0-1-1,-1 1 0,0 0 1,-1-10-1,1 6-210,-1 5 145,0 1-1,0-1 0,0 1 1,-1 0-1,1 0 1,-1-1-1,0 1 1,-1 0-1,1 1 1,-1-1-1,0 0 0,0 1 1,-1 0-1,1 0 1,-1 0-1,0 0 1,0 0-1,0 1 1,-1-1-1,1 1 1,-6-2-1,-15-10-575,0 2-1,-50-19 1,40 18 322,-19-15 102,23 11 2890,30 17-2413,-1 1-1,1-1 1,0 1 0,-1-1-1,1 1 1,0 0 0,-1-1-1,1 1 1,0 0 0,-1 0-1,1 0 1,0 0 0,-1 0-1,1 0 1,0 0 0,-1 1-1,1-1 1,0 0 0,-1 1-1,1-1 1,0 1 0,0-1-1,-1 1 1,1 0 0,0 0-1,0-1 1,0 1-1,-2 2 1,-1 1-183,0 1 0,-1 1-1,1-1 1,-5 10 0,4-6 336,-56 92 28,4 3-1,6 3 0,3 1 0,6 3 1,4 1-1,6 2 0,-21 134 0,48-214-338,1 57-1,3-82-8,1-8 25,0 1 0,-1-1 0,1 0 0,0 1 0,0-1 0,0 1-1,1-1 1,-1 1 0,0-1 0,0 0 0,1 1 0,0 1 0,0-2-15,0 0 0,0 0-1,0 0 1,0 0 0,0 0 0,0-1 0,0 1-1,1 0 1,-1-1 0,0 1 0,0-1 0,1 0-1,-1 1 1,0-1 0,0 0 0,1 0 0,-1 0 0,0 1-1,1-1 1,-1-1 0,2 1 0,19-2-389,0-1 1,0-1 0,0 0-1,-1-2 1,0-1-1,0 0 1,21-12-1,54-32-4200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3.131"/>
    </inkml:context>
    <inkml:brush xml:id="br0">
      <inkml:brushProperty name="width" value="0.035" units="cm"/>
      <inkml:brushProperty name="height" value="0.035" units="cm"/>
    </inkml:brush>
  </inkml:definitions>
  <inkml:trace contextRef="#ctx0" brushRef="#br0">1 168 80,'0'0'19462,"0"-28"-18976,0-83-71,0 83-142,8 31-195,-6-1-82,0 1 0,0 0 1,-1 0-1,1 0 0,0 0 1,-1 0-1,0 0 0,0 0 1,0 0-1,0 1 0,0-1 1,-1 0-1,1 6 0,1 6 6,15 110 16,2 206-1,-16-244-5,-2-54 7,9 163 13,-6-159-33,2 0 0,1 0 0,14 41 0,-19-72 6,17 39-9,-18-43 10,0 0 1,0 0-1,0 0 0,1 0 0,-1-1 0,1 1 0,0 0 0,-1 0 0,1-1 0,0 1 0,0-1 0,0 0 0,0 0 0,0 1 0,0-1 0,1-1 0,3 2 0,3 0 107,0-2-1,0 1 1,1-1-1,-1-1 0,0 1 1,0-2-1,0 1 1,0-1-1,0-1 0,0 0 1,0 0-1,-1 0 1,1-1-1,14-9 0,7-7 146,-1-1 0,39-37 0,-48 40-201,16-14 43,-1-3-1,-2-1 1,53-73 0,-65 77-84,-2 0 1,-1-1 0,-2-1-1,-1 0 1,16-60 0,-26 70-15,-5 19-2,1 0 1,0 0 0,0 0-1,1 1 1,0-1 0,2-6-1,-4 11-33,0 0 27,0 0 0,0 0 0,0 0 0,0 1 0,0-1 0,0 0 0,0 0 0,0 0 0,0 0 0,0 1 0,0-1 0,0 0 0,0 0 0,0 0 0,0 0 0,0 0 0,0 1 1,0-1-1,0 0 0,0 0 0,0 0 0,1 0 0,-1 0 0,0 0 0,0 1 0,0-1 0,0 0 0,0 0 0,0 0 0,0 0 0,1 0 0,-1 0 0,0 0 0,0 0 0,0 0 0,0 0 0,0 0 0,0 0 1,1 1-1,-1-1 0,0 0 0,0 0 0,0 0 0,0 0 0,0 0 0,1 0 0,-1 0 0,0 0 0,0 0 0,0-1 0,0 1 0,0 0 0,1 0 0,-1 0 0,0 0 0,0 0 0,0 0 0,0 0 1,0 0-1,0 0 0,1 0 0,-1 26-79,-1 0 0,-2 0 1,-8 42-1,0-4 42,3 0 0,3 1 1,3 83-1,2-137 19,0-7 20,0 1-34,0 1-1,0-1 1,0 1-1,1-1 1,0 0-1,2 10 1,-2-13 27,0-1 1,0 1-1,0-1 0,0 0 1,0 1-1,0-1 0,0 0 1,1 0-1,-1 0 0,0 0 1,1 0-1,-1 0 0,1 0 1,-1 0-1,1-1 0,-1 1 1,1 0-1,0-1 0,-1 1 1,1-1-1,0 0 0,-1 0 0,1 1 1,2-1-1,5 0-15,-1 1 0,1-1 0,0 0 0,-1-1 0,1 0-1,-1-1 1,1 1 0,-1-2 0,1 1 0,-1-1 0,9-5 0,-6 2-189,-1 0 1,0-1 0,0 0 0,-1-1 0,0 0-1,0-1 1,14-18 0,-9 9-637,-1-1-1,-1-1 1,-1 0 0,0 0 0,13-40-1,-7-12-4121</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3.301"/>
    </inkml:context>
    <inkml:brush xml:id="br0">
      <inkml:brushProperty name="width" value="0.035" units="cm"/>
      <inkml:brushProperty name="height" value="0.035" units="cm"/>
    </inkml:brush>
  </inkml:definitions>
  <inkml:trace contextRef="#ctx0" brushRef="#br0">1 0 9074,'0'0'11170,"7"50"-12986,13 18-537,-13-8-1967,0-3-1042</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3.873"/>
    </inkml:context>
    <inkml:brush xml:id="br0">
      <inkml:brushProperty name="width" value="0.035" units="cm"/>
      <inkml:brushProperty name="height" value="0.035" units="cm"/>
    </inkml:brush>
  </inkml:definitions>
  <inkml:trace contextRef="#ctx0" brushRef="#br0">265 356 8346,'0'0'8568,"8"-31"-8206,24-99-200,-29 118-41,0 1 0,-1-1 0,-1-1 0,0 1-1,0 0 1,-1 0 0,-3-22 0,2 22-5,0 9-72,0-1 0,0 1 0,0-1 0,0 1 0,-1 0 0,1 0 0,-1 0 0,0 0 0,0 0 0,0 0 0,0 0 0,0 0 0,-1 1 0,1-1 0,-1 1 0,-3-3 0,5 4-34,-1 0 0,0-1-1,0 1 1,-1 0 0,1 0 0,0 0-1,0 0 1,-1 1 0,1-1 0,0 1-1,-1-1 1,1 1 0,0 0 0,-1 0-1,1 0 1,0 0 0,-1 0 0,1 0-1,-1 1 1,1-1 0,0 1-1,0 0 1,-1 0 0,1 0 0,0 0-1,-4 2 1,-6 6-1,0 1 0,0 1 1,1 0-1,0 1 0,1 0 0,-12 18 0,5-6 2,2 2-1,-21 43 1,26-42-2,1 0-1,0 0 1,3 1-1,-6 42 1,3 113-18,9-182 11,0-1 0,0 1 0,0 0 0,0 0 0,0 0 0,0 0 0,1 0 0,-1 0 0,0 0 0,1 0 0,-1 0 0,0 0 0,1 0 0,-1-1 0,1 1 0,-1 0 0,1 0 0,0-1 1,-1 1-1,1 0 0,0-1 0,0 1 0,-1 0 0,1-1 0,2 1 0,-1 0 23,1 0 0,-1 0 0,1-1 1,-1 1-1,1-1 0,-1 0 0,1 0 1,-1 0-1,1 0 0,2 0 0,5-2 87,-1 0-1,0 0 1,0-1 0,-1 0-1,15-7 1,15-14 63,-1-2 1,-1-2-1,-2-1 1,34-37-1,-43 42 23,0-2 1,-2-1-1,-2 0 0,0-2 0,-2 0 0,-1-1 0,-1-1 0,23-61 0,-36 79-132,-4 18-252,-2 18 41,2-8 118,-2 0-1,0 0 1,-7 26-1,-5 25 37,7 121-53,8-166 28,-2-18 1,1 0 0,0 0 0,1 0 0,-1 0 0,1 0 0,-1 0 0,1 0 0,0 0 1,0 0-1,0 0 0,0-1 0,1 1 0,-1 0 0,1-1 0,0 1 0,-1-1 1,1 1-1,4 3 0,-2-4-37,-1 1 0,1-1 0,-1 0 0,1-1 0,0 1 0,0-1 0,0 1 0,0-1 0,0 0 0,0 0 0,0-1 0,9 1 0,2-1-124,-1 1-187,0 0-1,24-3 1,-33 1 165,1 0 1,-1-1-1,0 1 1,1-1-1,-1 0 1,0 0 0,0-1-1,-1 0 1,1 1-1,6-7 1,5-5-1222,-1-1 1,-1-1 0,0 0 0,19-30 0,-4-8-2852</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4.294"/>
    </inkml:context>
    <inkml:brush xml:id="br0">
      <inkml:brushProperty name="width" value="0.035" units="cm"/>
      <inkml:brushProperty name="height" value="0.035" units="cm"/>
    </inkml:brush>
  </inkml:definitions>
  <inkml:trace contextRef="#ctx0" brushRef="#br0">1 1 4913,'0'0'11228,"1"14"-10271,4 112 780,-5-66-1105,3 1-1,15 87 1,-10-108-498,-5-23-79,0-1 1,1 0-1,0 0 1,2 0-1,7 15 1,-13-30-25,0-1 0,0 1 0,0-1 0,0 0 0,0 1 0,1-1 1,-1 1-1,0-1 0,0 0 0,1 1 0,-1-1 0,0 0 1,0 1-1,1-1 0,-1 0 0,0 1 0,1-1 0,-1 0 0,0 0 1,1 1-1,-1-1 0,1 0 0,-1 0 0,0 0 0,1 0 1,-1 1-1,1-1 0,-1 0 0,1 0 0,-1 0 0,0 0 0,1 0 1,-1 0-1,1 0 0,-1 0 0,1 0 0,-1-1 0,1 1 1,-1 0-1,0 0 0,1 0 0,-1 0 0,1 0 0,-1-1 0,0 1 1,1 0-1,-1 0 0,0-1 0,1 1 0,-1 0 0,0-1 1,1 1-1,-1 0 0,0-1 0,0 1 0,1-1 0,13-25 573,-12 21-628,23-45-54,3 1-1,1 1 1,3 2 0,63-71 0,-88 109 24,0 0 0,1 1 0,0 0 0,1 1 0,-1-1 0,1 2 0,0-1 0,15-6 0,-19 11 33,0-1 0,-1 1 0,1 0 0,0 0 0,0 0 0,0 0 1,0 1-1,0 0 0,-1 0 0,1 1 0,0-1 0,0 1 0,0 0 0,0 0 1,-1 0-1,1 1 0,-1 0 0,1 0 0,-1 0 0,1 0 0,5 5 0,9 9 5,1 1-1,28 34 1,-2-3 21,-45-47-15,17 16 30,-1 1 0,21 28-1,-33-39-120,-1-1 0,0 1 0,-1 0-1,1 0 1,-2 0 0,1 0 0,-1 0 0,0 1-1,0-1 1,-1 1 0,0 0 0,0 8-1,-1 18-2469,0-31 435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7.675"/>
    </inkml:context>
    <inkml:brush xml:id="br0">
      <inkml:brushProperty name="width" value="0.035" units="cm"/>
      <inkml:brushProperty name="height" value="0.035" units="cm"/>
    </inkml:brush>
  </inkml:definitions>
  <inkml:trace contextRef="#ctx0" brushRef="#br0">1 32 4785,'0'0'12091,"427"-28"-11843,-339 24-152,-27 4-96,-20 0-272,-21 0-1065,-7 0-959,-6 0-2129</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4.914"/>
    </inkml:context>
    <inkml:brush xml:id="br0">
      <inkml:brushProperty name="width" value="0.035" units="cm"/>
      <inkml:brushProperty name="height" value="0.035" units="cm"/>
    </inkml:brush>
  </inkml:definitions>
  <inkml:trace contextRef="#ctx0" brushRef="#br0">238 94 6833,'0'0'9293,"20"-13"-8166,58-38-27,-76 50-894,1-1 0,-1 1-1,1-1 1,-1 0 0,0 0-1,0 0 1,1 0 0,-1 0-1,-1 0 1,4-4 0,-6 6-148,1-1 0,0 1 0,0 0 1,0-1-1,-1 1 0,1 0 0,0-1 1,-1 1-1,1 0 0,0-1 0,-1 1 0,1 0 1,0 0-1,-1-1 0,1 1 0,0 0 0,-1 0 1,1 0-1,-1 0 0,1-1 0,0 1 1,-1 0-1,1 0 0,-1 0 0,1 0 0,-1 0 1,1 0-1,0 0 0,-1 0 0,1 0 0,-1 0 1,1 0-1,-1 1 0,1-1 0,-1 0 1,-8 1-47,-1 0 1,1 0 0,-1 1 0,1 0 0,0 1 0,0 0-1,0 1 1,0 0 0,-16 9 0,-1 4-1,-44 37 0,52-40-12,1 2 0,0 1 0,-26 33 0,37-41-2,0 0-1,1 0 1,0 0 0,0 0 0,1 1 0,0 0-1,1 0 1,0 0 0,1 0 0,-3 20 0,5-23 2,-1 2-1,0 1 0,1-1 0,0 0 1,3 16-1,-2-22 2,0 0 1,0 0-1,0 0 0,0 0 1,1 0-1,-1 0 0,1 0 0,0-1 1,0 1-1,0-1 0,0 1 1,0-1-1,0 0 0,1 0 1,-1 0-1,1 0 0,4 2 1,6 3 12,0-1 0,0 0 0,1-1 0,0-1 0,0 0 0,0-1 0,1 0 0,22 0 0,124-5 116,-153 2-121,28-4 7,0-1 0,-1-2 0,1-2 0,-1-1 1,-1-1-1,0-2 0,-1-2 0,0-1 0,-2-1 0,1-2 0,48-39 0,-66 48-11,-1-2 1,-1 0-1,0 0 0,0-1 0,14-23 0,-21 28 124,0-1-1,0 0 1,-1 0-1,-1 0 1,1 0-1,-1-1 1,-1 1 0,0-1-1,0 0 1,-1 1-1,0-13 1,-1 21-124,-1 0 0,1 1 0,0-1 0,-1 0 1,1 0-1,0 0 0,-1 0 0,1 0 0,-1 0 0,0 1 0,1-1 0,-1 0 0,1 0 1,-1 1-1,0-1 0,0 0 0,1 1 0,-1-1 0,0 1 0,0-1 0,0 1 0,0-1 1,0 1-1,0 0 0,0-1 0,1 1 0,-1 0 0,0 0 0,0 0 0,0 0 0,0 0 1,0 0-1,-2 0 0,-41 1-69,32 0 55,3 0-3,1 1-1,-1 0 0,0 1 1,1 0-1,-1 0 1,1 1-1,0 0 0,0 0 1,0 1-1,1 0 1,0 0-1,0 1 0,0 0 1,-10 11-1,7-6 11,0 0 1,1 0-1,1 1 1,0 0-1,1 1 0,0 0 1,0 0-1,-6 20 0,10-19 6,1 1-1,0 0 0,0 0 0,2 26 1,0-25-3,1-13-1,-1 0 1,1-1 0,-1 1 0,1 0-1,0-1 1,0 1 0,0-1-1,0 1 1,1-1 0,-1 0 0,1 1-1,-1-1 1,1 0 0,0 0 0,0 0-1,0 0 1,0 0 0,0-1 0,0 1-1,1 0 1,-1-1 0,0 0-1,1 1 1,-1-1 0,1 0 0,0-1-1,-1 1 1,5 1 0,10 2 23,1 0-1,-1-2 1,23 2 0,-40-4-23,222 2 157,-174-3-156,5-2-206,-1-2 0,0-2 0,0-2 0,72-24 0,-54 10-3342,72-36 1,-59 17-4690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6.142"/>
    </inkml:context>
    <inkml:brush xml:id="br0">
      <inkml:brushProperty name="width" value="0.035" units="cm"/>
      <inkml:brushProperty name="height" value="0.035" units="cm"/>
    </inkml:brush>
  </inkml:definitions>
  <inkml:trace contextRef="#ctx0" brushRef="#br0">7 66 5601,'0'0'9877,"-1"-13"-8749,0-2-1298,-2-21 2690,3 34-1817,-1 6-159,1 25-309,3 20-82,3-1 0,2 1 1,2-2-1,18 50 0,-1 5 128,45 265 45,-66-321-321,-5-21 0,2-1 0,1 0 0,1 0-1,1 0 1,11 29 0,-15-51-10,-1 1-1,1-1 1,-1 0 0,1 0 0,0 0 0,0 0 0,0 0 0,0 0 0,1 0 0,-1-1 0,0 1-1,1-1 1,-1 0 0,1 1 0,-1-1 0,1 0 0,0 0 0,-1-1 0,1 1 0,0-1 0,0 1-1,0-1 1,3 0 0,-1 0-70,0 0 0,0 0 0,0-1 0,0 0-1,0 0 1,0 0 0,0 0 0,0-1 0,0 0-1,-1 0 1,1 0 0,-1-1 0,5-2 0,15-17-1832,-1-1 0,29-38 1,-11 7-3562</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6.707"/>
    </inkml:context>
    <inkml:brush xml:id="br0">
      <inkml:brushProperty name="width" value="0.035" units="cm"/>
      <inkml:brushProperty name="height" value="0.035" units="cm"/>
    </inkml:brush>
  </inkml:definitions>
  <inkml:trace contextRef="#ctx0" brushRef="#br0">437 33 5113,'0'0'10929,"-13"-6"-10646,3 2-233,0 0-6,0 0 1,0 1-1,0 0 1,0 0-1,-1 1 0,1 0 1,-19 0-1,12 3 35,-1 0 0,1 1 0,0 1-1,0 0 1,0 2 0,0 0 0,1 0-1,-1 2 1,2 0 0,-1 1 0,1 0-1,0 1 1,1 1 0,0 1 0,0 0-1,1 0 1,-12 14 0,22-20-86,1-1 0,0 0 0,0 1-1,0 0 1,0 0 0,0-1 0,1 1 0,0 0 0,0 0 0,0 0 0,1 0 0,0 0-1,0 0 1,0 0 0,1 0 0,-1 0 0,2 6 0,-1-9 6,0-1-1,-1 1 1,1 0 0,0-1 0,0 1 0,0 0-1,0-1 1,1 1 0,-1-1 0,0 0 0,0 1-1,1-1 1,-1 0 0,1 0 0,-1 0 0,1 0-1,0 0 1,-1 0 0,1-1 0,0 1 0,2 0-1,47 11-5,-37-9 2,79 11-28,37 8 42,-114-18-18,1 1 0,-1 0-1,0 1 1,0 1-1,22 13 1,-35-18 9,1 1-1,0-1 1,-1 1-1,0 0 1,0 0-1,0 1 1,0-1-1,0 0 1,0 1 0,-1 0-1,0 0 1,0-1-1,0 1 1,0 1-1,0-1 1,0 6-1,0 0 5,0 0-1,-2 0 0,1 0 0,-1 0 0,-1 0 1,-1 10-1,1-16 0,-1 0 1,1 0-1,-1 0 1,0 0-1,0-1 0,0 1 1,-1-1-1,1 1 1,-1-1-1,0 0 1,0 0-1,0 0 1,0-1-1,-1 1 0,1-1 1,-1 1-1,1-1 1,-1 0-1,0-1 1,-4 2-1,-12 6 57,-1-1-1,-28 7 1,48-15-63,-33 6 207,33-6-190,0 0 0,1 0 0,-1 0 0,0-1 1,0 1-1,0 0 0,0 0 0,1 0 0,-1-1 0,0 1 1,0 0-1,0-1 0,1 1 0,-1-1 0,0 1 0,1-1 1,-1 1-1,0-1 0,1 1 0,-1-1 0,1 0 0,-1 1 1,1-1-1,-1 0 0,1 0 0,-1 1 0,1-1 0,0 0 1,-1 0-1,1 0 0,0 1 0,0-1 0,-1-2 0,0-2-72,1 0-1,-1-1 1,1 1 0,0-1-1,0 1 1,1-1-1,0 1 1,0-1-1,0 1 1,0-1-1,1 1 1,0 0-1,0 0 1,0 0-1,1 0 1,5-7-1,-1 4-180,0-1-1,1 2 0,0-1 1,1 1-1,0 0 0,0 1 1,16-8-1,43-21-2407,127-46 1,-124 55 650,26-11-1876</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7.919"/>
    </inkml:context>
    <inkml:brush xml:id="br0">
      <inkml:brushProperty name="width" value="0.035" units="cm"/>
      <inkml:brushProperty name="height" value="0.035" units="cm"/>
    </inkml:brush>
  </inkml:definitions>
  <inkml:trace contextRef="#ctx0" brushRef="#br0">336 163 4369,'0'0'11400,"5"-15"-10389,13-45-181,-18 60-807,1-1 0,-1 1 0,0-1 0,0 0 0,1 1 0,-1-1 0,0 0 0,0 1 0,0-1 0,0 0 0,0 1 0,0-1 0,0 0 0,0 1 0,0-1-1,0 1 1,0-1 0,0 0 0,-1 1 0,1-1 0,0 0 0,0 1 0,-1-1 0,1 1 0,0-1 0,-1 0 0,1 1 0,0-1 0,-1 1 0,1-1 0,-1 1 0,1 0-1,-1-1 1,1 1 0,-1-1 0,0 1 0,1 0 0,-1 0 0,1-1 0,-2 1 0,-26 0-106,20 1 154,-26-1-15,0 1 1,-42 7 0,64-6-49,0 1 0,0 1-1,0-1 1,1 2 0,-1 0 0,1 0-1,0 1 1,1 0 0,-18 14 0,25-17-13,-1 1 0,1 0 0,-1 0 0,1 0 0,0 0 0,1 0 0,-1 1 1,1-1-1,0 1 0,0 0 0,-2 9 0,3-11 0,0 1 0,0-1 0,1 0-1,-1 1 1,1-1 0,0 0 0,0 1 0,0-1 0,1 1 0,-1-1-1,1 0 1,0 0 0,0 1 0,0-1 0,0 0 0,1 0 0,-1 0-1,1 0 1,0 0 0,3 4 0,1-1 11,1 0 0,-1 0-1,1-1 1,1 0 0,-1-1 0,13 7 0,57 21-2,-33-15-26,12 6-66,-22-10 66,1 1-1,-2 2 1,0 2 0,39 27 0,-69-43 22,-1 0 0,1 1 0,-1-1 0,1 1 0,-1 0 0,0 0 0,0 0 0,-1 0 0,1 0 0,0 0 0,-1 1 0,0-1 0,0 0 0,0 1 0,0-1 0,0 1 0,-1-1 0,0 1 0,1-1 0,-1 1 0,-1 0 0,0 5 0,-3-8-7,0 0 1,0 0-1,0 0 1,0-1-1,0 1 1,0-1-1,0 0 1,-7-1-1,8 1 5,-1 0 12,-1 0 0,1 0 1,-1-1-1,1 1 1,0-1-1,0 0 1,-1 0-1,1 0 0,0-1 1,0 1-1,0-1 1,0 0-1,-5-4 1,4 2-4,1 0 0,0 0 0,0-1 0,1 0 0,-1 0 0,1 0 1,0 0-1,1 0 0,-4-7 0,3 3-28,0 1 1,0 0-1,1-1 1,0 0-1,1 1 1,0-1-1,-1-16 1,2 20-13,1-1 0,-1 1 0,1-1 0,0 1 0,0 0 0,0 0 0,1-1 0,0 1 0,0 0 0,0 0 0,1 1 0,-1-1 0,1 0 0,5-5 0,16-11-51,1 0 1,1 1-1,1 2 0,37-19 1,-6 2 164,-36 22 45,-16 10 70,0 0 0,0-1 0,0 1 0,0-1 0,-1-1 0,1 1 0,-1-1 0,8-9-1,-14 62 678,3-20-873,-2 211-320,0-236 304,-1-1 1,1 1 0,1 0 0,-1 0 0,0-1-1,1 1 1,-1 0 0,1-1 0,0 1 0,0 0 0,0-1-1,0 1 1,0-1 0,3 4 0,-2-5 23,-1 0 1,1 0-1,-1 0 1,1 0 0,0 0-1,0 0 1,-1-1-1,1 1 1,0 0-1,0-1 1,0 0-1,-1 1 1,1-1-1,0 0 1,0 0 0,0 0-1,0 0 1,0 0-1,0-1 1,-1 1-1,1-1 1,0 1-1,2-2 1,6-1 64,-1-1 0,0 0 0,0 0 0,0-1 0,0-1 1,-1 1-1,9-8 0,57-54 116,-47 42-110,17-17 47,42-49 0,-72 75-12,-2-1 1,0 0 0,0-1 0,-2 0 0,0-1 0,13-35-1,-26 86-81,5 55-1,0-14-66,-2-70 35,0 0 0,0 1-1,0-1 1,1 0 0,0 1 0,0-1-1,-1 0 1,2 0 0,-1 1 0,0-1-1,1 0 1,-1 0 0,1-1 0,0 1 0,0 0-1,5 4 1,-3-3 2,0-1 1,1 1-1,-1-1 1,1 0-1,0-1 0,0 1 1,0-1-1,1 0 0,6 2 1,9 0 15,1 0 0,-1-2 0,1 0-1,24-1 1,-8-1 75,42-6 0,-66 4-73,0 0-1,0-2 0,0 0 1,0 0-1,-1-1 1,16-9-1,-1-1 23,-1-1 1,28-22-1,-44 29-10,-1 0 0,0 0 0,0-1 0,-1 0 0,0-1 0,0 0 0,9-17 0,-15 19-2,0 1 0,0-1 1,-1 0-1,0 0 1,-1 0-1,0 0 0,0 0 1,-1 0-1,-1-14 1,0 2 116,1 20-151,0 0 0,-1 0 0,1 0 1,-1 0-1,1 0 0,-1 0 0,1 0 0,-1 0 0,0 1 0,0-1 0,1 0 0,-1 0 0,0 1 0,0-1 0,0 0 0,0 1 0,0-1 0,0 1 0,0-1 1,0 1-1,0-1 0,0 1 0,0 0 0,0 0 0,0-1 0,0 1 0,0 0 0,0 0 0,0 0 0,-1 0 0,1 0 0,-2 1 0,-43 3-152,35-1 156,1 0 0,0 1-1,0 0 1,0 0 0,0 1 0,1 1-1,0-1 1,0 2 0,0-1 0,1 1-1,-10 11 1,12-12-1,0 0 1,1 1-1,0-1 0,0 1 1,1 0-1,0 1 0,0-1 0,0 1 1,1 0-1,0 0 0,1 0 0,0 0 1,0 0-1,1 0 0,-1 12 1,1 0-3,1-15 8,-1 0 0,0 0-1,1 1 1,0-1 0,1 0 0,-1 1 0,1-1 0,0 0 0,0 0 0,1 0-1,-1 0 1,1 0 0,0 0 0,0 0 0,1 0 0,0-1 0,6 9 0,-1-6 8,1-1 1,0 0-1,0 0 1,1-1-1,-1 0 1,1-1-1,0 0 1,1 0-1,-1-1 1,1 0-1,18 1 1,15 1 349,68-2 0,-95-3-246,-14 0-105,151-5 585,-130 3-535,0-1 0,-1-2 0,1 0 0,33-13 1,-57 17-97,1 1 0,0 0-1,-1-1 1,1 1 0,0-1 0,-1 1 0,1-1 0,-1 1 0,1-1 0,-1 1 0,1-1 0,-1 1-1,1-1 1,-1 0 0,0 1 0,1-1 0,-1 0 0,0 1 0,1-1 0,-1 0 0,0 0 0,0 1-1,0-1 1,0 0 0,0 0 0,0 0 0,0 1 0,0-1 0,0 0 0,0 0 0,0 1 0,0-1 0,0 0-1,-1 0 1,1 1 0,-1-2 0,0 0-311,0-1 0,0 1 0,0-1 0,0 1 1,-1 0-1,1 0 0,-1 0 0,0-1 0,-2-1 0,-27-15-5262,-3-2-3386</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9.615"/>
    </inkml:context>
    <inkml:brush xml:id="br0">
      <inkml:brushProperty name="width" value="0.035" units="cm"/>
      <inkml:brushProperty name="height" value="0.035" units="cm"/>
    </inkml:brush>
  </inkml:definitions>
  <inkml:trace contextRef="#ctx0" brushRef="#br0">0 8 9250,'0'0'9594,"0"-7"-9786,14 7-552,6 0-472,1 35-673,-8 1-1280,-6 0-1824</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8.929"/>
    </inkml:context>
    <inkml:brush xml:id="br0">
      <inkml:brushProperty name="width" value="0.035" units="cm"/>
      <inkml:brushProperty name="height" value="0.035" units="cm"/>
    </inkml:brush>
  </inkml:definitions>
  <inkml:trace contextRef="#ctx0" brushRef="#br0">36 228 3777,'0'0'10753,"-1"-14"-9408,-4-160 4477,2 162-4981,-2 27-1048,-5 60 223,0 84 0,10-126-22,-1-19 5,1 0-1,0 0 1,1 0 0,4 21-1,-3-31 1,-1 0 0,0 0 0,1 1-1,0-1 1,0 0 0,0-1-1,1 1 1,-1 0 0,1 0 0,0-1-1,0 0 1,0 0 0,0 1-1,1-2 1,0 1 0,-1 0 0,1-1-1,4 3 1,-4-4 39,0 1-1,0-1 1,-1 0-1,1 0 0,0 0 1,0-1-1,0 1 1,0-1-1,0 0 1,0 0-1,0 0 1,0-1-1,0 0 1,0 1-1,0-1 1,0 0-1,6-3 1,3-2 87,-1 0 1,1-1 0,17-13 0,-3 1-61,-1-1 0,-1-1 0,-1-1 1,26-31-1,-40 40-45,0 0 1,-1-1-1,0 0 1,-1-1 0,0 0-1,-1 0 1,-1 0-1,-1-1 1,0 0-1,3-21 1,-2 4-37,-6 32-43,0 11-737,0 226 577,0-234 217,1 0 0,-1 1 0,1-1-1,-1 0 1,1 1 0,0-1 0,0 0-1,0 0 1,0 0 0,1 0 0,-1 0-1,0 0 1,1 0 0,0 0 0,-1 0 0,1-1-1,0 1 1,0-1 0,0 1 0,0-1-1,0 0 1,0 0 0,0 0 0,0 0-1,1 0 1,-1 0 0,0-1 0,1 1 0,2 0-1,9 2 19,-1-1 0,1 0-1,26-1 1,-10 0-3,-20 0 9,0 0-1,0-1 1,0 0-1,1-1 0,-1 0 1,0 0-1,0-1 0,0-1 1,0 0-1,-1 0 0,11-5 1,-9 1 1,0-1 0,-1 0 0,0-1 0,0 0 0,-1 0 0,-1-1 0,1 0 1,-1 0-1,-1-1 0,0 0 0,8-19 0,-8 14 4,-1-1-1,0 0 1,-1-1 0,-2 1-1,1-1 1,-2 0 0,0-33-1,-2-6-2593</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39.397"/>
    </inkml:context>
    <inkml:brush xml:id="br0">
      <inkml:brushProperty name="width" value="0.035" units="cm"/>
      <inkml:brushProperty name="height" value="0.035" units="cm"/>
    </inkml:brush>
  </inkml:definitions>
  <inkml:trace contextRef="#ctx0" brushRef="#br0">1 313 2593,'0'0'12625,"0"-7"-11698,0-299 6438,0 600-7525,0-286 137,0-1 1,0 0-1,1 0 0,0 0 0,0 1 0,1-1 0,0 0 0,0-1 0,0 1 1,1 0-1,0-1 0,1 1 0,-1-1 0,1 0 0,0 0 0,1 0 0,0-1 1,0 1-1,0-1 0,0 0 0,1-1 0,-1 1 0,1-1 0,0-1 0,1 1 1,-1-1-1,1 0 0,-1 0 0,1 0 0,0-1 0,0-1 0,10 2 0,-2-1-184,1 0-1,-1-2 1,1 0-1,28-4 1,-38 3-48,0 0 1,0 0 0,-1-1-1,1 0 1,0-1-1,-1 1 1,0-1 0,1 0-1,-1 0 1,0 0 0,-1-1-1,1 0 1,0 0 0,6-8-1,-6 5-839,1-1-1,-1 0 1,7-14-1,4-22-4363</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0.034"/>
    </inkml:context>
    <inkml:brush xml:id="br0">
      <inkml:brushProperty name="width" value="0.035" units="cm"/>
      <inkml:brushProperty name="height" value="0.035" units="cm"/>
    </inkml:brush>
  </inkml:definitions>
  <inkml:trace contextRef="#ctx0" brushRef="#br0">0 477 8554,'0'0'6384,"15"-32"-4904,48-109-258,-48 107-798,-1 0 0,16-61 0,-26 68 368,0 1 0,-1-1-1,-2-33 1,-1 110-825,-3 1 0,-13 69-1,7-47 43,2 0 0,7 132 0,1-92 30,-1-98-44,1 0 1,1 0-1,0-1 1,0 1-1,1-1 1,1 1 0,11 25-1,-10-30 3,0 0 0,1-1 1,0 1-1,1-1 0,0-1 0,0 1 0,1-1 1,0 0-1,0-1 0,1 0 0,11 7 0,-3-4 0,1 0 0,0-2 0,0 0 0,1-1 0,0-1 0,0-1 0,21 4 0,-2-4-194,0-1-1,66-3 1,-100-1 143,-1 0-1,1 0 1,0 0 0,0-1 0,0 0-1,0 0 1,-1 0 0,1 0 0,0-1-1,-1 1 1,1-1 0,-1 0 0,0 0-1,1 0 1,-1 0 0,0-1 0,0 1-1,0-1 1,-1 0 0,4-4 0,-3 1-165,1 0-1,-2 0 1,1 0 0,-1-1 0,0 1 0,0-1 0,-1 1 0,0-1 0,0 0 0,0 0 0,-1-11-1,0 9-283,0-1 1,-1 1-1,1-1 0,-2 1 0,0-1 0,0 1 0,0 0 0,-1 0 0,-1 0 0,1 0 0,-1 1 0,-10-16 0,-37-37-4946</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0.622"/>
    </inkml:context>
    <inkml:brush xml:id="br0">
      <inkml:brushProperty name="width" value="0.035" units="cm"/>
      <inkml:brushProperty name="height" value="0.035" units="cm"/>
    </inkml:brush>
  </inkml:definitions>
  <inkml:trace contextRef="#ctx0" brushRef="#br0">0 466 3569,'0'0'14510,"58"0"-13353,189-2-633,-209 2-431,-1-2 1,0-1-1,1-2 0,-2-2 0,1-1 1,43-16-1,-59 17-68,16-5 51,-1-1-1,0-2 1,-2-2 0,43-27 0,-63 36-63,-1-1 0,0-1 0,-1 0 1,0-1-1,-1 0 0,0-1 0,-1 0 0,0-1 1,-1 0-1,0 0 0,-1-1 0,12-29 0,-17 33 3,0-1 0,-1 0 0,-1 0 0,0 0 0,0 0-1,-2-20 1,0-1 551,1 34-578,-1 1-1,1-1 1,-1 0-1,1 1 1,-1-1 0,0 0-1,0 0 1,0 1 0,0-1-1,0 0 1,-1 0-1,1 0 1,-3 2 0,-3 7-3,-21 33 45,3 1 0,2 1 0,2 1 0,2 1 0,2 1 1,2 0-1,-11 72 0,18-51-10,2 128 0,6-155 5,4-43 241,296-3 670,-289 4-953,0 0 0,-1 1 0,1 0 0,-1 1 0,1 0-1,-1 1 1,0 0 0,11 6 0,44 16-40,-45-22 53,-1 0-1,0-1 1,1-1 0,0 0-1,-1-2 1,1 0 0,33-6-1,-48 5-97,0 0 1,0 0-1,0-1 0,0 1 0,0-1 1,0-1-1,-1 1 0,1 0 0,-1-1 1,0 0-1,1 0 0,-1-1 0,-1 1 0,1-1 1,0 0-1,4-6 0,-5 5-333,-1 1 1,1-1-1,-1 0 0,0-1 0,0 1 1,1-6-1,2-39-5880,-5 11-3705</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3.045"/>
    </inkml:context>
    <inkml:brush xml:id="br0">
      <inkml:brushProperty name="width" value="0.035" units="cm"/>
      <inkml:brushProperty name="height" value="0.035" units="cm"/>
    </inkml:brush>
  </inkml:definitions>
  <inkml:trace contextRef="#ctx0" brushRef="#br0">442 329 5761,'0'0'8881,"0"-30"-8222,0-92 173,0 113-555,-1 1 0,1-1 0,-1 1 0,-1 0 0,-3-15 1,4 20-178,0 0 0,-1 1 1,1-1-1,0 1 0,-1-1 1,1 1-1,-1-1 0,0 1 1,0 0-1,0 0 0,0 0 1,-4-3-1,1 3-13,-1-1 1,1 1-1,-1 0 1,0 1-1,0 0 1,0 0-1,1 0 1,-1 0-1,0 1 1,0 0-1,-9 1 1,2-1-147,3 1 61,0 1 0,-1 0-1,1 0 1,0 1 0,0 1 0,0 0 0,1 0 0,0 1-1,-1 0 1,1 0 0,1 1 0,-1 0 0,-7 8-1,-9 8 10,1 1-1,-38 47 0,55-61-4,0 1-1,1 1 1,-1-1 0,2 1 0,0 0-1,0 0 1,1 1 0,0 0 0,-3 20-1,3 1-30,2 0 0,1 39 0,1-45-25,0-26 50,0 0-1,1 0 1,-1-1-1,0 1 1,1 0 0,-1-1-1,1 1 1,-1 0-1,1-1 1,-1 1 0,1 0-1,-1-1 1,1 1 0,0-1-1,-1 1 1,1-1-1,0 0 1,-1 1 0,1-1-1,0 1 1,0-1-1,-1 0 1,1 0 0,0 0-1,0 1 1,0-1 0,-1 0-1,1 0 1,0 0-1,0 0 1,1 0 0,36-1 83,-27 0-49,1 0-1,1-1 0,-1-1-1,0 0 1,0-1 0,-1 0-1,1-1 1,-1 0-1,0 0 1,0-1 0,-1-1-1,1 0 1,11-11 0,-4 2 27,0 0 0,-1-1 0,-1 0 0,-1-2-1,21-33 1,-24 30-38,-2-1-1,0 0 0,7-28 1,-4 12 38,-10 31 43,0-1 0,0 1-1,-1-1 1,-1 1 0,1-1 0,-1-9 0,7 77-219,34 192 156,-26-178-41,12 146 1,-28-211-1,-1 128 11,0-121 0,-1 0 0,-1-1-1,0 1 1,-1-1 0,0 0 0,-1 0 0,-7 13 0,0-6-7,0-1 0,-2-1 0,0 0 1,-1-1-1,-1-1 0,0 0 0,-2-1 1,-31 23-1,46-37 1,1-1-1,0 1 1,0-1-1,-1 0 1,1 1-1,-1-1 1,1-1 0,-1 1-1,0 0 1,1-1-1,-1 1 1,0-1-1,1 0 1,-1 0 0,0 0-1,0 0 1,1 0-1,-1 0 1,0-1-1,1 1 1,-1-1 0,0 0-1,1 0 1,-1 0-1,1 0 1,0-1-1,-1 1 1,1-1-1,0 1 1,0-1 0,-1 0-1,1 1 1,1-1-1,-1 0 1,-2-3-1,-2-3 15,0-1-1,0 0 0,0 0 0,1-1 0,1 1 0,0-1 0,-5-16 0,4 9-39,1 0-1,1 0 0,1 0 0,0-1 0,1 1 1,3-36-1,-1 42-6,1 0 1,1 0 0,0-1-1,0 2 1,1-1-1,0 0 1,1 1 0,0-1-1,0 2 1,2-1 0,10-14-1,8-3-72,1 2 0,0 0 0,2 2 0,1 1 0,1 2-1,53-28 1,207-79-959,-254 115 952,25-12 144,-43 18 243,11-6 290,-11-1-374,0 0-1,-2-1 0,0 0 1,0-1-1,19-26 1,-29 33-174,0-1 1,0-1-1,-1 1 1,-1-1-1,1 0 1,-1 0-1,-1 0 0,0-1 1,-1 1-1,0-1 1,0 0-1,0-20 1,-2 7 8,1 16-31,-1 0 0,0-1 0,-1 1 0,1-1 0,-2 1 0,-1-9 0,2 14-9,0 1-1,-1-1 1,1 0-1,-1 1 1,1-1-1,-1 1 1,0 0-1,0-1 1,0 1 0,0 0-1,0 0 1,-1 0-1,1 1 1,-1-1-1,1 0 1,-1 1-1,1 0 1,-1 0-1,0-1 1,0 1-1,-4 0 1,0-2 6,-1 1 0,0 1 0,0-1 0,0 2 0,1-1 0,-1 1 0,0 0 0,0 0 0,0 1 0,0 0 0,0 1 0,0-1 0,1 2 0,-12 3 0,11-2-4,-1 1 1,1 0-1,0 0 0,1 1 1,-1 0-1,1 1 1,0-1-1,0 1 0,1 0 1,-9 14-1,4-4-1,2 1-1,0-1 0,1 1 1,1 1-1,0-1 1,2 1-1,0 1 0,1-1 1,1 1-1,-1 39 1,4-49 6,0-3-12,0-1 1,0 1-1,0 0 0,1 0 0,2 7 0,-2-11 6,0-1 0,1 1 0,-1-1-1,0 1 1,1-1 0,0 1 0,0-1 0,-1 0-1,1 0 1,0 0 0,1 0 0,-1 0 0,0-1-1,5 3 1,4 3-37,1 0 0,-1-2 1,1 1-1,0-2 0,1 1 0,-1-2 0,18 4 0,-25-6 52,0 0-1,0-1 1,0 0 0,0 0 0,0 0-1,0 0 1,0-1 0,0 0-1,0 0 1,-1 0 0,1-1-1,0 0 1,-1 1 0,1-2 0,-1 1-1,1 0 1,-1-1 0,0 0-1,0 0 1,0 0 0,-1 0-1,5-5 1,5-13-333,0 0 0,0-1 0,-2-1 0,-1 0 0,-1 0 0,7-29 0,-13 44 24,25-95-4904,-15 65 685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28.286"/>
    </inkml:context>
    <inkml:brush xml:id="br0">
      <inkml:brushProperty name="width" value="0.035" units="cm"/>
      <inkml:brushProperty name="height" value="0.035" units="cm"/>
    </inkml:brush>
  </inkml:definitions>
  <inkml:trace contextRef="#ctx0" brushRef="#br0">353 107 3649,'0'0'10191,"17"-15"-9956,51-43-66,-67 57-165,0 0-1,0 0 1,0 0-1,0 0 1,0 0-1,0 0 1,0 0-1,0 0 1,-1-1-1,1 1 1,0 0-1,-1-1 1,1-1-1,-1 3-2,0-1 0,0 1 1,0 0-1,0-1 0,0 1 0,0 0 0,0-1 0,0 1 0,0-1 0,0 1 0,0 0 0,-1-1 0,1 1 0,0 0 0,0-1 1,0 1-1,-1 0 0,1-1 0,0 1 0,0 0 0,-1 0 0,1-1 0,0 1 0,-1 0 0,1 0 0,0 0 0,-1-1 0,1 1 0,-23-4 22,23 4-23,-8-1 14,1 0 0,-1 0 0,0 1 0,0 0 0,0 0 0,1 1 0,-1 0 0,0 1 0,1-1 0,-1 1 0,1 1 0,-13 5 0,-2 3 108,0 2-1,-31 23 1,31-20-35,-8 6 171,-43 39 0,61-50-232,1 0 1,1 1-1,0 1 1,1 0-1,0 0 1,-8 17-1,15-26 42,0 1 0,1-1 0,0 0 0,0 1-1,0-1 1,0 1 0,1-1 0,-1 1 0,2 5 0,25-9 2142,-5-2-2024,1-1 0,0-2 1,-1 0-1,1-1 1,-1-1-1,22-10 0,123-60 139,-78 29 123,142-101 1,-205 126-189,-42 40-269,-31 25 1,29-27 11,1 1 1,-22 26-1,35-36 1,0-1 1,0 1 0,1 0-1,0 0 1,1 0 0,0 0 0,0 1-1,0-1 1,1 1 0,0 0-1,-1 13 1,3-20-5,-1 5 7,0-1-1,1 1 1,0 0-1,0-1 1,0 1-1,1 0 1,1 9-1,-1-13-1,1 0-1,-1 0 0,0 0 0,1 0 0,-1-1 0,1 1 0,-1 0 0,1-1 0,0 1 0,0-1 1,0 1-1,0-1 0,0 0 0,0 0 0,0 0 0,0 0 0,0 0 0,1 0 0,-1 0 0,0-1 0,4 1 1,30 5 40,1-2 0,0-2 1,45-2-1,-45 0-21,-9 0-12,40-6 1,-59 5-41,-1 0 1,1-1-1,-1-1 1,0 1-1,0-1 1,0-1-1,0 1 1,10-8-1,-17 10-9,1 0 0,-1 0 0,0 0 0,0 0 0,0 0 0,1 0 0,-1-1 0,0 1 0,0 0 0,-1-1 0,1 1 0,0-1 0,0 1 0,0-2 0,-1 2-12,0 0 1,0 0-1,0 0 0,0 0 1,0 1-1,0-1 0,0 0 0,0 0 1,-1 0-1,1 1 0,0-1 1,0 0-1,-1 0 0,1 1 0,-1-1 1,1 0-1,-1 1 0,1-1 1,-1 0-1,1 1 0,-1-1 1,1 1-1,-1-1 0,0 1 0,1-1 1,-1 1-1,0-1 0,1 1 1,-1-1-1,0 1 0,-1 0 0,-10-5-1001,0 2 0,-24-5 0,-43-6-4719</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3.516"/>
    </inkml:context>
    <inkml:brush xml:id="br0">
      <inkml:brushProperty name="width" value="0.035" units="cm"/>
      <inkml:brushProperty name="height" value="0.035" units="cm"/>
    </inkml:brush>
  </inkml:definitions>
  <inkml:trace contextRef="#ctx0" brushRef="#br0">0 221 616,'0'0'16005,"9"-21"-14829,3-8-725,48-106 2406,-53 120-2433,2-4 341,-5 17-440,-3 11-120,-4 42-260,-18 96 1,11-91-45,2 18-73,2 140 1,6-152 104,1-61 76,-1 0 0,0 0-1,1 0 1,-1 0 0,1 0-1,-1-1 1,1 1 0,-1 0 0,1 0-1,0 0 1,-1-1 0,1 1-1,0 0 1,-1-1 0,1 1 0,0-1-1,0 1 1,0-1 0,0 1-1,0-1 1,-1 0 0,1 1 0,0-1-1,0 0 1,0 0 0,0 1 0,0-1-1,0 0 1,0 0 0,0 0-1,0 0 1,0-1 0,0 1 0,0 0-1,1 0 1,39-8 467,-13-6-323,0-2 1,-2 0 0,0-2-1,38-34 1,-55 45-144,27-23-11,-1-1 0,-1-1-1,-2-2 1,-1-2 0,-2 0-1,-2-2 1,-1-2 0,35-70-1,-60 106-346,1 0 0,0 0 0,0 0 0,1 0-1,-1 1 1,1-1 0,0 1 0,0 0 0,6-6-1,22-7-7314,-23 12 2744</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3.949"/>
    </inkml:context>
    <inkml:brush xml:id="br0">
      <inkml:brushProperty name="width" value="0.035" units="cm"/>
      <inkml:brushProperty name="height" value="0.035" units="cm"/>
    </inkml:brush>
  </inkml:definitions>
  <inkml:trace contextRef="#ctx0" brushRef="#br0">0 307 6241,'0'0'10833,"50"-17"-10409,154-57-120,-192 70-263,0-1 0,-1-1 0,0 1 0,16-13 0,-25 16-25,0 0 0,0 0 1,0 0-1,0 0 0,0-1 1,-1 1-1,1 0 0,-1-1 1,0 0-1,0 1 0,2-4 0,-1-1 23,1-3 92,0 0 0,-1 0-1,0 0 1,-1 0 0,0 0-1,-1 0 1,0 0 0,0 0-1,-4-17 1,4 26-127,-1 0 0,0 0 0,1-1 0,-1 1 0,0 0 0,0 0 0,0 0 0,0 0 0,0 0 0,0 0 0,0 0 0,0 0 0,-1 0 0,1 0 0,0 1 0,-1-1 0,1 1 0,0-1 0,-1 1 0,1-1 0,0 1 0,-1 0 0,1-1 0,-3 1 0,-39-2-53,36 2 56,2 0-7,-1 0 1,1 0-1,-1 1 1,1 0-1,-1 0 1,1 0-1,0 0 1,-1 1-1,1 0 1,-5 3-1,2 0 14,1 0 0,0 1-1,0-1 1,0 2 0,-8 10 0,5-6-6,1 1 1,0 0 0,1 1 0,0 0 0,1 0 0,1 0 0,0 1 0,0 0 0,2 0 0,-1 1 0,2-1 0,0 1-1,1 0 1,1 0 0,0 25 0,1-35-6,-1 5-2,1 0-1,1 0 1,-1-1-1,2 1 1,3 17-1,-3-23 8,0-1-1,0 1 0,0-1 0,0 0 0,0 0 0,0 0 0,1 0 1,0 0-1,-1 0 0,1-1 0,0 1 0,1-1 0,-1 0 0,0 1 0,1-2 1,-1 1-1,7 2 0,1 0 53,1 0 0,-1-1 1,1-1-1,0 0 0,-1-1 0,19 1 1,73-7 317,-81 3-425,1-1 0,-1 0 1,-1-2-1,1-1 0,-1-1 0,0 0 0,0-2 1,-1 0-1,37-24 0,-52 29-152,0 0 0,0 0 1,0-1-1,0 1 0,-1-1 0,0 0 0,0-1 1,0 1-1,0-1 0,2-5 0,-1-2-1217,0 0-1,0 0 0,3-23 0,0-11-3966</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4.429"/>
    </inkml:context>
    <inkml:brush xml:id="br0">
      <inkml:brushProperty name="width" value="0.035" units="cm"/>
      <inkml:brushProperty name="height" value="0.035" units="cm"/>
    </inkml:brush>
  </inkml:definitions>
  <inkml:trace contextRef="#ctx0" brushRef="#br0">9 37 3873,'0'0'11082,"-2"22"-10564,-3 312 946,5-212 1634,0-125-2282,0-17-430,-1 10-357,0-1 0,1 1 0,1-1 1,0 1-1,0 0 0,1 0 0,0-1 0,1 1 1,0 0-1,7-14 0,34-52-254,41-101-1,-81 168 224,0 1-1,1-1 1,0 1 0,1 0-1,-1 0 1,1 1 0,9-9-1,-11 12-8,-1 1-1,1-1 1,0 1-1,0 0 1,1 0-1,-1 1 1,1-1-1,-1 1 1,1 0-1,0 0 1,0 1-1,0-1 1,0 1-1,0 0 1,7 0-1,-7 0-175,0 1 0,0 0 0,1 0 0,-1 0 0,0 0 0,0 1 0,0 0 0,0 0 0,0 1 0,0-1 0,0 1 0,0 0 0,0 0 0,-1 1 0,1 0 0,-1-1 0,1 1-1,6 8 1,-4-5-517,-4-3-91,-1-1 0,1 1 0,0-1 0,0 1 0,0-1 0,0 0 0,3 1 0,2-2-3306</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5.131"/>
    </inkml:context>
    <inkml:brush xml:id="br0">
      <inkml:brushProperty name="width" value="0.035" units="cm"/>
      <inkml:brushProperty name="height" value="0.035" units="cm"/>
    </inkml:brush>
  </inkml:definitions>
  <inkml:trace contextRef="#ctx0" brushRef="#br0">0 387 5697,'0'0'11699,"2"-12"-10988,1-1-495,1-1 1,0 1 0,0 0 0,1 0 0,14-23 0,115-194 2572,-131 223-2565,-2 6-179,-1-1 1,1 1-1,-1 0 1,1 0-1,-1 0 1,1 0-1,0 0 1,0 0-1,-1 0 1,1 0-1,0 0 1,0 0-1,0 0 1,0 1-1,0-1 0,0 0 1,0 1-1,2-2 1,-1 2-67,-2 24-250,0-9 267,-5 129 21,3-125-9,-1 0 1,-1 0 0,-1 0 0,0 0-1,-12 25 1,-29 57 70,48-148 1460,0 41-1536,1-1 1,0 0-1,0 1 0,0 0 1,1-1-1,0 2 0,0-1 1,8-7-1,45-41-1,-32 33-2,31-28-157,2 3 0,2 2 0,116-62 0,-174 105 138,0-1 0,1 1 0,-1 0 1,1 0-1,-1 0 0,1 0 0,-1 1 1,1-1-1,-1 1 0,1-1 0,0 1 0,-1 0 1,1 0-1,0 0 0,-1 0 0,1 1 1,0-1-1,-1 1 0,1-1 0,2 2 0,-2 0 11,0 0-1,0 0 1,-1 0-1,1 0 1,-1 0-1,0 1 1,0-1-1,0 1 1,0-1-1,0 1 0,0 0 1,0 0-1,-1 0 1,2 3-1,1 8 1,0-1-1,0 1 1,-2-1 0,1 1-1,-2 0 1,0 20-1,0 5-27,-7 176-142,5-142-1513,1-73 1320,1-5-1571,3-7-615,1 0-1,11-19 1,-2-1-3906</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6.717"/>
    </inkml:context>
    <inkml:brush xml:id="br0">
      <inkml:brushProperty name="width" value="0.035" units="cm"/>
      <inkml:brushProperty name="height" value="0.035" units="cm"/>
    </inkml:brush>
  </inkml:definitions>
  <inkml:trace contextRef="#ctx0" brushRef="#br0">103 247 8738,'0'0'8871,"0"-11"-8043,0-62 2590,0 72-2875,0 3-600,0 1 41,1 17-6,-1 1 0,-2 0 0,0 0 0,-9 38 0,-6-4 71,-1 2 33,2 2-1,-12 88 1,23-116-100,1-7 3,4-22 486,3-10 554,2-4-966,0 1 0,0 0 0,2 0 0,-1 0 0,1 1 1,16-18-1,5-8-57,26-42-32,51-69-107,-86 123 18,2 0 1,1 2 0,40-33 0,-57 51 75,-1 1 1,0 0 0,1 0 0,-1 0-1,1 1 1,0 0 0,0 0-1,0 0 1,0 0 0,0 1-1,1 0 1,-1 0 0,8-1 0,-12 3 28,1-1 0,-1 0 0,0 1 0,1-1 0,-1 1 0,0-1 0,0 1 0,1 0 0,-1 0 0,0-1 1,0 1-1,0 0 0,0 0 0,0 0 0,0 0 0,0 0 0,0 0 0,-1 0 0,1 1 0,0-1 0,-1 0 0,1 0 1,-1 1-1,1-1 0,-1 0 0,1 0 0,-1 1 0,0 1 0,7 43-10,-7-44 21,2 35 22,-4 72-1,1-96-12,-1-1 0,0 0-1,-1 1 1,-1-1-1,0 0 1,0-1-1,-1 1 1,-1-1 0,-9 16-1,-25 34 47,39-59 224,0-4-247,1 0 0,0 0 1,0 0-1,0 0 0,0 0 0,0 1 0,0-1 0,0 0 0,1 0 0,-1 0 0,1 0 1,-1 0-1,1 0 0,0 0 0,0 1 0,1-3 0,11-14-24,2 1-1,30-29 1,-9 10 0,139-134-101,-132 133-26,2 3 1,64-40 0,-104 72 102,-2-1-2,0 1 0,0 1 1,0-1-1,1 0 1,-1 1-1,1 0 1,-1-1-1,1 1 0,0 1 1,5-2-1,-8 3 14,-1-1 0,1 0 0,-1 0-1,1 1 1,-1-1 0,1 0 0,-1 1 0,0-1-1,1 1 1,-1-1 0,1 0 0,-1 1 0,0-1 0,0 1-1,1-1 1,-1 1 0,0-1 0,0 1 0,0-1-1,1 1 1,-1-1 0,0 1 0,0 0 0,0-1-1,0 1 1,0-1 0,0 1 0,0-1 0,0 2-1,0 23 31,-1-17-40,1 438-1168,6-444 1125,8-3 72,0 0 0,-1-1 0,1 0-1,0-1 1,-1-1 0,1 0 0,-1 0 0,0-2-1,-1 1 1,1-2 0,17-12 0,14-8 5,-1-3-1,42-37 1,-74 58-20,0 0-1,-1-2 1,-1 1-1,0-1 0,0-1 1,-1 1-1,-1-1 1,0-1-1,0 0 0,-1 0 1,-1 0-1,7-23 1,-10 21-14,-1 1 0,-1-1 0,0-17-1,-1 3-28,0 27 42,1-1 0,-1 1 1,1 0-1,-1-1 0,0 1 0,0 0 1,0 0-1,-1 0 0,1 0 0,0 0 1,-1 0-1,1 0 0,-1 0 1,0 0-1,1 1 0,-1-1 0,0 1 1,0-1-1,0 1 0,0 0 0,0 0 1,-1-1-1,1 2 0,0-1 0,-1 0 1,1 0-1,0 1 0,-1-1 0,-3 1 1,0-1-13,0 0 0,0 0 0,0 1 0,0-1 0,0 1 0,0 1 0,0-1 1,0 1-1,1 0 0,-1 1 0,0-1 0,-7 4 0,2 2 12,1 0 0,-1 1 0,1 0 1,1 1-1,-1 0 0,1 0 0,-14 20 0,13-14 17,0 0 0,1 0 1,0 1-1,2 0 0,-8 23 0,10-19-3,1 0-1,1 0 0,1 1 0,1-1 1,1 23-1,0-40-9,0 0 0,0 0 0,0 0 0,0 0-1,1 0 1,-1 0 0,1 0 0,0 0 0,0 0 0,0 0-1,0 0 1,1 0 0,-1-1 0,1 1 0,0-1-1,-1 1 1,1-1 0,0 1 0,4 2 0,-2-2 1,1 0 0,-1 0 1,1 0-1,0-1 1,0 0-1,0 0 0,0 0 1,0 0-1,10 1 0,6-1 34,-1 0-1,1-1 0,-1-2 0,33-3 1,-34-1-13,1 0 0,-1 0 1,0-2-1,0-1 0,-1 0 1,0-1-1,31-22 0,-28 18-15,9-5 5,-2-2-1,0 0 1,-1-2 0,-1-2 0,32-36-1,-46 45 7,1 0-1,-2-1 0,0 0 1,-1-1-1,-1-1 1,-1 1-1,0-1 0,-1-1 1,-1 1-1,7-40 0,-11 20 215,1 31-188,-1 9-72,-1 6-62,-1 2 83,0 1 0,-1-1 0,0 1 1,0-1-1,-1 0 0,-1 0 0,1 0 0,-2 0 1,0 0-1,0-1 0,-8 15 0,-171 327 81,178-343 61,6-13 316,8-16-126,6 0-248,1 1 0,26-25 1,-4 4-44,-3 1-44,2 2 0,1 1 0,2 3 0,2 1 0,0 1 0,53-27 0,-92 57-17,0 0 1,0 1-1,0-1 1,0 1-1,1 0 1,-1 0 0,0 0-1,1 1 1,-1-1-1,7 1 1,-9 4-274,-1 272-60,-1-262 163,0 1-1,-1-1 1,0 0 0,-1 0 0,-1 0 0,-9 22-1,11-33 104,10-8-1953,65-67-3146,-38 33 301</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7.011"/>
    </inkml:context>
    <inkml:brush xml:id="br0">
      <inkml:brushProperty name="width" value="0.035" units="cm"/>
      <inkml:brushProperty name="height" value="0.035" units="cm"/>
    </inkml:brush>
  </inkml:definitions>
  <inkml:trace contextRef="#ctx0" brushRef="#br0">0 0 8530,'0'0'9802,"11"30"-9162,2 2-452,1 1 4,-1 0-1,-2 1 1,-2 0-1,6 36 1,-3 54 85,-7 213 0,-6-196-265,1 36-1086,0-176 1036,-1 1 1,1-1 0,0 0 0,0 0 0,0 0 0,0 0 0,1 1 0,-1-1 0,0 0 0,0 0 0,1 0 0,-1 0 0,0 0 0,1 0 0,-1 0 0,1 0-1,0 0 1,-1 0 0,1 0 0,0 0 0,-1 0 0,2 1 0,0-1-8,0-1-1,0 0 0,0 1 1,0-1-1,0 0 1,0 0-1,1 0 1,-1 0-1,0 0 1,0 0-1,2-1 1,-1 0-107,1 1 0,-1-1 1,0 0-1,1-1 1,-1 1-1,0 0 0,0-1 1,0 0-1,0 0 1,0 0-1,0 0 0,-1 0 1,1 0-1,-1-1 0,1 1 1,-1-1-1,3-5 1,1-1-638,-1 1 1,-1-1 0,0 0-1,0 0 1,3-12 0,2-26-3571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7.198"/>
    </inkml:context>
    <inkml:brush xml:id="br0">
      <inkml:brushProperty name="width" value="0.035" units="cm"/>
      <inkml:brushProperty name="height" value="0.035" units="cm"/>
    </inkml:brush>
  </inkml:definitions>
  <inkml:trace contextRef="#ctx0" brushRef="#br0">0 126 3625,'0'0'12875,"21"14"-10811,60-14-424,14 0-583,13-11-529,1-10-328,-8-1-104,-12 1-96,-15 3-536,35-3-1617,-28 7-2720,-13 3-1424</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8.321"/>
    </inkml:context>
    <inkml:brush xml:id="br0">
      <inkml:brushProperty name="width" value="0.035" units="cm"/>
      <inkml:brushProperty name="height" value="0.035" units="cm"/>
    </inkml:brush>
  </inkml:definitions>
  <inkml:trace contextRef="#ctx0" brushRef="#br0">48 102 9178,'0'0'13291,"0"-20"-12650,0-61-295,1 184-264,-11 309 198,0-324-208,-19 295 90,29-242-145,0-138-12,0-1 0,0 1-1,1-1 1,-1 1 0,0-1 0,1 1 0,-1-1-1,1 1 1,0-1 0,0 0 0,0 1-1,0-1 1,0 0 0,1 0 0,-1 0-1,1 0 1,-1 0 0,1 0 0,0 0 0,0 0-1,0-1 1,0 1 0,0-1 0,0 1-1,0-1 1,0 0 0,0 0 0,1 0-1,-1 0 1,1 0 0,2 0 0,9 2 90,-1-1 1,1-1-1,0 0 1,25-3-1,-7 1 97,20-1-9,-1-2 1,0-3-1,92-24 0,141-63-210,-226 69-28,-42 18-240,0 0 0,0 0 0,1 2 0,20-5-1,-10 9-8599,-19 1 3462</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9.006"/>
    </inkml:context>
    <inkml:brush xml:id="br0">
      <inkml:brushProperty name="width" value="0.035" units="cm"/>
      <inkml:brushProperty name="height" value="0.035" units="cm"/>
    </inkml:brush>
  </inkml:definitions>
  <inkml:trace contextRef="#ctx0" brushRef="#br0">571 255 7210,'0'0'11721,"7"-34"-10813,20-108-185,-23 121-529,2-17 552,-11 22-25,4 15-721,0 1-1,0-1 0,0 1 0,0 0 0,0-1 0,-1 1 0,1 0 0,0 0 0,0 0 0,-1 0 0,1 0 0,0 0 1,0 0-1,-1 0 0,-1 1 0,-5-1-46,-6 1 17,0 0 0,0 1 0,0 1 0,0 0 0,1 1 0,-1 0 0,1 1 0,-13 7-1,-9 6-31,-55 39 0,49-28 31,2 2-1,-43 42 1,62-52 29,0 1 0,1 0 0,2 2 1,0 0-1,-15 30 0,26-39 1,0 1 0,1 0 0,0 0 0,2 1 0,0 0 0,0-1 0,2 1 0,0 0 0,2 25 0,0-23 0,-2-14-6,1 0 0,1 0 0,-1 0 1,1 0-1,-1 0 0,2 0 0,-1 0 0,0 0 0,1 0 0,3 6 0,-3-9 3,0 1-1,0-1 1,0 1-1,0-1 1,1 0 0,-1 0-1,1 0 1,-1 0 0,1 0-1,0 0 1,0-1-1,0 0 1,0 1 0,0-1-1,0 0 1,6 1 0,2 0 29,0 0 1,0 0 0,0-1 0,0 0 0,0-1-1,0 0 1,1-1 0,-1 0 0,0-1 0,0 0-1,0-1 1,-1 0 0,1-1 0,0 0 0,-1-1 0,17-10-1,-6 1 3,0-2 0,-1 0 0,-1-2 0,-1 0 0,0-1 0,-2 0 0,0-2 0,-1 0 0,-1 0 0,-1-1 0,-1-1 0,-1 0 0,11-33 0,-21 54-27,8-24 27,-1-1 0,-1 0 0,-1 0 1,5-53-1,-11 75 24,0 0 1,0 1 0,1-1-1,-1 0 1,1 0 0,0 0-1,1 1 1,-1-1-1,1 0 1,2-4 0,-3 8 107,-2 83-295,5 119 155,-2-178-8,1-1 0,1 0 0,2 0 1,0 0-1,1 0 0,17 35 0,-21-51-4,1 1 0,0-1 0,0 0 0,0-1 0,1 1 0,0-1 0,0 0 0,1 0 0,-1 0 0,1-1 0,0 0 0,0 0 0,0 0 0,1-1 0,-1 0 0,13 4 0,-6-4-139,1 0-1,0-1 0,0 0 1,0-1-1,-1-1 0,1 0 0,26-4 1,-35 3-48,-1 0 0,1 0 0,0 0 1,-1-1-1,1 0 0,-1 1 0,0-2 1,1 1-1,-1 0 0,0-1 0,0 0 0,-1 0 1,1 0-1,6-7 0,-1-2-836,0-1 0,0 0 0,8-18 0,-16 29 849,26-48-4693</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49.685"/>
    </inkml:context>
    <inkml:brush xml:id="br0">
      <inkml:brushProperty name="width" value="0.035" units="cm"/>
      <inkml:brushProperty name="height" value="0.035" units="cm"/>
    </inkml:brush>
  </inkml:definitions>
  <inkml:trace contextRef="#ctx0" brushRef="#br0">0 0 6849,'0'0'9469,"0"34"-8594,0 109-216,2-98-338,1 0 0,2 0-1,2-1 1,2 0 0,24 69 0,-17-60-111,-16-52-201,3 9 64,0 0 1,0 0-1,1-1 1,0 1-1,8 13 1,-9-21-18,-1 1 0,0-1 0,0 1 0,1-1 0,-1 0 1,1 0-1,0 0 0,-1 0 0,1 0 0,0-1 0,0 1 0,0-1 0,1 0 0,-1 0 1,0 0-1,0 0 0,0 0 0,1-1 0,-1 0 0,1 1 0,3-2 0,4 0 59,-1 0 0,0-1-1,0 0 1,1-1-1,-1 0 1,-1-1 0,1 0-1,0 0 1,-1-1 0,0-1-1,0 1 1,-1-1-1,1-1 1,-1 0 0,-1 0-1,1 0 1,7-12 0,3-2-78,-2-1 0,0-1 0,-1 0 0,-2-1 0,17-41 0,-14 17-24,-2 0 0,-3-1-1,11-95 1,-21 136-17,4-25-106,-5 32-102,-1 6-162,-2 3 338,-1 0 0,1 0 1,-2-1-1,1 1 1,-1-1-1,0 0 0,-1 0 1,0-1-1,-6 7 1,-26 33-17,27-28 55,0 0 1,2 0 0,0 1 0,2 1 0,0-1 0,1 1-1,0 0 1,2 1 0,1-1 0,0 1 0,1 0-1,2-1 1,0 1 0,3 21 0,-2-37-1,0-1 0,0 1-1,1 0 1,0-1 0,0 1 0,0-1 0,0 0 0,1 0 0,-1 0-1,1 0 1,0 0 0,0 0 0,1-1 0,-1 0 0,1 1-1,-1-1 1,1 0 0,0-1 0,0 1 0,1-1 0,-1 0 0,0 0-1,1 0 1,-1 0 0,1-1 0,5 1 0,12 3 37,-1-1 1,2-1-1,-1-1 0,29-2 1,-24 1 6,0-3 0,0 0 0,0-1 0,43-12 0,-56 11-37,-1-1-1,1-1 1,-1 0 0,-1 0 0,1-1 0,-1-1-1,0 0 1,-1-1 0,0 0 0,16-17-1,-10 6 5,0-1 0,-2 0-1,-1-1 1,0 0 0,-2-1 0,-1 0-1,14-41 1,-15 31-27,-1-1 0,-2 1 0,-2-1 0,0 0 0,-2-48 0,-19 82-1023,3 2 295,0 1 0,0 0 0,1 0 0,-1 1-1,1 1 1,0 0 0,0 1 0,-21 13 0,8-6-2596,-4 3-3277</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3.049"/>
    </inkml:context>
    <inkml:brush xml:id="br0">
      <inkml:brushProperty name="width" value="0.035" units="cm"/>
      <inkml:brushProperty name="height" value="0.035" units="cm"/>
    </inkml:brush>
  </inkml:definitions>
  <inkml:trace contextRef="#ctx0" brushRef="#br0">0 100 2665,'0'0'8068,"22"0"-3747,21-3 1912,27-10-4678,5 0-1443,86-6 322,281-25 255,-376 44-667,-42 1 9,0-1-1,-1-2 1,29-4-1,-45 5-36,-6 1-131,-11 3-4091,-103 22-1698,46-13 1164</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06:50.140"/>
    </inkml:context>
    <inkml:brush xml:id="br0">
      <inkml:brushProperty name="width" value="0.035" units="cm"/>
      <inkml:brushProperty name="height" value="0.035" units="cm"/>
    </inkml:brush>
  </inkml:definitions>
  <inkml:trace contextRef="#ctx0" brushRef="#br0">916 188 10178,'0'0'11821,"2"-27"-11422,6-84 4,-9 83-217,-6 20-36,0 5-125,1 1-1,-1 0 1,0 0-1,0 0 1,0 1-1,0 0 1,-11 1-1,-59 1-45,49 1 26,21-2-38,0 1-1,-1 0 1,1 0 0,0 1-1,0 0 1,-1 0 0,2 1 0,-1 0-1,0 0 1,0 1 0,1 0-1,0 0 1,0 0 0,0 1-1,0 0 1,1 0 0,0 0 0,0 1-1,0-1 1,1 1 0,0 0-1,0 1 1,0-1 0,1 1-1,0 0 1,0 0 0,1 0 0,-1 0-1,2 0 1,-1 0 0,1 0-1,0 1 1,1-1 0,0 10-1,-1 4-32,0-14 56,1 1-1,0 0 1,0 0 0,0 0-1,1-1 1,0 1 0,1 0-1,0-1 1,0 1 0,0-1 0,1 1-1,0-1 1,7 11 0,3-2 8,1-2 0,0 1 1,0-2-1,2 0 0,-1-1 1,2 0-1,20 10 1,131 61 91,-162-80-81,32 13 81,-17-8 255,-1 0-1,-1 2 0,1 0 1,-1 1-1,32 26 1,-49-36-308,-1 1 1,1 0-1,-1 0 1,1 0 0,-1 0-1,0 0 1,0 0-1,1 0 1,-2 0-1,1 0 1,0 1-1,0-1 1,-1 0-1,1 0 1,-1 1-1,0-1 1,0 1-1,1-1 1,-2 0 0,1 1-1,0-1 1,0 0-1,-1 1 1,1-1-1,-1 0 1,0 1-1,0-1 1,0 0-1,0 0 1,0 0-1,0 0 1,0 0 0,-1 0-1,1 0 1,-1 0-1,0-1 1,1 1-1,-1 0 1,0-1-1,-3 3 1,-19 8-1,-1 0 0,-1-2 1,0 0-1,-28 5 0,-114 20 115,128-27-143,-84 12-1248,-1-4 0,-127-2 0,122-14-3833,24 0-4327</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48.141"/>
    </inkml:context>
    <inkml:brush xml:id="br0">
      <inkml:brushProperty name="width" value="0.035" units="cm"/>
      <inkml:brushProperty name="height" value="0.035" units="cm"/>
    </inkml:brush>
  </inkml:definitions>
  <inkml:trace contextRef="#ctx0" brushRef="#br0">1 54 4305,'0'0'7105,"54"-29"-6080,-33 22-9,-1 0-264,-7 0-72,-6 7-280,-7-4-320,-7 4-6105,-26 0 904</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49.812"/>
    </inkml:context>
    <inkml:brush xml:id="br0">
      <inkml:brushProperty name="width" value="0.035" units="cm"/>
      <inkml:brushProperty name="height" value="0.035" units="cm"/>
    </inkml:brush>
  </inkml:definitions>
  <inkml:trace contextRef="#ctx0" brushRef="#br0">79 89 5817,'0'0'6534,"0"-4"-5458,0-64 7162,0 68-8207,0-1 0,0 0 0,0 1 0,0-1 0,0 0 1,0 1-1,1-1 0,-1 0 0,0 1 0,0-1 1,1 1-1,-1-1 0,1 1 0,-1-1 0,0 1 0,1-1 1,-1 1-1,1-1 0,-1 1 0,1-1 0,-1 1 0,1 0 1,0-1-1,-1 1 0,1 0 0,-1-1 0,1 1 0,0 0 1,-1 0-1,1 0 0,0 0 0,-1 0 0,1 0 1,0 0-1,-1 0 0,1 0 0,0 0 0,-1 0 0,2 0 1,4-2 422,0 2 1118,-4 12-1430,-4 4-144,0 0-1,-2 0 1,0-1 0,-1 1-1,0-1 1,-8 15 0,-6 18 13,11-18-13,2 0 0,0 0 0,2 1 1,1 0-1,3 45 0,0-33 7,-2-1-1,-8 44 0,9-29-1193,-6-60-790,5-1 1461,0-1 0,1 1 0,-1-1 0,1 0 0,0 0 0,1 1 0,-1-1 0,1 0 0,0 0 0,0 0 0,0 0 0,2-5 0,-1-13-2854,-1-16-2422</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0.200"/>
    </inkml:context>
    <inkml:brush xml:id="br0">
      <inkml:brushProperty name="width" value="0.035" units="cm"/>
      <inkml:brushProperty name="height" value="0.035" units="cm"/>
    </inkml:brush>
  </inkml:definitions>
  <inkml:trace contextRef="#ctx0" brushRef="#br0">1 33 2473,'0'0'13446,"15"-6"-12960,-2 1-392,-3 1-10,0 0-1,1 1 1,-1 0 0,1 1 0,0 0-1,0 0 1,18 1 0,578 1 4849,-606 0-5081,-3 0-2537,-27 1 854,1 2-1,-52 11 0,51-8 286,-40 9-2368</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0.326"/>
    </inkml:context>
    <inkml:brush xml:id="br0">
      <inkml:brushProperty name="width" value="0.035" units="cm"/>
      <inkml:brushProperty name="height" value="0.035" units="cm"/>
    </inkml:brush>
  </inkml:definitions>
  <inkml:trace contextRef="#ctx0" brushRef="#br0">1 1 520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0.497"/>
    </inkml:context>
    <inkml:brush xml:id="br0">
      <inkml:brushProperty name="width" value="0.035" units="cm"/>
      <inkml:brushProperty name="height" value="0.035" units="cm"/>
    </inkml:brush>
  </inkml:definitions>
  <inkml:trace contextRef="#ctx0" brushRef="#br0">136 1 520,'-113'187'6963,"90"-149"-4096,24-37-2679,-1-1 0,1 1 0,-1 0 0,1 0 0,-1 0 0,1-1 0,-1 1 0,1 0 0,0-1 0,-1 1 0,1 0 0,0-1 0,0 1 0,0-1 0,-1 1-1,1-1 1,0 1 0,0-1 0,0 0 0,0 1 0,0-1 0,0 0 0,-1 0 0,3 0 0,31 7 500,-23-6-114,62 10 1035,96 0-1,80-11-39,-108-1-1843,-139 1-441,-20 0-3855,-22 0 1269,-18 0-1750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0.760"/>
    </inkml:context>
    <inkml:brush xml:id="br0">
      <inkml:brushProperty name="width" value="0.035" units="cm"/>
      <inkml:brushProperty name="height" value="0.035" units="cm"/>
    </inkml:brush>
  </inkml:definitions>
  <inkml:trace contextRef="#ctx0" brushRef="#br0">0 1 3081,'0'0'15763,"70"0"-14656,226 3-288,-21-3 253,-212 0-985,-62 0-199</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1.613"/>
    </inkml:context>
    <inkml:brush xml:id="br0">
      <inkml:brushProperty name="width" value="0.035" units="cm"/>
      <inkml:brushProperty name="height" value="0.035" units="cm"/>
    </inkml:brush>
  </inkml:definitions>
  <inkml:trace contextRef="#ctx0" brushRef="#br0">1 256 2817,'0'0'9074,"12"-25"-7869,39-78-27,-32 57 301,-19 25 237,-1 6-806,1 14-798,0-1 1,1 1 0,-1-1-1,0 1 1,1-1 0,-1 1-1,1-1 1,-1 1 0,1 0-1,0-1 1,0 1 0,-1 0-1,1-1 1,0 1 0,0 0-1,0 0 1,0 0 0,1 0 0,-1 0-1,2-2 1,6-4 415,-8-1 122,-1 6-381,0 7-72,0 4-205,-2 1 1,1-1-1,-1-1 1,-1 1-1,1 0 1,-8 15-1,-9 32 35,6 21 132,4 0-1,3 155 0,6-226-166,0-1 0,1 0 0,-1 0 0,1 1 0,1-1 0,-1 0 0,1 0 0,0 0 0,0 0 0,0 0 0,1-1 0,-1 1 0,1-1 0,1 1 0,-1-1 0,0 0 0,1 0 0,0-1 0,0 1 0,0-1 0,0 0 0,1 0 0,-1 0 0,1 0 0,0-1 0,0 0 0,0 0 0,0 0 0,0-1 0,0 1 0,0-1 0,0 0 0,1-1 0,5 1 0,7-1-1305,1-1 0,36-5 0,-47 4 281,0-1 1,0 1 0,0-1 0,0-1 0,8-4 0,19-13-6288</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2.100"/>
    </inkml:context>
    <inkml:brush xml:id="br0">
      <inkml:brushProperty name="width" value="0.035" units="cm"/>
      <inkml:brushProperty name="height" value="0.035" units="cm"/>
    </inkml:brush>
  </inkml:definitions>
  <inkml:trace contextRef="#ctx0" brushRef="#br0">36 148 6617,'0'0'7614,"31"3"-7074,102 9-157,-126-11-284,1 0 1,0-1-1,0 0 0,-1 0 1,1-1-1,0 0 0,-1 0 1,1 0-1,-1-1 0,1-1 1,13-5-1,-17 5 23,1-1 0,-1 1 1,0-1-1,0 0 0,0 0 0,-1 0 0,1 0 1,-1-1-1,0 0 0,0 1 0,-1-1 0,3-6 1,-3 4-36,0 1 1,0 0 0,-1 0-1,0 0 1,0-1 0,-1 1-1,0 0 1,0-11 0,-1 2 0,-1 14-91,1 0 1,-1 0-1,0 1 1,0-1-1,0 1 0,0-1 1,0 1-1,1 0 1,-1 0-1,0 0 0,0 0 1,0 0-1,-3 1 0,-1-1 1,-10 0 10,0 2-1,0 0 1,0 0-1,0 1 1,1 1-1,-1 1 1,1 0-1,0 1 1,0 1-1,1 0 1,0 1-1,0 0 1,1 1-1,0 1 1,1 0-1,0 1 1,0 0-1,1 1 1,0 0-1,-8 14 1,15-19 8,1 0 0,-1 0 0,2 0 0,-1 0 0,1 0 0,0 0 0,1 1 1,0-1-1,0 1 0,0-1 0,1 1 0,0-1 0,2 13 0,-1-17-5,0-1 1,-1 0-1,1 1 1,0-1-1,1 0 0,-1 0 1,0 0-1,1 0 1,-1 0-1,1 0 0,-1 0 1,1-1-1,0 1 0,0-1 1,0 1-1,0-1 1,0 0-1,0 1 0,0-1 1,0 0-1,1 0 1,1 0-1,11 4 64,-1-1 0,22 4 1,-24-5-28,61 7-11,-1-2-1,122-4 0,-177-4-95,-3 0-249,0-1 0,-1 0 0,1-1 0,-1-1 0,1 0 0,-1 0 1,15-8-1,-3 0-1574,-1-2 1,35-24-1,-11 5-4007</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2.909"/>
    </inkml:context>
    <inkml:brush xml:id="br0">
      <inkml:brushProperty name="width" value="0.035" units="cm"/>
      <inkml:brushProperty name="height" value="0.035" units="cm"/>
    </inkml:brush>
  </inkml:definitions>
  <inkml:trace contextRef="#ctx0" brushRef="#br0">34 0 5977,'0'0'7865,"-5"11"-6889,0-3-642,1 0-1,0 1 1,1-1 0,0 1-1,1 0 1,-1 0 0,2 0-1,-1 1 1,1 12 0,1 272 2888,0-293-2996,1-7-129,1 1 0,0-1 0,0 1 0,1 0 0,0 0 0,0 0 0,0 1 0,0-1 0,5-4-1,-2 2-22,176-219-231,-145 185 153,-34 38-16,-1 1 0,1 0 0,0 0-1,0 0 1,0 0 0,0 0 0,0 0 0,0 1 0,0 0 0,0-1 0,1 1 0,-1 0 0,6 0-1,0 14-152,-2 2 167,-1 0 0,0 1 0,-1-1 0,-1 1 0,-1 0 0,3 28 0,-2 102 18,-5-94-14,1-51 82,16-17-3,32-33-87,1 2 0,100-72 0,-120 98 4,-23 20 14,-2 1-20,0 0 1,0 0-1,0 0 0,0 0 0,0 1 0,0 0 0,0 0 0,0 0 0,0 0 0,-1 1 0,1-1 0,0 1 0,5 3 0,-6-2 12,0 1 0,0-1-1,0 1 1,-1-1 0,1 1-1,-1 0 1,1 0 0,-1 0 0,-1 1-1,1-1 1,2 8 0,9 32-16,14 88 0,-14-72 21,-13-59-17,0-1 0,0 1 1,0-1-1,0 1 0,0-1 0,0 1 0,0-1 1,0 1-1,0-1 0,1 1 0,-1-1 1,0 1-1,0-1 0,1 1 0,-1-1 0,0 0 1,1 1-1,-1-1 0,0 1 0,1-1 0,-1 0 1,1 1-1,-1-1 0,1 0 0,-1 0 0,0 1 1,1-1-1,-1 0 0,1 0 0,-1 0 1,1 0-1,-1 1 0,1-1 0,-1 0 0,1 0 1,-1 0-1,2 0 0,24-3-1206,-12-1 251,0-1-1,0 0 0,-1-1 0,0-1 1,22-13-1,19-13-3688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43:21.814"/>
    </inkml:context>
    <inkml:brush xml:id="br0">
      <inkml:brushProperty name="width" value="0.035" units="cm"/>
      <inkml:brushProperty name="height" value="0.035" units="cm"/>
    </inkml:brush>
  </inkml:definitions>
  <inkml:trace contextRef="#ctx0" brushRef="#br0">1 0 6529,'0'0'15404,"0"3"-18482,0 11-650,0 1-1493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3.472"/>
    </inkml:context>
    <inkml:brush xml:id="br0">
      <inkml:brushProperty name="width" value="0.035" units="cm"/>
      <inkml:brushProperty name="height" value="0.035" units="cm"/>
    </inkml:brush>
  </inkml:definitions>
  <inkml:trace contextRef="#ctx0" brushRef="#br0">313 58 2905,'0'0'13780,"68"-10"-12740,214-28-428,-248 33-422,1 2-1,52 1 1,-52 3-56,-13-2-66,0 2-1,-1 0 1,1 1 0,0 2 0,34 9-1,-51-12-73,0 1-1,0 0 0,-1 0 1,1 1-1,0-1 0,-1 1 1,0 0-1,1 0 0,-1 1 1,0-1-1,-1 1 0,1 0 1,-1 0-1,1 0 1,-1 0-1,-1 1 0,1-1 1,-1 1-1,1 0 0,-1 0 1,0 0-1,-1 0 0,1 0 1,-1 0-1,0 0 0,-1 0 1,1 1-1,-1 9 0,0-12-1,0 1 0,-1-1 0,1 1 0,-1-1 0,0 0 0,0 1 0,0-1 0,0 1 0,-1-1 0,1 0 0,-1 0 0,0 0-1,0 0 1,0 0 0,0 0 0,-1-1 0,1 1 0,-1-1 0,1 1 0,-4 1 0,-6 4-4,0-1 0,0 0 0,-25 9-1,14-6 14,-105 45-881,-3-7 1,-140 34-1,-80-20-6576,258-53 2284</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3.314"/>
    </inkml:context>
    <inkml:brush xml:id="br0">
      <inkml:brushProperty name="width" value="0.035" units="cm"/>
      <inkml:brushProperty name="height" value="0.035" units="cm"/>
    </inkml:brush>
  </inkml:definitions>
  <inkml:trace contextRef="#ctx0" brushRef="#br0">9 239 4561,'0'0'9443,"33"-7"-8801,110-22-157,-135 27-403,1 0 1,-1 0-1,0-1 0,0 0 1,0 0-1,-1-1 0,1 0 0,-1 0 1,0-1-1,0 1 0,0-2 0,0 1 1,-1-1-1,0 0 0,0 0 0,-1-1 1,9-13-1,-1 2 120,-10 14-6,1-1-1,-1 0 0,-1 0 0,1 0 1,-1 0-1,0 0 0,0 0 1,0-1-1,-1 1 0,0-1 0,0 1 1,0-1-1,-1 0 0,1 1 1,-2-9-1,-23 13 54,9 2-243,1 0 0,-1 1 0,0 1 0,1 1 0,-1 0 0,1 0 0,0 2 1,1-1-1,-17 11 0,10-5 28,1 1-1,1 1 1,0 1 0,1 0 0,-23 25 0,35-34-12,1 0-1,-1 1 1,1-1-1,1 1 1,-1 0-1,1 0 1,0 0-1,0 1 1,1-1-1,0 1 0,0-1 1,0 1-1,1 0 1,0 0-1,0-1 1,1 1-1,0 0 1,0 0-1,0 0 1,3 10-1,-2-15-5,-1 0 0,1 0-1,0 0 1,0 0 0,0 0-1,0 0 1,0 0 0,0 0-1,1 0 1,-1 0 0,1-1-1,-1 1 1,1 0 0,0-1 0,0 0-1,-1 1 1,1-1 0,3 2-1,40 12 149,-37-13-128,49 9 75,1-3 1,0-3 0,102-2-1,-125-3-113,-8 0-106,0 0-1,0-2 1,0-1 0,37-9 0,-57 10-171,-1 0 0,1 0 1,-1 0-1,0-1 0,0 0 0,0 0 0,-1 0 1,1-1-1,-1 0 0,0 0 0,0-1 0,0 1 0,0-1 1,-1 0-1,0 0 0,0-1 0,0 1 0,-1-1 1,0 0-1,0 0 0,0 0 0,-1 0 0,3-7 0,2-24-4184,0 5-1157</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3.838"/>
    </inkml:context>
    <inkml:brush xml:id="br0">
      <inkml:brushProperty name="width" value="0.035" units="cm"/>
      <inkml:brushProperty name="height" value="0.035" units="cm"/>
    </inkml:brush>
  </inkml:definitions>
  <inkml:trace contextRef="#ctx0" brushRef="#br0">1 1 6025,'0'0'11615,"0"0"-11599,0 0 1,1 0-1,-1 0 1,0 0-1,1-1 1,-1 1-1,1 0 0,-1 0 1,0 0-1,1 0 1,-1 0-1,0 0 1,1 0-1,-1 0 1,1 0-1,-1 0 1,0 0-1,1 0 0,-1 1 1,1-1-1,-1 0 1,0 0-1,1 0 1,-1 0-1,0 1 1,1-1-1,-1 0 1,0 0-1,1 1 1,-1-1-1,0 0 0,0 0 1,1 1-1,-1-1 1,0 0-1,0 1 1,0-1-1,1 0 1,-1 1-1,0 0 1,5 14 319,-1 1 1,-1 0 0,-1 0 0,0 1 0,-1-1-1,-1 0 1,-2 27 0,1 4 64,1 143 475,0-188-789,1-13 260,1 5-329,0 0 1,1 0-1,-1 0 1,1 1-1,1-1 1,-1 1-1,1 0 1,0 0-1,0 0 1,9-7-1,57-49-28,-55 49 14,40-29-203,91-49-1,-100 63 39,-42 25 133,0-1 1,1 1 0,-1 0 0,1 0-1,-1 1 1,1-1 0,5 0-1,-9 2 21,0 0 0,0-1 0,0 1 0,0 0-1,0 1 1,1-1 0,-1 0 0,0 0 0,0 0 0,0 0-1,0 1 1,0-1 0,0 1 0,0-1 0,0 1 0,0-1-1,0 1 1,-1-1 0,1 1 0,0 0 0,0-1 0,0 1-1,-1 0 1,1 0 0,0 0 0,-1 0 0,1 0 0,-1-1-1,1 1 1,-1 0 0,1 0 0,-1 0 0,1 0 0,-1 2-1,5 21-6,0-1 0,2 48 0,2 18-1,-9-79-138,1 7 378,-1-16-300,0-1-1,0 0 1,0 0 0,0 0 0,1 1-1,-1-1 1,0 0 0,0 0 0,0 0-1,0 1 1,0-1 0,0 0 0,0 0-1,0 0 1,1 1 0,-1-1 0,0 0-1,0 0 1,0 0 0,0 0 0,1 0-1,-1 1 1,0-1 0,0 0 0,0 0-1,0 0 1,1 0 0,-1 0 0,0 0-1,0 0 1,1 0 0,-1 0 0,0 0-1,0 0 1,0 0 0,1 0 0,-1 0-1,0 0 1,0 0 0,1 0 0,-1 0-1,0 0 1,0 0 0,0 0 0,1 0-1,-1 0 1,0 0 0,0-1 0,0 1-1,0 0 1,1 0 0,-1 0 0,0 0-1,4-4-567,-1 1 0,1-1 0,-1 0 0,0 0-1,0 0 1,0 0 0,-1 0 0,0-1 0,3-5-1,-4 8 306,18-33-4689</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4.126"/>
    </inkml:context>
    <inkml:brush xml:id="br0">
      <inkml:brushProperty name="width" value="0.035" units="cm"/>
      <inkml:brushProperty name="height" value="0.035" units="cm"/>
    </inkml:brush>
  </inkml:definitions>
  <inkml:trace contextRef="#ctx0" brushRef="#br0">1 1 7194,'0'0'10074,"15"2"-9717,-6-1-283,-6-2-35,0 1 0,0 0 0,1 1 0,-1-1 1,0 0-1,0 1 0,0 0 0,0 0 0,1 0 0,-1 0 0,0 0 0,0 1 0,-1-1 0,1 1 1,0 0-1,-1 0 0,1 0 0,-1 0 0,1 0 0,-1 0 0,0 1 0,0-1 0,0 1 0,0 0 1,0 0-1,-1-1 0,1 1 0,-1 0 0,2 4 0,5 29 409,-1-1 1,-1 1-1,0 41 0,-5 112 549,-2-94-873,1 75-100,0-169-37,0-1-1,0 1 1,0 0 0,0-1 0,1 1-1,-1-1 1,0 1 0,0-1 0,1 1-1,-1-1 1,0 1 0,1-1 0,-1 1-1,1-1 1,-1 0 0,0 1 0,1-1-1,-1 0 1,1 1 0,-1-1 0,1 0-1,-1 1 1,1-1 0,0 0 0,-1 0-1,1 0 1,-1 1 0,2-1-1,26 2-731,-22-2 448,0-1 0,1 0-1,-1 0 1,0 0 0,0 0 0,0-1 0,6-3 0,-4-2-507,-1 0 0,1 0 0,-1-1 0,0 0 0,-1 0 0,0 0 0,0-1 1,5-11-1,11-23-4279</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4.330"/>
    </inkml:context>
    <inkml:brush xml:id="br0">
      <inkml:brushProperty name="width" value="0.035" units="cm"/>
      <inkml:brushProperty name="height" value="0.035" units="cm"/>
    </inkml:brush>
  </inkml:definitions>
  <inkml:trace contextRef="#ctx0" brushRef="#br0">0 97 8738,'0'0'10762,"421"-11"-10458,-293-3-192,1 3-112,-14 0-136,-20 1-520,-13-1-704,-15 0-777,-26 1-1719,-7 2-1882</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4.733"/>
    </inkml:context>
    <inkml:brush xml:id="br0">
      <inkml:brushProperty name="width" value="0.035" units="cm"/>
      <inkml:brushProperty name="height" value="0.035" units="cm"/>
    </inkml:brush>
  </inkml:definitions>
  <inkml:trace contextRef="#ctx0" brushRef="#br0">609 79 9010,'0'0'10481,"4"-12"-9508,14-39-67,-17 51-868,-1-1 0,0 1 0,1-1 0,-1 0 0,0 1 0,0-1 0,1 0 0,-1 0 0,0 1 0,0-1 0,0 0 0,0 1 0,0-1 0,0 0 0,0 0 0,0 1 0,0-1 0,-1 0 0,1 1 0,0-1 0,-1-1 0,-8 2 25,5 1 29,-15-1-76,-1 0 0,1 2 0,0 0 0,0 1 1,-30 9-1,42-9-31,0 0 0,0-1 0,1 2 0,-1-1 0,1 1 1,0 0-1,0 0 0,0 1 0,0 0 0,1 0 0,0 0 0,0 1 1,0 0-1,1 0 0,0 0 0,0 0 0,0 1 0,-3 8 0,5-10 5,-1 1 0,2-1 0,-1 1 0,0-1 0,1 1 0,0-1 0,1 1 0,-1 0 0,1 0 0,0-1-1,0 1 1,1 0 0,0-1 0,0 1 0,0 0 0,1-1 0,0 0 0,0 1 0,0-1 0,0 0 0,1 0 0,0 0-1,0 0 1,0 0 0,1-1 0,0 0 0,0 1 0,0-1 0,0-1 0,0 1 0,6 3 0,96 48 29,21 14 139,-125-68-142,1 0 0,-1 0-1,0 1 1,0-1 0,1 1 0,-1-1-1,-1 1 1,1 0 0,0 0 0,0 0-1,-1 0 1,1 0 0,-1 0 0,1 0 0,-1 0-1,0 1 1,0-1 0,0 1 0,0-1-1,0 1 1,-1-1 0,1 1 0,-1-1-1,0 1 1,1-1 0,-1 1 0,-1 3-1,1-5-8,0 0-1,0 0 0,0 0 0,0 0 0,0 0 0,-1 0 0,1 0 0,0 0 0,-1 0 0,1 0 0,-1-1 1,1 1-1,-1 0 0,1 0 0,-1 0 0,1-1 0,-1 1 0,0 0 0,1 0 0,-1-1 0,0 1 0,0-1 1,-1 2-1,-24 7 54,19-8-36,-29 8 45,-1-3 0,-60 4 0,-81-8-42,116-2-73,41 0-100,0 0-1,0-1 0,1-1 0,-1-1 1,0-1-1,-30-10 0,47 13 67,1 0 0,0-1 0,0 1 0,0-1 0,0 0 0,0 0 0,0 0 0,0-1 0,0 1 0,1-1 0,0 1 0,-1-1-1,1 0 1,0 0 0,0 0 0,-2-4 0,4 5-35,-1-1 1,0 0-1,1 1 0,-1-1 1,1 0-1,0 1 0,0-1 0,0 0 1,0 0-1,0 1 0,1-1 1,-1 0-1,1 1 0,0-1 0,-1 0 1,1 1-1,0-1 0,1 1 1,-1 0-1,2-3 0,3-3-445,0 1 0,0 1 0,1-1 0,0 1 0,0 0-1,0 1 1,1 0 0,13-7 0,94-46-6667</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5.200"/>
    </inkml:context>
    <inkml:brush xml:id="br0">
      <inkml:brushProperty name="width" value="0.035" units="cm"/>
      <inkml:brushProperty name="height" value="0.035" units="cm"/>
    </inkml:brush>
  </inkml:definitions>
  <inkml:trace contextRef="#ctx0" brushRef="#br0">523 168 5193,'0'0'13347,"-12"-9"-12484,-6-5-462,0-1-1,1-1 1,-19-22 0,32 34-309,1 0 0,0 1 0,-1 0 0,1 0 0,-1 0 0,0 0 0,0 0 0,0 1 0,0 0 0,-1 0 0,1 0 0,-6-1 0,0 1-47,-1 0 0,0 0 0,1 1 0,-16 1 0,5 0-49,-1 2 0,1 0 0,-1 1 0,-36 10 0,47-10 3,1 1-1,-1 0 1,1 1-1,1 0 1,-1 0 0,1 1-1,-1 0 1,2 1-1,-1 0 1,1 0 0,-9 11-1,13-14-2,0 2 0,1-1-1,0 0 1,0 1 0,1-1 0,-1 1-1,1 0 1,0 0 0,1 0 0,-1 0-1,1 0 1,1 0 0,-1 0 0,1 0-1,0 8 1,0-13 0,1 0 0,-1 0 0,0 0 0,1 0 0,-1 1 0,0-1 0,1 0 0,-1 0 0,1 0 0,0 0 0,-1 0 0,1 0 0,0 0 0,-1-1 0,1 1 0,0 0 0,0 0 0,0 0 0,0-1 0,0 1 0,0 0 0,0-1 0,0 1 0,0-1 0,0 0 0,0 1 0,1-1 0,-1 0 0,0 1 0,1-1 0,43 4-65,-38-4 55,5 1-3,107-2-364,-102 0 98,-1-1 1,0-1-1,1 0 1,-1-1-1,21-9 1,-19 5-472,0-1 1,-1 0 0,0-1-1,0-1 1,-1-1 0,-1 0-1,0-1 1,25-28-1,1-13-3712,-6 3-1973</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5.637"/>
    </inkml:context>
    <inkml:brush xml:id="br0">
      <inkml:brushProperty name="width" value="0.035" units="cm"/>
      <inkml:brushProperty name="height" value="0.035" units="cm"/>
    </inkml:brush>
  </inkml:definitions>
  <inkml:trace contextRef="#ctx0" brushRef="#br0">10 2 1168,'0'0'15834,"0"0"-15825,0 0-1,0 0 1,0 0 0,-1 0-1,1 0 1,0-1-1,0 1 1,0 0-1,-1 0 1,1 0 0,0 0-1,0 0 1,-1 0-1,1 0 1,0 0-1,0 0 1,-1 0 0,1 0-1,0 0 1,0 0-1,-1 0 1,1 0 0,0 0-1,0 0 1,-1 0-1,1 0 1,0 0-1,0 0 1,0 1 0,-1-1-1,1 0 1,0 0-1,0 0 1,0 0-1,-1 0 1,1 1 0,0-1-1,0 0 1,0 0-1,0 0 1,-1 1-1,1-1 1,0 0 0,0 0-1,0 0 1,0 1-1,0-1 1,0 0-1,0 0 1,0 1 0,0-1-1,0 0 1,0 0-1,0 1 1,0-1-1,0 0 1,0 0 0,0 1-1,0-1 1,0 0-1,0 0 1,0 1-1,2 6 31,0 0 0,0 0 0,1 0 0,-1 0 0,2-1 0,-1 1 0,1-1 0,4 7-1,5 8 119,33 72 604,-4 1-1,-4 2 1,40 160-1,-61-178-588,-3 0-1,-3 0 1,-3 2-1,-4 89 1,-5-105-131,0-63-48,1 1 1,-1-1-1,1-1 0,-1 1 1,0 0-1,0 0 0,1 0 1,-1 0-1,0 0 0,0-1 1,0 1-1,0 0 1,0-1-1,0 1 0,0-1 1,0 1-1,0-1 0,0 1 1,0-1-1,0 0 0,0 1 1,0-1-1,-1 0 0,1 0 1,0 0-1,0 0 0,0 0 1,0 0-1,0 0 0,-1 0 1,-1-1-1,-1 0-13,-1 1 0,0-1 0,1 0 0,-1-1 0,1 1 0,0-1 0,-8-3 0,4-1 20,0 1 0,1-2 0,0 1 0,0-1 0,0 0 0,1 0 0,0 0 0,0-1-1,1 0 1,0-1 0,0 1 0,1-1 0,0 0 0,-3-10 0,1-2 8,1 0-1,1-1 0,1 0 0,1 0 0,1-28 0,1 46-7,0 0-1,1 0 0,-1 0 1,1 0-1,0 0 1,0 0-1,1 0 0,-1 1 1,1-1-1,-1 0 1,1 1-1,0-1 0,1 1 1,-1 0-1,4-4 0,0 1-4,0 1 0,0-1-1,0 1 1,1 1 0,0-1-1,0 1 1,9-3 0,11-4-17,1 1 1,1 2-1,34-6 0,-53 12 20,244-32-1774,-128 21-4143,-71 6 658</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7.195"/>
    </inkml:context>
    <inkml:brush xml:id="br0">
      <inkml:brushProperty name="width" value="0.035" units="cm"/>
      <inkml:brushProperty name="height" value="0.035" units="cm"/>
    </inkml:brush>
  </inkml:definitions>
  <inkml:trace contextRef="#ctx0" brushRef="#br0">340 190 5233,'0'0'7156,"2"-19"-6217,6-63 430,-5 9 2697,-2 72-4023,-1 1 0,0-1 0,0 1 0,0-1 0,0 0 0,0 1 0,0-1 0,0 1 0,0-1 0,-1 1 0,1-1 0,0 1 0,0-1 1,0 1-1,-1-1 0,1 1 0,0-1 0,0 1 0,-1-1 0,1 1 0,0-1 0,-1 1 0,1 0 0,-1-1 0,1 1 0,0 0 0,-1-1 0,1 1 0,-1 0 0,1 0 1,-1-1-1,1 1 0,-1 0 0,1 0 0,-1 0 0,1-1 0,-2 1 0,-24 6 92,-1 6-130,1 1 1,1 1-1,0 2 1,-26 20-1,40-28 0,-7 5 13,1 0 1,0 1-1,1 1 1,-18 22-1,29-31-11,0 1 0,0 0 0,0 0 0,1 1 0,0 0 0,0-1 0,1 1 0,0 1 0,0-1 0,1 0 0,0 1 0,1-1 0,-1 16 0,2-19-6,0-2 2,-1-1-1,1 1 1,0 0-1,1-1 1,-1 1-1,0-1 1,1 1-1,-1-1 1,1 1-1,1 3 1,0-5 1,-1 0 0,0 0 0,1 0 0,-1 0 0,1 0 0,-1 0 0,1-1 0,-1 1 0,1-1 0,-1 1 0,1-1 0,0 0 0,-1 1-1,1-1 1,0 0 0,-1 0 0,4-1 0,21 3 87,0-2 0,48-5 0,-62 2-60,0 1-1,0-2 1,0 1 0,0-2 0,-1 0 0,1 0-1,-1-1 1,12-8 0,3-5 48,-1 0-1,0-2 1,-2-1 0,0 0-1,37-51 1,-52 58 90,-8 15-107,0 1-122,-1 11 50,1 0 1,-2 0 0,0 0-1,0 0 1,-1-1 0,0 1-1,-1-1 1,-5 11 0,5-11 9,1 1 0,0-1 0,1 1 0,0-1 0,1 1 0,0 0 0,2 20 0,-1-15 0,0-16 0,0 0 0,0 0 0,0 0 0,0 0 0,0 0 0,0 0 0,0 0 0,1 0 0,-1 0 0,0 0 0,1-1 0,-1 1 0,0 0 0,1 0 0,-1 0 0,1 0 0,-1-1 0,1 1 0,0 0 0,-1-1 0,1 1 0,0 0 0,-1-1 0,1 1 0,0-1 0,0 1 0,1 0 0,25 2-1,-18-2 0,28 0-701,1 0 1,0-3-1,0-1 0,-1-1 0,41-11 0,-2-13-4674,-13 0-4071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8.085"/>
    </inkml:context>
    <inkml:brush xml:id="br0">
      <inkml:brushProperty name="width" value="0.035" units="cm"/>
      <inkml:brushProperty name="height" value="0.035" units="cm"/>
    </inkml:brush>
  </inkml:definitions>
  <inkml:trace contextRef="#ctx0" brushRef="#br0">21 121 5089,'0'0'13330,"-3"-3"-12428,2 2-662,-9-8-195,10 9-13,0 0 0,0 0 1,0 0-1,0 0 0,-1 0 0,1 0 0,0-1 1,0 1-1,0 0 0,0 0 0,0 0 0,-1 0 1,1 0-1,0 0 0,0 0 0,0 0 0,0 0 1,-1 0-1,1 0 0,0 0 0,0 0 0,0 0 1,0 0-1,-1 0 0,1 0 0,0 0 0,0 0 1,0 0-1,0 0 0,-1 0 0,1 0 0,0 0 1,0 1-1,0-1 0,0 0 0,0 0 1,-1 0-1,1 0 0,0 0 0,0 0 0,0 0 1,0 1-1,0-1 0,0 0 0,0 0 0,0 0 1,-1 0-1,1 0 0,0 1 0,0-1 0,0 0 1,0 0-1,0 0 0,0 0 0,0 1 0,0-1 1,0 0-1,0 0 0,0 0 0,0 1 0,0-1 1,0 0-1,0 0 0,1 0 0,-1 0-32,0 35 406,4 33-1,-2-56-330,0 1 0,1-2 0,0 1 0,1 0 0,0-1 1,9 16-1,44 66 236,-34-57-244,25 49 0,-42-73-65,-1 1 0,0 0 0,-1 0 0,0 0 0,-1 1 0,-1-1 1,0 1-1,0 15 0,-3-6-80,1-23 73,0 0-1,0 1 0,0-1 0,0 0 0,0 0 0,0 0 0,0 0 0,0 0 1,0 1-1,0-1 0,0 0 0,0 0 0,0 0 0,0 0 0,0 0 0,0 1 0,-1-1 1,1 0-1,0 0 0,0 0 0,0 0 0,0 0 0,0 0 0,0 1 0,0-1 1,0 0-1,0 0 0,-1 0 0,1 0 0,0 0 0,0 0 0,0 0 0,0 0 1,0 0-1,0 0 0,-1 0 0,1 0 0,0 0 0,0 1 0,0-1 0,0 0 0,0 0 1,-1 0-1,1 0 0,0 0 0,0 0 0,0-1 0,0 1 0,-1 0 0,-14-27-394,10 17 484,-5-14-157,1-1 1,0 0 0,2 0 0,-6-41 0,-4-108-320,14 129 306,1-105-344,3 83 314,0 65 114,-1 0-1,0 1 1,1-1 0,-1 0-1,1 1 1,0-1-1,0 1 1,-1-1 0,1 1-1,0 0 1,0-1-1,1 1 1,-1 0 0,0 0-1,0-1 1,0 1 0,1 0-1,-1 0 1,1 1-1,-1-1 1,1 0 0,-1 0-1,1 1 1,-1-1-1,1 1 1,-1-1 0,4 0-1,52-8-30,-47 8 15,10-2 17,0 1 1,0 0 0,0 2 0,0 1 0,1 0 0,-1 1 0,0 2 0,-1 0 0,1 1-1,-1 0 1,35 17 0,-26-9 31,-1 1 0,-1 2 0,-1 0 0,0 2 0,-1 1 0,-1 1 0,-1 1 0,0 0 0,-2 2 1,-1 1-1,-1 0 0,0 1 0,-2 1 0,14 30 0,-25-40-20,0-1 0,-1 1 1,-1 0-1,0 0 1,-1 0-1,-1 0 0,-2 33 1,1-30 2,-1-11-13,0 0 1,0 0-1,-1 0 0,0 0 1,0 0-1,-1 0 0,0 0 0,-1-1 1,1 1-1,-1-1 0,-1 0 1,0 0-1,0-1 0,0 1 1,0-1-1,-1 0 0,0-1 1,-1 1-1,-12 8 0,-3 0 16,0 0-1,-1-2 0,-1-1 0,0 0 1,-28 8-1,43-16-9,1-1 0,-1 0 0,0 0 0,0-1 0,1 0 0,-1-1-1,0 0 1,-11-1 0,16 1-29,-1-1 0,1 0 0,0 0-1,-1-1 1,1 1 0,0-1-1,0 0 1,0 0 0,0 0 0,0-1-1,1 1 1,-1-1 0,1 0-1,-1 0 1,1 0 0,0 0 0,-4-7-1,0-1-238,0 0 0,1 0-1,0-1 1,1 0 0,1 0 0,0 0-1,0-1 1,-2-16 0,2-6-2375,2-62 0,2 75 1247,0-44-4036</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9.046"/>
    </inkml:context>
    <inkml:brush xml:id="br0">
      <inkml:brushProperty name="width" value="0.035" units="cm"/>
      <inkml:brushProperty name="height" value="0.035" units="cm"/>
    </inkml:brush>
  </inkml:definitions>
  <inkml:trace contextRef="#ctx0" brushRef="#br0">360 442 5217,'0'0'9889,"2"-11"-9200,3-16 7,-2-1 0,1-28-1,2-53 3116,-18 113-4015,-22 15 148,1 3 1,1 0-1,-55 51 1,47-34 37,1 2 0,-39 55 1,75-93 3,0 1 0,1 0-1,-1 0 1,1 0 0,0 0 0,0 0 0,1 0 0,-1 0-1,1 1 1,0-1 0,0 1 0,0 7 0,1-12 12,0 0 1,0 0-1,0 1 0,0-1 1,0 0-1,0 0 1,0 1-1,0-1 0,0 0 1,0 0-1,0 1 1,0-1-1,0 0 0,0 0 1,0 0-1,0 1 1,1-1-1,-1 0 0,0 0 1,0 0-1,0 1 1,0-1-1,1 0 0,-1 0 1,0 0-1,0 0 1,0 0-1,1 1 0,-1-1 1,0 0-1,0 0 1,0 0-1,1 0 0,-1 0 1,0 0-1,0 0 1,1 0-1,-1 0 0,0 0 1,11 1 10,1 0 1,-1 0 0,0-2-1,0 1 1,0-2-1,0 1 1,0-1 0,-1-1-1,1 0 1,0 0 0,-1-1-1,19-11 1,10-6 21,69-50 1,-97 62-16,45-30 47,-1-4 1,58-58 0,-111 97-4,-15 18-212,-2 0 144,-14 12 4,-32 37-1,52-53 4,1 0 1,1 1-1,0 0 0,0 0 0,1 0 0,1 1 0,0 0 0,-4 13 1,6-9-23,0 1 0,1-1 0,1 0 0,1 25 0,0-23-4,0-17 26,0 1 1,0 0-1,1 0 0,-1-1 0,1 1 1,-1 0-1,1-1 0,-1 1 0,1-1 1,0 1-1,0-1 0,0 1 0,0-1 0,0 1 1,0-1-1,0 0 0,0 0 0,0 1 1,1-1-1,-1 0 0,0 0 0,1 0 1,-1 0-1,1-1 0,-1 1 0,1 0 1,-1-1-1,1 1 0,0-1 0,-1 1 1,4-1-1,7 2 6,0 0 1,0-2-1,21 0 0,-14-1 13,-1 0-15,0-1 0,0-1-1,-1 0 1,0-1 0,1-1 0,-2-1 0,1 0 0,-1-2 0,0 0 0,0 0-1,-1-1 1,0-1 0,26-23 0,-20 14-7,0-1 0,-1-1 0,-2 0 1,0-2-1,-1 0 0,-1-1 0,-1 0 0,12-30 0,-13 20 23,-2 0 0,-1-1 0,-2 0 0,-1-1 0,-2 0 0,-2 0 0,1-52 0,-5 87 55,0 6-129,0 7 51,0 0 0,-1 0 0,0 0 0,-1-1 0,-1 1 0,1-1 0,-2 1 0,0-1 0,-8 16 0,-4 6 11,0 1 0,3 0-1,0 0 1,2 1 0,2 1 0,1 0 0,2 0-1,-2 58 1,7-60-5,0-15-1,1-1 1,1 1-1,4 26 1,-4-41-2,0 1 1,0 0-1,1 0 1,0-1-1,0 1 1,0-1-1,0 1 1,1-1-1,-1 0 0,1 0 1,0 0-1,1 0 1,-1-1-1,0 1 1,1-1-1,0 0 1,6 4-1,2 0 7,1-1 1,-1-1-1,1 0 0,0-1 0,0 0 1,1-1-1,13 2 0,10-1-703,48-1 1,-84-3 608,0 0 0,0 0 0,0 0 1,-1 0-1,1 0 0,0 0 1,0-1-1,0 1 0,0 0 1,0 0-1,0-1 0,0 1 0,0 0 1,-1-1-1,1 1 0,0-1 1,0 1-1,0-1 0,-1 0 1,1 1-1,0-1 0,-1 0 0,1 1 1,-1-1-1,1 0 0,-1 0 1,1 1-1,-1-1 0,1 0 0,0-1 1,-1-31-3660,0 16 434,0-18-6076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5.928"/>
    </inkml:context>
    <inkml:brush xml:id="br0">
      <inkml:brushProperty name="width" value="0.035" units="cm"/>
      <inkml:brushProperty name="height" value="0.035" units="cm"/>
    </inkml:brush>
  </inkml:definitions>
  <inkml:trace contextRef="#ctx0" brushRef="#br0">1 230 1432,'0'0'11265,"64"-5"-9836,206-20-430,-223 21-604,76-18 0,-87 13-232,-1 2 122,1-1-1,-1-2 1,-1-1-1,0-2 1,44-23-1,-73 33-273,1-1 0,0 0 1,-1 0-1,0 0 0,7-7 0,-10 8-28,-1 1 1,1 0-1,-1-1 0,1 1 1,-1 0-1,0-1 0,0 0 0,0 1 1,0-1-1,0 0 0,0 1 0,-1-1 1,1 0-1,-1-5 0,-1 7 2,1 1-1,-1-1 1,1 1-1,-1 0 1,0-1-1,1 1 1,-1-1-1,0 1 1,1 0-1,-1 0 1,0-1-1,1 1 1,-1 0-1,0 0 1,0 0 0,1 0-1,-1 0 1,0 0-1,0 0 1,1 0-1,-1 0 1,0 0-1,0 0 1,-1 1-1,-3-1-72,-75-1-459,-143 5 149,194-1 389,0 1 0,0 1-1,0 1 1,0 2 0,-39 16 0,60-21-9,1 1 0,0-1 0,0 2-1,0-1 1,-11 10 0,16-12 12,0 0 0,0 1 0,0-1-1,0 0 1,0 1 0,1 0 0,-1-1 0,1 1 0,-1 0-1,1 0 1,0 0 0,0 0 0,1 0 0,-1 0 0,1 0-1,-1 0 1,1 4 0,0 74 126,0-79-110,0-1 0,0 1 0,1-1-1,-1 1 1,0 0 0,1-1 0,-1 1 0,1-1-1,-1 0 1,1 1 0,0-1 0,0 1 0,0-1-1,-1 0 1,1 0 0,0 1 0,1-1 0,-1 0-1,2 1 1,0 1 19,1-1 0,-1 0 0,1 0 0,0-1 0,-1 1 0,1-1 0,6 2 0,6 0 120,1 0 1,30 0-1,-47-3-146,332 1 863,-171-2-4155,-154 1 2891,0-1 1,0-1-1,-1 1 1,1-1-1,0 0 1,0-1-1,-1 1 1,0-1-1,1-1 1,-1 1-1,8-7 1,9-4-1456,24-14-2717</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9.246"/>
    </inkml:context>
    <inkml:brush xml:id="br0">
      <inkml:brushProperty name="width" value="0.035" units="cm"/>
      <inkml:brushProperty name="height" value="0.035" units="cm"/>
    </inkml:brush>
  </inkml:definitions>
  <inkml:trace contextRef="#ctx0" brushRef="#br0">0 79 3913,'0'0'15803,"393"-25"-15595,-298 14-144,0 4-64,-7-3-120,-20 2-664,-7 1-720,-13 4-881,-21-4-2024</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5:59.921"/>
    </inkml:context>
    <inkml:brush xml:id="br0">
      <inkml:brushProperty name="width" value="0.035" units="cm"/>
      <inkml:brushProperty name="height" value="0.035" units="cm"/>
    </inkml:brush>
  </inkml:definitions>
  <inkml:trace contextRef="#ctx0" brushRef="#br0">130 210 6177,'0'0'10044,"8"-7"-8995,-8 6-1040,6-4 207,0 0 1,0-1 0,-1 0 0,0 0-1,0 0 1,0-1 0,-1 0 0,0 0-1,0 0 1,5-15 0,1-13 533,-5 23-251,-2-1-1,0 1 0,0-1 1,1-20-1,-5 35-504,1 0 0,-1-1 0,0 1 1,0-1-1,1 1 0,-1-1 0,0 1 0,0-1 1,0 1-1,0-1 0,-1 0 0,1 0 0,0 1 1,-3 0-1,-2 4 2,-22 23 7,2 1 1,1 1-1,1 1 0,1 1 0,3 1 1,-22 45-1,39-71-6,1 0 0,0 1-1,0-1 1,0 0 0,1 1 0,0-1 0,1 17 0,6-24 77,5-2-48,0 0 0,0-1 1,0-1-1,0 0 0,-1 0 0,1-1 0,-1 0 0,0-1 0,14-8 0,13-10 28,37-30 1,-44 30 35,-1-3 0,-2 0 0,0-1 0,-2-2 0,40-59 0,-52 62 229,-13 26-317,0 0 0,0 0 0,0 0 0,0 0 0,0-1 0,0 1 1,0 0-1,0 0 0,0 0 0,0 0 0,0 0 0,0-1 0,0 1 0,0 0 0,0 0 0,0 0 0,0 0 0,0 0 0,-1-1 0,1 1 0,0 0 0,0 0 0,0 0 1,0 0-1,0 0 0,0 0 0,-1 0 0,1 0 0,0 0 0,0-1 0,0 1 0,0 0 0,-1 0 0,1 0 0,0 0 0,0 0 0,0 0 0,0 0 0,-1 0 0,1 0 0,0 0 1,0 0-1,0 0 0,0 0 0,0 0 0,-1 0 0,1 1 0,0-1 0,0 0 0,0 0 0,0 0 0,-1 0 0,1 0 0,0 0 0,0 0 0,0 0 0,0 0 0,0 1 0,0-1 1,0 0-1,-1 0 0,-39 29-5,28-20 10,0 1-6,0-1 0,0 2 0,1 0 0,1 0 0,0 1 0,0 0 0,-9 17 0,13-19-1,1 1 1,1 0 0,0 0-1,0 0 1,1 0-1,0 1 1,1-1-1,1 1 1,0-1 0,0 14-1,1-22 1,1 1 1,-1-1-1,0 0 0,1 1 1,0-1-1,0 0 0,0 0 0,0 1 1,1-1-1,-1 0 0,1 0 1,0 0-1,-1-1 0,1 1 0,1 0 1,-1-1-1,0 1 0,1-1 0,-1 0 1,1 1-1,0-1 0,-1-1 1,1 1-1,0 0 0,0-1 0,1 1 1,-1-1-1,0 0 0,6 1 0,9 2 9,1 0 0,-1-2-1,1 0 1,22-1 0,-29 0-9,215-1-317,-223 0 213,5 0-44,0 0 0,0 0-1,-1-1 1,14-3 0,-19 3-81,-1 0 1,0 0-1,1 1 1,-1-2-1,0 1 1,0 0-1,0 0 1,0-1-1,0 1 0,0-1 1,0 1-1,0-1 1,-1 0-1,1 0 1,-1 0-1,1 0 1,-1 0-1,0 0 1,1 0-1,-1-1 0,1-3 1,0-18-5198</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02.332"/>
    </inkml:context>
    <inkml:brush xml:id="br0">
      <inkml:brushProperty name="width" value="0.035" units="cm"/>
      <inkml:brushProperty name="height" value="0.035" units="cm"/>
    </inkml:brush>
  </inkml:definitions>
  <inkml:trace contextRef="#ctx0" brushRef="#br0">0 207 7218,'0'0'10087,"14"-19"-8999,59-86 830,-72 203 56,-1-38-1950,1 74 95,0-116-97,2 1 0,0-1 1,0 0-1,2 0 1,7 18-1,0-4 12,2-1 1,2-1-1,0-1 0,2 0 1,1-1-1,35 39 0,-50-63-14,0 1 1,1-1-1,0-1 0,0 1 0,0-1 1,0 0-1,0 0 0,1 0 0,-1-1 1,1 1-1,0-1 0,-1-1 1,1 1-1,0-1 0,0 0 0,0-1 1,0 1-1,0-1 0,1 0 0,-1-1 1,0 1-1,0-1 0,0-1 0,7-1 1,2-3 34,0 1 1,0-2 0,-1 0 0,0-1 0,0 0 0,-1-1 0,24-21 0,-22 17-50,-2-1 0,0-1-1,0 0 1,-2 0 0,1-1 0,-2-1 0,0 0 0,-2 0 0,1-1 0,-2 0 0,-1 0 0,8-35 0,-4-3 20,-3-1 0,-2 0 0,-4-64 0,-1 120-103,0 5-77,1 12 143,0 0-1,2 0 1,-1 0-1,2-1 0,0 1 1,1-1-1,1 0 1,0 0-1,1 0 0,10 16 1,8 7 19,2-1 0,41 46 1,-47-61-7,0-2 0,1 0 1,1-2-1,0 0 0,2-2 0,29 16 1,-49-29 6,0-1 1,0 0-1,1 0 1,-1 0 0,0-1-1,1 1 1,-1-1-1,1 0 1,-1-1 0,1 0-1,0 1 1,-1-2-1,1 1 1,0-1 0,-1 0-1,1 0 1,-1 0-1,1-1 1,-1 0-1,0 0 1,0 0 0,0-1-1,0 1 1,0-1-1,0-1 1,-1 1 0,0-1-1,1 1 1,-1-1-1,6-8 1,-2 2-4,0 0 0,-1-1 0,0 0 0,0 0 0,-1-1 0,-1 0 0,0 0 0,-1 0 1,0 0-1,-1-1 0,0 1 0,1-18 0,0-99-4,7-61 13,-10 180-28,5-29-98,1-52 0,-7 91-309,1 53-10986,4-39 8264</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03.064"/>
    </inkml:context>
    <inkml:brush xml:id="br0">
      <inkml:brushProperty name="width" value="0.035" units="cm"/>
      <inkml:brushProperty name="height" value="0.035" units="cm"/>
    </inkml:brush>
  </inkml:definitions>
  <inkml:trace contextRef="#ctx0" brushRef="#br0">299 214 3913,'0'0'6992,"2"8"-5505,9 25 256,-11-32-1696,1-1 0,-1 1 0,0-1 0,1 1 0,-1-1 0,0 1 0,1-1 1,-1 1-1,0-1 0,1 0 0,-1 1 0,1-1 0,-1 0 0,1 1 0,-1-1 0,1 0 0,-1 0 0,1 0 0,-1 1 0,1-1 0,-1 0 0,1 0 0,0 0 1,-1 0-1,1 0 0,-1 0 0,1 0 0,-1 0 0,1 0 0,-1 0 0,1 0 0,0-1 0,-1 1 0,1 0 0,-1 0 0,1 0 0,-1-1 0,1 1 0,-1 0 0,1-1 1,-1 1-1,0 0 0,1-1 0,-1 1 0,1 0 0,-1-1 0,0 1 0,1-1 0,-1 1 0,0-1 0,0 1 0,1-2 0,16-24 794,-17 26-799,7-14 199,0 0 0,-1 0 0,0-1 0,-1 1 0,-1-1 0,0 0 1,-1 0-1,-1-1 0,1-26 0,-3 40-226,0 1 1,-1-1 0,1 1-1,-1 0 1,1-1-1,-1 1 1,0 0-1,1 0 1,-1 0-1,0-1 1,0 1-1,0 0 1,0 0 0,0 0-1,0 0 1,0 0-1,0 1 1,-1-1-1,1 0 1,0 0-1,0 1 1,-1-1-1,1 1 1,0-1 0,-1 1-1,1 0 1,-3-1-1,-41-5 142,32 7-153,1 1-1,0 0 1,0 0-1,0 2 1,1-1-1,-1 1 1,1 1-1,-1 0 1,2 1-1,-1 0 1,0 0-1,1 1 1,1 0-1,-1 1 1,1 0-1,-11 13 1,3-2 11,1 0 1,1 1 0,0 1 0,2 1-1,0 0 1,1 0 0,-8 25-1,18-42-5,1 1 0,-1-1-1,1 1 1,0 0 0,1 0-1,-1-1 1,1 9 0,5-13 116,5-2-84,0 0 0,0 0 0,0-1 0,0 0-1,0 0 1,0-1 0,-1-1 0,1 1-1,9-7 1,-3 1 12,0-1-1,-1-1 0,0 0 1,19-19-1,0-6 111,-1-2 0,51-77 0,-43 44 421,-36 68-493,-4 2-116,-1 3-84,-1 7 91,0-1 0,-1 1 0,0-1 0,0 0 1,-1 0-1,0 0 0,0 0 0,-5 8 0,-14 40 22,16-30 11,2 1 0,2 0 0,0 51-1,2-78-15,0 6 2,0 0 0,1 0 0,0-1 0,0 1 0,0-1-1,0 1 1,1 0 0,0-1 0,0 0 0,1 0 0,-1 1 0,1-1 0,0-1 0,1 1-1,-1 0 1,1-1 0,0 0 0,0 0 0,0 0 0,0 0 0,10 6 0,-4-5-43,0 0 1,0 0-1,0-1 1,0-1-1,1 1 1,-1-2-1,1 1 1,0-1-1,0-1 1,20 0-1,-5 0-355,-19 0 131,-1 0 0,1 0 0,0-1-1,-1 0 1,1-1 0,0 1 0,-1-1 0,1-1 0,-1 1 0,1-1 0,-1 0 0,0-1 0,10-4 0,-9 1-674,0-1 0,-1 1 1,0-1-1,0-1 1,-1 1-1,0-1 1,8-15-1,7-18-3934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03.532"/>
    </inkml:context>
    <inkml:brush xml:id="br0">
      <inkml:brushProperty name="width" value="0.035" units="cm"/>
      <inkml:brushProperty name="height" value="0.035" units="cm"/>
    </inkml:brush>
  </inkml:definitions>
  <inkml:trace contextRef="#ctx0" brushRef="#br0">2 0 5857,'0'0'9106,"0"20"-8363,0-2-604,-1 6 130,1 1 0,1-1 0,1 1 0,10 43 0,-2-33 23,4 5 233,-2 0 1,-2 0-1,-2 1 0,5 75 0,-13-116-510,0 0 0,0 0 0,0 0 0,0-1-1,0 1 1,0 0 0,0 0 0,0 0 0,0 0-1,0 0 1,0 0 0,0 0 0,0 0 0,0 0 0,1-1-1,-1 1 1,0 0 0,0 0 0,0 0 0,0 0-1,0 0 1,0 0 0,0 0 0,0 0 0,0 0-1,0 0 1,0 0 0,0 0 0,0 0 0,0 0 0,1 0-1,-1 0 1,0 0 0,0 0 0,0-1 0,0 1-1,0 0 1,0 0 0,0 0 0,0 0 0,0 0-1,1 0 1,-1 0 0,0 1 0,0-1 0,0 0 0,0 0-1,0 0 1,0 0 0,0 0 0,0 0 0,0 0-1,0 0 1,0 0 0,1 0 0,-1 0 0,0 0 0,0 0-1,4-10 453,8-65-244,-10 52-270,1 0 0,1 0 0,1 0-1,0 1 1,2 0 0,1 0 0,14-27 0,-18 44 20,1-1 0,-1 0 0,1 1 0,0 0 1,1 0-1,-1 1 0,1 0 0,0-1 0,0 2 0,0-1 0,0 1 0,1 0 0,0 0 0,-1 1 0,1 0 0,0 0 0,10-1 0,12-1-192,1 0-1,52 3 0,-63 1 87,18 0-4844,41 6 1,-69-5 56</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03.936"/>
    </inkml:context>
    <inkml:brush xml:id="br0">
      <inkml:brushProperty name="width" value="0.035" units="cm"/>
      <inkml:brushProperty name="height" value="0.035" units="cm"/>
    </inkml:brush>
  </inkml:definitions>
  <inkml:trace contextRef="#ctx0" brushRef="#br0">15 199 6937,'0'0'6618,"43"-13"-6247,131-43-15,-168 53-303,0 1 0,0 0 0,0-1 0,0 0-1,-1-1 1,11-7 0,-15 11-27,-1-1 0,1 0 0,0 0-1,-1 0 1,1 0 0,0 0 0,-1 0-1,1 0 1,-1-1 0,1 1 0,-1 0-1,0 0 1,0 0 0,1 0-1,-1-1 1,0 1 0,0-2 0,0-4 145,2 0 79,-1 0 0,-1-1 0,1 1 0,-1 0 1,0 0-1,-1 0 0,-2-10 0,0 16-217,0 0 1,-1 0-1,0 0 1,1 0-1,-1 0 1,1 1 0,-1 0-1,0 0 1,1 0-1,-1 0 1,0 0-1,-3 1 1,-2 0-4,1 0-22,0 0-1,0 0 0,1 1 1,-1 0-1,1 0 0,0 1 0,-1 0 1,1 0-1,1 1 0,-11 6 0,-1 3 32,0 0-1,-23 23 0,35-30-30,0 0-1,1 0 1,-1 1 0,1 0-1,0 0 1,1 0-1,0 0 1,0 1 0,0 0-1,1 0 1,1 0-1,-1 0 1,1 0 0,0 1-1,1-1 1,0 1-1,1-1 1,-1 1 0,2 8-1,-1-14 0,0-1-1,1 1 1,-1-1-1,1 1 1,-1-1-1,1 1 1,0-1-1,0 0 1,0 1-1,0-1 1,0 0-1,0 0 1,1 0-1,-1 0 1,1 0-1,0 0 0,-1 0 1,1 0-1,0-1 1,0 1-1,0-1 1,0 1-1,0-1 1,0 0-1,3 1 1,7 3 17,-1-1 0,1 0 0,0-1 0,12 1 0,-15-2-7,58 8 37,0-4 0,113-2 1,-123-5-116,-47 2-90,0-1 0,-1-1 0,1 0-1,0 0 1,18-5 0,-25 5-68,0 0-1,-1-1 0,1 1 1,-1-1-1,1 1 1,-1-1-1,0 0 1,1 0-1,2-3 0,-2 2-416,-1-1 0,0 1 0,0 0 0,0-1-1,-1 1 1,1-1 0,-1 1 0,2-7 0,4-18-7509</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04.451"/>
    </inkml:context>
    <inkml:brush xml:id="br0">
      <inkml:brushProperty name="width" value="0.035" units="cm"/>
      <inkml:brushProperty name="height" value="0.035" units="cm"/>
    </inkml:brush>
  </inkml:definitions>
  <inkml:trace contextRef="#ctx0" brushRef="#br0">0 64 7842,'0'0'10842,"4"-11"-10067,11-31-218,-15 41-548,-1 1-1,1-1 1,1 1-1,-1 0 1,0-1-1,0 1 1,0-1-1,0 1 0,0 0 1,0-1-1,0 1 1,0 0-1,1-1 1,-1 1-1,0 0 1,0-1-1,0 1 1,1 0-1,-1-1 1,0 1-1,1 0 0,-1 0 1,0-1-1,0 1 1,1 0-1,-1 0 1,0 0-1,1-1 1,-1 1-1,1 0 1,-1 0-1,0 0 1,1 0-1,-1 0 1,0 0-1,1 0 0,-1 0 1,1 0-1,0 0 1,4 10 96,1 16 58,-1 1 0,-1-1 0,-2 1 0,-1-1 0,-3 52 0,0-10 116,9 451 445,-2-518-596,8-2-49,0 0 0,0-1 0,0-1-1,-1 0 1,1-1 0,-1 0 0,0-1 0,12-6 0,95-58-43,-79 44-11,109-62-139,-125 78 12,-23 9 93,0 0 0,-1 0 1,1 0-1,-1 0 1,1 0-1,0 0 0,-1 0 1,1 0-1,-1 0 1,1 1-1,0-1 0,-1 0 1,1 0-1,-1 1 1,1-1-1,-1 0 0,1 0 1,-1 1-1,1-1 0,-1 1 1,1 0-1,0 1-15,0 0 0,0 1 1,0-1-1,0 1 0,-1-1 0,1 1 0,-1-1 0,0 1 0,0-1 0,1 1 0,-2 3 1,2 13 84,1 8-67,4 35 4,-6-59 2,1 1 0,0-1 0,0 0 0,0 1 0,0-1 0,1 0 0,-1 0 1,1 1-1,0-1 0,0-1 0,0 1 0,0 0 0,5 4 0,-3-5 0,1 0 0,0 0 0,0-1-1,-1 1 1,1-1 0,0 0 0,0-1-1,0 1 1,0-1 0,0 0 0,0 0-1,10-2 1,9 1-96,-6-1-529,1 0-1,-1-1 1,0-1-1,0 0 0,-1-1 1,1-1-1,-1-1 1,25-14-1,15-7-4400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04.852"/>
    </inkml:context>
    <inkml:brush xml:id="br0">
      <inkml:brushProperty name="width" value="0.035" units="cm"/>
      <inkml:brushProperty name="height" value="0.035" units="cm"/>
    </inkml:brush>
  </inkml:definitions>
  <inkml:trace contextRef="#ctx0" brushRef="#br0">572 247 7274,'0'0'8161,"7"-18"-7553,20-58 99,-25 69-491,0 0 0,0 0-1,-1 0 1,0 0 0,0 0 0,-1 0-1,0 0 1,-1-8 0,0-5 540,1 18-689,-1-1 0,1 1 0,-1-1 0,1 1 1,-1 0-1,0 0 0,0-1 0,0 1 0,0 0 0,-1 0 0,1 0 0,0 0 0,-1 0 0,0 0 0,1 1 0,-1-1 0,0 0 1,0 1-1,0-1 0,0 1 0,0 0 0,0 0 0,0 0 0,0 0 0,-1 0 0,-3-1 0,-4-1-9,1 0-1,0 1 0,-1 1 1,1-1-1,-17 1 0,3 0-56,1 1-1,0 1 0,-1 2 0,1 0 1,0 1-1,0 1 0,1 1 1,-31 13-1,29-8 6,-1 2 0,2 1-1,0 0 1,-40 36 0,49-38 0,1 0 1,0 1-1,1 1 1,1 0-1,0 0 0,1 1 1,0 0-1,-9 24 1,17-37-7,-7 29 8,7-30-8,1 0 1,0 0-1,0 0 0,0 0 0,0 0 0,0 0 0,0-1 1,0 1-1,0 0 0,0 0 0,0 0 0,1 0 0,-1 0 1,0-1-1,0 1 0,1 0 0,-1 0 0,1-1 0,-1 1 1,1 0-1,-1 0 0,1-1 0,-1 1 0,1 0 0,0-1 1,-1 1-1,1-1 0,0 1 0,-1-1 0,1 1 0,0-1 1,0 0-1,0 1 0,-1-1 0,2 1 0,26 2-122,0-1 0,0-1-1,32-3 1,-18 1-313,-19 0-213,0-1-1,0-2 1,0 0 0,43-15-1,-33 8-1961,33-19 0,-7-5-3094</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04.993"/>
    </inkml:context>
    <inkml:brush xml:id="br0">
      <inkml:brushProperty name="width" value="0.035" units="cm"/>
      <inkml:brushProperty name="height" value="0.035" units="cm"/>
    </inkml:brush>
  </inkml:definitions>
  <inkml:trace contextRef="#ctx0" brushRef="#br0">0 1 8242</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05.519"/>
    </inkml:context>
    <inkml:brush xml:id="br0">
      <inkml:brushProperty name="width" value="0.035" units="cm"/>
      <inkml:brushProperty name="height" value="0.035" units="cm"/>
    </inkml:brush>
  </inkml:definitions>
  <inkml:trace contextRef="#ctx0" brushRef="#br0">0 243 8242,'45'-131'3573,"-36"105"-1416,-9 23-1754,1 1-1,-1-1 1,0 0-1,1 1 1,-1-1-1,1 1 0,0-1 1,0 1-1,2-4 1,0 0-124,1 1 0,0 0 0,0 0 1,9-8-1,-2 2 474,-10 10 12,-3 29-784,3-24 16,-1 0 0,0 0 1,0-1-1,-1 1 0,1 0 0,-1 0 1,-1 3-1,-29 63 17,24-59-8,1 1 0,0 0 0,1 0 0,0 1 1,1 0-1,0-1 0,1 1 0,-2 23 0,5 3 86,0-37 48,13-3-53,0 1-1,0-2 1,-1 0-1,1 0 1,0-1-1,0-1 1,-1 0-1,0 0 1,0-1-1,0-1 1,-1 0 0,0-1-1,0 0 1,0-1-1,-1 0 1,13-13-1,-5 3-45,-1-1 0,-1-1 1,-1-1-1,0 0 0,21-42 0,-23 43 50,-11 17-31,1-1 1,-1 1-1,0-1 0,0 1 0,0-1 0,0 0 1,-1 1-1,0-1 0,1 0 0,0-5 0,-2 8 92,0 1-152,0 0-1,0 0 1,1 0-1,-1 0 1,0 0 0,0 0-1,0 0 1,1 0-1,-1 0 1,0 0-1,0 0 1,1 0-1,-1 0 1,0 0-1,0 0 1,1 1-1,-1-1 1,0 0-1,0 0 1,0 0-1,1 0 1,-1 0-1,0 0 1,0 1-1,0-1 1,0 0-1,1 0 1,-1 0-1,0 1 1,0-1 0,0 0-1,0 0 1,0 0-1,0 1 1,0-1-1,1 0 1,-1 0-1,0 1 1,0-1-1,0 0 1,0 0-1,0 0 1,0 1-1,0-1 1,0 0-1,0 0 1,0 1-1,0-1 1,-1 1-1,0 11-9,0 1-1,-2-1 0,1 1 0,-2-1 1,0 0-1,-10 22 0,8-19 11,0-1 0,1 1 0,0 0 0,-3 27-1,6 44 8,3-84-7,-1 0 0,1 0 0,0 1 0,0-1 0,0 0 0,0 0-1,0 0 1,0 0 0,0 0 0,1 0 0,-1-1 0,1 1 0,0 0 0,-1-1 0,1 1 0,0-1 0,0 1-1,0-1 1,0 0 0,0 0 0,0 0 0,0 0 0,0 0 0,0-1 0,0 1 0,1 0 0,3-1-1,8 4-45,0-1-1,0-1 0,21 0 1,-7-1-60,1 1-659,0-2 0,39-4-1,-59 3 360,-1-1 0,1 0-1,0 0 1,-1-1 0,1 0 0,-1-1-1,0 1 1,0-2 0,0 1 0,-1-1-1,1 0 1,6-7 0,5-8-1965,-2 0 0,21-30 1,-37 48 2188,27-39-5880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6.396"/>
    </inkml:context>
    <inkml:brush xml:id="br0">
      <inkml:brushProperty name="width" value="0.035" units="cm"/>
      <inkml:brushProperty name="height" value="0.035" units="cm"/>
    </inkml:brush>
  </inkml:definitions>
  <inkml:trace contextRef="#ctx0" brushRef="#br0">200 35 3209,'0'0'11194,"-9"-5"-10258,1 0-798,-1 1 0,0 0 0,0 1 1,0 0-1,0 0 0,0 1 0,-15-2 0,19 4-125,1-1-1,0 1 1,0 0 0,0 0 0,0 0 0,0 1-1,-1 0 1,1-1 0,0 2 0,0-1 0,0 0-1,1 1 1,-1-1 0,0 1 0,0 0 0,1 1-1,-1-1 1,1 0 0,0 1 0,0 0 0,0 0-1,-5 6 1,6-5-24,0-1 0,0 1-1,1-1 1,0 1 0,-1 0-1,2 0 1,-1 0 0,0-1-1,1 1 1,-1 0 0,1 0-1,0 0 1,0 0 0,1 0 0,-1 0-1,1 0 1,0 0 0,0-1-1,0 1 1,1 0 0,-1 0-1,1-1 1,0 1 0,0-1-1,0 0 1,0 0 0,1 1-1,-1-1 1,1-1 0,5 6 0,19 6-151,32 14 0,-36-19 59,-1 2-1,0 0 1,22 16-1,-41-24 85,1 0-1,-1 1 1,1-1-1,-1 1 1,0-1 0,-1 1-1,1 0 1,-1 0 0,1 1-1,-1-1 1,0 0-1,-1 1 1,1-1 0,-1 1-1,1 5 1,0 7 129,0-1-1,-2 33 1,0-26 218,-1-22-302,1 1 0,-1-1 0,1 1 0,-1-1 1,0 0-1,1 0 0,-1 1 0,0-1 0,0 0 0,0 0 0,0 0 1,0 0-1,0 0 0,0 0 0,0 0 0,-1 0 0,1-1 1,0 1-1,0 0 0,-1-1 0,1 1 0,-1-1 0,1 1 1,0-1-1,-1 0 0,1 0 0,-1 1 0,-1-1 0,-46 4 199,46-4-429,-1-1-1,1 0 1,-1 0 0,1 0 0,-1-1 0,1 1 0,0-1 0,-1 0 0,1 0 0,0 0-1,0 0 1,1 0 0,-1 0 0,-5-6 0,-31-42-4063,23 19-95</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06.389"/>
    </inkml:context>
    <inkml:brush xml:id="br0">
      <inkml:brushProperty name="width" value="0.035" units="cm"/>
      <inkml:brushProperty name="height" value="0.035" units="cm"/>
    </inkml:brush>
  </inkml:definitions>
  <inkml:trace contextRef="#ctx0" brushRef="#br0">349 87 6489,'0'0'12796,"8"-15"-12047,22-42-317,-26 45-325,-11 10-45,-22 2-25,-7-1 10,-55 7 0,78-4-43,1 0-1,0 1 0,0 1 1,0 0-1,0 0 0,1 1 1,0 0-1,-17 12 0,20-12-4,-1 1 2,0 0-1,0 1 1,-9 10-1,16-15-2,0 0 0,0 1 0,0-1 0,0 1 0,0 0-1,1 0 1,-1 0 0,1-1 0,0 1 0,0 0 0,0 1 0,0-1-1,1 0 1,-1 0 0,0 6 0,1-7-8,0 0 1,-1 0-1,1 0 1,0 0-1,0 0 0,0 0 1,0 0-1,1 0 0,-1 0 1,1 0-1,-1 0 1,1 0-1,-1 0 0,1 0 1,0 0-1,0-1 0,0 1 1,0 0-1,0 0 0,1-1 1,-1 1-1,0-1 1,1 1-1,-1-1 0,1 0 1,0 1-1,-1-1 0,1 0 1,0 0-1,0 0 0,0 0 1,-1-1-1,1 1 1,0 0-1,3 0 0,77 28-74,-56-22 52,0 2 0,-1 0 0,-1 2 0,0 1 0,27 18 0,-47-28 29,-1 0 0,0 1 0,0 0 0,0 0 0,0 0 0,-1 0 0,1 0 0,-1 1 0,0-1 1,0 1-1,0-1 0,0 1 0,2 7 0,-2-1-3,0-1-1,-1 1 1,-1 0 0,0 14 0,0-20 5,-1 0 1,0 0-1,0 0 0,-1 0 0,1 0 0,-1-1 0,0 1 1,0 0-1,0-1 0,0 1 0,0-1 0,-1 0 0,0 0 0,0 0 1,0 0-1,0 0 0,0 0 0,0-1 0,-1 0 0,1 1 1,-6 1-1,-9 6-4,-1-1 1,-39 14-1,39-18 13,1 1 1,-2-2-1,1-1 0,0 0 0,-1-2 0,1 0 0,-33-2 1,50 0-3,1 1 1,0 0 0,0-1-1,-1 1 1,1-1 0,0 1-1,0-1 1,0 1-1,0-1 1,0 0 0,0 0-1,0 1 1,0-1 0,0 0-1,0 0 1,0 0 0,0 0-1,0 0 1,1 0 0,-2-2-1,1-1 9,-1 1 0,1-1 0,0 0 0,0 0 0,0 1 0,0-1 0,0-4 1,1-1-6,0 1 1,0-1 0,0 1-1,1 0 1,1-1 0,2-9-1,-3 14-20,1 1 0,0-1 0,0 1 0,0-1 0,0 1 0,0 0 0,1 0 0,0 0-1,-1 0 1,1 0 0,0 0 0,0 1 0,4-3 0,48-23-194,-4 8 31,0 3-1,1 2 1,76-13-1,166-7-1,-181 25 173,-73 5 15,6 1 50,0-2 0,50-13 1,-93 18 8,0 0 1,0 0 0,0 0-1,0-1 1,0 1 0,0-1-1,0 0 1,-1 1-1,1-1 1,-1-1 0,1 1-1,-1 0 1,0-1-1,0 1 1,0-1 0,0 1-1,0-1 1,-1 0 0,1 0-1,-1 0 1,0 0-1,1 0 1,0-5 0,0-4 232,-1 0 0,0-1 0,0 1 1,-3-24-1,1 5 260,1 31-561,-1-1 0,1 1 0,-1-1 0,1 1 0,-1 0 0,0-1 0,1 1 0,-1-1 0,0 1 0,1 0 0,-1 0 0,0-1 0,1 1 0,-1 0 0,0 0 0,1 0 0,-1 0 0,0 0 0,0 0 0,1 0 0,-1 0 0,-1 0 0,-25 0-20,21 1 23,-5-1-8,0 2 1,0 0 0,0 0 0,0 1-1,1 0 1,-1 1 0,1 0 0,0 0-1,0 1 1,-13 9 0,-10 8 23,-46 42 1,67-54-12,0 1 0,1 0-1,1 1 1,0 0 0,0 1 0,-10 18 0,15-21-3,0 0 0,1 1 0,0-1 0,1 1 0,0 0 0,1 0 0,0 0 0,0 0 0,1 19 0,1-26-4,0 0-1,1 1 1,-1-1-1,1 0 1,0 0 0,0 0-1,1 0 1,-1 0-1,1 0 1,0 0 0,0-1-1,0 1 1,1 0-1,-1-1 1,1 0 0,0 0-1,0 1 1,0-2-1,0 1 1,0 0-1,1-1 1,6 4 0,7 3 46,1 0-1,0-2 1,35 10 0,-51-16-45,39 9 117,1-1 1,0-2 0,53 2-1,132-6 167,-138-4-238,-38 1-5,1-2 0,-1-2 1,1-2-1,-1-3 0,-1-2 0,89-31 1,-124 34-25,-15 8-27,0 0 0,0 0 0,0 0 0,0 0 0,0 0 0,0 0 0,0 0 0,0 0 0,0 0 0,0 0 0,0 0 0,0 0 0,0 0 0,1 0 0,-1 0 0,0 0 0,0 0 0,0-1 0,0 1 0,0 0 0,0 0 0,0 0 0,0 0 0,0 0 0,0 0 0,0 0 0,0 0 0,0 0 0,0 0 0,0 0 0,0-1 0,0 1 0,0 0 0,0 0 0,0 0 0,0 0 0,0 0 0,0 0 0,0 0 0,0 0 0,0 0-1,0 0 1,0 0 0,0 0 0,0-1 0,0 1 0,-1 0 0,1 0 0,0 0 0,0 0 0,0 0 0,0 0 0,0 0 0,0 0 0,0 0 0,0 0 0,0 0 0,0 0 0,0 0 0,0 0 0,-1 0 0,1 0 0,0 0 0,0 0 0,0 0 0,0 0 0,-29-1-817,9 1 569,-185 11-3854,109-4-561</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16.150"/>
    </inkml:context>
    <inkml:brush xml:id="br0">
      <inkml:brushProperty name="width" value="0.035" units="cm"/>
      <inkml:brushProperty name="height" value="0.035" units="cm"/>
    </inkml:brush>
  </inkml:definitions>
  <inkml:trace contextRef="#ctx0" brushRef="#br0">59 145 4297,'0'0'6601,"-3"0"-6242,-16-2 113,-18 0 14073,817 2-13973,-461-17-490,-153 5-68,104 6-4,17-2 66,-184 1-14,276-11 318,81 1-341,402-12 19,-576 15-39,-135 4 0,145 8-13,-157 3 220,-138-1-217,-248 21-8315,103-6 2232,20-4-1839</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19.600"/>
    </inkml:context>
    <inkml:brush xml:id="br0">
      <inkml:brushProperty name="width" value="0.035" units="cm"/>
      <inkml:brushProperty name="height" value="0.035" units="cm"/>
    </inkml:brush>
  </inkml:definitions>
  <inkml:trace contextRef="#ctx0" brushRef="#br0">295 211 992,'0'0'6715,"-2"-2"-6448,-10-12 13820,14 102-13290,0-41-377,-1 0 0,-3-1-1,-14 87 1,-21 66 197,14-63-127,2-8-56,12-68-299,-2 0 1,-25 77-1,18-86-99,2-11 19,2 1-1,2 0 1,2 1 0,-6 47 0,11-26 38,-1 12-1,-17 79 0,18-119-47,1 0 0,2 1-1,4 55 1,-1-22-1,-1-66-44,0 6 2,-1 0-1,2 0 0,-1 0 1,1 0-1,0 0 1,1 0-1,0-1 1,0 1-1,1 0 0,6 11 1,-6-14-1,13 22 10,-1 1 0,-2 1 0,-1 0 0,11 43 0,-12-33-4,2-1 0,2 0 1,1 0-1,25 42 0,-15-32 6,27 77 1,-45-98-9,-6-21-3,-1 0 0,1-1 0,1 1 0,-1-1 0,1 1 1,0-1-1,0 0 0,1 0 0,6 8 0,43 38 15,18 20-12,-51-51-9,13 16 1,-31-35 4,0 0 0,0 0 0,0 0 0,0 0 0,1 0 0,-1-1 0,1 1 1,-1-1-1,1 1 0,-1-1 0,1 0 0,0 0 0,-1 0 0,1-1 0,0 1 0,6 0 0,54 2 29,-37-2-22,27 1 0,0 2 0,-1 2 0,55 15 0,-20-1-7,0-5 0,152 9 0,183-21 3,-222-5-3,119 16-1,210 50-8,-70-24 8,-411-37 0,489 4-57,-491-12 60,0-1 1,53-15-1,-13 3 4,247-46 0,288-61-23,-574 110 23,0-3 1,-1-2 0,48-28 0,-88 45-6,14-10-14,1-1 1,-2-1 0,0-1-1,-1 0 1,0-2-1,28-36 1,-38 43 3,-1-1-1,-1 0 1,0 0 0,-1 0 0,0 0-1,0-1 1,-2 0 0,1 0 0,1-17-1,0 6 31,12-36-1,17-33 0,46-110 23,-72 185-41,-1-1 0,-1 0 0,0 0 0,-2-1 1,5-37-1,-5-101-15,-1 15 28,1 108 0,2 0-1,1 0 1,1 1 0,2 0 0,2 0 0,29-61 0,-31 75-13,-1-1 0,-1-1 1,-1 1-1,-1-1 0,-1-1 1,-1 1-1,0-1 0,-2 0 1,-1-33-1,-3-26-1,0 33 21,7-81 0,-5 126-23,7-44 4,-2-50 0,-5-90-13,0 181-6,-1 0 0,0-1 0,0 1 1,-1 0-1,0 0 0,-1 0 1,1 0-1,-1 0 0,-1 0 1,1 1-1,-1-1 0,0 1 0,-1 0 1,1 0-1,-11-9 0,-7-6-16,-1 2-1,-41-28 0,18 15 60,5 0 0,0-3-1,3-1 1,-45-52 0,79 84-44,0 0 1,0 0 0,0 0 0,0 1 0,-1 0 0,1 0-1,-1 0 1,0 0 0,0 1 0,0 0 0,-9-3 0,-3 1-183,-1 0 0,-19-1 0,24 3 143,2 0 63,1-1 1,-1 0 0,1-1-1,-1 0 1,1-1 0,-15-9-1,-17-7-60,-4-6 44,39 22 13,-1 0 1,-1 0 0,-16-7-1,20 10 3,0 0-1,0-1 0,0 0 0,1 0 1,-1 0-1,1-1 0,0 1 0,0-1 1,0 0-1,0 0 0,1 0 0,-1-1 1,1 1-1,0-1 0,-3-6 0,1 3 12,-1 1-1,0 0 1,-12-11 0,5 5-8,9 9-17,1 0 1,-1 0-1,0 0 1,0 1 0,-1 0-1,1 0 1,-1 0-1,1 1 1,-1-1 0,0 1-1,0 0 1,0 1-1,0-1 1,-9-1-1,-34-5 24,-1 1-1,0 3 0,-51 2 0,-8 3-2637,5 1-5407,73-2 91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54.795"/>
    </inkml:context>
    <inkml:brush xml:id="br0">
      <inkml:brushProperty name="width" value="0.035" units="cm"/>
      <inkml:brushProperty name="height" value="0.035" units="cm"/>
      <inkml:brushProperty name="color" value="#E71224"/>
    </inkml:brush>
  </inkml:definitions>
  <inkml:trace contextRef="#ctx0" brushRef="#br0">38 1 6465,'0'0'8593,"-6"0"-8198,4 0-342,-22 4 315,19-2 111,19-1 338,904 2 4874,1232 47-4448,-1147 36-1105,-370-23-111,103-41-1066,-755-15-1647,-11 0-160,0-3-1,-59 3 0,46-7-1619</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57.050"/>
    </inkml:context>
    <inkml:brush xml:id="br0">
      <inkml:brushProperty name="width" value="0.035" units="cm"/>
      <inkml:brushProperty name="height" value="0.035" units="cm"/>
      <inkml:brushProperty name="color" value="#E71224"/>
    </inkml:brush>
  </inkml:definitions>
  <inkml:trace contextRef="#ctx0" brushRef="#br0">1 2 6993,'0'0'11735,"70"-1"-10795,229 0-152,-263 2-569,1 2 0,55 12 0,-89-14-202,267 61 908,-210-45-819,0 2 1,80 40-1,-126-53-100,0 2 0,-1 0-1,21 16 1,-31-22-4,1 1-1,-1 0 1,-1 0-1,1 0 1,0 0 0,-1 1-1,0-1 1,1 0-1,-1 1 1,-1 0 0,1-1-1,-1 1 1,1 0-1,-1 0 1,0 0 0,0 0-1,-1 0 1,1 5-1,-1 7 4,1-12-2,0 1 1,-1-1-1,0 0 1,0 1-1,0-1 1,-1 0-1,1 0 1,-1 1-1,0-1 1,0 0-1,-1 0 0,1 0 1,-1 0-1,0 0 1,0 0-1,0-1 1,-5 7-1,-4-1-1,0 0 1,0-1-1,-1 0 0,0-1 0,-16 8 0,-70 25-64,29-18-334,-1-3 1,-84 12 0,-145 6-3824,161-22 176,20-3-1800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55.684"/>
    </inkml:context>
    <inkml:brush xml:id="br0">
      <inkml:brushProperty name="width" value="0.035" units="cm"/>
      <inkml:brushProperty name="height" value="0.035" units="cm"/>
      <inkml:brushProperty name="color" value="#E71224"/>
    </inkml:brush>
  </inkml:definitions>
  <inkml:trace contextRef="#ctx0" brushRef="#br0">0 162 5201,'0'0'9656,"46"2"-8202,14 1-952,217 2 1658,293-41 1593,-334 18-2889,939-53 787,8 40-1532,-1107 31-114,886-14 42,-949 14 188,7-1-2092,-27 1-2071,-46 1 416,-70-1-2428,67 0 971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56.381"/>
    </inkml:context>
    <inkml:brush xml:id="br0">
      <inkml:brushProperty name="width" value="0.035" units="cm"/>
      <inkml:brushProperty name="height" value="0.035" units="cm"/>
      <inkml:brushProperty name="color" value="#E71224"/>
    </inkml:brush>
  </inkml:definitions>
  <inkml:trace contextRef="#ctx0" brushRef="#br0">1 197 9098,'0'0'5005,"71"-7"-2745,457-47 1532,1013-17 1033,-656 82-4646,191-1-123,-902-10-35,25-3 28,-197 3-69,-1 0-16,0 0 0,-1 0 0,1 0 0,-1 1-1,1-1 1,-1 0 0,1 0 0,-1 0 0,1 0-1,-1 0 1,1 0 0,0-1 0,-1 1 0,1 0-1,-1 0 1,1 0 0,-1 0 0,1-1 0,-1 1-1,1 0 1,-1 0 0,1-1 0,-1 1 0,1 0-1,-1-1 1,0 1 0,1 0 0,-1-1 0,1 1-1,-1-1 1,0 1 0,0-1 0,1 1 0,-1-1-1,0 1 1,0-1 0,1 1 0,-1-1 0,0 1-1,0-1 1,0-1 0,0 2-4,0 0 1,0-1-1,0 1 0,0 0 0,0 0 1,0-1-1,-1 1 0,1 0 0,0-1 1,0 1-1,0 0 0,0 0 0,-1-1 1,1 1-1,0 0 0,0 0 0,0 0 1,-1-1-1,1 1 0,0 0 0,0 0 1,-1 0-1,1 0 0,0-1 1,-1 1-1,1 0 0,0 0 0,-1 0 1,1 0-1,0 0 0,0 0 0,-1 0 1,1 0-1,-1 0 0,-198-43-8923,135 22 2894</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57.740"/>
    </inkml:context>
    <inkml:brush xml:id="br0">
      <inkml:brushProperty name="width" value="0.035" units="cm"/>
      <inkml:brushProperty name="height" value="0.035" units="cm"/>
      <inkml:brushProperty name="color" value="#E71224"/>
    </inkml:brush>
  </inkml:definitions>
  <inkml:trace contextRef="#ctx0" brushRef="#br0">41 1 3001,'0'0'14296,"28"5"-13502,-5 0-611,23 4 279,0 3 0,56 21 0,269 116 1672,-357-144-2055,-5-2-28,0 1-1,0-1 1,0 2 0,0-1-1,-1 1 1,0 0 0,0 1-1,0 0 1,8 8-1,-14-10-46,0-1-1,-1 1 0,0 0 1,1-1-1,-1 1 0,-1 0 1,1 0-1,0 0 0,-1 0 1,0 0-1,0-1 0,0 1 1,0 0-1,-1 0 0,1 0 1,-1 0-1,0 0 0,0-1 1,-1 1-1,1 0 0,-1-1 1,0 1-1,-2 3 0,-4 2-2,0-1 0,-1-1-1,0 1 1,0-2-1,-17 11 1,-59 29-73,74-41 46,-25 13-469,0-2 1,0-2-1,-2-1 0,1-2 1,-2-1-1,-60 7 1,-98-12-6521,120-5-48</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58.371"/>
    </inkml:context>
    <inkml:brush xml:id="br0">
      <inkml:brushProperty name="width" value="0.035" units="cm"/>
      <inkml:brushProperty name="height" value="0.035" units="cm"/>
      <inkml:brushProperty name="color" value="#E71224"/>
    </inkml:brush>
  </inkml:definitions>
  <inkml:trace contextRef="#ctx0" brushRef="#br0">306 16 7114,'0'0'10694,"29"-3"-9769,98-6 70,-77 6 100,83 5 0,-118-1-1014,0 2-1,-1 0 1,1 1 0,0 0-1,-1 1 1,0 1 0,0 0 0,23 15-1,-20-10 11,-1 0 1,0 1-1,-1 1 0,0 1 0,-1 0 0,15 20 0,-26-29-85,0 1 1,0 0-1,-1 0 0,0-1 0,0 2 0,-1-1 0,0 0 1,0 0-1,0 0 0,-1 0 0,0 1 0,0-1 0,0 0 1,-1 0-1,-2 8 0,3-11-3,-1 0-1,0-1 1,0 1 0,0 0 0,0-1-1,0 1 1,-1-1 0,1 0-1,-1 1 1,1-1 0,-1 0 0,0 0-1,0 0 1,0 0 0,0 0-1,-4 2 1,-46 25 21,29-18-6,-22 11-155,-2-2-1,-1-3 1,0-1 0,-1-2-1,-56 8 1,-252 15-5332,225-32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05.615"/>
    </inkml:context>
    <inkml:brush xml:id="br0">
      <inkml:brushProperty name="width" value="0.035" units="cm"/>
      <inkml:brushProperty name="height" value="0.035" units="cm"/>
      <inkml:brushProperty name="color" value="#E71224"/>
    </inkml:brush>
  </inkml:definitions>
  <inkml:trace contextRef="#ctx0" brushRef="#br0">89 175 4889,'0'0'6164,"-7"-11"-5088,-1-1-790,-37-63 3797,29 30-786,14 35-2641,2 9-521,0 0-1,0-1 1,0 1 0,0 0 0,-1 0-1,1 0 1,0 0 0,-1 0-1,1 0 1,-1 0 0,1 0-1,-1 0 1,1 0 0,-1 0-1,0 0 1,1 0 0,-1 0 0,0 0-1,-1-1 1,2 12-346,0 653 447,0-662-594,10-8-2160,-3-3 1247,0 0 1,0-1-1,-1 0 1,4-12 0,4-9-3334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6.720"/>
    </inkml:context>
    <inkml:brush xml:id="br0">
      <inkml:brushProperty name="width" value="0.035" units="cm"/>
      <inkml:brushProperty name="height" value="0.035" units="cm"/>
    </inkml:brush>
  </inkml:definitions>
  <inkml:trace contextRef="#ctx0" brushRef="#br0">1 90 2737,'0'0'13788,"33"-15"-13045,100-44-218,-129 56-484,1 1 0,0 0-1,-1 0 1,1 1 0,0-1 0,0 1-1,0 0 1,0 1 0,8-1 0,-13 1-37,1 0 0,0 1 0,-1-1 0,1 0 0,0 1 0,-1-1 0,1 0 0,-1 1 0,1-1 0,0 1 0,-1-1 0,1 1 0,-1-1 0,1 1 0,-1 0 0,0-1 0,1 1 0,-1-1 0,0 1 0,1 0 0,-1-1 0,0 1 0,0 0 0,1 0 0,-1-1 0,0 1 1,0 1-1,2 5 43,2 10 17,-1 0 1,-1 0-1,0 0 0,-1 0 0,-1 0 0,-2 24 0,0 11 6,2 220-645,-1-271 439,1 0 0,-1-1-1,0 1 1,0-1 0,1 1-1,-1-1 1,0 1 0,0-1-1,0 0 1,0 1 0,0-1-1,1 0 1,-1 0 0,0 1-1,0-1 1,0 0 0,0 0-1,0 0 1,0 0-1,0 0 1,0 0 0,0-1-1,1 1 1,-3-1 0,-4 1-1278,-17 0-2571</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06.516"/>
    </inkml:context>
    <inkml:brush xml:id="br0">
      <inkml:brushProperty name="width" value="0.035" units="cm"/>
      <inkml:brushProperty name="height" value="0.035" units="cm"/>
      <inkml:brushProperty name="color" value="#E71224"/>
    </inkml:brush>
  </inkml:definitions>
  <inkml:trace contextRef="#ctx0" brushRef="#br0">0 149 7482,'0'0'8992,"34"-18"-8394,113-58 199,-133 69-616,0 1 1,0 0-1,1 1 0,0 1 0,0 1 1,30-4-1,-20 4 45,-3 0-7,3-1-10,-1 1-1,1 0 1,-1 2 0,1 1-1,28 4 1,-50-3-210,0 0 1,0 1-1,0-1 0,0 1 0,-1-1 1,1 1-1,0 0 0,-1 0 0,1 0 1,-1 0-1,0 1 0,0-1 0,0 1 1,0-1-1,0 1 0,0 0 0,-1 0 0,1 0 1,-1 0-1,2 6 0,1 2 9,0 1 1,-1 0-1,0 0 0,0 16 0,-1-17-6,0 53 45,-2-60-52,0 0 0,-1 0 0,1-1 0,-1 1 1,0 0-1,0 0 0,0-1 0,-1 1 0,1-1 0,-1 1 0,0-1 0,0 1 0,0-1 0,-4 4 0,-4 1-13,0 1 0,-1-2 1,0 1-1,-1-2 0,0 1 0,-23 8 0,-84 24-74,108-36 90,-30 8-61,0-2 0,-1-1 0,0-3 0,-55 2-1,95-7 260,2-21 376,0 16-544,0 15-130,0 3 106,1-1 0,0 1 0,0-1 0,2 1 0,-1-1 1,1 0-1,1 0 0,9 20 0,-9-24-1,1 0 0,0 0 0,1-1 0,-1 1 0,1-1 0,1-1 1,-1 1-1,1-1 0,1 0 0,-1 0 0,1-1 0,12 7 0,-8-7 25,0 0-1,0 0 0,0-1 1,1-1-1,-1 0 0,23 3 1,76-4 256,-72-2-160,-27-1-113,1 0-1,-1 0 1,0-1-1,0-1 1,0 0-1,0-1 1,0 0-1,-1-1 1,0 0-1,0-1 1,0 0-1,-1-1 1,1 0-1,9-9 1,-18 13-6,1 1 0,-1-1 0,0 1 0,0-1 0,0 0 0,0 0 0,0 0 0,-1 0 0,1 0 0,-1 0 1,0 0-1,0-1 0,1-6 0,1-45-73,-3 44-7,0 11-35,-24 12-164,3-1 263,1 1 0,0 1 0,0 1 0,-26 24 0,39-32 9,2 0-1,-1 0 0,0 1 0,1-1 1,1 1-1,-1 0 0,1 0 0,0 1 0,0 0 1,1-1-1,0 1 0,1 0 0,0 0 1,0 1-1,0-1 0,0 13 0,2-20 4,0 0 0,1 1 0,-1-1 0,0 0 0,0 0-1,1 0 1,-1 0 0,1 0 0,-1 0 0,1 0 0,-1-1 0,1 1 0,-1 0-1,1 0 1,0 0 0,-1 0 0,1-1 0,0 1 0,0 0 0,0-1 0,0 1-1,0 0 1,-1-1 0,1 1 0,0-1 0,0 0 0,0 1 0,2-1 0,32 5 41,-29-4-36,99 0-594,-61-1-405,-35 0 611,0 0 0,0-1 0,0 0 0,0-1 0,0 0 0,-1 0 0,1-1 0,14-6 0,-13 3-886,0 1 0,-1-1 0,16-14 0,10-12-3505</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06.842"/>
    </inkml:context>
    <inkml:brush xml:id="br0">
      <inkml:brushProperty name="width" value="0.035" units="cm"/>
      <inkml:brushProperty name="height" value="0.035" units="cm"/>
      <inkml:brushProperty name="color" value="#E71224"/>
    </inkml:brush>
  </inkml:definitions>
  <inkml:trace contextRef="#ctx0" brushRef="#br0">28 0 6905,'0'0'10181,"0"10"-9945,13 319 2760,-12-293-2909,0-8-24,-1-1 0,-1 0-1,-1 1 1,-2-1 0,0 0 0,-14 43-1,15-63-142,1 0-1,0 0 1,0 1-1,0-1 1,1 1-1,0-1 1,1 13-1,0-19 4,0 0 0,0 0 0,0-1-1,1 1 1,-1 0 0,0 0 0,1-1-1,-1 1 1,0 0 0,1-1 0,-1 1-1,1-1 1,-1 1 0,1 0 0,-1-1-1,1 1 1,0-1 0,-1 1 0,1-1 0,0 0-1,-1 1 1,1-1 0,0 0 0,-1 1-1,1-1 1,0 0 0,0 0 0,-1 0-1,1 0 1,0 1 0,0-1 0,1 0-1,30 0-1650,-23-1 1011,32 1-3127</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07.466"/>
    </inkml:context>
    <inkml:brush xml:id="br0">
      <inkml:brushProperty name="width" value="0.035" units="cm"/>
      <inkml:brushProperty name="height" value="0.035" units="cm"/>
      <inkml:brushProperty name="color" value="#E71224"/>
    </inkml:brush>
  </inkml:definitions>
  <inkml:trace contextRef="#ctx0" brushRef="#br0">339 203 7634,'0'0'5370,"0"-23"-4691,0-63-10,0 18 3766,-4 67-4190,-9 2-250,1 1 0,-1 0-1,1 1 1,0 0 0,0 1 0,0 0 0,0 1-1,0 0 1,-15 10 0,-1 3 19,0 0 1,-37 34-1,58-46-15,1 0 1,0 0 0,0 0-1,0 1 1,0 0 0,1 0-1,0 1 1,1-1-1,0 1 1,0 0 0,1 0-1,0 1 1,0-1 0,0 1-1,1-1 1,1 1-1,-2 17 1,3-26 85,12-1 10,0 0-1,-1-1 0,1-1 0,-1 0 1,0 0-1,0-1 0,0 0 0,0-1 1,-1-1-1,0 0 0,16-11 0,10-10-28,51-51 0,-86 78-64,147-149 259,-147 148-222,-2 11-58,0 0 1,0 0-1,0 0 0,-2-1 1,1 1-1,-1 0 0,0-1 1,-9 17-1,-1 3 7,6-7 17,1 0 0,1 0 0,1 1 0,0 0 0,2 0 0,1 0 0,2 24 0,-1-46-5,1-1 0,-1 1 1,1 0-1,-1-1 0,1 1 1,-1-1-1,1 1 1,0-1-1,-1 1 0,1-1 1,0 1-1,-1-1 0,1 0 1,0 1-1,-1-1 0,1 0 1,0 0-1,0 0 0,-1 1 1,1-1-1,0 0 0,0 0 1,0 0-1,-1 0 0,1 0 1,1-1-1,31 1-28,-23 0-25,-3 0 6,1 1-241,1-1-1,0 0 1,0-1 0,-1 0-1,1 0 1,0 0 0,-1-1-1,1-1 1,-1 0-1,0 0 1,0 0 0,14-9-1,1-4-1997,0 0 1,29-30-1,-11 7-2650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07.759"/>
    </inkml:context>
    <inkml:brush xml:id="br0">
      <inkml:brushProperty name="width" value="0.035" units="cm"/>
      <inkml:brushProperty name="height" value="0.035" units="cm"/>
      <inkml:brushProperty name="color" value="#E71224"/>
    </inkml:brush>
  </inkml:definitions>
  <inkml:trace contextRef="#ctx0" brushRef="#br0">165 1 6449,'0'0'8970,"-10"26"-8324,-68 176 339,62-151-709,1-1-1,3 2 0,2 0 1,3 0-1,-2 57 1,6-66-221,1-21-48,0 0 1,2 1-1,3 31 0,-3-53-5,1 0 1,-1 0-1,0 1 0,1-1 1,0 0-1,-1 0 1,1 1-1,0-1 1,-1 0-1,1 0 1,0 0-1,0 0 1,0 0-1,0 0 0,0-1 1,0 1-1,0 0 1,1 0-1,-1-1 1,2 2-1,1 0-34,0-1 0,0 1 1,1-1-1,-1 0 0,1 0 0,6 0 0,-5 0-222,0-1 0,0 0-1,0 0 1,0-1 0,0 1 0,0-1-1,0-1 1,0 1 0,9-4 0,-12 3-33,-1 0 0,0 0 0,0 0 0,0 0 0,0 0 1,0-1-1,0 1 0,0 0 0,1-4 0,11-22-4219</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08.117"/>
    </inkml:context>
    <inkml:brush xml:id="br0">
      <inkml:brushProperty name="width" value="0.035" units="cm"/>
      <inkml:brushProperty name="height" value="0.035" units="cm"/>
      <inkml:brushProperty name="color" value="#E71224"/>
    </inkml:brush>
  </inkml:definitions>
  <inkml:trace contextRef="#ctx0" brushRef="#br0">1 118 7866,'0'0'11676,"27"-5"-11247,150-26 275,-139 21-151,66-26-1,-18 4 125,-81 30-633,11 0 83,-16 19-350,-4-4 217,0-1-1,0 0 1,-1 0 0,-1-1 0,0 0 0,0 0-1,-1 0 1,-10 11 0,-18 32 6,28-41-67,0 0 1,1 0-1,0 0 1,1 1-1,1 0 1,0 0-1,1 0 1,0 0-1,1 1 1,1-1-1,0 1 1,1-1-1,3 19 1,-3-32 11,0 1-1,1-1 1,0 0 0,-1 0 0,1 1-1,0-1 1,-1 0 0,1 0 0,0 0-1,0 0 1,0 0 0,0 0 0,0 0-1,0 0 1,0 0 0,1 0 0,-1-1-1,0 1 1,0 0 0,1-1 0,-1 1-1,0-1 1,1 1 0,-1-1 0,0 0-1,3 1 1,41 1-1374,-35-3 913,25 0-2102,-6-5-1615</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08.337"/>
    </inkml:context>
    <inkml:brush xml:id="br0">
      <inkml:brushProperty name="width" value="0.035" units="cm"/>
      <inkml:brushProperty name="height" value="0.035" units="cm"/>
      <inkml:brushProperty name="color" value="#E71224"/>
    </inkml:brush>
  </inkml:definitions>
  <inkml:trace contextRef="#ctx0" brushRef="#br0">1 4 9234,'0'0'9122,"13"-4"-11763,-13 43 481,0-3-1041,0 0-3128</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08.725"/>
    </inkml:context>
    <inkml:brush xml:id="br0">
      <inkml:brushProperty name="width" value="0.035" units="cm"/>
      <inkml:brushProperty name="height" value="0.035" units="cm"/>
      <inkml:brushProperty name="color" value="#E71224"/>
    </inkml:brush>
  </inkml:definitions>
  <inkml:trace contextRef="#ctx0" brushRef="#br0">130 210 7762,'0'0'8300,"11"-23"-7686,5-7-398,-5 10-2,-1-1 0,-1 0 0,9-30 0,-12 35 114,-5 14-215,0-1 1,0 1 0,0-1-1,0 0 1,0 1 0,-1-1-1,1 0 1,-1-3 0,-10 7-52,-1 4-63,0 0 0,0 1 0,0 0 0,0 1 0,1 0-1,1 0 1,-1 1 0,1 1 0,-12 14 0,4-4 4,2 1 0,0 0 0,-22 41 1,36-57-4,-1-1 0,1 1 0,0 0 0,0 0 0,0-1 0,0 1 1,0 0-1,1 0 0,0 0 0,0 7 0,0-2 0,1-8 2,-1 0 0,0 0 0,1 0 1,-1 0-1,1-1 0,-1 1 0,1 0 0,-1 0 0,1-1 0,-1 1 0,1 0 1,0-1-1,0 1 0,-1 0 0,1-1 0,0 1 0,0-1 0,-1 0 0,1 1 1,0-1-1,0 0 0,0 1 0,0-1 0,0 0 0,0 0 0,0 0 0,-1 1 1,1-1-1,0 0 0,2-1 0,38 2 25,-29-2-27,27 2 10,-19 1-177,1-2 0,0-1 0,30-4-1,-46 4 14,1 0-1,-1 0 0,0-1 1,1 0-1,-1 0 0,0 0 1,0-1-1,-1 1 0,1-1 1,0 0-1,-1-1 0,0 1 0,0-1 1,0 0-1,0 0 0,-1 0 1,1 0-1,3-7 0,-3 3-409,0 0 0,0 0 0,-1-1 0,0 0 0,0 1 0,-1-1 0,1-10-1,-2-11-2379</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08.899"/>
    </inkml:context>
    <inkml:brush xml:id="br0">
      <inkml:brushProperty name="width" value="0.035" units="cm"/>
      <inkml:brushProperty name="height" value="0.035" units="cm"/>
      <inkml:brushProperty name="color" value="#E71224"/>
    </inkml:brush>
  </inkml:definitions>
  <inkml:trace contextRef="#ctx0" brushRef="#br0">0 0 5801</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09.239"/>
    </inkml:context>
    <inkml:brush xml:id="br0">
      <inkml:brushProperty name="width" value="0.035" units="cm"/>
      <inkml:brushProperty name="height" value="0.035" units="cm"/>
      <inkml:brushProperty name="color" value="#E71224"/>
    </inkml:brush>
  </inkml:definitions>
  <inkml:trace contextRef="#ctx0" brushRef="#br0">0 184 5801,'253'-145'2035,"-211"125"-1154,-42 20-869,0 0-1,1 0 1,-1 0-1,0 0 1,0 0 0,0 0-1,0 0 1,0 0-1,1 0 1,-1 0-1,0 0 1,0 0-1,0 0 1,0 0-1,0 0 1,0 0-1,1 0 1,-1 0-1,0 0 1,0 0-1,0 0 1,0 0-1,0 0 1,0 0 0,1 1-1,-1-1 1,0 0-1,0 0 1,0 0-1,0 0 1,0 0-1,0 0 1,0 0-1,0 0 1,0 1-1,1-1 1,-1 0-1,0 0 1,0 0-1,0 0 1,0 0 0,0 0-1,0 1 1,0-1-1,0 0 1,0 0-1,0 0 1,0 0-1,0 0 1,0 0-1,0 1 1,0-1-1,0 0 1,0 0-1,0 0 1,0 0-1,0 0 1,-1 1-1,1-1 1,0 0 0,0 0-1,0 0 1,0 0-1,0 0 1,0 0-1,0 0 1,-1 1-1,1-1-3,-11 33 1500,1 1-1,2 0 1,1 1 0,2 0 0,-1 43 2698,6-88-3286,0 7-913,1 0 0,0 0 0,0 1 0,0-1 0,0 0 1,0 0-1,0 1 0,1-1 0,-1 1 0,1-1 0,0 1 0,0 0 0,-1 0 0,2-1 0,-1 1 0,3-2 0,48-36-30,-25 21-11,15-14-332,52-30 1,-75 51 173,0 2 1,1 0-1,0 1 1,0 1-1,29-7 0,-50 15 166,1 0 0,-1 0 0,1 0-1,0 0 1,-1 0 0,1 0-1,-1 0 1,1 0 0,-1 0 0,1 0-1,0 1 1,-1-1 0,1 0 0,-1 0-1,1 1 1,-1-1 0,1 0-1,-1 0 1,1 1 0,-1-1 0,0 0-1,1 1 1,-1-1 0,1 1-1,-1-1 1,0 1 0,1-1 0,-1 1-1,0-1 1,0 1 0,1-1 0,-1 1-1,0-1 1,0 1 0,0-1-1,0 1 1,0-1 0,0 1 0,1 0-1,-2 0 1,1 32 86,-1-20-140,2-1 79,-2-1-1,0 0 1,0 1 0,-1-1 0,-1 0 0,0 0-1,0 0 1,-9 19 0,10-26-171,0 0 1,1 0-1,0 1 0,0-1 0,1 0 1,-1 0-1,1 0 0,0 6 0,4-9-700,11-1-476,0-1 0,25-4-1,8-11-3082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10.110"/>
    </inkml:context>
    <inkml:brush xml:id="br0">
      <inkml:brushProperty name="width" value="0.035" units="cm"/>
      <inkml:brushProperty name="height" value="0.035" units="cm"/>
      <inkml:brushProperty name="color" value="#E71224"/>
    </inkml:brush>
  </inkml:definitions>
  <inkml:trace contextRef="#ctx0" brushRef="#br0">292 517 8570,'0'0'8859,"0"-13"-8570,0-39-223,0 41-111,-4 10-8,-8 5 50,1 0 0,0 1 0,0 1 0,1-1 0,-1 2-1,-12 9 1,-61 54 13,65-53-10,5-5 5,-39 38-20,50-47 11,0 0 0,0 1 0,1 0 0,0-1-1,-1 1 1,1 0 0,0 0 0,1 0 0,-1 0 0,1 0 0,0 0 0,0 1 0,-1 7-1,2-11 201,24-7 182,-7 3-339,14-12 9,-1 0 1,0-2-1,-2-1 1,50-40-1,-73 55-49,10-8 140,0-1 1,-1 0-1,-1 0 0,0-2 1,0 0-1,-1 0 0,15-25 1,-29 76 201,-4-24-337,0 0-1,0-1 0,-1 0 1,-17 23-1,-5 9 31,22-33-13,0 1 1,1 0-1,1 0 1,0 1-1,1-1 1,0 1-1,1 0 1,1 0-1,0 0 0,0 1 1,1 15-1,26-28 769,-10-3-740,-1-1 1,1 0-1,-1 0 1,0-2-1,0 0 1,0 0-1,-1-2 1,0 1-1,17-12 1,6-7-72,66-58 1,-61 42-24,-1-2 1,-2-2 0,-2-2-1,-3-1 1,-1-1-1,31-68 1,-33 62 50,-4 7 171,20-52 0,-46 98-132,0 1-42,0 1 1,0 0-1,0-1 1,0 1-1,0 0 1,0-1-1,0 1 1,0 0-1,0 0 1,0-1-1,0 1 1,0 0-1,0-1 1,0 1-1,0 0 1,0-1-1,1 1 1,-1 0-1,0 0 1,0-1-1,0 1 1,0 0-1,1 0 1,-1-1-1,0 1 1,0 0-1,1 0 1,-1 0-1,0 0 1,0-1-1,1 1 1,-1 0-1,0 0 1,0 0-1,1 0 1,-1 0-1,0 0 1,1 0-1,-1-1 1,1 1-1,0 0-70,-1 14-53,-1-6 124,0-1 0,-1 0 0,0 0 0,0 1 0,0-1 0,-1 0 0,0-1 0,-1 1 0,-7 11 0,-5 13 84,1 0 56,2 1 0,1 1 0,2 0 1,1 0-1,1 1 0,2 0 0,2 0 0,-1 67 1,5-37-53,1 81-17,0-138-73,-1-1 1,1 0-1,0 0 1,0 0-1,1 0 1,0 0-1,0 0 1,1 0-1,-1 0 0,1-1 1,0 1-1,1-1 1,-1 0-1,1 0 1,0 0-1,8 7 1,-4-6 1,-1-1 1,1 0-1,1 0 1,-1 0-1,1-1 1,-1-1 0,1 1-1,0-1 1,1-1-1,13 3 1,15-1-397,0-1 0,41-2 1,-46-2-540,31-2-3169,-56 2 2579,-1-1 1,1 0 0,-1-1-1,8-3 1,-15 6 1498</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6.953"/>
    </inkml:context>
    <inkml:brush xml:id="br0">
      <inkml:brushProperty name="width" value="0.035" units="cm"/>
      <inkml:brushProperty name="height" value="0.035" units="cm"/>
    </inkml:brush>
  </inkml:definitions>
  <inkml:trace contextRef="#ctx0" brushRef="#br0">1 86 2777,'0'0'13522,"379"-47"-12537,-284 37-489,-20-1-224,-21 4-136,-13 3-96,-1 1-40,-13-1-96,0 4-304,1 0-600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11.234"/>
    </inkml:context>
    <inkml:brush xml:id="br0">
      <inkml:brushProperty name="width" value="0.035" units="cm"/>
      <inkml:brushProperty name="height" value="0.035" units="cm"/>
      <inkml:brushProperty name="color" value="#E71224"/>
    </inkml:brush>
  </inkml:definitions>
  <inkml:trace contextRef="#ctx0" brushRef="#br0">217 386 5705,'0'0'10236,"-1"-9"-9488,-5-24-407,5 32-340,1 1 0,0 0 0,0-1-1,-1 1 1,1-1 0,0 1-1,0-1 1,-1 1 0,1-1 0,-1 1-1,1 0 1,0-1 0,-1 1 0,1 0-1,-1 0 1,1-1 0,-1 1 0,1 0-1,-1 0 1,1-1 0,-1 1 0,1 0-1,-1 0 1,1 0 0,-1 0 0,1 0-1,-1 0 1,1 0 0,-1 0 0,1 0-1,-1 0 1,1 0 0,-1 0-1,1 0 1,-2 1 0,-15 8-69,0 4 52,0 1-1,2 1 1,-1 1 0,2 0-1,0 0 1,1 2 0,1 0-1,1 0 1,0 1 0,2 0 0,0 1-1,-7 23 1,16-43 19,-1 1-1,1-1 1,0 0-1,0 1 1,0-1 0,0 0-1,0 1 1,0-1-1,0 0 1,0 1 0,0-1-1,0 0 1,0 1-1,0-1 1,0 0 0,0 0-1,0 1 1,0-1-1,1 0 1,-1 1 0,0-1-1,0 0 1,0 1-1,0-1 1,1 0 0,-1 0-1,0 1 1,0-1-1,0 0 1,1 0 0,-1 0-1,0 1 1,0-1-1,1 0 1,-1 0 0,1 0-1,15 2 86,18-9 15,-16 2-85,-1-2 1,0-1-1,-1 0 0,1-1 1,-1 0-1,-1-2 1,19-16-1,95-97 48,-91 85-27,4-6-32,-2-3 0,54-82 0,-81 106 119,0 0 0,15-42-1,-28 65-95,0 1-1,0-1 0,0 1 0,0-1 0,0 1 1,0-1-1,1 0 0,-1 1 0,0-1 0,0 1 0,1-1 1,-1 1-1,0 0 0,1-1 0,-1 1 0,0-1 0,1 1 1,-1-1-1,1 1 0,-1 0 0,1-1 0,-1 1 0,1 0 1,0-1-1,3 13 180,-2 25-169,-22 369 639,13-236-864,7-165 143,0-4 26,0-1-1,1 1 0,-1-1 0,0 1 1,0-1-1,0 1 0,0-1 0,1 0 1,-1 1-1,0-1 0,0 1 0,1-1 1,-1 0-1,0 1 0,1-1 0,-1 0 1,0 1-1,1-1 0,-1 0 0,0 0 1,1 1-1,-1-1 0,1 0 0,-1 0 1,1 1-1,-1-1 0,1 0 0,-1 0 1,0 0-1,1 0 0,0 0 0,20 2-291,-13-2 123,115 0-4975,-62 0-154</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0.764"/>
    </inkml:context>
    <inkml:brush xml:id="br0">
      <inkml:brushProperty name="width" value="0.035" units="cm"/>
      <inkml:brushProperty name="height" value="0.035" units="cm"/>
      <inkml:brushProperty name="color" value="#E71224"/>
    </inkml:brush>
  </inkml:definitions>
  <inkml:trace contextRef="#ctx0" brushRef="#br0">368 127 6553,'0'0'6242,"0"-16"-6130,0-42 15,0 10 4324,-3 47-4258,0 0-1,0 0 0,0 1 1,0-1-1,0 1 1,-1 0-1,1 0 1,0 0-1,-5 1 1,1-1-141,-9 0-46,-10 0-22,-36 4 0,53-3 10,0 1 1,0 0-1,0 1 0,0 0 1,0 0-1,0 1 0,-12 7 1,2 0-1,1 1 1,0 1-1,-17 16 1,31-25 3,-1 1 0,2-1 1,-1 0-1,0 1 1,1 0-1,0 0 0,0 0 1,0 0-1,1 0 1,0 1-1,0-1 0,0 1 1,0-1-1,1 1 1,0 0-1,0 10 0,0-5-6,2 10 73,-1-20-59,0 0 1,1-1-1,-1 1 0,0 0 1,1-1-1,-1 1 0,1-1 0,-1 1 1,1-1-1,-1 1 0,1-1 0,-1 1 1,1-1-1,0 1 0,-1-1 0,1 0 1,-1 1-1,1-1 0,0 0 0,0 0 1,-1 1-1,1-1 0,0 0 0,-1 0 1,1 0-1,0 0 0,1 0 1,33 3 172,0-3 1,47-3-1,-73 1-168,0 0 0,0-1 0,0 0-1,0 0 1,-1-1 0,1 0 0,-1 0-1,15-11 1,3-5 40,28-27 0,-24 19-38,-14 15-8,-9 8 7,0-1 0,0 0 0,0-1 0,9-12-1,-17 34-169,1-9 161,-1-1-1,1 1 0,-1-1 0,0 0 0,-3 10 0,-5 6 1,1-5 9,0 0-1,2 0 0,0 1 0,0-1 0,2 1 0,0 1 1,1-1-1,-1 27 0,4-42-2,1 3 46,10-4 30,19-1-193,15 1 227,0-2 1,77-13-1,-107 11-542,0-1 0,-1 0 0,1-1 0,25-14 0,-31 14-248,-1 0 1,1-1-1,-1 0 1,-1 0-1,1-1 1,-1 0-1,0-1 1,8-11-1,1-9-3499</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1.494"/>
    </inkml:context>
    <inkml:brush xml:id="br0">
      <inkml:brushProperty name="width" value="0.035" units="cm"/>
      <inkml:brushProperty name="height" value="0.035" units="cm"/>
      <inkml:brushProperty name="color" value="#E71224"/>
    </inkml:brush>
  </inkml:definitions>
  <inkml:trace contextRef="#ctx0" brushRef="#br0">183 118 9010,'0'0'10053,"17"-20"-9129,51-58-143,-51 58 28,-17 25-764,-1 23 1,-2 0-1,0 0 1,-2 0 0,-1 0 0,-1-1-1,-14 34 1,-10 12 122,-40 70 0,-46 91-129,106-214-251,2-1 1260,10-18-1014,-1-1 0,1 1 0,0-1 0,0 1 0,-1-1 0,1 1 0,0-1 0,0 0 0,0 1 0,-1-1 0,1 0 0,0 0 0,0 1 0,0-1 0,0 0 0,0 0 0,-1 0 0,1 0 0,0 0 0,0 0 0,0 0 0,0-1 0,0 1 0,-1 0 0,1 0 0,2-2-1,24-4 25,0-1-1,-1-2 0,0-1 0,31-16 0,45-17-73,-83 37-65,-15 4-1,0 0 0,1 0 0,-1 0-1,1 1 1,-1 0 0,1 0 0,0 0-1,-1 1 1,1 0 0,0 0 0,-1 0 0,7 1-1,-11-1 73,1 0 0,0 0-1,-1 0 1,1 1-1,-1-1 1,1 0 0,-1 1-1,1-1 1,-1 0 0,1 1-1,-1-1 1,1 1 0,-1-1-1,1 1 1,-1-1 0,0 1-1,1-1 1,-1 1-1,0-1 1,1 1 0,-1-1-1,0 1 1,0 0 0,1-1-1,-1 1 1,0 0 0,0-1-1,0 1 1,0-1-1,0 1 1,0 0 0,3 10-117,3-9 115,-6-2 11,1 0 1,-1 0-1,1 0 1,-1 0 0,0 0-1,1 1 1,-1-1 0,1 0-1,-1 0 1,0 1-1,1-1 1,-1 0 0,0 1-1,0-1 1,1 0 0,-1 1-1,0-1 1,0 0-1,1 1 1,-1-1 0,0 0-1,0 1 1,0-1 0,0 1-1,0-1 1,1 0 0,-1 1-1,0-1 1,0 1-1,0-1 1,0 1 0,0 0-1,-1 14-103,1-13 44,-1 0 35,1-1-1,-1 1 1,0-1-1,0 1 1,1-1-1,-1 1 1,0-1-1,0 1 1,-1-1-1,1 0 1,0 0-1,0 0 1,-1 0-1,1 0 1,0 0-1,-1 0 1,1 0-1,-1 0 1,1 0-1,-1-1 1,0 1-1,1-1 1,-4 1-1,-42 10-173,46-10 193,-36 3-108,0-1 0,-1-2 0,-60-6 0,89 4-138,0-1 0,0 0 0,1 0 0,-1-1 0,1 0 0,0 0-1,0-1 1,0 0 0,-10-7 0,17 11 192,0 0-1,0-1 1,0 1-1,0-1 1,1 1-1,-1-1 1,0 1-1,0-1 1,1 1-1,-1-1 1,0 0-1,1 1 1,-1-1-1,0 0 1,1 0-1,-1 1 1,1-1-1,0 0 1,-1 0-1,1 0 1,-1 0-1,1 0 1,0 1-1,0-1 1,0 0-1,-1 0 1,1 0-1,0 0 1,0 0-1,0 0 1,1 0-1,-1 0 1,0 0-1,0 0 1,0 0-1,1 0 1,-1 1-1,0-1 1,1 0-1,-1 0 1,1 0-1,-1 0 1,1 1-1,-1-1 1,1 0-1,-1 0 1,2 0-1,3-3-394,-1 1 0,1 0 0,0 0 0,0 1 0,0-1 0,10-2 0,55-17-5340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2.433"/>
    </inkml:context>
    <inkml:brush xml:id="br0">
      <inkml:brushProperty name="width" value="0.035" units="cm"/>
      <inkml:brushProperty name="height" value="0.035" units="cm"/>
      <inkml:brushProperty name="color" value="#E71224"/>
    </inkml:brush>
  </inkml:definitions>
  <inkml:trace contextRef="#ctx0" brushRef="#br0">367 157 7194,'0'0'8652,"4"-23"-8017,9-69-115,-12 90-491,-1 0 0,1 0 0,-1 0-1,0 0 1,0 0 0,0 0 0,0 1 0,0-1 0,0 0 0,0 0 0,-1 0 0,1 0-1,-1 0 1,1 0 0,-2-2 0,1 4-24,1-1 0,-1 1 0,1-1 0,-1 1 0,1 0 0,-1 0 0,1-1 0,-1 1 0,0 0 1,1 0-1,-1 0 0,1 0 0,-1 0 0,0 0 0,1 0 0,-1 0 0,1 0 0,-1 0 0,0 0 0,1 0 0,-1 0 0,0 0 0,-5 1 61,-7-3-52,1 0-1,-1 1 1,0 0 0,0 1-1,1 0 1,-1 1-1,0 1 1,1 0 0,-1 1-1,1 0 1,0 1 0,0 0-1,-17 9 1,5 1 17,1 0-1,-28 23 1,44-31-19,0 0 0,0 1-1,1 0 1,0 0 0,0 1 0,0-1-1,1 1 1,0 1 0,1-1-1,-5 13 1,8-17-9,0 0-1,0 0 1,1 0 0,-1 0-1,1 0 1,1 7 0,-1 0 113,16-10 908,4-2-833,-1 0-1,1-2 1,-1 0-1,1-1 1,-1-1 0,0-1-1,-1 0 1,0-1-1,32-18 1,-17 7-162,0-2-1,-2-1 1,0-1 0,-1-2-1,40-41 1,-68 65-232,-3 6 156,-7 13 56,-15 19-5,17-29 4,0 0 1,1 0-1,-1 1 0,2-1 1,-1 1-1,2 0 1,-1 0-1,1 0 1,1 1-1,0-1 0,-1 14 1,3-23-7,0 0 0,0 0 1,0 0-1,0-1 0,1 1 1,-1 0-1,0 0 0,0 0 1,1-1-1,-1 1 0,1 0 1,-1-1-1,1 1 0,-1 0 1,1-1-1,-1 1 0,1 0 0,0-1 1,-1 1-1,1-1 0,0 1 1,-1-1-1,1 0 0,0 1 1,-1-1-1,1 0 0,0 1 1,0-1-1,1 0 0,28 4 51,-22-4-44,218 5-4151,-141-6-1034,-37 1-34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3.310"/>
    </inkml:context>
    <inkml:brush xml:id="br0">
      <inkml:brushProperty name="width" value="0.035" units="cm"/>
      <inkml:brushProperty name="height" value="0.035" units="cm"/>
      <inkml:brushProperty name="color" value="#E71224"/>
    </inkml:brush>
  </inkml:definitions>
  <inkml:trace contextRef="#ctx0" brushRef="#br0">396 28 6969,'0'0'9844,"-3"-4"-9632,3 2-205,-1 1 0,0-1 0,0 1 0,0-1 0,0 1 0,-1 0 0,1 0 0,0-1 0,-1 1 0,1 0 0,0 0 0,-1 0 0,1 0 0,-1 1 0,0-1 0,1 0 1,-1 1-1,0-1 0,-2 0 0,-1 0 18,-1 1 1,0-1-1,1 1 1,-1 0-1,1 0 1,-9 2-1,-12 4 114,1 1 0,-27 10-1,31-10-22,0 0-10,-62 23 208,74-26-296,1 0 0,-1 0-1,1 1 1,0 0 0,1 1-1,-14 11 1,19-14-15,0-1-1,0 1 1,1 0 0,-1 0-1,0 0 1,1 0 0,0 0-1,-1 1 1,2-1 0,-3 6-1,3-8 0,0 0 0,0 0 0,0 0-1,-1 0 1,1 1 0,0-1-1,0 0 1,0 0 0,1 0-1,-1 0 1,0 0 0,0 0-1,1 0 1,-1 0 0,0 0-1,1 0 1,-1 0 0,1 0 0,-1 0-1,1 0 1,0 0 0,-1 0-1,1-1 1,0 1 0,0 0-1,-1 0 1,1-1 0,0 1-1,0-1 1,0 1 0,0 0 0,0-1-1,0 0 1,0 1 0,0-1-1,2 1 1,84 10 140,17 2-86,-92-10-58,0 0 0,0 0-1,0 1 1,-1 0 0,1 1 0,10 7 0,-20-10-1,0 1 0,0-1 0,0 1 1,-1-1-1,1 1 0,-1-1 0,0 1 1,0 0-1,0 0 0,0 0 0,0 0 1,-1 0-1,1 0 0,-1 0 0,0 0 1,1 0-1,-2 0 0,1 0 0,0 0 1,0 0-1,-1 0 0,0-1 0,0 1 1,0 0-1,0 0 0,0 0 0,0-1 0,-1 1 1,-2 4-1,-5 1 0,-1-1-1,1 0 1,-1-1-1,-1 0 1,1 0 0,-1-1-1,0 0 1,0-1 0,0 0-1,-13 1 1,-3 1 165,0-2 0,0-1 0,-39 0 0,66-3-143,-1-1 0,1 1 0,-1 0 1,0-1-1,1 1 0,-1-1 0,1 1 1,-1-1-1,1 1 0,-1-1 0,1 0 0,0 1 1,-1-1-1,1 1 0,0-1 0,-1 0 0,1 1 1,0-1-1,0 0 0,-1 1 0,1-1 1,0 0-1,0 0 0,0 1 0,0-1 0,0 0 1,0 1-1,0-1 0,0 0 0,1 0 1,-1 1-1,0-1 0,0 0 0,0 1 0,1-1 1,-1 0-1,1 0 0,0-2-23,-1 1 0,1 0 0,0-1 1,0 1-1,0 0 0,0-1 0,0 1 0,1 0 0,-1 0 0,1 0 1,-1 0-1,1 0 0,2-1 0,9-5-73,1 1 1,1 1-1,-1 0 0,1 1 1,19-4-1,84-13-273,-110 21 333,174-20-149,-104 14 231,-2-4 0,89-22 0,-159 31 22,-1 0 0,1 0 0,-1 0 0,0 0-1,0-1 1,0 0 0,6-4 0,-9 6 10,0-1-1,0 0 1,-1 0 0,1 0 0,-1 0-1,1 0 1,-1 0 0,0 0 0,0 0 0,0 0-1,0 0 1,0-1 0,0 1 0,-1 0-1,1-1 1,-1 1 0,1-1 0,-1 1 0,0-4-1,0-50 1849,0 55-1934,0 1-1,-1-1 1,1 1 0,0 0 0,0-1 0,-1 1 0,1-1 0,0 1-1,-1 0 1,1-1 0,0 1 0,-1 0 0,1-1 0,-1 1-1,1 0 1,0 0 0,-1-1 0,1 1 0,-1 0 0,1 0 0,-1 0-1,1-1 1,-1 1 0,1 0 0,-1 0 0,1 0 0,-1 0-1,1 0 1,-1 0 0,0 0 0,-22 0-32,16 1 27,-8-1-21,0 2 0,0-1 0,1 2 0,-1 0 0,1 1 0,-1 0 0,1 1 0,1 1 0,-17 9 0,24-12 27,1 0 1,-1 0-1,0 1 1,1 0 0,0 0-1,-1 0 1,2 1-1,-1 0 1,0 0-1,1 0 1,0 1 0,1-1-1,-1 1 1,1 0-1,0 0 1,0 0-1,1 0 1,-1 1 0,2-1-1,-1 1 1,1-1-1,-2 13 1,3-18 3,0 0 1,0 0 0,1 1-1,-1-1 1,0 0-1,0 0 1,1 0 0,-1 0-1,1 1 1,-1-1-1,1 0 1,-1 0 0,1 0-1,0 0 1,-1 0-1,1 0 1,0 0 0,0 0-1,0-1 1,0 1-1,-1 0 1,3 1 0,26 9 150,-20-8-89,32 8 113,1-1 0,0-3-1,67 5 1,135-8 180,-166-5-220,-32 2-109,-1-3-1,87-14 0,-119 12-189,-18 1-415,-28 2-988,-42 1-2361,-12 0-1211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6.127"/>
    </inkml:context>
    <inkml:brush xml:id="br0">
      <inkml:brushProperty name="width" value="0.035" units="cm"/>
      <inkml:brushProperty name="height" value="0.035" units="cm"/>
      <inkml:brushProperty name="color" value="#E71224"/>
    </inkml:brush>
  </inkml:definitions>
  <inkml:trace contextRef="#ctx0" brushRef="#br0">454 486 6465,'0'0'11177,"1"-18"-10356,5-81 368,-7 98-1177,-1 0 0,1 0 0,-1 1 1,0-1-1,1 1 0,-1-1 0,1 1 0,-1 0 0,0-1 0,1 1 0,-1 0 0,0 0 0,0 0 0,1 0 0,-1 1 0,-1-1 1,-3 0-11,-14 2-11,0 0-1,0 0 1,0 2-1,0 1 0,1 0 1,0 1-1,-35 17 1,18-5 8,0 2 1,-61 47 0,92-64-7,0 0 1,0 1-1,1 0 1,-1 0 0,1 0-1,0 0 1,0 1-1,1-1 1,-1 1-1,1 0 1,0 0-1,0 1 1,1-1-1,0 0 1,0 1-1,0 0 1,0-1-1,1 1 1,-1 7 0,2-12 6,1-1 0,-1 1 0,0 0 0,0 0 0,1-1 0,-1 1 0,0 0 1,1-1-1,-1 1 0,1 0 0,-1-1 0,1 1 0,-1-1 0,1 1 0,-1-1 1,1 1-1,0-1 0,-1 1 0,1-1 0,0 0 0,-1 1 0,1-1 0,0 0 0,0 1 1,-1-1-1,1 0 0,0 0 0,0 0 0,-1 0 0,3 0 0,28 1 63,-25-1-43,31 0 110,46-5 0,-69 3-115,-1-1 1,0 0-1,0-1 1,0 0-1,0-1 1,23-13-1,-14 4 6,0-1 0,-1-1 0,0 0 0,-1-2-1,18-21 1,79-107 28,-86 104-84,14-18 4,-22 27 57,1 0 1,2 2-1,1 0 1,1 2-1,35-27 1,-52 47 15,-7 6-15,-3 10-14,-2 10-10,-1-8 5,0 0 0,0-1 0,-1 1 0,0-1 0,0 1-1,-1-1 1,0 0 0,0 0 0,-1-1 0,0 1 0,-10 9-1,-9 18 35,-23 45 67,-46 109 0,85-168-106,2 1 0,0-1 0,1 2 0,1-1 0,1 0 0,1 1 0,1 32 0,1-53-2,0 0-1,0-1 1,0 1 0,0 0 0,0-1 0,1 1-1,-1 0 1,1-1 0,-1 1 0,1-1 0,-1 1-1,1-1 1,0 1 0,0-1 0,-1 1 0,1-1-1,0 0 1,0 1 0,1-1 0,-1 0 0,0 0-1,0 0 1,1 0 0,-1 0 0,0 0 0,1 0-1,-1-1 1,1 1 0,-1 0 0,4 0 0,3 1 4,0-1 0,0 0 1,0-1-1,0 1 1,11-2-1,4 0-8,27 1-658,91-13 0,-115 8-726,-1-1 1,45-16-1,-12-3-4349</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6.734"/>
    </inkml:context>
    <inkml:brush xml:id="br0">
      <inkml:brushProperty name="width" value="0.035" units="cm"/>
      <inkml:brushProperty name="height" value="0.035" units="cm"/>
      <inkml:brushProperty name="color" value="#E71224"/>
    </inkml:brush>
  </inkml:definitions>
  <inkml:trace contextRef="#ctx0" brushRef="#br0">442 126 5209,'0'0'10126,"0"-20"-9127,0-84 389,-18 103-987,4 2-402,0 1 0,0 0 0,0 1 1,0 1-1,0 0 0,1 0 0,-20 11 1,-90 54 15,34-9 0,80-52-15,-1 0 0,2 0 1,-1 0-1,1 1 1,0 1-1,-11 17 0,17-23-3,1 0 1,-1 0-1,1 1 0,0-1 0,0 0 0,0 1 1,0-1-1,1 1 0,0 0 0,0 7 0,0-5 9,0-6-1,0-1 0,1 1 1,-1-1-1,0 1 0,0-1 1,0 0-1,0 1 0,1-1 0,-1 1 1,0-1-1,0 0 0,1 1 1,-1-1-1,0 0 0,1 1 0,-1-1 1,1 0-1,-1 1 0,0-1 0,1 0 1,-1 0-1,1 0 0,-1 1 1,0-1-1,1 0 0,-1 0 0,1 0 1,-1 0-1,1 0 0,-1 0 1,1 0-1,0 0 0,21 0 136,-13 0-75,33-1 156,0-1 0,58-10 0,-79 8-229,-1-1 1,0-1-1,0-1 1,0-1-1,-1 0 1,33-21-1,-48 27 8,0-1-1,0 0 1,-1 0-1,1 0 1,-1 0 0,0-1-1,0 1 1,0-1-1,0 0 1,-1 0-1,1 0 1,-1 0-1,0 0 1,0-1-1,1-5 1,0-2-110,-1 0-1,-1-1 1,0 1 0,-1-18 0,1 27-86,-1 1-1,0 0 1,1-1-1,0 1 1,-1 0-1,1 0 1,0-1 0,0 1-1,1 0 1,-1 0-1,0 0 1,1 0 0,-1 0-1,1 1 1,-1-1-1,1 0 1,0 1-1,0-1 1,0 1 0,0-1-1,0 1 1,0 0-1,0 0 1,0 0-1,0 0 1,0 0 0,1 1-1,-1-1 1,3 0-1,15-3-4279</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7.170"/>
    </inkml:context>
    <inkml:brush xml:id="br0">
      <inkml:brushProperty name="width" value="0.035" units="cm"/>
      <inkml:brushProperty name="height" value="0.035" units="cm"/>
      <inkml:brushProperty name="color" value="#E71224"/>
    </inkml:brush>
  </inkml:definitions>
  <inkml:trace contextRef="#ctx0" brushRef="#br0">461 79 6481,'0'0'11535,"0"-13"-10611,0-52 259,-12 65-911,-6-1-237,0 1 0,1 1 0,-1 1-1,0 1 1,1 0 0,-23 8 0,7 0 44,1 1-1,0 2 1,1 2 0,1 0-1,0 2 1,-27 22 0,52-35-66,0-1 0,1 1 0,-1 0 0,1 0 0,0 0 0,1 1 0,-1-1 0,1 1 0,0 0 0,0 0 0,-2 7 0,2-1 10,1 0 0,0 0 1,0 0-1,1 24 0,1-34-19,0 0 0,1 0 0,-1 0 0,0-1 0,1 1 0,-1 0 0,1-1 0,0 1 0,-1 0 0,1-1 0,0 1 0,0-1 0,0 1 0,0-1 0,0 1 0,0-1 0,1 0 1,-1 0-1,0 1 0,1-1 0,-1 0 0,1 0 0,-1 0 0,1-1 0,-1 1 0,1 0 0,0 0 0,2 0 0,6 2 20,0-1 0,0 0 0,20 1 0,-18-2-9,191 7-706,-73-14-2623,-66-4-797,-9-6-1397</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7.344"/>
    </inkml:context>
    <inkml:brush xml:id="br0">
      <inkml:brushProperty name="width" value="0.035" units="cm"/>
      <inkml:brushProperty name="height" value="0.035" units="cm"/>
      <inkml:brushProperty name="color" value="#E71224"/>
    </inkml:brush>
  </inkml:definitions>
  <inkml:trace contextRef="#ctx0" brushRef="#br0">0 0 7826</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7.869"/>
    </inkml:context>
    <inkml:brush xml:id="br0">
      <inkml:brushProperty name="width" value="0.035" units="cm"/>
      <inkml:brushProperty name="height" value="0.035" units="cm"/>
      <inkml:brushProperty name="color" value="#E71224"/>
    </inkml:brush>
  </inkml:definitions>
  <inkml:trace contextRef="#ctx0" brushRef="#br0">0 75 7826,'300'-40'2708,"-244"28"-1264,-56 12-1417,1 0 1,-1 0-1,0 0 1,0 0 0,0 1-1,1-1 1,-1 0-1,0 0 1,0-1-1,0 1 1,1 0-1,-1 0 1,0 0 0,0 0-1,0 0 1,0 0-1,1 0 1,-1 0-1,0 0 1,0 0 0,0 0-1,0 0 1,1-1-1,-1 1 1,0 0-1,0 0 1,0 0-1,0 0 1,0 0 0,0-1-1,1 1 1,-1 0-1,0 0 1,0 0-1,0 0 1,0-1 0,0 1-1,0 0 1,0 0-1,0 0 1,0-1-1,0 1 1,0 0-1,0 0 1,0 0 0,0-1-1,0 1 1,0 0-1,0 0 1,0 0-1,0 0 1,0-1-1,0 1 1,0 0 0,-1 0-1,1-1 1,0-3 1166,7-3 1244,-4 11-1014,-2 17-1104,-3-14-318,0 0-1,-1-1 0,0 1 1,0-1-1,-1 1 0,1-1 0,-1 0 1,-1 0-1,1-1 0,-1 1 1,0-1-1,0 0 0,-7 5 1,-15 17 11,-10 13 26,13-15-33,-32 43 1,51-62-14,0 1 1,1 0-1,0 0 0,0 1 1,1-1-1,0 1 1,1-1-1,-1 1 0,1 0 1,1 0-1,-2 15 0,3-22 6,0 0 0,0 0 0,1 0 0,-1 0 0,0-1 0,1 1 0,-1 0-1,0 0 1,1-1 0,-1 1 0,1 0 0,-1-1 0,1 1 0,0 0 0,-1-1-1,1 1 1,-1-1 0,1 1 0,0-1 0,0 1 0,-1-1 0,1 0 0,0 1-1,0-1 1,-1 0 0,1 0 0,0 1 0,0-1 0,0 0 0,0 0 0,-1 0 0,3 0-1,34 0 107,-25-1-59,6 1 68,0-2 0,0 0 0,-1-2 0,1 1 0,-1-2 0,21-8 0,100-51 563,-90 40-537,43-25 207,-2-3 1,158-125 0,-241 174-311,-5 2-41,-1 4-271,-1 1 275,1 1-1,-1-1 1,0 0 0,-1 0-1,1 0 1,-1 0 0,1 0-1,-1 0 1,0-1-1,-1 1 1,-2 3 0,-37 45 9,17-22-6,8-8 2,-27 47 1,39-60-6,1 0 1,0 0 0,1 0-1,0 0 1,1 1 0,0-1 0,0 1-1,1 0 1,-1 10 0,3-19-1,-1 0 0,0 0 0,1 0 0,-1 0 0,1 0 0,-1-1 0,1 1 0,-1 0 0,1 0 0,0 0 0,-1 0 0,1 0 0,0-1 0,0 1 0,-1 0 0,1-1 0,0 1 0,0-1 0,0 1 0,0-1 0,0 1 0,0-1 0,0 1 0,0-1 0,0 0 0,0 0 0,0 0 0,0 1 0,0-1 0,0 0 1,2-1-1,45 2-21,-33-1-11,11 0-71,51-3-869,-70 3 734,-1-2 0,1 1 0,-1-1 0,1 0 0,-1 0 0,0-1 0,1 0 0,-1 0 0,8-6 1,47-44-4703,-34 25 671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7.294"/>
    </inkml:context>
    <inkml:brush xml:id="br0">
      <inkml:brushProperty name="width" value="0.035" units="cm"/>
      <inkml:brushProperty name="height" value="0.035" units="cm"/>
    </inkml:brush>
  </inkml:definitions>
  <inkml:trace contextRef="#ctx0" brushRef="#br0">1 10 2425,'0'0'14613,"23"-1"-13700,71-6-363,-88 6-514,-1 1-1,1 0 0,-1 0 0,0 0 0,1 1 1,-1 0-1,0 0 0,1 0 0,-1 1 1,0-1-1,0 1 0,0 1 0,0-1 1,-1 1-1,1-1 0,-1 1 0,1 1 1,-1-1-1,0 1 0,0-1 0,0 1 1,-1 0-1,0 1 0,1-1 0,3 7 0,-2 0-29,-1-1 0,0 1 0,0 0-1,-1 0 1,0 0 0,-1 0 0,0 1-1,-1-1 1,0 17 0,-1 90-1100,0-116 987,0 0 0,-1 0-1,1 0 1,0 0 0,-1 0 0,0 0-1,1 0 1,-1 0 0,0 0 0,0 0-1,0 0 1,0 0 0,-1 0-1,1-1 1,0 1 0,-1-1 0,1 1-1,-3 1 1,-35 21-2826,36-22 2532,-24 10-3294</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8.724"/>
    </inkml:context>
    <inkml:brush xml:id="br0">
      <inkml:brushProperty name="width" value="0.035" units="cm"/>
      <inkml:brushProperty name="height" value="0.035" units="cm"/>
      <inkml:brushProperty name="color" value="#E71224"/>
    </inkml:brush>
  </inkml:definitions>
  <inkml:trace contextRef="#ctx0" brushRef="#br0">21 0 7194,'0'0'7848,"0"16"-7128,1 26-167,1-5 204,-1-1 1,-2 1 0,-9 55-1,7-81-681,2 0-1,-1 0 0,1 1 0,1 11 1,-1-18 338,-1-6 817,-2-11-507,5 8-716,-1 0-1,1 1 0,-1-1 0,1 1 0,0-1 0,1 1 0,-1-1 0,0 1 0,1-1 1,0 1-1,0 0 0,0 0 0,0 0 0,5-4 0,44-39-141,-13 13-48,9-20-107,-33 36 253,0 0 1,1 1-1,1 1 1,0 0-1,1 1 1,27-17 0,-43 31 21,-1 0 0,0 0 0,0-1 0,0 1 0,1 0 0,-1 0 0,0 0 1,0 0-1,1 0 0,-1 0 0,0 0 0,0 0 0,0 0 0,1 0 1,-1 0-1,0 0 0,0 0 0,1 0 0,-1 0 0,0 0 0,0 0 0,0 0 1,1 0-1,-1 0 0,0 1 0,0-1 0,0 0 0,1 0 0,-1 0 0,0 0 1,0 0-1,0 1 0,0-1 0,1 0 0,-1 0 0,0 0 0,0 1 0,0-1 1,0 0-1,0 0 0,0 0 0,0 1 0,1-1 0,-1 0 0,0 0 1,0 0-1,0 1 0,0-1 0,0 0 0,0 0 0,0 1 0,0-1 0,0 16 44,-1-12-65,1 9 32,0 21 5,-4 41 1,2-64 7,0 1-1,-1-1 1,0 0 0,-1 0 0,0 0 0,-1 0 0,-7 13-1,-1-2 0,7-10-3,-1-1 0,0 0 1,-14 17-1,19-27 270,6-7 697,7-7-911,1 1 0,0 1 0,1 0 0,25-16 0,66-35-91,-47 30 36,-7 1-111,-16 9-11,1 2-1,0 1 1,2 2-1,57-20 1,-41 33-545,-52 4 651,-1 0-1,1 1 1,-1-1 0,1 0 0,-1 1-1,1-1 1,-1 0 0,1 1 0,-1-1-1,0 1 1,1-1 0,-1 1 0,0-1-1,1 1 1,-1-1 0,0 1 0,1-1-1,-1 1 1,0-1 0,0 1 0,0 0-1,0-1 1,1 1 0,-1-1 0,0 1-1,0 0 1,0-1 0,0 1 0,-1 0-1,1 26 10,0-18-16,0 0 14,0 7 0,0 0 0,-5 31 0,3-41 2,0 1 0,0 0 0,-1 0 1,0-1-1,0 0 0,0 1 0,-1-1 0,0 0 1,-7 7-1,5-6-2,0 0-1,0 0 1,1 0 0,0 0 0,0 1-1,1 0 1,0 0 0,1 0 0,-1 1 0,1-1-1,1 1 1,0-1 0,0 1 0,-1 16-1,11-24-262,-1-1 148,11 0-572,0 0 0,0 0-1,0-2 1,0-1-1,0 0 1,-1-1 0,18-6-1,21-15-3887</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9.147"/>
    </inkml:context>
    <inkml:brush xml:id="br0">
      <inkml:brushProperty name="width" value="0.035" units="cm"/>
      <inkml:brushProperty name="height" value="0.035" units="cm"/>
      <inkml:brushProperty name="color" value="#E71224"/>
    </inkml:brush>
  </inkml:definitions>
  <inkml:trace contextRef="#ctx0" brushRef="#br0">95 143 5065,'0'0'9522,"11"-7"-8554,-3 2-796,5-4 160,0 0 1,0 0 0,-1-1-1,0 0 1,16-20-1,-26 28-205,0-1-1,0 1 0,-1-1 1,1 0-1,0 0 0,-1 0 0,0 0 1,1 0-1,-1 0 0,-1-1 1,1 1-1,0 0 0,-1 0 0,1-1 1,-1-3-1,-5 6-15,-4 1-110,-1 1 1,1 0-1,-1 1 1,1 0-1,0 0 1,0 1-1,0 0 1,0 1-1,0 0 1,1 0-1,-1 1 1,1 0-1,0 0 1,-11 11-1,11-10 8,0 0-1,1 1 1,0 0-1,0 0 1,1 1-1,-6 8 0,9-11 5,0 1-1,1-1 1,-1 0-1,1 1 0,1 0 1,-1-1-1,1 1 1,0 0-1,0 0 0,0 0 1,1 6-1,0-10-6,0 0-1,1 0 0,-1 0 0,1 0 1,-1 0-1,1 0 0,0 0 0,-1-1 1,1 1-1,0 0 0,0 0 0,0-1 1,0 1-1,1-1 0,-1 1 0,0-1 1,1 1-1,-1-1 0,1 0 0,-1 0 0,1 1 1,0-1-1,0-1 0,-1 1 0,1 0 1,0 0-1,0-1 0,0 1 0,0 0 1,0-1-1,3 0 0,10 3 13,-1-2-1,1 0 1,21-1-1,-17-1 24,4 2-141,-11 0 155,-1-1 1,0 0 0,20-3-1,-28 2-135,-1 0 0,1 1 0,0-1 0,-1 0 0,1 0 0,-1 0 0,1-1 0,-1 1 0,1 0 0,-1-1 0,0 0 0,1 0-1,-1 1 1,0-1 0,-1 0 0,1-1 0,0 1 0,0 0 0,-1-1 0,2-2 0,9-23-4993,-10 15 144</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29.707"/>
    </inkml:context>
    <inkml:brush xml:id="br0">
      <inkml:brushProperty name="width" value="0.035" units="cm"/>
      <inkml:brushProperty name="height" value="0.035" units="cm"/>
      <inkml:brushProperty name="color" value="#E71224"/>
    </inkml:brush>
  </inkml:definitions>
  <inkml:trace contextRef="#ctx0" brushRef="#br0">245 9 6265,'0'0'7771,"0"-9"-7105,0 19-368,1 0-69,-1 1 0,-1-1 0,1 1 0,-2-1 0,1 1 1,-2-1-1,-4 16 0,-50 131 403,24-61-460,21-68-149,-1-1 0,-1-1 0,-21 28 0,-23 45 180,56-95-170,1 1 0,-1-1 0,1 1 0,0-1 1,0 1-1,1-1 0,-1 1 0,1-1 0,0 8 0,0-6 79,0-6-70,1 1 0,-1-1 0,1 1 0,-1 0 0,0-1 0,1 1 0,-1-1 1,1 0-1,-1 1 0,1-1 0,-1 1 0,1-1 0,-1 0 0,1 1 0,0-1 0,-1 0 1,1 0-1,0 1 0,-1-1 0,1 0 0,0 0 0,-1 0 0,1 0 0,0 0 0,-1 0 1,1 0-1,0 0 0,0 0 0,29 0 280,-21-1-200,28 2-27,-12 0 11,1-1-1,27-4 1,-46 3-240,0 0-1,0-1 1,0 0 0,0 0 0,0-1-1,-1 1 1,1-1 0,-1-1 0,1 1-1,-1-1 1,-1 0 0,7-6 0,-11 9-15,0 0 1,0-1 0,0 1 0,0 0-1,0-1 1,0 1 0,-1 0-1,1-1 1,0 1 0,-1-1 0,1 1-1,-1-1 1,0 1 0,1-1 0,-1 0-1,0 1 1,0-1 0,0-2-1,-1 3-111,1 0-1,0 0 1,0-1-1,-1 1 0,1 0 1,-1 0-1,1 0 1,-1 0-1,1 0 0,-1 0 1,0 0-1,1 0 0,-1 0 1,0 0-1,0 0 1,0 1-1,-1-2 0,-27-13-4448</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1.185"/>
    </inkml:context>
    <inkml:brush xml:id="br0">
      <inkml:brushProperty name="width" value="0.035" units="cm"/>
      <inkml:brushProperty name="height" value="0.035" units="cm"/>
      <inkml:brushProperty name="color" value="#E71224"/>
    </inkml:brush>
  </inkml:definitions>
  <inkml:trace contextRef="#ctx0" brushRef="#br0">1 161 5617,'0'0'8738,"15"-10"-8090,50-30-165,-64 39-438,0 0 1,1 0-1,-1 0 1,0 1-1,1-1 0,-1 1 1,1-1-1,-1 1 0,0-1 1,1 1-1,-1 0 1,1 0-1,-1 0 0,1 0 1,2 0-1,-3 0-25,0 1 1,-1-1-1,1 0 0,0 1 0,0-1 0,-1 0 1,1 1-1,0-1 0,-1 1 0,1 0 0,-1-1 1,1 1-1,-1-1 0,1 1 0,-1 0 1,1-1-1,-1 1 0,1 0 0,-1 0 0,1 0 1,0 3 61,0 1 0,0-1 0,-1 0 1,1 1-1,-1-1 0,0 9 1,0-10 53,0 33 565,2-25-540,-2 0 0,1 0 0,-1 0-1,-1 0 1,0 0 0,-1 0 0,0 0 0,-1 0-1,0 0 1,-8 17 0,0-7-14,7-13-111,0 0 0,-1 0 1,0 0-1,0 0 0,-1-1 0,0 0 0,0 0 1,-1-1-1,0 1 0,-15 9 0,22-17 107,0-1 0,0 0 0,1 0 0,-1 0-1,0 1 1,1-1 0,-1 0 0,1 1-1,-1-1 1,1 0 0,0 1 0,0-1 0,1-2-1,11-13-121,26-25-1,-24 27-17,-2 0 0,20-27 0,-13 16-21,0 1 0,2 1 0,1 1 0,1 1 0,1 1 1,29-19-1,-44 32 3,9-5-9,1 0-1,0 1 1,1 1 0,1 1 0,-1 1 0,2 1 0,32-7-1,-46 13-12,1 0 0,-1 1 0,1 1 0,9 0 0,-8 0-35,-10 0 68,-1 0 1,1 0-1,0 1 1,0-1-1,0 0 1,-1 0-1,1 1 0,0-1 1,0 1-1,-1-1 1,1 1-1,0-1 0,-1 1 1,1-1-1,-1 1 1,1 0-1,-1-1 1,1 1-1,-1 0 0,1-1 1,-1 1-1,0 0 1,1 0-1,-1-1 0,0 1 1,1 0-1,-1 0 1,0 0-1,0-1 1,0 1-1,0 0 0,0 0 1,0 0-1,0 0 1,0-1-1,0 1 1,0 0-1,-1 1 0,2 6-8,4 38 26,-2 1 1,-2-1-1,-6 50 0,4-92-12,0 0 0,0 0 1,0-1-1,-1 1 0,0 0 0,1 0 0,-1-1 0,-1 1 0,1-1 0,0 0 0,-1 0 0,0 0 0,-3 4 0,-50 37 11,23-18-1,-2 2 5,34-27 32,11-2-791,1-2-38,0-1 1,-1-1 0,0 1 0,0-2-1,0 1 1,-1-1 0,15-12 0,-8 6-1423,19-16-3706</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1.605"/>
    </inkml:context>
    <inkml:brush xml:id="br0">
      <inkml:brushProperty name="width" value="0.035" units="cm"/>
      <inkml:brushProperty name="height" value="0.035" units="cm"/>
      <inkml:brushProperty name="color" value="#E71224"/>
    </inkml:brush>
  </inkml:definitions>
  <inkml:trace contextRef="#ctx0" brushRef="#br0">68 12 7682,'0'0'10825,"6"-2"-10108,17-8-158,-23 10-543,0 0-1,0 0 1,0 0 0,1 0 0,-1 0 0,0 0-1,0 0 1,1 0 0,-1 0 0,0 0-1,0 0 1,1 0 0,-1 1 0,0-1 0,0 0-1,1 0 1,-1 0 0,0 0 0,0 0-1,0 0 1,1 1 0,-1-1 0,0 0 0,0 0-1,0 0 1,0 0 0,1 1 0,-1-1-1,0 0 1,0 0 0,0 0 0,0 1 0,0-1-1,0 0 1,0 0 0,1 1 0,-1-1-1,0 0 1,0 0 0,0 1 0,0-1 0,0 0-1,0 0 1,0 1 0,0-1 0,0 0-1,0 0 1,-1 1 0,1-1 0,0 0 0,0 0-1,0 0 1,0 1 0,0-1 0,0 0-1,-1 1 1,1 1 124,1 59 744,0-6-386,-1 0-1,-3 0 0,-3 0 1,-15 70-1,-5-40-240,15-53-236,2 1 0,0-1 1,2 2-1,2-1 0,-2 38 0,8-70-88,-1-1-1,0 1 0,0-1 1,0 1-1,0-1 0,0 0 1,0 1-1,1-1 1,-1 1-1,0-1 0,0 0 1,1 1-1,-1-1 0,0 0 1,0 1-1,1-1 0,-1 0 1,0 1-1,1-1 1,-1 0-1,1 0 0,-1 1 1,0-1-1,1 0 0,-1 0 1,1 0-1,-1 1 1,1-1-1,-1 0 0,0 0 1,1 0-1,-1 0 0,1 0 1,-1 0-1,1 0 0,-1 0 1,1 0-1,-1 0 1,1 0-1,-1-1 0,0 1 1,1 0-1,-1 0 0,1 0 1,-1 0-1,0-1 1,1 1-1,-1 0 0,1 0 1,-1-1-1,0 1 0,1 0 1,-1-1-1,0 1 0,1-1 1,1-3-791,0 0 0,0 0 1,-1 0-1,1-1 0,-1 1 1,0 0-1,0-1 0,0-7 1,0-17-5044</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1.807"/>
    </inkml:context>
    <inkml:brush xml:id="br0">
      <inkml:brushProperty name="width" value="0.035" units="cm"/>
      <inkml:brushProperty name="height" value="0.035" units="cm"/>
      <inkml:brushProperty name="color" value="#E71224"/>
    </inkml:brush>
  </inkml:definitions>
  <inkml:trace contextRef="#ctx0" brushRef="#br0">1 8 5497,'0'0'14251,"366"0"-13859,-298 0-200,-1 0-96,-12 0-96,-8 0-48,-13 0-856,0 0-1120,-14 0-2113,-6-7-2409</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2.184"/>
    </inkml:context>
    <inkml:brush xml:id="br0">
      <inkml:brushProperty name="width" value="0.035" units="cm"/>
      <inkml:brushProperty name="height" value="0.035" units="cm"/>
      <inkml:brushProperty name="color" value="#E71224"/>
    </inkml:brush>
  </inkml:definitions>
  <inkml:trace contextRef="#ctx0" brushRef="#br0">706 34 6241,'0'0'11959,"1"-5"-11711,-1 4-242,0 0-1,0 0 1,1 0 0,-1 0 0,0 1 0,0-1-1,0 0 1,0 0 0,0 0 0,0 0-1,0 1 1,0-1 0,0 0 0,-1 0-1,1 0 1,0 1 0,0-1 0,-1 0-1,1 0 1,-1 1 0,1-1 0,-1 0 0,1 1-1,-1-1 1,1 0 0,-1 1 0,1-1-1,-1 1 1,0-1 0,1 1 0,-1-1-1,0 1 1,1-1 0,-1 1 0,0 0-1,0-1 1,0 1 0,0 0 0,-5-1 7,1 0-1,0 1 1,-1 0 0,1 0 0,-1 0 0,-9 3 0,9-2-6,0 0 1,1 1 0,-1-1-1,1 2 1,0-1-1,-1 0 1,1 1 0,0 0-1,0 0 1,-5 5 0,7-5-7,1-1 0,-1 1 0,1-1 1,-1 1-1,1 0 0,0 0 0,0 0 1,0 0-1,0 0 0,1 0 0,0 0 1,-1 1-1,1-1 0,0 0 1,0 1-1,1-1 0,-1 7 0,0 20 45,2 32 0,-1-57-41,1-1-1,0 1 0,0-1 1,0 0-1,1 0 0,-1 1 1,1-1-1,0 0 0,0 0 1,0 0-1,4 4 0,13 14 25,3 4 143,0 1 0,27 46 0,-47-69-28,-1 0 0,1 1 1,-1-1-1,0 0 1,0 1-1,0-1 1,-1 1-1,1-1 1,-1 1-1,-1 7 1,1 0 514,0-11-634,0 0 0,-1 0 1,1-1-1,0 1 0,-1 0 0,1 0 0,0-1 1,-1 1-1,1 0 0,-1-1 0,1 1 0,-1-1 1,0 1-1,1-1 0,-1 1 0,1-1 0,-1 1 0,0-1 1,1 1-1,-1-1 0,0 0 0,0 1 0,1-1 1,-1 0-1,0 0 0,0 0 0,0 1 0,1-1 1,-1 0-1,0 0 0,0 0 0,0 0 0,1 0 1,-2-1-1,-2 2 48,-55 4 184,-67-3 0,46-2-320,-235 0-4469,230 0-281</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3.951"/>
    </inkml:context>
    <inkml:brush xml:id="br0">
      <inkml:brushProperty name="width" value="0.035" units="cm"/>
      <inkml:brushProperty name="height" value="0.035" units="cm"/>
      <inkml:brushProperty name="color" value="#E71224"/>
    </inkml:brush>
  </inkml:definitions>
  <inkml:trace contextRef="#ctx0" brushRef="#br0">567 128 8066,'0'0'9071,"0"-11"-8695,0-81 1994,0 92-2352,-1-1 0,1 0 0,0 1 0,0-1 0,0 0 0,0 1 1,-1-1-1,1 1 0,0-1 0,0 1 0,-1-1 0,1 0 0,-1 1 0,1-1 0,0 1 0,-1-1 0,1 1 1,-1 0-1,1-1 0,-1 1 0,1 0 0,-1-1 0,1 1 0,-1 0 0,0-1 0,1 1 0,-1 0 0,-1 0 1,-20-4 29,15 3 10,-22-2-47,0 0 0,-1 2 0,1 2 0,0 0 0,0 2 0,0 1 0,0 1 0,-44 14 0,60-14-9,0 0-1,0 1 1,0 1-1,1 0 1,0 0-1,0 1 1,1 1 0,0 0-1,1 0 1,0 1-1,0 1 1,1-1-1,0 1 1,1 1 0,1 0-1,0 0 1,0 1-1,1-1 1,-8 26-1,11-28-6,0 0-1,1 1 0,1-1 1,-1 12-1,2-20 4,-1 1 0,1 0 0,0 0 0,0-1 0,1 1 1,-1 0-1,0-1 0,1 1 0,0 0 0,-1-1 0,1 1 0,0-1 0,1 1 0,-1-1 0,0 1 0,1-1 0,-1 0 0,1 0 0,0 0 1,-1 0-1,5 4 0,16 4-64,0-2-1,1 0 1,-1-1 0,1-1 0,1-1 0,35 2 0,3 2-166,-42-5 169,-2-1 11,1 0 1,32 12 0,-50-14 49,0-1 0,0 1 0,0 0 0,-1 0 0,1 0 0,0 0 0,0 0 0,-1 0 0,1 0 1,-1 0-1,1 0 0,-1 0 0,1 0 0,-1 0 0,0 1 0,1-1 0,-1 0 0,0 0 0,0 0 0,0 1 1,0-1-1,0 0 0,0 1 0,-4 30-42,3-29 44,-1 0 0,1 0 1,-1 0-1,1 0 0,-1 0 0,0-1 0,0 1 0,-1-1 0,1 1 0,0-1 1,-1 0-1,1 0 0,-1 0 0,-4 2 0,-45 22 10,33-18-2,-106 43-1,107-45 56,0-1 0,0-1 0,0 0 0,0-2 1,-24 1-1,41-9 307,1 1-510,0 0 0,1 0 0,-1 0-1,1 0 1,0 0 0,0 0 0,1 0 0,-1 0-1,1 1 1,0-1 0,1 1 0,-1-1-1,4-4 1,1 1-730,1 0 1,0 0-1,0 0 0,0 1 1,14-8-1,31-20-3975</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4.433"/>
    </inkml:context>
    <inkml:brush xml:id="br0">
      <inkml:brushProperty name="width" value="0.035" units="cm"/>
      <inkml:brushProperty name="height" value="0.035" units="cm"/>
      <inkml:brushProperty name="color" value="#E71224"/>
    </inkml:brush>
  </inkml:definitions>
  <inkml:trace contextRef="#ctx0" brushRef="#br0">374 216 1800,'0'0'13646,"5"-15"-12774,-1 1-668,2-3 189,-1 0 0,0 0 0,-2-1 0,3-29 0,-6-17 1776,0 64-2164,0 0 0,0 0 0,0-1 0,0 1 0,0 0 0,0 0 0,0 0 0,0 0 0,0-1 0,0 1 0,0 0 0,0 0 0,0 0 0,0 0 0,0-1 0,-1 1 0,1 0 0,0 0 0,0 0 0,0 0 0,0 0 0,0-1 0,0 1 0,-1 0 0,1 0 0,0 0 0,0 0 0,0 0 0,0 0 0,-1 0 0,1 0 0,0 0 0,0 0 0,0 0 0,0 0 0,-1 0 0,1 0 0,0 0 0,0 0 0,0 0 0,0 0 0,-1 0 0,1 0 0,0 0 0,0 0 0,-17-2 6,1 2 0,-1 0 0,1 0-1,-1 2 1,1 0 0,-1 0 0,1 2 0,0 0 0,1 1 0,-25 11 0,21-6-12,1 0 0,0 2 0,0 0 0,1 1 0,0 1 0,2 1 1,-1 0-1,-23 32 0,36-42-8,0 0 1,0 1-1,0-1 1,1 1-1,0 0 1,0 0-1,1 0 1,0 0-1,0 0 1,0 0-1,1 1 1,-1-1-1,2 11 1,0-7-9,-2-9 17,1-1-1,1 1 1,-1 0 0,0 0-1,0-1 1,0 1 0,0 0 0,0-1-1,1 1 1,-1 0 0,0-1 0,1 1-1,-1 0 1,0-1 0,1 1 0,-1-1-1,1 1 1,-1-1 0,1 1-1,-1-1 1,1 1 0,-1-1 0,1 1-1,-1-1 1,1 0 0,0 1 0,-1-1-1,2 1 1,22 3 9,-15-4-5,199 5-85,-128-6-206,-61 2-64,0-1-1,0-1 1,0-1 0,0-1 0,0 0-1,-1-2 1,1 0 0,-1-1 0,27-13-1,-42 17 104,0 0 0,-1 0-1,0-1 1,1 1-1,-1-1 1,0 0 0,0 1-1,0-1 1,-1 0-1,1 0 1,-1 0 0,1 0-1,-1 0 1,0-1-1,0 1 1,-1 0 0,1-1-1,0-4 1,-1 2-127,1 0 1,-1 0-1,0 0 1,-1 0-1,1-1 1,-1 1-1,0 0 1,-1 1-1,-2-8 1,1 8 18,1 0 0,-1 1 1,-1-1-1,1 1 0,0 0 1,-8-6-1,-29-26-3916</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4.541"/>
    </inkml:context>
    <inkml:brush xml:id="br0">
      <inkml:brushProperty name="width" value="0.035" units="cm"/>
      <inkml:brushProperty name="height" value="0.035" units="cm"/>
      <inkml:brushProperty name="color" value="#E71224"/>
    </inkml:brush>
  </inkml:definitions>
  <inkml:trace contextRef="#ctx0" brushRef="#br0">0 0 1480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8.151"/>
    </inkml:context>
    <inkml:brush xml:id="br0">
      <inkml:brushProperty name="width" value="0.035" units="cm"/>
      <inkml:brushProperty name="height" value="0.035" units="cm"/>
    </inkml:brush>
  </inkml:definitions>
  <inkml:trace contextRef="#ctx0" brushRef="#br0">1 93 1488,'0'0'10363,"37"2"-9029,120 12-173,-150-14-1025,0 1 0,1 0 1,-1 1-1,0-1 0,0 1 0,0 1 1,0-1-1,-1 1 0,1 0 0,-1 1 1,1 0-1,-1 0 0,0 0 1,5 6-1,-1-2 119,-2-2-179,-1 1-1,1-1 1,-2 1-1,1 1 1,-1-1 0,0 1-1,-1 0 1,1 0-1,-2 1 1,1 0 0,-1 0-1,-1 0 1,1 0 0,-2 0-1,1 1 1,-1-1-1,-1 1 1,1 0 0,-1 16-1,-1 14 13,0-40 158,-1 0-239,1-1 0,0 1 0,0 0 0,0-1 0,0 1 0,0 0 0,0-1 0,0 1 0,-1-1 0,1 1 0,0-1 0,0 1 1,1 0-1,-1-1 0,0 1 0,0-1 0,0 1 0,0 0 0,0-1 0,0 1 0,0 0 0,1-1 0,-1 1 0,0-1 0,0 1 0,1 0 1,-1-1-1,0 1 0,0 0 0,1 0 0,-1-1 0,1 1 0,13-18 24,1 1-1,0 1 1,1 1 0,1 0-1,1 1 1,26-17 0,-3 2-31,249-170 16,-286 197-52,0-1 1,0 1 0,0 0-1,0 0 1,1 0-1,-1 1 1,1 0 0,-1 0-1,1 0 1,6-1-1,-10 18-484,-1 4 366,1-7 119,0 0 1,-2-1-1,1 1 1,-2 0-1,0 0 0,0 0 1,-1-1-1,-8 21 1,-20 18 24,23-39 14,0 0 0,1 1 0,-7 16 0,17-32 103,-1 0 0,1 0 0,0 0 0,0 0 0,0 0 0,0 1 1,1 0-1,-1-1 0,8-2 0,48-26-237,-48 26 200,19-10-65,167-78 12,-152 75-17,1 1 0,66-14 0,-111 31-7,-1-1 1,1 1 0,-1 0-1,1 0 1,0 0 0,-1 0 0,1 0-1,-1 0 1,1 0 0,0 0-1,-1 0 1,1 0 0,-1 1-1,1-1 1,0 0 0,-1 0 0,1 0-1,-1 1 1,1-1 0,-1 0-1,1 1 1,-1-1 0,1 0-1,-1 1 1,0-1 0,1 1 0,-1-1-1,1 1 1,-1-1 0,0 1-1,1-1 1,-1 1 0,0-1-1,0 1 1,1-1 0,-1 1 0,0 0-1,0-1 1,0 1 0,0 0-1,0 30-36,-1-18 10,1 196-247,0-208 258,1 0 0,-1 0-1,1-1 1,-1 1 0,0 0 0,1-1 0,-1 1 0,1 0 0,0-1-1,-1 1 1,1-1 0,0 1 0,-1-1 0,1 1 0,0-1 0,-1 0-1,1 1 1,0-1 0,0 0 0,-1 1 0,1-1 0,0 0 0,0 0-1,0 0 1,-1 0 0,1 0 0,0 0 0,0 0 0,1 0 0,31 0-905,-27 0 500,23-1-1851,4-2-836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4.696"/>
    </inkml:context>
    <inkml:brush xml:id="br0">
      <inkml:brushProperty name="width" value="0.035" units="cm"/>
      <inkml:brushProperty name="height" value="0.035" units="cm"/>
      <inkml:brushProperty name="color" value="#E71224"/>
    </inkml:brush>
  </inkml:definitions>
  <inkml:trace contextRef="#ctx0" brushRef="#br0">434 283 1480,'-53'-212'2468,"37"164"-991,6 38 363,2 3 210,8 6-1942,0 1 1,-1 0-1,1-1 0,-1 1 0,1-1 0,0 1 0,-1 0 0,1-1 1,-1 1-1,1 0 0,-1 0 0,1 0 0,-1-1 0,0 1 0,1 0 1,-1 0-1,1 0 0,-1 0 0,1 0 0,-1 0 0,1 0 0,-1 0 0,0 0 1,1 0-1,-1 0 0,1 0 0,-1 0 0,1 1 0,-1-1 0,1 0 1,-1 0-1,1 1 0,-1-1 0,1 0 0,-1 0 0,1 1 0,-1-1 1,1 1-1,0-1 0,-1 0 0,1 1 0,-1 0 0,-19 21-194,18-19 449,-152 212 2918,133-180-3016,2 1 0,1 0 0,2 1 0,-19 62 0,24-62-337,2 0-1,2 0 1,1 1 0,-2 46 0,8-83 45,0-1 0,0 0-1,0 0 1,0 0 0,0 1 0,0-1 0,0 0 0,0 0 0,1 0 0,-1 0 0,0 1 0,0-1 0,0 0 0,0 0 0,0 0 0,0 0 0,0 1 0,0-1 0,0 0 0,0 0 0,1 0 0,-1 0 0,0 0 0,0 1 0,0-1 0,0 0-1,0 0 1,1 0 0,-1 0 0,0 0 0,0 0 0,0 0 0,0 0 0,1 0 0,-1 0 0,0 0 0,0 0 0,0 0 0,1 0 0,-1 0 0,0 0 0,0 0 0,0 0 0,0 0 0,1 0 0,-1 0 0,14 1-1673,0 0 0,0-2 0,27-3 0,13-14-7076</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5.203"/>
    </inkml:context>
    <inkml:brush xml:id="br0">
      <inkml:brushProperty name="width" value="0.035" units="cm"/>
      <inkml:brushProperty name="height" value="0.035" units="cm"/>
      <inkml:brushProperty name="color" value="#E71224"/>
    </inkml:brush>
  </inkml:definitions>
  <inkml:trace contextRef="#ctx0" brushRef="#br0">130 43 6361,'0'0'8270,"-4"25"-7426,1 4-590,-3 15 348,-14 54 0,17-85-413,-2 9 22,0 0-1,-2 0 1,0-1 0,-2 0 0,-10 21 0,12-28-204,6-11-3,0 1 0,-1-1 0,1 0 0,-1 0 0,0 0 0,0 0 0,0 0 0,0-1 0,0 1 0,-1 0 1,1-1-1,-1 0 0,-5 4 0,7-5 206,2-21 296,0 15-463,1 0 0,0-1 0,-1 1 0,2 0 0,-1 0 0,1 0-1,0 0 1,0 1 0,0-1 0,6-5 0,45-43 43,-33 33-65,30-28 12,1 3 0,70-47 0,-92 73-137,0 1 0,2 1 0,0 2 0,1 1 0,0 1 0,39-8 0,-62 19-546,1 0-1,-1 1 1,16 1-1,-23 0 182,-1 1-2319</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5.636"/>
    </inkml:context>
    <inkml:brush xml:id="br0">
      <inkml:brushProperty name="width" value="0.035" units="cm"/>
      <inkml:brushProperty name="height" value="0.035" units="cm"/>
      <inkml:brushProperty name="color" value="#E71224"/>
    </inkml:brush>
  </inkml:definitions>
  <inkml:trace contextRef="#ctx0" brushRef="#br0">1 246 5209,'0'0'8311,"44"-17"-7312,136-56-107,-167 68-760,-1-1 0,-1 0 0,12-8 0,-21 13-96,0-1 1,-1 1-1,1-1 1,-1 1-1,0-1 1,1 1 0,-1-1-1,0 0 1,0 0-1,0 0 1,1-2-1,3-6 111,-1 3-39,0-1 1,-1 1 0,0-1 0,0 0 0,-1 0-1,1 0 1,-2 0 0,1 0 0,0-14 0,-12 21-37,3 2-73,1 0 0,-1 0 0,1 1 1,-1 0-1,1 0 0,0 1 0,0 0 1,0 0-1,0 0 0,1 0 0,-10 8 1,3-1 14,0 0 0,1 0 1,0 1-1,-12 16 0,13-13 8,0 1 0,-13 25 0,21-36-13,0 1 1,0 0-1,0 0 0,1 0 0,0 0 0,0 0 1,0 0-1,0 1 0,1-1 0,0 0 1,0 0-1,0 0 0,2 8 0,-1-11-7,0 0 1,1 1-1,-1-1 0,1 0 1,-1 0-1,1 0 0,0 0 1,0 0-1,0 0 0,0 0 0,0-1 1,0 1-1,0-1 0,0 0 1,1 1-1,-1-1 0,1 0 1,-1 0-1,1-1 0,4 2 0,4 1-37,1 0 0,0-1-1,13 0 1,-1 0-413,33 1-991,-23-9-3137,-19-3-2920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6.253"/>
    </inkml:context>
    <inkml:brush xml:id="br0">
      <inkml:brushProperty name="width" value="0.035" units="cm"/>
      <inkml:brushProperty name="height" value="0.035" units="cm"/>
      <inkml:brushProperty name="color" value="#E71224"/>
    </inkml:brush>
  </inkml:definitions>
  <inkml:trace contextRef="#ctx0" brushRef="#br0">238 65 5657,'0'0'10200,"0"-11"-9549,0-32-114,0 33 645,-5 13-1089,-29 19 164,-60 52 0,83-65-245,0 1-1,1 1 0,0 0 0,1 0 0,1 1 0,-1 0 0,2 0 0,0 1 0,-7 17 0,12-22-13,0 1-1,0 0 1,1 0-1,0 0 1,1 0-1,0 11 1,0-7 10,0-12-4,1 0-1,-1 0 1,1 0-1,-1 0 0,1 0 1,-1 0-1,1 0 1,-1 0-1,1 0 1,0 0-1,0 0 1,0 0-1,-1 0 1,1-1-1,0 1 1,0 0-1,0-1 1,0 1-1,0-1 1,0 1-1,0-1 1,0 1-1,0-1 1,1 1-1,-1-1 1,0 0-1,0 0 1,2 0-1,37 5 49,-38-5-45,14 2 43,0-1 0,0-1 0,1 0 0,-1-1 0,0-1 0,0-1 0,0 0 0,26-9 0,-17 0-37,1-1 1,-1-1 0,-1-1 0,-1-1 0,0-1-1,-1-1 1,-1-1 0,0-1 0,-2-1 0,0-1-1,-2 0 1,0-2 0,18-34 0,-50 75-302,-63 70 352,70-75-58,0 0 1,0 0-1,1 1 1,0 0-1,1 0 1,1 1-1,0-1 1,1 1-1,1 0 1,0 0-1,0 1 1,2-1-1,-1 21 1,2-33-6,0-1 0,0 1 0,0 0 1,0-1-1,0 1 0,0 0 1,0-1-1,0 1 0,1-1 0,-1 1 1,1 0-1,-1-1 0,1 1 0,-1-1 1,1 1-1,0-1 0,0 0 1,0 1-1,0-1 0,0 0 0,0 1 1,2 0-1,0-1 5,0 0 0,0 0-1,1 0 1,-1-1 0,0 1 0,1-1 0,-1 0-1,1 0 1,4 0 0,3 0 12,3-1-99,0 1-1,0-2 1,-1 0-1,1 0 1,18-7 0,-2-2-1958,35-19 0,-18 8-3376</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7.277"/>
    </inkml:context>
    <inkml:brush xml:id="br0">
      <inkml:brushProperty name="width" value="0.035" units="cm"/>
      <inkml:brushProperty name="height" value="0.035" units="cm"/>
      <inkml:brushProperty name="color" value="#E71224"/>
    </inkml:brush>
  </inkml:definitions>
  <inkml:trace contextRef="#ctx0" brushRef="#br0">231 727 4657,'0'0'5748,"13"-23"-4480,44-73 40,-25 36 536,-29 54-1374,0 0 1,0-1-1,1 1 0,0 1 1,0-1-1,7-7 0,-39 20 354,-1 10-800,0 2 0,2 1 0,0 1 0,-39 41 0,36-33 15,-38 50 1,60-69-35,1 1 1,0-1-1,1 1 1,0 1-1,0-1 1,1 1-1,1 0 1,0 0-1,-3 14 1,6 23-13,2-48 10,-1-1-1,1 1 0,-1-1 1,1 1-1,-1-1 1,1 1-1,-1-1 0,1 0 1,0 1-1,-1-1 1,1 0-1,-1 1 0,1-1 1,0 0-1,-1 0 1,1 0-1,0 0 0,-1 0 1,1 1-1,0-1 1,0 0-1,-1-1 1,1 1-1,0 0 0,-1 0 1,1 0-1,1-1 1,3 1 29,8 0-1,2 1-14,-1-1 0,1 0-1,-1-1 1,0-1 0,1 0 0,-1-1-1,0 0 1,0-1 0,17-8 0,-5-3-5,0-2 1,-1 0 0,-1-1-1,-1-2 1,0-1 0,21-25-1,108-150 33,-150 193-46,43-65-3,52-105 0,21-79 16,-108 231-8,-8 16 1,-1 1 14,1 0 1,0 0-1,0 0 0,0 1 0,1-1 1,3-4-1,-4 4 57,-3 11-76,0 0-1,-1 0 1,0 0 0,0 0 0,-1 0 0,0 0-1,0-1 1,0 1 0,-1-1 0,-6 8 0,-11 21 154,8-6 8,2 0 1,1 1 0,1 0-1,2 1 1,1 0-1,-3 46 1,5 195 152,6-154-205,-2-117-107,1 0 1,-1 0-1,0 0 1,1 0-1,-1 0 1,1 0-1,-1 0 1,1-1-1,-1 1 1,1 0-1,-1 0 1,1 0-1,0-1 1,0 1-1,-1 0 1,1 0-1,0-1 1,0 1 0,0-1-1,0 1 1,0-1-1,0 1 1,0-1-1,0 0 1,0 1-1,0-1 1,0 0-1,0 0 1,0 0-1,0 0 1,2 0-1,41 1-330,-33-2-116,-1 1-332,0-1 0,0 0 0,-1-1 0,1 0 0,-1-1 0,1 0 0,-1 0 0,0-1 0,0 0 0,11-8 0,15-6-6639</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7.903"/>
    </inkml:context>
    <inkml:brush xml:id="br0">
      <inkml:brushProperty name="width" value="0.035" units="cm"/>
      <inkml:brushProperty name="height" value="0.035" units="cm"/>
      <inkml:brushProperty name="color" value="#E71224"/>
    </inkml:brush>
  </inkml:definitions>
  <inkml:trace contextRef="#ctx0" brushRef="#br0">400 24 6185,'0'0'8737,"-1"-4"-8437,1 3-281,-1 0 0,1 0 0,-1 0 0,1 0 0,-1 0 1,0 0-1,1 0 0,-1 0 0,0 0 0,0 0 0,1 0 0,-1 1 0,0-1 1,0 0-1,0 1 0,0-1 0,0 0 0,0 1 0,0-1 0,0 1 0,0-1 0,0 1 1,-2-1-1,-1 1 6,1 0 1,-1-1-1,0 1 0,1 1 1,-1-1-1,1 0 1,-1 1-1,-3 1 0,-4 1 20,1 0 0,0 1 0,0 1 0,0 0 0,-11 7 0,-3 3 82,3-1-41,0 0 0,-33 31 0,49-41-84,1 1-1,0-1 1,0 1-1,0 0 1,0 0-1,1 1 1,0-1-1,0 1 0,0-1 1,1 1-1,0 0 1,0 0-1,1 0 1,-1 1-1,1-1 0,0 9 1,0-13-4,1 0 1,0 1 0,0-1-1,0 0 1,0 0-1,0 1 1,0-1 0,0 0-1,1 0 1,-1 0-1,1 1 1,0-1-1,-1 0 1,1 0 0,0 0-1,0 0 1,1 0-1,-1 0 1,0 0 0,1-1-1,-1 1 1,1 0-1,-1-1 1,1 1 0,0-1-1,-1 1 1,1-1-1,0 0 1,0 0-1,0 0 1,0 0 0,4 1-1,19 8-172,41 12-1,-42-15 110,-1 0 0,31 15 0,-53-21 67,1 0-1,-1 1 1,0-1 0,1 0-1,-1 0 1,0 1 0,0-1-1,0 1 1,0-1 0,0 1-1,0-1 1,-1 1 0,1-1-1,0 1 1,-1 0 0,1-1-1,-1 1 1,0 0 0,0 0-1,1 2 1,-2 42 412,0-26-75,0-18-322,1-1 0,-1 0-1,0 1 1,1-1 0,-1 0 0,0 1-1,0-1 1,0 0 0,0 0-1,0 0 1,0 0 0,-1 0 0,1 0-1,0 0 1,0 0 0,-1 0 0,1 0-1,-1-1 1,1 1 0,0-1-1,-1 1 1,-2 0 0,-44 12 272,36-10-181,-18 3 18,-1-1 1,1-1-1,-1-2 0,-30-2 1,58 0-172,0 0 1,-1-1-1,1 1 0,0-1 1,0 1-1,0-1 1,1 0-1,-1-1 0,0 1 1,0 0-1,0-1 1,1 1-1,-1-1 0,1 0 1,-1 0-1,1 0 1,-3-4-1,2 3-323,1 0 0,-1 0-1,1-1 1,0 1 0,0-1 0,1 1-1,-1-1 1,-1-4 0,1-14-4313</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8.860"/>
    </inkml:context>
    <inkml:brush xml:id="br0">
      <inkml:brushProperty name="width" value="0.035" units="cm"/>
      <inkml:brushProperty name="height" value="0.035" units="cm"/>
      <inkml:brushProperty name="color" value="#E71224"/>
    </inkml:brush>
  </inkml:definitions>
  <inkml:trace contextRef="#ctx0" brushRef="#br0">313 15 7346,'0'0'7668,"6"-3"-7543,17-8-99,-23 11-25,0 0 0,0 0 0,0 0 0,1 0 0,-1 0 1,0 0-1,0 0 0,1 0 0,-1 0 0,0 0 1,0 0-1,0 0 0,1 0 0,-1 0 0,0 0 1,0 0-1,0 0 0,1 1 0,-1-1 0,0 0 0,0 0 1,0 0-1,0 0 0,1 1 0,-1-1 0,0 0 1,0 0-1,0 0 0,0 1 0,0-1 0,0 0 0,0 0 1,0 0-1,0 1 0,0-1 0,1 0 0,-1 0 1,0 0-1,0 1 0,0-1 0,0 0 0,-1 0 1,1 1-1,0-1 0,0 0 0,0 1 0,0 13 6,0-13-5,1 33 187,-2 0 0,-2 0 0,-1 0 0,-16 62 0,9-57-74,-1-1 0,-2 0 0,-2-1 0,-1-1 0,-2-1 1,-43 61-1,32-61-81,0-1 0,-2-2 1,-41 31-1,73-63-16,-1 0 1,1 0-1,0 0 1,0 0-1,0 0 0,0 0 1,0 0-1,0 0 1,-1 0-1,1 0 0,0 0 1,0 0-1,0 0 1,0 0-1,0 0 0,-1 0 1,1 1-1,0-1 1,0 0-1,0 0 0,0 0 1,0 0-1,0 0 0,0 0 1,0 0-1,0 1 1,-1-1-1,1 0 0,0 0 1,0 0-1,0 0 1,0 0-1,0 0 0,0 1 1,0-1-1,0 0 1,0 0-1,0 0 0,0 0 1,0 0-1,0 1 1,0-1-1,0 0 0,0 0 1,0 0-1,0 0 1,0 0-1,0 1 0,0-1 1,1 0-1,-1 0 1,0 0-1,0 0 0,0 0 1,0 0-1,0 0 1,0 1-1,0-1 0,0 0 1,1 0-1,-1 0 1,0 0-1,14 0 352,20-7-255,214-97-830,-197 80-1,-29 17-70,-21 8 738,-1-1-1,1 1 1,-1 0-1,0-1 1,1 1-1,-1 0 1,0-1-1,0 1 1,1 0-1,-1-1 1,0 1-1,0 0 0,0 0 1,0-1-1,0 1 1,0 0-1,0 0 1,0-1-1,0 1 1,-1 1-1,1 2 86,0 2-40,-1-1-1,-1 1 1,1-1-1,-1 0 1,0 1 0,0-1-1,-5 9 1,4-11 4,1 0-1,0 1 1,0-1 0,1 1-1,-1-1 1,1 1-1,0 0 1,-1 0 0,2-1-1,-1 1 1,0 0 0,1 0-1,0 0 1,0 0 0,0 0-1,0 0 1,1 0 0,1 5-1,-1-8 2,0 0-1,0 0 0,0-1 0,0 1 1,1 0-1,-1 0 0,0-1 1,1 1-1,-1-1 0,0 1 0,1-1 1,-1 0-1,1 1 0,-1-1 1,1 0-1,-1 0 0,1 0 0,-1 0 1,1 0-1,-1-1 0,0 1 1,3-1-1,4 1 12,18 0 4,-2 1-2,0-1 0,-1-1 0,1-2 1,0 0-1,34-10 0,-17 1-41,58-28 0,-88 34 9,0 1 0,0-2 0,0 0 0,-1 0 0,0-1 0,0 0 0,-1-1-1,0 0 1,14-18 0,-20 22 1,-1 1-1,0-1 1,0 1 0,0-1-1,-1 0 1,1 0-1,-1 0 1,0 0-1,0-9 1,-2-52 19,0 30-35,1 34-15,-8 3 44,1 0-1,-1 0 0,1 1 0,0 0 1,0 0-1,-1 0 0,2 1 0,-1 0 1,0 1-1,0-1 0,1 1 0,0 1 1,-6 4-1,3-1 29,0 0 0,1 0 1,-1 1-1,2 0 0,-1 0 0,2 1 0,-10 16 1,11-15-16,1-1-1,1 0 1,0 1 0,1 0 0,0 0 0,0 0 0,1-1 0,1 22 0,1-30-5,-1 1 0,1-1 1,0 1-1,0-1 0,0 0 0,0 1 1,0-1-1,0 0 0,1 0 0,-1 0 0,1 0 1,0 0-1,0 0 0,-1-1 0,1 1 1,0 0-1,0-1 0,0 1 0,1-1 0,-1 0 1,0 0-1,1 0 0,-1 0 0,0 0 1,1 0-1,2 0 0,13 4-10,0-1 0,26 4 0,-42-8 6,27 3-897,44-2 0,-47-1-498,14 0-1579</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9.280"/>
    </inkml:context>
    <inkml:brush xml:id="br0">
      <inkml:brushProperty name="width" value="0.035" units="cm"/>
      <inkml:brushProperty name="height" value="0.035" units="cm"/>
      <inkml:brushProperty name="color" value="#E71224"/>
    </inkml:brush>
  </inkml:definitions>
  <inkml:trace contextRef="#ctx0" brushRef="#br0">91 161 384,'0'0'12824,"29"-17"-11854,92-53-313,-115 67-585,0-1 0,0 0 1,0 0-1,0-1 0,-1 0 0,7-7 0,-11 11-10,0-1 0,0 1 0,0-1 0,-1 1-1,1-1 1,-1 1 0,1-1 0,-1 0 0,0 1 0,1-1 0,-1 0 0,0 1-1,0-1 1,0 0 0,-1-1 0,1-5 346,0 6-196,-7 2-130,-9 1-59,0 0 1,-1 1 0,1 0 0,0 1 0,0 1-1,0 1 1,-27 12 0,33-13-9,1 1-1,0 0 1,1 0 0,-1 1-1,1 0 1,0 1 0,0 0 0,1 0-1,0 1 1,0-1 0,1 2-1,0-1 1,1 1 0,-7 13-1,9-14 67,1 0 0,0 1 0,0-1 1,1 1-1,0-1 0,1 1 0,0 0 0,1 10 0,0 5 87,-1-23-161,0 1-1,1 0 1,-1-1 0,1 1-1,-1 0 1,1-1 0,0 1-1,0-1 1,0 1 0,0-1-1,0 0 1,0 1 0,0-1-1,0 0 1,0 1 0,1-1-1,-1 0 1,0 0 0,1 0-1,-1 0 1,1-1 0,-1 1-1,1 0 1,0-1 0,-1 1-1,1-1 1,0 1 0,2-1-1,8 3 22,-1-1 0,24 2 0,-28-4-17,15 2-25,4 1-104,1-1 1,-1-2-1,52-5 1,-72 4-210,-1-1 0,1 0 0,-1 0 0,1 0 1,-1-1-1,0 0 0,1 0 0,-1 0 0,6-6 0,16-12-4322</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9.667"/>
    </inkml:context>
    <inkml:brush xml:id="br0">
      <inkml:brushProperty name="width" value="0.035" units="cm"/>
      <inkml:brushProperty name="height" value="0.035" units="cm"/>
      <inkml:brushProperty name="color" value="#E71224"/>
    </inkml:brush>
  </inkml:definitions>
  <inkml:trace contextRef="#ctx0" brushRef="#br0">122 0 9154,'0'0'8375,"0"3"-8139,-1 8 5,-1 0 0,0 0 0,-1 0-1,0 0 1,-1 0 0,0-1 0,-1 1 0,-6 9 0,-9 24 197,5 0-178,1 2 1,3-1-1,1 2 1,3-1-1,1 1 1,2 93-1,4-42-111,0-98-144,1 1-1,-1 0 0,0 0 0,0-1 1,0 1-1,1 0 0,-1-1 0,0 1 1,1 0-1,-1-1 0,1 1 0,-1-1 0,1 1 1,-1 0-1,1-1 0,-1 1 0,1-1 1,-1 1-1,1-1 0,0 0 0,-1 1 1,1-1-1,0 0 0,-1 1 0,1-1 0,0 0 1,1 1-1,24 3 10,-19-3-15,17 2-852,41-1-1,-46-2-1634,-44-8-5677,-18-2-238</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39.871"/>
    </inkml:context>
    <inkml:brush xml:id="br0">
      <inkml:brushProperty name="width" value="0.035" units="cm"/>
      <inkml:brushProperty name="height" value="0.035" units="cm"/>
      <inkml:brushProperty name="color" value="#E71224"/>
    </inkml:brush>
  </inkml:definitions>
  <inkml:trace contextRef="#ctx0" brushRef="#br0">1 11 1840,'0'0'20013,"291"-11"-20013,-250 15-344,-14 3-417,-7 4-727,-6-8-488,6 8-561,-6-4-191,-1-4-553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8.712"/>
    </inkml:context>
    <inkml:brush xml:id="br0">
      <inkml:brushProperty name="width" value="0.035" units="cm"/>
      <inkml:brushProperty name="height" value="0.035" units="cm"/>
    </inkml:brush>
  </inkml:definitions>
  <inkml:trace contextRef="#ctx0" brushRef="#br0">272 69 3025,'0'0'9816,"10"-11"-8899,31-32-311,-32 29-53,-16 14-584,5 1 52,-9 1-22,1 0-1,-1 1 0,1 1 1,0-1-1,0 2 0,1-1 1,-1 1-1,1 1 1,-12 9-1,-11 10 9,-32 32 1,-50 67 91,113-123 301,5-1-62,11-2-254,0-1 0,-1-1-1,1 0 1,-1-1 0,0-1 0,0 0-1,22-13 1,-7 4-36,-4 3-12,69-37 153,-85 43-146,0 1 0,-1-1 0,0 0-1,0-1 1,-1 0 0,0 0 0,12-16 0,-17 19-11,-2 4-137,0 2-46,-12 162 23,11-156 140,1-2-6,-2 1 19,2 0 0,-1 0 0,1 0-1,0 0 1,1 0 0,1 11 0,-2-17-19,1-1 0,-1 1 0,0-1 1,1 0-1,-1 1 0,0-1 0,1 0 0,-1 0 1,0 1-1,1-1 0,-1 0 0,0 0 0,1 1 0,-1-1 1,1 0-1,-1 0 0,1 0 0,-1 0 0,0 0 0,1 0 1,-1 0-1,1 0 0,-1 0 0,1 0 0,-1 0 0,1 0 1,21 2-20,0-1 0,0-1 0,0-1 1,30-6-1,-44 6-304,-1-1 0,1 0-1,-1-1 1,0 1 0,0-1 0,0-1 0,0 1 0,0-1-1,-1 0 1,0-1 0,0 0 0,0 0 0,0 0-1,-1 0 1,0-1 0,8-11 0,2-8-3853</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40.534"/>
    </inkml:context>
    <inkml:brush xml:id="br0">
      <inkml:brushProperty name="width" value="0.035" units="cm"/>
      <inkml:brushProperty name="height" value="0.035" units="cm"/>
      <inkml:brushProperty name="color" value="#E71224"/>
    </inkml:brush>
  </inkml:definitions>
  <inkml:trace contextRef="#ctx0" brushRef="#br0">915 16 2833,'-1'1'17625,"-13"-2"-16658,-1-3-887,0 0 1,0 1 0,0 1-1,0 0 1,0 2 0,-30 1-1,13-1-63,26 0-40,0 1-1,0-1 1,0 1-1,0 0 1,0 0-1,0 1 1,0 0-1,1 0 1,-1 0-1,0 1 1,1 0-1,-10 6 1,12-6 2,0 0 0,0-1 0,0 1 1,0 0-1,1 0 0,-1 1 0,1-1 1,0 1-1,0-1 0,0 1 1,0 0-1,1-1 0,-1 1 0,1 0 1,0 0-1,0 0 0,0 0 0,1 0 1,-1 7-1,2-6 31,-1 0-1,1 0 1,0 0 0,0 0-1,0 0 1,1 0 0,0 0-1,0 0 1,0 0 0,1-1-1,-1 1 1,1-1 0,0 1-1,5 4 1,-3-3 8,0 1-1,0 0 0,-1 0 1,5 13-1,-8-20-13,-1 1-1,0 0 1,0-1 0,1 1-1,-1-1 1,0 1 0,0 0 0,0-1-1,0 1 1,0 0 0,0-1-1,0 1 1,0 0 0,0 0-1,0-1 1,0 1 0,0 0 0,0-1-1,0 1 1,-1 0 0,1-1-1,0 1 1,0-1 0,-1 1 0,1 0-1,-1-1 1,1 1 0,0-1-1,-1 1 1,1-1 0,-1 1-1,1-1 1,-1 1 0,1-1 0,-1 0-1,0 1 1,1-1 0,-2 1-1,-28 4 10,20-4-3,-140 13-1741,-170-7 1,286-7 775,-84 0-4399</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56.657"/>
    </inkml:context>
    <inkml:brush xml:id="br0">
      <inkml:brushProperty name="width" value="0.035" units="cm"/>
      <inkml:brushProperty name="height" value="0.035" units="cm"/>
      <inkml:brushProperty name="color" value="#E71224"/>
    </inkml:brush>
  </inkml:definitions>
  <inkml:trace contextRef="#ctx0" brushRef="#br0">1017 75 5249,'0'0'2758,"0"-7"-2247,0-29 675,0 5 6151,0 30-6941,-15 1 608,-755 32 2925,741-29-3872,-79 5 138,107-8-172,0 1 1,0 0-1,0-1 0,0 1 1,0-1-1,0 1 0,1 0 1,-1 0-1,0 0 0,0-1 1,1 1-1,-1 0 0,1 0 1,-1 0-1,0 0 0,1 0 1,0 0-1,-1 0 0,1 0 1,0 0-1,-1 1 0,1-1 1,0 0-1,0 0 0,0 0 1,0 0-1,0 0 0,0 0 1,0 2-1,1 50 115,-1-34-5,0 188 247,-1-191-362,-1-1-1,-1 1 0,0 0 1,-1-1-1,-1 0 1,-11 24-1,-11 37 88,20-36 23,2 0 0,1 1 0,2-1 0,5 59-1,-1-13-63,-9 61 414,7-146-467,0 0-1,0 0 0,0 0 0,1 0 0,-1 0 0,0 0 0,0-1 0,1 1 0,-1 0 0,1 0 1,-1 0-1,0 0 0,1 0 0,0 0 0,-1-1 0,1 1 0,-1 0 0,1 0 0,0-1 0,0 1 1,-1-1-1,1 1 0,2 0 0,0 1 59,0-1 0,0 0-1,0 0 1,0 0 0,0-1 0,0 1 0,6 0 0,6-1 255,1-1 1,21-2-1,-33 2-298,30-5 51,33-10 1,15-3-34,-57 14-62,0 1 1,1 1-1,-1 1 1,1 1-1,-1 2 1,0 0-1,1 2 1,44 10-1,-31-4 44,58 7 0,-25-5-7,-52-9 24,1-1 1,0 0-1,24-3 1,3 0 14,-46 2-51,-2-3-18,0 3-90,-11-4-7963,-11 0 3525,0-3-837</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57.559"/>
    </inkml:context>
    <inkml:brush xml:id="br0">
      <inkml:brushProperty name="width" value="0.035" units="cm"/>
      <inkml:brushProperty name="height" value="0.035" units="cm"/>
      <inkml:brushProperty name="color" value="#E71224"/>
    </inkml:brush>
  </inkml:definitions>
  <inkml:trace contextRef="#ctx0" brushRef="#br0">21 253 1464,'0'0'9725,"0"-8"-9015,0-1-575,-1-4 487,1 0 0,1 1 0,0-1 0,1 0 0,0 1 0,6-21 0,28-76 5157,-36 108-5725,0 0-1,0 0 0,0 0 0,1 0 0,-1 0 0,0 1 0,1-1 0,-1 0 0,1 0 1,-1 0-1,1 0 0,0 0 0,-1 0 0,1 1 0,0-1 0,-1 0 0,1 1 1,0-1-1,0 0 0,1 0 0,-1 1-34,-1 1 0,1-1 1,-1 1-1,1-1 0,-1 0 0,1 1 0,-1-1 1,0 1-1,1-1 0,-1 1 0,0-1 0,1 1 1,-1-1-1,0 1 0,1 0 0,-1-1 0,0 1 1,0-1-1,0 1 0,0 0 0,0-1 1,1 1-1,-1 0 0,0-1 0,0 1 0,-1 0 1,1-1-1,0 1 0,0-1 0,0 2 0,-2 19 70,0 1-1,-2-1 0,0 0 0,-2 0 1,-10 27-1,6-16 229,-7 33-1,12-39 91,1 1-1,-1 43 0,3-57 1417,-3-3-5947,-1-23-7306,6-5 6775</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58.164"/>
    </inkml:context>
    <inkml:brush xml:id="br0">
      <inkml:brushProperty name="width" value="0.035" units="cm"/>
      <inkml:brushProperty name="height" value="0.035" units="cm"/>
      <inkml:brushProperty name="color" value="#E71224"/>
    </inkml:brush>
  </inkml:definitions>
  <inkml:trace contextRef="#ctx0" brushRef="#br0">0 79 4353,'0'0'8526,"1"-6"-7583,4-15-186,-4 16 2564,19 5-387,49 0-1451,0-2 0,126-21 0,-184 21-1381,0-1 1,0 0-1,0-1 0,11-5 1,-21 8-87,-1 4-1871,-1 0 1618,1-1 0,-1 1 0,0-1 0,0 1 0,0-1 0,-1 0 0,1 1 1,-1-1-1,1 0 0,-1 0 0,0 0 0,1 0 0,-1 0 0,0 0 0,0 0 0,0-1 0,-1 1 0,1-1 0,0 0 0,-1 1 0,1-1 0,-1 0 0,1 0 0,-4 0 0,-12 5-1428,0 0 0,-26 3 0,30-6 748,-33 5-2262,5-1-1545</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58.303"/>
    </inkml:context>
    <inkml:brush xml:id="br0">
      <inkml:brushProperty name="width" value="0.035" units="cm"/>
      <inkml:brushProperty name="height" value="0.035" units="cm"/>
      <inkml:brushProperty name="color" value="#E71224"/>
    </inkml:brush>
  </inkml:definitions>
  <inkml:trace contextRef="#ctx0" brushRef="#br0">0 1 3937</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58.563"/>
    </inkml:context>
    <inkml:brush xml:id="br0">
      <inkml:brushProperty name="width" value="0.035" units="cm"/>
      <inkml:brushProperty name="height" value="0.035" units="cm"/>
      <inkml:brushProperty name="color" value="#E71224"/>
    </inkml:brush>
  </inkml:definitions>
  <inkml:trace contextRef="#ctx0" brushRef="#br0">171 1 3937,'-141'211'2218,"112"-166"-435,29-44-1659,0-1 0,0 0 0,-1 0 0,1 0 0,0 0 0,0 0 0,0 0 0,0 1 0,0-1 0,0 0 0,0 0 0,0 0 0,0 0 0,0 0 0,0 0 0,0 1 0,0-1 0,0 0 0,0 0 0,0 0 0,1 0 0,-1 0 0,0 0 0,0 1 0,0-1 0,0 0 620,0 0-620,1 0 0,-1 1 0,0-1 0,0 0 0,0 0 0,0 0 0,0 0 0,0 0 0,0 0 0,1 0 0,-1 0 0,0 0 0,0 0 0,0 0 0,0 0 0,0 0 0,1 0 0,-1 0 0,0 0 0,0 0 0,0 0 0,0 0 0,0 0 0,17 2 2118,25-1-2160,-37-1 696,232 0 3632,-235 0-4359,-13 1-8813,-46 15 4181,30-9 1752</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7:58.984"/>
    </inkml:context>
    <inkml:brush xml:id="br0">
      <inkml:brushProperty name="width" value="0.035" units="cm"/>
      <inkml:brushProperty name="height" value="0.035" units="cm"/>
      <inkml:brushProperty name="color" value="#E71224"/>
    </inkml:brush>
  </inkml:definitions>
  <inkml:trace contextRef="#ctx0" brushRef="#br0">0 104 4185,'0'0'14464,"32"0"-13510,105 0-91,-71-1-69,-1-4 0,1-2 1,-1-3-1,106-30 0,-143 32-2725,-27 8 1226,1-2-784,11-11-2792,-7 7 551,7-5-5354</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00.101"/>
    </inkml:context>
    <inkml:brush xml:id="br0">
      <inkml:brushProperty name="width" value="0.035" units="cm"/>
      <inkml:brushProperty name="height" value="0.035" units="cm"/>
      <inkml:brushProperty name="color" value="#E71224"/>
    </inkml:brush>
  </inkml:definitions>
  <inkml:trace contextRef="#ctx0" brushRef="#br0">48 88 3409,'0'0'9154,"-8"-4"-8078,-23-13 162,22 10 1638,11 3-1843,11 0-773,-12 3 23,39-7 1112,-1 1-1,58-3 1,85 5-174,-82 5-742,-37-1-263,-33 2-42,-1-1 1,1-2 0,-1 0-1,35-9 1,-58 9-265,-4 1-82,0 1 0,0-1 0,1 1 0,-1-1 0,0 1 0,0 0 0,0 0 0,1 0 0,-1 0 0,4 1 0,-27 13-2655,6-3 1769,-9 0-1107,0-1 1,-1-1-1,0-1 0,-44 7 0,42-11-2117</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00.689"/>
    </inkml:context>
    <inkml:brush xml:id="br0">
      <inkml:brushProperty name="width" value="0.035" units="cm"/>
      <inkml:brushProperty name="height" value="0.035" units="cm"/>
      <inkml:brushProperty name="color" value="#E71224"/>
    </inkml:brush>
  </inkml:definitions>
  <inkml:trace contextRef="#ctx0" brushRef="#br0">220 64 1064,'0'0'7810,"0"-25"-1874,0-14 105,0 44-5337,0 193 2614,-1-190-3285,1 0 0,-1 0 0,-1 0 0,0 0 0,0 0 0,0-1 0,-1 1 0,-7 13 0,-3 2 77,-22 30 0,5-10 3,-20 24 115,36-51-158,1 1 0,1 0 0,-13 26 0,24-43-51,1 1 1,-1 0-1,1 0 0,-1 0 1,1 0-1,0 0 0,-1 0 1,1 0-1,0 0 1,0 0-1,0-1 0,-1 1 1,1 0-1,0 0 0,0 0 1,1 0-1,-1 0 1,0 0-1,0 2 0,1-2 21,-1-1 0,1 0 0,-1 1-1,1-1 1,-1 0 0,1 0 0,-1 0-1,1 1 1,-1-1 0,1 0 0,-1 0 0,1 0-1,0 0 1,-1 0 0,1 0 0,-1 0-1,1 0 1,-1 0 0,1 0 0,-1 0-1,1 0 1,-1 0 0,1-1 0,0 1-1,33-17 378,6-16-1995,16-9-3039,-15 16-816,-1-2-3314</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01.714"/>
    </inkml:context>
    <inkml:brush xml:id="br0">
      <inkml:brushProperty name="width" value="0.035" units="cm"/>
      <inkml:brushProperty name="height" value="0.035" units="cm"/>
      <inkml:brushProperty name="color" value="#E71224"/>
    </inkml:brush>
  </inkml:definitions>
  <inkml:trace contextRef="#ctx0" brushRef="#br0">156 169 4097,'0'0'10667,"0"-18"-9876,2-58 98,-1 73-653,0-1 1,-1 1 0,1-1 0,0 1 0,1 0-1,-1 0 1,0-1 0,1 1 0,0 0 0,0 0 0,0 1-1,0-1 1,0 0 0,0 1 0,1-1 0,-1 1 0,6-4-1,3-3 653,1 1 409,-8 15-550,-4-3-725,0 0 1,-1 0-1,0 0 1,0 0-1,0 0 1,-2 6-1,-5 5-17,-1 0 0,-19 26 0,16-24 28,1 0-1,-11 19 1,-2 20 239,2 0 0,-28 116 0,47-159-238,1-3 44,0 1 0,-1-1 0,0 0 0,-10 19 0,13-29-43,0 0 0,0 0-1,0 0 1,0 1 0,0-1-1,0 0 1,0 0 0,0 0-1,-1 1 1,1-1-1,0 0 1,0 0 0,0 1-1,0-1 1,0 0 0,0 0-1,0 0 1,0 1 0,0-1-1,0 0 1,1 0 0,-1 0-1,0 1 1,0-1 0,0 0-1,0 0 1,0 0-1,0 1 1,0-1 0,0 0-1,1 0 1,-1 0 0,0 0-1,0 1 1,0-1 0,0 0-1,1 0 1,-1 0 0,0 0-1,0 0 1,0 0-1,1 0 1,-1 1 0,0-1-1,0 0 1,0 0 0,1 0-1,-1 0 1,0 0 0,0 0-1,0 0 1,1 0 0,-1 0-1,0 0 1,1 0 0,17 0 41,-13-1 71,148-9 175,11-1-563,91 11 357,-251 0-122,0 0-1,0 0 0,0 0 0,0-1 1,0 1-1,0-1 0,-1 0 1,1 0-1,0 0 0,0-1 1,-1 1-1,1-1 0,-1 0 1,5-4-1,-8 6-131,0-1 0,0 1 1,-1 0-1,1-1 0,0 1 1,-1 0-1,1-1 0,-1 1 1,1 0-1,0 0 0,-1-1 0,1 1 1,-1 0-1,1 0 0,-1 0 1,1 0-1,-1-1 0,1 1 1,-1 0-1,1 0 0,-1 0 1,1 0-1,-1 0 0,1 0 0,-1 0 1,1 1-1,-1-1 0,1 0 1,-1 0-1,1 0 0,-1 1 1,-1-1-283,-93 0-8392,79 0 4147</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9.178"/>
    </inkml:context>
    <inkml:brush xml:id="br0">
      <inkml:brushProperty name="width" value="0.035" units="cm"/>
      <inkml:brushProperty name="height" value="0.035" units="cm"/>
    </inkml:brush>
  </inkml:definitions>
  <inkml:trace contextRef="#ctx0" brushRef="#br0">109 143 2961,'0'0'11290,"16"-23"-10866,47-72-40,-47 71-98,-17 27-273,1 1 0,-1-1 0,0 1 0,-1-1 0,1 0 0,-1 1 0,1-1 0,-1 0 0,0 0 0,0 0 0,0-1 0,-5 6 0,-3 4 20,-3 9 78,1 1 0,0 0 0,2 0 0,-9 29 1,-24 100 630,23-78-509,9-28-167,1 1 0,2 1 0,2-1 0,1 65 0,5-111-60,0 1 0,0 0 1,0 0-1,1-1 1,-1 1-1,0 0 0,1 0 1,-1-1-1,0 1 0,1 0 1,-1-1-1,1 1 0,-1 0 1,1-1-1,0 1 0,-1-1 1,1 1-1,-1-1 1,1 1-1,0-1 0,-1 0 1,1 1-1,0-1 0,0 0 1,-1 1-1,1-1 0,0 0 1,0 0-1,0 0 0,-1 0 1,1 1-1,1-1 1,31 0-45,-25 0-32,9 0-255,35-3-1293,-48 2 1321,0 0 0,-1 0 0,1 0 1,0 0-1,-1-1 0,1 0 0,-1 1 0,0-1 1,0-1-1,0 1 0,4-3 0,15-20-4674</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03.059"/>
    </inkml:context>
    <inkml:brush xml:id="br0">
      <inkml:brushProperty name="width" value="0.035" units="cm"/>
      <inkml:brushProperty name="height" value="0.035" units="cm"/>
      <inkml:brushProperty name="color" value="#E71224"/>
    </inkml:brush>
  </inkml:definitions>
  <inkml:trace contextRef="#ctx0" brushRef="#br0">1 93 6265,'0'0'11371,"23"-4"-10919,158-24 247,110-11 1336,-244 33-1464,177-10 2496,-223 16-3057,0 0 1,1 0-1,-1 0 1,0 0-1,0 0 1,1 0-1,-1 1 1,0-1-1,0 0 1,1 1-1,-1-1 1,0 1-1,0-1 1,0 1-1,0 0 1,0-1-1,0 1 1,0 0-1,0 0 1,0 0-1,0 0 1,0 0-1,0 0 1,-1 0-1,1 0 1,0 0-1,-1 0 1,1 0-1,0 0 1,-1 0-1,0 1 1,1-1-1,-1 0 1,0 0-1,0 1 1,1-1-1,-1 0 1,0 0-1,-1 3 1,4 26 49,-1 0 0,-4 35 1,1-8 45,-1-33-83,-2 0 0,0 0 0,-1-1 0,-1 0 0,-15 37 0,-12 46 44,19-37-17,3 0 1,3 0-1,0 83 0,8-105 785,0-46-692,1-2-108,1 1 1,-1 0-1,0-1 1,0 1-1,0 0 1,0 0-1,0 0 1,1 0-1,-1 0 1,0 0-1,0 0 1,0 0-1,0 0 0,2 1 1,9 3 294,-300-3-772,248 2-609,1 1 0,-67 17 0,42-7-1446,-19 4-3341</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8:59.429"/>
    </inkml:context>
    <inkml:brush xml:id="br0">
      <inkml:brushProperty name="width" value="0.035" units="cm"/>
      <inkml:brushProperty name="height" value="0.035" units="cm"/>
    </inkml:brush>
  </inkml:definitions>
  <inkml:trace contextRef="#ctx0" brushRef="#br0">24 33 7562,'0'0'8340,"-6"0"-7456,-12 0 8033,326-7-7946,-265 7-957,68 1 780,216-26-1,-316 24-7414</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53.101"/>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1 134 744,'0'0'13579,"0"-4"-12832,0-1-136,0-1 350,0-2 47,0 1 67,0 0 135,0-1-383,0 0-132,0-1-82,2-1-100,4 0-90,1 0 44,2 0-182,0 0 125,1 2-129,-3 3-11,-1 1-37,-3 1-61,-1 2-61,-1 1-54,-1 0-57,0 0 19,0 1-31,-1-1-31,1 0 46,1 0-17,0 2 16,1 2 6,-1 2 64,0 3-8,-1 3 156,0 3-23,1 1-105,-1 2 0,0 1 31,-1 2-7,1 1 3,0 3 29,2 1 29,0 1-16,3 1-10,0 0 106,1-1-152,2-2 123,2-1-170,-1-1 68,2 1-6,0-1-31,-3 2-26,-2 1 25,-2 1-48,-2 0-24,-1 2-4,-1 0 62,0 1-84,0 0 92,-1 0-92,1-1 18,0 1 68,-1 1-42,1 0-30,0 0 11,0-1 86,0 0-119,-1-1 39,-2 0-13,1 0 0,-4 0 9,-1 1-21,-1 1 16,-2 0 51,-2 0-80,1-2 17,1-3 2,1-4-3,2-5 1,2-5 0,2-4 56,1-4 3,2-2 11,0-2 11,0 0-77,0-1 69,1 0 14,-1 1-98,0 1 23,1 0-11,-1 0 18,0 2 97,0-1-148,0 0 59,0 0 45,0 0-92,0-1 30,0 0 0,0 0 99,0-1-130,0 1 34,0-1-12,0 1-1,0 0 66,1 0-76,2 1 17,1 0-6,0 1 9,0-1 24,0 1-43,-1-1 14,-1-1 5,0 1-13,-2-1 14,2 2-23,1 0 6,2 3 8,1 1-4,2 1 2,-1 0 0,0 0 0,-1-2 47,0-1-60,-2-2 19,1-1 78,-1 0-108,-2 0 46,0 0-25,0 1 4,1 2-38,0-1 48,1 1-7,-1-1 77,1-1-94,-1-1 31,1-1 177,1-1-175,0 0-4,1 0 57,0-1-90,-1-2-412,-1-2-314,-1-1-369,-1-4-1302,-2-4-3210,1-5-5541,-1 2 2916</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55.119"/>
    </inkml:context>
    <inkml:brush xml:id="br0">
      <inkml:brushProperty name="width" value="0.05" units="cm"/>
      <inkml:brushProperty name="height" value="0.05" units="cm"/>
      <inkml:brushProperty name="color" value="#AE198D"/>
      <inkml:brushProperty name="inkEffects" value="galaxy"/>
      <inkml:brushProperty name="anchorX" value="-1233.99707"/>
      <inkml:brushProperty name="anchorY" value="-2185.6897"/>
      <inkml:brushProperty name="scaleFactor" value="0.5"/>
    </inkml:brush>
  </inkml:definitions>
  <inkml:trace contextRef="#ctx0" brushRef="#br0">35 29 5641,'0'0'7128,"-3"-2"-6250,1-1-46,-1 0-140,1 0 35,0 0 44,1 0-151,0 0 56,1 0 7,0 1-156,1-2 2187,-1 4-2724,0 0 46,0 0-34,0 4-2,0 4 140,0 4-68,0 5 65,0 4 229,0 3-121,0 3-33,-3 3 44,0 1-95,-1 3 45,0 2-45,1 0 95,1 1 56,1-1-170,0 0 150,1-1-227,0-2 83,0-1-3,0-2-61,0-1 48,0-2 40,0 0-21,0-3 20,0 1 33,0-1-84,0 0 8,0 2-24,0 1 21,0 0 58,0 2-119,0-1 29,0 1-2,0-2-98,0-1 19,0-4-1,0-2-4,2-2 66,0-2 0,4 0 80,1-1-104,0 0 35,1 1-21,-2 1-17,-1 1-42,0 0 11,-2-1-7,-1 1 65,-1-1-93,0 1 31,-1 0-20,0 1 11,0 0-3,0 0 1,0-1 0,0-1 0,0-3 9,-1-3-11,1-3 12,0-2 72,0-1-105,0-2 35,0-1-3,0 0-11,0 0 12,0 0 25,0 0-44,0 0 14,0 0-5,0 0 0,0 0 75,0-1 1142,2-1-1234,2-1 16,3-4 1,4-2-2,4-3 2,3-2 28,4-3-36,0-2 3,1 1 8,0-2 14,-1 1-22,0 0 17,-1 0-15,1 0 4,1 1-1,2-1 0,0 0 0,1 0 0,0-1 0,-3 1 66,-1 0-85,-3 1-37,-2 0 75,-1 1-38,-4 2 22,-2 1-5,-4 2 2,-2 1-9,-1 1 2,1 1 9,0 0-13,1 0 4,-1 1 9,0 1-13,-1 1 4,0 0 9,-1 2-4,0 0 2,-1 1-9,-1 1-100,0 0 37,0 0-157,0 0 149,-1 3-356,0 1 427,-3 3 18,-3 2-11,-1 2 3,-3 2 8,-3 1 45,-3 2-106,-1 0 80,-1 1-46,2 0 13,1-1-3,2-2 0,2 0 0,1-2 9,-1 0-114,0 1 61,-1 0 60,-1 0-132,-1 1 156,2-1-207,1-1 53,2-1 54,3-3-210,2-2-38,2-2-492,1-1-144,-3-2-423,-3 0-887,-6 1 11,-8 1-24,-10 3-811,-4 2-1127,-4 1-843,7-1 435</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9:56.967"/>
    </inkml:context>
    <inkml:brush xml:id="br0">
      <inkml:brushProperty name="width" value="0.05" units="cm"/>
      <inkml:brushProperty name="height" value="0.05" units="cm"/>
      <inkml:brushProperty name="color" value="#AE198D"/>
      <inkml:brushProperty name="inkEffects" value="galaxy"/>
      <inkml:brushProperty name="anchorX" value="-2315.11719"/>
      <inkml:brushProperty name="anchorY" value="-4438.50195"/>
      <inkml:brushProperty name="scaleFactor" value="0.5"/>
    </inkml:brush>
  </inkml:definitions>
  <inkml:trace contextRef="#ctx0" brushRef="#br0">414 447 5601,'0'0'8785,"-3"-2"-8137,0 0 36,0-1 50,1 0-118,1-1-16,-1 1-56,2-1 8,0-1-27,-2 1-134,0-1-103,-2-1-26,-3 0-73,-2 0-53,-1 0 9,-2 0 85,0 1 19,1 0 122,2 0 56,2 0-73,1-2 32,-2-2-169,1-1 9,-2-2-88,-1-1-39,0 0 33,0 0-44,0-1-16,-1 1-5,-1-1-11,-2 2 10,-2-1-68,-1 2 10,-3 2-16,-1 1 1,-1 1-57,0 2 72,1 3-24,2 0-85,2 1 129,5 1-43,3 1 15,4-1 0,2 0 56,3-1-72,0 1 80,0-1 51,1 1-89,0-1 42,-1 0-60,-1 0 6,0 0-5,0 0-10,0 0 2,0 0-113,1 0 135,-1 1-205,1 0 70,0 0 134,0 0-45,0 0 79,0 3 3,0 3 39,0 3-110,2 2 194,2 4-154,4 3 208,4 3 16,4 3-139,3 2 145,5 2 83,3 1-229,4 0 152,1-1-60,2-1-80,-1 0-21,-1-1-28,0 2 1,-2 0 33,-1 3-122,-2 2 37,0 2-16,-3 0 102,-1-1-84,-2-1-17,-3-3 6,0-2 39,2-4-68,0-1 40,3-2-22,1-2-4,3-1 170,0-2-50,0-2 24,0-2 0,-3-3 0,-2-2 84,-2-2-99,-3-2-13,-3-1-44,-3-1-77,-1 0 17,-4 0-59,-2 0 51,0 2-8,-2 1-25,1 1 37,1 0-3,2 0 2,0-2 10,3 0-11,1-2 106,2 0-31,2 0 108,4-1-147,4-1-37,4 1 63,3-2-75,2-3 22,-1-1-16,-1-3 11,-4-3-12,-3 0 22,-3-3-26,-3-3 18,-2-3-24,1-2 16,-1-3-24,1-3 26,0-3 38,2-4-58,1-3-26,2-1 54,4-3-21,4 0 16,5 0 101,1 0-132,1 2 36,-2 2-4,-3 3-31,-4 2 37,-5 2-31,-7 2 19,-3 3-14,-5 4-6,-3 3 20,0 5-7,-2 3-6,0 5 2,-1 2-10,0 1-17,0 1 24,0-2-18,0-1 33,0-2-9,0-1 4,0 0 0,0-1 0,0 0 0,0 2 0,0 1-84,0 3-107,0 0-179,-2 1 95,-2 1-17,-3 0 224,-4-1 52,-3-1 0,-1 0 72,0-2-16,3 0-30,4-1 49,2-1-63,3-1 65,1 0-57,0 1 8,0 0 45,-2 1-72,0 1-5,-3 1-94,-1 1-350,-4 0-177,-3 2-369,-5 1-346,-6 0-692,-13 6-1777,-10 4-172,-9 6-2620,8-1-787</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26.377"/>
    </inkml:context>
    <inkml:brush xml:id="br0">
      <inkml:brushProperty name="width" value="0.035" units="cm"/>
      <inkml:brushProperty name="height" value="0.035" units="cm"/>
    </inkml:brush>
  </inkml:definitions>
  <inkml:trace contextRef="#ctx0" brushRef="#br0">0 0 25155,'0'3348'0,"7055"-3348"0,-7055-3348 0,-7055 3348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29.415"/>
    </inkml:context>
    <inkml:brush xml:id="br0">
      <inkml:brushProperty name="width" value="0.035" units="cm"/>
      <inkml:brushProperty name="height" value="0.035" units="cm"/>
    </inkml:brush>
  </inkml:definitions>
  <inkml:trace contextRef="#ctx0" brushRef="#br0">14 97 7034,'0'0'8584,"-13"-11"-5558,194 6 5083,129-13-7295,-119 6-39,54 8-412,-168 4-219,-58-1-56,1-2 0,-1 0 0,0-1 1,37-14-1,0 1-5,-51 17-52,-4 0-50,-6 0-2223,-88 2-3327,50 2 361,1 1-3196</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1:24.711"/>
    </inkml:context>
    <inkml:brush xml:id="br0">
      <inkml:brushProperty name="width" value="0.035" units="cm"/>
      <inkml:brushProperty name="height" value="0.035" units="cm"/>
    </inkml:brush>
  </inkml:definitions>
  <inkml:trace contextRef="#ctx0" brushRef="#br0">103 90 4201,'0'0'7808,"3"-6"-7209,1 1-354,-3 4-151,1-1-1,-1 0 1,0 1-1,0-1 1,0 0-1,0 0 1,0 1-1,0-1 1,-1 0-1,1 0 1,0 0 0,-1 0-1,0 0 1,1 0-1,-1-3 1,1 3 16,0 0-1,1-1 1,-1 1 0,0 0 0,1-1-1,0 1 1,0 0 0,-1 0 0,1 0-1,0 1 1,1-1 0,-1 0 0,0 1 0,0-1-1,1 1 1,-1 0 0,5-2 0,-5 2-2,-1-5 4929,-2 5-5011,1 1-1,0 0 1,0-1 0,-1 1-1,1 0 1,0 0 0,-1-1 0,1 1-1,0 0 1,-1 0 0,1 0-1,-1-1 1,1 1 0,0 0 0,-1 0-1,1 0 1,-1 0 0,1 0-1,-1 0 1,1 0 0,0 0 0,-1 0-1,1 0 1,-1 0 0,1 0-1,-1 0 1,1 0 0,0 0-1,-1 0 1,1 1 0,-1-1 0,1 0-1,0 0 1,-1 0 0,1 1-1,-1-1 1,-6 6 25,1-1 0,0 1-1,0 0 1,1 1 0,-1-1-1,2 1 1,-1 0 0,1 0-1,-1 1 1,-4 13 0,-3 12 584,-11 46 1,7-19-119,3-24-324,9-28-101,0 0-1,1 0 0,1 1 1,-1-1-1,2 1 0,-1 0 1,0 11-1,2-19-73,1 0 0,-1 0-1,0 0 1,1 0 0,-1 0 0,1 0-1,-1 0 1,1 0 0,0 0 0,-1-1-1,1 1 1,0 0 0,0 0 0,-1-1-1,1 1 1,0 0 0,0-1 0,0 1-1,0-1 1,0 1 0,0-1 0,0 1-1,2-1 1,30 11 195,-23-9-112,23 7-37,-1-1 0,1-2 0,1-2 0,52 2 0,-83-7-184,0 1-1,1-1 0,-1 0 1,0 0-1,0 0 1,0 0-1,0 0 0,-1-1 1,1 1-1,0-1 0,0 0 1,-1 1-1,1-1 0,-1-1 1,0 1-1,3-3 1,34-46-4893,-28 36 1753,9-14-5223</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15.373"/>
    </inkml:context>
    <inkml:brush xml:id="br0">
      <inkml:brushProperty name="width" value="0.035" units="cm"/>
      <inkml:brushProperty name="height" value="0.035" units="cm"/>
    </inkml:brush>
  </inkml:definitions>
  <inkml:trace contextRef="#ctx0" brushRef="#br0">515 104 7922,'0'0'6893,"-11"-15"-6421,-36-48 24,45 61-432,0 0 0,0 0-1,0 0 1,0 0 0,0 0-1,-1 1 1,1-1 0,0 1-1,-1-1 1,1 1 0,-1 0-1,1 0 1,-1 0 0,0 0 0,1 0-1,-1 1 1,0-1 0,0 1-1,0 0 1,1 0 0,-1 0-1,0 0 1,0 0 0,0 0-1,-3 2 1,-10-1 18,-7 1 67,1 0 0,0 1 0,0 1-1,1 1 1,-1 1 0,1 1 0,0 0 0,0 2 0,1 1-1,0 0 1,1 1 0,1 1 0,-1 1 0,-19 19 0,34-28-139,0 0 1,0 1-1,1-1 1,0 1-1,-1 0 0,2 0 1,-1 0-1,1 1 1,-1-1-1,1 0 1,-2 11-1,2-1 195,0 1 0,1 29-1,1-39-70,20-4 917,15-1-183,-26 0-828,0 0 0,0-1 0,1 0 0,-1 0 0,0-1 1,0 0-1,0-1 0,0 0 0,-1 0 0,12-5 1,25-17 165,-1-3 1,-2-1 0,-1-2-1,-1-1 1,50-51 0,-76 66-24,-13 20-343,0-1 138,0 1 0,-1 0 0,0 0-1,1-1 1,-2 1 0,1 0 0,-1 7 0,-1 6-15,3 18 41,-1-3 5,0 0 1,-6 35-1,5 1-905,28-68-815,-13 0 553,1 0 1,-1-2-1,0 0 1,1 0-1,21-8 0,18-13-4972</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15.950"/>
    </inkml:context>
    <inkml:brush xml:id="br0">
      <inkml:brushProperty name="width" value="0.035" units="cm"/>
      <inkml:brushProperty name="height" value="0.035" units="cm"/>
    </inkml:brush>
  </inkml:definitions>
  <inkml:trace contextRef="#ctx0" brushRef="#br0">165 11 7282,'0'0'9687,"0"-1"-9617,-1 0 0,0 0-1,0 0 1,0 1 0,1-1 0,-1 0 0,0 0 0,0 1-1,0-1 1,0 0 0,0 1 0,0-1 0,-2 0 0,0 2-25,1 0 0,0-1 0,0 1 0,0 0 0,0 0 0,0 0 0,0 0 0,0 0 0,0 1 0,0-1 0,1 1 0,-1-1 0,0 1 0,1-1 0,-1 1 0,-1 4 0,-25 37 1014,23-35-860,-11 22 220,2 1 1,2 0 0,-15 51-1,16-44-266,8-30 654,3-12 1080,6-14-869,2 9-1002,-1 0-1,2 0 0,-1 1 0,1 0 0,1 0 0,12-7 0,2-4-11,4-3-35,0 1 0,2 1 1,0 1-1,1 2 0,45-18 1,-76 35 16,0 0-1,1 0 1,-1 0 0,0 0 0,1 0 0,-1 0-1,0 0 1,1 0 0,-1 0 0,0 0 0,0 0-1,1 0 1,-1 1 0,0-1 0,1 0 0,-1 0-1,0 0 1,0 0 0,1 0 0,-1 1 0,0-1-1,0 0 1,0 0 0,1 1 0,-1-1-1,0 0 1,0 0 0,0 1 0,1-1 0,-1 0-1,0 0 1,0 1 0,0-1 0,0 0 0,0 1-1,0-1 1,0 0 0,0 1 0,0-1 0,0 0-1,0 0 1,0 1 0,0-1 0,0 1 0,0 19 39,0-13-61,0 176-2472,13-182-2072,30-2 2278,0-2-1,0-2 1,-1-1 0,49-15-1,-21 0-1926</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6:37:19.396"/>
    </inkml:context>
    <inkml:brush xml:id="br0">
      <inkml:brushProperty name="width" value="0.035" units="cm"/>
      <inkml:brushProperty name="height" value="0.035" units="cm"/>
    </inkml:brush>
  </inkml:definitions>
  <inkml:trace contextRef="#ctx0" brushRef="#br0">1 93 3121,'0'0'14075,"406"-68"-13923,-331 61-152,-14 4-328,-20-1-849,-1 0-679,-13 1-184,-6-1-1161</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16.603"/>
    </inkml:context>
    <inkml:brush xml:id="br0">
      <inkml:brushProperty name="width" value="0.035" units="cm"/>
      <inkml:brushProperty name="height" value="0.035" units="cm"/>
    </inkml:brush>
  </inkml:definitions>
  <inkml:trace contextRef="#ctx0" brushRef="#br0">252 621 3505,'0'0'6981,"14"-13"-5642,46-40 55,-57 50-1187,0 0 1,0 0-1,0 0 0,-1-1 1,1 0-1,-1 1 0,0-1 1,0 0-1,0 0 0,-1 0 1,0 0-1,1 0 1,-1-1-1,-1 1 0,1 0 1,0 0-1,-1-1 0,-1-7 1,3-12 626,-1-27 1439,-1 31-542,-24 19-1522,13 2-213,0 1-1,0 0 1,0 1 0,1 0-1,-1 0 1,1 1 0,0 0-1,0 1 1,0 0 0,0 1-1,1 0 1,-14 11 0,-5 7 11,1 1 1,-37 42 0,57-60-17,0 1 0,1-1 0,0 1 0,0 1 0,1-1 0,0 1 0,0-1 0,1 2 0,0-1 0,1 0 0,0 1 0,0-1 0,1 1 0,-1 16 0,21-25 280,-7-2-228,1 0 0,-1-1 0,0 0 1,1-1-1,-1 0 0,0-1 0,-1 0 0,1 0 0,-1-1 1,0-1-1,0 0 0,18-14 0,26-18 89,52-50 0,-82 66-88,-2-1 0,-1-1 0,-1-1 0,23-36 0,-5-3 274,-3 0 0,49-131 0,-80 180-221,5-6 211,-8 20-185,-17 25-226,2-2 107,2 1-1,0 0 0,1 1 0,2 0 1,0 0-1,2 1 0,-8 42 0,7-4 7,2 0-1,3 64 1,3-114-9,1-1-1,0 0 1,0 1-1,2-1 1,-1 0-1,2 0 1,-1 0 0,2-1-1,-1 1 1,2-1-1,0 0 1,0-1 0,0 1-1,2-1 1,15 18-1,-17-22-83,-1 0-1,1-1 0,1 0 1,-1 0-1,1 0 1,0 0-1,0-1 0,0-1 1,1 1-1,-1-1 1,1 0-1,0-1 0,0 0 1,10 2-1,-16-3-82,4 1-2552</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17.773"/>
    </inkml:context>
    <inkml:brush xml:id="br0">
      <inkml:brushProperty name="width" value="0.035" units="cm"/>
      <inkml:brushProperty name="height" value="0.035" units="cm"/>
    </inkml:brush>
  </inkml:definitions>
  <inkml:trace contextRef="#ctx0" brushRef="#br0">75 172 6793,'0'0'11319,"3"-22"-10063,13-68-225,-15 87-934,-1 0 0,1 0 0,0 0 0,0 0 0,0 0 0,1 0 0,-1 1 0,1-1 0,-1 1 0,1-1 0,0 1 0,0-1 0,0 1 0,0 0 0,3-3 0,-4 5-24,0 0 1,-1-1-1,1 1 0,-1-1 0,1 1 0,0-1 0,-1 1 1,1-1-1,-1 0 0,0 1 0,1-1 0,-1 0 0,1 1 1,-1-1-1,0 0 0,0 1 0,1-1 0,-1 0 0,0 0 1,0-1-1,0 2 639,0 2-637,0 5-92,-4 127-19,2-112 68,-2-1 0,0 0 0,-1 0-1,-10 25 1,-50 117 204,57-139-136,2-1 0,1 1-1,0 0 1,2 1-1,1-1 1,2 50 0,10-73 937,55-5-905,0-3 0,80-18 0,111-10-557,-189 31-290,-65 4 235,18 0-3173,-8 2 2756,0-1 0,0 0 0,0-1-1,1 0 1,-1-1 0,0-1 0,0 0 0,0 0 0,-1-1-1,1-1 1,17-8 0,13-9-5339</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18.368"/>
    </inkml:context>
    <inkml:brush xml:id="br0">
      <inkml:brushProperty name="width" value="0.035" units="cm"/>
      <inkml:brushProperty name="height" value="0.035" units="cm"/>
    </inkml:brush>
  </inkml:definitions>
  <inkml:trace contextRef="#ctx0" brushRef="#br0">390 166 7009,'0'0'10141,"4"-3"-9494,-2-1-437,0 0-1,0 1 0,0-1 1,0 0-1,0 0 0,-1 0 1,0 0-1,0 0 1,0-1-1,0 1 0,-1 0 1,1 0-1,-1-1 0,0 1 1,-2-7-1,2-70 899,0 80-1110,-1 1-1,1-1 0,-1 0 1,1 1-1,-1-1 0,0 0 1,1 1-1,-1-1 0,0 1 1,0-1-1,1 1 0,-1 0 1,0-1-1,0 1 0,0 0 0,0-1 1,1 1-1,-1 0 0,0 0 1,0 0-1,0 0 0,0 0 1,0 0-1,0 0 0,0 0 1,1 0-1,-1 0 0,0 0 1,-1 1-1,-4-1-15,-15 0 5,-1 1 0,1 1 0,0 0 0,0 2 0,0 0 0,1 1 0,-1 2 0,1 0 0,-37 19 0,44-19 9,1 1 0,-1 0 0,2 1 0,-1 0 0,-19 20 0,27-23 0,0-1 1,0 0-1,0 1 0,1 0 1,-1 0-1,2 0 0,-1 0 0,0 1 1,1-1-1,1 1 0,-1-1 1,1 1-1,0 0 0,0 11 0,0-2 1,0-12 5,0 1 0,1-1 0,0 1 0,0 0 1,0-1-1,1 1 0,-1-1 0,3 8 0,0-11 11,-1 0 0,1 0 0,0 0-1,0-1 1,0 1 0,-1-1-1,1 1 1,0-1 0,0 0 0,0 0-1,0 0 1,0-1 0,4 0 0,3 1 50,9-1-14,1-1 1,-1 0-1,0-2 1,0 0-1,0-1 1,-1-1-1,0-1 1,0 0-1,27-16 1,-31 16-39,0-1 1,0-1 0,-1 0 0,20-18 0,-29 23-58,0 0 0,0 0 0,-1-1 0,0 1 0,1-1 0,-1 0 0,-1 0 0,1 0 0,-1 0 0,0 0 0,0 0 0,0-1 0,-1 1 0,0-1 0,0 1 0,1-10 0,3-4-2464,3 9-4048,-1 3 915</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19.276"/>
    </inkml:context>
    <inkml:brush xml:id="br0">
      <inkml:brushProperty name="width" value="0.035" units="cm"/>
      <inkml:brushProperty name="height" value="0.035" units="cm"/>
    </inkml:brush>
  </inkml:definitions>
  <inkml:trace contextRef="#ctx0" brushRef="#br0">536 187 408,'0'0'14084,"0"-7"-13514,0-146 5014,0 152-5569,-1 0 0,1 0 1,0 0-1,0 0 0,-1 0 1,1-1-1,-1 1 0,1 0 1,-1 0-1,1 1 0,-1-1 1,0 0-1,1 0 0,-1 0 1,0 0-1,0 0 0,0 1 1,1-1-1,-1 0 0,0 1 1,0-1-1,0 1 1,0-1-1,0 1 0,0-1 1,0 1-1,0 0 0,-1-1 1,1 1-1,0 0 0,-1 0 1,-42-3 27,36 3-36,-15 0-11,0 0-1,0 1 1,0 2 0,0 0-1,1 1 1,-43 15 0,40-10 11,1 1 1,1 2-1,0 0 1,0 1 0,-31 25-1,47-32-3,0 1 0,0-1 0,0 1 0,1 0 0,0 1 0,0-1 0,1 1 0,0 0 0,1 0 0,0 1 0,0 0 0,0 0 0,1-1 0,1 2 0,-1-1 0,2 0 0,-1 0 0,0 16 0,3-25 31,-1 1 0,0-1 0,1 1 1,-1-1-1,0 1 0,1-1 0,-1 1 0,1-1 0,-1 1 1,1-1-1,-1 0 0,1 1 0,0-1 0,-1 0 1,1 1-1,-1-1 0,1 0 0,0 0 0,-1 0 0,1 1 1,-1-1-1,1 0 0,0 0 0,-1 0 0,1 0 0,0 0 1,-1 0-1,2-1 0,27 1 328,-19 0-207,10 0-65,1-1 0,0-2 0,-1 0 0,1 0 0,-1-2 0,0-1 0,-1 0 1,1-1-1,21-13 0,-21 11-17,0-1 0,-1-1 0,0 0 0,-1-2 0,0 0 0,-1-1-1,-1-1 1,0 0 0,-1-2 0,-1 1 0,0-2 0,11-19 0,-23 33-52,0-1 30,1 0 0,0 1 0,0-1 0,0 0 0,0 1 0,1 0 0,6-6 0,-5 9-4,-4 1-83,-1 5 13,-1-1 0,1 1 0,-1-1 0,0 0 0,-1 1 0,1-1 0,-1 0 0,0 0 0,0 0 0,0 0 0,-3 4 0,1-1 24,0 0-1,1 1 1,0 0-1,0-1 1,0 1 0,1 0-1,1 1 1,-2 10-1,1 68 42,2-58-51,0-27 8,0 0 0,0 0 0,1 0 0,-1 0 0,1-1 0,-1 1 0,1 0 0,0 0 0,0-1 0,-1 1 0,1-1 0,0 1 0,1-1 0,-1 1 0,0-1 1,0 1-1,1-1 0,-1 0 0,0 0 0,1 0 0,2 2 0,41 17-2,-30-14-2,3 1-16,0-2 0,1 0 0,-1-1 1,33 3-1,77-3-972,-110-4 703,-2 0-319,-1-1 0,0-1 1,1 0-1,-1-1 1,0-1-1,-1 0 1,1-1-1,-1-1 0,19-9 1,10-7-4486</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30:20.066"/>
    </inkml:context>
    <inkml:brush xml:id="br0">
      <inkml:brushProperty name="width" value="0.035" units="cm"/>
      <inkml:brushProperty name="height" value="0.035" units="cm"/>
    </inkml:brush>
  </inkml:definitions>
  <inkml:trace contextRef="#ctx0" brushRef="#br0">435 528 1120,'0'0'13683,"10"-9"-12567,33-33-59,-39 38-766,-1-1 0,1 1 0,-1-1 0,0 1 0,0-1 0,0 0 0,-1-1 0,0 1-1,0 0 1,0-1 0,0 1 0,-1-1 0,0 1 0,0-1 0,-1 0 0,1 1 0,-1-1 0,-2-11 0,2 0 255,0 16-547,0 0 0,-1 1 0,1-1 0,0 0 0,-1 1 0,1-1 0,0 0 0,-1 1 1,1-1-1,0 1 0,-1-1 0,1 1 0,-1-1 0,0 1 0,1-1 0,-1 1 0,1-1 0,-1 1 0,0-1 0,1 1 0,-1 0 0,0 0 0,1-1 0,-1 1 0,0 0 0,1 0 0,-1 0 0,0 0 0,0-1 0,1 1 0,-2 0 0,-29-1-72,25 2 75,-13-2-26,0 1 0,0 1 0,1 1 0,-1 1 0,1 0 0,-1 1 0,-33 13 0,21-4 37,1 2 0,1 1 0,0 1 0,-39 30 1,60-40-53,0-1 0,0 2 0,1-1 0,0 1 0,0 0 0,1 0 0,0 0 0,0 1 0,1 0 0,0 0 0,1 1 1,0-1-1,0 1 0,1 0 0,1 0 0,-1 0 0,1 1 0,0 14 0,2-24 37,0-1 0,0 0 1,0 1-1,0-1 0,0 1 0,0-1 0,1 1 1,-1-1-1,0 0 0,0 1 0,0-1 0,0 0 1,1 1-1,-1-1 0,0 0 0,0 1 0,1-1 1,-1 0-1,0 1 0,1-1 0,-1 0 0,0 0 0,1 1 1,-1-1-1,0 0 0,1 0 0,-1 0 0,1 1 1,-1-1-1,0 0 0,1 0 0,-1 0 0,1 0 1,-1 0-1,1 0 0,-1 0 0,0 0 0,1 0 1,-1 0-1,1 0 0,-1 0 0,0 0 0,1-1 1,-1 1-1,1 0 0,2 0 9,8 0 59,0 0 0,0 0 0,1-1 0,-1 0-1,0-1 1,0 0 0,0-1 0,-1 0 0,16-7 0,24-15 58,-1-2-1,-2-2 1,77-61 0,-104 73-86,-1 0 1,-2-1 0,0-1 0,0 0 0,-2-1-1,0-1 1,-2-1 0,0 0 0,-2 0 0,14-37-1,-16 27 274,-2 0 1,5-57-1,-10 28 18,-2 61-336,0 4-141,-2 6 144,1-1 1,-1 1-1,-1 0 0,0-1 1,0 0-1,-1 1 0,0-1 0,0-1 1,-1 1-1,-1-1 0,1 0 1,-9 10-1,2-1 2,1-1 0,-11 23-1,15-20 3,2 0-1,0 0 1,0 0-1,2 1 1,1 0 0,0-1-1,1 1 1,3 25-1,-2-20-1,0-16 2,0 1-1,1-1 1,0 0-1,0 1 1,1-1-1,0 0 1,1 0 0,0 0-1,1-1 1,-1 1-1,2-1 1,-1 0-1,1 0 1,0 0-1,1 0 1,0-1-1,0 0 1,1 0-1,7 5 1,7 6 14,1-2 1,1-1 0,0 0-1,1-2 1,0 0-1,1-2 1,0-1-1,1-1 1,43 9-1,-9-6 20,1-4 1,0-2-1,72-2 0,-126-3-38,-1-1 0,1 0 0,-1-1 0,1 0 0,-1 0 0,1 0 0,8-4 1,-12 4-123,-1-1 1,0 1-1,0-1 1,1 1 0,-1-1-1,0 0 1,0 0 0,-1 0-1,1 0 1,0 0 0,-1 0-1,1 0 1,-1-1 0,0 1-1,0-1 1,0 1 0,0-1-1,0 1 1,0-1-1,-1 1 1,1-5 0,2-31-4709</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28.124"/>
    </inkml:context>
    <inkml:brush xml:id="br0">
      <inkml:brushProperty name="width" value="0.035" units="cm"/>
      <inkml:brushProperty name="height" value="0.035" units="cm"/>
    </inkml:brush>
  </inkml:definitions>
  <inkml:trace contextRef="#ctx0" brushRef="#br0">37 107 488,'0'0'12812,"-5"-9"-12165,-18-25-276,22 31-74,-1 0 0,1 0-1,0 0 1,0-1 0,0 1 0,1 0 0,-1 0 0,1 0 0,0-1 0,0 1 0,0 0 0,0-1 0,0 1 0,1-4 0,0-5 2541,0 12-2791,-1 0 1,0 0-1,0 1 1,0-1-1,0 0 0,0 0 1,0 0-1,0 0 0,0 0 1,0 0-1,0 0 1,0 0-1,0 0 0,0 0 1,0 0-1,1 0 1,-1 0-1,0 0 0,0 0 1,0 0-1,0 0 1,0 0-1,0 0 0,0 0 1,0 0-1,0 0 0,0 0 1,1 0-1,-1 0 1,0 0-1,0 0 0,0 0 1,0 0-1,0 0 1,0 0-1,0 0 0,0 0 1,0 0-1,0 0 1,0 0-1,0 0 0,1 0 1,-1 0-1,0 0 0,0 0 1,0-1-1,0 1 1,0 0-1,0 0 0,3 13 221,-3 378-46,0-237-3691,1-242-4647,5 56 3146</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28.512"/>
    </inkml:context>
    <inkml:brush xml:id="br0">
      <inkml:brushProperty name="width" value="0.035" units="cm"/>
      <inkml:brushProperty name="height" value="0.035" units="cm"/>
    </inkml:brush>
  </inkml:definitions>
  <inkml:trace contextRef="#ctx0" brushRef="#br0">1 16 880,'0'0'17016,"59"-3"-16528,187-8-220,-213 9-210,40 4 1,-65-1-48,-1 1 0,0 0 0,0 0 0,0 0 0,12 7 1,-18-9-12,4 2 22,1 1 0,-1 0 1,0 0-1,1 0 0,-1 1 0,0-1 0,-1 1 0,1 0 1,-1 1-1,0-1 0,0 1 0,0 0 0,-1 0 1,1 0-1,-1 0 0,0 1 0,-1-1 0,0 1 0,1 0 1,-2-1-1,1 1 0,-1 0 0,0 0 0,0 0 0,0 1 1,-1 9-1,0 13 152,1-12-90,-1 0 0,-3 20 1,2-31-76,0-1 0,-1 1 0,1 0 0,-1-1 0,0 1 0,-1-1 0,1 0 0,-1 0 0,0 0 1,-5 5-1,-6 8-9,-2-2 0,0 0 0,-1 0 1,-1-2-1,0 0 0,-1-1 0,-26 13 1,13-10-15,0-2 0,-1-1 0,-67 17 0,97-29 12,-2 0-11,-1 0 0,1 0 0,0-1-1,0 1 1,-9-1 0,14-22-1169,1 18 968,0 0 1,0 0-1,1 0 0,0 0 0,-1 1 0,1-1 0,0 0 1,1 1-1,-1-1 0,1 1 0,-1 0 0,1 0 0,0 0 0,0 0 1,1 0-1,-1 1 0,0-1 0,1 1 0,4-2 0,40-28-4920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29.274"/>
    </inkml:context>
    <inkml:brush xml:id="br0">
      <inkml:brushProperty name="width" value="0.035" units="cm"/>
      <inkml:brushProperty name="height" value="0.035" units="cm"/>
    </inkml:brush>
  </inkml:definitions>
  <inkml:trace contextRef="#ctx0" brushRef="#br0">238 265 3977,'0'0'11525,"6"-14"-10865,24-44-78,-26 49-320,0 0-1,0 0 1,-1 0 0,0 0 0,-1-1 0,0 1 0,0-1 0,-1 0 0,0 1 0,-1-1 0,-1-15 0,1 1 434,0 23-633,-4 1-179,-3 1 109,-1 0 0,1 0 0,0 1 0,0 0 1,0 0-1,0 1 0,0 0 0,0 0 0,-10 7 1,-60 43 42,62-42-24,-2 2-6,0 0 0,1 1 0,-17 18 1,29-27-4,0 0 0,0 1 0,0-1 1,1 1-1,0-1 0,0 1 0,1 0 1,-1 0-1,1 1 0,0-1 0,1 0 0,0 1 1,0-1-1,-1 12 0,3-17 6,-1 0-1,0 0 0,1 0 1,-1 0-1,1 0 1,-1 0-1,1 0 1,0 0-1,-1 0 0,1 0 1,0 0-1,0 0 1,0-1-1,-1 1 1,1 0-1,0-1 1,0 1-1,0 0 0,0-1 1,0 1-1,0-1 1,0 1-1,0-1 1,1 0-1,-1 0 1,0 1-1,0-1 0,0 0 1,0 0-1,0 0 1,0 0-1,1 0 1,0 0-1,52-3 94,-43 2-75,10-1-9,-1-2-1,0 0 1,-1-2-1,1 0 1,-1-1-1,0-1 1,-1 0-1,0-2 1,0 0-1,19-16 1,0-2 201,-1-2 1,-1-2-1,41-49 1,-16 27 348,-59 51-476,-1 3-106,-2 20-188,-3-6 199,-1-1 0,0 0 0,0 0 1,-9 12-1,7-12 5,0 1 0,1 0 1,-9 25-1,12-21 2,1 0 1,1 0 0,1 0 0,1 35-1,1-19 5,-1-32-7,0 0 1,1 0-1,-1 0 0,1 0 1,-1 0-1,1 0 0,0 0 1,0-1-1,0 1 0,0 0 1,0 0-1,0-1 1,1 1-1,-1 0 0,1-1 1,-1 0-1,1 1 0,-1-1 1,1 0-1,0 0 1,-1 1-1,1-2 0,0 1 1,0 0-1,0 0 0,0 0 1,0-1-1,0 1 0,0-1 1,0 0-1,2 1 1,11 1 16,1 0 0,-1-1 0,18-1 0,-21 0-3,49 1-29,-32 1-1118,1-1 0,52-7 0,-79 5 870,1 0 1,-1 0 0,1 0 0,-1 0-1,1-1 1,-1 1 0,0-1-1,0 0 1,0 0 0,0 0-1,0-1 1,0 1 0,3-4 0,26-40-4409,-30 42 4040,18-31-4195</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29.589"/>
    </inkml:context>
    <inkml:brush xml:id="br0">
      <inkml:brushProperty name="width" value="0.035" units="cm"/>
      <inkml:brushProperty name="height" value="0.035" units="cm"/>
    </inkml:brush>
  </inkml:definitions>
  <inkml:trace contextRef="#ctx0" brushRef="#br0">0 1 7602,'0'0'10537,"2"14"-10099,4 50 444,-3 97-1,1 30 250,-2-175-1082,1 0-1,0 0 1,9 22 0,-8-26-276,0 1-1,0 0 1,-2 1 0,1-1 0,-1 17 0,-1-28-132,-1 0-1,0 0 1,-1 0-1,1 0 1,0 0-1,0 0 1,-1 0-1,1 0 1,-1 0-1,0-1 1,1 1-1,-1 0 1,-1 2-1,1-4 178,0 1-1,1-1 1,-1 1 0,0-1-1,0 0 1,1 1 0,-1-1-1,0 0 1,0 0 0,0 0-1,1 1 1,-1-1 0,0 0-1,0 0 1,0 0 0,0 0-1,1 0 1,-1 0 0,0-1-1,0 1 1,0 0-1,1 0 1,-1 0 0,0-1-1,0 1 1,1-1 0,-1 1-1,0 0 1,0-1 0,1 1-1,-1-1 1,0 0 0,-14-17-5166</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8-11T07:26:29.807"/>
    </inkml:context>
    <inkml:brush xml:id="br0">
      <inkml:brushProperty name="width" value="0.035" units="cm"/>
      <inkml:brushProperty name="height" value="0.035" units="cm"/>
    </inkml:brush>
  </inkml:definitions>
  <inkml:trace contextRef="#ctx0" brushRef="#br0">0 32 8570,'0'0'7697,"353"-17"-7368,-272 13-185,-6-3-56,-14 3-80,-14 4-8,1 0-304,-8 0-809,-6 0-1239,-13 0-1937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BBA69-BFE1-45A6-A61B-7BAE3E0E6D62}" type="datetimeFigureOut">
              <a:rPr lang="en-ZA" smtClean="0"/>
              <a:t>2025/08/19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6A905F-185B-4188-AD3E-8FA93D10D9E6}" type="slidenum">
              <a:rPr lang="en-ZA" smtClean="0"/>
              <a:t>‹#›</a:t>
            </a:fld>
            <a:endParaRPr lang="en-ZA"/>
          </a:p>
        </p:txBody>
      </p:sp>
    </p:spTree>
    <p:extLst>
      <p:ext uri="{BB962C8B-B14F-4D97-AF65-F5344CB8AC3E}">
        <p14:creationId xmlns:p14="http://schemas.microsoft.com/office/powerpoint/2010/main" val="212460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806A905F-185B-4188-AD3E-8FA93D10D9E6}" type="slidenum">
              <a:rPr lang="en-ZA" smtClean="0"/>
              <a:t>43</a:t>
            </a:fld>
            <a:endParaRPr lang="en-ZA"/>
          </a:p>
        </p:txBody>
      </p:sp>
    </p:spTree>
    <p:extLst>
      <p:ext uri="{BB962C8B-B14F-4D97-AF65-F5344CB8AC3E}">
        <p14:creationId xmlns:p14="http://schemas.microsoft.com/office/powerpoint/2010/main" val="63200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23DE9-8229-4877-8020-05B116C106E1}" type="slidenum">
              <a:rPr lang="en-ZA" smtClean="0"/>
              <a:t>44</a:t>
            </a:fld>
            <a:endParaRPr lang="en-ZA"/>
          </a:p>
        </p:txBody>
      </p:sp>
    </p:spTree>
    <p:extLst>
      <p:ext uri="{BB962C8B-B14F-4D97-AF65-F5344CB8AC3E}">
        <p14:creationId xmlns:p14="http://schemas.microsoft.com/office/powerpoint/2010/main" val="2433324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5.sv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svg"/><Relationship Id="rId7" Type="http://schemas.openxmlformats.org/officeDocument/2006/relationships/image" Target="../media/image11.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5.sv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11.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3.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sv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svg"/><Relationship Id="rId7" Type="http://schemas.openxmlformats.org/officeDocument/2006/relationships/image" Target="../media/image11.sv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9.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24.svg"/><Relationship Id="rId4"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3.sv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Main Cover">
    <p:spTree>
      <p:nvGrpSpPr>
        <p:cNvPr id="1" name=""/>
        <p:cNvGrpSpPr/>
        <p:nvPr/>
      </p:nvGrpSpPr>
      <p:grpSpPr>
        <a:xfrm>
          <a:off x="0" y="0"/>
          <a:ext cx="0" cy="0"/>
          <a:chOff x="0" y="0"/>
          <a:chExt cx="0" cy="0"/>
        </a:xfrm>
      </p:grpSpPr>
      <p:pic>
        <p:nvPicPr>
          <p:cNvPr id="358" name="Picture 357">
            <a:extLst>
              <a:ext uri="{FF2B5EF4-FFF2-40B4-BE49-F238E27FC236}">
                <a16:creationId xmlns:a16="http://schemas.microsoft.com/office/drawing/2014/main" id="{3D628FF3-737A-B1DA-863C-EA5511CAEA20}"/>
              </a:ext>
            </a:extLst>
          </p:cNvPr>
          <p:cNvPicPr>
            <a:picLocks noChangeAspect="1"/>
          </p:cNvPicPr>
          <p:nvPr userDrawn="1"/>
        </p:nvPicPr>
        <p:blipFill>
          <a:blip r:embed="rId2"/>
          <a:srcRect r="10542"/>
          <a:stretch/>
        </p:blipFill>
        <p:spPr>
          <a:xfrm>
            <a:off x="-117779" y="0"/>
            <a:ext cx="12309780" cy="6858000"/>
          </a:xfrm>
          <a:prstGeom prst="rect">
            <a:avLst/>
          </a:prstGeom>
        </p:spPr>
      </p:pic>
      <p:sp>
        <p:nvSpPr>
          <p:cNvPr id="2" name="Title 1">
            <a:extLst>
              <a:ext uri="{FF2B5EF4-FFF2-40B4-BE49-F238E27FC236}">
                <a16:creationId xmlns:a16="http://schemas.microsoft.com/office/drawing/2014/main" id="{36280876-7201-04FB-18D7-54FC3EFAC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2EC0FB6-30C8-977D-37FF-A08A84F6B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5BEE2CF4-22A0-44EA-F601-BE6C24E5CE53}"/>
              </a:ext>
            </a:extLst>
          </p:cNvPr>
          <p:cNvSpPr>
            <a:spLocks noGrp="1"/>
          </p:cNvSpPr>
          <p:nvPr>
            <p:ph type="dt" sz="half" idx="10"/>
          </p:nvPr>
        </p:nvSpPr>
        <p:spPr/>
        <p:txBody>
          <a:bodyPr/>
          <a:lstStyle/>
          <a:p>
            <a:fld id="{2F0024F3-716D-4858-A47B-A94DB0594318}" type="datetimeFigureOut">
              <a:rPr lang="en-ZA" smtClean="0"/>
              <a:t>2025/08/19</a:t>
            </a:fld>
            <a:endParaRPr lang="en-ZA"/>
          </a:p>
        </p:txBody>
      </p:sp>
      <p:sp>
        <p:nvSpPr>
          <p:cNvPr id="5" name="Footer Placeholder 4">
            <a:extLst>
              <a:ext uri="{FF2B5EF4-FFF2-40B4-BE49-F238E27FC236}">
                <a16:creationId xmlns:a16="http://schemas.microsoft.com/office/drawing/2014/main" id="{5FEAF3A3-A8F2-4279-0CF5-F5FC958DF16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5EBDBC5-05FF-338C-79A8-DA87D2484B2B}"/>
              </a:ext>
            </a:extLst>
          </p:cNvPr>
          <p:cNvSpPr>
            <a:spLocks noGrp="1"/>
          </p:cNvSpPr>
          <p:nvPr>
            <p:ph type="sldNum" sz="quarter" idx="12"/>
          </p:nvPr>
        </p:nvSpPr>
        <p:spPr/>
        <p:txBody>
          <a:bodyPr/>
          <a:lstStyle/>
          <a:p>
            <a:fld id="{1364E149-6B8E-4F8F-B4E5-14C644F62B3E}" type="slidenum">
              <a:rPr lang="en-ZA" smtClean="0"/>
              <a:t>‹#›</a:t>
            </a:fld>
            <a:endParaRPr lang="en-ZA"/>
          </a:p>
        </p:txBody>
      </p:sp>
    </p:spTree>
    <p:extLst>
      <p:ext uri="{BB962C8B-B14F-4D97-AF65-F5344CB8AC3E}">
        <p14:creationId xmlns:p14="http://schemas.microsoft.com/office/powerpoint/2010/main" val="3129404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Agenda Bas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BEFBCE-AE9C-0579-C125-DE391C74414F}"/>
              </a:ext>
            </a:extLst>
          </p:cNvPr>
          <p:cNvSpPr/>
          <p:nvPr userDrawn="1"/>
        </p:nvSpPr>
        <p:spPr>
          <a:xfrm>
            <a:off x="0"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5A7EED07-3B38-321B-078D-7FE80359AAC6}"/>
              </a:ext>
            </a:extLst>
          </p:cNvPr>
          <p:cNvSpPr>
            <a:spLocks noGrp="1"/>
          </p:cNvSpPr>
          <p:nvPr>
            <p:ph type="title" hasCustomPrompt="1"/>
          </p:nvPr>
        </p:nvSpPr>
        <p:spPr>
          <a:xfrm>
            <a:off x="550863" y="2629922"/>
            <a:ext cx="5026977" cy="905758"/>
          </a:xfrm>
        </p:spPr>
        <p:txBody>
          <a:bodyPr lIns="0" tIns="0" rIns="0" bIns="0" anchor="ctr">
            <a:noAutofit/>
          </a:bodyPr>
          <a:lstStyle>
            <a:lvl1pPr>
              <a:defRPr sz="7200">
                <a:solidFill>
                  <a:schemeClr val="bg1"/>
                </a:solidFill>
              </a:defRPr>
            </a:lvl1pPr>
          </a:lstStyle>
          <a:p>
            <a:r>
              <a:rPr lang="en-US" dirty="0"/>
              <a:t>Agenda</a:t>
            </a:r>
            <a:endParaRPr lang="en-ZA" dirty="0"/>
          </a:p>
        </p:txBody>
      </p:sp>
      <p:sp>
        <p:nvSpPr>
          <p:cNvPr id="4" name="Footer Placeholder 3">
            <a:extLst>
              <a:ext uri="{FF2B5EF4-FFF2-40B4-BE49-F238E27FC236}">
                <a16:creationId xmlns:a16="http://schemas.microsoft.com/office/drawing/2014/main" id="{A9EF2336-C959-D507-B90C-3F52FF76325C}"/>
              </a:ext>
            </a:extLst>
          </p:cNvPr>
          <p:cNvSpPr>
            <a:spLocks noGrp="1"/>
          </p:cNvSpPr>
          <p:nvPr>
            <p:ph type="ftr" sz="quarter" idx="11"/>
          </p:nvPr>
        </p:nvSpPr>
        <p:spPr>
          <a:xfrm>
            <a:off x="550863" y="6165602"/>
            <a:ext cx="4114800" cy="402838"/>
          </a:xfrm>
        </p:spPr>
        <p:txBody>
          <a:bodyPr lIns="0"/>
          <a:lstStyle>
            <a:lvl1pPr algn="l">
              <a:defRPr/>
            </a:lvl1pPr>
          </a:lstStyle>
          <a:p>
            <a:r>
              <a:rPr lang="en-ZA" dirty="0"/>
              <a:t>eduvos.com</a:t>
            </a:r>
          </a:p>
        </p:txBody>
      </p:sp>
      <p:sp>
        <p:nvSpPr>
          <p:cNvPr id="5" name="Slide Number Placeholder 4">
            <a:extLst>
              <a:ext uri="{FF2B5EF4-FFF2-40B4-BE49-F238E27FC236}">
                <a16:creationId xmlns:a16="http://schemas.microsoft.com/office/drawing/2014/main" id="{A35B01D9-91B7-552D-C0F6-D7A6B04F7914}"/>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3" name="Graphic 2">
            <a:extLst>
              <a:ext uri="{FF2B5EF4-FFF2-40B4-BE49-F238E27FC236}">
                <a16:creationId xmlns:a16="http://schemas.microsoft.com/office/drawing/2014/main" id="{A8DCF77F-2A2D-2928-619E-C39DB319444F}"/>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550863" y="236440"/>
            <a:ext cx="494424" cy="636685"/>
          </a:xfrm>
          <a:prstGeom prst="rect">
            <a:avLst/>
          </a:prstGeom>
        </p:spPr>
      </p:pic>
    </p:spTree>
    <p:extLst>
      <p:ext uri="{BB962C8B-B14F-4D97-AF65-F5344CB8AC3E}">
        <p14:creationId xmlns:p14="http://schemas.microsoft.com/office/powerpoint/2010/main" val="3183628077"/>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guide id="10"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big top">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BEFBCE-AE9C-0579-C125-DE391C74414F}"/>
              </a:ext>
            </a:extLst>
          </p:cNvPr>
          <p:cNvSpPr/>
          <p:nvPr userDrawn="1"/>
        </p:nvSpPr>
        <p:spPr>
          <a:xfrm>
            <a:off x="0" y="0"/>
            <a:ext cx="2106592"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Graphic 4">
            <a:extLst>
              <a:ext uri="{FF2B5EF4-FFF2-40B4-BE49-F238E27FC236}">
                <a16:creationId xmlns:a16="http://schemas.microsoft.com/office/drawing/2014/main" id="{B20D89BC-F490-FA0D-AFE1-5D8773783A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38" y="0"/>
            <a:ext cx="2097353" cy="1398235"/>
          </a:xfrm>
          <a:prstGeom prst="rect">
            <a:avLst/>
          </a:prstGeom>
        </p:spPr>
      </p:pic>
      <p:pic>
        <p:nvPicPr>
          <p:cNvPr id="25" name="Graphic 24">
            <a:extLst>
              <a:ext uri="{FF2B5EF4-FFF2-40B4-BE49-F238E27FC236}">
                <a16:creationId xmlns:a16="http://schemas.microsoft.com/office/drawing/2014/main" id="{A8DCF77F-2A2D-2928-619E-C39DB319444F}"/>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11174683" y="334768"/>
            <a:ext cx="611910" cy="787976"/>
          </a:xfrm>
          <a:prstGeom prst="rect">
            <a:avLst/>
          </a:prstGeom>
        </p:spPr>
      </p:pic>
      <p:grpSp>
        <p:nvGrpSpPr>
          <p:cNvPr id="31" name="Group 30">
            <a:extLst>
              <a:ext uri="{FF2B5EF4-FFF2-40B4-BE49-F238E27FC236}">
                <a16:creationId xmlns:a16="http://schemas.microsoft.com/office/drawing/2014/main" id="{B95CB992-7942-FE05-0F32-FAC294737D30}"/>
              </a:ext>
            </a:extLst>
          </p:cNvPr>
          <p:cNvGrpSpPr/>
          <p:nvPr userDrawn="1"/>
        </p:nvGrpSpPr>
        <p:grpSpPr>
          <a:xfrm>
            <a:off x="-21838" y="6600716"/>
            <a:ext cx="12213838" cy="257284"/>
            <a:chOff x="353060" y="6172098"/>
            <a:chExt cx="9485360" cy="199809"/>
          </a:xfrm>
        </p:grpSpPr>
        <p:pic>
          <p:nvPicPr>
            <p:cNvPr id="32" name="Graphic 31">
              <a:extLst>
                <a:ext uri="{FF2B5EF4-FFF2-40B4-BE49-F238E27FC236}">
                  <a16:creationId xmlns:a16="http://schemas.microsoft.com/office/drawing/2014/main" id="{054059EC-C5A0-626C-FFF8-893A83478D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060" y="6172100"/>
              <a:ext cx="2371340" cy="199807"/>
            </a:xfrm>
            <a:prstGeom prst="rect">
              <a:avLst/>
            </a:prstGeom>
          </p:spPr>
        </p:pic>
        <p:pic>
          <p:nvPicPr>
            <p:cNvPr id="33" name="Graphic 32">
              <a:extLst>
                <a:ext uri="{FF2B5EF4-FFF2-40B4-BE49-F238E27FC236}">
                  <a16:creationId xmlns:a16="http://schemas.microsoft.com/office/drawing/2014/main" id="{8553B9C1-67F8-E062-1EEE-A9BBECAF75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724400" y="6172100"/>
              <a:ext cx="2371340" cy="199807"/>
            </a:xfrm>
            <a:prstGeom prst="rect">
              <a:avLst/>
            </a:prstGeom>
          </p:spPr>
        </p:pic>
        <p:pic>
          <p:nvPicPr>
            <p:cNvPr id="34" name="Graphic 33">
              <a:extLst>
                <a:ext uri="{FF2B5EF4-FFF2-40B4-BE49-F238E27FC236}">
                  <a16:creationId xmlns:a16="http://schemas.microsoft.com/office/drawing/2014/main" id="{BA801583-41B2-A44A-4062-63B4A6A129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5740" y="6172099"/>
              <a:ext cx="2371340" cy="199807"/>
            </a:xfrm>
            <a:prstGeom prst="rect">
              <a:avLst/>
            </a:prstGeom>
          </p:spPr>
        </p:pic>
        <p:pic>
          <p:nvPicPr>
            <p:cNvPr id="35" name="Graphic 34">
              <a:extLst>
                <a:ext uri="{FF2B5EF4-FFF2-40B4-BE49-F238E27FC236}">
                  <a16:creationId xmlns:a16="http://schemas.microsoft.com/office/drawing/2014/main" id="{8DB8A90C-0D4A-E581-5FA6-7B8B6E96C4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67080" y="6172098"/>
              <a:ext cx="2371340" cy="199807"/>
            </a:xfrm>
            <a:prstGeom prst="rect">
              <a:avLst/>
            </a:prstGeom>
          </p:spPr>
        </p:pic>
      </p:grpSp>
      <p:pic>
        <p:nvPicPr>
          <p:cNvPr id="6" name="Graphic 5">
            <a:extLst>
              <a:ext uri="{FF2B5EF4-FFF2-40B4-BE49-F238E27FC236}">
                <a16:creationId xmlns:a16="http://schemas.microsoft.com/office/drawing/2014/main" id="{FA934E28-D5F2-1A0D-03B7-7C2C9B3307B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533544" y="1470519"/>
            <a:ext cx="5556170" cy="125848"/>
          </a:xfrm>
          <a:prstGeom prst="rect">
            <a:avLst/>
          </a:prstGeom>
        </p:spPr>
      </p:pic>
      <p:sp>
        <p:nvSpPr>
          <p:cNvPr id="7" name="Footer Placeholder 3">
            <a:extLst>
              <a:ext uri="{FF2B5EF4-FFF2-40B4-BE49-F238E27FC236}">
                <a16:creationId xmlns:a16="http://schemas.microsoft.com/office/drawing/2014/main" id="{3D94CF0D-D477-BD43-11D6-F949A61D0C26}"/>
              </a:ext>
            </a:extLst>
          </p:cNvPr>
          <p:cNvSpPr>
            <a:spLocks noGrp="1"/>
          </p:cNvSpPr>
          <p:nvPr>
            <p:ph type="ftr" sz="quarter" idx="11"/>
          </p:nvPr>
        </p:nvSpPr>
        <p:spPr>
          <a:xfrm>
            <a:off x="2249139" y="6165602"/>
            <a:ext cx="4114800" cy="402838"/>
          </a:xfrm>
        </p:spPr>
        <p:txBody>
          <a:bodyPr lIns="0"/>
          <a:lstStyle>
            <a:lvl1pPr algn="l">
              <a:defRPr/>
            </a:lvl1pPr>
          </a:lstStyle>
          <a:p>
            <a:r>
              <a:rPr lang="en-ZA" dirty="0"/>
              <a:t>eduvos.com</a:t>
            </a:r>
          </a:p>
        </p:txBody>
      </p:sp>
      <p:sp>
        <p:nvSpPr>
          <p:cNvPr id="8" name="Slide Number Placeholder 4">
            <a:extLst>
              <a:ext uri="{FF2B5EF4-FFF2-40B4-BE49-F238E27FC236}">
                <a16:creationId xmlns:a16="http://schemas.microsoft.com/office/drawing/2014/main" id="{1B29EC75-C091-8E82-5B3B-7FB6BFA5E291}"/>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sp>
        <p:nvSpPr>
          <p:cNvPr id="9" name="Media Placeholder 8">
            <a:extLst>
              <a:ext uri="{FF2B5EF4-FFF2-40B4-BE49-F238E27FC236}">
                <a16:creationId xmlns:a16="http://schemas.microsoft.com/office/drawing/2014/main" id="{2A2F79EB-CD8F-3C2C-8516-11E1B2210E11}"/>
              </a:ext>
            </a:extLst>
          </p:cNvPr>
          <p:cNvSpPr>
            <a:spLocks noGrp="1"/>
          </p:cNvSpPr>
          <p:nvPr>
            <p:ph type="media" sz="quarter" idx="13"/>
          </p:nvPr>
        </p:nvSpPr>
        <p:spPr>
          <a:xfrm>
            <a:off x="7883208" y="1881277"/>
            <a:ext cx="3054350" cy="1743234"/>
          </a:xfrm>
        </p:spPr>
        <p:txBody>
          <a:bodyPr/>
          <a:lstStyle/>
          <a:p>
            <a:endParaRPr lang="en-ZA"/>
          </a:p>
        </p:txBody>
      </p:sp>
      <p:sp>
        <p:nvSpPr>
          <p:cNvPr id="11" name="Picture Placeholder 10">
            <a:extLst>
              <a:ext uri="{FF2B5EF4-FFF2-40B4-BE49-F238E27FC236}">
                <a16:creationId xmlns:a16="http://schemas.microsoft.com/office/drawing/2014/main" id="{B2DADA37-9CCC-F846-E08F-05011ED2076D}"/>
              </a:ext>
            </a:extLst>
          </p:cNvPr>
          <p:cNvSpPr>
            <a:spLocks noGrp="1"/>
          </p:cNvSpPr>
          <p:nvPr>
            <p:ph type="pic" sz="quarter" idx="14"/>
          </p:nvPr>
        </p:nvSpPr>
        <p:spPr>
          <a:xfrm>
            <a:off x="7858125" y="3967005"/>
            <a:ext cx="3079433" cy="1743234"/>
          </a:xfrm>
        </p:spPr>
        <p:txBody>
          <a:bodyPr/>
          <a:lstStyle/>
          <a:p>
            <a:endParaRPr lang="en-ZA"/>
          </a:p>
        </p:txBody>
      </p:sp>
    </p:spTree>
    <p:extLst>
      <p:ext uri="{BB962C8B-B14F-4D97-AF65-F5344CB8AC3E}">
        <p14:creationId xmlns:p14="http://schemas.microsoft.com/office/powerpoint/2010/main" val="2508249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Agenda small top">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BEFBCE-AE9C-0579-C125-DE391C74414F}"/>
              </a:ext>
            </a:extLst>
          </p:cNvPr>
          <p:cNvSpPr/>
          <p:nvPr userDrawn="1"/>
        </p:nvSpPr>
        <p:spPr>
          <a:xfrm>
            <a:off x="0" y="0"/>
            <a:ext cx="1858298"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31" name="Group 30">
            <a:extLst>
              <a:ext uri="{FF2B5EF4-FFF2-40B4-BE49-F238E27FC236}">
                <a16:creationId xmlns:a16="http://schemas.microsoft.com/office/drawing/2014/main" id="{B95CB992-7942-FE05-0F32-FAC294737D30}"/>
              </a:ext>
            </a:extLst>
          </p:cNvPr>
          <p:cNvGrpSpPr/>
          <p:nvPr userDrawn="1"/>
        </p:nvGrpSpPr>
        <p:grpSpPr>
          <a:xfrm>
            <a:off x="-21838" y="6600716"/>
            <a:ext cx="12213838" cy="257284"/>
            <a:chOff x="353060" y="6172098"/>
            <a:chExt cx="9485360" cy="199809"/>
          </a:xfrm>
        </p:grpSpPr>
        <p:pic>
          <p:nvPicPr>
            <p:cNvPr id="32" name="Graphic 31">
              <a:extLst>
                <a:ext uri="{FF2B5EF4-FFF2-40B4-BE49-F238E27FC236}">
                  <a16:creationId xmlns:a16="http://schemas.microsoft.com/office/drawing/2014/main" id="{054059EC-C5A0-626C-FFF8-893A83478D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060" y="6172100"/>
              <a:ext cx="2371340" cy="199807"/>
            </a:xfrm>
            <a:prstGeom prst="rect">
              <a:avLst/>
            </a:prstGeom>
          </p:spPr>
        </p:pic>
        <p:pic>
          <p:nvPicPr>
            <p:cNvPr id="33" name="Graphic 32">
              <a:extLst>
                <a:ext uri="{FF2B5EF4-FFF2-40B4-BE49-F238E27FC236}">
                  <a16:creationId xmlns:a16="http://schemas.microsoft.com/office/drawing/2014/main" id="{8553B9C1-67F8-E062-1EEE-A9BBECAF75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724400" y="6172100"/>
              <a:ext cx="2371340" cy="199807"/>
            </a:xfrm>
            <a:prstGeom prst="rect">
              <a:avLst/>
            </a:prstGeom>
          </p:spPr>
        </p:pic>
        <p:pic>
          <p:nvPicPr>
            <p:cNvPr id="34" name="Graphic 33">
              <a:extLst>
                <a:ext uri="{FF2B5EF4-FFF2-40B4-BE49-F238E27FC236}">
                  <a16:creationId xmlns:a16="http://schemas.microsoft.com/office/drawing/2014/main" id="{BA801583-41B2-A44A-4062-63B4A6A129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5740" y="6172099"/>
              <a:ext cx="2371340" cy="199807"/>
            </a:xfrm>
            <a:prstGeom prst="rect">
              <a:avLst/>
            </a:prstGeom>
          </p:spPr>
        </p:pic>
        <p:pic>
          <p:nvPicPr>
            <p:cNvPr id="35" name="Graphic 34">
              <a:extLst>
                <a:ext uri="{FF2B5EF4-FFF2-40B4-BE49-F238E27FC236}">
                  <a16:creationId xmlns:a16="http://schemas.microsoft.com/office/drawing/2014/main" id="{8DB8A90C-0D4A-E581-5FA6-7B8B6E96C4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7080" y="6172098"/>
              <a:ext cx="2371340" cy="199807"/>
            </a:xfrm>
            <a:prstGeom prst="rect">
              <a:avLst/>
            </a:prstGeom>
          </p:spPr>
        </p:pic>
      </p:grpSp>
      <p:pic>
        <p:nvPicPr>
          <p:cNvPr id="6" name="Graphic 5">
            <a:extLst>
              <a:ext uri="{FF2B5EF4-FFF2-40B4-BE49-F238E27FC236}">
                <a16:creationId xmlns:a16="http://schemas.microsoft.com/office/drawing/2014/main" id="{FA934E28-D5F2-1A0D-03B7-7C2C9B3307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33544" y="1238864"/>
            <a:ext cx="5556170" cy="125848"/>
          </a:xfrm>
          <a:prstGeom prst="rect">
            <a:avLst/>
          </a:prstGeom>
        </p:spPr>
      </p:pic>
      <p:sp>
        <p:nvSpPr>
          <p:cNvPr id="7" name="Footer Placeholder 3">
            <a:extLst>
              <a:ext uri="{FF2B5EF4-FFF2-40B4-BE49-F238E27FC236}">
                <a16:creationId xmlns:a16="http://schemas.microsoft.com/office/drawing/2014/main" id="{3D94CF0D-D477-BD43-11D6-F949A61D0C26}"/>
              </a:ext>
            </a:extLst>
          </p:cNvPr>
          <p:cNvSpPr>
            <a:spLocks noGrp="1"/>
          </p:cNvSpPr>
          <p:nvPr>
            <p:ph type="ftr" sz="quarter" idx="11"/>
          </p:nvPr>
        </p:nvSpPr>
        <p:spPr>
          <a:xfrm>
            <a:off x="2249139" y="6165602"/>
            <a:ext cx="4114800" cy="402838"/>
          </a:xfrm>
        </p:spPr>
        <p:txBody>
          <a:bodyPr lIns="0"/>
          <a:lstStyle>
            <a:lvl1pPr algn="l">
              <a:defRPr/>
            </a:lvl1pPr>
          </a:lstStyle>
          <a:p>
            <a:r>
              <a:rPr lang="en-ZA" dirty="0"/>
              <a:t>eduvos.com</a:t>
            </a:r>
          </a:p>
        </p:txBody>
      </p:sp>
      <p:sp>
        <p:nvSpPr>
          <p:cNvPr id="8" name="Slide Number Placeholder 4">
            <a:extLst>
              <a:ext uri="{FF2B5EF4-FFF2-40B4-BE49-F238E27FC236}">
                <a16:creationId xmlns:a16="http://schemas.microsoft.com/office/drawing/2014/main" id="{1B29EC75-C091-8E82-5B3B-7FB6BFA5E291}"/>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2" name="Graphic 1">
            <a:extLst>
              <a:ext uri="{FF2B5EF4-FFF2-40B4-BE49-F238E27FC236}">
                <a16:creationId xmlns:a16="http://schemas.microsoft.com/office/drawing/2014/main" id="{8F17FD4F-A937-CC07-BC16-DDE5B544F77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1"/>
            <a:ext cx="1858298" cy="1238865"/>
          </a:xfrm>
          <a:prstGeom prst="rect">
            <a:avLst/>
          </a:prstGeom>
        </p:spPr>
      </p:pic>
      <p:pic>
        <p:nvPicPr>
          <p:cNvPr id="3" name="Graphic 2">
            <a:extLst>
              <a:ext uri="{FF2B5EF4-FFF2-40B4-BE49-F238E27FC236}">
                <a16:creationId xmlns:a16="http://schemas.microsoft.com/office/drawing/2014/main" id="{9385B0F9-BEFF-3F2F-D9E4-77781AEB246B}"/>
              </a:ext>
            </a:extLst>
          </p:cNvPr>
          <p:cNvPicPr>
            <a:picLocks noChangeAspect="1"/>
          </p:cNvPicPr>
          <p:nvPr userDrawn="1"/>
        </p:nvPicPr>
        <p:blipFill>
          <a:blip r:embed="rId8">
            <a:extLst>
              <a:ext uri="{96DAC541-7B7A-43D3-8B79-37D633B846F1}">
                <asvg:svgBlip xmlns:asvg="http://schemas.microsoft.com/office/drawing/2016/SVG/main" r:embed="rId9"/>
              </a:ext>
            </a:extLst>
          </a:blip>
          <a:srcRect r="70186"/>
          <a:stretch/>
        </p:blipFill>
        <p:spPr>
          <a:xfrm>
            <a:off x="11285221" y="236440"/>
            <a:ext cx="494424" cy="636685"/>
          </a:xfrm>
          <a:prstGeom prst="rect">
            <a:avLst/>
          </a:prstGeom>
        </p:spPr>
      </p:pic>
    </p:spTree>
    <p:extLst>
      <p:ext uri="{BB962C8B-B14F-4D97-AF65-F5344CB8AC3E}">
        <p14:creationId xmlns:p14="http://schemas.microsoft.com/office/powerpoint/2010/main" val="3881846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Bo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D215AD-7353-6FBF-BFE9-39CBFE49C9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1">
            <a:extLst>
              <a:ext uri="{FF2B5EF4-FFF2-40B4-BE49-F238E27FC236}">
                <a16:creationId xmlns:a16="http://schemas.microsoft.com/office/drawing/2014/main" id="{51289552-338F-C010-768D-0D27954807A6}"/>
              </a:ext>
            </a:extLst>
          </p:cNvPr>
          <p:cNvSpPr>
            <a:spLocks noGrp="1"/>
          </p:cNvSpPr>
          <p:nvPr>
            <p:ph type="title"/>
          </p:nvPr>
        </p:nvSpPr>
        <p:spPr>
          <a:xfrm>
            <a:off x="2249139"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sp>
        <p:nvSpPr>
          <p:cNvPr id="10" name="Footer Placeholder 3">
            <a:extLst>
              <a:ext uri="{FF2B5EF4-FFF2-40B4-BE49-F238E27FC236}">
                <a16:creationId xmlns:a16="http://schemas.microsoft.com/office/drawing/2014/main" id="{33CF1D06-20E6-0BD1-8963-A367328EEA04}"/>
              </a:ext>
            </a:extLst>
          </p:cNvPr>
          <p:cNvSpPr>
            <a:spLocks noGrp="1"/>
          </p:cNvSpPr>
          <p:nvPr>
            <p:ph type="ftr" sz="quarter" idx="11"/>
          </p:nvPr>
        </p:nvSpPr>
        <p:spPr>
          <a:xfrm>
            <a:off x="2249139" y="6165602"/>
            <a:ext cx="4114800" cy="402838"/>
          </a:xfrm>
        </p:spPr>
        <p:txBody>
          <a:bodyPr lIns="0"/>
          <a:lstStyle>
            <a:lvl1pPr algn="l">
              <a:defRPr/>
            </a:lvl1pPr>
          </a:lstStyle>
          <a:p>
            <a:r>
              <a:rPr lang="en-ZA" dirty="0"/>
              <a:t>eduvos.com</a:t>
            </a:r>
          </a:p>
        </p:txBody>
      </p:sp>
      <p:sp>
        <p:nvSpPr>
          <p:cNvPr id="11" name="Slide Number Placeholder 4">
            <a:extLst>
              <a:ext uri="{FF2B5EF4-FFF2-40B4-BE49-F238E27FC236}">
                <a16:creationId xmlns:a16="http://schemas.microsoft.com/office/drawing/2014/main" id="{1B2F4197-06CD-A4DE-DF14-5BED4591BD3B}"/>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12" name="Graphic 11">
            <a:extLst>
              <a:ext uri="{FF2B5EF4-FFF2-40B4-BE49-F238E27FC236}">
                <a16:creationId xmlns:a16="http://schemas.microsoft.com/office/drawing/2014/main" id="{CA836988-02BD-DCE4-CA73-61F655A55FFB}"/>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
        <p:nvSpPr>
          <p:cNvPr id="13" name="Text Placeholder 8">
            <a:extLst>
              <a:ext uri="{FF2B5EF4-FFF2-40B4-BE49-F238E27FC236}">
                <a16:creationId xmlns:a16="http://schemas.microsoft.com/office/drawing/2014/main" id="{8AF9ABA7-79CB-F9DA-B066-A164C732FFDD}"/>
              </a:ext>
            </a:extLst>
          </p:cNvPr>
          <p:cNvSpPr>
            <a:spLocks noGrp="1"/>
          </p:cNvSpPr>
          <p:nvPr>
            <p:ph type="body" sz="quarter" idx="13"/>
          </p:nvPr>
        </p:nvSpPr>
        <p:spPr>
          <a:xfrm>
            <a:off x="2249139" y="1621546"/>
            <a:ext cx="8430363" cy="681707"/>
          </a:xfrm>
        </p:spPr>
        <p:txBody>
          <a:bodyPr/>
          <a:lstStyle>
            <a:lvl1pPr marL="0" indent="0">
              <a:buNone/>
              <a:defRPr/>
            </a:lvl1pPr>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endParaRPr lang="en-US" dirty="0"/>
          </a:p>
        </p:txBody>
      </p:sp>
      <p:pic>
        <p:nvPicPr>
          <p:cNvPr id="14" name="Graphic 13">
            <a:extLst>
              <a:ext uri="{FF2B5EF4-FFF2-40B4-BE49-F238E27FC236}">
                <a16:creationId xmlns:a16="http://schemas.microsoft.com/office/drawing/2014/main" id="{B395F87C-D889-E81B-F7F8-0D19CCA5CAA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
            <a:ext cx="1858298" cy="1238865"/>
          </a:xfrm>
          <a:prstGeom prst="rect">
            <a:avLst/>
          </a:prstGeom>
        </p:spPr>
      </p:pic>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
        <p:nvSpPr>
          <p:cNvPr id="3" name="Media Placeholder 2">
            <a:extLst>
              <a:ext uri="{FF2B5EF4-FFF2-40B4-BE49-F238E27FC236}">
                <a16:creationId xmlns:a16="http://schemas.microsoft.com/office/drawing/2014/main" id="{93E0C155-5EAC-EA15-2D3D-ABD3DB349E0C}"/>
              </a:ext>
            </a:extLst>
          </p:cNvPr>
          <p:cNvSpPr>
            <a:spLocks noGrp="1"/>
          </p:cNvSpPr>
          <p:nvPr>
            <p:ph type="media" sz="quarter" idx="14"/>
          </p:nvPr>
        </p:nvSpPr>
        <p:spPr>
          <a:xfrm>
            <a:off x="2249139" y="2597150"/>
            <a:ext cx="8344249" cy="3062288"/>
          </a:xfrm>
        </p:spPr>
        <p:txBody>
          <a:bodyPr/>
          <a:lstStyle/>
          <a:p>
            <a:endParaRPr lang="en-ZA"/>
          </a:p>
        </p:txBody>
      </p:sp>
    </p:spTree>
    <p:extLst>
      <p:ext uri="{BB962C8B-B14F-4D97-AF65-F5344CB8AC3E}">
        <p14:creationId xmlns:p14="http://schemas.microsoft.com/office/powerpoint/2010/main" val="1086570043"/>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D215AD-7353-6FBF-BFE9-39CBFE49C9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1">
            <a:extLst>
              <a:ext uri="{FF2B5EF4-FFF2-40B4-BE49-F238E27FC236}">
                <a16:creationId xmlns:a16="http://schemas.microsoft.com/office/drawing/2014/main" id="{51289552-338F-C010-768D-0D27954807A6}"/>
              </a:ext>
            </a:extLst>
          </p:cNvPr>
          <p:cNvSpPr>
            <a:spLocks noGrp="1"/>
          </p:cNvSpPr>
          <p:nvPr>
            <p:ph type="title"/>
          </p:nvPr>
        </p:nvSpPr>
        <p:spPr>
          <a:xfrm>
            <a:off x="2249139"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12" name="Graphic 11">
            <a:extLst>
              <a:ext uri="{FF2B5EF4-FFF2-40B4-BE49-F238E27FC236}">
                <a16:creationId xmlns:a16="http://schemas.microsoft.com/office/drawing/2014/main" id="{CA836988-02BD-DCE4-CA73-61F655A55FFB}"/>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pic>
        <p:nvPicPr>
          <p:cNvPr id="14" name="Graphic 13">
            <a:extLst>
              <a:ext uri="{FF2B5EF4-FFF2-40B4-BE49-F238E27FC236}">
                <a16:creationId xmlns:a16="http://schemas.microsoft.com/office/drawing/2014/main" id="{B395F87C-D889-E81B-F7F8-0D19CCA5CAA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
            <a:ext cx="1858298" cy="1238865"/>
          </a:xfrm>
          <a:prstGeom prst="rect">
            <a:avLst/>
          </a:prstGeom>
        </p:spPr>
      </p:pic>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
        <p:nvSpPr>
          <p:cNvPr id="3" name="Media Placeholder 2">
            <a:extLst>
              <a:ext uri="{FF2B5EF4-FFF2-40B4-BE49-F238E27FC236}">
                <a16:creationId xmlns:a16="http://schemas.microsoft.com/office/drawing/2014/main" id="{6B68B24D-83D0-B632-2A56-DD52F65D5901}"/>
              </a:ext>
            </a:extLst>
          </p:cNvPr>
          <p:cNvSpPr>
            <a:spLocks noGrp="1"/>
          </p:cNvSpPr>
          <p:nvPr>
            <p:ph type="media" sz="quarter" idx="10" hasCustomPrompt="1"/>
          </p:nvPr>
        </p:nvSpPr>
        <p:spPr>
          <a:xfrm>
            <a:off x="-1" y="1238250"/>
            <a:ext cx="12192001" cy="5375275"/>
          </a:xfrm>
        </p:spPr>
        <p:txBody>
          <a:bodyPr anchor="ctr"/>
          <a:lstStyle>
            <a:lvl1pPr algn="ctr">
              <a:defRPr/>
            </a:lvl1pPr>
          </a:lstStyle>
          <a:p>
            <a:r>
              <a:rPr lang="en-US" dirty="0"/>
              <a:t>Insert big video</a:t>
            </a:r>
            <a:endParaRPr lang="en-ZA" dirty="0"/>
          </a:p>
        </p:txBody>
      </p:sp>
    </p:spTree>
    <p:extLst>
      <p:ext uri="{BB962C8B-B14F-4D97-AF65-F5344CB8AC3E}">
        <p14:creationId xmlns:p14="http://schemas.microsoft.com/office/powerpoint/2010/main" val="411140768"/>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po V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1" y="6601883"/>
              <a:ext cx="2902219" cy="244539"/>
            </a:xfrm>
            <a:prstGeom prst="rect">
              <a:avLst/>
            </a:prstGeom>
          </p:spPr>
        </p:pic>
      </p:grpSp>
      <p:sp>
        <p:nvSpPr>
          <p:cNvPr id="4" name="Picture Placeholder 3">
            <a:extLst>
              <a:ext uri="{FF2B5EF4-FFF2-40B4-BE49-F238E27FC236}">
                <a16:creationId xmlns:a16="http://schemas.microsoft.com/office/drawing/2014/main" id="{55923CFD-2B92-7DA5-C0A7-5604D20CE177}"/>
              </a:ext>
            </a:extLst>
          </p:cNvPr>
          <p:cNvSpPr>
            <a:spLocks noGrp="1"/>
          </p:cNvSpPr>
          <p:nvPr>
            <p:ph type="pic" sz="quarter" idx="10"/>
          </p:nvPr>
        </p:nvSpPr>
        <p:spPr>
          <a:xfrm>
            <a:off x="0" y="0"/>
            <a:ext cx="12192000" cy="6616804"/>
          </a:xfrm>
        </p:spPr>
        <p:txBody>
          <a:bodyPr/>
          <a:lstStyle/>
          <a:p>
            <a:endParaRPr lang="en-ZA"/>
          </a:p>
        </p:txBody>
      </p:sp>
    </p:spTree>
    <p:extLst>
      <p:ext uri="{BB962C8B-B14F-4D97-AF65-F5344CB8AC3E}">
        <p14:creationId xmlns:p14="http://schemas.microsoft.com/office/powerpoint/2010/main" val="2008864626"/>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Inspo V1">
    <p:spTree>
      <p:nvGrpSpPr>
        <p:cNvPr id="1" name=""/>
        <p:cNvGrpSpPr/>
        <p:nvPr/>
      </p:nvGrpSpPr>
      <p:grpSpPr>
        <a:xfrm>
          <a:off x="0" y="0"/>
          <a:ext cx="0" cy="0"/>
          <a:chOff x="0" y="0"/>
          <a:chExt cx="0" cy="0"/>
        </a:xfrm>
      </p:grpSpPr>
      <p:pic>
        <p:nvPicPr>
          <p:cNvPr id="358" name="Picture 357">
            <a:extLst>
              <a:ext uri="{FF2B5EF4-FFF2-40B4-BE49-F238E27FC236}">
                <a16:creationId xmlns:a16="http://schemas.microsoft.com/office/drawing/2014/main" id="{3D628FF3-737A-B1DA-863C-EA5511CAEA20}"/>
              </a:ext>
            </a:extLst>
          </p:cNvPr>
          <p:cNvPicPr>
            <a:picLocks noChangeAspect="1"/>
          </p:cNvPicPr>
          <p:nvPr userDrawn="1"/>
        </p:nvPicPr>
        <p:blipFill>
          <a:blip r:embed="rId2"/>
          <a:srcRect r="10542"/>
          <a:stretch/>
        </p:blipFill>
        <p:spPr>
          <a:xfrm>
            <a:off x="-117779" y="0"/>
            <a:ext cx="12309780" cy="6858000"/>
          </a:xfrm>
          <a:prstGeom prst="rect">
            <a:avLst/>
          </a:prstGeom>
        </p:spPr>
      </p:pic>
      <p:sp>
        <p:nvSpPr>
          <p:cNvPr id="2" name="Title 1">
            <a:extLst>
              <a:ext uri="{FF2B5EF4-FFF2-40B4-BE49-F238E27FC236}">
                <a16:creationId xmlns:a16="http://schemas.microsoft.com/office/drawing/2014/main" id="{36280876-7201-04FB-18D7-54FC3EFAC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2EC0FB6-30C8-977D-37FF-A08A84F6B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30" name="Rectangle: Rounded Corners 29">
            <a:extLst>
              <a:ext uri="{FF2B5EF4-FFF2-40B4-BE49-F238E27FC236}">
                <a16:creationId xmlns:a16="http://schemas.microsoft.com/office/drawing/2014/main" id="{16A48E94-FBBB-B7DE-FCB0-E2B9F76EAC62}"/>
              </a:ext>
            </a:extLst>
          </p:cNvPr>
          <p:cNvSpPr/>
          <p:nvPr userDrawn="1"/>
        </p:nvSpPr>
        <p:spPr>
          <a:xfrm>
            <a:off x="320040" y="289560"/>
            <a:ext cx="11486137" cy="5726635"/>
          </a:xfrm>
          <a:prstGeom prst="roundRect">
            <a:avLst>
              <a:gd name="adj" fmla="val 6934"/>
            </a:avLst>
          </a:prstGeom>
          <a:solidFill>
            <a:schemeClr val="accent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9" name="Graphic 28">
            <a:extLst>
              <a:ext uri="{FF2B5EF4-FFF2-40B4-BE49-F238E27FC236}">
                <a16:creationId xmlns:a16="http://schemas.microsoft.com/office/drawing/2014/main" id="{C7C2DF4C-9B75-06B6-C1D1-7B480840FB4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30116" y="3540134"/>
            <a:ext cx="2476061" cy="2476061"/>
          </a:xfrm>
          <a:prstGeom prst="rect">
            <a:avLst/>
          </a:prstGeom>
        </p:spPr>
      </p:pic>
      <p:grpSp>
        <p:nvGrpSpPr>
          <p:cNvPr id="44" name="Graphic 9">
            <a:extLst>
              <a:ext uri="{FF2B5EF4-FFF2-40B4-BE49-F238E27FC236}">
                <a16:creationId xmlns:a16="http://schemas.microsoft.com/office/drawing/2014/main" id="{53BF6592-91A7-F9CB-EBDE-466FD418B655}"/>
              </a:ext>
            </a:extLst>
          </p:cNvPr>
          <p:cNvGrpSpPr/>
          <p:nvPr userDrawn="1"/>
        </p:nvGrpSpPr>
        <p:grpSpPr>
          <a:xfrm>
            <a:off x="736482" y="576424"/>
            <a:ext cx="434604" cy="732076"/>
            <a:chOff x="11234574" y="516131"/>
            <a:chExt cx="489199" cy="824039"/>
          </a:xfrm>
          <a:solidFill>
            <a:schemeClr val="bg1"/>
          </a:solidFill>
        </p:grpSpPr>
        <p:sp>
          <p:nvSpPr>
            <p:cNvPr id="45" name="Freeform: Shape 44">
              <a:extLst>
                <a:ext uri="{FF2B5EF4-FFF2-40B4-BE49-F238E27FC236}">
                  <a16:creationId xmlns:a16="http://schemas.microsoft.com/office/drawing/2014/main" id="{A4FE9D96-EAD9-A2A4-820A-1FD079D47448}"/>
                </a:ext>
              </a:extLst>
            </p:cNvPr>
            <p:cNvSpPr/>
            <p:nvPr/>
          </p:nvSpPr>
          <p:spPr>
            <a:xfrm>
              <a:off x="11415327" y="516131"/>
              <a:ext cx="128429" cy="127893"/>
            </a:xfrm>
            <a:custGeom>
              <a:avLst/>
              <a:gdLst>
                <a:gd name="connsiteX0" fmla="*/ 64248 w 128429"/>
                <a:gd name="connsiteY0" fmla="*/ 0 h 127893"/>
                <a:gd name="connsiteX1" fmla="*/ 0 w 128429"/>
                <a:gd name="connsiteY1" fmla="*/ 63913 h 127893"/>
                <a:gd name="connsiteX2" fmla="*/ 64181 w 128429"/>
                <a:gd name="connsiteY2" fmla="*/ 127894 h 127893"/>
                <a:gd name="connsiteX3" fmla="*/ 128430 w 128429"/>
                <a:gd name="connsiteY3" fmla="*/ 63980 h 127893"/>
                <a:gd name="connsiteX4" fmla="*/ 128430 w 128429"/>
                <a:gd name="connsiteY4" fmla="*/ 63980 h 127893"/>
                <a:gd name="connsiteX5" fmla="*/ 64248 w 128429"/>
                <a:gd name="connsiteY5" fmla="*/ 0 h 127893"/>
                <a:gd name="connsiteX6" fmla="*/ 64248 w 128429"/>
                <a:gd name="connsiteY6" fmla="*/ 104378 h 127893"/>
                <a:gd name="connsiteX7" fmla="*/ 23649 w 128429"/>
                <a:gd name="connsiteY7" fmla="*/ 63980 h 127893"/>
                <a:gd name="connsiteX8" fmla="*/ 64248 w 128429"/>
                <a:gd name="connsiteY8" fmla="*/ 23515 h 127893"/>
                <a:gd name="connsiteX9" fmla="*/ 104847 w 128429"/>
                <a:gd name="connsiteY9" fmla="*/ 63913 h 127893"/>
                <a:gd name="connsiteX10" fmla="*/ 64248 w 128429"/>
                <a:gd name="connsiteY10" fmla="*/ 104378 h 12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429" h="127893">
                  <a:moveTo>
                    <a:pt x="64248" y="0"/>
                  </a:moveTo>
                  <a:cubicBezTo>
                    <a:pt x="28741" y="0"/>
                    <a:pt x="0" y="28607"/>
                    <a:pt x="0" y="63913"/>
                  </a:cubicBezTo>
                  <a:cubicBezTo>
                    <a:pt x="0" y="99220"/>
                    <a:pt x="28741" y="127894"/>
                    <a:pt x="64181" y="127894"/>
                  </a:cubicBezTo>
                  <a:cubicBezTo>
                    <a:pt x="99689" y="127894"/>
                    <a:pt x="128430" y="99287"/>
                    <a:pt x="128430" y="63980"/>
                  </a:cubicBezTo>
                  <a:lnTo>
                    <a:pt x="128430" y="63980"/>
                  </a:lnTo>
                  <a:cubicBezTo>
                    <a:pt x="128430" y="28674"/>
                    <a:pt x="99622" y="67"/>
                    <a:pt x="64248" y="0"/>
                  </a:cubicBezTo>
                  <a:close/>
                  <a:moveTo>
                    <a:pt x="64248" y="104378"/>
                  </a:moveTo>
                  <a:cubicBezTo>
                    <a:pt x="41805" y="104378"/>
                    <a:pt x="23649" y="86290"/>
                    <a:pt x="23649" y="63980"/>
                  </a:cubicBezTo>
                  <a:cubicBezTo>
                    <a:pt x="23649" y="41671"/>
                    <a:pt x="41805" y="23582"/>
                    <a:pt x="64248" y="23515"/>
                  </a:cubicBezTo>
                  <a:cubicBezTo>
                    <a:pt x="86692" y="23515"/>
                    <a:pt x="104847" y="41604"/>
                    <a:pt x="104847" y="63913"/>
                  </a:cubicBezTo>
                  <a:cubicBezTo>
                    <a:pt x="104847" y="86223"/>
                    <a:pt x="86692" y="104311"/>
                    <a:pt x="64248" y="104378"/>
                  </a:cubicBezTo>
                  <a:close/>
                </a:path>
              </a:pathLst>
            </a:custGeom>
            <a:grpFill/>
            <a:ln w="6698" cap="flat">
              <a:noFill/>
              <a:prstDash val="solid"/>
              <a:miter/>
            </a:ln>
          </p:spPr>
          <p:txBody>
            <a:bodyPr rtlCol="0" anchor="ctr"/>
            <a:lstStyle/>
            <a:p>
              <a:endParaRPr lang="en-ZA"/>
            </a:p>
          </p:txBody>
        </p:sp>
        <p:sp>
          <p:nvSpPr>
            <p:cNvPr id="46" name="Freeform: Shape 45">
              <a:extLst>
                <a:ext uri="{FF2B5EF4-FFF2-40B4-BE49-F238E27FC236}">
                  <a16:creationId xmlns:a16="http://schemas.microsoft.com/office/drawing/2014/main" id="{3CF51A3A-7FF3-7916-C2A2-C92AEBB78942}"/>
                </a:ext>
              </a:extLst>
            </p:cNvPr>
            <p:cNvSpPr/>
            <p:nvPr/>
          </p:nvSpPr>
          <p:spPr>
            <a:xfrm>
              <a:off x="11234574" y="1037286"/>
              <a:ext cx="221753" cy="173249"/>
            </a:xfrm>
            <a:custGeom>
              <a:avLst/>
              <a:gdLst>
                <a:gd name="connsiteX0" fmla="*/ 67 w 221753"/>
                <a:gd name="connsiteY0" fmla="*/ 0 h 173249"/>
                <a:gd name="connsiteX1" fmla="*/ 67 w 221753"/>
                <a:gd name="connsiteY1" fmla="*/ 14404 h 173249"/>
                <a:gd name="connsiteX2" fmla="*/ 47701 w 221753"/>
                <a:gd name="connsiteY2" fmla="*/ 173249 h 173249"/>
                <a:gd name="connsiteX3" fmla="*/ 221754 w 221753"/>
                <a:gd name="connsiteY3" fmla="*/ 0 h 173249"/>
                <a:gd name="connsiteX4" fmla="*/ 0 w 221753"/>
                <a:gd name="connsiteY4" fmla="*/ 0 h 173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3" h="173249">
                  <a:moveTo>
                    <a:pt x="67" y="0"/>
                  </a:moveTo>
                  <a:lnTo>
                    <a:pt x="67" y="14404"/>
                  </a:lnTo>
                  <a:cubicBezTo>
                    <a:pt x="-201" y="70881"/>
                    <a:pt x="16414" y="126152"/>
                    <a:pt x="47701" y="173249"/>
                  </a:cubicBezTo>
                  <a:lnTo>
                    <a:pt x="221754" y="0"/>
                  </a:lnTo>
                  <a:lnTo>
                    <a:pt x="0" y="0"/>
                  </a:lnTo>
                  <a:close/>
                </a:path>
              </a:pathLst>
            </a:custGeom>
            <a:grpFill/>
            <a:ln w="6698" cap="flat">
              <a:noFill/>
              <a:prstDash val="solid"/>
              <a:miter/>
            </a:ln>
          </p:spPr>
          <p:txBody>
            <a:bodyPr rtlCol="0" anchor="ctr"/>
            <a:lstStyle/>
            <a:p>
              <a:endParaRPr lang="en-ZA"/>
            </a:p>
          </p:txBody>
        </p:sp>
        <p:sp>
          <p:nvSpPr>
            <p:cNvPr id="47" name="Freeform: Shape 46">
              <a:extLst>
                <a:ext uri="{FF2B5EF4-FFF2-40B4-BE49-F238E27FC236}">
                  <a16:creationId xmlns:a16="http://schemas.microsoft.com/office/drawing/2014/main" id="{F14E089B-42B1-7FC7-091A-E1913C345A69}"/>
                </a:ext>
              </a:extLst>
            </p:cNvPr>
            <p:cNvSpPr/>
            <p:nvPr/>
          </p:nvSpPr>
          <p:spPr>
            <a:xfrm>
              <a:off x="11300698" y="1057116"/>
              <a:ext cx="357150" cy="241986"/>
            </a:xfrm>
            <a:custGeom>
              <a:avLst/>
              <a:gdLst>
                <a:gd name="connsiteX0" fmla="*/ 0 w 357150"/>
                <a:gd name="connsiteY0" fmla="*/ 177805 h 241986"/>
                <a:gd name="connsiteX1" fmla="*/ 2278 w 357150"/>
                <a:gd name="connsiteY1" fmla="*/ 180552 h 241986"/>
                <a:gd name="connsiteX2" fmla="*/ 74633 w 357150"/>
                <a:gd name="connsiteY2" fmla="*/ 241986 h 241986"/>
                <a:gd name="connsiteX3" fmla="*/ 87697 w 357150"/>
                <a:gd name="connsiteY3" fmla="*/ 228989 h 241986"/>
                <a:gd name="connsiteX4" fmla="*/ 100895 w 357150"/>
                <a:gd name="connsiteY4" fmla="*/ 215858 h 241986"/>
                <a:gd name="connsiteX5" fmla="*/ 178609 w 357150"/>
                <a:gd name="connsiteY5" fmla="*/ 138479 h 241986"/>
                <a:gd name="connsiteX6" fmla="*/ 256323 w 357150"/>
                <a:gd name="connsiteY6" fmla="*/ 215858 h 241986"/>
                <a:gd name="connsiteX7" fmla="*/ 269521 w 357150"/>
                <a:gd name="connsiteY7" fmla="*/ 228989 h 241986"/>
                <a:gd name="connsiteX8" fmla="*/ 282585 w 357150"/>
                <a:gd name="connsiteY8" fmla="*/ 241986 h 241986"/>
                <a:gd name="connsiteX9" fmla="*/ 354940 w 357150"/>
                <a:gd name="connsiteY9" fmla="*/ 180552 h 241986"/>
                <a:gd name="connsiteX10" fmla="*/ 357151 w 357150"/>
                <a:gd name="connsiteY10" fmla="*/ 177805 h 241986"/>
                <a:gd name="connsiteX11" fmla="*/ 178609 w 357150"/>
                <a:gd name="connsiteY11" fmla="*/ 0 h 241986"/>
                <a:gd name="connsiteX12" fmla="*/ 67 w 357150"/>
                <a:gd name="connsiteY12" fmla="*/ 177738 h 24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150" h="241986">
                  <a:moveTo>
                    <a:pt x="0" y="177805"/>
                  </a:moveTo>
                  <a:cubicBezTo>
                    <a:pt x="737" y="178743"/>
                    <a:pt x="1474" y="179614"/>
                    <a:pt x="2278" y="180552"/>
                  </a:cubicBezTo>
                  <a:cubicBezTo>
                    <a:pt x="22979" y="204737"/>
                    <a:pt x="47366" y="225439"/>
                    <a:pt x="74633" y="241986"/>
                  </a:cubicBezTo>
                  <a:lnTo>
                    <a:pt x="87697" y="228989"/>
                  </a:lnTo>
                  <a:lnTo>
                    <a:pt x="100895" y="215858"/>
                  </a:lnTo>
                  <a:lnTo>
                    <a:pt x="178609" y="138479"/>
                  </a:lnTo>
                  <a:lnTo>
                    <a:pt x="256323" y="215858"/>
                  </a:lnTo>
                  <a:lnTo>
                    <a:pt x="269521" y="228989"/>
                  </a:lnTo>
                  <a:lnTo>
                    <a:pt x="282585" y="241986"/>
                  </a:lnTo>
                  <a:cubicBezTo>
                    <a:pt x="309852" y="225439"/>
                    <a:pt x="334239" y="204737"/>
                    <a:pt x="354940" y="180552"/>
                  </a:cubicBezTo>
                  <a:cubicBezTo>
                    <a:pt x="355744" y="179614"/>
                    <a:pt x="356481" y="178743"/>
                    <a:pt x="357151" y="177805"/>
                  </a:cubicBezTo>
                  <a:lnTo>
                    <a:pt x="178609" y="0"/>
                  </a:lnTo>
                  <a:lnTo>
                    <a:pt x="67" y="177738"/>
                  </a:lnTo>
                  <a:close/>
                </a:path>
              </a:pathLst>
            </a:custGeom>
            <a:grpFill/>
            <a:ln w="6698" cap="flat">
              <a:noFill/>
              <a:prstDash val="solid"/>
              <a:miter/>
            </a:ln>
          </p:spPr>
          <p:txBody>
            <a:bodyPr rtlCol="0" anchor="ctr"/>
            <a:lstStyle/>
            <a:p>
              <a:endParaRPr lang="en-ZA"/>
            </a:p>
          </p:txBody>
        </p:sp>
        <p:sp>
          <p:nvSpPr>
            <p:cNvPr id="48" name="Freeform: Shape 47">
              <a:extLst>
                <a:ext uri="{FF2B5EF4-FFF2-40B4-BE49-F238E27FC236}">
                  <a16:creationId xmlns:a16="http://schemas.microsoft.com/office/drawing/2014/main" id="{576B5879-0821-7985-A951-716069CCB5C9}"/>
                </a:ext>
              </a:extLst>
            </p:cNvPr>
            <p:cNvSpPr/>
            <p:nvPr/>
          </p:nvSpPr>
          <p:spPr>
            <a:xfrm>
              <a:off x="11234574" y="667473"/>
              <a:ext cx="489198" cy="339665"/>
            </a:xfrm>
            <a:custGeom>
              <a:avLst/>
              <a:gdLst>
                <a:gd name="connsiteX0" fmla="*/ 244666 w 489198"/>
                <a:gd name="connsiteY0" fmla="*/ 339665 h 339665"/>
                <a:gd name="connsiteX1" fmla="*/ 489198 w 489198"/>
                <a:gd name="connsiteY1" fmla="*/ 339665 h 339665"/>
                <a:gd name="connsiteX2" fmla="*/ 489198 w 489198"/>
                <a:gd name="connsiteY2" fmla="*/ 67 h 339665"/>
                <a:gd name="connsiteX3" fmla="*/ 453557 w 489198"/>
                <a:gd name="connsiteY3" fmla="*/ 67 h 339665"/>
                <a:gd name="connsiteX4" fmla="*/ 421868 w 489198"/>
                <a:gd name="connsiteY4" fmla="*/ 31555 h 339665"/>
                <a:gd name="connsiteX5" fmla="*/ 288816 w 489198"/>
                <a:gd name="connsiteY5" fmla="*/ 31555 h 339665"/>
                <a:gd name="connsiteX6" fmla="*/ 244599 w 489198"/>
                <a:gd name="connsiteY6" fmla="*/ 51988 h 339665"/>
                <a:gd name="connsiteX7" fmla="*/ 200382 w 489198"/>
                <a:gd name="connsiteY7" fmla="*/ 31622 h 339665"/>
                <a:gd name="connsiteX8" fmla="*/ 67397 w 489198"/>
                <a:gd name="connsiteY8" fmla="*/ 31622 h 339665"/>
                <a:gd name="connsiteX9" fmla="*/ 35641 w 489198"/>
                <a:gd name="connsiteY9" fmla="*/ 201 h 339665"/>
                <a:gd name="connsiteX10" fmla="*/ 35641 w 489198"/>
                <a:gd name="connsiteY10" fmla="*/ 0 h 339665"/>
                <a:gd name="connsiteX11" fmla="*/ 0 w 489198"/>
                <a:gd name="connsiteY11" fmla="*/ 0 h 339665"/>
                <a:gd name="connsiteX12" fmla="*/ 0 w 489198"/>
                <a:gd name="connsiteY12" fmla="*/ 339598 h 339665"/>
                <a:gd name="connsiteX13" fmla="*/ 244599 w 489198"/>
                <a:gd name="connsiteY13" fmla="*/ 339598 h 339665"/>
                <a:gd name="connsiteX14" fmla="*/ 391251 w 489198"/>
                <a:gd name="connsiteY14" fmla="*/ 85419 h 339665"/>
                <a:gd name="connsiteX15" fmla="*/ 435133 w 489198"/>
                <a:gd name="connsiteY15" fmla="*/ 129100 h 339665"/>
                <a:gd name="connsiteX16" fmla="*/ 391251 w 489198"/>
                <a:gd name="connsiteY16" fmla="*/ 172780 h 339665"/>
                <a:gd name="connsiteX17" fmla="*/ 347303 w 489198"/>
                <a:gd name="connsiteY17" fmla="*/ 129100 h 339665"/>
                <a:gd name="connsiteX18" fmla="*/ 391251 w 489198"/>
                <a:gd name="connsiteY18" fmla="*/ 85486 h 339665"/>
                <a:gd name="connsiteX19" fmla="*/ 391251 w 489198"/>
                <a:gd name="connsiteY19" fmla="*/ 85486 h 339665"/>
                <a:gd name="connsiteX20" fmla="*/ 244666 w 489198"/>
                <a:gd name="connsiteY20" fmla="*/ 127827 h 339665"/>
                <a:gd name="connsiteX21" fmla="*/ 332162 w 489198"/>
                <a:gd name="connsiteY21" fmla="*/ 214853 h 339665"/>
                <a:gd name="connsiteX22" fmla="*/ 244666 w 489198"/>
                <a:gd name="connsiteY22" fmla="*/ 301947 h 339665"/>
                <a:gd name="connsiteX23" fmla="*/ 157171 w 489198"/>
                <a:gd name="connsiteY23" fmla="*/ 214853 h 339665"/>
                <a:gd name="connsiteX24" fmla="*/ 244666 w 489198"/>
                <a:gd name="connsiteY24" fmla="*/ 127827 h 339665"/>
                <a:gd name="connsiteX25" fmla="*/ 98081 w 489198"/>
                <a:gd name="connsiteY25" fmla="*/ 85486 h 339665"/>
                <a:gd name="connsiteX26" fmla="*/ 142030 w 489198"/>
                <a:gd name="connsiteY26" fmla="*/ 129167 h 339665"/>
                <a:gd name="connsiteX27" fmla="*/ 98081 w 489198"/>
                <a:gd name="connsiteY27" fmla="*/ 172780 h 339665"/>
                <a:gd name="connsiteX28" fmla="*/ 98081 w 489198"/>
                <a:gd name="connsiteY28" fmla="*/ 172780 h 339665"/>
                <a:gd name="connsiteX29" fmla="*/ 54199 w 489198"/>
                <a:gd name="connsiteY29" fmla="*/ 129167 h 339665"/>
                <a:gd name="connsiteX30" fmla="*/ 98081 w 489198"/>
                <a:gd name="connsiteY30" fmla="*/ 85486 h 33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9198" h="339665">
                  <a:moveTo>
                    <a:pt x="244666" y="339665"/>
                  </a:moveTo>
                  <a:lnTo>
                    <a:pt x="489198" y="339665"/>
                  </a:lnTo>
                  <a:lnTo>
                    <a:pt x="489198" y="67"/>
                  </a:lnTo>
                  <a:lnTo>
                    <a:pt x="453557" y="67"/>
                  </a:lnTo>
                  <a:cubicBezTo>
                    <a:pt x="453557" y="17486"/>
                    <a:pt x="439354" y="31555"/>
                    <a:pt x="421868" y="31555"/>
                  </a:cubicBezTo>
                  <a:lnTo>
                    <a:pt x="288816" y="31555"/>
                  </a:lnTo>
                  <a:cubicBezTo>
                    <a:pt x="271933" y="32359"/>
                    <a:pt x="256055" y="39661"/>
                    <a:pt x="244599" y="51988"/>
                  </a:cubicBezTo>
                  <a:cubicBezTo>
                    <a:pt x="233076" y="39728"/>
                    <a:pt x="217265" y="32359"/>
                    <a:pt x="200382" y="31622"/>
                  </a:cubicBezTo>
                  <a:lnTo>
                    <a:pt x="67397" y="31622"/>
                  </a:lnTo>
                  <a:cubicBezTo>
                    <a:pt x="49911" y="31622"/>
                    <a:pt x="35708" y="17620"/>
                    <a:pt x="35641" y="201"/>
                  </a:cubicBezTo>
                  <a:lnTo>
                    <a:pt x="35641" y="0"/>
                  </a:lnTo>
                  <a:lnTo>
                    <a:pt x="0" y="0"/>
                  </a:lnTo>
                  <a:lnTo>
                    <a:pt x="0" y="339598"/>
                  </a:lnTo>
                  <a:lnTo>
                    <a:pt x="244599" y="339598"/>
                  </a:lnTo>
                  <a:close/>
                  <a:moveTo>
                    <a:pt x="391251" y="85419"/>
                  </a:moveTo>
                  <a:cubicBezTo>
                    <a:pt x="391251" y="109537"/>
                    <a:pt x="410881" y="129100"/>
                    <a:pt x="435133" y="129100"/>
                  </a:cubicBezTo>
                  <a:cubicBezTo>
                    <a:pt x="410881" y="129100"/>
                    <a:pt x="391251" y="148662"/>
                    <a:pt x="391251" y="172780"/>
                  </a:cubicBezTo>
                  <a:cubicBezTo>
                    <a:pt x="391251" y="148662"/>
                    <a:pt x="371555" y="129100"/>
                    <a:pt x="347303" y="129100"/>
                  </a:cubicBezTo>
                  <a:cubicBezTo>
                    <a:pt x="371555" y="129100"/>
                    <a:pt x="391184" y="109604"/>
                    <a:pt x="391251" y="85486"/>
                  </a:cubicBezTo>
                  <a:lnTo>
                    <a:pt x="391251" y="85486"/>
                  </a:lnTo>
                  <a:close/>
                  <a:moveTo>
                    <a:pt x="244666" y="127827"/>
                  </a:moveTo>
                  <a:cubicBezTo>
                    <a:pt x="244666" y="175929"/>
                    <a:pt x="283858" y="214920"/>
                    <a:pt x="332162" y="214853"/>
                  </a:cubicBezTo>
                  <a:cubicBezTo>
                    <a:pt x="283858" y="214853"/>
                    <a:pt x="244666" y="253844"/>
                    <a:pt x="244666" y="301947"/>
                  </a:cubicBezTo>
                  <a:cubicBezTo>
                    <a:pt x="244666" y="253844"/>
                    <a:pt x="205474" y="214853"/>
                    <a:pt x="157171" y="214853"/>
                  </a:cubicBezTo>
                  <a:cubicBezTo>
                    <a:pt x="205474" y="214853"/>
                    <a:pt x="244599" y="175862"/>
                    <a:pt x="244666" y="127827"/>
                  </a:cubicBezTo>
                  <a:close/>
                  <a:moveTo>
                    <a:pt x="98081" y="85486"/>
                  </a:moveTo>
                  <a:cubicBezTo>
                    <a:pt x="98081" y="109604"/>
                    <a:pt x="117777" y="129234"/>
                    <a:pt x="142030" y="129167"/>
                  </a:cubicBezTo>
                  <a:cubicBezTo>
                    <a:pt x="117777" y="129167"/>
                    <a:pt x="98081" y="148662"/>
                    <a:pt x="98081" y="172780"/>
                  </a:cubicBezTo>
                  <a:lnTo>
                    <a:pt x="98081" y="172780"/>
                  </a:lnTo>
                  <a:cubicBezTo>
                    <a:pt x="98081" y="148729"/>
                    <a:pt x="78451" y="129167"/>
                    <a:pt x="54199" y="129167"/>
                  </a:cubicBezTo>
                  <a:cubicBezTo>
                    <a:pt x="78451" y="129167"/>
                    <a:pt x="98081" y="109604"/>
                    <a:pt x="98081" y="85486"/>
                  </a:cubicBezTo>
                  <a:close/>
                </a:path>
              </a:pathLst>
            </a:custGeom>
            <a:grpFill/>
            <a:ln w="6698" cap="flat">
              <a:noFill/>
              <a:prstDash val="solid"/>
              <a:miter/>
            </a:ln>
          </p:spPr>
          <p:txBody>
            <a:bodyPr rtlCol="0" anchor="ctr"/>
            <a:lstStyle/>
            <a:p>
              <a:endParaRPr lang="en-ZA"/>
            </a:p>
          </p:txBody>
        </p:sp>
        <p:sp>
          <p:nvSpPr>
            <p:cNvPr id="49" name="Freeform: Shape 48">
              <a:extLst>
                <a:ext uri="{FF2B5EF4-FFF2-40B4-BE49-F238E27FC236}">
                  <a16:creationId xmlns:a16="http://schemas.microsoft.com/office/drawing/2014/main" id="{01F940DE-00C1-F86C-EB18-381BC65DCAC0}"/>
                </a:ext>
              </a:extLst>
            </p:cNvPr>
            <p:cNvSpPr/>
            <p:nvPr/>
          </p:nvSpPr>
          <p:spPr>
            <a:xfrm>
              <a:off x="11501952" y="1037286"/>
              <a:ext cx="221822" cy="173249"/>
            </a:xfrm>
            <a:custGeom>
              <a:avLst/>
              <a:gdLst>
                <a:gd name="connsiteX0" fmla="*/ 174120 w 221822"/>
                <a:gd name="connsiteY0" fmla="*/ 173249 h 173249"/>
                <a:gd name="connsiteX1" fmla="*/ 221821 w 221822"/>
                <a:gd name="connsiteY1" fmla="*/ 14404 h 173249"/>
                <a:gd name="connsiteX2" fmla="*/ 221821 w 221822"/>
                <a:gd name="connsiteY2" fmla="*/ 0 h 173249"/>
                <a:gd name="connsiteX3" fmla="*/ 0 w 221822"/>
                <a:gd name="connsiteY3" fmla="*/ 0 h 173249"/>
                <a:gd name="connsiteX4" fmla="*/ 174120 w 221822"/>
                <a:gd name="connsiteY4" fmla="*/ 173249 h 173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22" h="173249">
                  <a:moveTo>
                    <a:pt x="174120" y="173249"/>
                  </a:moveTo>
                  <a:cubicBezTo>
                    <a:pt x="205474" y="126152"/>
                    <a:pt x="222022" y="70881"/>
                    <a:pt x="221821" y="14404"/>
                  </a:cubicBezTo>
                  <a:lnTo>
                    <a:pt x="221821" y="0"/>
                  </a:lnTo>
                  <a:lnTo>
                    <a:pt x="0" y="0"/>
                  </a:lnTo>
                  <a:lnTo>
                    <a:pt x="174120" y="173249"/>
                  </a:lnTo>
                  <a:close/>
                </a:path>
              </a:pathLst>
            </a:custGeom>
            <a:grpFill/>
            <a:ln w="6698" cap="flat">
              <a:noFill/>
              <a:prstDash val="solid"/>
              <a:miter/>
            </a:ln>
          </p:spPr>
          <p:txBody>
            <a:bodyPr rtlCol="0" anchor="ctr"/>
            <a:lstStyle/>
            <a:p>
              <a:endParaRPr lang="en-ZA"/>
            </a:p>
          </p:txBody>
        </p:sp>
        <p:sp>
          <p:nvSpPr>
            <p:cNvPr id="50" name="Freeform: Shape 49">
              <a:extLst>
                <a:ext uri="{FF2B5EF4-FFF2-40B4-BE49-F238E27FC236}">
                  <a16:creationId xmlns:a16="http://schemas.microsoft.com/office/drawing/2014/main" id="{31D36CAA-F185-6355-80B4-DC2D8B57577E}"/>
                </a:ext>
              </a:extLst>
            </p:cNvPr>
            <p:cNvSpPr/>
            <p:nvPr/>
          </p:nvSpPr>
          <p:spPr>
            <a:xfrm>
              <a:off x="11402933" y="1238204"/>
              <a:ext cx="152547" cy="101966"/>
            </a:xfrm>
            <a:custGeom>
              <a:avLst/>
              <a:gdLst>
                <a:gd name="connsiteX0" fmla="*/ 76307 w 152547"/>
                <a:gd name="connsiteY0" fmla="*/ 0 h 101966"/>
                <a:gd name="connsiteX1" fmla="*/ 27066 w 152547"/>
                <a:gd name="connsiteY1" fmla="*/ 48973 h 101966"/>
                <a:gd name="connsiteX2" fmla="*/ 0 w 152547"/>
                <a:gd name="connsiteY2" fmla="*/ 75905 h 101966"/>
                <a:gd name="connsiteX3" fmla="*/ 72221 w 152547"/>
                <a:gd name="connsiteY3" fmla="*/ 101029 h 101966"/>
                <a:gd name="connsiteX4" fmla="*/ 76240 w 152547"/>
                <a:gd name="connsiteY4" fmla="*/ 101966 h 101966"/>
                <a:gd name="connsiteX5" fmla="*/ 80260 w 152547"/>
                <a:gd name="connsiteY5" fmla="*/ 101029 h 101966"/>
                <a:gd name="connsiteX6" fmla="*/ 152548 w 152547"/>
                <a:gd name="connsiteY6" fmla="*/ 75905 h 101966"/>
                <a:gd name="connsiteX7" fmla="*/ 125482 w 152547"/>
                <a:gd name="connsiteY7" fmla="*/ 48973 h 101966"/>
                <a:gd name="connsiteX8" fmla="*/ 76307 w 152547"/>
                <a:gd name="connsiteY8" fmla="*/ 0 h 10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47" h="101966">
                  <a:moveTo>
                    <a:pt x="76307" y="0"/>
                  </a:moveTo>
                  <a:lnTo>
                    <a:pt x="27066" y="48973"/>
                  </a:lnTo>
                  <a:lnTo>
                    <a:pt x="0" y="75905"/>
                  </a:lnTo>
                  <a:cubicBezTo>
                    <a:pt x="23046" y="86960"/>
                    <a:pt x="47299" y="95401"/>
                    <a:pt x="72221" y="101029"/>
                  </a:cubicBezTo>
                  <a:lnTo>
                    <a:pt x="76240" y="101966"/>
                  </a:lnTo>
                  <a:lnTo>
                    <a:pt x="80260" y="101029"/>
                  </a:lnTo>
                  <a:cubicBezTo>
                    <a:pt x="105249" y="95401"/>
                    <a:pt x="129502" y="86960"/>
                    <a:pt x="152548" y="75905"/>
                  </a:cubicBezTo>
                  <a:lnTo>
                    <a:pt x="125482" y="48973"/>
                  </a:lnTo>
                  <a:lnTo>
                    <a:pt x="76307" y="0"/>
                  </a:lnTo>
                  <a:close/>
                </a:path>
              </a:pathLst>
            </a:custGeom>
            <a:grpFill/>
            <a:ln w="6698" cap="flat">
              <a:noFill/>
              <a:prstDash val="solid"/>
              <a:miter/>
            </a:ln>
          </p:spPr>
          <p:txBody>
            <a:bodyPr rtlCol="0" anchor="ctr"/>
            <a:lstStyle/>
            <a:p>
              <a:endParaRPr lang="en-ZA"/>
            </a:p>
          </p:txBody>
        </p:sp>
      </p:grpSp>
    </p:spTree>
    <p:extLst>
      <p:ext uri="{BB962C8B-B14F-4D97-AF65-F5344CB8AC3E}">
        <p14:creationId xmlns:p14="http://schemas.microsoft.com/office/powerpoint/2010/main" val="14250867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ap V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D215AD-7353-6FBF-BFE9-39CBFE49C9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1">
            <a:extLst>
              <a:ext uri="{FF2B5EF4-FFF2-40B4-BE49-F238E27FC236}">
                <a16:creationId xmlns:a16="http://schemas.microsoft.com/office/drawing/2014/main" id="{51289552-338F-C010-768D-0D27954807A6}"/>
              </a:ext>
            </a:extLst>
          </p:cNvPr>
          <p:cNvSpPr>
            <a:spLocks noGrp="1"/>
          </p:cNvSpPr>
          <p:nvPr>
            <p:ph type="title"/>
          </p:nvPr>
        </p:nvSpPr>
        <p:spPr>
          <a:xfrm>
            <a:off x="2249139"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12" name="Graphic 11">
            <a:extLst>
              <a:ext uri="{FF2B5EF4-FFF2-40B4-BE49-F238E27FC236}">
                <a16:creationId xmlns:a16="http://schemas.microsoft.com/office/drawing/2014/main" id="{CA836988-02BD-DCE4-CA73-61F655A55FFB}"/>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pic>
        <p:nvPicPr>
          <p:cNvPr id="14" name="Graphic 13">
            <a:extLst>
              <a:ext uri="{FF2B5EF4-FFF2-40B4-BE49-F238E27FC236}">
                <a16:creationId xmlns:a16="http://schemas.microsoft.com/office/drawing/2014/main" id="{B395F87C-D889-E81B-F7F8-0D19CCA5CAA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
            <a:ext cx="1858298" cy="1238865"/>
          </a:xfrm>
          <a:prstGeom prst="rect">
            <a:avLst/>
          </a:prstGeom>
        </p:spPr>
      </p:pic>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
        <p:nvSpPr>
          <p:cNvPr id="2" name="Rectangle 1">
            <a:extLst>
              <a:ext uri="{FF2B5EF4-FFF2-40B4-BE49-F238E27FC236}">
                <a16:creationId xmlns:a16="http://schemas.microsoft.com/office/drawing/2014/main" id="{2CD0A036-4C1F-A0E0-4CD8-259AEE9FB070}"/>
              </a:ext>
            </a:extLst>
          </p:cNvPr>
          <p:cNvSpPr/>
          <p:nvPr userDrawn="1"/>
        </p:nvSpPr>
        <p:spPr>
          <a:xfrm>
            <a:off x="-21838" y="1238864"/>
            <a:ext cx="12213838" cy="536419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3" name="Group 2">
            <a:extLst>
              <a:ext uri="{FF2B5EF4-FFF2-40B4-BE49-F238E27FC236}">
                <a16:creationId xmlns:a16="http://schemas.microsoft.com/office/drawing/2014/main" id="{93709E35-612A-6FFE-2A76-4D58CD4CFF6B}"/>
              </a:ext>
            </a:extLst>
          </p:cNvPr>
          <p:cNvGrpSpPr/>
          <p:nvPr userDrawn="1"/>
        </p:nvGrpSpPr>
        <p:grpSpPr>
          <a:xfrm>
            <a:off x="-1451" y="1238864"/>
            <a:ext cx="7170780" cy="5404612"/>
            <a:chOff x="0" y="0"/>
            <a:chExt cx="9099120" cy="6858000"/>
          </a:xfrm>
        </p:grpSpPr>
        <p:sp>
          <p:nvSpPr>
            <p:cNvPr id="4" name="Freeform: Shape 3">
              <a:extLst>
                <a:ext uri="{FF2B5EF4-FFF2-40B4-BE49-F238E27FC236}">
                  <a16:creationId xmlns:a16="http://schemas.microsoft.com/office/drawing/2014/main" id="{E4AEC0AF-EAEF-D826-52B1-EBA273516D32}"/>
                </a:ext>
              </a:extLst>
            </p:cNvPr>
            <p:cNvSpPr/>
            <p:nvPr/>
          </p:nvSpPr>
          <p:spPr>
            <a:xfrm>
              <a:off x="22187" y="0"/>
              <a:ext cx="2217588" cy="2286000"/>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214FB1"/>
            </a:solidFill>
            <a:ln w="8399" cap="flat">
              <a:noFill/>
              <a:prstDash val="solid"/>
              <a:miter/>
            </a:ln>
          </p:spPr>
          <p:txBody>
            <a:bodyPr rtlCol="0" anchor="ctr"/>
            <a:lstStyle/>
            <a:p>
              <a:endParaRPr lang="en-ZA"/>
            </a:p>
          </p:txBody>
        </p:sp>
        <p:sp>
          <p:nvSpPr>
            <p:cNvPr id="5" name="Freeform: Shape 4">
              <a:extLst>
                <a:ext uri="{FF2B5EF4-FFF2-40B4-BE49-F238E27FC236}">
                  <a16:creationId xmlns:a16="http://schemas.microsoft.com/office/drawing/2014/main" id="{56E32DC6-D326-9103-C7AB-E5E636A0910A}"/>
                </a:ext>
              </a:extLst>
            </p:cNvPr>
            <p:cNvSpPr/>
            <p:nvPr/>
          </p:nvSpPr>
          <p:spPr>
            <a:xfrm>
              <a:off x="22187" y="0"/>
              <a:ext cx="2217588" cy="2286000"/>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rgbClr val="29ABE2"/>
            </a:solidFill>
            <a:ln w="8399" cap="flat">
              <a:noFill/>
              <a:prstDash val="solid"/>
              <a:miter/>
            </a:ln>
          </p:spPr>
          <p:txBody>
            <a:bodyPr rtlCol="0" anchor="ctr"/>
            <a:lstStyle/>
            <a:p>
              <a:endParaRPr lang="en-ZA"/>
            </a:p>
          </p:txBody>
        </p:sp>
        <p:sp>
          <p:nvSpPr>
            <p:cNvPr id="6" name="Freeform: Shape 5">
              <a:extLst>
                <a:ext uri="{FF2B5EF4-FFF2-40B4-BE49-F238E27FC236}">
                  <a16:creationId xmlns:a16="http://schemas.microsoft.com/office/drawing/2014/main" id="{97E7FA50-ADCB-CEF1-270D-01DBFE6C947D}"/>
                </a:ext>
              </a:extLst>
            </p:cNvPr>
            <p:cNvSpPr/>
            <p:nvPr/>
          </p:nvSpPr>
          <p:spPr>
            <a:xfrm>
              <a:off x="22187" y="0"/>
              <a:ext cx="2217588" cy="2286000"/>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15305D"/>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7C14CA09-66A5-90E0-AAB2-88192FE46F60}"/>
                </a:ext>
              </a:extLst>
            </p:cNvPr>
            <p:cNvSpPr/>
            <p:nvPr/>
          </p:nvSpPr>
          <p:spPr>
            <a:xfrm>
              <a:off x="2241204" y="2286000"/>
              <a:ext cx="2285999" cy="2308439"/>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29ABE2"/>
            </a:solidFill>
            <a:ln w="8399" cap="flat">
              <a:no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230B8F14-77ED-4F75-642C-DB632AFBA8D4}"/>
                </a:ext>
              </a:extLst>
            </p:cNvPr>
            <p:cNvSpPr/>
            <p:nvPr/>
          </p:nvSpPr>
          <p:spPr>
            <a:xfrm>
              <a:off x="2241204" y="2286084"/>
              <a:ext cx="2285999" cy="2308439"/>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15305D"/>
            </a:solidFill>
            <a:ln w="8399" cap="flat">
              <a:no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EE11607D-4D1A-F730-9923-C0FD33D7CB7E}"/>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15305D"/>
            </a:solidFill>
            <a:ln w="8399"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9D38FF8A-FB6C-EEA0-B4A2-26ED4E28FCC7}"/>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1B4087"/>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991ABE6B-97A6-BC34-A278-B639769342EE}"/>
                </a:ext>
              </a:extLst>
            </p:cNvPr>
            <p:cNvSpPr/>
            <p:nvPr/>
          </p:nvSpPr>
          <p:spPr>
            <a:xfrm>
              <a:off x="4505017" y="3031387"/>
              <a:ext cx="3845186" cy="3826612"/>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rgbClr val="29ABE2"/>
              </a:solid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E34BDE6D-3D07-830B-18AF-474864A7D135}"/>
                </a:ext>
              </a:extLst>
            </p:cNvPr>
            <p:cNvSpPr/>
            <p:nvPr/>
          </p:nvSpPr>
          <p:spPr>
            <a:xfrm>
              <a:off x="4504764" y="3765764"/>
              <a:ext cx="3107195" cy="3092235"/>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rgbClr val="29ABE2"/>
              </a:solid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6CCBE110-00BB-817F-D7B7-7DE21D36BDC9}"/>
                </a:ext>
              </a:extLst>
            </p:cNvPr>
            <p:cNvSpPr/>
            <p:nvPr/>
          </p:nvSpPr>
          <p:spPr>
            <a:xfrm>
              <a:off x="4505017" y="4526868"/>
              <a:ext cx="2342393" cy="2331131"/>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rgbClr val="29ABE2"/>
              </a:solid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087C557A-84F9-6418-C1D2-3212CB7D7C4E}"/>
                </a:ext>
              </a:extLst>
            </p:cNvPr>
            <p:cNvSpPr/>
            <p:nvPr/>
          </p:nvSpPr>
          <p:spPr>
            <a:xfrm>
              <a:off x="4505017" y="5312008"/>
              <a:ext cx="1553471" cy="154599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rgbClr val="29ABE2"/>
              </a:solidFill>
              <a:prstDash val="solid"/>
              <a:miter/>
            </a:ln>
          </p:spPr>
          <p:txBody>
            <a:bodyPr rtlCol="0" anchor="ctr"/>
            <a:lstStyle/>
            <a:p>
              <a:endParaRPr lang="en-ZA"/>
            </a:p>
          </p:txBody>
        </p:sp>
        <p:sp>
          <p:nvSpPr>
            <p:cNvPr id="27" name="Freeform: Shape 26">
              <a:extLst>
                <a:ext uri="{FF2B5EF4-FFF2-40B4-BE49-F238E27FC236}">
                  <a16:creationId xmlns:a16="http://schemas.microsoft.com/office/drawing/2014/main" id="{5ECBD1CB-9ED5-8A70-6E6E-CCE7F400FF1E}"/>
                </a:ext>
              </a:extLst>
            </p:cNvPr>
            <p:cNvSpPr/>
            <p:nvPr/>
          </p:nvSpPr>
          <p:spPr>
            <a:xfrm>
              <a:off x="0" y="2286167"/>
              <a:ext cx="2241204" cy="2241036"/>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214FB1"/>
            </a:solidFill>
            <a:ln w="8399" cap="flat">
              <a:noFill/>
              <a:prstDash val="solid"/>
              <a:miter/>
            </a:ln>
          </p:spPr>
          <p:txBody>
            <a:bodyPr rtlCol="0" anchor="ctr"/>
            <a:lstStyle/>
            <a:p>
              <a:endParaRPr lang="en-ZA"/>
            </a:p>
          </p:txBody>
        </p:sp>
        <p:sp>
          <p:nvSpPr>
            <p:cNvPr id="28" name="Freeform: Shape 27">
              <a:extLst>
                <a:ext uri="{FF2B5EF4-FFF2-40B4-BE49-F238E27FC236}">
                  <a16:creationId xmlns:a16="http://schemas.microsoft.com/office/drawing/2014/main" id="{F9B969DF-B135-F210-6324-DCE6699325F3}"/>
                </a:ext>
              </a:extLst>
            </p:cNvPr>
            <p:cNvSpPr/>
            <p:nvPr/>
          </p:nvSpPr>
          <p:spPr>
            <a:xfrm>
              <a:off x="0" y="2286084"/>
              <a:ext cx="1120560" cy="1120560"/>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9" name="Freeform: Shape 28">
              <a:extLst>
                <a:ext uri="{FF2B5EF4-FFF2-40B4-BE49-F238E27FC236}">
                  <a16:creationId xmlns:a16="http://schemas.microsoft.com/office/drawing/2014/main" id="{05C6C257-8AAD-CFDC-7541-A4B72D4F1587}"/>
                </a:ext>
              </a:extLst>
            </p:cNvPr>
            <p:cNvSpPr/>
            <p:nvPr/>
          </p:nvSpPr>
          <p:spPr>
            <a:xfrm>
              <a:off x="1120644" y="2286000"/>
              <a:ext cx="1120560" cy="1120560"/>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33" name="Freeform: Shape 32">
              <a:extLst>
                <a:ext uri="{FF2B5EF4-FFF2-40B4-BE49-F238E27FC236}">
                  <a16:creationId xmlns:a16="http://schemas.microsoft.com/office/drawing/2014/main" id="{C1F2E0DC-D4CE-F6D6-4B96-D639DE500A02}"/>
                </a:ext>
              </a:extLst>
            </p:cNvPr>
            <p:cNvSpPr/>
            <p:nvPr/>
          </p:nvSpPr>
          <p:spPr>
            <a:xfrm>
              <a:off x="0"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34" name="Freeform: Shape 33">
              <a:extLst>
                <a:ext uri="{FF2B5EF4-FFF2-40B4-BE49-F238E27FC236}">
                  <a16:creationId xmlns:a16="http://schemas.microsoft.com/office/drawing/2014/main" id="{BBEDA1E4-A7D4-80C2-D00A-8AC6552C08E2}"/>
                </a:ext>
              </a:extLst>
            </p:cNvPr>
            <p:cNvSpPr/>
            <p:nvPr/>
          </p:nvSpPr>
          <p:spPr>
            <a:xfrm>
              <a:off x="1120644"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686CA721-641B-4A00-B696-8E255278B733}"/>
                </a:ext>
              </a:extLst>
            </p:cNvPr>
            <p:cNvSpPr/>
            <p:nvPr/>
          </p:nvSpPr>
          <p:spPr>
            <a:xfrm>
              <a:off x="22187" y="4527204"/>
              <a:ext cx="2219016" cy="2314406"/>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1B4087"/>
            </a:solidFill>
            <a:ln w="8399" cap="flat">
              <a:noFill/>
              <a:prstDash val="solid"/>
              <a:miter/>
            </a:ln>
          </p:spPr>
          <p:txBody>
            <a:bodyPr rtlCol="0" anchor="ctr"/>
            <a:lstStyle/>
            <a:p>
              <a:endParaRPr lang="en-ZA"/>
            </a:p>
          </p:txBody>
        </p:sp>
        <p:sp>
          <p:nvSpPr>
            <p:cNvPr id="36" name="Freeform: Shape 35">
              <a:extLst>
                <a:ext uri="{FF2B5EF4-FFF2-40B4-BE49-F238E27FC236}">
                  <a16:creationId xmlns:a16="http://schemas.microsoft.com/office/drawing/2014/main" id="{DF314D20-CA04-EF54-A9BC-842530BCD5D4}"/>
                </a:ext>
              </a:extLst>
            </p:cNvPr>
            <p:cNvSpPr/>
            <p:nvPr/>
          </p:nvSpPr>
          <p:spPr>
            <a:xfrm>
              <a:off x="22187" y="4613601"/>
              <a:ext cx="2220109" cy="2228009"/>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2554CE"/>
            </a:solidFill>
            <a:ln w="8399" cap="flat">
              <a:noFill/>
              <a:prstDash val="solid"/>
              <a:miter/>
            </a:ln>
          </p:spPr>
          <p:txBody>
            <a:bodyPr rtlCol="0" anchor="ctr"/>
            <a:lstStyle/>
            <a:p>
              <a:endParaRPr lang="en-ZA"/>
            </a:p>
          </p:txBody>
        </p:sp>
        <p:sp>
          <p:nvSpPr>
            <p:cNvPr id="37" name="Freeform: Shape 36">
              <a:extLst>
                <a:ext uri="{FF2B5EF4-FFF2-40B4-BE49-F238E27FC236}">
                  <a16:creationId xmlns:a16="http://schemas.microsoft.com/office/drawing/2014/main" id="{8661875D-8C4E-5AA8-0EE7-E8C8EAEA286F}"/>
                </a:ext>
              </a:extLst>
            </p:cNvPr>
            <p:cNvSpPr/>
            <p:nvPr/>
          </p:nvSpPr>
          <p:spPr>
            <a:xfrm>
              <a:off x="1348487" y="5865691"/>
              <a:ext cx="893809" cy="989115"/>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29ABE2"/>
            </a:solidFill>
            <a:ln w="8399" cap="flat">
              <a:noFill/>
              <a:prstDash val="solid"/>
              <a:miter/>
            </a:ln>
          </p:spPr>
          <p:txBody>
            <a:bodyPr rtlCol="0" anchor="ctr"/>
            <a:lstStyle/>
            <a:p>
              <a:endParaRPr lang="en-ZA"/>
            </a:p>
          </p:txBody>
        </p:sp>
        <p:sp>
          <p:nvSpPr>
            <p:cNvPr id="38" name="Freeform: Shape 37">
              <a:extLst>
                <a:ext uri="{FF2B5EF4-FFF2-40B4-BE49-F238E27FC236}">
                  <a16:creationId xmlns:a16="http://schemas.microsoft.com/office/drawing/2014/main" id="{405B1292-17CB-20AD-CA66-E0DB0D0A0ACE}"/>
                </a:ext>
              </a:extLst>
            </p:cNvPr>
            <p:cNvSpPr/>
            <p:nvPr/>
          </p:nvSpPr>
          <p:spPr>
            <a:xfrm>
              <a:off x="22187" y="4527204"/>
              <a:ext cx="1187963" cy="1087782"/>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15305D"/>
            </a:solidFill>
            <a:ln w="8399" cap="flat">
              <a:noFill/>
              <a:prstDash val="solid"/>
              <a:miter/>
            </a:ln>
          </p:spPr>
          <p:txBody>
            <a:bodyPr rtlCol="0" anchor="ctr"/>
            <a:lstStyle/>
            <a:p>
              <a:endParaRPr lang="en-ZA"/>
            </a:p>
          </p:txBody>
        </p:sp>
      </p:grpSp>
      <p:sp>
        <p:nvSpPr>
          <p:cNvPr id="41" name="Freeform: Shape 40">
            <a:extLst>
              <a:ext uri="{FF2B5EF4-FFF2-40B4-BE49-F238E27FC236}">
                <a16:creationId xmlns:a16="http://schemas.microsoft.com/office/drawing/2014/main" id="{82732684-D19C-1021-5498-0F070EC75E9E}"/>
              </a:ext>
            </a:extLst>
          </p:cNvPr>
          <p:cNvSpPr/>
          <p:nvPr userDrawn="1"/>
        </p:nvSpPr>
        <p:spPr>
          <a:xfrm>
            <a:off x="547841" y="1238864"/>
            <a:ext cx="5136679" cy="4809796"/>
          </a:xfrm>
          <a:custGeom>
            <a:avLst/>
            <a:gdLst>
              <a:gd name="connsiteX0" fmla="*/ 0 w 5136679"/>
              <a:gd name="connsiteY0" fmla="*/ 0 h 4809796"/>
              <a:gd name="connsiteX1" fmla="*/ 5136679 w 5136679"/>
              <a:gd name="connsiteY1" fmla="*/ 0 h 4809796"/>
              <a:gd name="connsiteX2" fmla="*/ 5136679 w 5136679"/>
              <a:gd name="connsiteY2" fmla="*/ 4548031 h 4809796"/>
              <a:gd name="connsiteX3" fmla="*/ 4874914 w 5136679"/>
              <a:gd name="connsiteY3" fmla="*/ 4809796 h 4809796"/>
              <a:gd name="connsiteX4" fmla="*/ 261765 w 5136679"/>
              <a:gd name="connsiteY4" fmla="*/ 4809796 h 4809796"/>
              <a:gd name="connsiteX5" fmla="*/ 0 w 5136679"/>
              <a:gd name="connsiteY5" fmla="*/ 4548031 h 480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6679" h="4809796">
                <a:moveTo>
                  <a:pt x="0" y="0"/>
                </a:moveTo>
                <a:lnTo>
                  <a:pt x="5136679" y="0"/>
                </a:lnTo>
                <a:lnTo>
                  <a:pt x="5136679" y="4548031"/>
                </a:lnTo>
                <a:cubicBezTo>
                  <a:pt x="5136679" y="4692600"/>
                  <a:pt x="5019483" y="4809796"/>
                  <a:pt x="4874914" y="4809796"/>
                </a:cubicBezTo>
                <a:lnTo>
                  <a:pt x="261765" y="4809796"/>
                </a:lnTo>
                <a:cubicBezTo>
                  <a:pt x="117196" y="4809796"/>
                  <a:pt x="0" y="4692600"/>
                  <a:pt x="0" y="4548031"/>
                </a:cubicBezTo>
                <a:close/>
              </a:path>
            </a:pathLst>
          </a:custGeom>
          <a:solidFill>
            <a:schemeClr val="accent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Tree>
    <p:extLst>
      <p:ext uri="{BB962C8B-B14F-4D97-AF65-F5344CB8AC3E}">
        <p14:creationId xmlns:p14="http://schemas.microsoft.com/office/powerpoint/2010/main" val="917654871"/>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py and peop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D215AD-7353-6FBF-BFE9-39CBFE49C9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1">
            <a:extLst>
              <a:ext uri="{FF2B5EF4-FFF2-40B4-BE49-F238E27FC236}">
                <a16:creationId xmlns:a16="http://schemas.microsoft.com/office/drawing/2014/main" id="{51289552-338F-C010-768D-0D27954807A6}"/>
              </a:ext>
            </a:extLst>
          </p:cNvPr>
          <p:cNvSpPr>
            <a:spLocks noGrp="1"/>
          </p:cNvSpPr>
          <p:nvPr>
            <p:ph type="title"/>
          </p:nvPr>
        </p:nvSpPr>
        <p:spPr>
          <a:xfrm>
            <a:off x="2249139"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sp>
        <p:nvSpPr>
          <p:cNvPr id="10" name="Footer Placeholder 3">
            <a:extLst>
              <a:ext uri="{FF2B5EF4-FFF2-40B4-BE49-F238E27FC236}">
                <a16:creationId xmlns:a16="http://schemas.microsoft.com/office/drawing/2014/main" id="{33CF1D06-20E6-0BD1-8963-A367328EEA04}"/>
              </a:ext>
            </a:extLst>
          </p:cNvPr>
          <p:cNvSpPr>
            <a:spLocks noGrp="1"/>
          </p:cNvSpPr>
          <p:nvPr>
            <p:ph type="ftr" sz="quarter" idx="11"/>
          </p:nvPr>
        </p:nvSpPr>
        <p:spPr>
          <a:xfrm>
            <a:off x="2249139" y="6165602"/>
            <a:ext cx="4114800" cy="402838"/>
          </a:xfrm>
        </p:spPr>
        <p:txBody>
          <a:bodyPr lIns="0"/>
          <a:lstStyle>
            <a:lvl1pPr algn="l">
              <a:defRPr/>
            </a:lvl1pPr>
          </a:lstStyle>
          <a:p>
            <a:r>
              <a:rPr lang="en-ZA" dirty="0"/>
              <a:t>eduvos.com</a:t>
            </a:r>
          </a:p>
        </p:txBody>
      </p:sp>
      <p:sp>
        <p:nvSpPr>
          <p:cNvPr id="11" name="Slide Number Placeholder 4">
            <a:extLst>
              <a:ext uri="{FF2B5EF4-FFF2-40B4-BE49-F238E27FC236}">
                <a16:creationId xmlns:a16="http://schemas.microsoft.com/office/drawing/2014/main" id="{1B2F4197-06CD-A4DE-DF14-5BED4591BD3B}"/>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12" name="Graphic 11">
            <a:extLst>
              <a:ext uri="{FF2B5EF4-FFF2-40B4-BE49-F238E27FC236}">
                <a16:creationId xmlns:a16="http://schemas.microsoft.com/office/drawing/2014/main" id="{CA836988-02BD-DCE4-CA73-61F655A55FFB}"/>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
        <p:nvSpPr>
          <p:cNvPr id="13" name="Text Placeholder 8">
            <a:extLst>
              <a:ext uri="{FF2B5EF4-FFF2-40B4-BE49-F238E27FC236}">
                <a16:creationId xmlns:a16="http://schemas.microsoft.com/office/drawing/2014/main" id="{8AF9ABA7-79CB-F9DA-B066-A164C732FFDD}"/>
              </a:ext>
            </a:extLst>
          </p:cNvPr>
          <p:cNvSpPr>
            <a:spLocks noGrp="1"/>
          </p:cNvSpPr>
          <p:nvPr>
            <p:ph type="body" sz="quarter" idx="13"/>
          </p:nvPr>
        </p:nvSpPr>
        <p:spPr>
          <a:xfrm>
            <a:off x="2249139" y="1621546"/>
            <a:ext cx="4718459" cy="4038986"/>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4" name="Graphic 13">
            <a:extLst>
              <a:ext uri="{FF2B5EF4-FFF2-40B4-BE49-F238E27FC236}">
                <a16:creationId xmlns:a16="http://schemas.microsoft.com/office/drawing/2014/main" id="{B395F87C-D889-E81B-F7F8-0D19CCA5CAA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
            <a:ext cx="1858298" cy="1238865"/>
          </a:xfrm>
          <a:prstGeom prst="rect">
            <a:avLst/>
          </a:prstGeom>
        </p:spPr>
      </p:pic>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grpSp>
        <p:nvGrpSpPr>
          <p:cNvPr id="9" name="Graphic 1">
            <a:extLst>
              <a:ext uri="{FF2B5EF4-FFF2-40B4-BE49-F238E27FC236}">
                <a16:creationId xmlns:a16="http://schemas.microsoft.com/office/drawing/2014/main" id="{3240AF35-3D1E-D8D3-04DD-778B9ABA000A}"/>
              </a:ext>
            </a:extLst>
          </p:cNvPr>
          <p:cNvGrpSpPr/>
          <p:nvPr/>
        </p:nvGrpSpPr>
        <p:grpSpPr>
          <a:xfrm>
            <a:off x="6852214" y="1238863"/>
            <a:ext cx="1789471" cy="1789468"/>
            <a:chOff x="6852214" y="1238863"/>
            <a:chExt cx="1789471" cy="1789468"/>
          </a:xfrm>
        </p:grpSpPr>
        <p:sp>
          <p:nvSpPr>
            <p:cNvPr id="16" name="Freeform: Shape 15">
              <a:extLst>
                <a:ext uri="{FF2B5EF4-FFF2-40B4-BE49-F238E27FC236}">
                  <a16:creationId xmlns:a16="http://schemas.microsoft.com/office/drawing/2014/main" id="{4B72B4D2-6282-166A-5544-632B45BE2ED7}"/>
                </a:ext>
              </a:extLst>
            </p:cNvPr>
            <p:cNvSpPr/>
            <p:nvPr/>
          </p:nvSpPr>
          <p:spPr>
            <a:xfrm>
              <a:off x="6852214" y="1238863"/>
              <a:ext cx="1789471" cy="1789468"/>
            </a:xfrm>
            <a:custGeom>
              <a:avLst/>
              <a:gdLst>
                <a:gd name="connsiteX0" fmla="*/ 0 w 1789471"/>
                <a:gd name="connsiteY0" fmla="*/ 0 h 1789468"/>
                <a:gd name="connsiteX1" fmla="*/ 1789472 w 1789471"/>
                <a:gd name="connsiteY1" fmla="*/ 0 h 1789468"/>
                <a:gd name="connsiteX2" fmla="*/ 1789472 w 1789471"/>
                <a:gd name="connsiteY2" fmla="*/ 1789468 h 1789468"/>
                <a:gd name="connsiteX3" fmla="*/ 0 w 1789471"/>
                <a:gd name="connsiteY3" fmla="*/ 0 h 1789468"/>
              </a:gdLst>
              <a:ahLst/>
              <a:cxnLst>
                <a:cxn ang="0">
                  <a:pos x="connsiteX0" y="connsiteY0"/>
                </a:cxn>
                <a:cxn ang="0">
                  <a:pos x="connsiteX1" y="connsiteY1"/>
                </a:cxn>
                <a:cxn ang="0">
                  <a:pos x="connsiteX2" y="connsiteY2"/>
                </a:cxn>
                <a:cxn ang="0">
                  <a:pos x="connsiteX3" y="connsiteY3"/>
                </a:cxn>
              </a:cxnLst>
              <a:rect l="l" t="t" r="r" b="b"/>
              <a:pathLst>
                <a:path w="1789471" h="1789468">
                  <a:moveTo>
                    <a:pt x="0" y="0"/>
                  </a:moveTo>
                  <a:lnTo>
                    <a:pt x="1789472" y="0"/>
                  </a:lnTo>
                  <a:cubicBezTo>
                    <a:pt x="1789472" y="0"/>
                    <a:pt x="1789472" y="1789468"/>
                    <a:pt x="1789472" y="1789468"/>
                  </a:cubicBezTo>
                  <a:cubicBezTo>
                    <a:pt x="801090" y="1789586"/>
                    <a:pt x="0" y="988380"/>
                    <a:pt x="0" y="0"/>
                  </a:cubicBezTo>
                  <a:close/>
                </a:path>
              </a:pathLst>
            </a:custGeom>
            <a:solidFill>
              <a:srgbClr val="2554CE"/>
            </a:solidFill>
            <a:ln w="8716"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D9847974-6127-A5A6-5E8A-7045FE5269D1}"/>
                </a:ext>
              </a:extLst>
            </p:cNvPr>
            <p:cNvSpPr/>
            <p:nvPr/>
          </p:nvSpPr>
          <p:spPr>
            <a:xfrm>
              <a:off x="7143934" y="1238863"/>
              <a:ext cx="1497750" cy="1497865"/>
            </a:xfrm>
            <a:custGeom>
              <a:avLst/>
              <a:gdLst>
                <a:gd name="connsiteX0" fmla="*/ 1497751 w 1497750"/>
                <a:gd name="connsiteY0" fmla="*/ 1497865 h 1497865"/>
                <a:gd name="connsiteX1" fmla="*/ 0 w 1497750"/>
                <a:gd name="connsiteY1" fmla="*/ 0 h 1497865"/>
              </a:gdLst>
              <a:ahLst/>
              <a:cxnLst>
                <a:cxn ang="0">
                  <a:pos x="connsiteX0" y="connsiteY0"/>
                </a:cxn>
                <a:cxn ang="0">
                  <a:pos x="connsiteX1" y="connsiteY1"/>
                </a:cxn>
              </a:cxnLst>
              <a:rect l="l" t="t" r="r" b="b"/>
              <a:pathLst>
                <a:path w="1497750" h="1497865">
                  <a:moveTo>
                    <a:pt x="1497751" y="1497865"/>
                  </a:moveTo>
                  <a:cubicBezTo>
                    <a:pt x="670525" y="1497865"/>
                    <a:pt x="0" y="827225"/>
                    <a:pt x="0" y="0"/>
                  </a:cubicBezTo>
                </a:path>
              </a:pathLst>
            </a:custGeom>
            <a:noFill/>
            <a:ln w="8716" cap="flat">
              <a:solidFill>
                <a:srgbClr val="29ABE2"/>
              </a:solid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64DBC29F-4A64-DD7F-77D7-AFE1EDAF65DD}"/>
                </a:ext>
              </a:extLst>
            </p:cNvPr>
            <p:cNvSpPr/>
            <p:nvPr/>
          </p:nvSpPr>
          <p:spPr>
            <a:xfrm>
              <a:off x="7431436" y="1238863"/>
              <a:ext cx="1210249" cy="1210247"/>
            </a:xfrm>
            <a:custGeom>
              <a:avLst/>
              <a:gdLst>
                <a:gd name="connsiteX0" fmla="*/ 1210249 w 1210249"/>
                <a:gd name="connsiteY0" fmla="*/ 1210247 h 1210247"/>
                <a:gd name="connsiteX1" fmla="*/ 0 w 1210249"/>
                <a:gd name="connsiteY1" fmla="*/ 0 h 1210247"/>
              </a:gdLst>
              <a:ahLst/>
              <a:cxnLst>
                <a:cxn ang="0">
                  <a:pos x="connsiteX0" y="connsiteY0"/>
                </a:cxn>
                <a:cxn ang="0">
                  <a:pos x="connsiteX1" y="connsiteY1"/>
                </a:cxn>
              </a:cxnLst>
              <a:rect l="l" t="t" r="r" b="b"/>
              <a:pathLst>
                <a:path w="1210249" h="1210247">
                  <a:moveTo>
                    <a:pt x="1210249" y="1210247"/>
                  </a:moveTo>
                  <a:cubicBezTo>
                    <a:pt x="541835" y="1210247"/>
                    <a:pt x="0" y="668531"/>
                    <a:pt x="0" y="0"/>
                  </a:cubicBezTo>
                </a:path>
              </a:pathLst>
            </a:custGeom>
            <a:noFill/>
            <a:ln w="8716" cap="flat">
              <a:solidFill>
                <a:srgbClr val="29ABE2"/>
              </a:solid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6BC04323-C9F4-18FE-37D2-3A188A54CC8D}"/>
                </a:ext>
              </a:extLst>
            </p:cNvPr>
            <p:cNvSpPr/>
            <p:nvPr/>
          </p:nvSpPr>
          <p:spPr>
            <a:xfrm>
              <a:off x="7729252" y="1238863"/>
              <a:ext cx="912433" cy="912432"/>
            </a:xfrm>
            <a:custGeom>
              <a:avLst/>
              <a:gdLst>
                <a:gd name="connsiteX0" fmla="*/ 912434 w 912433"/>
                <a:gd name="connsiteY0" fmla="*/ 912432 h 912432"/>
                <a:gd name="connsiteX1" fmla="*/ 0 w 912433"/>
                <a:gd name="connsiteY1" fmla="*/ 0 h 912432"/>
              </a:gdLst>
              <a:ahLst/>
              <a:cxnLst>
                <a:cxn ang="0">
                  <a:pos x="connsiteX0" y="connsiteY0"/>
                </a:cxn>
                <a:cxn ang="0">
                  <a:pos x="connsiteX1" y="connsiteY1"/>
                </a:cxn>
              </a:cxnLst>
              <a:rect l="l" t="t" r="r" b="b"/>
              <a:pathLst>
                <a:path w="912433" h="912432">
                  <a:moveTo>
                    <a:pt x="912434" y="912432"/>
                  </a:moveTo>
                  <a:cubicBezTo>
                    <a:pt x="408456" y="912432"/>
                    <a:pt x="0" y="503977"/>
                    <a:pt x="0" y="0"/>
                  </a:cubicBezTo>
                </a:path>
              </a:pathLst>
            </a:custGeom>
            <a:noFill/>
            <a:ln w="8716" cap="flat">
              <a:solidFill>
                <a:srgbClr val="29ABE2"/>
              </a:solid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62EE7306-FAB9-F426-28D6-DD3135EB4E09}"/>
                </a:ext>
              </a:extLst>
            </p:cNvPr>
            <p:cNvSpPr/>
            <p:nvPr/>
          </p:nvSpPr>
          <p:spPr>
            <a:xfrm>
              <a:off x="8036561" y="1238863"/>
              <a:ext cx="605124" cy="605123"/>
            </a:xfrm>
            <a:custGeom>
              <a:avLst/>
              <a:gdLst>
                <a:gd name="connsiteX0" fmla="*/ 605125 w 605124"/>
                <a:gd name="connsiteY0" fmla="*/ 605124 h 605123"/>
                <a:gd name="connsiteX1" fmla="*/ 0 w 605124"/>
                <a:gd name="connsiteY1" fmla="*/ 0 h 605123"/>
              </a:gdLst>
              <a:ahLst/>
              <a:cxnLst>
                <a:cxn ang="0">
                  <a:pos x="connsiteX0" y="connsiteY0"/>
                </a:cxn>
                <a:cxn ang="0">
                  <a:pos x="connsiteX1" y="connsiteY1"/>
                </a:cxn>
              </a:cxnLst>
              <a:rect l="l" t="t" r="r" b="b"/>
              <a:pathLst>
                <a:path w="605124" h="605123">
                  <a:moveTo>
                    <a:pt x="605125" y="605124"/>
                  </a:moveTo>
                  <a:cubicBezTo>
                    <a:pt x="270976" y="605124"/>
                    <a:pt x="0" y="334265"/>
                    <a:pt x="0" y="0"/>
                  </a:cubicBezTo>
                </a:path>
              </a:pathLst>
            </a:custGeom>
            <a:noFill/>
            <a:ln w="8716" cap="flat">
              <a:solidFill>
                <a:srgbClr val="29ABE2"/>
              </a:solidFill>
              <a:prstDash val="solid"/>
              <a:miter/>
            </a:ln>
          </p:spPr>
          <p:txBody>
            <a:bodyPr rtlCol="0" anchor="ctr"/>
            <a:lstStyle/>
            <a:p>
              <a:endParaRPr lang="en-ZA"/>
            </a:p>
          </p:txBody>
        </p:sp>
      </p:grpSp>
      <p:grpSp>
        <p:nvGrpSpPr>
          <p:cNvPr id="26" name="Graphic 1">
            <a:extLst>
              <a:ext uri="{FF2B5EF4-FFF2-40B4-BE49-F238E27FC236}">
                <a16:creationId xmlns:a16="http://schemas.microsoft.com/office/drawing/2014/main" id="{7BD88ECC-C691-C61E-651A-07C890FB19F1}"/>
              </a:ext>
            </a:extLst>
          </p:cNvPr>
          <p:cNvGrpSpPr/>
          <p:nvPr/>
        </p:nvGrpSpPr>
        <p:grpSpPr>
          <a:xfrm>
            <a:off x="10454012" y="4817917"/>
            <a:ext cx="2403781" cy="1789585"/>
            <a:chOff x="10454012" y="4817917"/>
            <a:chExt cx="2403781" cy="1789585"/>
          </a:xfrm>
        </p:grpSpPr>
        <p:sp>
          <p:nvSpPr>
            <p:cNvPr id="27" name="Freeform: Shape 26">
              <a:extLst>
                <a:ext uri="{FF2B5EF4-FFF2-40B4-BE49-F238E27FC236}">
                  <a16:creationId xmlns:a16="http://schemas.microsoft.com/office/drawing/2014/main" id="{4F8C0AD1-B4ED-C3F7-40F8-CCC81CC3C209}"/>
                </a:ext>
              </a:extLst>
            </p:cNvPr>
            <p:cNvSpPr/>
            <p:nvPr/>
          </p:nvSpPr>
          <p:spPr>
            <a:xfrm>
              <a:off x="10454012" y="4817917"/>
              <a:ext cx="1789471" cy="1789468"/>
            </a:xfrm>
            <a:custGeom>
              <a:avLst/>
              <a:gdLst>
                <a:gd name="connsiteX0" fmla="*/ 0 w 1789471"/>
                <a:gd name="connsiteY0" fmla="*/ 0 h 1789468"/>
                <a:gd name="connsiteX1" fmla="*/ 1789472 w 1789471"/>
                <a:gd name="connsiteY1" fmla="*/ 0 h 1789468"/>
                <a:gd name="connsiteX2" fmla="*/ 1789472 w 1789471"/>
                <a:gd name="connsiteY2" fmla="*/ 1789468 h 1789468"/>
                <a:gd name="connsiteX3" fmla="*/ 0 w 1789471"/>
                <a:gd name="connsiteY3" fmla="*/ 1789468 h 1789468"/>
              </a:gdLst>
              <a:ahLst/>
              <a:cxnLst>
                <a:cxn ang="0">
                  <a:pos x="connsiteX0" y="connsiteY0"/>
                </a:cxn>
                <a:cxn ang="0">
                  <a:pos x="connsiteX1" y="connsiteY1"/>
                </a:cxn>
                <a:cxn ang="0">
                  <a:pos x="connsiteX2" y="connsiteY2"/>
                </a:cxn>
                <a:cxn ang="0">
                  <a:pos x="connsiteX3" y="connsiteY3"/>
                </a:cxn>
              </a:cxnLst>
              <a:rect l="l" t="t" r="r" b="b"/>
              <a:pathLst>
                <a:path w="1789471" h="1789468">
                  <a:moveTo>
                    <a:pt x="0" y="0"/>
                  </a:moveTo>
                  <a:lnTo>
                    <a:pt x="1789472" y="0"/>
                  </a:lnTo>
                  <a:lnTo>
                    <a:pt x="1789472" y="1789468"/>
                  </a:lnTo>
                  <a:lnTo>
                    <a:pt x="0" y="1789468"/>
                  </a:lnTo>
                  <a:close/>
                </a:path>
              </a:pathLst>
            </a:custGeom>
            <a:solidFill>
              <a:srgbClr val="15305D"/>
            </a:solidFill>
            <a:ln w="8716" cap="flat">
              <a:noFill/>
              <a:prstDash val="solid"/>
              <a:miter/>
            </a:ln>
          </p:spPr>
          <p:txBody>
            <a:bodyPr rtlCol="0" anchor="ctr"/>
            <a:lstStyle/>
            <a:p>
              <a:endParaRPr lang="en-ZA"/>
            </a:p>
          </p:txBody>
        </p:sp>
        <p:sp>
          <p:nvSpPr>
            <p:cNvPr id="28" name="Freeform: Shape 27">
              <a:extLst>
                <a:ext uri="{FF2B5EF4-FFF2-40B4-BE49-F238E27FC236}">
                  <a16:creationId xmlns:a16="http://schemas.microsoft.com/office/drawing/2014/main" id="{06CF3CB1-0B6E-AA6A-00AB-1E236BF5D285}"/>
                </a:ext>
              </a:extLst>
            </p:cNvPr>
            <p:cNvSpPr/>
            <p:nvPr/>
          </p:nvSpPr>
          <p:spPr>
            <a:xfrm>
              <a:off x="10454012" y="4817917"/>
              <a:ext cx="1789471" cy="1789468"/>
            </a:xfrm>
            <a:custGeom>
              <a:avLst/>
              <a:gdLst>
                <a:gd name="connsiteX0" fmla="*/ 1789472 w 1789471"/>
                <a:gd name="connsiteY0" fmla="*/ 1789468 h 1789468"/>
                <a:gd name="connsiteX1" fmla="*/ 0 w 1789471"/>
                <a:gd name="connsiteY1" fmla="*/ 1789468 h 1789468"/>
                <a:gd name="connsiteX2" fmla="*/ 0 w 1789471"/>
                <a:gd name="connsiteY2" fmla="*/ 0 h 1789468"/>
                <a:gd name="connsiteX3" fmla="*/ 1789472 w 1789471"/>
                <a:gd name="connsiteY3" fmla="*/ 1789468 h 1789468"/>
              </a:gdLst>
              <a:ahLst/>
              <a:cxnLst>
                <a:cxn ang="0">
                  <a:pos x="connsiteX0" y="connsiteY0"/>
                </a:cxn>
                <a:cxn ang="0">
                  <a:pos x="connsiteX1" y="connsiteY1"/>
                </a:cxn>
                <a:cxn ang="0">
                  <a:pos x="connsiteX2" y="connsiteY2"/>
                </a:cxn>
                <a:cxn ang="0">
                  <a:pos x="connsiteX3" y="connsiteY3"/>
                </a:cxn>
              </a:cxnLst>
              <a:rect l="l" t="t" r="r" b="b"/>
              <a:pathLst>
                <a:path w="1789471" h="1789468">
                  <a:moveTo>
                    <a:pt x="1789472" y="1789468"/>
                  </a:moveTo>
                  <a:lnTo>
                    <a:pt x="0" y="1789468"/>
                  </a:lnTo>
                  <a:cubicBezTo>
                    <a:pt x="0" y="1789468"/>
                    <a:pt x="0" y="0"/>
                    <a:pt x="0" y="0"/>
                  </a:cubicBezTo>
                  <a:cubicBezTo>
                    <a:pt x="988382" y="0"/>
                    <a:pt x="1789472" y="801088"/>
                    <a:pt x="1789472" y="1789468"/>
                  </a:cubicBezTo>
                  <a:close/>
                </a:path>
              </a:pathLst>
            </a:custGeom>
            <a:solidFill>
              <a:srgbClr val="FFFFFF"/>
            </a:solidFill>
            <a:ln w="8716" cap="flat">
              <a:noFill/>
              <a:prstDash val="solid"/>
              <a:miter/>
            </a:ln>
          </p:spPr>
          <p:txBody>
            <a:bodyPr rtlCol="0" anchor="ctr"/>
            <a:lstStyle/>
            <a:p>
              <a:endParaRPr lang="en-ZA"/>
            </a:p>
          </p:txBody>
        </p:sp>
        <p:sp>
          <p:nvSpPr>
            <p:cNvPr id="29" name="Freeform: Shape 28">
              <a:extLst>
                <a:ext uri="{FF2B5EF4-FFF2-40B4-BE49-F238E27FC236}">
                  <a16:creationId xmlns:a16="http://schemas.microsoft.com/office/drawing/2014/main" id="{49E5081B-A9E0-FB23-9726-613B5BF9B3D3}"/>
                </a:ext>
              </a:extLst>
            </p:cNvPr>
            <p:cNvSpPr/>
            <p:nvPr/>
          </p:nvSpPr>
          <p:spPr>
            <a:xfrm>
              <a:off x="10454012" y="5109637"/>
              <a:ext cx="1497867" cy="1497865"/>
            </a:xfrm>
            <a:custGeom>
              <a:avLst/>
              <a:gdLst>
                <a:gd name="connsiteX0" fmla="*/ 0 w 1497867"/>
                <a:gd name="connsiteY0" fmla="*/ 0 h 1497865"/>
                <a:gd name="connsiteX1" fmla="*/ 1497868 w 1497867"/>
                <a:gd name="connsiteY1" fmla="*/ 1497865 h 1497865"/>
              </a:gdLst>
              <a:ahLst/>
              <a:cxnLst>
                <a:cxn ang="0">
                  <a:pos x="connsiteX0" y="connsiteY0"/>
                </a:cxn>
                <a:cxn ang="0">
                  <a:pos x="connsiteX1" y="connsiteY1"/>
                </a:cxn>
              </a:cxnLst>
              <a:rect l="l" t="t" r="r" b="b"/>
              <a:pathLst>
                <a:path w="1497867" h="1497865">
                  <a:moveTo>
                    <a:pt x="0" y="0"/>
                  </a:moveTo>
                  <a:cubicBezTo>
                    <a:pt x="827227" y="0"/>
                    <a:pt x="1497868" y="670523"/>
                    <a:pt x="1497868" y="1497865"/>
                  </a:cubicBezTo>
                </a:path>
              </a:pathLst>
            </a:custGeom>
            <a:noFill/>
            <a:ln w="8716" cap="flat">
              <a:solidFill>
                <a:srgbClr val="29ABE2"/>
              </a:solidFill>
              <a:prstDash val="solid"/>
              <a:miter/>
            </a:ln>
          </p:spPr>
          <p:txBody>
            <a:bodyPr rtlCol="0" anchor="ctr"/>
            <a:lstStyle/>
            <a:p>
              <a:endParaRPr lang="en-ZA"/>
            </a:p>
          </p:txBody>
        </p:sp>
        <p:sp>
          <p:nvSpPr>
            <p:cNvPr id="33" name="Freeform: Shape 32">
              <a:extLst>
                <a:ext uri="{FF2B5EF4-FFF2-40B4-BE49-F238E27FC236}">
                  <a16:creationId xmlns:a16="http://schemas.microsoft.com/office/drawing/2014/main" id="{F350DD07-E336-0059-A082-08C8AB37DD76}"/>
                </a:ext>
              </a:extLst>
            </p:cNvPr>
            <p:cNvSpPr/>
            <p:nvPr/>
          </p:nvSpPr>
          <p:spPr>
            <a:xfrm>
              <a:off x="10454012" y="5397138"/>
              <a:ext cx="1210249" cy="1210246"/>
            </a:xfrm>
            <a:custGeom>
              <a:avLst/>
              <a:gdLst>
                <a:gd name="connsiteX0" fmla="*/ 0 w 1210249"/>
                <a:gd name="connsiteY0" fmla="*/ 0 h 1210246"/>
                <a:gd name="connsiteX1" fmla="*/ 1210250 w 1210249"/>
                <a:gd name="connsiteY1" fmla="*/ 1210247 h 1210246"/>
              </a:gdLst>
              <a:ahLst/>
              <a:cxnLst>
                <a:cxn ang="0">
                  <a:pos x="connsiteX0" y="connsiteY0"/>
                </a:cxn>
                <a:cxn ang="0">
                  <a:pos x="connsiteX1" y="connsiteY1"/>
                </a:cxn>
              </a:cxnLst>
              <a:rect l="l" t="t" r="r" b="b"/>
              <a:pathLst>
                <a:path w="1210249" h="1210246">
                  <a:moveTo>
                    <a:pt x="0" y="0"/>
                  </a:moveTo>
                  <a:cubicBezTo>
                    <a:pt x="668532" y="0"/>
                    <a:pt x="1210250" y="541833"/>
                    <a:pt x="1210250" y="1210247"/>
                  </a:cubicBezTo>
                </a:path>
              </a:pathLst>
            </a:custGeom>
            <a:noFill/>
            <a:ln w="8716" cap="flat">
              <a:solidFill>
                <a:srgbClr val="29ABE2"/>
              </a:solidFill>
              <a:prstDash val="solid"/>
              <a:miter/>
            </a:ln>
          </p:spPr>
          <p:txBody>
            <a:bodyPr rtlCol="0" anchor="ctr"/>
            <a:lstStyle/>
            <a:p>
              <a:endParaRPr lang="en-ZA"/>
            </a:p>
          </p:txBody>
        </p:sp>
        <p:sp>
          <p:nvSpPr>
            <p:cNvPr id="34" name="Freeform: Shape 33">
              <a:extLst>
                <a:ext uri="{FF2B5EF4-FFF2-40B4-BE49-F238E27FC236}">
                  <a16:creationId xmlns:a16="http://schemas.microsoft.com/office/drawing/2014/main" id="{9871E03D-7ACF-FA8D-32DE-077F6684C3BA}"/>
                </a:ext>
              </a:extLst>
            </p:cNvPr>
            <p:cNvSpPr/>
            <p:nvPr/>
          </p:nvSpPr>
          <p:spPr>
            <a:xfrm>
              <a:off x="10454012" y="5694953"/>
              <a:ext cx="912433" cy="912431"/>
            </a:xfrm>
            <a:custGeom>
              <a:avLst/>
              <a:gdLst>
                <a:gd name="connsiteX0" fmla="*/ 0 w 912433"/>
                <a:gd name="connsiteY0" fmla="*/ 0 h 912431"/>
                <a:gd name="connsiteX1" fmla="*/ 912434 w 912433"/>
                <a:gd name="connsiteY1" fmla="*/ 912432 h 912431"/>
              </a:gdLst>
              <a:ahLst/>
              <a:cxnLst>
                <a:cxn ang="0">
                  <a:pos x="connsiteX0" y="connsiteY0"/>
                </a:cxn>
                <a:cxn ang="0">
                  <a:pos x="connsiteX1" y="connsiteY1"/>
                </a:cxn>
              </a:cxnLst>
              <a:rect l="l" t="t" r="r" b="b"/>
              <a:pathLst>
                <a:path w="912433" h="912431">
                  <a:moveTo>
                    <a:pt x="0" y="0"/>
                  </a:moveTo>
                  <a:cubicBezTo>
                    <a:pt x="503978" y="0"/>
                    <a:pt x="912434" y="408455"/>
                    <a:pt x="912434" y="912432"/>
                  </a:cubicBezTo>
                </a:path>
              </a:pathLst>
            </a:custGeom>
            <a:noFill/>
            <a:ln w="8716" cap="flat">
              <a:solidFill>
                <a:srgbClr val="29ABE2"/>
              </a:solid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9A88011C-4F7D-9610-B94F-9ACC90E7BE15}"/>
                </a:ext>
              </a:extLst>
            </p:cNvPr>
            <p:cNvSpPr/>
            <p:nvPr/>
          </p:nvSpPr>
          <p:spPr>
            <a:xfrm>
              <a:off x="10454012" y="6002262"/>
              <a:ext cx="605124" cy="605123"/>
            </a:xfrm>
            <a:custGeom>
              <a:avLst/>
              <a:gdLst>
                <a:gd name="connsiteX0" fmla="*/ 0 w 605124"/>
                <a:gd name="connsiteY0" fmla="*/ 0 h 605123"/>
                <a:gd name="connsiteX1" fmla="*/ 605125 w 605124"/>
                <a:gd name="connsiteY1" fmla="*/ 605123 h 605123"/>
              </a:gdLst>
              <a:ahLst/>
              <a:cxnLst>
                <a:cxn ang="0">
                  <a:pos x="connsiteX0" y="connsiteY0"/>
                </a:cxn>
                <a:cxn ang="0">
                  <a:pos x="connsiteX1" y="connsiteY1"/>
                </a:cxn>
              </a:cxnLst>
              <a:rect l="l" t="t" r="r" b="b"/>
              <a:pathLst>
                <a:path w="605124" h="605123">
                  <a:moveTo>
                    <a:pt x="0" y="0"/>
                  </a:moveTo>
                  <a:cubicBezTo>
                    <a:pt x="334266" y="0"/>
                    <a:pt x="605125" y="270858"/>
                    <a:pt x="605125" y="605123"/>
                  </a:cubicBezTo>
                </a:path>
              </a:pathLst>
            </a:custGeom>
            <a:noFill/>
            <a:ln w="8716" cap="flat">
              <a:solidFill>
                <a:srgbClr val="29ABE2"/>
              </a:solidFill>
              <a:prstDash val="solid"/>
              <a:miter/>
            </a:ln>
          </p:spPr>
          <p:txBody>
            <a:bodyPr rtlCol="0" anchor="ctr"/>
            <a:lstStyle/>
            <a:p>
              <a:endParaRPr lang="en-ZA"/>
            </a:p>
          </p:txBody>
        </p:sp>
      </p:grpSp>
      <p:grpSp>
        <p:nvGrpSpPr>
          <p:cNvPr id="40" name="Graphic 1">
            <a:extLst>
              <a:ext uri="{FF2B5EF4-FFF2-40B4-BE49-F238E27FC236}">
                <a16:creationId xmlns:a16="http://schemas.microsoft.com/office/drawing/2014/main" id="{BF7F389B-2899-ACD1-F3E4-54ECF81564A7}"/>
              </a:ext>
            </a:extLst>
          </p:cNvPr>
          <p:cNvGrpSpPr/>
          <p:nvPr/>
        </p:nvGrpSpPr>
        <p:grpSpPr>
          <a:xfrm>
            <a:off x="6852214" y="4817917"/>
            <a:ext cx="1805059" cy="1804938"/>
            <a:chOff x="6852214" y="4817917"/>
            <a:chExt cx="1805059" cy="1804938"/>
          </a:xfrm>
        </p:grpSpPr>
        <p:sp>
          <p:nvSpPr>
            <p:cNvPr id="42" name="Freeform: Shape 41">
              <a:extLst>
                <a:ext uri="{FF2B5EF4-FFF2-40B4-BE49-F238E27FC236}">
                  <a16:creationId xmlns:a16="http://schemas.microsoft.com/office/drawing/2014/main" id="{3868A7ED-413F-1710-F78E-77E4A22C2D89}"/>
                </a:ext>
              </a:extLst>
            </p:cNvPr>
            <p:cNvSpPr/>
            <p:nvPr/>
          </p:nvSpPr>
          <p:spPr>
            <a:xfrm>
              <a:off x="6852214" y="5720386"/>
              <a:ext cx="1805059" cy="902469"/>
            </a:xfrm>
            <a:custGeom>
              <a:avLst/>
              <a:gdLst>
                <a:gd name="connsiteX0" fmla="*/ 0 w 1805059"/>
                <a:gd name="connsiteY0" fmla="*/ 0 h 902469"/>
                <a:gd name="connsiteX1" fmla="*/ 1805060 w 1805059"/>
                <a:gd name="connsiteY1" fmla="*/ 0 h 902469"/>
                <a:gd name="connsiteX2" fmla="*/ 1805060 w 1805059"/>
                <a:gd name="connsiteY2" fmla="*/ 902470 h 902469"/>
                <a:gd name="connsiteX3" fmla="*/ 902589 w 1805059"/>
                <a:gd name="connsiteY3" fmla="*/ 902470 h 902469"/>
                <a:gd name="connsiteX4" fmla="*/ 117 w 1805059"/>
                <a:gd name="connsiteY4" fmla="*/ 0 h 9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059" h="902469">
                  <a:moveTo>
                    <a:pt x="0" y="0"/>
                  </a:moveTo>
                  <a:lnTo>
                    <a:pt x="1805060" y="0"/>
                  </a:lnTo>
                  <a:lnTo>
                    <a:pt x="1805060" y="902470"/>
                  </a:lnTo>
                  <a:lnTo>
                    <a:pt x="902589" y="902470"/>
                  </a:lnTo>
                  <a:cubicBezTo>
                    <a:pt x="404120" y="902470"/>
                    <a:pt x="117" y="498351"/>
                    <a:pt x="117" y="0"/>
                  </a:cubicBezTo>
                  <a:close/>
                </a:path>
              </a:pathLst>
            </a:custGeom>
            <a:solidFill>
              <a:srgbClr val="1B4087"/>
            </a:solidFill>
            <a:ln w="8716" cap="flat">
              <a:noFill/>
              <a:prstDash val="solid"/>
              <a:miter/>
            </a:ln>
          </p:spPr>
          <p:txBody>
            <a:bodyPr rtlCol="0" anchor="ctr"/>
            <a:lstStyle/>
            <a:p>
              <a:endParaRPr lang="en-ZA"/>
            </a:p>
          </p:txBody>
        </p:sp>
        <p:sp>
          <p:nvSpPr>
            <p:cNvPr id="43" name="Freeform: Shape 42">
              <a:extLst>
                <a:ext uri="{FF2B5EF4-FFF2-40B4-BE49-F238E27FC236}">
                  <a16:creationId xmlns:a16="http://schemas.microsoft.com/office/drawing/2014/main" id="{35C79FB3-A198-DDD7-D6BD-5AC86659669B}"/>
                </a:ext>
              </a:extLst>
            </p:cNvPr>
            <p:cNvSpPr/>
            <p:nvPr/>
          </p:nvSpPr>
          <p:spPr>
            <a:xfrm>
              <a:off x="6852214" y="4817917"/>
              <a:ext cx="1805059" cy="902469"/>
            </a:xfrm>
            <a:custGeom>
              <a:avLst/>
              <a:gdLst>
                <a:gd name="connsiteX0" fmla="*/ 0 w 1805059"/>
                <a:gd name="connsiteY0" fmla="*/ 0 h 902469"/>
                <a:gd name="connsiteX1" fmla="*/ 1805060 w 1805059"/>
                <a:gd name="connsiteY1" fmla="*/ 0 h 902469"/>
                <a:gd name="connsiteX2" fmla="*/ 1805060 w 1805059"/>
                <a:gd name="connsiteY2" fmla="*/ 902470 h 902469"/>
                <a:gd name="connsiteX3" fmla="*/ 902589 w 1805059"/>
                <a:gd name="connsiteY3" fmla="*/ 902470 h 902469"/>
                <a:gd name="connsiteX4" fmla="*/ 117 w 1805059"/>
                <a:gd name="connsiteY4" fmla="*/ 0 h 9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059" h="902469">
                  <a:moveTo>
                    <a:pt x="0" y="0"/>
                  </a:moveTo>
                  <a:lnTo>
                    <a:pt x="1805060" y="0"/>
                  </a:lnTo>
                  <a:lnTo>
                    <a:pt x="1805060" y="902470"/>
                  </a:lnTo>
                  <a:lnTo>
                    <a:pt x="902589" y="902470"/>
                  </a:lnTo>
                  <a:cubicBezTo>
                    <a:pt x="404120" y="902470"/>
                    <a:pt x="117" y="498351"/>
                    <a:pt x="117" y="0"/>
                  </a:cubicBezTo>
                  <a:close/>
                </a:path>
              </a:pathLst>
            </a:custGeom>
            <a:solidFill>
              <a:srgbClr val="CFAD80"/>
            </a:solidFill>
            <a:ln w="8716" cap="flat">
              <a:noFill/>
              <a:prstDash val="solid"/>
              <a:miter/>
            </a:ln>
          </p:spPr>
          <p:txBody>
            <a:bodyPr rtlCol="0" anchor="ctr"/>
            <a:lstStyle/>
            <a:p>
              <a:endParaRPr lang="en-ZA"/>
            </a:p>
          </p:txBody>
        </p:sp>
      </p:grpSp>
      <p:grpSp>
        <p:nvGrpSpPr>
          <p:cNvPr id="44" name="Graphic 1">
            <a:extLst>
              <a:ext uri="{FF2B5EF4-FFF2-40B4-BE49-F238E27FC236}">
                <a16:creationId xmlns:a16="http://schemas.microsoft.com/office/drawing/2014/main" id="{CB08A6D7-F4FF-C50A-819B-8C3BB88D9D51}"/>
              </a:ext>
            </a:extLst>
          </p:cNvPr>
          <p:cNvGrpSpPr/>
          <p:nvPr/>
        </p:nvGrpSpPr>
        <p:grpSpPr>
          <a:xfrm>
            <a:off x="8656805" y="4817799"/>
            <a:ext cx="2424721" cy="1805173"/>
            <a:chOff x="8656805" y="4817799"/>
            <a:chExt cx="2424721" cy="1805173"/>
          </a:xfrm>
        </p:grpSpPr>
        <p:sp>
          <p:nvSpPr>
            <p:cNvPr id="45" name="Freeform: Shape 44">
              <a:extLst>
                <a:ext uri="{FF2B5EF4-FFF2-40B4-BE49-F238E27FC236}">
                  <a16:creationId xmlns:a16="http://schemas.microsoft.com/office/drawing/2014/main" id="{DCCC7CD3-F77B-C755-D079-ADC0A585ADB5}"/>
                </a:ext>
              </a:extLst>
            </p:cNvPr>
            <p:cNvSpPr/>
            <p:nvPr/>
          </p:nvSpPr>
          <p:spPr>
            <a:xfrm>
              <a:off x="8656805" y="4817917"/>
              <a:ext cx="1805060" cy="1805056"/>
            </a:xfrm>
            <a:custGeom>
              <a:avLst/>
              <a:gdLst>
                <a:gd name="connsiteX0" fmla="*/ 0 w 1805060"/>
                <a:gd name="connsiteY0" fmla="*/ 0 h 1805056"/>
                <a:gd name="connsiteX1" fmla="*/ 1805060 w 1805060"/>
                <a:gd name="connsiteY1" fmla="*/ 0 h 1805056"/>
                <a:gd name="connsiteX2" fmla="*/ 1805060 w 1805060"/>
                <a:gd name="connsiteY2" fmla="*/ 1805057 h 1805056"/>
                <a:gd name="connsiteX3" fmla="*/ 0 w 1805060"/>
                <a:gd name="connsiteY3" fmla="*/ 1805057 h 1805056"/>
              </a:gdLst>
              <a:ahLst/>
              <a:cxnLst>
                <a:cxn ang="0">
                  <a:pos x="connsiteX0" y="connsiteY0"/>
                </a:cxn>
                <a:cxn ang="0">
                  <a:pos x="connsiteX1" y="connsiteY1"/>
                </a:cxn>
                <a:cxn ang="0">
                  <a:pos x="connsiteX2" y="connsiteY2"/>
                </a:cxn>
                <a:cxn ang="0">
                  <a:pos x="connsiteX3" y="connsiteY3"/>
                </a:cxn>
              </a:cxnLst>
              <a:rect l="l" t="t" r="r" b="b"/>
              <a:pathLst>
                <a:path w="1805060" h="1805056">
                  <a:moveTo>
                    <a:pt x="0" y="0"/>
                  </a:moveTo>
                  <a:lnTo>
                    <a:pt x="1805060" y="0"/>
                  </a:lnTo>
                  <a:lnTo>
                    <a:pt x="1805060" y="1805057"/>
                  </a:lnTo>
                  <a:lnTo>
                    <a:pt x="0" y="1805057"/>
                  </a:lnTo>
                  <a:close/>
                </a:path>
              </a:pathLst>
            </a:custGeom>
            <a:solidFill>
              <a:srgbClr val="15305D"/>
            </a:solidFill>
            <a:ln w="8716" cap="flat">
              <a:noFill/>
              <a:prstDash val="solid"/>
              <a:miter/>
            </a:ln>
          </p:spPr>
          <p:txBody>
            <a:bodyPr rtlCol="0" anchor="ctr"/>
            <a:lstStyle/>
            <a:p>
              <a:endParaRPr lang="en-ZA"/>
            </a:p>
          </p:txBody>
        </p:sp>
        <p:sp>
          <p:nvSpPr>
            <p:cNvPr id="46" name="Freeform: Shape 45">
              <a:extLst>
                <a:ext uri="{FF2B5EF4-FFF2-40B4-BE49-F238E27FC236}">
                  <a16:creationId xmlns:a16="http://schemas.microsoft.com/office/drawing/2014/main" id="{AD3DD99D-7EB9-9864-F5CB-6131039ACEC1}"/>
                </a:ext>
              </a:extLst>
            </p:cNvPr>
            <p:cNvSpPr/>
            <p:nvPr/>
          </p:nvSpPr>
          <p:spPr>
            <a:xfrm>
              <a:off x="9559276" y="4817799"/>
              <a:ext cx="902471" cy="1805056"/>
            </a:xfrm>
            <a:custGeom>
              <a:avLst/>
              <a:gdLst>
                <a:gd name="connsiteX0" fmla="*/ 0 w 902471"/>
                <a:gd name="connsiteY0" fmla="*/ 1805057 h 1805056"/>
                <a:gd name="connsiteX1" fmla="*/ 0 w 902471"/>
                <a:gd name="connsiteY1" fmla="*/ 0 h 1805056"/>
                <a:gd name="connsiteX2" fmla="*/ 902471 w 902471"/>
                <a:gd name="connsiteY2" fmla="*/ 0 h 1805056"/>
                <a:gd name="connsiteX3" fmla="*/ 902471 w 902471"/>
                <a:gd name="connsiteY3" fmla="*/ 902470 h 1805056"/>
                <a:gd name="connsiteX4" fmla="*/ 0 w 902471"/>
                <a:gd name="connsiteY4" fmla="*/ 1804939 h 180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471" h="1805056">
                  <a:moveTo>
                    <a:pt x="0" y="1805057"/>
                  </a:moveTo>
                  <a:lnTo>
                    <a:pt x="0" y="0"/>
                  </a:lnTo>
                  <a:lnTo>
                    <a:pt x="902471" y="0"/>
                  </a:lnTo>
                  <a:lnTo>
                    <a:pt x="902471" y="902470"/>
                  </a:lnTo>
                  <a:cubicBezTo>
                    <a:pt x="902471" y="1400938"/>
                    <a:pt x="498352" y="1804939"/>
                    <a:pt x="0" y="1804939"/>
                  </a:cubicBezTo>
                  <a:close/>
                </a:path>
              </a:pathLst>
            </a:custGeom>
            <a:solidFill>
              <a:srgbClr val="F4F4F4"/>
            </a:solidFill>
            <a:ln w="8716" cap="flat">
              <a:noFill/>
              <a:prstDash val="solid"/>
              <a:miter/>
            </a:ln>
          </p:spPr>
          <p:txBody>
            <a:bodyPr rtlCol="0" anchor="ctr"/>
            <a:lstStyle/>
            <a:p>
              <a:endParaRPr lang="en-ZA"/>
            </a:p>
          </p:txBody>
        </p:sp>
        <p:sp>
          <p:nvSpPr>
            <p:cNvPr id="47" name="Freeform: Shape 46">
              <a:extLst>
                <a:ext uri="{FF2B5EF4-FFF2-40B4-BE49-F238E27FC236}">
                  <a16:creationId xmlns:a16="http://schemas.microsoft.com/office/drawing/2014/main" id="{0E96A062-947A-8419-D70B-4AC73414B6E0}"/>
                </a:ext>
              </a:extLst>
            </p:cNvPr>
            <p:cNvSpPr/>
            <p:nvPr/>
          </p:nvSpPr>
          <p:spPr>
            <a:xfrm>
              <a:off x="8656805" y="4817799"/>
              <a:ext cx="902471" cy="1805056"/>
            </a:xfrm>
            <a:custGeom>
              <a:avLst/>
              <a:gdLst>
                <a:gd name="connsiteX0" fmla="*/ 0 w 902471"/>
                <a:gd name="connsiteY0" fmla="*/ 1805057 h 1805056"/>
                <a:gd name="connsiteX1" fmla="*/ 0 w 902471"/>
                <a:gd name="connsiteY1" fmla="*/ 0 h 1805056"/>
                <a:gd name="connsiteX2" fmla="*/ 902471 w 902471"/>
                <a:gd name="connsiteY2" fmla="*/ 0 h 1805056"/>
                <a:gd name="connsiteX3" fmla="*/ 902471 w 902471"/>
                <a:gd name="connsiteY3" fmla="*/ 902470 h 1805056"/>
                <a:gd name="connsiteX4" fmla="*/ 0 w 902471"/>
                <a:gd name="connsiteY4" fmla="*/ 1804939 h 180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471" h="1805056">
                  <a:moveTo>
                    <a:pt x="0" y="1805057"/>
                  </a:moveTo>
                  <a:lnTo>
                    <a:pt x="0" y="0"/>
                  </a:lnTo>
                  <a:lnTo>
                    <a:pt x="902471" y="0"/>
                  </a:lnTo>
                  <a:lnTo>
                    <a:pt x="902471" y="902470"/>
                  </a:lnTo>
                  <a:cubicBezTo>
                    <a:pt x="902471" y="1400938"/>
                    <a:pt x="498352" y="1804939"/>
                    <a:pt x="0" y="1804939"/>
                  </a:cubicBezTo>
                  <a:close/>
                </a:path>
              </a:pathLst>
            </a:custGeom>
            <a:solidFill>
              <a:srgbClr val="2554CE"/>
            </a:solidFill>
            <a:ln w="8716" cap="flat">
              <a:noFill/>
              <a:prstDash val="solid"/>
              <a:miter/>
            </a:ln>
          </p:spPr>
          <p:txBody>
            <a:bodyPr rtlCol="0" anchor="ctr"/>
            <a:lstStyle/>
            <a:p>
              <a:endParaRPr lang="en-ZA"/>
            </a:p>
          </p:txBody>
        </p:sp>
      </p:grpSp>
      <p:grpSp>
        <p:nvGrpSpPr>
          <p:cNvPr id="48" name="Graphic 1">
            <a:extLst>
              <a:ext uri="{FF2B5EF4-FFF2-40B4-BE49-F238E27FC236}">
                <a16:creationId xmlns:a16="http://schemas.microsoft.com/office/drawing/2014/main" id="{A905D226-E1DC-A468-4916-6E333FE43AD3}"/>
              </a:ext>
            </a:extLst>
          </p:cNvPr>
          <p:cNvGrpSpPr/>
          <p:nvPr/>
        </p:nvGrpSpPr>
        <p:grpSpPr>
          <a:xfrm>
            <a:off x="8641685" y="1238863"/>
            <a:ext cx="4807721" cy="3579054"/>
            <a:chOff x="8641685" y="1238863"/>
            <a:chExt cx="4807721" cy="3579054"/>
          </a:xfrm>
        </p:grpSpPr>
        <p:sp>
          <p:nvSpPr>
            <p:cNvPr id="49" name="Freeform: Shape 48">
              <a:extLst>
                <a:ext uri="{FF2B5EF4-FFF2-40B4-BE49-F238E27FC236}">
                  <a16:creationId xmlns:a16="http://schemas.microsoft.com/office/drawing/2014/main" id="{E2156E56-25EA-4E59-4755-C6A66FB98751}"/>
                </a:ext>
              </a:extLst>
            </p:cNvPr>
            <p:cNvSpPr/>
            <p:nvPr/>
          </p:nvSpPr>
          <p:spPr>
            <a:xfrm>
              <a:off x="8641685" y="1238863"/>
              <a:ext cx="3579060" cy="3579054"/>
            </a:xfrm>
            <a:custGeom>
              <a:avLst/>
              <a:gdLst>
                <a:gd name="connsiteX0" fmla="*/ 0 w 3579060"/>
                <a:gd name="connsiteY0" fmla="*/ 0 h 3579054"/>
                <a:gd name="connsiteX1" fmla="*/ 3579061 w 3579060"/>
                <a:gd name="connsiteY1" fmla="*/ 0 h 3579054"/>
                <a:gd name="connsiteX2" fmla="*/ 3579061 w 3579060"/>
                <a:gd name="connsiteY2" fmla="*/ 3579054 h 3579054"/>
                <a:gd name="connsiteX3" fmla="*/ 0 w 3579060"/>
                <a:gd name="connsiteY3" fmla="*/ 3579054 h 3579054"/>
              </a:gdLst>
              <a:ahLst/>
              <a:cxnLst>
                <a:cxn ang="0">
                  <a:pos x="connsiteX0" y="connsiteY0"/>
                </a:cxn>
                <a:cxn ang="0">
                  <a:pos x="connsiteX1" y="connsiteY1"/>
                </a:cxn>
                <a:cxn ang="0">
                  <a:pos x="connsiteX2" y="connsiteY2"/>
                </a:cxn>
                <a:cxn ang="0">
                  <a:pos x="connsiteX3" y="connsiteY3"/>
                </a:cxn>
              </a:cxnLst>
              <a:rect l="l" t="t" r="r" b="b"/>
              <a:pathLst>
                <a:path w="3579060" h="3579054">
                  <a:moveTo>
                    <a:pt x="0" y="0"/>
                  </a:moveTo>
                  <a:lnTo>
                    <a:pt x="3579061" y="0"/>
                  </a:lnTo>
                  <a:lnTo>
                    <a:pt x="3579061" y="3579054"/>
                  </a:lnTo>
                  <a:lnTo>
                    <a:pt x="0" y="3579054"/>
                  </a:lnTo>
                  <a:close/>
                </a:path>
              </a:pathLst>
            </a:custGeom>
            <a:solidFill>
              <a:srgbClr val="15305D"/>
            </a:solidFill>
            <a:ln w="8716" cap="flat">
              <a:noFill/>
              <a:prstDash val="solid"/>
              <a:miter/>
            </a:ln>
          </p:spPr>
          <p:txBody>
            <a:bodyPr rtlCol="0" anchor="ctr"/>
            <a:lstStyle/>
            <a:p>
              <a:endParaRPr lang="en-ZA"/>
            </a:p>
          </p:txBody>
        </p:sp>
        <p:sp>
          <p:nvSpPr>
            <p:cNvPr id="50" name="Freeform: Shape 49">
              <a:extLst>
                <a:ext uri="{FF2B5EF4-FFF2-40B4-BE49-F238E27FC236}">
                  <a16:creationId xmlns:a16="http://schemas.microsoft.com/office/drawing/2014/main" id="{8B17FD7D-FEDD-58CB-AFF9-D6D39B27E189}"/>
                </a:ext>
              </a:extLst>
            </p:cNvPr>
            <p:cNvSpPr/>
            <p:nvPr/>
          </p:nvSpPr>
          <p:spPr>
            <a:xfrm>
              <a:off x="10431274" y="1238863"/>
              <a:ext cx="1789471" cy="3579054"/>
            </a:xfrm>
            <a:custGeom>
              <a:avLst/>
              <a:gdLst>
                <a:gd name="connsiteX0" fmla="*/ 0 w 1789471"/>
                <a:gd name="connsiteY0" fmla="*/ 3579054 h 3579054"/>
                <a:gd name="connsiteX1" fmla="*/ 0 w 1789471"/>
                <a:gd name="connsiteY1" fmla="*/ 0 h 3579054"/>
                <a:gd name="connsiteX2" fmla="*/ 1789472 w 1789471"/>
                <a:gd name="connsiteY2" fmla="*/ 0 h 3579054"/>
                <a:gd name="connsiteX3" fmla="*/ 1789472 w 1789471"/>
                <a:gd name="connsiteY3" fmla="*/ 1789468 h 3579054"/>
                <a:gd name="connsiteX4" fmla="*/ 0 w 1789471"/>
                <a:gd name="connsiteY4" fmla="*/ 3578937 h 357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471" h="3579054">
                  <a:moveTo>
                    <a:pt x="0" y="3579054"/>
                  </a:moveTo>
                  <a:lnTo>
                    <a:pt x="0" y="0"/>
                  </a:lnTo>
                  <a:lnTo>
                    <a:pt x="1789472" y="0"/>
                  </a:lnTo>
                  <a:lnTo>
                    <a:pt x="1789472" y="1789468"/>
                  </a:lnTo>
                  <a:cubicBezTo>
                    <a:pt x="1789472" y="2777732"/>
                    <a:pt x="988265" y="3578937"/>
                    <a:pt x="0" y="3578937"/>
                  </a:cubicBezTo>
                  <a:close/>
                </a:path>
              </a:pathLst>
            </a:custGeom>
            <a:solidFill>
              <a:srgbClr val="214FB1"/>
            </a:solidFill>
            <a:ln w="8716" cap="flat">
              <a:noFill/>
              <a:prstDash val="solid"/>
              <a:miter/>
            </a:ln>
          </p:spPr>
          <p:txBody>
            <a:bodyPr rtlCol="0" anchor="ctr"/>
            <a:lstStyle/>
            <a:p>
              <a:endParaRPr lang="en-ZA"/>
            </a:p>
          </p:txBody>
        </p:sp>
        <p:sp>
          <p:nvSpPr>
            <p:cNvPr id="51" name="Freeform: Shape 50">
              <a:extLst>
                <a:ext uri="{FF2B5EF4-FFF2-40B4-BE49-F238E27FC236}">
                  <a16:creationId xmlns:a16="http://schemas.microsoft.com/office/drawing/2014/main" id="{8764D973-14E4-C9A1-8450-E56411393EB1}"/>
                </a:ext>
              </a:extLst>
            </p:cNvPr>
            <p:cNvSpPr/>
            <p:nvPr/>
          </p:nvSpPr>
          <p:spPr>
            <a:xfrm>
              <a:off x="8641803" y="1238863"/>
              <a:ext cx="1789471" cy="3579054"/>
            </a:xfrm>
            <a:custGeom>
              <a:avLst/>
              <a:gdLst>
                <a:gd name="connsiteX0" fmla="*/ 1789472 w 1789471"/>
                <a:gd name="connsiteY0" fmla="*/ 3579054 h 3579054"/>
                <a:gd name="connsiteX1" fmla="*/ 1789472 w 1789471"/>
                <a:gd name="connsiteY1" fmla="*/ 0 h 3579054"/>
                <a:gd name="connsiteX2" fmla="*/ 0 w 1789471"/>
                <a:gd name="connsiteY2" fmla="*/ 0 h 3579054"/>
                <a:gd name="connsiteX3" fmla="*/ 0 w 1789471"/>
                <a:gd name="connsiteY3" fmla="*/ 1789468 h 3579054"/>
                <a:gd name="connsiteX4" fmla="*/ 1789472 w 1789471"/>
                <a:gd name="connsiteY4" fmla="*/ 3578937 h 357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471" h="3579054">
                  <a:moveTo>
                    <a:pt x="1789472" y="3579054"/>
                  </a:moveTo>
                  <a:lnTo>
                    <a:pt x="1789472" y="0"/>
                  </a:lnTo>
                  <a:lnTo>
                    <a:pt x="0" y="0"/>
                  </a:lnTo>
                  <a:lnTo>
                    <a:pt x="0" y="1789468"/>
                  </a:lnTo>
                  <a:cubicBezTo>
                    <a:pt x="0" y="2777732"/>
                    <a:pt x="801207" y="3578937"/>
                    <a:pt x="1789472" y="3578937"/>
                  </a:cubicBezTo>
                  <a:close/>
                </a:path>
              </a:pathLst>
            </a:custGeom>
            <a:solidFill>
              <a:srgbClr val="1B4087"/>
            </a:solidFill>
            <a:ln w="8716" cap="flat">
              <a:noFill/>
              <a:prstDash val="solid"/>
              <a:miter/>
            </a:ln>
          </p:spPr>
          <p:txBody>
            <a:bodyPr rtlCol="0" anchor="ctr"/>
            <a:lstStyle/>
            <a:p>
              <a:endParaRPr lang="en-ZA"/>
            </a:p>
          </p:txBody>
        </p:sp>
      </p:grpSp>
      <p:sp>
        <p:nvSpPr>
          <p:cNvPr id="5" name="Picture Placeholder 4">
            <a:extLst>
              <a:ext uri="{FF2B5EF4-FFF2-40B4-BE49-F238E27FC236}">
                <a16:creationId xmlns:a16="http://schemas.microsoft.com/office/drawing/2014/main" id="{5BCF3521-5BCE-BFEC-4DF9-AB8411DE3303}"/>
              </a:ext>
            </a:extLst>
          </p:cNvPr>
          <p:cNvSpPr>
            <a:spLocks noGrp="1"/>
          </p:cNvSpPr>
          <p:nvPr>
            <p:ph type="pic" sz="quarter" idx="14" hasCustomPrompt="1"/>
          </p:nvPr>
        </p:nvSpPr>
        <p:spPr>
          <a:xfrm>
            <a:off x="7896225" y="1526365"/>
            <a:ext cx="3883420" cy="5070567"/>
          </a:xfrm>
        </p:spPr>
        <p:txBody>
          <a:bodyPr/>
          <a:lstStyle>
            <a:lvl1pPr>
              <a:defRPr/>
            </a:lvl1pPr>
          </a:lstStyle>
          <a:p>
            <a:r>
              <a:rPr lang="en-US" dirty="0"/>
              <a:t>Picture if needed</a:t>
            </a:r>
            <a:endParaRPr lang="en-ZA" dirty="0"/>
          </a:p>
        </p:txBody>
      </p:sp>
    </p:spTree>
    <p:extLst>
      <p:ext uri="{BB962C8B-B14F-4D97-AF65-F5344CB8AC3E}">
        <p14:creationId xmlns:p14="http://schemas.microsoft.com/office/powerpoint/2010/main" val="1346310185"/>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allery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AEE9287-A9BB-67BD-BE75-FC74BAD8CE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59524" y="3127341"/>
            <a:ext cx="3456349" cy="3456349"/>
          </a:xfrm>
          <a:prstGeom prst="rect">
            <a:avLst/>
          </a:prstGeom>
        </p:spPr>
      </p:pic>
      <p:sp>
        <p:nvSpPr>
          <p:cNvPr id="15" name="Picture Placeholder 14">
            <a:extLst>
              <a:ext uri="{FF2B5EF4-FFF2-40B4-BE49-F238E27FC236}">
                <a16:creationId xmlns:a16="http://schemas.microsoft.com/office/drawing/2014/main" id="{67F0283E-ADB8-09A1-3222-E36E04AC8696}"/>
              </a:ext>
            </a:extLst>
          </p:cNvPr>
          <p:cNvSpPr>
            <a:spLocks noGrp="1"/>
          </p:cNvSpPr>
          <p:nvPr>
            <p:ph type="pic" sz="quarter" idx="14" hasCustomPrompt="1"/>
          </p:nvPr>
        </p:nvSpPr>
        <p:spPr>
          <a:xfrm>
            <a:off x="6096000" y="1620838"/>
            <a:ext cx="3371850" cy="2209800"/>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first</a:t>
            </a:r>
            <a:endParaRPr lang="en-ZA" dirty="0"/>
          </a:p>
        </p:txBody>
      </p:sp>
      <p:sp>
        <p:nvSpPr>
          <p:cNvPr id="22" name="Picture Placeholder 14">
            <a:extLst>
              <a:ext uri="{FF2B5EF4-FFF2-40B4-BE49-F238E27FC236}">
                <a16:creationId xmlns:a16="http://schemas.microsoft.com/office/drawing/2014/main" id="{F4EF5853-0B39-E749-5264-CE8F152EDF71}"/>
              </a:ext>
            </a:extLst>
          </p:cNvPr>
          <p:cNvSpPr>
            <a:spLocks noGrp="1"/>
          </p:cNvSpPr>
          <p:nvPr>
            <p:ph type="pic" sz="quarter" idx="15" hasCustomPrompt="1"/>
          </p:nvPr>
        </p:nvSpPr>
        <p:spPr>
          <a:xfrm>
            <a:off x="9132915" y="2004832"/>
            <a:ext cx="1812376" cy="1187772"/>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2de</a:t>
            </a:r>
            <a:endParaRPr lang="en-ZA" dirty="0"/>
          </a:p>
        </p:txBody>
      </p:sp>
      <p:sp>
        <p:nvSpPr>
          <p:cNvPr id="24" name="Picture Placeholder 14">
            <a:extLst>
              <a:ext uri="{FF2B5EF4-FFF2-40B4-BE49-F238E27FC236}">
                <a16:creationId xmlns:a16="http://schemas.microsoft.com/office/drawing/2014/main" id="{2435612C-1B31-CA00-5526-86AF259DF5AD}"/>
              </a:ext>
            </a:extLst>
          </p:cNvPr>
          <p:cNvSpPr>
            <a:spLocks noGrp="1"/>
          </p:cNvSpPr>
          <p:nvPr>
            <p:ph type="pic" sz="quarter" idx="16" hasCustomPrompt="1"/>
          </p:nvPr>
        </p:nvSpPr>
        <p:spPr>
          <a:xfrm>
            <a:off x="8597217" y="3721226"/>
            <a:ext cx="2929887" cy="1939305"/>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3de</a:t>
            </a:r>
            <a:endParaRPr lang="en-ZA" dirty="0"/>
          </a:p>
        </p:txBody>
      </p:sp>
      <p:sp>
        <p:nvSpPr>
          <p:cNvPr id="25" name="Picture Placeholder 14">
            <a:extLst>
              <a:ext uri="{FF2B5EF4-FFF2-40B4-BE49-F238E27FC236}">
                <a16:creationId xmlns:a16="http://schemas.microsoft.com/office/drawing/2014/main" id="{41199E48-E923-EA38-BA76-05424FAE36E8}"/>
              </a:ext>
            </a:extLst>
          </p:cNvPr>
          <p:cNvSpPr>
            <a:spLocks noGrp="1"/>
          </p:cNvSpPr>
          <p:nvPr>
            <p:ph type="pic" sz="quarter" idx="17" hasCustomPrompt="1"/>
          </p:nvPr>
        </p:nvSpPr>
        <p:spPr>
          <a:xfrm>
            <a:off x="6311112" y="4226545"/>
            <a:ext cx="1875930" cy="1263131"/>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4th</a:t>
            </a:r>
            <a:endParaRPr lang="en-ZA" dirty="0"/>
          </a:p>
        </p:txBody>
      </p:sp>
      <p:sp>
        <p:nvSpPr>
          <p:cNvPr id="7" name="Rectangle 6">
            <a:extLst>
              <a:ext uri="{FF2B5EF4-FFF2-40B4-BE49-F238E27FC236}">
                <a16:creationId xmlns:a16="http://schemas.microsoft.com/office/drawing/2014/main" id="{6CD215AD-7353-6FBF-BFE9-39CBFE49C9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1">
            <a:extLst>
              <a:ext uri="{FF2B5EF4-FFF2-40B4-BE49-F238E27FC236}">
                <a16:creationId xmlns:a16="http://schemas.microsoft.com/office/drawing/2014/main" id="{51289552-338F-C010-768D-0D27954807A6}"/>
              </a:ext>
            </a:extLst>
          </p:cNvPr>
          <p:cNvSpPr>
            <a:spLocks noGrp="1"/>
          </p:cNvSpPr>
          <p:nvPr>
            <p:ph type="title"/>
          </p:nvPr>
        </p:nvSpPr>
        <p:spPr>
          <a:xfrm>
            <a:off x="2249139"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sp>
        <p:nvSpPr>
          <p:cNvPr id="10" name="Footer Placeholder 3">
            <a:extLst>
              <a:ext uri="{FF2B5EF4-FFF2-40B4-BE49-F238E27FC236}">
                <a16:creationId xmlns:a16="http://schemas.microsoft.com/office/drawing/2014/main" id="{33CF1D06-20E6-0BD1-8963-A367328EEA04}"/>
              </a:ext>
            </a:extLst>
          </p:cNvPr>
          <p:cNvSpPr>
            <a:spLocks noGrp="1"/>
          </p:cNvSpPr>
          <p:nvPr>
            <p:ph type="ftr" sz="quarter" idx="11"/>
          </p:nvPr>
        </p:nvSpPr>
        <p:spPr>
          <a:xfrm>
            <a:off x="2249139" y="6165602"/>
            <a:ext cx="4114800" cy="402838"/>
          </a:xfrm>
        </p:spPr>
        <p:txBody>
          <a:bodyPr lIns="0"/>
          <a:lstStyle>
            <a:lvl1pPr algn="l">
              <a:defRPr/>
            </a:lvl1pPr>
          </a:lstStyle>
          <a:p>
            <a:r>
              <a:rPr lang="en-ZA" dirty="0"/>
              <a:t>eduvos.com</a:t>
            </a:r>
          </a:p>
        </p:txBody>
      </p:sp>
      <p:sp>
        <p:nvSpPr>
          <p:cNvPr id="11" name="Slide Number Placeholder 4">
            <a:extLst>
              <a:ext uri="{FF2B5EF4-FFF2-40B4-BE49-F238E27FC236}">
                <a16:creationId xmlns:a16="http://schemas.microsoft.com/office/drawing/2014/main" id="{1B2F4197-06CD-A4DE-DF14-5BED4591BD3B}"/>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12" name="Graphic 11">
            <a:extLst>
              <a:ext uri="{FF2B5EF4-FFF2-40B4-BE49-F238E27FC236}">
                <a16:creationId xmlns:a16="http://schemas.microsoft.com/office/drawing/2014/main" id="{CA836988-02BD-DCE4-CA73-61F655A55FFB}"/>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11285221" y="236440"/>
            <a:ext cx="494424" cy="636685"/>
          </a:xfrm>
          <a:prstGeom prst="rect">
            <a:avLst/>
          </a:prstGeom>
        </p:spPr>
      </p:pic>
      <p:sp>
        <p:nvSpPr>
          <p:cNvPr id="13" name="Text Placeholder 8">
            <a:extLst>
              <a:ext uri="{FF2B5EF4-FFF2-40B4-BE49-F238E27FC236}">
                <a16:creationId xmlns:a16="http://schemas.microsoft.com/office/drawing/2014/main" id="{8AF9ABA7-79CB-F9DA-B066-A164C732FFDD}"/>
              </a:ext>
            </a:extLst>
          </p:cNvPr>
          <p:cNvSpPr>
            <a:spLocks noGrp="1"/>
          </p:cNvSpPr>
          <p:nvPr>
            <p:ph type="body" sz="quarter" idx="13"/>
          </p:nvPr>
        </p:nvSpPr>
        <p:spPr>
          <a:xfrm>
            <a:off x="2249139" y="1621546"/>
            <a:ext cx="3846861" cy="4038986"/>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14" name="Graphic 13">
            <a:extLst>
              <a:ext uri="{FF2B5EF4-FFF2-40B4-BE49-F238E27FC236}">
                <a16:creationId xmlns:a16="http://schemas.microsoft.com/office/drawing/2014/main" id="{B395F87C-D889-E81B-F7F8-0D19CCA5CAA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1"/>
            <a:ext cx="1858298" cy="1238865"/>
          </a:xfrm>
          <a:prstGeom prst="rect">
            <a:avLst/>
          </a:prstGeom>
        </p:spPr>
      </p:pic>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25201" y="6601883"/>
              <a:ext cx="2902219" cy="244539"/>
            </a:xfrm>
            <a:prstGeom prst="rect">
              <a:avLst/>
            </a:prstGeom>
          </p:spPr>
        </p:pic>
      </p:grpSp>
    </p:spTree>
    <p:extLst>
      <p:ext uri="{BB962C8B-B14F-4D97-AF65-F5344CB8AC3E}">
        <p14:creationId xmlns:p14="http://schemas.microsoft.com/office/powerpoint/2010/main" val="3712128966"/>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d">
    <p:bg>
      <p:bgPr>
        <a:solidFill>
          <a:srgbClr val="B10000"/>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F0477A8-A693-E286-52B9-F5545E9A4D58}"/>
              </a:ext>
            </a:extLst>
          </p:cNvPr>
          <p:cNvGrpSpPr/>
          <p:nvPr userDrawn="1"/>
        </p:nvGrpSpPr>
        <p:grpSpPr>
          <a:xfrm>
            <a:off x="0" y="1824015"/>
            <a:ext cx="5595740" cy="5048028"/>
            <a:chOff x="-5639476" y="1855194"/>
            <a:chExt cx="5603003" cy="5048028"/>
          </a:xfrm>
        </p:grpSpPr>
        <p:sp>
          <p:nvSpPr>
            <p:cNvPr id="9" name="Freeform: Shape 8">
              <a:extLst>
                <a:ext uri="{FF2B5EF4-FFF2-40B4-BE49-F238E27FC236}">
                  <a16:creationId xmlns:a16="http://schemas.microsoft.com/office/drawing/2014/main" id="{A1A2C3AB-1E88-A63A-9622-F45137ECD180}"/>
                </a:ext>
              </a:extLst>
            </p:cNvPr>
            <p:cNvSpPr/>
            <p:nvPr/>
          </p:nvSpPr>
          <p:spPr>
            <a:xfrm>
              <a:off x="-5638385" y="1855194"/>
              <a:ext cx="1749072" cy="1682676"/>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B10000"/>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3989773" y="3537870"/>
              <a:ext cx="1682676" cy="1699193"/>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E8233C"/>
            </a:solidFill>
            <a:ln w="8399" cap="flat">
              <a:noFill/>
              <a:prstDash val="solid"/>
              <a:miter/>
            </a:ln>
          </p:spPr>
          <p:txBody>
            <a:bodyPr rtlCol="0" anchor="ctr"/>
            <a:lstStyle/>
            <a:p>
              <a:endParaRPr lang="en-ZA"/>
            </a:p>
          </p:txBody>
        </p:sp>
        <p:grpSp>
          <p:nvGrpSpPr>
            <p:cNvPr id="47" name="Group 46">
              <a:extLst>
                <a:ext uri="{FF2B5EF4-FFF2-40B4-BE49-F238E27FC236}">
                  <a16:creationId xmlns:a16="http://schemas.microsoft.com/office/drawing/2014/main" id="{463D6306-154D-5160-8E94-A3190F0F10A2}"/>
                </a:ext>
              </a:extLst>
            </p:cNvPr>
            <p:cNvGrpSpPr/>
            <p:nvPr/>
          </p:nvGrpSpPr>
          <p:grpSpPr>
            <a:xfrm>
              <a:off x="-2323614" y="4627093"/>
              <a:ext cx="2287141" cy="2276129"/>
              <a:chOff x="3315862" y="4581870"/>
              <a:chExt cx="2287141" cy="2276129"/>
            </a:xfrm>
          </p:grpSpPr>
          <p:sp>
            <p:nvSpPr>
              <p:cNvPr id="15" name="Freeform: Shape 14">
                <a:extLst>
                  <a:ext uri="{FF2B5EF4-FFF2-40B4-BE49-F238E27FC236}">
                    <a16:creationId xmlns:a16="http://schemas.microsoft.com/office/drawing/2014/main" id="{542CEB1B-622C-693B-6F2A-3D381F9A9520}"/>
                  </a:ext>
                </a:extLst>
              </p:cNvPr>
              <p:cNvSpPr/>
              <p:nvPr/>
            </p:nvSpPr>
            <p:spPr>
              <a:xfrm>
                <a:off x="3315862" y="4581870"/>
                <a:ext cx="2287141" cy="2276129"/>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chemeClr val="accent3"/>
                </a:solidFill>
                <a:prstDash val="solid"/>
                <a:miter/>
              </a:ln>
            </p:spPr>
            <p:txBody>
              <a:bodyPr rtlCol="0" anchor="ctr"/>
              <a:lstStyle/>
              <a:p>
                <a:endParaRPr lang="en-ZA" dirty="0"/>
              </a:p>
            </p:txBody>
          </p:sp>
          <p:sp>
            <p:nvSpPr>
              <p:cNvPr id="16" name="Freeform: Shape 15">
                <a:extLst>
                  <a:ext uri="{FF2B5EF4-FFF2-40B4-BE49-F238E27FC236}">
                    <a16:creationId xmlns:a16="http://schemas.microsoft.com/office/drawing/2014/main" id="{C07B092E-D720-D515-5AFC-54D5B546EE05}"/>
                  </a:ext>
                </a:extLst>
              </p:cNvPr>
              <p:cNvSpPr/>
              <p:nvPr/>
            </p:nvSpPr>
            <p:spPr>
              <a:xfrm>
                <a:off x="3316048" y="5142103"/>
                <a:ext cx="1724186" cy="1715896"/>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chemeClr val="accent3"/>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3316048" y="5720028"/>
                <a:ext cx="1143477" cy="113797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chemeClr val="accent3"/>
                </a:solidFill>
                <a:prstDash val="solid"/>
                <a:miter/>
              </a:ln>
            </p:spPr>
            <p:txBody>
              <a:bodyPr rtlCol="0" anchor="ctr"/>
              <a:lstStyle/>
              <a:p>
                <a:endParaRPr lang="en-ZA"/>
              </a:p>
            </p:txBody>
          </p:sp>
        </p:grpSp>
        <p:sp>
          <p:nvSpPr>
            <p:cNvPr id="18" name="Freeform: Shape 17">
              <a:extLst>
                <a:ext uri="{FF2B5EF4-FFF2-40B4-BE49-F238E27FC236}">
                  <a16:creationId xmlns:a16="http://schemas.microsoft.com/office/drawing/2014/main" id="{804E04CC-1B01-AC03-3C86-EA1994CE1083}"/>
                </a:ext>
              </a:extLst>
            </p:cNvPr>
            <p:cNvSpPr/>
            <p:nvPr/>
          </p:nvSpPr>
          <p:spPr>
            <a:xfrm>
              <a:off x="-5639476" y="3537993"/>
              <a:ext cx="1649703" cy="1649579"/>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F17B8A"/>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5639476" y="3537932"/>
              <a:ext cx="824821" cy="824821"/>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B10000"/>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4814594" y="3537870"/>
              <a:ext cx="824821" cy="824821"/>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B10000"/>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5639476" y="4362691"/>
              <a:ext cx="824821" cy="824882"/>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F1EBE8"/>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5623145" y="5187573"/>
              <a:ext cx="1633371" cy="1703585"/>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B10000"/>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5623145" y="5251168"/>
              <a:ext cx="1634175" cy="1639990"/>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F1EBE8"/>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4646883" y="6172805"/>
              <a:ext cx="657914" cy="728067"/>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E8233C"/>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5623145" y="5187573"/>
              <a:ext cx="874434" cy="800693"/>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E8233C"/>
            </a:solidFill>
            <a:ln w="8399" cap="flat">
              <a:noFill/>
              <a:prstDash val="solid"/>
              <a:miter/>
            </a:ln>
          </p:spPr>
          <p:txBody>
            <a:bodyPr rtlCol="0" anchor="ctr"/>
            <a:lstStyle/>
            <a:p>
              <a:endParaRPr lang="en-ZA"/>
            </a:p>
          </p:txBody>
        </p:sp>
      </p:grpSp>
      <p:grpSp>
        <p:nvGrpSpPr>
          <p:cNvPr id="294" name="Group 293">
            <a:extLst>
              <a:ext uri="{FF2B5EF4-FFF2-40B4-BE49-F238E27FC236}">
                <a16:creationId xmlns:a16="http://schemas.microsoft.com/office/drawing/2014/main" id="{A4FB9063-D666-4E30-B438-75F1C93EBD5D}"/>
              </a:ext>
            </a:extLst>
          </p:cNvPr>
          <p:cNvGrpSpPr/>
          <p:nvPr userDrawn="1"/>
        </p:nvGrpSpPr>
        <p:grpSpPr>
          <a:xfrm>
            <a:off x="0" y="6448584"/>
            <a:ext cx="2440432" cy="409416"/>
            <a:chOff x="6096000" y="0"/>
            <a:chExt cx="4629149" cy="776604"/>
          </a:xfrm>
        </p:grpSpPr>
        <p:sp>
          <p:nvSpPr>
            <p:cNvPr id="379" name="Freeform: Shape 378">
              <a:extLst>
                <a:ext uri="{FF2B5EF4-FFF2-40B4-BE49-F238E27FC236}">
                  <a16:creationId xmlns:a16="http://schemas.microsoft.com/office/drawing/2014/main" id="{8B0FC86E-B505-EA26-8067-AD891041C8F3}"/>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E8233C"/>
            </a:solidFill>
            <a:ln w="6347" cap="flat">
              <a:noFill/>
              <a:prstDash val="solid"/>
              <a:miter/>
            </a:ln>
          </p:spPr>
          <p:txBody>
            <a:bodyPr rtlCol="0" anchor="ctr"/>
            <a:lstStyle/>
            <a:p>
              <a:endParaRPr lang="en-ZA"/>
            </a:p>
          </p:txBody>
        </p:sp>
        <p:sp>
          <p:nvSpPr>
            <p:cNvPr id="380" name="Freeform: Shape 379">
              <a:extLst>
                <a:ext uri="{FF2B5EF4-FFF2-40B4-BE49-F238E27FC236}">
                  <a16:creationId xmlns:a16="http://schemas.microsoft.com/office/drawing/2014/main" id="{653AAF82-3FCD-BDB0-8F53-B28F1ADC0646}"/>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381" name="Freeform: Shape 380">
              <a:extLst>
                <a:ext uri="{FF2B5EF4-FFF2-40B4-BE49-F238E27FC236}">
                  <a16:creationId xmlns:a16="http://schemas.microsoft.com/office/drawing/2014/main" id="{D06D1BE4-C71A-D1AB-D90F-56BBDA8EE754}"/>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382" name="Freeform: Shape 381">
              <a:extLst>
                <a:ext uri="{FF2B5EF4-FFF2-40B4-BE49-F238E27FC236}">
                  <a16:creationId xmlns:a16="http://schemas.microsoft.com/office/drawing/2014/main" id="{282287D7-B649-2715-94E0-743766A5CF4C}"/>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383" name="Freeform: Shape 382">
              <a:extLst>
                <a:ext uri="{FF2B5EF4-FFF2-40B4-BE49-F238E27FC236}">
                  <a16:creationId xmlns:a16="http://schemas.microsoft.com/office/drawing/2014/main" id="{237CCC80-7AF0-4DBB-58B8-6D49DD57324E}"/>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384" name="Freeform: Shape 383">
              <a:extLst>
                <a:ext uri="{FF2B5EF4-FFF2-40B4-BE49-F238E27FC236}">
                  <a16:creationId xmlns:a16="http://schemas.microsoft.com/office/drawing/2014/main" id="{F2DBE011-5456-AAD3-E8B1-F40DC1A6B600}"/>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ED4F63"/>
            </a:solidFill>
            <a:ln w="6347" cap="flat">
              <a:noFill/>
              <a:prstDash val="solid"/>
              <a:miter/>
            </a:ln>
          </p:spPr>
          <p:txBody>
            <a:bodyPr rtlCol="0" anchor="ctr"/>
            <a:lstStyle/>
            <a:p>
              <a:endParaRPr lang="en-ZA"/>
            </a:p>
          </p:txBody>
        </p:sp>
        <p:sp>
          <p:nvSpPr>
            <p:cNvPr id="385" name="Freeform: Shape 384">
              <a:extLst>
                <a:ext uri="{FF2B5EF4-FFF2-40B4-BE49-F238E27FC236}">
                  <a16:creationId xmlns:a16="http://schemas.microsoft.com/office/drawing/2014/main" id="{E8C77A1C-38BC-CF4A-60E4-040E88398931}"/>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B10000"/>
            </a:solidFill>
            <a:ln w="6347" cap="flat">
              <a:noFill/>
              <a:prstDash val="solid"/>
              <a:miter/>
            </a:ln>
          </p:spPr>
          <p:txBody>
            <a:bodyPr rtlCol="0" anchor="ctr"/>
            <a:lstStyle/>
            <a:p>
              <a:endParaRPr lang="en-ZA"/>
            </a:p>
          </p:txBody>
        </p:sp>
        <p:sp>
          <p:nvSpPr>
            <p:cNvPr id="386" name="Freeform: Shape 385">
              <a:extLst>
                <a:ext uri="{FF2B5EF4-FFF2-40B4-BE49-F238E27FC236}">
                  <a16:creationId xmlns:a16="http://schemas.microsoft.com/office/drawing/2014/main" id="{C5881E78-A743-0833-154C-3899B1B3ADFC}"/>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387" name="Freeform: Shape 386">
              <a:extLst>
                <a:ext uri="{FF2B5EF4-FFF2-40B4-BE49-F238E27FC236}">
                  <a16:creationId xmlns:a16="http://schemas.microsoft.com/office/drawing/2014/main" id="{A1BE8F1A-8049-F2AB-B316-9175A013154D}"/>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388" name="Freeform: Shape 387">
              <a:extLst>
                <a:ext uri="{FF2B5EF4-FFF2-40B4-BE49-F238E27FC236}">
                  <a16:creationId xmlns:a16="http://schemas.microsoft.com/office/drawing/2014/main" id="{00D00EC0-AFC5-AB4C-E478-252970FB32D2}"/>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B10000"/>
            </a:solidFill>
            <a:ln w="6347" cap="flat">
              <a:noFill/>
              <a:prstDash val="solid"/>
              <a:miter/>
            </a:ln>
          </p:spPr>
          <p:txBody>
            <a:bodyPr rtlCol="0" anchor="ctr"/>
            <a:lstStyle/>
            <a:p>
              <a:endParaRPr lang="en-ZA"/>
            </a:p>
          </p:txBody>
        </p:sp>
        <p:sp>
          <p:nvSpPr>
            <p:cNvPr id="389" name="Freeform: Shape 388">
              <a:extLst>
                <a:ext uri="{FF2B5EF4-FFF2-40B4-BE49-F238E27FC236}">
                  <a16:creationId xmlns:a16="http://schemas.microsoft.com/office/drawing/2014/main" id="{C99B3525-9405-5300-AC77-05BEB321C577}"/>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390" name="Freeform: Shape 389">
              <a:extLst>
                <a:ext uri="{FF2B5EF4-FFF2-40B4-BE49-F238E27FC236}">
                  <a16:creationId xmlns:a16="http://schemas.microsoft.com/office/drawing/2014/main" id="{9624DB06-C3C4-A026-3C16-E869F3F8F688}"/>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391" name="Freeform: Shape 390">
              <a:extLst>
                <a:ext uri="{FF2B5EF4-FFF2-40B4-BE49-F238E27FC236}">
                  <a16:creationId xmlns:a16="http://schemas.microsoft.com/office/drawing/2014/main" id="{2B2D5221-A9D1-9B31-84B2-F56461B06F70}"/>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8233C"/>
            </a:solidFill>
            <a:ln w="6347" cap="flat">
              <a:noFill/>
              <a:prstDash val="solid"/>
              <a:miter/>
            </a:ln>
          </p:spPr>
          <p:txBody>
            <a:bodyPr rtlCol="0" anchor="ctr"/>
            <a:lstStyle/>
            <a:p>
              <a:endParaRPr lang="en-ZA"/>
            </a:p>
          </p:txBody>
        </p:sp>
        <p:sp>
          <p:nvSpPr>
            <p:cNvPr id="392" name="Freeform: Shape 391">
              <a:extLst>
                <a:ext uri="{FF2B5EF4-FFF2-40B4-BE49-F238E27FC236}">
                  <a16:creationId xmlns:a16="http://schemas.microsoft.com/office/drawing/2014/main" id="{56323173-97CF-91FE-EAB6-E92C0DD6AE0F}"/>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393" name="Graphic 19">
              <a:extLst>
                <a:ext uri="{FF2B5EF4-FFF2-40B4-BE49-F238E27FC236}">
                  <a16:creationId xmlns:a16="http://schemas.microsoft.com/office/drawing/2014/main" id="{983A593E-49A6-6683-C1EC-6C15313CA74B}"/>
                </a:ext>
              </a:extLst>
            </p:cNvPr>
            <p:cNvGrpSpPr/>
            <p:nvPr/>
          </p:nvGrpSpPr>
          <p:grpSpPr>
            <a:xfrm>
              <a:off x="9950577" y="2095"/>
              <a:ext cx="774572" cy="774509"/>
              <a:chOff x="8756777" y="2095"/>
              <a:chExt cx="774572" cy="774509"/>
            </a:xfrm>
          </p:grpSpPr>
          <p:sp>
            <p:nvSpPr>
              <p:cNvPr id="394" name="Freeform: Shape 393">
                <a:extLst>
                  <a:ext uri="{FF2B5EF4-FFF2-40B4-BE49-F238E27FC236}">
                    <a16:creationId xmlns:a16="http://schemas.microsoft.com/office/drawing/2014/main" id="{22CD5D37-0F7B-C138-5BC6-AB1884D4519E}"/>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395" name="Freeform: Shape 394">
                <a:extLst>
                  <a:ext uri="{FF2B5EF4-FFF2-40B4-BE49-F238E27FC236}">
                    <a16:creationId xmlns:a16="http://schemas.microsoft.com/office/drawing/2014/main" id="{5B59C12A-4A5B-5806-8FB5-93E507B46230}"/>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85BF3F"/>
              </a:solidFill>
              <a:ln w="6347" cap="flat">
                <a:noFill/>
                <a:prstDash val="solid"/>
                <a:miter/>
              </a:ln>
            </p:spPr>
            <p:txBody>
              <a:bodyPr rtlCol="0" anchor="ctr"/>
              <a:lstStyle/>
              <a:p>
                <a:endParaRPr lang="en-ZA"/>
              </a:p>
            </p:txBody>
          </p:sp>
          <p:sp>
            <p:nvSpPr>
              <p:cNvPr id="396" name="Freeform: Shape 395">
                <a:extLst>
                  <a:ext uri="{FF2B5EF4-FFF2-40B4-BE49-F238E27FC236}">
                    <a16:creationId xmlns:a16="http://schemas.microsoft.com/office/drawing/2014/main" id="{C7A3C74E-137F-9079-E03B-09DA69D3E4A1}"/>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85BF3F"/>
              </a:solidFill>
              <a:ln w="6347" cap="flat">
                <a:noFill/>
                <a:prstDash val="solid"/>
                <a:miter/>
              </a:ln>
            </p:spPr>
            <p:txBody>
              <a:bodyPr rtlCol="0" anchor="ctr"/>
              <a:lstStyle/>
              <a:p>
                <a:endParaRPr lang="en-ZA"/>
              </a:p>
            </p:txBody>
          </p:sp>
          <p:sp>
            <p:nvSpPr>
              <p:cNvPr id="397" name="Freeform: Shape 396">
                <a:extLst>
                  <a:ext uri="{FF2B5EF4-FFF2-40B4-BE49-F238E27FC236}">
                    <a16:creationId xmlns:a16="http://schemas.microsoft.com/office/drawing/2014/main" id="{5FA06224-1E49-1A26-6F75-192CA557BA19}"/>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85BF3F"/>
              </a:solidFill>
              <a:ln w="6347" cap="flat">
                <a:noFill/>
                <a:prstDash val="solid"/>
                <a:miter/>
              </a:ln>
            </p:spPr>
            <p:txBody>
              <a:bodyPr rtlCol="0" anchor="ctr"/>
              <a:lstStyle/>
              <a:p>
                <a:endParaRPr lang="en-ZA"/>
              </a:p>
            </p:txBody>
          </p:sp>
          <p:sp>
            <p:nvSpPr>
              <p:cNvPr id="398" name="Freeform: Shape 397">
                <a:extLst>
                  <a:ext uri="{FF2B5EF4-FFF2-40B4-BE49-F238E27FC236}">
                    <a16:creationId xmlns:a16="http://schemas.microsoft.com/office/drawing/2014/main" id="{F600FAFA-BA13-7A48-A7B0-5A1CF2D39E6B}"/>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85BF3F"/>
              </a:solidFill>
              <a:ln w="6347" cap="flat">
                <a:noFill/>
                <a:prstDash val="solid"/>
                <a:miter/>
              </a:ln>
            </p:spPr>
            <p:txBody>
              <a:bodyPr rtlCol="0" anchor="ctr"/>
              <a:lstStyle/>
              <a:p>
                <a:endParaRPr lang="en-ZA"/>
              </a:p>
            </p:txBody>
          </p:sp>
        </p:grpSp>
      </p:grpSp>
      <p:grpSp>
        <p:nvGrpSpPr>
          <p:cNvPr id="295" name="Group 294">
            <a:extLst>
              <a:ext uri="{FF2B5EF4-FFF2-40B4-BE49-F238E27FC236}">
                <a16:creationId xmlns:a16="http://schemas.microsoft.com/office/drawing/2014/main" id="{4EB65D20-A7F2-F3CE-FC4C-C3B25308FF6C}"/>
              </a:ext>
            </a:extLst>
          </p:cNvPr>
          <p:cNvGrpSpPr/>
          <p:nvPr userDrawn="1"/>
        </p:nvGrpSpPr>
        <p:grpSpPr>
          <a:xfrm rot="10800000" flipH="1">
            <a:off x="2430337" y="6448584"/>
            <a:ext cx="2440432" cy="409416"/>
            <a:chOff x="6096000" y="0"/>
            <a:chExt cx="4629149" cy="776604"/>
          </a:xfrm>
        </p:grpSpPr>
        <p:sp>
          <p:nvSpPr>
            <p:cNvPr id="359" name="Freeform: Shape 358">
              <a:extLst>
                <a:ext uri="{FF2B5EF4-FFF2-40B4-BE49-F238E27FC236}">
                  <a16:creationId xmlns:a16="http://schemas.microsoft.com/office/drawing/2014/main" id="{44AD2000-223B-4BD9-01F9-1520E91266C7}"/>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F17B8A"/>
            </a:solidFill>
            <a:ln w="6347" cap="flat">
              <a:noFill/>
              <a:prstDash val="solid"/>
              <a:miter/>
            </a:ln>
          </p:spPr>
          <p:txBody>
            <a:bodyPr rtlCol="0" anchor="ctr"/>
            <a:lstStyle/>
            <a:p>
              <a:endParaRPr lang="en-ZA"/>
            </a:p>
          </p:txBody>
        </p:sp>
        <p:sp>
          <p:nvSpPr>
            <p:cNvPr id="360" name="Freeform: Shape 359">
              <a:extLst>
                <a:ext uri="{FF2B5EF4-FFF2-40B4-BE49-F238E27FC236}">
                  <a16:creationId xmlns:a16="http://schemas.microsoft.com/office/drawing/2014/main" id="{02D0696F-A516-F38D-9FF7-6B72E33799A2}"/>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361" name="Freeform: Shape 360">
              <a:extLst>
                <a:ext uri="{FF2B5EF4-FFF2-40B4-BE49-F238E27FC236}">
                  <a16:creationId xmlns:a16="http://schemas.microsoft.com/office/drawing/2014/main" id="{D06EE2EA-9F95-4F22-9E99-7AAAC20C2CCF}"/>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362" name="Freeform: Shape 361">
              <a:extLst>
                <a:ext uri="{FF2B5EF4-FFF2-40B4-BE49-F238E27FC236}">
                  <a16:creationId xmlns:a16="http://schemas.microsoft.com/office/drawing/2014/main" id="{AE152D93-668E-8C62-86BB-FF85B3F46583}"/>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363" name="Freeform: Shape 362">
              <a:extLst>
                <a:ext uri="{FF2B5EF4-FFF2-40B4-BE49-F238E27FC236}">
                  <a16:creationId xmlns:a16="http://schemas.microsoft.com/office/drawing/2014/main" id="{C4DFF1FC-9E0B-A0E7-8299-3DA9A53F66C7}"/>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364" name="Freeform: Shape 363">
              <a:extLst>
                <a:ext uri="{FF2B5EF4-FFF2-40B4-BE49-F238E27FC236}">
                  <a16:creationId xmlns:a16="http://schemas.microsoft.com/office/drawing/2014/main" id="{818EE606-81BF-D7A2-6B11-FC973D3683EF}"/>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B10000"/>
            </a:solidFill>
            <a:ln w="6347" cap="flat">
              <a:noFill/>
              <a:prstDash val="solid"/>
              <a:miter/>
            </a:ln>
          </p:spPr>
          <p:txBody>
            <a:bodyPr rtlCol="0" anchor="ctr"/>
            <a:lstStyle/>
            <a:p>
              <a:endParaRPr lang="en-ZA"/>
            </a:p>
          </p:txBody>
        </p:sp>
        <p:sp>
          <p:nvSpPr>
            <p:cNvPr id="365" name="Freeform: Shape 364">
              <a:extLst>
                <a:ext uri="{FF2B5EF4-FFF2-40B4-BE49-F238E27FC236}">
                  <a16:creationId xmlns:a16="http://schemas.microsoft.com/office/drawing/2014/main" id="{52A05064-F720-E247-7B51-A1F00AA37511}"/>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E8233C"/>
            </a:solidFill>
            <a:ln w="6347" cap="flat">
              <a:noFill/>
              <a:prstDash val="solid"/>
              <a:miter/>
            </a:ln>
          </p:spPr>
          <p:txBody>
            <a:bodyPr rtlCol="0" anchor="ctr"/>
            <a:lstStyle/>
            <a:p>
              <a:endParaRPr lang="en-ZA"/>
            </a:p>
          </p:txBody>
        </p:sp>
        <p:sp>
          <p:nvSpPr>
            <p:cNvPr id="366" name="Freeform: Shape 365">
              <a:extLst>
                <a:ext uri="{FF2B5EF4-FFF2-40B4-BE49-F238E27FC236}">
                  <a16:creationId xmlns:a16="http://schemas.microsoft.com/office/drawing/2014/main" id="{188DB275-8C0E-CCA9-E947-C21AD61B7E6F}"/>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367" name="Freeform: Shape 366">
              <a:extLst>
                <a:ext uri="{FF2B5EF4-FFF2-40B4-BE49-F238E27FC236}">
                  <a16:creationId xmlns:a16="http://schemas.microsoft.com/office/drawing/2014/main" id="{BF2B2A67-952A-5449-4421-79D2663C6DA0}"/>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368" name="Freeform: Shape 367">
              <a:extLst>
                <a:ext uri="{FF2B5EF4-FFF2-40B4-BE49-F238E27FC236}">
                  <a16:creationId xmlns:a16="http://schemas.microsoft.com/office/drawing/2014/main" id="{AD5EE9AB-468B-CB64-4A07-C9EC699055CE}"/>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B10000"/>
            </a:solidFill>
            <a:ln w="6347" cap="flat">
              <a:noFill/>
              <a:prstDash val="solid"/>
              <a:miter/>
            </a:ln>
          </p:spPr>
          <p:txBody>
            <a:bodyPr rtlCol="0" anchor="ctr"/>
            <a:lstStyle/>
            <a:p>
              <a:endParaRPr lang="en-ZA"/>
            </a:p>
          </p:txBody>
        </p:sp>
        <p:sp>
          <p:nvSpPr>
            <p:cNvPr id="369" name="Freeform: Shape 368">
              <a:extLst>
                <a:ext uri="{FF2B5EF4-FFF2-40B4-BE49-F238E27FC236}">
                  <a16:creationId xmlns:a16="http://schemas.microsoft.com/office/drawing/2014/main" id="{736AC772-9C7D-AFC4-66DC-BC6A368155F1}"/>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370" name="Freeform: Shape 369">
              <a:extLst>
                <a:ext uri="{FF2B5EF4-FFF2-40B4-BE49-F238E27FC236}">
                  <a16:creationId xmlns:a16="http://schemas.microsoft.com/office/drawing/2014/main" id="{5EDDC4BA-909F-37A1-E450-580DAF97CEC8}"/>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371" name="Freeform: Shape 370">
              <a:extLst>
                <a:ext uri="{FF2B5EF4-FFF2-40B4-BE49-F238E27FC236}">
                  <a16:creationId xmlns:a16="http://schemas.microsoft.com/office/drawing/2014/main" id="{E8A671EE-D402-60C6-F677-ADB2E1524FEC}"/>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8233C"/>
            </a:solidFill>
            <a:ln w="6347" cap="flat">
              <a:noFill/>
              <a:prstDash val="solid"/>
              <a:miter/>
            </a:ln>
          </p:spPr>
          <p:txBody>
            <a:bodyPr rtlCol="0" anchor="ctr"/>
            <a:lstStyle/>
            <a:p>
              <a:endParaRPr lang="en-ZA"/>
            </a:p>
          </p:txBody>
        </p:sp>
        <p:sp>
          <p:nvSpPr>
            <p:cNvPr id="372" name="Freeform: Shape 371">
              <a:extLst>
                <a:ext uri="{FF2B5EF4-FFF2-40B4-BE49-F238E27FC236}">
                  <a16:creationId xmlns:a16="http://schemas.microsoft.com/office/drawing/2014/main" id="{88E4E21C-DA1D-BBE4-8B80-D330D455F70B}"/>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373" name="Graphic 19">
              <a:extLst>
                <a:ext uri="{FF2B5EF4-FFF2-40B4-BE49-F238E27FC236}">
                  <a16:creationId xmlns:a16="http://schemas.microsoft.com/office/drawing/2014/main" id="{2AC5816E-931B-B40F-E346-3D659E9D175F}"/>
                </a:ext>
              </a:extLst>
            </p:cNvPr>
            <p:cNvGrpSpPr/>
            <p:nvPr/>
          </p:nvGrpSpPr>
          <p:grpSpPr>
            <a:xfrm>
              <a:off x="9950577" y="2095"/>
              <a:ext cx="774572" cy="774509"/>
              <a:chOff x="8756777" y="2095"/>
              <a:chExt cx="774572" cy="774509"/>
            </a:xfrm>
          </p:grpSpPr>
          <p:sp>
            <p:nvSpPr>
              <p:cNvPr id="374" name="Freeform: Shape 373">
                <a:extLst>
                  <a:ext uri="{FF2B5EF4-FFF2-40B4-BE49-F238E27FC236}">
                    <a16:creationId xmlns:a16="http://schemas.microsoft.com/office/drawing/2014/main" id="{CAD00450-B040-83C9-C638-943970CFE1DE}"/>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375" name="Freeform: Shape 374">
                <a:extLst>
                  <a:ext uri="{FF2B5EF4-FFF2-40B4-BE49-F238E27FC236}">
                    <a16:creationId xmlns:a16="http://schemas.microsoft.com/office/drawing/2014/main" id="{F77664B8-A15A-28F3-D218-9734ACAA54F1}"/>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B10000"/>
              </a:solidFill>
              <a:ln w="6347" cap="flat">
                <a:noFill/>
                <a:prstDash val="solid"/>
                <a:miter/>
              </a:ln>
            </p:spPr>
            <p:txBody>
              <a:bodyPr rtlCol="0" anchor="ctr"/>
              <a:lstStyle/>
              <a:p>
                <a:endParaRPr lang="en-ZA" dirty="0"/>
              </a:p>
            </p:txBody>
          </p:sp>
          <p:sp>
            <p:nvSpPr>
              <p:cNvPr id="376" name="Freeform: Shape 375">
                <a:extLst>
                  <a:ext uri="{FF2B5EF4-FFF2-40B4-BE49-F238E27FC236}">
                    <a16:creationId xmlns:a16="http://schemas.microsoft.com/office/drawing/2014/main" id="{CCDFAAE3-84BB-7351-E639-6120D29E65E6}"/>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B10000"/>
              </a:solidFill>
              <a:ln w="6347" cap="flat">
                <a:noFill/>
                <a:prstDash val="solid"/>
                <a:miter/>
              </a:ln>
            </p:spPr>
            <p:txBody>
              <a:bodyPr rtlCol="0" anchor="ctr"/>
              <a:lstStyle/>
              <a:p>
                <a:endParaRPr lang="en-ZA"/>
              </a:p>
            </p:txBody>
          </p:sp>
          <p:sp>
            <p:nvSpPr>
              <p:cNvPr id="377" name="Freeform: Shape 376">
                <a:extLst>
                  <a:ext uri="{FF2B5EF4-FFF2-40B4-BE49-F238E27FC236}">
                    <a16:creationId xmlns:a16="http://schemas.microsoft.com/office/drawing/2014/main" id="{6EC30A90-AC79-7CF5-1D6F-778F1A2E9B38}"/>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B10000"/>
              </a:solidFill>
              <a:ln w="6347" cap="flat">
                <a:noFill/>
                <a:prstDash val="solid"/>
                <a:miter/>
              </a:ln>
            </p:spPr>
            <p:txBody>
              <a:bodyPr rtlCol="0" anchor="ctr"/>
              <a:lstStyle/>
              <a:p>
                <a:endParaRPr lang="en-ZA"/>
              </a:p>
            </p:txBody>
          </p:sp>
          <p:sp>
            <p:nvSpPr>
              <p:cNvPr id="378" name="Freeform: Shape 377">
                <a:extLst>
                  <a:ext uri="{FF2B5EF4-FFF2-40B4-BE49-F238E27FC236}">
                    <a16:creationId xmlns:a16="http://schemas.microsoft.com/office/drawing/2014/main" id="{6EAF1B8E-1203-E322-A47D-4DD2BBF146B5}"/>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B10000"/>
              </a:solidFill>
              <a:ln w="6347" cap="flat">
                <a:noFill/>
                <a:prstDash val="solid"/>
                <a:miter/>
              </a:ln>
            </p:spPr>
            <p:txBody>
              <a:bodyPr rtlCol="0" anchor="ctr"/>
              <a:lstStyle/>
              <a:p>
                <a:endParaRPr lang="en-ZA"/>
              </a:p>
            </p:txBody>
          </p:sp>
        </p:grpSp>
      </p:grpSp>
    </p:spTree>
    <p:extLst>
      <p:ext uri="{BB962C8B-B14F-4D97-AF65-F5344CB8AC3E}">
        <p14:creationId xmlns:p14="http://schemas.microsoft.com/office/powerpoint/2010/main" val="1072230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mall Char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BEFBCE-AE9C-0579-C125-DE391C74414F}"/>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5A7EED07-3B38-321B-078D-7FE80359AAC6}"/>
              </a:ext>
            </a:extLst>
          </p:cNvPr>
          <p:cNvSpPr>
            <a:spLocks noGrp="1"/>
          </p:cNvSpPr>
          <p:nvPr>
            <p:ph type="title"/>
          </p:nvPr>
        </p:nvSpPr>
        <p:spPr>
          <a:xfrm>
            <a:off x="2249139" y="345370"/>
            <a:ext cx="8616980"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sp>
        <p:nvSpPr>
          <p:cNvPr id="4" name="Footer Placeholder 3">
            <a:extLst>
              <a:ext uri="{FF2B5EF4-FFF2-40B4-BE49-F238E27FC236}">
                <a16:creationId xmlns:a16="http://schemas.microsoft.com/office/drawing/2014/main" id="{A9EF2336-C959-D507-B90C-3F52FF76325C}"/>
              </a:ext>
            </a:extLst>
          </p:cNvPr>
          <p:cNvSpPr>
            <a:spLocks noGrp="1"/>
          </p:cNvSpPr>
          <p:nvPr>
            <p:ph type="ftr" sz="quarter" idx="11"/>
          </p:nvPr>
        </p:nvSpPr>
        <p:spPr>
          <a:xfrm>
            <a:off x="2249139" y="6165602"/>
            <a:ext cx="4114800" cy="402838"/>
          </a:xfrm>
        </p:spPr>
        <p:txBody>
          <a:bodyPr lIns="0"/>
          <a:lstStyle>
            <a:lvl1pPr algn="l">
              <a:defRPr/>
            </a:lvl1pPr>
          </a:lstStyle>
          <a:p>
            <a:r>
              <a:rPr lang="en-ZA" dirty="0"/>
              <a:t>eduvos.com</a:t>
            </a:r>
          </a:p>
        </p:txBody>
      </p:sp>
      <p:pic>
        <p:nvPicPr>
          <p:cNvPr id="3" name="Graphic 2">
            <a:extLst>
              <a:ext uri="{FF2B5EF4-FFF2-40B4-BE49-F238E27FC236}">
                <a16:creationId xmlns:a16="http://schemas.microsoft.com/office/drawing/2014/main" id="{A8DCF77F-2A2D-2928-619E-C39DB319444F}"/>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
        <p:nvSpPr>
          <p:cNvPr id="9" name="Text Placeholder 8">
            <a:extLst>
              <a:ext uri="{FF2B5EF4-FFF2-40B4-BE49-F238E27FC236}">
                <a16:creationId xmlns:a16="http://schemas.microsoft.com/office/drawing/2014/main" id="{C085DC44-867E-A4D3-E1C8-7E9BB1385C79}"/>
              </a:ext>
            </a:extLst>
          </p:cNvPr>
          <p:cNvSpPr>
            <a:spLocks noGrp="1"/>
          </p:cNvSpPr>
          <p:nvPr>
            <p:ph type="body" sz="quarter" idx="13"/>
          </p:nvPr>
        </p:nvSpPr>
        <p:spPr>
          <a:xfrm>
            <a:off x="2249139" y="1626712"/>
            <a:ext cx="4043506" cy="4215288"/>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Rectangle 6">
            <a:extLst>
              <a:ext uri="{FF2B5EF4-FFF2-40B4-BE49-F238E27FC236}">
                <a16:creationId xmlns:a16="http://schemas.microsoft.com/office/drawing/2014/main" id="{128F689A-5533-00EF-92A2-77B56F662FBB}"/>
              </a:ext>
            </a:extLst>
          </p:cNvPr>
          <p:cNvSpPr/>
          <p:nvPr userDrawn="1"/>
        </p:nvSpPr>
        <p:spPr>
          <a:xfrm>
            <a:off x="6545578" y="1567706"/>
            <a:ext cx="5130483" cy="5084762"/>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Chart Placeholder 9">
            <a:extLst>
              <a:ext uri="{FF2B5EF4-FFF2-40B4-BE49-F238E27FC236}">
                <a16:creationId xmlns:a16="http://schemas.microsoft.com/office/drawing/2014/main" id="{ABD9FA6B-0BAE-7882-D635-DE9E328413AD}"/>
              </a:ext>
            </a:extLst>
          </p:cNvPr>
          <p:cNvSpPr>
            <a:spLocks noGrp="1"/>
          </p:cNvSpPr>
          <p:nvPr>
            <p:ph type="chart" sz="quarter" idx="14"/>
          </p:nvPr>
        </p:nvSpPr>
        <p:spPr>
          <a:xfrm>
            <a:off x="6727219" y="1773238"/>
            <a:ext cx="4737245" cy="5084762"/>
          </a:xfrm>
        </p:spPr>
        <p:txBody>
          <a:bodyPr/>
          <a:lstStyle/>
          <a:p>
            <a:endParaRPr lang="en-ZA" dirty="0"/>
          </a:p>
        </p:txBody>
      </p:sp>
      <p:pic>
        <p:nvPicPr>
          <p:cNvPr id="5" name="Graphic 4">
            <a:extLst>
              <a:ext uri="{FF2B5EF4-FFF2-40B4-BE49-F238E27FC236}">
                <a16:creationId xmlns:a16="http://schemas.microsoft.com/office/drawing/2014/main" id="{5ACFC315-96BF-F0E3-7ABC-FC155115E1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
            <a:ext cx="1858298" cy="1238865"/>
          </a:xfrm>
          <a:prstGeom prst="rect">
            <a:avLst/>
          </a:prstGeom>
        </p:spPr>
      </p:pic>
      <p:grpSp>
        <p:nvGrpSpPr>
          <p:cNvPr id="8" name="Group 7">
            <a:extLst>
              <a:ext uri="{FF2B5EF4-FFF2-40B4-BE49-F238E27FC236}">
                <a16:creationId xmlns:a16="http://schemas.microsoft.com/office/drawing/2014/main" id="{A07B4121-803A-0118-F43B-642EF8E093E9}"/>
              </a:ext>
            </a:extLst>
          </p:cNvPr>
          <p:cNvGrpSpPr/>
          <p:nvPr userDrawn="1"/>
        </p:nvGrpSpPr>
        <p:grpSpPr>
          <a:xfrm>
            <a:off x="-228000" y="6613460"/>
            <a:ext cx="12420000" cy="256116"/>
            <a:chOff x="1934840" y="6601883"/>
            <a:chExt cx="12092580" cy="245079"/>
          </a:xfrm>
        </p:grpSpPr>
        <p:sp>
          <p:nvSpPr>
            <p:cNvPr id="11" name="Freeform: Shape 10">
              <a:extLst>
                <a:ext uri="{FF2B5EF4-FFF2-40B4-BE49-F238E27FC236}">
                  <a16:creationId xmlns:a16="http://schemas.microsoft.com/office/drawing/2014/main" id="{C5B5F771-DB78-3794-6474-5FA5A70F3160}"/>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12" name="Freeform: Shape 11">
              <a:extLst>
                <a:ext uri="{FF2B5EF4-FFF2-40B4-BE49-F238E27FC236}">
                  <a16:creationId xmlns:a16="http://schemas.microsoft.com/office/drawing/2014/main" id="{334677E2-5826-AAE2-432F-0AF83718C7AA}"/>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CC31256D-5F71-D5A9-8662-FBBC8AF43C46}"/>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14" name="Graphic 13">
              <a:extLst>
                <a:ext uri="{FF2B5EF4-FFF2-40B4-BE49-F238E27FC236}">
                  <a16:creationId xmlns:a16="http://schemas.microsoft.com/office/drawing/2014/main" id="{3A5717F0-E0B2-E2E4-B0BE-4E295F2CD8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18" name="Graphic 17">
              <a:extLst>
                <a:ext uri="{FF2B5EF4-FFF2-40B4-BE49-F238E27FC236}">
                  <a16:creationId xmlns:a16="http://schemas.microsoft.com/office/drawing/2014/main" id="{8067E755-8ADB-3A1A-4CD4-76BAE89D31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19" name="Graphic 18">
              <a:extLst>
                <a:ext uri="{FF2B5EF4-FFF2-40B4-BE49-F238E27FC236}">
                  <a16:creationId xmlns:a16="http://schemas.microsoft.com/office/drawing/2014/main" id="{A14EFF67-7E0A-2B1D-A8FE-299217F33E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0" name="Graphic 19">
              <a:extLst>
                <a:ext uri="{FF2B5EF4-FFF2-40B4-BE49-F238E27FC236}">
                  <a16:creationId xmlns:a16="http://schemas.microsoft.com/office/drawing/2014/main" id="{083B1919-450D-8209-18B5-1698284254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Tree>
    <p:extLst>
      <p:ext uri="{BB962C8B-B14F-4D97-AF65-F5344CB8AC3E}">
        <p14:creationId xmlns:p14="http://schemas.microsoft.com/office/powerpoint/2010/main" val="796974497"/>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ig 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F689A-5533-00EF-92A2-77B56F662FBB}"/>
              </a:ext>
            </a:extLst>
          </p:cNvPr>
          <p:cNvSpPr/>
          <p:nvPr userDrawn="1"/>
        </p:nvSpPr>
        <p:spPr>
          <a:xfrm>
            <a:off x="2249139" y="1640163"/>
            <a:ext cx="9426923" cy="5217837"/>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B3BEFBCE-AE9C-0579-C125-DE391C74414F}"/>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5A7EED07-3B38-321B-078D-7FE80359AAC6}"/>
              </a:ext>
            </a:extLst>
          </p:cNvPr>
          <p:cNvSpPr>
            <a:spLocks noGrp="1"/>
          </p:cNvSpPr>
          <p:nvPr>
            <p:ph type="title"/>
          </p:nvPr>
        </p:nvSpPr>
        <p:spPr>
          <a:xfrm>
            <a:off x="550863" y="345370"/>
            <a:ext cx="10315256"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3" name="Graphic 2">
            <a:extLst>
              <a:ext uri="{FF2B5EF4-FFF2-40B4-BE49-F238E27FC236}">
                <a16:creationId xmlns:a16="http://schemas.microsoft.com/office/drawing/2014/main" id="{A8DCF77F-2A2D-2928-619E-C39DB319444F}"/>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
        <p:nvSpPr>
          <p:cNvPr id="10" name="Chart Placeholder 9">
            <a:extLst>
              <a:ext uri="{FF2B5EF4-FFF2-40B4-BE49-F238E27FC236}">
                <a16:creationId xmlns:a16="http://schemas.microsoft.com/office/drawing/2014/main" id="{ABD9FA6B-0BAE-7882-D635-DE9E328413AD}"/>
              </a:ext>
            </a:extLst>
          </p:cNvPr>
          <p:cNvSpPr>
            <a:spLocks noGrp="1"/>
          </p:cNvSpPr>
          <p:nvPr>
            <p:ph type="chart" sz="quarter" idx="14"/>
          </p:nvPr>
        </p:nvSpPr>
        <p:spPr>
          <a:xfrm>
            <a:off x="2537922" y="1958352"/>
            <a:ext cx="8747615" cy="3883648"/>
          </a:xfrm>
        </p:spPr>
        <p:txBody>
          <a:bodyPr/>
          <a:lstStyle/>
          <a:p>
            <a:endParaRPr lang="en-ZA" dirty="0"/>
          </a:p>
        </p:txBody>
      </p:sp>
      <p:pic>
        <p:nvPicPr>
          <p:cNvPr id="5" name="Graphic 4">
            <a:extLst>
              <a:ext uri="{FF2B5EF4-FFF2-40B4-BE49-F238E27FC236}">
                <a16:creationId xmlns:a16="http://schemas.microsoft.com/office/drawing/2014/main" id="{B20EAA04-1C2C-21A9-2049-F7ADB6E1D9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
            <a:ext cx="1858298" cy="1238865"/>
          </a:xfrm>
          <a:prstGeom prst="rect">
            <a:avLst/>
          </a:prstGeom>
        </p:spPr>
      </p:pic>
      <p:grpSp>
        <p:nvGrpSpPr>
          <p:cNvPr id="12" name="Group 11">
            <a:extLst>
              <a:ext uri="{FF2B5EF4-FFF2-40B4-BE49-F238E27FC236}">
                <a16:creationId xmlns:a16="http://schemas.microsoft.com/office/drawing/2014/main" id="{89604458-DF6C-B9DE-3D60-3F10660A16B8}"/>
              </a:ext>
            </a:extLst>
          </p:cNvPr>
          <p:cNvGrpSpPr/>
          <p:nvPr userDrawn="1"/>
        </p:nvGrpSpPr>
        <p:grpSpPr>
          <a:xfrm>
            <a:off x="-228000" y="6613460"/>
            <a:ext cx="12420000" cy="256116"/>
            <a:chOff x="1934840" y="6601883"/>
            <a:chExt cx="12092580" cy="245079"/>
          </a:xfrm>
        </p:grpSpPr>
        <p:sp>
          <p:nvSpPr>
            <p:cNvPr id="13" name="Freeform: Shape 12">
              <a:extLst>
                <a:ext uri="{FF2B5EF4-FFF2-40B4-BE49-F238E27FC236}">
                  <a16:creationId xmlns:a16="http://schemas.microsoft.com/office/drawing/2014/main" id="{FA5BC204-08C8-03A0-425D-E73BE95B7A20}"/>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7AE57873-71F1-BD7E-B8AE-DA201E7F5A03}"/>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1312AD1B-60B1-820F-BD8D-0D8FE4C290CF}"/>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16" name="Graphic 15">
              <a:extLst>
                <a:ext uri="{FF2B5EF4-FFF2-40B4-BE49-F238E27FC236}">
                  <a16:creationId xmlns:a16="http://schemas.microsoft.com/office/drawing/2014/main" id="{FA6E1B7F-9E99-6EC5-C1E9-5026E04E3C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17" name="Graphic 16">
              <a:extLst>
                <a:ext uri="{FF2B5EF4-FFF2-40B4-BE49-F238E27FC236}">
                  <a16:creationId xmlns:a16="http://schemas.microsoft.com/office/drawing/2014/main" id="{4609696D-5A9D-249D-206D-87F0A54257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18" name="Graphic 17">
              <a:extLst>
                <a:ext uri="{FF2B5EF4-FFF2-40B4-BE49-F238E27FC236}">
                  <a16:creationId xmlns:a16="http://schemas.microsoft.com/office/drawing/2014/main" id="{ED1F2AF3-A9F7-1AF0-60C5-B35F3456B2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19" name="Graphic 18">
              <a:extLst>
                <a:ext uri="{FF2B5EF4-FFF2-40B4-BE49-F238E27FC236}">
                  <a16:creationId xmlns:a16="http://schemas.microsoft.com/office/drawing/2014/main" id="{543F5351-FCEA-B259-2C63-2E74287C01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Tree>
    <p:extLst>
      <p:ext uri="{BB962C8B-B14F-4D97-AF65-F5344CB8AC3E}">
        <p14:creationId xmlns:p14="http://schemas.microsoft.com/office/powerpoint/2010/main" val="317325695"/>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wo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09C11-FA20-F60F-4548-65D89BD8D45A}"/>
              </a:ext>
            </a:extLst>
          </p:cNvPr>
          <p:cNvSpPr/>
          <p:nvPr userDrawn="1"/>
        </p:nvSpPr>
        <p:spPr>
          <a:xfrm>
            <a:off x="0" y="1238864"/>
            <a:ext cx="6979534" cy="5374036"/>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Text Placeholder 8">
            <a:extLst>
              <a:ext uri="{FF2B5EF4-FFF2-40B4-BE49-F238E27FC236}">
                <a16:creationId xmlns:a16="http://schemas.microsoft.com/office/drawing/2014/main" id="{15851C7E-BA01-E344-B0D1-F101297C94BE}"/>
              </a:ext>
            </a:extLst>
          </p:cNvPr>
          <p:cNvSpPr>
            <a:spLocks noGrp="1"/>
          </p:cNvSpPr>
          <p:nvPr>
            <p:ph type="body" sz="quarter" idx="16"/>
          </p:nvPr>
        </p:nvSpPr>
        <p:spPr>
          <a:xfrm>
            <a:off x="2262766" y="2241471"/>
            <a:ext cx="4486822"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8">
            <a:extLst>
              <a:ext uri="{FF2B5EF4-FFF2-40B4-BE49-F238E27FC236}">
                <a16:creationId xmlns:a16="http://schemas.microsoft.com/office/drawing/2014/main" id="{3407AD11-FC10-2593-DF97-E7D50352DCA8}"/>
              </a:ext>
            </a:extLst>
          </p:cNvPr>
          <p:cNvSpPr>
            <a:spLocks noGrp="1"/>
          </p:cNvSpPr>
          <p:nvPr>
            <p:ph type="body" sz="quarter" idx="17"/>
          </p:nvPr>
        </p:nvSpPr>
        <p:spPr>
          <a:xfrm>
            <a:off x="2263996" y="1616970"/>
            <a:ext cx="4481374" cy="366076"/>
          </a:xfrm>
        </p:spPr>
        <p:txBody>
          <a:bodyPr lIns="0"/>
          <a:lstStyle>
            <a:lvl1pPr>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sp>
        <p:nvSpPr>
          <p:cNvPr id="7" name="Picture Placeholder 6">
            <a:extLst>
              <a:ext uri="{FF2B5EF4-FFF2-40B4-BE49-F238E27FC236}">
                <a16:creationId xmlns:a16="http://schemas.microsoft.com/office/drawing/2014/main" id="{E3480399-AA84-8341-0491-5D7EA2330852}"/>
              </a:ext>
            </a:extLst>
          </p:cNvPr>
          <p:cNvSpPr>
            <a:spLocks noGrp="1"/>
          </p:cNvSpPr>
          <p:nvPr>
            <p:ph type="pic" sz="quarter" idx="18"/>
          </p:nvPr>
        </p:nvSpPr>
        <p:spPr>
          <a:xfrm>
            <a:off x="6980238" y="1238250"/>
            <a:ext cx="5211762" cy="5383213"/>
          </a:xfrm>
        </p:spPr>
        <p:txBody>
          <a:bodyPr/>
          <a:lstStyle/>
          <a:p>
            <a:endParaRPr lang="en-ZA"/>
          </a:p>
        </p:txBody>
      </p:sp>
      <p:sp>
        <p:nvSpPr>
          <p:cNvPr id="6" name="Rectangle 5">
            <a:extLst>
              <a:ext uri="{FF2B5EF4-FFF2-40B4-BE49-F238E27FC236}">
                <a16:creationId xmlns:a16="http://schemas.microsoft.com/office/drawing/2014/main" id="{B3BEFBCE-AE9C-0579-C125-DE391C74414F}"/>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5A7EED07-3B38-321B-078D-7FE80359AAC6}"/>
              </a:ext>
            </a:extLst>
          </p:cNvPr>
          <p:cNvSpPr>
            <a:spLocks noGrp="1"/>
          </p:cNvSpPr>
          <p:nvPr>
            <p:ph type="title"/>
          </p:nvPr>
        </p:nvSpPr>
        <p:spPr>
          <a:xfrm>
            <a:off x="2249139" y="345370"/>
            <a:ext cx="8616980"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3" name="Graphic 2">
            <a:extLst>
              <a:ext uri="{FF2B5EF4-FFF2-40B4-BE49-F238E27FC236}">
                <a16:creationId xmlns:a16="http://schemas.microsoft.com/office/drawing/2014/main" id="{A8DCF77F-2A2D-2928-619E-C39DB319444F}"/>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pic>
        <p:nvPicPr>
          <p:cNvPr id="19" name="Graphic 18">
            <a:extLst>
              <a:ext uri="{FF2B5EF4-FFF2-40B4-BE49-F238E27FC236}">
                <a16:creationId xmlns:a16="http://schemas.microsoft.com/office/drawing/2014/main" id="{B2B522DB-C5B8-082E-3B27-B32D53A4A7C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
            <a:ext cx="1858298" cy="1238865"/>
          </a:xfrm>
          <a:prstGeom prst="rect">
            <a:avLst/>
          </a:prstGeom>
        </p:spPr>
      </p:pic>
      <p:grpSp>
        <p:nvGrpSpPr>
          <p:cNvPr id="20" name="Group 19">
            <a:extLst>
              <a:ext uri="{FF2B5EF4-FFF2-40B4-BE49-F238E27FC236}">
                <a16:creationId xmlns:a16="http://schemas.microsoft.com/office/drawing/2014/main" id="{64F9CDC8-95C0-1B58-6400-F4908EC1B4EF}"/>
              </a:ext>
            </a:extLst>
          </p:cNvPr>
          <p:cNvGrpSpPr/>
          <p:nvPr userDrawn="1"/>
        </p:nvGrpSpPr>
        <p:grpSpPr>
          <a:xfrm>
            <a:off x="-228000" y="6613460"/>
            <a:ext cx="12420000" cy="256116"/>
            <a:chOff x="1934840" y="6601883"/>
            <a:chExt cx="12092580" cy="245079"/>
          </a:xfrm>
        </p:grpSpPr>
        <p:sp>
          <p:nvSpPr>
            <p:cNvPr id="21" name="Freeform: Shape 20">
              <a:extLst>
                <a:ext uri="{FF2B5EF4-FFF2-40B4-BE49-F238E27FC236}">
                  <a16:creationId xmlns:a16="http://schemas.microsoft.com/office/drawing/2014/main" id="{5BEC26F7-D272-CBE1-7D55-2449CE04F2D7}"/>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0D37B03C-2AB3-C767-C6E6-0149F4B6DA53}"/>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A76FED2A-DE02-D19D-0FA4-354D1877E823}"/>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24" name="Graphic 23">
              <a:extLst>
                <a:ext uri="{FF2B5EF4-FFF2-40B4-BE49-F238E27FC236}">
                  <a16:creationId xmlns:a16="http://schemas.microsoft.com/office/drawing/2014/main" id="{A7C34D78-CC9E-9B0A-8B61-8FD1C042B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25" name="Graphic 24">
              <a:extLst>
                <a:ext uri="{FF2B5EF4-FFF2-40B4-BE49-F238E27FC236}">
                  <a16:creationId xmlns:a16="http://schemas.microsoft.com/office/drawing/2014/main" id="{BBD201F5-2FBE-C77D-1935-3AC1434BDB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26" name="Graphic 25">
              <a:extLst>
                <a:ext uri="{FF2B5EF4-FFF2-40B4-BE49-F238E27FC236}">
                  <a16:creationId xmlns:a16="http://schemas.microsoft.com/office/drawing/2014/main" id="{B179B8D6-DDFC-E8E7-2A1B-B3DD269DF2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7" name="Graphic 26">
              <a:extLst>
                <a:ext uri="{FF2B5EF4-FFF2-40B4-BE49-F238E27FC236}">
                  <a16:creationId xmlns:a16="http://schemas.microsoft.com/office/drawing/2014/main" id="{32E22AF7-EEE3-CD7F-ADA3-CD3F577D55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Tree>
    <p:extLst>
      <p:ext uri="{BB962C8B-B14F-4D97-AF65-F5344CB8AC3E}">
        <p14:creationId xmlns:p14="http://schemas.microsoft.com/office/powerpoint/2010/main" val="4179863419"/>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47">
          <p15:clr>
            <a:srgbClr val="FBAE40"/>
          </p15:clr>
        </p15:guide>
        <p15:guide id="4" pos="2751">
          <p15:clr>
            <a:srgbClr val="FBAE40"/>
          </p15:clr>
        </p15:guide>
        <p15:guide id="5" pos="4951">
          <p15:clr>
            <a:srgbClr val="FBAE40"/>
          </p15:clr>
        </p15:guide>
        <p15:guide id="6" pos="5155">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wo Colum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3480399-AA84-8341-0491-5D7EA2330852}"/>
              </a:ext>
            </a:extLst>
          </p:cNvPr>
          <p:cNvSpPr>
            <a:spLocks noGrp="1"/>
          </p:cNvSpPr>
          <p:nvPr>
            <p:ph type="pic" sz="quarter" idx="18"/>
          </p:nvPr>
        </p:nvSpPr>
        <p:spPr>
          <a:xfrm>
            <a:off x="0" y="1238250"/>
            <a:ext cx="6979534" cy="5383213"/>
          </a:xfrm>
        </p:spPr>
        <p:txBody>
          <a:bodyPr/>
          <a:lstStyle/>
          <a:p>
            <a:endParaRPr lang="en-ZA"/>
          </a:p>
        </p:txBody>
      </p:sp>
      <p:sp>
        <p:nvSpPr>
          <p:cNvPr id="4" name="Rectangle 3">
            <a:extLst>
              <a:ext uri="{FF2B5EF4-FFF2-40B4-BE49-F238E27FC236}">
                <a16:creationId xmlns:a16="http://schemas.microsoft.com/office/drawing/2014/main" id="{07D09C11-FA20-F60F-4548-65D89BD8D45A}"/>
              </a:ext>
            </a:extLst>
          </p:cNvPr>
          <p:cNvSpPr/>
          <p:nvPr userDrawn="1"/>
        </p:nvSpPr>
        <p:spPr>
          <a:xfrm>
            <a:off x="6979534" y="1238864"/>
            <a:ext cx="5232839" cy="5374036"/>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Rectangle 5">
            <a:extLst>
              <a:ext uri="{FF2B5EF4-FFF2-40B4-BE49-F238E27FC236}">
                <a16:creationId xmlns:a16="http://schemas.microsoft.com/office/drawing/2014/main" id="{B3BEFBCE-AE9C-0579-C125-DE391C74414F}"/>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5A7EED07-3B38-321B-078D-7FE80359AAC6}"/>
              </a:ext>
            </a:extLst>
          </p:cNvPr>
          <p:cNvSpPr>
            <a:spLocks noGrp="1"/>
          </p:cNvSpPr>
          <p:nvPr>
            <p:ph type="title"/>
          </p:nvPr>
        </p:nvSpPr>
        <p:spPr>
          <a:xfrm>
            <a:off x="2249139" y="345370"/>
            <a:ext cx="8616980"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3" name="Graphic 2">
            <a:extLst>
              <a:ext uri="{FF2B5EF4-FFF2-40B4-BE49-F238E27FC236}">
                <a16:creationId xmlns:a16="http://schemas.microsoft.com/office/drawing/2014/main" id="{A8DCF77F-2A2D-2928-619E-C39DB319444F}"/>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
        <p:nvSpPr>
          <p:cNvPr id="14" name="Text Placeholder 8">
            <a:extLst>
              <a:ext uri="{FF2B5EF4-FFF2-40B4-BE49-F238E27FC236}">
                <a16:creationId xmlns:a16="http://schemas.microsoft.com/office/drawing/2014/main" id="{15851C7E-BA01-E344-B0D1-F101297C94BE}"/>
              </a:ext>
            </a:extLst>
          </p:cNvPr>
          <p:cNvSpPr>
            <a:spLocks noGrp="1"/>
          </p:cNvSpPr>
          <p:nvPr>
            <p:ph type="body" sz="quarter" idx="16"/>
          </p:nvPr>
        </p:nvSpPr>
        <p:spPr>
          <a:xfrm>
            <a:off x="7207534" y="2241471"/>
            <a:ext cx="4486822"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8">
            <a:extLst>
              <a:ext uri="{FF2B5EF4-FFF2-40B4-BE49-F238E27FC236}">
                <a16:creationId xmlns:a16="http://schemas.microsoft.com/office/drawing/2014/main" id="{3407AD11-FC10-2593-DF97-E7D50352DCA8}"/>
              </a:ext>
            </a:extLst>
          </p:cNvPr>
          <p:cNvSpPr>
            <a:spLocks noGrp="1"/>
          </p:cNvSpPr>
          <p:nvPr>
            <p:ph type="body" sz="quarter" idx="17"/>
          </p:nvPr>
        </p:nvSpPr>
        <p:spPr>
          <a:xfrm>
            <a:off x="7208764" y="1616970"/>
            <a:ext cx="4481374" cy="366076"/>
          </a:xfrm>
        </p:spPr>
        <p:txBody>
          <a:bodyPr lIns="0"/>
          <a:lstStyle>
            <a:lvl1pPr>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pic>
        <p:nvPicPr>
          <p:cNvPr id="19" name="Graphic 18">
            <a:extLst>
              <a:ext uri="{FF2B5EF4-FFF2-40B4-BE49-F238E27FC236}">
                <a16:creationId xmlns:a16="http://schemas.microsoft.com/office/drawing/2014/main" id="{B2B522DB-C5B8-082E-3B27-B32D53A4A7C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
            <a:ext cx="1858298" cy="1238865"/>
          </a:xfrm>
          <a:prstGeom prst="rect">
            <a:avLst/>
          </a:prstGeom>
        </p:spPr>
      </p:pic>
      <p:grpSp>
        <p:nvGrpSpPr>
          <p:cNvPr id="20" name="Group 19">
            <a:extLst>
              <a:ext uri="{FF2B5EF4-FFF2-40B4-BE49-F238E27FC236}">
                <a16:creationId xmlns:a16="http://schemas.microsoft.com/office/drawing/2014/main" id="{64F9CDC8-95C0-1B58-6400-F4908EC1B4EF}"/>
              </a:ext>
            </a:extLst>
          </p:cNvPr>
          <p:cNvGrpSpPr/>
          <p:nvPr userDrawn="1"/>
        </p:nvGrpSpPr>
        <p:grpSpPr>
          <a:xfrm>
            <a:off x="-228000" y="6613460"/>
            <a:ext cx="12420000" cy="256116"/>
            <a:chOff x="1934840" y="6601883"/>
            <a:chExt cx="12092580" cy="245079"/>
          </a:xfrm>
        </p:grpSpPr>
        <p:sp>
          <p:nvSpPr>
            <p:cNvPr id="21" name="Freeform: Shape 20">
              <a:extLst>
                <a:ext uri="{FF2B5EF4-FFF2-40B4-BE49-F238E27FC236}">
                  <a16:creationId xmlns:a16="http://schemas.microsoft.com/office/drawing/2014/main" id="{5BEC26F7-D272-CBE1-7D55-2449CE04F2D7}"/>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0D37B03C-2AB3-C767-C6E6-0149F4B6DA53}"/>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A76FED2A-DE02-D19D-0FA4-354D1877E823}"/>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24" name="Graphic 23">
              <a:extLst>
                <a:ext uri="{FF2B5EF4-FFF2-40B4-BE49-F238E27FC236}">
                  <a16:creationId xmlns:a16="http://schemas.microsoft.com/office/drawing/2014/main" id="{A7C34D78-CC9E-9B0A-8B61-8FD1C042B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25" name="Graphic 24">
              <a:extLst>
                <a:ext uri="{FF2B5EF4-FFF2-40B4-BE49-F238E27FC236}">
                  <a16:creationId xmlns:a16="http://schemas.microsoft.com/office/drawing/2014/main" id="{BBD201F5-2FBE-C77D-1935-3AC1434BDB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26" name="Graphic 25">
              <a:extLst>
                <a:ext uri="{FF2B5EF4-FFF2-40B4-BE49-F238E27FC236}">
                  <a16:creationId xmlns:a16="http://schemas.microsoft.com/office/drawing/2014/main" id="{B179B8D6-DDFC-E8E7-2A1B-B3DD269DF2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7" name="Graphic 26">
              <a:extLst>
                <a:ext uri="{FF2B5EF4-FFF2-40B4-BE49-F238E27FC236}">
                  <a16:creationId xmlns:a16="http://schemas.microsoft.com/office/drawing/2014/main" id="{32E22AF7-EEE3-CD7F-ADA3-CD3F577D55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Tree>
    <p:extLst>
      <p:ext uri="{BB962C8B-B14F-4D97-AF65-F5344CB8AC3E}">
        <p14:creationId xmlns:p14="http://schemas.microsoft.com/office/powerpoint/2010/main" val="4014871346"/>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47">
          <p15:clr>
            <a:srgbClr val="FBAE40"/>
          </p15:clr>
        </p15:guide>
        <p15:guide id="4" pos="2751">
          <p15:clr>
            <a:srgbClr val="FBAE40"/>
          </p15:clr>
        </p15:guide>
        <p15:guide id="5" pos="4951">
          <p15:clr>
            <a:srgbClr val="FBAE40"/>
          </p15:clr>
        </p15:guide>
        <p15:guide id="6" pos="5155">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BEFBCE-AE9C-0579-C125-DE391C74414F}"/>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5A7EED07-3B38-321B-078D-7FE80359AAC6}"/>
              </a:ext>
            </a:extLst>
          </p:cNvPr>
          <p:cNvSpPr>
            <a:spLocks noGrp="1"/>
          </p:cNvSpPr>
          <p:nvPr>
            <p:ph type="title"/>
          </p:nvPr>
        </p:nvSpPr>
        <p:spPr>
          <a:xfrm>
            <a:off x="2249139" y="345370"/>
            <a:ext cx="8616980"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3" name="Graphic 2">
            <a:extLst>
              <a:ext uri="{FF2B5EF4-FFF2-40B4-BE49-F238E27FC236}">
                <a16:creationId xmlns:a16="http://schemas.microsoft.com/office/drawing/2014/main" id="{A8DCF77F-2A2D-2928-619E-C39DB319444F}"/>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
        <p:nvSpPr>
          <p:cNvPr id="14" name="Text Placeholder 8">
            <a:extLst>
              <a:ext uri="{FF2B5EF4-FFF2-40B4-BE49-F238E27FC236}">
                <a16:creationId xmlns:a16="http://schemas.microsoft.com/office/drawing/2014/main" id="{15851C7E-BA01-E344-B0D1-F101297C94BE}"/>
              </a:ext>
            </a:extLst>
          </p:cNvPr>
          <p:cNvSpPr>
            <a:spLocks noGrp="1"/>
          </p:cNvSpPr>
          <p:nvPr>
            <p:ph type="body" sz="quarter" idx="16"/>
          </p:nvPr>
        </p:nvSpPr>
        <p:spPr>
          <a:xfrm>
            <a:off x="2262766" y="2241471"/>
            <a:ext cx="4486822"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8">
            <a:extLst>
              <a:ext uri="{FF2B5EF4-FFF2-40B4-BE49-F238E27FC236}">
                <a16:creationId xmlns:a16="http://schemas.microsoft.com/office/drawing/2014/main" id="{3407AD11-FC10-2593-DF97-E7D50352DCA8}"/>
              </a:ext>
            </a:extLst>
          </p:cNvPr>
          <p:cNvSpPr>
            <a:spLocks noGrp="1"/>
          </p:cNvSpPr>
          <p:nvPr>
            <p:ph type="body" sz="quarter" idx="17"/>
          </p:nvPr>
        </p:nvSpPr>
        <p:spPr>
          <a:xfrm>
            <a:off x="2263996" y="1616970"/>
            <a:ext cx="4481374" cy="366076"/>
          </a:xfrm>
        </p:spPr>
        <p:txBody>
          <a:bodyPr lIns="0"/>
          <a:lstStyle>
            <a:lvl1pPr>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sp>
        <p:nvSpPr>
          <p:cNvPr id="16" name="Text Placeholder 8">
            <a:extLst>
              <a:ext uri="{FF2B5EF4-FFF2-40B4-BE49-F238E27FC236}">
                <a16:creationId xmlns:a16="http://schemas.microsoft.com/office/drawing/2014/main" id="{624790AA-87B5-56C7-7446-2C0CE0E960CC}"/>
              </a:ext>
            </a:extLst>
          </p:cNvPr>
          <p:cNvSpPr>
            <a:spLocks noGrp="1"/>
          </p:cNvSpPr>
          <p:nvPr>
            <p:ph type="body" sz="quarter" idx="18"/>
          </p:nvPr>
        </p:nvSpPr>
        <p:spPr>
          <a:xfrm>
            <a:off x="7189241" y="2241471"/>
            <a:ext cx="4486822"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18">
            <a:extLst>
              <a:ext uri="{FF2B5EF4-FFF2-40B4-BE49-F238E27FC236}">
                <a16:creationId xmlns:a16="http://schemas.microsoft.com/office/drawing/2014/main" id="{86DCB7C2-E21B-CBF9-6CEC-264719C6EA23}"/>
              </a:ext>
            </a:extLst>
          </p:cNvPr>
          <p:cNvSpPr>
            <a:spLocks noGrp="1"/>
          </p:cNvSpPr>
          <p:nvPr>
            <p:ph type="body" sz="quarter" idx="19"/>
          </p:nvPr>
        </p:nvSpPr>
        <p:spPr>
          <a:xfrm>
            <a:off x="7190449" y="1616970"/>
            <a:ext cx="4481374" cy="366076"/>
          </a:xfrm>
        </p:spPr>
        <p:txBody>
          <a:bodyPr lIns="0"/>
          <a:lstStyle>
            <a:lvl1pPr>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pic>
        <p:nvPicPr>
          <p:cNvPr id="19" name="Graphic 18">
            <a:extLst>
              <a:ext uri="{FF2B5EF4-FFF2-40B4-BE49-F238E27FC236}">
                <a16:creationId xmlns:a16="http://schemas.microsoft.com/office/drawing/2014/main" id="{B2B522DB-C5B8-082E-3B27-B32D53A4A7C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
            <a:ext cx="1858298" cy="1238865"/>
          </a:xfrm>
          <a:prstGeom prst="rect">
            <a:avLst/>
          </a:prstGeom>
        </p:spPr>
      </p:pic>
      <p:grpSp>
        <p:nvGrpSpPr>
          <p:cNvPr id="20" name="Group 19">
            <a:extLst>
              <a:ext uri="{FF2B5EF4-FFF2-40B4-BE49-F238E27FC236}">
                <a16:creationId xmlns:a16="http://schemas.microsoft.com/office/drawing/2014/main" id="{64F9CDC8-95C0-1B58-6400-F4908EC1B4EF}"/>
              </a:ext>
            </a:extLst>
          </p:cNvPr>
          <p:cNvGrpSpPr/>
          <p:nvPr userDrawn="1"/>
        </p:nvGrpSpPr>
        <p:grpSpPr>
          <a:xfrm>
            <a:off x="-228000" y="6613460"/>
            <a:ext cx="12420000" cy="256116"/>
            <a:chOff x="1934840" y="6601883"/>
            <a:chExt cx="12092580" cy="245079"/>
          </a:xfrm>
        </p:grpSpPr>
        <p:sp>
          <p:nvSpPr>
            <p:cNvPr id="21" name="Freeform: Shape 20">
              <a:extLst>
                <a:ext uri="{FF2B5EF4-FFF2-40B4-BE49-F238E27FC236}">
                  <a16:creationId xmlns:a16="http://schemas.microsoft.com/office/drawing/2014/main" id="{5BEC26F7-D272-CBE1-7D55-2449CE04F2D7}"/>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0D37B03C-2AB3-C767-C6E6-0149F4B6DA53}"/>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A76FED2A-DE02-D19D-0FA4-354D1877E823}"/>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24" name="Graphic 23">
              <a:extLst>
                <a:ext uri="{FF2B5EF4-FFF2-40B4-BE49-F238E27FC236}">
                  <a16:creationId xmlns:a16="http://schemas.microsoft.com/office/drawing/2014/main" id="{A7C34D78-CC9E-9B0A-8B61-8FD1C042B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25" name="Graphic 24">
              <a:extLst>
                <a:ext uri="{FF2B5EF4-FFF2-40B4-BE49-F238E27FC236}">
                  <a16:creationId xmlns:a16="http://schemas.microsoft.com/office/drawing/2014/main" id="{BBD201F5-2FBE-C77D-1935-3AC1434BDB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26" name="Graphic 25">
              <a:extLst>
                <a:ext uri="{FF2B5EF4-FFF2-40B4-BE49-F238E27FC236}">
                  <a16:creationId xmlns:a16="http://schemas.microsoft.com/office/drawing/2014/main" id="{B179B8D6-DDFC-E8E7-2A1B-B3DD269DF2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7" name="Graphic 26">
              <a:extLst>
                <a:ext uri="{FF2B5EF4-FFF2-40B4-BE49-F238E27FC236}">
                  <a16:creationId xmlns:a16="http://schemas.microsoft.com/office/drawing/2014/main" id="{32E22AF7-EEE3-CD7F-ADA3-CD3F577D55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Tree>
    <p:extLst>
      <p:ext uri="{BB962C8B-B14F-4D97-AF65-F5344CB8AC3E}">
        <p14:creationId xmlns:p14="http://schemas.microsoft.com/office/powerpoint/2010/main" val="4118223983"/>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47">
          <p15:clr>
            <a:srgbClr val="FBAE40"/>
          </p15:clr>
        </p15:guide>
        <p15:guide id="4" pos="2751">
          <p15:clr>
            <a:srgbClr val="FBAE40"/>
          </p15:clr>
        </p15:guide>
        <p15:guide id="5" pos="4951">
          <p15:clr>
            <a:srgbClr val="FBAE40"/>
          </p15:clr>
        </p15:guide>
        <p15:guide id="6" pos="5155">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Border">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1" y="6601883"/>
              <a:ext cx="2902219" cy="244539"/>
            </a:xfrm>
            <a:prstGeom prst="rect">
              <a:avLst/>
            </a:prstGeom>
          </p:spPr>
        </p:pic>
      </p:grpSp>
      <p:pic>
        <p:nvPicPr>
          <p:cNvPr id="2" name="Graphic 1">
            <a:extLst>
              <a:ext uri="{FF2B5EF4-FFF2-40B4-BE49-F238E27FC236}">
                <a16:creationId xmlns:a16="http://schemas.microsoft.com/office/drawing/2014/main" id="{E0078C6F-78C4-E3FC-86AA-BC85EE694E3B}"/>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11285221" y="236440"/>
            <a:ext cx="494424" cy="636685"/>
          </a:xfrm>
          <a:prstGeom prst="rect">
            <a:avLst/>
          </a:prstGeom>
        </p:spPr>
      </p:pic>
    </p:spTree>
    <p:extLst>
      <p:ext uri="{BB962C8B-B14F-4D97-AF65-F5344CB8AC3E}">
        <p14:creationId xmlns:p14="http://schemas.microsoft.com/office/powerpoint/2010/main" val="869467664"/>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0318BD5-A4D5-F903-5134-BFA7073019A9}"/>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Tree>
    <p:extLst>
      <p:ext uri="{BB962C8B-B14F-4D97-AF65-F5344CB8AC3E}">
        <p14:creationId xmlns:p14="http://schemas.microsoft.com/office/powerpoint/2010/main" val="60690646"/>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C2F74-2F93-9801-F272-FF27791087B2}"/>
              </a:ext>
            </a:extLst>
          </p:cNvPr>
          <p:cNvSpPr/>
          <p:nvPr userDrawn="1"/>
        </p:nvSpPr>
        <p:spPr>
          <a:xfrm>
            <a:off x="0" y="0"/>
            <a:ext cx="12192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Graphic 5">
            <a:extLst>
              <a:ext uri="{FF2B5EF4-FFF2-40B4-BE49-F238E27FC236}">
                <a16:creationId xmlns:a16="http://schemas.microsoft.com/office/drawing/2014/main" id="{80318BD5-A4D5-F903-5134-BFA7073019A9}"/>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Tree>
    <p:extLst>
      <p:ext uri="{BB962C8B-B14F-4D97-AF65-F5344CB8AC3E}">
        <p14:creationId xmlns:p14="http://schemas.microsoft.com/office/powerpoint/2010/main" val="1305421723"/>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0318BD5-A4D5-F903-5134-BFA7073019A9}"/>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
        <p:nvSpPr>
          <p:cNvPr id="2" name="Rectangle 1">
            <a:extLst>
              <a:ext uri="{FF2B5EF4-FFF2-40B4-BE49-F238E27FC236}">
                <a16:creationId xmlns:a16="http://schemas.microsoft.com/office/drawing/2014/main" id="{0B9C2F74-2F93-9801-F272-FF27791087B2}"/>
              </a:ext>
            </a:extLst>
          </p:cNvPr>
          <p:cNvSpPr/>
          <p:nvPr userDrawn="1"/>
        </p:nvSpPr>
        <p:spPr>
          <a:xfrm>
            <a:off x="0" y="0"/>
            <a:ext cx="12192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7" name="Group 6">
            <a:extLst>
              <a:ext uri="{FF2B5EF4-FFF2-40B4-BE49-F238E27FC236}">
                <a16:creationId xmlns:a16="http://schemas.microsoft.com/office/drawing/2014/main" id="{1EC70802-4CB1-8444-64B4-4ED7E49E92A3}"/>
              </a:ext>
            </a:extLst>
          </p:cNvPr>
          <p:cNvGrpSpPr/>
          <p:nvPr userDrawn="1"/>
        </p:nvGrpSpPr>
        <p:grpSpPr>
          <a:xfrm rot="5400000">
            <a:off x="5331777" y="-5331777"/>
            <a:ext cx="1528446" cy="12192000"/>
            <a:chOff x="3200400" y="-2835286"/>
            <a:chExt cx="1528446" cy="9693286"/>
          </a:xfrm>
        </p:grpSpPr>
        <p:sp>
          <p:nvSpPr>
            <p:cNvPr id="4" name="Rectangle 3">
              <a:extLst>
                <a:ext uri="{FF2B5EF4-FFF2-40B4-BE49-F238E27FC236}">
                  <a16:creationId xmlns:a16="http://schemas.microsoft.com/office/drawing/2014/main" id="{83501E9A-9594-5D49-89DA-34AECF5A4D24}"/>
                </a:ext>
              </a:extLst>
            </p:cNvPr>
            <p:cNvSpPr/>
            <p:nvPr userDrawn="1"/>
          </p:nvSpPr>
          <p:spPr>
            <a:xfrm>
              <a:off x="3200400" y="-2835286"/>
              <a:ext cx="1238864" cy="96932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ight Brace 4">
              <a:extLst>
                <a:ext uri="{FF2B5EF4-FFF2-40B4-BE49-F238E27FC236}">
                  <a16:creationId xmlns:a16="http://schemas.microsoft.com/office/drawing/2014/main" id="{5A3D7190-2A50-4F75-75EE-F14A6FC285AD}"/>
                </a:ext>
              </a:extLst>
            </p:cNvPr>
            <p:cNvSpPr/>
            <p:nvPr userDrawn="1"/>
          </p:nvSpPr>
          <p:spPr>
            <a:xfrm>
              <a:off x="4073526" y="266825"/>
              <a:ext cx="655320" cy="3489064"/>
            </a:xfrm>
            <a:prstGeom prst="rightBrace">
              <a:avLst>
                <a:gd name="adj1" fmla="val 136005"/>
                <a:gd name="adj2" fmla="val 49028"/>
              </a:avLst>
            </a:prstGeom>
            <a:solidFill>
              <a:schemeClr val="accent1"/>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ZA"/>
            </a:p>
          </p:txBody>
        </p:sp>
      </p:grpSp>
      <p:sp>
        <p:nvSpPr>
          <p:cNvPr id="9" name="Title 1">
            <a:extLst>
              <a:ext uri="{FF2B5EF4-FFF2-40B4-BE49-F238E27FC236}">
                <a16:creationId xmlns:a16="http://schemas.microsoft.com/office/drawing/2014/main" id="{15B4B0CA-F3AA-DA99-FCFB-7A576C2450EC}"/>
              </a:ext>
            </a:extLst>
          </p:cNvPr>
          <p:cNvSpPr>
            <a:spLocks noGrp="1"/>
          </p:cNvSpPr>
          <p:nvPr>
            <p:ph type="title"/>
          </p:nvPr>
        </p:nvSpPr>
        <p:spPr>
          <a:xfrm>
            <a:off x="1787510" y="345370"/>
            <a:ext cx="8616980" cy="684000"/>
          </a:xfrm>
        </p:spPr>
        <p:txBody>
          <a:bodyPr lIns="0" tIns="0" rIns="0" bIns="0" anchor="ctr">
            <a:noAutofit/>
          </a:bodyPr>
          <a:lstStyle>
            <a:lvl1pPr algn="ctr">
              <a:defRPr sz="4800">
                <a:solidFill>
                  <a:schemeClr val="bg1"/>
                </a:solidFill>
              </a:defRPr>
            </a:lvl1pPr>
          </a:lstStyle>
          <a:p>
            <a:r>
              <a:rPr lang="en-US" dirty="0"/>
              <a:t>Click to edit Master title style</a:t>
            </a:r>
            <a:endParaRPr lang="en-ZA" dirty="0"/>
          </a:p>
        </p:txBody>
      </p:sp>
    </p:spTree>
    <p:extLst>
      <p:ext uri="{BB962C8B-B14F-4D97-AF65-F5344CB8AC3E}">
        <p14:creationId xmlns:p14="http://schemas.microsoft.com/office/powerpoint/2010/main" val="1802901452"/>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0318BD5-A4D5-F903-5134-BFA7073019A9}"/>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
        <p:nvSpPr>
          <p:cNvPr id="2" name="Rectangle 1">
            <a:extLst>
              <a:ext uri="{FF2B5EF4-FFF2-40B4-BE49-F238E27FC236}">
                <a16:creationId xmlns:a16="http://schemas.microsoft.com/office/drawing/2014/main" id="{0B9C2F74-2F93-9801-F272-FF27791087B2}"/>
              </a:ext>
            </a:extLst>
          </p:cNvPr>
          <p:cNvSpPr/>
          <p:nvPr userDrawn="1"/>
        </p:nvSpPr>
        <p:spPr>
          <a:xfrm>
            <a:off x="0" y="0"/>
            <a:ext cx="12192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7" name="Group 6">
            <a:extLst>
              <a:ext uri="{FF2B5EF4-FFF2-40B4-BE49-F238E27FC236}">
                <a16:creationId xmlns:a16="http://schemas.microsoft.com/office/drawing/2014/main" id="{1EC70802-4CB1-8444-64B4-4ED7E49E92A3}"/>
              </a:ext>
            </a:extLst>
          </p:cNvPr>
          <p:cNvGrpSpPr/>
          <p:nvPr userDrawn="1"/>
        </p:nvGrpSpPr>
        <p:grpSpPr>
          <a:xfrm rot="5400000">
            <a:off x="5331777" y="-5331777"/>
            <a:ext cx="1528446" cy="12192000"/>
            <a:chOff x="3200400" y="-2835286"/>
            <a:chExt cx="1528446" cy="9693286"/>
          </a:xfrm>
        </p:grpSpPr>
        <p:sp>
          <p:nvSpPr>
            <p:cNvPr id="4" name="Rectangle 3">
              <a:extLst>
                <a:ext uri="{FF2B5EF4-FFF2-40B4-BE49-F238E27FC236}">
                  <a16:creationId xmlns:a16="http://schemas.microsoft.com/office/drawing/2014/main" id="{83501E9A-9594-5D49-89DA-34AECF5A4D24}"/>
                </a:ext>
              </a:extLst>
            </p:cNvPr>
            <p:cNvSpPr/>
            <p:nvPr userDrawn="1"/>
          </p:nvSpPr>
          <p:spPr>
            <a:xfrm>
              <a:off x="3200400" y="-2835286"/>
              <a:ext cx="1238864" cy="969328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ight Brace 4">
              <a:extLst>
                <a:ext uri="{FF2B5EF4-FFF2-40B4-BE49-F238E27FC236}">
                  <a16:creationId xmlns:a16="http://schemas.microsoft.com/office/drawing/2014/main" id="{5A3D7190-2A50-4F75-75EE-F14A6FC285AD}"/>
                </a:ext>
              </a:extLst>
            </p:cNvPr>
            <p:cNvSpPr/>
            <p:nvPr userDrawn="1"/>
          </p:nvSpPr>
          <p:spPr>
            <a:xfrm>
              <a:off x="4073526" y="4059061"/>
              <a:ext cx="655320" cy="2701746"/>
            </a:xfrm>
            <a:prstGeom prst="rightBrace">
              <a:avLst>
                <a:gd name="adj1" fmla="val 136005"/>
                <a:gd name="adj2" fmla="val 49028"/>
              </a:avLst>
            </a:prstGeom>
            <a:solidFill>
              <a:schemeClr val="accent1"/>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ZA"/>
            </a:p>
          </p:txBody>
        </p:sp>
      </p:grpSp>
      <p:sp>
        <p:nvSpPr>
          <p:cNvPr id="9" name="Title 1">
            <a:extLst>
              <a:ext uri="{FF2B5EF4-FFF2-40B4-BE49-F238E27FC236}">
                <a16:creationId xmlns:a16="http://schemas.microsoft.com/office/drawing/2014/main" id="{15B4B0CA-F3AA-DA99-FCFB-7A576C2450EC}"/>
              </a:ext>
            </a:extLst>
          </p:cNvPr>
          <p:cNvSpPr>
            <a:spLocks noGrp="1"/>
          </p:cNvSpPr>
          <p:nvPr>
            <p:ph type="title"/>
          </p:nvPr>
        </p:nvSpPr>
        <p:spPr>
          <a:xfrm>
            <a:off x="766430" y="345370"/>
            <a:ext cx="8616980" cy="684000"/>
          </a:xfrm>
        </p:spPr>
        <p:txBody>
          <a:bodyPr lIns="0" tIns="0" rIns="0" bIns="0" anchor="ctr">
            <a:noAutofit/>
          </a:bodyPr>
          <a:lstStyle>
            <a:lvl1pPr algn="ctr">
              <a:defRPr sz="4800">
                <a:solidFill>
                  <a:schemeClr val="bg1"/>
                </a:solidFill>
              </a:defRPr>
            </a:lvl1pPr>
          </a:lstStyle>
          <a:p>
            <a:r>
              <a:rPr lang="en-US" dirty="0"/>
              <a:t>Click to edit Master title style</a:t>
            </a:r>
            <a:endParaRPr lang="en-ZA" dirty="0"/>
          </a:p>
        </p:txBody>
      </p:sp>
    </p:spTree>
    <p:extLst>
      <p:ext uri="{BB962C8B-B14F-4D97-AF65-F5344CB8AC3E}">
        <p14:creationId xmlns:p14="http://schemas.microsoft.com/office/powerpoint/2010/main" val="1773484994"/>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ue 2">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B06188-8442-9309-2C7C-33B89DCFBB3B}"/>
              </a:ext>
            </a:extLst>
          </p:cNvPr>
          <p:cNvSpPr/>
          <p:nvPr userDrawn="1"/>
        </p:nvSpPr>
        <p:spPr>
          <a:xfrm>
            <a:off x="-21838" y="0"/>
            <a:ext cx="12213838" cy="1547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7" name="Group 26">
            <a:extLst>
              <a:ext uri="{FF2B5EF4-FFF2-40B4-BE49-F238E27FC236}">
                <a16:creationId xmlns:a16="http://schemas.microsoft.com/office/drawing/2014/main" id="{566C639B-5027-B728-A547-A5A67FF7917C}"/>
              </a:ext>
            </a:extLst>
          </p:cNvPr>
          <p:cNvGrpSpPr/>
          <p:nvPr userDrawn="1"/>
        </p:nvGrpSpPr>
        <p:grpSpPr>
          <a:xfrm>
            <a:off x="0" y="1809971"/>
            <a:ext cx="6697670" cy="5048029"/>
            <a:chOff x="0" y="0"/>
            <a:chExt cx="9099120" cy="6858000"/>
          </a:xfrm>
        </p:grpSpPr>
        <p:sp>
          <p:nvSpPr>
            <p:cNvPr id="7" name="Freeform: Shape 6">
              <a:extLst>
                <a:ext uri="{FF2B5EF4-FFF2-40B4-BE49-F238E27FC236}">
                  <a16:creationId xmlns:a16="http://schemas.microsoft.com/office/drawing/2014/main" id="{305C6822-AE77-F53B-33B7-95EEE310AA42}"/>
                </a:ext>
              </a:extLst>
            </p:cNvPr>
            <p:cNvSpPr/>
            <p:nvPr/>
          </p:nvSpPr>
          <p:spPr>
            <a:xfrm>
              <a:off x="22187" y="0"/>
              <a:ext cx="2217588" cy="2286000"/>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214FB1"/>
            </a:solidFill>
            <a:ln w="8399" cap="flat">
              <a:noFill/>
              <a:prstDash val="solid"/>
              <a:miter/>
            </a:ln>
          </p:spPr>
          <p:txBody>
            <a:bodyPr rtlCol="0" anchor="ctr"/>
            <a:lstStyle/>
            <a:p>
              <a:endParaRPr lang="en-ZA"/>
            </a:p>
          </p:txBody>
        </p:sp>
        <p:sp>
          <p:nvSpPr>
            <p:cNvPr id="8" name="Freeform: Shape 7">
              <a:extLst>
                <a:ext uri="{FF2B5EF4-FFF2-40B4-BE49-F238E27FC236}">
                  <a16:creationId xmlns:a16="http://schemas.microsoft.com/office/drawing/2014/main" id="{FEE0FE2F-C9C0-1F0A-C173-6FE7F607FCAD}"/>
                </a:ext>
              </a:extLst>
            </p:cNvPr>
            <p:cNvSpPr/>
            <p:nvPr/>
          </p:nvSpPr>
          <p:spPr>
            <a:xfrm>
              <a:off x="22187" y="0"/>
              <a:ext cx="2217588" cy="2286000"/>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rgbClr val="29ABE2"/>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A1A2C3AB-1E88-A63A-9622-F45137ECD180}"/>
                </a:ext>
              </a:extLst>
            </p:cNvPr>
            <p:cNvSpPr/>
            <p:nvPr/>
          </p:nvSpPr>
          <p:spPr>
            <a:xfrm>
              <a:off x="22187" y="0"/>
              <a:ext cx="2217588" cy="2286000"/>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15305D"/>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2241204" y="2286000"/>
              <a:ext cx="2285999" cy="2308439"/>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29ABE2"/>
            </a:solidFill>
            <a:ln w="8399" cap="flat">
              <a:noFill/>
              <a:prstDash val="solid"/>
              <a:miter/>
            </a:ln>
          </p:spPr>
          <p:txBody>
            <a:bodyPr rtlCol="0" anchor="ctr"/>
            <a:lstStyle/>
            <a:p>
              <a:endParaRPr lang="en-ZA"/>
            </a:p>
          </p:txBody>
        </p:sp>
        <p:sp>
          <p:nvSpPr>
            <p:cNvPr id="11" name="Freeform: Shape 10">
              <a:extLst>
                <a:ext uri="{FF2B5EF4-FFF2-40B4-BE49-F238E27FC236}">
                  <a16:creationId xmlns:a16="http://schemas.microsoft.com/office/drawing/2014/main" id="{57E661E9-5A92-CBD9-3171-41C8BAFEBB5C}"/>
                </a:ext>
              </a:extLst>
            </p:cNvPr>
            <p:cNvSpPr/>
            <p:nvPr/>
          </p:nvSpPr>
          <p:spPr>
            <a:xfrm>
              <a:off x="2241204" y="2286084"/>
              <a:ext cx="2285999" cy="2308439"/>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15305D"/>
            </a:solidFill>
            <a:ln w="8399" cap="flat">
              <a:noFill/>
              <a:prstDash val="solid"/>
              <a:miter/>
            </a:ln>
          </p:spPr>
          <p:txBody>
            <a:bodyPr rtlCol="0" anchor="ctr"/>
            <a:lstStyle/>
            <a:p>
              <a:endParaRPr lang="en-ZA"/>
            </a:p>
          </p:txBody>
        </p:sp>
        <p:sp>
          <p:nvSpPr>
            <p:cNvPr id="12" name="Freeform: Shape 11">
              <a:extLst>
                <a:ext uri="{FF2B5EF4-FFF2-40B4-BE49-F238E27FC236}">
                  <a16:creationId xmlns:a16="http://schemas.microsoft.com/office/drawing/2014/main" id="{A8307B28-B3B4-B465-ACCA-140400B8B7A2}"/>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15305D"/>
            </a:solidFill>
            <a:ln w="83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751242F7-D5CB-983D-82A7-1D105C8AEE5B}"/>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1B4087"/>
            </a:solidFill>
            <a:ln w="8399"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87344BC9-150F-3C26-8F36-43EC1E7925F9}"/>
                </a:ext>
              </a:extLst>
            </p:cNvPr>
            <p:cNvSpPr/>
            <p:nvPr/>
          </p:nvSpPr>
          <p:spPr>
            <a:xfrm>
              <a:off x="4505017" y="3031387"/>
              <a:ext cx="3845186" cy="3826612"/>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rgbClr val="29ABE2"/>
              </a:solid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542CEB1B-622C-693B-6F2A-3D381F9A9520}"/>
                </a:ext>
              </a:extLst>
            </p:cNvPr>
            <p:cNvSpPr/>
            <p:nvPr/>
          </p:nvSpPr>
          <p:spPr>
            <a:xfrm>
              <a:off x="4504764" y="3765764"/>
              <a:ext cx="3107195" cy="3092235"/>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rgbClr val="29ABE2"/>
              </a:solid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C07B092E-D720-D515-5AFC-54D5B546EE05}"/>
                </a:ext>
              </a:extLst>
            </p:cNvPr>
            <p:cNvSpPr/>
            <p:nvPr/>
          </p:nvSpPr>
          <p:spPr>
            <a:xfrm>
              <a:off x="4505017" y="4526868"/>
              <a:ext cx="2342393" cy="2331131"/>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rgbClr val="29ABE2"/>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4505017" y="5312008"/>
              <a:ext cx="1553471" cy="154599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rgbClr val="29ABE2"/>
              </a:solid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804E04CC-1B01-AC03-3C86-EA1994CE1083}"/>
                </a:ext>
              </a:extLst>
            </p:cNvPr>
            <p:cNvSpPr/>
            <p:nvPr/>
          </p:nvSpPr>
          <p:spPr>
            <a:xfrm>
              <a:off x="0" y="2286167"/>
              <a:ext cx="2241204" cy="2241036"/>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214FB1"/>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0" y="2286084"/>
              <a:ext cx="1120560" cy="1120560"/>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1120644" y="2286000"/>
              <a:ext cx="1120560" cy="1120560"/>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0"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5470FE27-3443-C56D-0B57-90B00F88944B}"/>
                </a:ext>
              </a:extLst>
            </p:cNvPr>
            <p:cNvSpPr/>
            <p:nvPr/>
          </p:nvSpPr>
          <p:spPr>
            <a:xfrm>
              <a:off x="1120644"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22187" y="4527204"/>
              <a:ext cx="2219016" cy="2314406"/>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1B4087"/>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22187" y="4613601"/>
              <a:ext cx="2220109" cy="2228009"/>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2554CE"/>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1348487" y="5865691"/>
              <a:ext cx="893809" cy="989115"/>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29ABE2"/>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22187" y="4527204"/>
              <a:ext cx="1187963" cy="1087782"/>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15305D"/>
            </a:solidFill>
            <a:ln w="8399" cap="flat">
              <a:noFill/>
              <a:prstDash val="solid"/>
              <a:miter/>
            </a:ln>
          </p:spPr>
          <p:txBody>
            <a:bodyPr rtlCol="0" anchor="ctr"/>
            <a:lstStyle/>
            <a:p>
              <a:endParaRPr lang="en-ZA"/>
            </a:p>
          </p:txBody>
        </p:sp>
      </p:grpSp>
      <p:sp>
        <p:nvSpPr>
          <p:cNvPr id="5" name="Slide Number Placeholder 4">
            <a:extLst>
              <a:ext uri="{FF2B5EF4-FFF2-40B4-BE49-F238E27FC236}">
                <a16:creationId xmlns:a16="http://schemas.microsoft.com/office/drawing/2014/main" id="{10A0D4B6-1B66-A414-108D-EB4ADF22A7BE}"/>
              </a:ext>
            </a:extLst>
          </p:cNvPr>
          <p:cNvSpPr>
            <a:spLocks noGrp="1"/>
          </p:cNvSpPr>
          <p:nvPr>
            <p:ph type="sldNum" sz="quarter" idx="12"/>
          </p:nvPr>
        </p:nvSpPr>
        <p:spPr/>
        <p:txBody>
          <a:bodyPr/>
          <a:lstStyle/>
          <a:p>
            <a:fld id="{1364E149-6B8E-4F8F-B4E5-14C644F62B3E}" type="slidenum">
              <a:rPr lang="en-ZA" smtClean="0"/>
              <a:t>‹#›</a:t>
            </a:fld>
            <a:endParaRPr lang="en-ZA"/>
          </a:p>
        </p:txBody>
      </p:sp>
      <p:sp>
        <p:nvSpPr>
          <p:cNvPr id="28" name="Picture Placeholder 27">
            <a:extLst>
              <a:ext uri="{FF2B5EF4-FFF2-40B4-BE49-F238E27FC236}">
                <a16:creationId xmlns:a16="http://schemas.microsoft.com/office/drawing/2014/main" id="{0E771DC5-EFED-C526-C8FE-676945FEA200}"/>
              </a:ext>
            </a:extLst>
          </p:cNvPr>
          <p:cNvSpPr>
            <a:spLocks noGrp="1"/>
          </p:cNvSpPr>
          <p:nvPr>
            <p:ph type="pic" sz="quarter" idx="10"/>
          </p:nvPr>
        </p:nvSpPr>
        <p:spPr>
          <a:xfrm>
            <a:off x="561975" y="903923"/>
            <a:ext cx="5029200" cy="5942012"/>
          </a:xfrm>
        </p:spPr>
        <p:txBody>
          <a:bodyPr/>
          <a:lstStyle/>
          <a:p>
            <a:endParaRPr lang="en-ZA"/>
          </a:p>
        </p:txBody>
      </p:sp>
    </p:spTree>
    <p:extLst>
      <p:ext uri="{BB962C8B-B14F-4D97-AF65-F5344CB8AC3E}">
        <p14:creationId xmlns:p14="http://schemas.microsoft.com/office/powerpoint/2010/main" val="34986424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471A-C296-0823-504B-AA54C1E8DDFC}"/>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ED104272-4DB3-288B-21F9-DEE6710656BE}"/>
              </a:ext>
            </a:extLst>
          </p:cNvPr>
          <p:cNvSpPr>
            <a:spLocks noGrp="1"/>
          </p:cNvSpPr>
          <p:nvPr>
            <p:ph type="dt" sz="half" idx="10"/>
          </p:nvPr>
        </p:nvSpPr>
        <p:spPr/>
        <p:txBody>
          <a:bodyPr/>
          <a:lstStyle/>
          <a:p>
            <a:fld id="{2F0024F3-716D-4858-A47B-A94DB0594318}" type="datetimeFigureOut">
              <a:rPr lang="en-ZA" smtClean="0"/>
              <a:t>2025/08/19</a:t>
            </a:fld>
            <a:endParaRPr lang="en-ZA"/>
          </a:p>
        </p:txBody>
      </p:sp>
      <p:sp>
        <p:nvSpPr>
          <p:cNvPr id="4" name="Footer Placeholder 3">
            <a:extLst>
              <a:ext uri="{FF2B5EF4-FFF2-40B4-BE49-F238E27FC236}">
                <a16:creationId xmlns:a16="http://schemas.microsoft.com/office/drawing/2014/main" id="{1FC8DD0D-4CBB-F39E-9A9B-F0F1082345F7}"/>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4A808768-5AAE-1124-600D-CF4D7BB7230D}"/>
              </a:ext>
            </a:extLst>
          </p:cNvPr>
          <p:cNvSpPr>
            <a:spLocks noGrp="1"/>
          </p:cNvSpPr>
          <p:nvPr>
            <p:ph type="sldNum" sz="quarter" idx="12"/>
          </p:nvPr>
        </p:nvSpPr>
        <p:spPr/>
        <p:txBody>
          <a:bodyPr/>
          <a:lstStyle/>
          <a:p>
            <a:fld id="{1364E149-6B8E-4F8F-B4E5-14C644F62B3E}" type="slidenum">
              <a:rPr lang="en-ZA" smtClean="0"/>
              <a:t>‹#›</a:t>
            </a:fld>
            <a:endParaRPr lang="en-ZA"/>
          </a:p>
        </p:txBody>
      </p:sp>
      <p:sp>
        <p:nvSpPr>
          <p:cNvPr id="7" name="Rectangle 6">
            <a:extLst>
              <a:ext uri="{FF2B5EF4-FFF2-40B4-BE49-F238E27FC236}">
                <a16:creationId xmlns:a16="http://schemas.microsoft.com/office/drawing/2014/main" id="{8F246FA6-137F-1D2F-5E70-12E74040FE17}"/>
              </a:ext>
            </a:extLst>
          </p:cNvPr>
          <p:cNvSpPr/>
          <p:nvPr userDrawn="1"/>
        </p:nvSpPr>
        <p:spPr>
          <a:xfrm>
            <a:off x="0" y="0"/>
            <a:ext cx="32004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8E205A93-7F11-0976-C4A0-70026DD8E572}"/>
              </a:ext>
            </a:extLst>
          </p:cNvPr>
          <p:cNvSpPr/>
          <p:nvPr userDrawn="1"/>
        </p:nvSpPr>
        <p:spPr>
          <a:xfrm>
            <a:off x="3200400" y="0"/>
            <a:ext cx="32004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3ECFDFEF-3ED1-F788-90E6-7CEBFD5733D6}"/>
              </a:ext>
            </a:extLst>
          </p:cNvPr>
          <p:cNvSpPr/>
          <p:nvPr userDrawn="1"/>
        </p:nvSpPr>
        <p:spPr>
          <a:xfrm>
            <a:off x="6400800" y="0"/>
            <a:ext cx="5791200" cy="685800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ight Brace 9">
            <a:extLst>
              <a:ext uri="{FF2B5EF4-FFF2-40B4-BE49-F238E27FC236}">
                <a16:creationId xmlns:a16="http://schemas.microsoft.com/office/drawing/2014/main" id="{33A9C1F7-B70A-1F2E-78BF-A1B3E3FF6D9A}"/>
              </a:ext>
            </a:extLst>
          </p:cNvPr>
          <p:cNvSpPr/>
          <p:nvPr userDrawn="1"/>
        </p:nvSpPr>
        <p:spPr>
          <a:xfrm>
            <a:off x="2827020" y="2529812"/>
            <a:ext cx="655320" cy="3489064"/>
          </a:xfrm>
          <a:prstGeom prst="rightBrace">
            <a:avLst>
              <a:gd name="adj1" fmla="val 136005"/>
              <a:gd name="adj2" fmla="val 49028"/>
            </a:avLst>
          </a:prstGeom>
          <a:solidFill>
            <a:schemeClr val="tx2"/>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ZA"/>
          </a:p>
        </p:txBody>
      </p:sp>
      <p:sp>
        <p:nvSpPr>
          <p:cNvPr id="11" name="Right Brace 10">
            <a:extLst>
              <a:ext uri="{FF2B5EF4-FFF2-40B4-BE49-F238E27FC236}">
                <a16:creationId xmlns:a16="http://schemas.microsoft.com/office/drawing/2014/main" id="{793589C7-D9A6-8850-43AC-1760A5310F2D}"/>
              </a:ext>
            </a:extLst>
          </p:cNvPr>
          <p:cNvSpPr/>
          <p:nvPr userDrawn="1"/>
        </p:nvSpPr>
        <p:spPr>
          <a:xfrm>
            <a:off x="6019800" y="2529812"/>
            <a:ext cx="655320" cy="3489064"/>
          </a:xfrm>
          <a:prstGeom prst="rightBrace">
            <a:avLst>
              <a:gd name="adj1" fmla="val 136005"/>
              <a:gd name="adj2" fmla="val 49028"/>
            </a:avLst>
          </a:prstGeom>
          <a:solidFill>
            <a:schemeClr val="accent1"/>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ZA"/>
          </a:p>
        </p:txBody>
      </p:sp>
      <p:sp>
        <p:nvSpPr>
          <p:cNvPr id="13" name="Text Placeholder 12">
            <a:extLst>
              <a:ext uri="{FF2B5EF4-FFF2-40B4-BE49-F238E27FC236}">
                <a16:creationId xmlns:a16="http://schemas.microsoft.com/office/drawing/2014/main" id="{277180BB-24A0-AE41-E3CF-4163A44EB158}"/>
              </a:ext>
            </a:extLst>
          </p:cNvPr>
          <p:cNvSpPr>
            <a:spLocks noGrp="1"/>
          </p:cNvSpPr>
          <p:nvPr>
            <p:ph type="body" sz="quarter" idx="13"/>
          </p:nvPr>
        </p:nvSpPr>
        <p:spPr>
          <a:xfrm>
            <a:off x="1219200" y="759937"/>
            <a:ext cx="7391400" cy="2941637"/>
          </a:xfrm>
        </p:spPr>
        <p:txBody>
          <a:bodyPr>
            <a:noAutofit/>
          </a:bodyPr>
          <a:lstStyle>
            <a:lvl1pPr marL="0" indent="0">
              <a:buNone/>
              <a:defRPr sz="6600">
                <a:solidFill>
                  <a:schemeClr val="bg1"/>
                </a:solidFill>
                <a:latin typeface="+mj-lt"/>
              </a:defRPr>
            </a:lvl1pPr>
            <a:lvl2pPr>
              <a:defRPr sz="4400">
                <a:solidFill>
                  <a:schemeClr val="bg1"/>
                </a:solidFill>
                <a:latin typeface="+mj-lt"/>
              </a:defRPr>
            </a:lvl2pPr>
            <a:lvl3pPr>
              <a:defRPr sz="4000">
                <a:solidFill>
                  <a:schemeClr val="bg1"/>
                </a:solidFill>
                <a:latin typeface="+mj-lt"/>
              </a:defRPr>
            </a:lvl3pPr>
            <a:lvl4pPr>
              <a:defRPr sz="3600">
                <a:solidFill>
                  <a:schemeClr val="bg1"/>
                </a:solidFill>
                <a:latin typeface="+mj-lt"/>
              </a:defRPr>
            </a:lvl4pPr>
            <a:lvl5pPr>
              <a:defRPr sz="3600">
                <a:solidFill>
                  <a:schemeClr val="bg1"/>
                </a:solidFill>
                <a:latin typeface="+mj-lt"/>
              </a:defRPr>
            </a:lvl5pPr>
          </a:lstStyle>
          <a:p>
            <a:pPr lvl="0"/>
            <a:r>
              <a:rPr lang="en-US" dirty="0"/>
              <a:t>Click to edit Master text styles</a:t>
            </a:r>
            <a:endParaRPr lang="en-ZA" dirty="0"/>
          </a:p>
        </p:txBody>
      </p:sp>
      <p:cxnSp>
        <p:nvCxnSpPr>
          <p:cNvPr id="15" name="Straight Connector 14">
            <a:extLst>
              <a:ext uri="{FF2B5EF4-FFF2-40B4-BE49-F238E27FC236}">
                <a16:creationId xmlns:a16="http://schemas.microsoft.com/office/drawing/2014/main" id="{09E4CD09-A226-66A4-D0B6-98CDBCA9DDBC}"/>
              </a:ext>
            </a:extLst>
          </p:cNvPr>
          <p:cNvCxnSpPr/>
          <p:nvPr userDrawn="1"/>
        </p:nvCxnSpPr>
        <p:spPr>
          <a:xfrm>
            <a:off x="609600" y="639432"/>
            <a:ext cx="0" cy="1890380"/>
          </a:xfrm>
          <a:prstGeom prst="line">
            <a:avLst/>
          </a:prstGeom>
          <a:ln w="57150">
            <a:solidFill>
              <a:srgbClr val="00B0F0"/>
            </a:solidFill>
          </a:ln>
        </p:spPr>
        <p:style>
          <a:lnRef idx="2">
            <a:schemeClr val="accent1"/>
          </a:lnRef>
          <a:fillRef idx="0">
            <a:schemeClr val="accent1"/>
          </a:fillRef>
          <a:effectRef idx="1">
            <a:schemeClr val="accent1"/>
          </a:effectRef>
          <a:fontRef idx="minor">
            <a:schemeClr val="tx1"/>
          </a:fontRef>
        </p:style>
      </p:cxnSp>
      <p:pic>
        <p:nvPicPr>
          <p:cNvPr id="17" name="Graphic 16">
            <a:extLst>
              <a:ext uri="{FF2B5EF4-FFF2-40B4-BE49-F238E27FC236}">
                <a16:creationId xmlns:a16="http://schemas.microsoft.com/office/drawing/2014/main" id="{6C0FCE06-49E9-C32C-E467-2DB15DC6C0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17295" y="4779440"/>
            <a:ext cx="1327785" cy="1576910"/>
          </a:xfrm>
          <a:prstGeom prst="rect">
            <a:avLst/>
          </a:prstGeom>
        </p:spPr>
      </p:pic>
      <p:sp>
        <p:nvSpPr>
          <p:cNvPr id="19" name="Picture Placeholder 18">
            <a:extLst>
              <a:ext uri="{FF2B5EF4-FFF2-40B4-BE49-F238E27FC236}">
                <a16:creationId xmlns:a16="http://schemas.microsoft.com/office/drawing/2014/main" id="{F5821D6A-5681-F190-BD3F-666F06999E97}"/>
              </a:ext>
            </a:extLst>
          </p:cNvPr>
          <p:cNvSpPr>
            <a:spLocks noGrp="1"/>
          </p:cNvSpPr>
          <p:nvPr>
            <p:ph type="pic" sz="quarter" idx="14"/>
          </p:nvPr>
        </p:nvSpPr>
        <p:spPr>
          <a:xfrm>
            <a:off x="6118225" y="639763"/>
            <a:ext cx="5616575" cy="6218237"/>
          </a:xfrm>
        </p:spPr>
        <p:txBody>
          <a:bodyPr/>
          <a:lstStyle/>
          <a:p>
            <a:endParaRPr lang="en-ZA"/>
          </a:p>
        </p:txBody>
      </p:sp>
    </p:spTree>
    <p:extLst>
      <p:ext uri="{BB962C8B-B14F-4D97-AF65-F5344CB8AC3E}">
        <p14:creationId xmlns:p14="http://schemas.microsoft.com/office/powerpoint/2010/main" val="33579024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471A-C296-0823-504B-AA54C1E8DDFC}"/>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ED104272-4DB3-288B-21F9-DEE6710656BE}"/>
              </a:ext>
            </a:extLst>
          </p:cNvPr>
          <p:cNvSpPr>
            <a:spLocks noGrp="1"/>
          </p:cNvSpPr>
          <p:nvPr>
            <p:ph type="dt" sz="half" idx="10"/>
          </p:nvPr>
        </p:nvSpPr>
        <p:spPr/>
        <p:txBody>
          <a:bodyPr/>
          <a:lstStyle/>
          <a:p>
            <a:fld id="{2F0024F3-716D-4858-A47B-A94DB0594318}" type="datetimeFigureOut">
              <a:rPr lang="en-ZA" smtClean="0"/>
              <a:t>2025/08/19</a:t>
            </a:fld>
            <a:endParaRPr lang="en-ZA"/>
          </a:p>
        </p:txBody>
      </p:sp>
      <p:sp>
        <p:nvSpPr>
          <p:cNvPr id="4" name="Footer Placeholder 3">
            <a:extLst>
              <a:ext uri="{FF2B5EF4-FFF2-40B4-BE49-F238E27FC236}">
                <a16:creationId xmlns:a16="http://schemas.microsoft.com/office/drawing/2014/main" id="{1FC8DD0D-4CBB-F39E-9A9B-F0F1082345F7}"/>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4A808768-5AAE-1124-600D-CF4D7BB7230D}"/>
              </a:ext>
            </a:extLst>
          </p:cNvPr>
          <p:cNvSpPr>
            <a:spLocks noGrp="1"/>
          </p:cNvSpPr>
          <p:nvPr>
            <p:ph type="sldNum" sz="quarter" idx="12"/>
          </p:nvPr>
        </p:nvSpPr>
        <p:spPr/>
        <p:txBody>
          <a:bodyPr/>
          <a:lstStyle/>
          <a:p>
            <a:fld id="{1364E149-6B8E-4F8F-B4E5-14C644F62B3E}" type="slidenum">
              <a:rPr lang="en-ZA" smtClean="0"/>
              <a:t>‹#›</a:t>
            </a:fld>
            <a:endParaRPr lang="en-ZA"/>
          </a:p>
        </p:txBody>
      </p:sp>
      <p:sp>
        <p:nvSpPr>
          <p:cNvPr id="7" name="Rectangle 6">
            <a:extLst>
              <a:ext uri="{FF2B5EF4-FFF2-40B4-BE49-F238E27FC236}">
                <a16:creationId xmlns:a16="http://schemas.microsoft.com/office/drawing/2014/main" id="{8F246FA6-137F-1D2F-5E70-12E74040FE17}"/>
              </a:ext>
            </a:extLst>
          </p:cNvPr>
          <p:cNvSpPr/>
          <p:nvPr userDrawn="1"/>
        </p:nvSpPr>
        <p:spPr>
          <a:xfrm>
            <a:off x="0" y="0"/>
            <a:ext cx="32004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8E205A93-7F11-0976-C4A0-70026DD8E572}"/>
              </a:ext>
            </a:extLst>
          </p:cNvPr>
          <p:cNvSpPr/>
          <p:nvPr userDrawn="1"/>
        </p:nvSpPr>
        <p:spPr>
          <a:xfrm>
            <a:off x="3200400" y="0"/>
            <a:ext cx="32004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3ECFDFEF-3ED1-F788-90E6-7CEBFD5733D6}"/>
              </a:ext>
            </a:extLst>
          </p:cNvPr>
          <p:cNvSpPr/>
          <p:nvPr userDrawn="1"/>
        </p:nvSpPr>
        <p:spPr>
          <a:xfrm>
            <a:off x="6400800" y="0"/>
            <a:ext cx="57912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ight Brace 9">
            <a:extLst>
              <a:ext uri="{FF2B5EF4-FFF2-40B4-BE49-F238E27FC236}">
                <a16:creationId xmlns:a16="http://schemas.microsoft.com/office/drawing/2014/main" id="{33A9C1F7-B70A-1F2E-78BF-A1B3E3FF6D9A}"/>
              </a:ext>
            </a:extLst>
          </p:cNvPr>
          <p:cNvSpPr/>
          <p:nvPr userDrawn="1"/>
        </p:nvSpPr>
        <p:spPr>
          <a:xfrm>
            <a:off x="2827020" y="2529812"/>
            <a:ext cx="655320" cy="3489064"/>
          </a:xfrm>
          <a:prstGeom prst="rightBrace">
            <a:avLst>
              <a:gd name="adj1" fmla="val 136005"/>
              <a:gd name="adj2" fmla="val 49028"/>
            </a:avLst>
          </a:prstGeom>
          <a:solidFill>
            <a:schemeClr val="tx2"/>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ZA"/>
          </a:p>
        </p:txBody>
      </p:sp>
      <p:sp>
        <p:nvSpPr>
          <p:cNvPr id="11" name="Right Brace 10">
            <a:extLst>
              <a:ext uri="{FF2B5EF4-FFF2-40B4-BE49-F238E27FC236}">
                <a16:creationId xmlns:a16="http://schemas.microsoft.com/office/drawing/2014/main" id="{793589C7-D9A6-8850-43AC-1760A5310F2D}"/>
              </a:ext>
            </a:extLst>
          </p:cNvPr>
          <p:cNvSpPr/>
          <p:nvPr userDrawn="1"/>
        </p:nvSpPr>
        <p:spPr>
          <a:xfrm>
            <a:off x="6019800" y="2529812"/>
            <a:ext cx="655320" cy="3489064"/>
          </a:xfrm>
          <a:prstGeom prst="rightBrace">
            <a:avLst>
              <a:gd name="adj1" fmla="val 136005"/>
              <a:gd name="adj2" fmla="val 49028"/>
            </a:avLst>
          </a:prstGeom>
          <a:solidFill>
            <a:schemeClr val="bg1"/>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ZA"/>
          </a:p>
        </p:txBody>
      </p:sp>
    </p:spTree>
    <p:extLst>
      <p:ext uri="{BB962C8B-B14F-4D97-AF65-F5344CB8AC3E}">
        <p14:creationId xmlns:p14="http://schemas.microsoft.com/office/powerpoint/2010/main" val="11354221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205A93-7F11-0976-C4A0-70026DD8E572}"/>
              </a:ext>
            </a:extLst>
          </p:cNvPr>
          <p:cNvSpPr/>
          <p:nvPr userDrawn="1"/>
        </p:nvSpPr>
        <p:spPr>
          <a:xfrm>
            <a:off x="0" y="0"/>
            <a:ext cx="64008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extLst>
              <a:ext uri="{FF2B5EF4-FFF2-40B4-BE49-F238E27FC236}">
                <a16:creationId xmlns:a16="http://schemas.microsoft.com/office/drawing/2014/main" id="{53F27F6E-68FB-C893-931C-A2A109602E02}"/>
              </a:ext>
            </a:extLst>
          </p:cNvPr>
          <p:cNvPicPr>
            <a:picLocks noChangeAspect="1"/>
          </p:cNvPicPr>
          <p:nvPr userDrawn="1"/>
        </p:nvPicPr>
        <p:blipFill>
          <a:blip r:embed="rId2">
            <a:alphaModFix amt="12000"/>
            <a:extLst>
              <a:ext uri="{28A0092B-C50C-407E-A947-70E740481C1C}">
                <a14:useLocalDpi xmlns:a14="http://schemas.microsoft.com/office/drawing/2010/main" val="0"/>
              </a:ext>
            </a:extLst>
          </a:blip>
          <a:srcRect l="41743" t="15491" b="15491"/>
          <a:stretch/>
        </p:blipFill>
        <p:spPr>
          <a:xfrm>
            <a:off x="-104538" y="0"/>
            <a:ext cx="5791200" cy="6858000"/>
          </a:xfrm>
          <a:prstGeom prst="rect">
            <a:avLst/>
          </a:prstGeom>
          <a:effectLst/>
        </p:spPr>
      </p:pic>
      <p:sp>
        <p:nvSpPr>
          <p:cNvPr id="2" name="Title 1">
            <a:extLst>
              <a:ext uri="{FF2B5EF4-FFF2-40B4-BE49-F238E27FC236}">
                <a16:creationId xmlns:a16="http://schemas.microsoft.com/office/drawing/2014/main" id="{B7F4471A-C296-0823-504B-AA54C1E8DDFC}"/>
              </a:ext>
            </a:extLst>
          </p:cNvPr>
          <p:cNvSpPr>
            <a:spLocks noGrp="1"/>
          </p:cNvSpPr>
          <p:nvPr>
            <p:ph type="title"/>
          </p:nvPr>
        </p:nvSpPr>
        <p:spPr>
          <a:xfrm>
            <a:off x="838200" y="2589876"/>
            <a:ext cx="4937760" cy="1325563"/>
          </a:xfrm>
        </p:spPr>
        <p:txBody>
          <a:bodyPr>
            <a:noAutofit/>
          </a:bodyPr>
          <a:lstStyle>
            <a:lvl1pPr>
              <a:defRPr sz="8000">
                <a:solidFill>
                  <a:schemeClr val="bg1"/>
                </a:solidFill>
              </a:defRPr>
            </a:lvl1pPr>
          </a:lstStyle>
          <a:p>
            <a:r>
              <a:rPr lang="en-US" dirty="0"/>
              <a:t>Click to edit Master title style</a:t>
            </a:r>
            <a:endParaRPr lang="en-ZA" dirty="0"/>
          </a:p>
        </p:txBody>
      </p:sp>
      <p:sp>
        <p:nvSpPr>
          <p:cNvPr id="5" name="Slide Number Placeholder 4">
            <a:extLst>
              <a:ext uri="{FF2B5EF4-FFF2-40B4-BE49-F238E27FC236}">
                <a16:creationId xmlns:a16="http://schemas.microsoft.com/office/drawing/2014/main" id="{4A808768-5AAE-1124-600D-CF4D7BB7230D}"/>
              </a:ext>
            </a:extLst>
          </p:cNvPr>
          <p:cNvSpPr>
            <a:spLocks noGrp="1"/>
          </p:cNvSpPr>
          <p:nvPr>
            <p:ph type="sldNum" sz="quarter" idx="12"/>
          </p:nvPr>
        </p:nvSpPr>
        <p:spPr/>
        <p:txBody>
          <a:bodyPr/>
          <a:lstStyle/>
          <a:p>
            <a:fld id="{1364E149-6B8E-4F8F-B4E5-14C644F62B3E}" type="slidenum">
              <a:rPr lang="en-ZA" smtClean="0"/>
              <a:t>‹#›</a:t>
            </a:fld>
            <a:endParaRPr lang="en-ZA"/>
          </a:p>
        </p:txBody>
      </p:sp>
      <p:sp>
        <p:nvSpPr>
          <p:cNvPr id="9" name="Rectangle 8">
            <a:extLst>
              <a:ext uri="{FF2B5EF4-FFF2-40B4-BE49-F238E27FC236}">
                <a16:creationId xmlns:a16="http://schemas.microsoft.com/office/drawing/2014/main" id="{3ECFDFEF-3ED1-F788-90E6-7CEBFD5733D6}"/>
              </a:ext>
            </a:extLst>
          </p:cNvPr>
          <p:cNvSpPr/>
          <p:nvPr userDrawn="1"/>
        </p:nvSpPr>
        <p:spPr>
          <a:xfrm>
            <a:off x="6400800" y="0"/>
            <a:ext cx="5791200" cy="6858000"/>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ight Brace 10">
            <a:extLst>
              <a:ext uri="{FF2B5EF4-FFF2-40B4-BE49-F238E27FC236}">
                <a16:creationId xmlns:a16="http://schemas.microsoft.com/office/drawing/2014/main" id="{793589C7-D9A6-8850-43AC-1760A5310F2D}"/>
              </a:ext>
            </a:extLst>
          </p:cNvPr>
          <p:cNvSpPr/>
          <p:nvPr userDrawn="1"/>
        </p:nvSpPr>
        <p:spPr>
          <a:xfrm>
            <a:off x="6019800" y="2529812"/>
            <a:ext cx="655320" cy="3489064"/>
          </a:xfrm>
          <a:prstGeom prst="rightBrace">
            <a:avLst>
              <a:gd name="adj1" fmla="val 136005"/>
              <a:gd name="adj2" fmla="val 49028"/>
            </a:avLst>
          </a:prstGeom>
          <a:solidFill>
            <a:schemeClr val="accent1"/>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ZA"/>
          </a:p>
        </p:txBody>
      </p:sp>
    </p:spTree>
    <p:extLst>
      <p:ext uri="{BB962C8B-B14F-4D97-AF65-F5344CB8AC3E}">
        <p14:creationId xmlns:p14="http://schemas.microsoft.com/office/powerpoint/2010/main" val="27969837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205A93-7F11-0976-C4A0-70026DD8E572}"/>
              </a:ext>
            </a:extLst>
          </p:cNvPr>
          <p:cNvSpPr/>
          <p:nvPr userDrawn="1"/>
        </p:nvSpPr>
        <p:spPr>
          <a:xfrm>
            <a:off x="0" y="0"/>
            <a:ext cx="6400800"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3" name="Picture 12">
            <a:extLst>
              <a:ext uri="{FF2B5EF4-FFF2-40B4-BE49-F238E27FC236}">
                <a16:creationId xmlns:a16="http://schemas.microsoft.com/office/drawing/2014/main" id="{53F27F6E-68FB-C893-931C-A2A109602E02}"/>
              </a:ext>
            </a:extLst>
          </p:cNvPr>
          <p:cNvPicPr>
            <a:picLocks noChangeAspect="1"/>
          </p:cNvPicPr>
          <p:nvPr userDrawn="1"/>
        </p:nvPicPr>
        <p:blipFill>
          <a:blip r:embed="rId2">
            <a:alphaModFix amt="12000"/>
            <a:extLst>
              <a:ext uri="{28A0092B-C50C-407E-A947-70E740481C1C}">
                <a14:useLocalDpi xmlns:a14="http://schemas.microsoft.com/office/drawing/2010/main" val="0"/>
              </a:ext>
            </a:extLst>
          </a:blip>
          <a:srcRect l="41743" t="15491" b="15491"/>
          <a:stretch/>
        </p:blipFill>
        <p:spPr>
          <a:xfrm>
            <a:off x="-104538" y="0"/>
            <a:ext cx="5791200" cy="6858000"/>
          </a:xfrm>
          <a:prstGeom prst="rect">
            <a:avLst/>
          </a:prstGeom>
          <a:effectLst/>
        </p:spPr>
      </p:pic>
      <p:sp>
        <p:nvSpPr>
          <p:cNvPr id="2" name="Title 1">
            <a:extLst>
              <a:ext uri="{FF2B5EF4-FFF2-40B4-BE49-F238E27FC236}">
                <a16:creationId xmlns:a16="http://schemas.microsoft.com/office/drawing/2014/main" id="{B7F4471A-C296-0823-504B-AA54C1E8DDFC}"/>
              </a:ext>
            </a:extLst>
          </p:cNvPr>
          <p:cNvSpPr>
            <a:spLocks noGrp="1"/>
          </p:cNvSpPr>
          <p:nvPr>
            <p:ph type="title"/>
          </p:nvPr>
        </p:nvSpPr>
        <p:spPr>
          <a:xfrm>
            <a:off x="838200" y="2589876"/>
            <a:ext cx="4937760" cy="1325563"/>
          </a:xfrm>
        </p:spPr>
        <p:txBody>
          <a:bodyPr>
            <a:noAutofit/>
          </a:bodyPr>
          <a:lstStyle>
            <a:lvl1pPr>
              <a:defRPr sz="8000">
                <a:solidFill>
                  <a:schemeClr val="bg1"/>
                </a:solidFill>
              </a:defRPr>
            </a:lvl1pPr>
          </a:lstStyle>
          <a:p>
            <a:r>
              <a:rPr lang="en-US" dirty="0"/>
              <a:t>Click to edit Master title style</a:t>
            </a:r>
            <a:endParaRPr lang="en-ZA" dirty="0"/>
          </a:p>
        </p:txBody>
      </p:sp>
      <p:sp>
        <p:nvSpPr>
          <p:cNvPr id="5" name="Slide Number Placeholder 4">
            <a:extLst>
              <a:ext uri="{FF2B5EF4-FFF2-40B4-BE49-F238E27FC236}">
                <a16:creationId xmlns:a16="http://schemas.microsoft.com/office/drawing/2014/main" id="{4A808768-5AAE-1124-600D-CF4D7BB7230D}"/>
              </a:ext>
            </a:extLst>
          </p:cNvPr>
          <p:cNvSpPr>
            <a:spLocks noGrp="1"/>
          </p:cNvSpPr>
          <p:nvPr>
            <p:ph type="sldNum" sz="quarter" idx="12"/>
          </p:nvPr>
        </p:nvSpPr>
        <p:spPr/>
        <p:txBody>
          <a:bodyPr/>
          <a:lstStyle/>
          <a:p>
            <a:fld id="{1364E149-6B8E-4F8F-B4E5-14C644F62B3E}" type="slidenum">
              <a:rPr lang="en-ZA" smtClean="0"/>
              <a:t>‹#›</a:t>
            </a:fld>
            <a:endParaRPr lang="en-ZA"/>
          </a:p>
        </p:txBody>
      </p:sp>
      <p:sp>
        <p:nvSpPr>
          <p:cNvPr id="9" name="Rectangle 8">
            <a:extLst>
              <a:ext uri="{FF2B5EF4-FFF2-40B4-BE49-F238E27FC236}">
                <a16:creationId xmlns:a16="http://schemas.microsoft.com/office/drawing/2014/main" id="{3ECFDFEF-3ED1-F788-90E6-7CEBFD5733D6}"/>
              </a:ext>
            </a:extLst>
          </p:cNvPr>
          <p:cNvSpPr/>
          <p:nvPr userDrawn="1"/>
        </p:nvSpPr>
        <p:spPr>
          <a:xfrm>
            <a:off x="6400800" y="0"/>
            <a:ext cx="57912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ight Brace 10">
            <a:extLst>
              <a:ext uri="{FF2B5EF4-FFF2-40B4-BE49-F238E27FC236}">
                <a16:creationId xmlns:a16="http://schemas.microsoft.com/office/drawing/2014/main" id="{793589C7-D9A6-8850-43AC-1760A5310F2D}"/>
              </a:ext>
            </a:extLst>
          </p:cNvPr>
          <p:cNvSpPr/>
          <p:nvPr userDrawn="1"/>
        </p:nvSpPr>
        <p:spPr>
          <a:xfrm>
            <a:off x="6019800" y="2529812"/>
            <a:ext cx="655320" cy="3489064"/>
          </a:xfrm>
          <a:prstGeom prst="rightBrace">
            <a:avLst>
              <a:gd name="adj1" fmla="val 136005"/>
              <a:gd name="adj2" fmla="val 49028"/>
            </a:avLst>
          </a:prstGeom>
          <a:solidFill>
            <a:schemeClr val="accent1"/>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ZA"/>
          </a:p>
        </p:txBody>
      </p:sp>
    </p:spTree>
    <p:extLst>
      <p:ext uri="{BB962C8B-B14F-4D97-AF65-F5344CB8AC3E}">
        <p14:creationId xmlns:p14="http://schemas.microsoft.com/office/powerpoint/2010/main" val="21750721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A4A866-6991-C6DB-63B2-89D87C81C4CA}"/>
              </a:ext>
            </a:extLst>
          </p:cNvPr>
          <p:cNvSpPr/>
          <p:nvPr userDrawn="1"/>
        </p:nvSpPr>
        <p:spPr>
          <a:xfrm>
            <a:off x="0" y="0"/>
            <a:ext cx="5289630" cy="440995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F2275CE5-8A00-5D82-748F-46F3EE013F32}"/>
              </a:ext>
            </a:extLst>
          </p:cNvPr>
          <p:cNvSpPr/>
          <p:nvPr userDrawn="1"/>
        </p:nvSpPr>
        <p:spPr>
          <a:xfrm>
            <a:off x="0" y="4409954"/>
            <a:ext cx="5289630" cy="244804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Picture Placeholder 6">
            <a:extLst>
              <a:ext uri="{FF2B5EF4-FFF2-40B4-BE49-F238E27FC236}">
                <a16:creationId xmlns:a16="http://schemas.microsoft.com/office/drawing/2014/main" id="{208045D3-AC78-47A3-4350-79D7A9F83671}"/>
              </a:ext>
            </a:extLst>
          </p:cNvPr>
          <p:cNvSpPr>
            <a:spLocks noGrp="1"/>
          </p:cNvSpPr>
          <p:nvPr>
            <p:ph type="pic" sz="quarter" idx="10"/>
          </p:nvPr>
        </p:nvSpPr>
        <p:spPr>
          <a:xfrm>
            <a:off x="5289550" y="0"/>
            <a:ext cx="6902450" cy="6858000"/>
          </a:xfrm>
        </p:spPr>
        <p:txBody>
          <a:bodyPr/>
          <a:lstStyle/>
          <a:p>
            <a:endParaRPr lang="en-ZA"/>
          </a:p>
        </p:txBody>
      </p:sp>
      <p:pic>
        <p:nvPicPr>
          <p:cNvPr id="6" name="Graphic 5">
            <a:extLst>
              <a:ext uri="{FF2B5EF4-FFF2-40B4-BE49-F238E27FC236}">
                <a16:creationId xmlns:a16="http://schemas.microsoft.com/office/drawing/2014/main" id="{80318BD5-A4D5-F903-5134-BFA7073019A9}"/>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
        <p:nvSpPr>
          <p:cNvPr id="9" name="Text Placeholder 8">
            <a:extLst>
              <a:ext uri="{FF2B5EF4-FFF2-40B4-BE49-F238E27FC236}">
                <a16:creationId xmlns:a16="http://schemas.microsoft.com/office/drawing/2014/main" id="{B6BD30D4-1D98-51FE-3FF8-2FBA3409ECD8}"/>
              </a:ext>
            </a:extLst>
          </p:cNvPr>
          <p:cNvSpPr>
            <a:spLocks noGrp="1"/>
          </p:cNvSpPr>
          <p:nvPr>
            <p:ph type="body" sz="quarter" idx="11"/>
          </p:nvPr>
        </p:nvSpPr>
        <p:spPr>
          <a:xfrm>
            <a:off x="517524" y="873125"/>
            <a:ext cx="7224395" cy="2784475"/>
          </a:xfrm>
        </p:spPr>
        <p:txBody>
          <a:bodyPr>
            <a:noAutofit/>
          </a:bodyPr>
          <a:lstStyle>
            <a:lvl1pPr marL="0" indent="0">
              <a:buNone/>
              <a:defRPr sz="7200">
                <a:solidFill>
                  <a:schemeClr val="bg1"/>
                </a:solidFill>
                <a:latin typeface="+mj-lt"/>
              </a:defRPr>
            </a:lvl1pPr>
            <a:lvl2pPr>
              <a:defRPr sz="5400">
                <a:latin typeface="+mj-lt"/>
              </a:defRPr>
            </a:lvl2pPr>
            <a:lvl3pPr>
              <a:defRPr sz="4800">
                <a:latin typeface="+mj-lt"/>
              </a:defRPr>
            </a:lvl3pPr>
            <a:lvl4pPr>
              <a:defRPr sz="4400">
                <a:latin typeface="+mj-lt"/>
              </a:defRPr>
            </a:lvl4pPr>
            <a:lvl5pPr>
              <a:defRPr sz="4400">
                <a:latin typeface="+mj-lt"/>
              </a:defRPr>
            </a:lvl5pPr>
          </a:lstStyle>
          <a:p>
            <a:pPr lvl="0"/>
            <a:r>
              <a:rPr lang="en-US" dirty="0"/>
              <a:t>Click to edit Master text styles</a:t>
            </a:r>
            <a:endParaRPr lang="en-ZA" dirty="0"/>
          </a:p>
        </p:txBody>
      </p:sp>
      <p:sp>
        <p:nvSpPr>
          <p:cNvPr id="11" name="Text Placeholder 10">
            <a:extLst>
              <a:ext uri="{FF2B5EF4-FFF2-40B4-BE49-F238E27FC236}">
                <a16:creationId xmlns:a16="http://schemas.microsoft.com/office/drawing/2014/main" id="{53760D0A-B49B-4A0E-BCC8-EDFBAEB246A3}"/>
              </a:ext>
            </a:extLst>
          </p:cNvPr>
          <p:cNvSpPr>
            <a:spLocks noGrp="1"/>
          </p:cNvSpPr>
          <p:nvPr>
            <p:ph type="body" sz="quarter" idx="12"/>
          </p:nvPr>
        </p:nvSpPr>
        <p:spPr>
          <a:xfrm>
            <a:off x="517525" y="5089525"/>
            <a:ext cx="4054475" cy="1204913"/>
          </a:xfrm>
        </p:spPr>
        <p:txBody>
          <a:bodyPr>
            <a:no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Tree>
    <p:extLst>
      <p:ext uri="{BB962C8B-B14F-4D97-AF65-F5344CB8AC3E}">
        <p14:creationId xmlns:p14="http://schemas.microsoft.com/office/powerpoint/2010/main" val="1952034553"/>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D215AD-7353-6FBF-BFE9-39CBFE49C9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4" name="Graphic 13">
            <a:extLst>
              <a:ext uri="{FF2B5EF4-FFF2-40B4-BE49-F238E27FC236}">
                <a16:creationId xmlns:a16="http://schemas.microsoft.com/office/drawing/2014/main" id="{B395F87C-D889-E81B-F7F8-0D19CCA5CA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33702" y="-1"/>
            <a:ext cx="1858298" cy="1238865"/>
          </a:xfrm>
          <a:prstGeom prst="rect">
            <a:avLst/>
          </a:prstGeom>
        </p:spPr>
      </p:pic>
      <p:sp>
        <p:nvSpPr>
          <p:cNvPr id="8" name="Title 1">
            <a:extLst>
              <a:ext uri="{FF2B5EF4-FFF2-40B4-BE49-F238E27FC236}">
                <a16:creationId xmlns:a16="http://schemas.microsoft.com/office/drawing/2014/main" id="{51289552-338F-C010-768D-0D27954807A6}"/>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sp>
        <p:nvSpPr>
          <p:cNvPr id="10" name="Footer Placeholder 3">
            <a:extLst>
              <a:ext uri="{FF2B5EF4-FFF2-40B4-BE49-F238E27FC236}">
                <a16:creationId xmlns:a16="http://schemas.microsoft.com/office/drawing/2014/main" id="{33CF1D06-20E6-0BD1-8963-A367328EEA04}"/>
              </a:ext>
            </a:extLst>
          </p:cNvPr>
          <p:cNvSpPr>
            <a:spLocks noGrp="1"/>
          </p:cNvSpPr>
          <p:nvPr>
            <p:ph type="ftr" sz="quarter" idx="11"/>
          </p:nvPr>
        </p:nvSpPr>
        <p:spPr>
          <a:xfrm>
            <a:off x="1510635" y="6165602"/>
            <a:ext cx="4114800" cy="402838"/>
          </a:xfrm>
        </p:spPr>
        <p:txBody>
          <a:bodyPr lIns="0"/>
          <a:lstStyle>
            <a:lvl1pPr algn="l">
              <a:defRPr/>
            </a:lvl1pPr>
          </a:lstStyle>
          <a:p>
            <a:r>
              <a:rPr lang="en-ZA" dirty="0"/>
              <a:t>eduvos.com</a:t>
            </a:r>
          </a:p>
        </p:txBody>
      </p:sp>
      <p:sp>
        <p:nvSpPr>
          <p:cNvPr id="11" name="Slide Number Placeholder 4">
            <a:extLst>
              <a:ext uri="{FF2B5EF4-FFF2-40B4-BE49-F238E27FC236}">
                <a16:creationId xmlns:a16="http://schemas.microsoft.com/office/drawing/2014/main" id="{1B2F4197-06CD-A4DE-DF14-5BED4591BD3B}"/>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12" name="Graphic 11">
            <a:extLst>
              <a:ext uri="{FF2B5EF4-FFF2-40B4-BE49-F238E27FC236}">
                <a16:creationId xmlns:a16="http://schemas.microsoft.com/office/drawing/2014/main" id="{CA836988-02BD-DCE4-CA73-61F655A55FFB}"/>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630146" y="236440"/>
            <a:ext cx="494424" cy="636685"/>
          </a:xfrm>
          <a:prstGeom prst="rect">
            <a:avLst/>
          </a:prstGeom>
        </p:spPr>
      </p:pic>
      <p:sp>
        <p:nvSpPr>
          <p:cNvPr id="13" name="Text Placeholder 8">
            <a:extLst>
              <a:ext uri="{FF2B5EF4-FFF2-40B4-BE49-F238E27FC236}">
                <a16:creationId xmlns:a16="http://schemas.microsoft.com/office/drawing/2014/main" id="{8AF9ABA7-79CB-F9DA-B066-A164C732FFDD}"/>
              </a:ext>
            </a:extLst>
          </p:cNvPr>
          <p:cNvSpPr>
            <a:spLocks noGrp="1"/>
          </p:cNvSpPr>
          <p:nvPr>
            <p:ph type="body" sz="quarter" idx="13"/>
          </p:nvPr>
        </p:nvSpPr>
        <p:spPr>
          <a:xfrm>
            <a:off x="1510635" y="1621546"/>
            <a:ext cx="9426923" cy="4038986"/>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Tree>
    <p:extLst>
      <p:ext uri="{BB962C8B-B14F-4D97-AF65-F5344CB8AC3E}">
        <p14:creationId xmlns:p14="http://schemas.microsoft.com/office/powerpoint/2010/main" val="473763282"/>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Main Cover">
    <p:spTree>
      <p:nvGrpSpPr>
        <p:cNvPr id="1" name=""/>
        <p:cNvGrpSpPr/>
        <p:nvPr/>
      </p:nvGrpSpPr>
      <p:grpSpPr>
        <a:xfrm>
          <a:off x="0" y="0"/>
          <a:ext cx="0" cy="0"/>
          <a:chOff x="0" y="0"/>
          <a:chExt cx="0" cy="0"/>
        </a:xfrm>
      </p:grpSpPr>
      <p:pic>
        <p:nvPicPr>
          <p:cNvPr id="358" name="Picture 357">
            <a:extLst>
              <a:ext uri="{FF2B5EF4-FFF2-40B4-BE49-F238E27FC236}">
                <a16:creationId xmlns:a16="http://schemas.microsoft.com/office/drawing/2014/main" id="{3D628FF3-737A-B1DA-863C-EA5511CAEA20}"/>
              </a:ext>
            </a:extLst>
          </p:cNvPr>
          <p:cNvPicPr>
            <a:picLocks noChangeAspect="1"/>
          </p:cNvPicPr>
          <p:nvPr userDrawn="1"/>
        </p:nvPicPr>
        <p:blipFill>
          <a:blip r:embed="rId2"/>
          <a:srcRect r="10542"/>
          <a:stretch/>
        </p:blipFill>
        <p:spPr>
          <a:xfrm>
            <a:off x="-117779" y="0"/>
            <a:ext cx="12309780" cy="6858000"/>
          </a:xfrm>
          <a:prstGeom prst="rect">
            <a:avLst/>
          </a:prstGeom>
        </p:spPr>
      </p:pic>
      <p:sp>
        <p:nvSpPr>
          <p:cNvPr id="2" name="Title 1">
            <a:extLst>
              <a:ext uri="{FF2B5EF4-FFF2-40B4-BE49-F238E27FC236}">
                <a16:creationId xmlns:a16="http://schemas.microsoft.com/office/drawing/2014/main" id="{36280876-7201-04FB-18D7-54FC3EFAC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2EC0FB6-30C8-977D-37FF-A08A84F6B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5BEE2CF4-22A0-44EA-F601-BE6C24E5CE53}"/>
              </a:ext>
            </a:extLst>
          </p:cNvPr>
          <p:cNvSpPr>
            <a:spLocks noGrp="1"/>
          </p:cNvSpPr>
          <p:nvPr>
            <p:ph type="dt" sz="half" idx="10"/>
          </p:nvPr>
        </p:nvSpPr>
        <p:spPr/>
        <p:txBody>
          <a:bodyPr/>
          <a:lstStyle/>
          <a:p>
            <a:fld id="{2F0024F3-716D-4858-A47B-A94DB0594318}" type="datetimeFigureOut">
              <a:rPr lang="en-ZA" smtClean="0"/>
              <a:t>2025/08/19</a:t>
            </a:fld>
            <a:endParaRPr lang="en-ZA"/>
          </a:p>
        </p:txBody>
      </p:sp>
      <p:sp>
        <p:nvSpPr>
          <p:cNvPr id="5" name="Footer Placeholder 4">
            <a:extLst>
              <a:ext uri="{FF2B5EF4-FFF2-40B4-BE49-F238E27FC236}">
                <a16:creationId xmlns:a16="http://schemas.microsoft.com/office/drawing/2014/main" id="{5FEAF3A3-A8F2-4279-0CF5-F5FC958DF16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5EBDBC5-05FF-338C-79A8-DA87D2484B2B}"/>
              </a:ext>
            </a:extLst>
          </p:cNvPr>
          <p:cNvSpPr>
            <a:spLocks noGrp="1"/>
          </p:cNvSpPr>
          <p:nvPr>
            <p:ph type="sldNum" sz="quarter" idx="12"/>
          </p:nvPr>
        </p:nvSpPr>
        <p:spPr/>
        <p:txBody>
          <a:bodyPr/>
          <a:lstStyle/>
          <a:p>
            <a:fld id="{1364E149-6B8E-4F8F-B4E5-14C644F62B3E}" type="slidenum">
              <a:rPr lang="en-ZA" smtClean="0"/>
              <a:t>‹#›</a:t>
            </a:fld>
            <a:endParaRPr lang="en-ZA"/>
          </a:p>
        </p:txBody>
      </p:sp>
    </p:spTree>
    <p:extLst>
      <p:ext uri="{BB962C8B-B14F-4D97-AF65-F5344CB8AC3E}">
        <p14:creationId xmlns:p14="http://schemas.microsoft.com/office/powerpoint/2010/main" val="4012688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ed">
    <p:bg>
      <p:bgPr>
        <a:solidFill>
          <a:srgbClr val="B10000"/>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F0477A8-A693-E286-52B9-F5545E9A4D58}"/>
              </a:ext>
            </a:extLst>
          </p:cNvPr>
          <p:cNvGrpSpPr/>
          <p:nvPr userDrawn="1"/>
        </p:nvGrpSpPr>
        <p:grpSpPr>
          <a:xfrm>
            <a:off x="-15999" y="1852905"/>
            <a:ext cx="6697670" cy="5050318"/>
            <a:chOff x="-5639476" y="1852905"/>
            <a:chExt cx="6697670" cy="5050318"/>
          </a:xfrm>
        </p:grpSpPr>
        <p:sp>
          <p:nvSpPr>
            <p:cNvPr id="7" name="Freeform: Shape 6">
              <a:extLst>
                <a:ext uri="{FF2B5EF4-FFF2-40B4-BE49-F238E27FC236}">
                  <a16:creationId xmlns:a16="http://schemas.microsoft.com/office/drawing/2014/main" id="{305C6822-AE77-F53B-33B7-95EEE310AA42}"/>
                </a:ext>
              </a:extLst>
            </p:cNvPr>
            <p:cNvSpPr/>
            <p:nvPr/>
          </p:nvSpPr>
          <p:spPr>
            <a:xfrm>
              <a:off x="-5572789" y="1852905"/>
              <a:ext cx="1632320" cy="1682676"/>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chemeClr val="accent3"/>
            </a:solidFill>
            <a:ln w="8399" cap="flat">
              <a:noFill/>
              <a:prstDash val="solid"/>
              <a:miter/>
            </a:ln>
          </p:spPr>
          <p:txBody>
            <a:bodyPr rtlCol="0" anchor="ctr"/>
            <a:lstStyle/>
            <a:p>
              <a:endParaRPr lang="en-ZA"/>
            </a:p>
          </p:txBody>
        </p:sp>
        <p:sp>
          <p:nvSpPr>
            <p:cNvPr id="8" name="Freeform: Shape 7">
              <a:extLst>
                <a:ext uri="{FF2B5EF4-FFF2-40B4-BE49-F238E27FC236}">
                  <a16:creationId xmlns:a16="http://schemas.microsoft.com/office/drawing/2014/main" id="{FEE0FE2F-C9C0-1F0A-C173-6FE7F607FCAD}"/>
                </a:ext>
              </a:extLst>
            </p:cNvPr>
            <p:cNvSpPr/>
            <p:nvPr/>
          </p:nvSpPr>
          <p:spPr>
            <a:xfrm>
              <a:off x="-5623145" y="2079500"/>
              <a:ext cx="1632320" cy="1458369"/>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rgbClr val="F6A7B1"/>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A1A2C3AB-1E88-A63A-9622-F45137ECD180}"/>
                </a:ext>
              </a:extLst>
            </p:cNvPr>
            <p:cNvSpPr/>
            <p:nvPr/>
          </p:nvSpPr>
          <p:spPr>
            <a:xfrm>
              <a:off x="-5638385" y="1855194"/>
              <a:ext cx="1749072" cy="1682676"/>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B10000"/>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3989773" y="3537870"/>
              <a:ext cx="1682676" cy="1699193"/>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E8233C"/>
            </a:solidFill>
            <a:ln w="8399" cap="flat">
              <a:noFill/>
              <a:prstDash val="solid"/>
              <a:miter/>
            </a:ln>
          </p:spPr>
          <p:txBody>
            <a:bodyPr rtlCol="0" anchor="ctr"/>
            <a:lstStyle/>
            <a:p>
              <a:endParaRPr lang="en-ZA"/>
            </a:p>
          </p:txBody>
        </p:sp>
        <p:sp>
          <p:nvSpPr>
            <p:cNvPr id="11" name="Freeform: Shape 10">
              <a:extLst>
                <a:ext uri="{FF2B5EF4-FFF2-40B4-BE49-F238E27FC236}">
                  <a16:creationId xmlns:a16="http://schemas.microsoft.com/office/drawing/2014/main" id="{57E661E9-5A92-CBD9-3171-41C8BAFEBB5C}"/>
                </a:ext>
              </a:extLst>
            </p:cNvPr>
            <p:cNvSpPr/>
            <p:nvPr/>
          </p:nvSpPr>
          <p:spPr>
            <a:xfrm>
              <a:off x="-3989773" y="3537932"/>
              <a:ext cx="1682676" cy="1699193"/>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F17B8A"/>
            </a:solidFill>
            <a:ln w="8399" cap="flat">
              <a:noFill/>
              <a:prstDash val="solid"/>
              <a:miter/>
            </a:ln>
          </p:spPr>
          <p:txBody>
            <a:bodyPr rtlCol="0" anchor="ctr"/>
            <a:lstStyle/>
            <a:p>
              <a:endParaRPr lang="en-ZA" dirty="0"/>
            </a:p>
          </p:txBody>
        </p:sp>
        <p:grpSp>
          <p:nvGrpSpPr>
            <p:cNvPr id="47" name="Group 46">
              <a:extLst>
                <a:ext uri="{FF2B5EF4-FFF2-40B4-BE49-F238E27FC236}">
                  <a16:creationId xmlns:a16="http://schemas.microsoft.com/office/drawing/2014/main" id="{463D6306-154D-5160-8E94-A3190F0F10A2}"/>
                </a:ext>
              </a:extLst>
            </p:cNvPr>
            <p:cNvGrpSpPr/>
            <p:nvPr/>
          </p:nvGrpSpPr>
          <p:grpSpPr>
            <a:xfrm>
              <a:off x="-2323614" y="3537870"/>
              <a:ext cx="3381808" cy="3365353"/>
              <a:chOff x="3315862" y="3492647"/>
              <a:chExt cx="3381808" cy="3365353"/>
            </a:xfrm>
          </p:grpSpPr>
          <p:sp>
            <p:nvSpPr>
              <p:cNvPr id="12" name="Freeform: Shape 11">
                <a:extLst>
                  <a:ext uri="{FF2B5EF4-FFF2-40B4-BE49-F238E27FC236}">
                    <a16:creationId xmlns:a16="http://schemas.microsoft.com/office/drawing/2014/main" id="{A8307B28-B3B4-B465-ACCA-140400B8B7A2}"/>
                  </a:ext>
                </a:extLst>
              </p:cNvPr>
              <p:cNvSpPr/>
              <p:nvPr/>
            </p:nvSpPr>
            <p:spPr>
              <a:xfrm>
                <a:off x="3316048" y="3492647"/>
                <a:ext cx="3381622" cy="3365353"/>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B10000"/>
              </a:solidFill>
              <a:ln w="83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751242F7-D5CB-983D-82A7-1D105C8AEE5B}"/>
                  </a:ext>
                </a:extLst>
              </p:cNvPr>
              <p:cNvSpPr/>
              <p:nvPr/>
            </p:nvSpPr>
            <p:spPr>
              <a:xfrm>
                <a:off x="3316048" y="3492647"/>
                <a:ext cx="3381622" cy="3365353"/>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ED4F63"/>
              </a:solidFill>
              <a:ln w="8399" cap="flat">
                <a:noFill/>
                <a:prstDash val="solid"/>
                <a:miter/>
              </a:ln>
            </p:spPr>
            <p:txBody>
              <a:bodyPr rtlCol="0" anchor="ctr"/>
              <a:lstStyle/>
              <a:p>
                <a:endParaRPr lang="en-ZA" dirty="0"/>
              </a:p>
            </p:txBody>
          </p:sp>
          <p:sp>
            <p:nvSpPr>
              <p:cNvPr id="14" name="Freeform: Shape 13">
                <a:extLst>
                  <a:ext uri="{FF2B5EF4-FFF2-40B4-BE49-F238E27FC236}">
                    <a16:creationId xmlns:a16="http://schemas.microsoft.com/office/drawing/2014/main" id="{87344BC9-150F-3C26-8F36-43EC1E7925F9}"/>
                  </a:ext>
                </a:extLst>
              </p:cNvPr>
              <p:cNvSpPr/>
              <p:nvPr/>
            </p:nvSpPr>
            <p:spPr>
              <a:xfrm>
                <a:off x="3316048" y="4041311"/>
                <a:ext cx="2830360" cy="2816688"/>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chemeClr val="accent3"/>
                </a:solid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542CEB1B-622C-693B-6F2A-3D381F9A9520}"/>
                  </a:ext>
                </a:extLst>
              </p:cNvPr>
              <p:cNvSpPr/>
              <p:nvPr/>
            </p:nvSpPr>
            <p:spPr>
              <a:xfrm>
                <a:off x="3315862" y="4581870"/>
                <a:ext cx="2287141" cy="2276129"/>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chemeClr val="accent3"/>
                </a:solid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C07B092E-D720-D515-5AFC-54D5B546EE05}"/>
                  </a:ext>
                </a:extLst>
              </p:cNvPr>
              <p:cNvSpPr/>
              <p:nvPr/>
            </p:nvSpPr>
            <p:spPr>
              <a:xfrm>
                <a:off x="3316048" y="5142103"/>
                <a:ext cx="1724186" cy="1715896"/>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chemeClr val="accent3"/>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3316048" y="5720028"/>
                <a:ext cx="1143477" cy="113797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chemeClr val="accent3"/>
                </a:solidFill>
                <a:prstDash val="solid"/>
                <a:miter/>
              </a:ln>
            </p:spPr>
            <p:txBody>
              <a:bodyPr rtlCol="0" anchor="ctr"/>
              <a:lstStyle/>
              <a:p>
                <a:endParaRPr lang="en-ZA"/>
              </a:p>
            </p:txBody>
          </p:sp>
        </p:grpSp>
        <p:sp>
          <p:nvSpPr>
            <p:cNvPr id="18" name="Freeform: Shape 17">
              <a:extLst>
                <a:ext uri="{FF2B5EF4-FFF2-40B4-BE49-F238E27FC236}">
                  <a16:creationId xmlns:a16="http://schemas.microsoft.com/office/drawing/2014/main" id="{804E04CC-1B01-AC03-3C86-EA1994CE1083}"/>
                </a:ext>
              </a:extLst>
            </p:cNvPr>
            <p:cNvSpPr/>
            <p:nvPr/>
          </p:nvSpPr>
          <p:spPr>
            <a:xfrm>
              <a:off x="-5639476" y="3537993"/>
              <a:ext cx="1649703" cy="1649579"/>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F17B8A"/>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5639476" y="3537932"/>
              <a:ext cx="824821" cy="824821"/>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B10000"/>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4814594" y="3537870"/>
              <a:ext cx="824821" cy="824821"/>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B10000"/>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5639476" y="4362691"/>
              <a:ext cx="824821" cy="824882"/>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F1EBE8"/>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5470FE27-3443-C56D-0B57-90B00F88944B}"/>
                </a:ext>
              </a:extLst>
            </p:cNvPr>
            <p:cNvSpPr/>
            <p:nvPr/>
          </p:nvSpPr>
          <p:spPr>
            <a:xfrm>
              <a:off x="-4814594" y="4362691"/>
              <a:ext cx="824821" cy="824882"/>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B10000"/>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5623145" y="5187573"/>
              <a:ext cx="1633371" cy="1703585"/>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B10000"/>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5623145" y="5251168"/>
              <a:ext cx="1634175" cy="1639990"/>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F1EBE8"/>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4646883" y="6172805"/>
              <a:ext cx="657914" cy="728067"/>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E8233C"/>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5623145" y="5187573"/>
              <a:ext cx="874434" cy="800693"/>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E8233C"/>
            </a:solidFill>
            <a:ln w="8399" cap="flat">
              <a:noFill/>
              <a:prstDash val="solid"/>
              <a:miter/>
            </a:ln>
          </p:spPr>
          <p:txBody>
            <a:bodyPr rtlCol="0" anchor="ctr"/>
            <a:lstStyle/>
            <a:p>
              <a:endParaRPr lang="en-ZA"/>
            </a:p>
          </p:txBody>
        </p:sp>
      </p:grpSp>
      <p:sp>
        <p:nvSpPr>
          <p:cNvPr id="6" name="Rectangle 5">
            <a:extLst>
              <a:ext uri="{FF2B5EF4-FFF2-40B4-BE49-F238E27FC236}">
                <a16:creationId xmlns:a16="http://schemas.microsoft.com/office/drawing/2014/main" id="{6CA46758-A87D-3C20-DEA7-3C43D4C9CBB8}"/>
              </a:ext>
            </a:extLst>
          </p:cNvPr>
          <p:cNvSpPr/>
          <p:nvPr userDrawn="1"/>
        </p:nvSpPr>
        <p:spPr>
          <a:xfrm>
            <a:off x="-21838" y="0"/>
            <a:ext cx="12213838" cy="15479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Rectangle 26">
            <a:extLst>
              <a:ext uri="{FF2B5EF4-FFF2-40B4-BE49-F238E27FC236}">
                <a16:creationId xmlns:a16="http://schemas.microsoft.com/office/drawing/2014/main" id="{306ACEDE-919C-6E81-B246-C70E571B00EF}"/>
              </a:ext>
            </a:extLst>
          </p:cNvPr>
          <p:cNvSpPr/>
          <p:nvPr userDrawn="1"/>
        </p:nvSpPr>
        <p:spPr>
          <a:xfrm>
            <a:off x="-21838" y="6448584"/>
            <a:ext cx="12225240" cy="42346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94" name="Group 293">
            <a:extLst>
              <a:ext uri="{FF2B5EF4-FFF2-40B4-BE49-F238E27FC236}">
                <a16:creationId xmlns:a16="http://schemas.microsoft.com/office/drawing/2014/main" id="{A4FB9063-D666-4E30-B438-75F1C93EBD5D}"/>
              </a:ext>
            </a:extLst>
          </p:cNvPr>
          <p:cNvGrpSpPr/>
          <p:nvPr userDrawn="1"/>
        </p:nvGrpSpPr>
        <p:grpSpPr>
          <a:xfrm>
            <a:off x="0" y="6448584"/>
            <a:ext cx="2440432" cy="409416"/>
            <a:chOff x="6096000" y="0"/>
            <a:chExt cx="4629149" cy="776604"/>
          </a:xfrm>
        </p:grpSpPr>
        <p:sp>
          <p:nvSpPr>
            <p:cNvPr id="379" name="Freeform: Shape 378">
              <a:extLst>
                <a:ext uri="{FF2B5EF4-FFF2-40B4-BE49-F238E27FC236}">
                  <a16:creationId xmlns:a16="http://schemas.microsoft.com/office/drawing/2014/main" id="{8B0FC86E-B505-EA26-8067-AD891041C8F3}"/>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E8233C"/>
            </a:solidFill>
            <a:ln w="6347" cap="flat">
              <a:noFill/>
              <a:prstDash val="solid"/>
              <a:miter/>
            </a:ln>
          </p:spPr>
          <p:txBody>
            <a:bodyPr rtlCol="0" anchor="ctr"/>
            <a:lstStyle/>
            <a:p>
              <a:endParaRPr lang="en-ZA"/>
            </a:p>
          </p:txBody>
        </p:sp>
        <p:sp>
          <p:nvSpPr>
            <p:cNvPr id="380" name="Freeform: Shape 379">
              <a:extLst>
                <a:ext uri="{FF2B5EF4-FFF2-40B4-BE49-F238E27FC236}">
                  <a16:creationId xmlns:a16="http://schemas.microsoft.com/office/drawing/2014/main" id="{653AAF82-3FCD-BDB0-8F53-B28F1ADC0646}"/>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381" name="Freeform: Shape 380">
              <a:extLst>
                <a:ext uri="{FF2B5EF4-FFF2-40B4-BE49-F238E27FC236}">
                  <a16:creationId xmlns:a16="http://schemas.microsoft.com/office/drawing/2014/main" id="{D06D1BE4-C71A-D1AB-D90F-56BBDA8EE754}"/>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382" name="Freeform: Shape 381">
              <a:extLst>
                <a:ext uri="{FF2B5EF4-FFF2-40B4-BE49-F238E27FC236}">
                  <a16:creationId xmlns:a16="http://schemas.microsoft.com/office/drawing/2014/main" id="{282287D7-B649-2715-94E0-743766A5CF4C}"/>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383" name="Freeform: Shape 382">
              <a:extLst>
                <a:ext uri="{FF2B5EF4-FFF2-40B4-BE49-F238E27FC236}">
                  <a16:creationId xmlns:a16="http://schemas.microsoft.com/office/drawing/2014/main" id="{237CCC80-7AF0-4DBB-58B8-6D49DD57324E}"/>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384" name="Freeform: Shape 383">
              <a:extLst>
                <a:ext uri="{FF2B5EF4-FFF2-40B4-BE49-F238E27FC236}">
                  <a16:creationId xmlns:a16="http://schemas.microsoft.com/office/drawing/2014/main" id="{F2DBE011-5456-AAD3-E8B1-F40DC1A6B600}"/>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ED4F63"/>
            </a:solidFill>
            <a:ln w="6347" cap="flat">
              <a:noFill/>
              <a:prstDash val="solid"/>
              <a:miter/>
            </a:ln>
          </p:spPr>
          <p:txBody>
            <a:bodyPr rtlCol="0" anchor="ctr"/>
            <a:lstStyle/>
            <a:p>
              <a:endParaRPr lang="en-ZA"/>
            </a:p>
          </p:txBody>
        </p:sp>
        <p:sp>
          <p:nvSpPr>
            <p:cNvPr id="385" name="Freeform: Shape 384">
              <a:extLst>
                <a:ext uri="{FF2B5EF4-FFF2-40B4-BE49-F238E27FC236}">
                  <a16:creationId xmlns:a16="http://schemas.microsoft.com/office/drawing/2014/main" id="{E8C77A1C-38BC-CF4A-60E4-040E88398931}"/>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B10000"/>
            </a:solidFill>
            <a:ln w="6347" cap="flat">
              <a:noFill/>
              <a:prstDash val="solid"/>
              <a:miter/>
            </a:ln>
          </p:spPr>
          <p:txBody>
            <a:bodyPr rtlCol="0" anchor="ctr"/>
            <a:lstStyle/>
            <a:p>
              <a:endParaRPr lang="en-ZA"/>
            </a:p>
          </p:txBody>
        </p:sp>
        <p:sp>
          <p:nvSpPr>
            <p:cNvPr id="386" name="Freeform: Shape 385">
              <a:extLst>
                <a:ext uri="{FF2B5EF4-FFF2-40B4-BE49-F238E27FC236}">
                  <a16:creationId xmlns:a16="http://schemas.microsoft.com/office/drawing/2014/main" id="{C5881E78-A743-0833-154C-3899B1B3ADFC}"/>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387" name="Freeform: Shape 386">
              <a:extLst>
                <a:ext uri="{FF2B5EF4-FFF2-40B4-BE49-F238E27FC236}">
                  <a16:creationId xmlns:a16="http://schemas.microsoft.com/office/drawing/2014/main" id="{A1BE8F1A-8049-F2AB-B316-9175A013154D}"/>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388" name="Freeform: Shape 387">
              <a:extLst>
                <a:ext uri="{FF2B5EF4-FFF2-40B4-BE49-F238E27FC236}">
                  <a16:creationId xmlns:a16="http://schemas.microsoft.com/office/drawing/2014/main" id="{00D00EC0-AFC5-AB4C-E478-252970FB32D2}"/>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B10000"/>
            </a:solidFill>
            <a:ln w="6347" cap="flat">
              <a:noFill/>
              <a:prstDash val="solid"/>
              <a:miter/>
            </a:ln>
          </p:spPr>
          <p:txBody>
            <a:bodyPr rtlCol="0" anchor="ctr"/>
            <a:lstStyle/>
            <a:p>
              <a:endParaRPr lang="en-ZA"/>
            </a:p>
          </p:txBody>
        </p:sp>
        <p:sp>
          <p:nvSpPr>
            <p:cNvPr id="389" name="Freeform: Shape 388">
              <a:extLst>
                <a:ext uri="{FF2B5EF4-FFF2-40B4-BE49-F238E27FC236}">
                  <a16:creationId xmlns:a16="http://schemas.microsoft.com/office/drawing/2014/main" id="{C99B3525-9405-5300-AC77-05BEB321C577}"/>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390" name="Freeform: Shape 389">
              <a:extLst>
                <a:ext uri="{FF2B5EF4-FFF2-40B4-BE49-F238E27FC236}">
                  <a16:creationId xmlns:a16="http://schemas.microsoft.com/office/drawing/2014/main" id="{9624DB06-C3C4-A026-3C16-E869F3F8F688}"/>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391" name="Freeform: Shape 390">
              <a:extLst>
                <a:ext uri="{FF2B5EF4-FFF2-40B4-BE49-F238E27FC236}">
                  <a16:creationId xmlns:a16="http://schemas.microsoft.com/office/drawing/2014/main" id="{2B2D5221-A9D1-9B31-84B2-F56461B06F70}"/>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8233C"/>
            </a:solidFill>
            <a:ln w="6347" cap="flat">
              <a:noFill/>
              <a:prstDash val="solid"/>
              <a:miter/>
            </a:ln>
          </p:spPr>
          <p:txBody>
            <a:bodyPr rtlCol="0" anchor="ctr"/>
            <a:lstStyle/>
            <a:p>
              <a:endParaRPr lang="en-ZA"/>
            </a:p>
          </p:txBody>
        </p:sp>
        <p:sp>
          <p:nvSpPr>
            <p:cNvPr id="392" name="Freeform: Shape 391">
              <a:extLst>
                <a:ext uri="{FF2B5EF4-FFF2-40B4-BE49-F238E27FC236}">
                  <a16:creationId xmlns:a16="http://schemas.microsoft.com/office/drawing/2014/main" id="{56323173-97CF-91FE-EAB6-E92C0DD6AE0F}"/>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393" name="Graphic 19">
              <a:extLst>
                <a:ext uri="{FF2B5EF4-FFF2-40B4-BE49-F238E27FC236}">
                  <a16:creationId xmlns:a16="http://schemas.microsoft.com/office/drawing/2014/main" id="{983A593E-49A6-6683-C1EC-6C15313CA74B}"/>
                </a:ext>
              </a:extLst>
            </p:cNvPr>
            <p:cNvGrpSpPr/>
            <p:nvPr/>
          </p:nvGrpSpPr>
          <p:grpSpPr>
            <a:xfrm>
              <a:off x="9950577" y="2095"/>
              <a:ext cx="774572" cy="774509"/>
              <a:chOff x="8756777" y="2095"/>
              <a:chExt cx="774572" cy="774509"/>
            </a:xfrm>
          </p:grpSpPr>
          <p:sp>
            <p:nvSpPr>
              <p:cNvPr id="394" name="Freeform: Shape 393">
                <a:extLst>
                  <a:ext uri="{FF2B5EF4-FFF2-40B4-BE49-F238E27FC236}">
                    <a16:creationId xmlns:a16="http://schemas.microsoft.com/office/drawing/2014/main" id="{22CD5D37-0F7B-C138-5BC6-AB1884D4519E}"/>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395" name="Freeform: Shape 394">
                <a:extLst>
                  <a:ext uri="{FF2B5EF4-FFF2-40B4-BE49-F238E27FC236}">
                    <a16:creationId xmlns:a16="http://schemas.microsoft.com/office/drawing/2014/main" id="{5B59C12A-4A5B-5806-8FB5-93E507B46230}"/>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85BF3F"/>
              </a:solidFill>
              <a:ln w="6347" cap="flat">
                <a:noFill/>
                <a:prstDash val="solid"/>
                <a:miter/>
              </a:ln>
            </p:spPr>
            <p:txBody>
              <a:bodyPr rtlCol="0" anchor="ctr"/>
              <a:lstStyle/>
              <a:p>
                <a:endParaRPr lang="en-ZA"/>
              </a:p>
            </p:txBody>
          </p:sp>
          <p:sp>
            <p:nvSpPr>
              <p:cNvPr id="396" name="Freeform: Shape 395">
                <a:extLst>
                  <a:ext uri="{FF2B5EF4-FFF2-40B4-BE49-F238E27FC236}">
                    <a16:creationId xmlns:a16="http://schemas.microsoft.com/office/drawing/2014/main" id="{C7A3C74E-137F-9079-E03B-09DA69D3E4A1}"/>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85BF3F"/>
              </a:solidFill>
              <a:ln w="6347" cap="flat">
                <a:noFill/>
                <a:prstDash val="solid"/>
                <a:miter/>
              </a:ln>
            </p:spPr>
            <p:txBody>
              <a:bodyPr rtlCol="0" anchor="ctr"/>
              <a:lstStyle/>
              <a:p>
                <a:endParaRPr lang="en-ZA"/>
              </a:p>
            </p:txBody>
          </p:sp>
          <p:sp>
            <p:nvSpPr>
              <p:cNvPr id="397" name="Freeform: Shape 396">
                <a:extLst>
                  <a:ext uri="{FF2B5EF4-FFF2-40B4-BE49-F238E27FC236}">
                    <a16:creationId xmlns:a16="http://schemas.microsoft.com/office/drawing/2014/main" id="{5FA06224-1E49-1A26-6F75-192CA557BA19}"/>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85BF3F"/>
              </a:solidFill>
              <a:ln w="6347" cap="flat">
                <a:noFill/>
                <a:prstDash val="solid"/>
                <a:miter/>
              </a:ln>
            </p:spPr>
            <p:txBody>
              <a:bodyPr rtlCol="0" anchor="ctr"/>
              <a:lstStyle/>
              <a:p>
                <a:endParaRPr lang="en-ZA"/>
              </a:p>
            </p:txBody>
          </p:sp>
          <p:sp>
            <p:nvSpPr>
              <p:cNvPr id="398" name="Freeform: Shape 397">
                <a:extLst>
                  <a:ext uri="{FF2B5EF4-FFF2-40B4-BE49-F238E27FC236}">
                    <a16:creationId xmlns:a16="http://schemas.microsoft.com/office/drawing/2014/main" id="{F600FAFA-BA13-7A48-A7B0-5A1CF2D39E6B}"/>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85BF3F"/>
              </a:solidFill>
              <a:ln w="6347" cap="flat">
                <a:noFill/>
                <a:prstDash val="solid"/>
                <a:miter/>
              </a:ln>
            </p:spPr>
            <p:txBody>
              <a:bodyPr rtlCol="0" anchor="ctr"/>
              <a:lstStyle/>
              <a:p>
                <a:endParaRPr lang="en-ZA"/>
              </a:p>
            </p:txBody>
          </p:sp>
        </p:grpSp>
      </p:grpSp>
      <p:grpSp>
        <p:nvGrpSpPr>
          <p:cNvPr id="295" name="Group 294">
            <a:extLst>
              <a:ext uri="{FF2B5EF4-FFF2-40B4-BE49-F238E27FC236}">
                <a16:creationId xmlns:a16="http://schemas.microsoft.com/office/drawing/2014/main" id="{4EB65D20-A7F2-F3CE-FC4C-C3B25308FF6C}"/>
              </a:ext>
            </a:extLst>
          </p:cNvPr>
          <p:cNvGrpSpPr/>
          <p:nvPr userDrawn="1"/>
        </p:nvGrpSpPr>
        <p:grpSpPr>
          <a:xfrm rot="10800000" flipH="1">
            <a:off x="2430337" y="6448584"/>
            <a:ext cx="2440432" cy="409416"/>
            <a:chOff x="6096000" y="0"/>
            <a:chExt cx="4629149" cy="776604"/>
          </a:xfrm>
        </p:grpSpPr>
        <p:sp>
          <p:nvSpPr>
            <p:cNvPr id="359" name="Freeform: Shape 358">
              <a:extLst>
                <a:ext uri="{FF2B5EF4-FFF2-40B4-BE49-F238E27FC236}">
                  <a16:creationId xmlns:a16="http://schemas.microsoft.com/office/drawing/2014/main" id="{44AD2000-223B-4BD9-01F9-1520E91266C7}"/>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F17B8A"/>
            </a:solidFill>
            <a:ln w="6347" cap="flat">
              <a:noFill/>
              <a:prstDash val="solid"/>
              <a:miter/>
            </a:ln>
          </p:spPr>
          <p:txBody>
            <a:bodyPr rtlCol="0" anchor="ctr"/>
            <a:lstStyle/>
            <a:p>
              <a:endParaRPr lang="en-ZA"/>
            </a:p>
          </p:txBody>
        </p:sp>
        <p:sp>
          <p:nvSpPr>
            <p:cNvPr id="360" name="Freeform: Shape 359">
              <a:extLst>
                <a:ext uri="{FF2B5EF4-FFF2-40B4-BE49-F238E27FC236}">
                  <a16:creationId xmlns:a16="http://schemas.microsoft.com/office/drawing/2014/main" id="{02D0696F-A516-F38D-9FF7-6B72E33799A2}"/>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361" name="Freeform: Shape 360">
              <a:extLst>
                <a:ext uri="{FF2B5EF4-FFF2-40B4-BE49-F238E27FC236}">
                  <a16:creationId xmlns:a16="http://schemas.microsoft.com/office/drawing/2014/main" id="{D06EE2EA-9F95-4F22-9E99-7AAAC20C2CCF}"/>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362" name="Freeform: Shape 361">
              <a:extLst>
                <a:ext uri="{FF2B5EF4-FFF2-40B4-BE49-F238E27FC236}">
                  <a16:creationId xmlns:a16="http://schemas.microsoft.com/office/drawing/2014/main" id="{AE152D93-668E-8C62-86BB-FF85B3F46583}"/>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363" name="Freeform: Shape 362">
              <a:extLst>
                <a:ext uri="{FF2B5EF4-FFF2-40B4-BE49-F238E27FC236}">
                  <a16:creationId xmlns:a16="http://schemas.microsoft.com/office/drawing/2014/main" id="{C4DFF1FC-9E0B-A0E7-8299-3DA9A53F66C7}"/>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364" name="Freeform: Shape 363">
              <a:extLst>
                <a:ext uri="{FF2B5EF4-FFF2-40B4-BE49-F238E27FC236}">
                  <a16:creationId xmlns:a16="http://schemas.microsoft.com/office/drawing/2014/main" id="{818EE606-81BF-D7A2-6B11-FC973D3683EF}"/>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B10000"/>
            </a:solidFill>
            <a:ln w="6347" cap="flat">
              <a:noFill/>
              <a:prstDash val="solid"/>
              <a:miter/>
            </a:ln>
          </p:spPr>
          <p:txBody>
            <a:bodyPr rtlCol="0" anchor="ctr"/>
            <a:lstStyle/>
            <a:p>
              <a:endParaRPr lang="en-ZA"/>
            </a:p>
          </p:txBody>
        </p:sp>
        <p:sp>
          <p:nvSpPr>
            <p:cNvPr id="365" name="Freeform: Shape 364">
              <a:extLst>
                <a:ext uri="{FF2B5EF4-FFF2-40B4-BE49-F238E27FC236}">
                  <a16:creationId xmlns:a16="http://schemas.microsoft.com/office/drawing/2014/main" id="{52A05064-F720-E247-7B51-A1F00AA37511}"/>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E8233C"/>
            </a:solidFill>
            <a:ln w="6347" cap="flat">
              <a:noFill/>
              <a:prstDash val="solid"/>
              <a:miter/>
            </a:ln>
          </p:spPr>
          <p:txBody>
            <a:bodyPr rtlCol="0" anchor="ctr"/>
            <a:lstStyle/>
            <a:p>
              <a:endParaRPr lang="en-ZA"/>
            </a:p>
          </p:txBody>
        </p:sp>
        <p:sp>
          <p:nvSpPr>
            <p:cNvPr id="366" name="Freeform: Shape 365">
              <a:extLst>
                <a:ext uri="{FF2B5EF4-FFF2-40B4-BE49-F238E27FC236}">
                  <a16:creationId xmlns:a16="http://schemas.microsoft.com/office/drawing/2014/main" id="{188DB275-8C0E-CCA9-E947-C21AD61B7E6F}"/>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367" name="Freeform: Shape 366">
              <a:extLst>
                <a:ext uri="{FF2B5EF4-FFF2-40B4-BE49-F238E27FC236}">
                  <a16:creationId xmlns:a16="http://schemas.microsoft.com/office/drawing/2014/main" id="{BF2B2A67-952A-5449-4421-79D2663C6DA0}"/>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368" name="Freeform: Shape 367">
              <a:extLst>
                <a:ext uri="{FF2B5EF4-FFF2-40B4-BE49-F238E27FC236}">
                  <a16:creationId xmlns:a16="http://schemas.microsoft.com/office/drawing/2014/main" id="{AD5EE9AB-468B-CB64-4A07-C9EC699055CE}"/>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B10000"/>
            </a:solidFill>
            <a:ln w="6347" cap="flat">
              <a:noFill/>
              <a:prstDash val="solid"/>
              <a:miter/>
            </a:ln>
          </p:spPr>
          <p:txBody>
            <a:bodyPr rtlCol="0" anchor="ctr"/>
            <a:lstStyle/>
            <a:p>
              <a:endParaRPr lang="en-ZA"/>
            </a:p>
          </p:txBody>
        </p:sp>
        <p:sp>
          <p:nvSpPr>
            <p:cNvPr id="369" name="Freeform: Shape 368">
              <a:extLst>
                <a:ext uri="{FF2B5EF4-FFF2-40B4-BE49-F238E27FC236}">
                  <a16:creationId xmlns:a16="http://schemas.microsoft.com/office/drawing/2014/main" id="{736AC772-9C7D-AFC4-66DC-BC6A368155F1}"/>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370" name="Freeform: Shape 369">
              <a:extLst>
                <a:ext uri="{FF2B5EF4-FFF2-40B4-BE49-F238E27FC236}">
                  <a16:creationId xmlns:a16="http://schemas.microsoft.com/office/drawing/2014/main" id="{5EDDC4BA-909F-37A1-E450-580DAF97CEC8}"/>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371" name="Freeform: Shape 370">
              <a:extLst>
                <a:ext uri="{FF2B5EF4-FFF2-40B4-BE49-F238E27FC236}">
                  <a16:creationId xmlns:a16="http://schemas.microsoft.com/office/drawing/2014/main" id="{E8A671EE-D402-60C6-F677-ADB2E1524FEC}"/>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8233C"/>
            </a:solidFill>
            <a:ln w="6347" cap="flat">
              <a:noFill/>
              <a:prstDash val="solid"/>
              <a:miter/>
            </a:ln>
          </p:spPr>
          <p:txBody>
            <a:bodyPr rtlCol="0" anchor="ctr"/>
            <a:lstStyle/>
            <a:p>
              <a:endParaRPr lang="en-ZA"/>
            </a:p>
          </p:txBody>
        </p:sp>
        <p:sp>
          <p:nvSpPr>
            <p:cNvPr id="372" name="Freeform: Shape 371">
              <a:extLst>
                <a:ext uri="{FF2B5EF4-FFF2-40B4-BE49-F238E27FC236}">
                  <a16:creationId xmlns:a16="http://schemas.microsoft.com/office/drawing/2014/main" id="{88E4E21C-DA1D-BBE4-8B80-D330D455F70B}"/>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373" name="Graphic 19">
              <a:extLst>
                <a:ext uri="{FF2B5EF4-FFF2-40B4-BE49-F238E27FC236}">
                  <a16:creationId xmlns:a16="http://schemas.microsoft.com/office/drawing/2014/main" id="{2AC5816E-931B-B40F-E346-3D659E9D175F}"/>
                </a:ext>
              </a:extLst>
            </p:cNvPr>
            <p:cNvGrpSpPr/>
            <p:nvPr/>
          </p:nvGrpSpPr>
          <p:grpSpPr>
            <a:xfrm>
              <a:off x="9950577" y="2095"/>
              <a:ext cx="774572" cy="774509"/>
              <a:chOff x="8756777" y="2095"/>
              <a:chExt cx="774572" cy="774509"/>
            </a:xfrm>
          </p:grpSpPr>
          <p:sp>
            <p:nvSpPr>
              <p:cNvPr id="374" name="Freeform: Shape 373">
                <a:extLst>
                  <a:ext uri="{FF2B5EF4-FFF2-40B4-BE49-F238E27FC236}">
                    <a16:creationId xmlns:a16="http://schemas.microsoft.com/office/drawing/2014/main" id="{CAD00450-B040-83C9-C638-943970CFE1DE}"/>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375" name="Freeform: Shape 374">
                <a:extLst>
                  <a:ext uri="{FF2B5EF4-FFF2-40B4-BE49-F238E27FC236}">
                    <a16:creationId xmlns:a16="http://schemas.microsoft.com/office/drawing/2014/main" id="{F77664B8-A15A-28F3-D218-9734ACAA54F1}"/>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B10000"/>
              </a:solidFill>
              <a:ln w="6347" cap="flat">
                <a:noFill/>
                <a:prstDash val="solid"/>
                <a:miter/>
              </a:ln>
            </p:spPr>
            <p:txBody>
              <a:bodyPr rtlCol="0" anchor="ctr"/>
              <a:lstStyle/>
              <a:p>
                <a:endParaRPr lang="en-ZA" dirty="0"/>
              </a:p>
            </p:txBody>
          </p:sp>
          <p:sp>
            <p:nvSpPr>
              <p:cNvPr id="376" name="Freeform: Shape 375">
                <a:extLst>
                  <a:ext uri="{FF2B5EF4-FFF2-40B4-BE49-F238E27FC236}">
                    <a16:creationId xmlns:a16="http://schemas.microsoft.com/office/drawing/2014/main" id="{CCDFAAE3-84BB-7351-E639-6120D29E65E6}"/>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B10000"/>
              </a:solidFill>
              <a:ln w="6347" cap="flat">
                <a:noFill/>
                <a:prstDash val="solid"/>
                <a:miter/>
              </a:ln>
            </p:spPr>
            <p:txBody>
              <a:bodyPr rtlCol="0" anchor="ctr"/>
              <a:lstStyle/>
              <a:p>
                <a:endParaRPr lang="en-ZA"/>
              </a:p>
            </p:txBody>
          </p:sp>
          <p:sp>
            <p:nvSpPr>
              <p:cNvPr id="377" name="Freeform: Shape 376">
                <a:extLst>
                  <a:ext uri="{FF2B5EF4-FFF2-40B4-BE49-F238E27FC236}">
                    <a16:creationId xmlns:a16="http://schemas.microsoft.com/office/drawing/2014/main" id="{6EC30A90-AC79-7CF5-1D6F-778F1A2E9B38}"/>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B10000"/>
              </a:solidFill>
              <a:ln w="6347" cap="flat">
                <a:noFill/>
                <a:prstDash val="solid"/>
                <a:miter/>
              </a:ln>
            </p:spPr>
            <p:txBody>
              <a:bodyPr rtlCol="0" anchor="ctr"/>
              <a:lstStyle/>
              <a:p>
                <a:endParaRPr lang="en-ZA"/>
              </a:p>
            </p:txBody>
          </p:sp>
          <p:sp>
            <p:nvSpPr>
              <p:cNvPr id="378" name="Freeform: Shape 377">
                <a:extLst>
                  <a:ext uri="{FF2B5EF4-FFF2-40B4-BE49-F238E27FC236}">
                    <a16:creationId xmlns:a16="http://schemas.microsoft.com/office/drawing/2014/main" id="{6EAF1B8E-1203-E322-A47D-4DD2BBF146B5}"/>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B10000"/>
              </a:solidFill>
              <a:ln w="6347" cap="flat">
                <a:noFill/>
                <a:prstDash val="solid"/>
                <a:miter/>
              </a:ln>
            </p:spPr>
            <p:txBody>
              <a:bodyPr rtlCol="0" anchor="ctr"/>
              <a:lstStyle/>
              <a:p>
                <a:endParaRPr lang="en-ZA"/>
              </a:p>
            </p:txBody>
          </p:sp>
        </p:grpSp>
      </p:grpSp>
      <p:grpSp>
        <p:nvGrpSpPr>
          <p:cNvPr id="296" name="Group 295">
            <a:extLst>
              <a:ext uri="{FF2B5EF4-FFF2-40B4-BE49-F238E27FC236}">
                <a16:creationId xmlns:a16="http://schemas.microsoft.com/office/drawing/2014/main" id="{F08266FF-4AA8-BF7B-4A16-F99F3D4D5842}"/>
              </a:ext>
            </a:extLst>
          </p:cNvPr>
          <p:cNvGrpSpPr/>
          <p:nvPr userDrawn="1"/>
        </p:nvGrpSpPr>
        <p:grpSpPr>
          <a:xfrm>
            <a:off x="4882171" y="6448584"/>
            <a:ext cx="2440432" cy="409416"/>
            <a:chOff x="6096000" y="0"/>
            <a:chExt cx="4629149" cy="776604"/>
          </a:xfrm>
        </p:grpSpPr>
        <p:sp>
          <p:nvSpPr>
            <p:cNvPr id="339" name="Freeform: Shape 338">
              <a:extLst>
                <a:ext uri="{FF2B5EF4-FFF2-40B4-BE49-F238E27FC236}">
                  <a16:creationId xmlns:a16="http://schemas.microsoft.com/office/drawing/2014/main" id="{39D08ADE-EFCC-C456-310B-6F2AD0265F34}"/>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E8233C"/>
            </a:solidFill>
            <a:ln w="6347" cap="flat">
              <a:noFill/>
              <a:prstDash val="solid"/>
              <a:miter/>
            </a:ln>
          </p:spPr>
          <p:txBody>
            <a:bodyPr rtlCol="0" anchor="ctr"/>
            <a:lstStyle/>
            <a:p>
              <a:endParaRPr lang="en-ZA"/>
            </a:p>
          </p:txBody>
        </p:sp>
        <p:sp>
          <p:nvSpPr>
            <p:cNvPr id="340" name="Freeform: Shape 339">
              <a:extLst>
                <a:ext uri="{FF2B5EF4-FFF2-40B4-BE49-F238E27FC236}">
                  <a16:creationId xmlns:a16="http://schemas.microsoft.com/office/drawing/2014/main" id="{7DA56166-A93D-61AA-8126-D78085DDBD32}"/>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341" name="Freeform: Shape 340">
              <a:extLst>
                <a:ext uri="{FF2B5EF4-FFF2-40B4-BE49-F238E27FC236}">
                  <a16:creationId xmlns:a16="http://schemas.microsoft.com/office/drawing/2014/main" id="{82B9398F-34DD-7DD9-0877-FCEDFBA7FF5C}"/>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342" name="Freeform: Shape 341">
              <a:extLst>
                <a:ext uri="{FF2B5EF4-FFF2-40B4-BE49-F238E27FC236}">
                  <a16:creationId xmlns:a16="http://schemas.microsoft.com/office/drawing/2014/main" id="{AC130FFE-2F40-5CB2-2E8D-F5DCD96F835F}"/>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343" name="Freeform: Shape 342">
              <a:extLst>
                <a:ext uri="{FF2B5EF4-FFF2-40B4-BE49-F238E27FC236}">
                  <a16:creationId xmlns:a16="http://schemas.microsoft.com/office/drawing/2014/main" id="{769AE693-166D-2FA5-DD60-108241BC4C2A}"/>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344" name="Freeform: Shape 343">
              <a:extLst>
                <a:ext uri="{FF2B5EF4-FFF2-40B4-BE49-F238E27FC236}">
                  <a16:creationId xmlns:a16="http://schemas.microsoft.com/office/drawing/2014/main" id="{4CC7AE88-479F-17D9-C83D-CE659BB2AE42}"/>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F17B8A"/>
            </a:solidFill>
            <a:ln w="6347" cap="flat">
              <a:noFill/>
              <a:prstDash val="solid"/>
              <a:miter/>
            </a:ln>
          </p:spPr>
          <p:txBody>
            <a:bodyPr rtlCol="0" anchor="ctr"/>
            <a:lstStyle/>
            <a:p>
              <a:endParaRPr lang="en-ZA"/>
            </a:p>
          </p:txBody>
        </p:sp>
        <p:sp>
          <p:nvSpPr>
            <p:cNvPr id="345" name="Freeform: Shape 344">
              <a:extLst>
                <a:ext uri="{FF2B5EF4-FFF2-40B4-BE49-F238E27FC236}">
                  <a16:creationId xmlns:a16="http://schemas.microsoft.com/office/drawing/2014/main" id="{52ACE952-2919-69A0-9582-025EF2DD61AD}"/>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B10000"/>
            </a:solidFill>
            <a:ln w="6347" cap="flat">
              <a:noFill/>
              <a:prstDash val="solid"/>
              <a:miter/>
            </a:ln>
          </p:spPr>
          <p:txBody>
            <a:bodyPr rtlCol="0" anchor="ctr"/>
            <a:lstStyle/>
            <a:p>
              <a:endParaRPr lang="en-ZA"/>
            </a:p>
          </p:txBody>
        </p:sp>
        <p:sp>
          <p:nvSpPr>
            <p:cNvPr id="346" name="Freeform: Shape 345">
              <a:extLst>
                <a:ext uri="{FF2B5EF4-FFF2-40B4-BE49-F238E27FC236}">
                  <a16:creationId xmlns:a16="http://schemas.microsoft.com/office/drawing/2014/main" id="{F1BC06D1-BA90-C303-DFF3-5DA6B5D0887B}"/>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347" name="Freeform: Shape 346">
              <a:extLst>
                <a:ext uri="{FF2B5EF4-FFF2-40B4-BE49-F238E27FC236}">
                  <a16:creationId xmlns:a16="http://schemas.microsoft.com/office/drawing/2014/main" id="{3921A1CB-DAEA-3BA5-7CB4-D340E9F33002}"/>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348" name="Freeform: Shape 347">
              <a:extLst>
                <a:ext uri="{FF2B5EF4-FFF2-40B4-BE49-F238E27FC236}">
                  <a16:creationId xmlns:a16="http://schemas.microsoft.com/office/drawing/2014/main" id="{3BAC0FC4-865C-A330-CD03-B465C6499838}"/>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ED4F63"/>
            </a:solidFill>
            <a:ln w="6347" cap="flat">
              <a:noFill/>
              <a:prstDash val="solid"/>
              <a:miter/>
            </a:ln>
          </p:spPr>
          <p:txBody>
            <a:bodyPr rtlCol="0" anchor="ctr"/>
            <a:lstStyle/>
            <a:p>
              <a:endParaRPr lang="en-ZA"/>
            </a:p>
          </p:txBody>
        </p:sp>
        <p:sp>
          <p:nvSpPr>
            <p:cNvPr id="349" name="Freeform: Shape 348">
              <a:extLst>
                <a:ext uri="{FF2B5EF4-FFF2-40B4-BE49-F238E27FC236}">
                  <a16:creationId xmlns:a16="http://schemas.microsoft.com/office/drawing/2014/main" id="{75759278-3FE1-78BD-531E-4A39B0218B86}"/>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350" name="Freeform: Shape 349">
              <a:extLst>
                <a:ext uri="{FF2B5EF4-FFF2-40B4-BE49-F238E27FC236}">
                  <a16:creationId xmlns:a16="http://schemas.microsoft.com/office/drawing/2014/main" id="{22F4DBE4-CDF9-AA23-A551-CFF4AE1E216D}"/>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351" name="Freeform: Shape 350">
              <a:extLst>
                <a:ext uri="{FF2B5EF4-FFF2-40B4-BE49-F238E27FC236}">
                  <a16:creationId xmlns:a16="http://schemas.microsoft.com/office/drawing/2014/main" id="{F51F8BE4-1AFC-32A3-B9AE-F8C698667F3C}"/>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D4F63"/>
            </a:solidFill>
            <a:ln w="6347" cap="flat">
              <a:noFill/>
              <a:prstDash val="solid"/>
              <a:miter/>
            </a:ln>
          </p:spPr>
          <p:txBody>
            <a:bodyPr rtlCol="0" anchor="ctr"/>
            <a:lstStyle/>
            <a:p>
              <a:endParaRPr lang="en-ZA"/>
            </a:p>
          </p:txBody>
        </p:sp>
        <p:sp>
          <p:nvSpPr>
            <p:cNvPr id="352" name="Freeform: Shape 351">
              <a:extLst>
                <a:ext uri="{FF2B5EF4-FFF2-40B4-BE49-F238E27FC236}">
                  <a16:creationId xmlns:a16="http://schemas.microsoft.com/office/drawing/2014/main" id="{F5F62A33-0C15-3F39-DCC1-C1688EAFCB9D}"/>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353" name="Graphic 19">
              <a:extLst>
                <a:ext uri="{FF2B5EF4-FFF2-40B4-BE49-F238E27FC236}">
                  <a16:creationId xmlns:a16="http://schemas.microsoft.com/office/drawing/2014/main" id="{F67EB1D8-FF07-541D-DB05-7521E0858D59}"/>
                </a:ext>
              </a:extLst>
            </p:cNvPr>
            <p:cNvGrpSpPr/>
            <p:nvPr/>
          </p:nvGrpSpPr>
          <p:grpSpPr>
            <a:xfrm>
              <a:off x="9950577" y="2095"/>
              <a:ext cx="774572" cy="774509"/>
              <a:chOff x="8756777" y="2095"/>
              <a:chExt cx="774572" cy="774509"/>
            </a:xfrm>
          </p:grpSpPr>
          <p:sp>
            <p:nvSpPr>
              <p:cNvPr id="354" name="Freeform: Shape 353">
                <a:extLst>
                  <a:ext uri="{FF2B5EF4-FFF2-40B4-BE49-F238E27FC236}">
                    <a16:creationId xmlns:a16="http://schemas.microsoft.com/office/drawing/2014/main" id="{9BE63393-2568-2464-D0CC-95AD9A62AF77}"/>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dirty="0"/>
              </a:p>
            </p:txBody>
          </p:sp>
          <p:sp>
            <p:nvSpPr>
              <p:cNvPr id="355" name="Freeform: Shape 354">
                <a:extLst>
                  <a:ext uri="{FF2B5EF4-FFF2-40B4-BE49-F238E27FC236}">
                    <a16:creationId xmlns:a16="http://schemas.microsoft.com/office/drawing/2014/main" id="{5933E3B6-0057-0BE7-5BD2-941CCCE56F0F}"/>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B10000"/>
              </a:solidFill>
              <a:ln w="6347" cap="flat">
                <a:noFill/>
                <a:prstDash val="solid"/>
                <a:miter/>
              </a:ln>
            </p:spPr>
            <p:txBody>
              <a:bodyPr rtlCol="0" anchor="ctr"/>
              <a:lstStyle/>
              <a:p>
                <a:endParaRPr lang="en-ZA"/>
              </a:p>
            </p:txBody>
          </p:sp>
          <p:sp>
            <p:nvSpPr>
              <p:cNvPr id="356" name="Freeform: Shape 355">
                <a:extLst>
                  <a:ext uri="{FF2B5EF4-FFF2-40B4-BE49-F238E27FC236}">
                    <a16:creationId xmlns:a16="http://schemas.microsoft.com/office/drawing/2014/main" id="{EF8E812B-D8C8-628C-00D8-F4FD9301493C}"/>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B10000"/>
              </a:solidFill>
              <a:ln w="6347" cap="flat">
                <a:noFill/>
                <a:prstDash val="solid"/>
                <a:miter/>
              </a:ln>
            </p:spPr>
            <p:txBody>
              <a:bodyPr rtlCol="0" anchor="ctr"/>
              <a:lstStyle/>
              <a:p>
                <a:endParaRPr lang="en-ZA"/>
              </a:p>
            </p:txBody>
          </p:sp>
          <p:sp>
            <p:nvSpPr>
              <p:cNvPr id="357" name="Freeform: Shape 356">
                <a:extLst>
                  <a:ext uri="{FF2B5EF4-FFF2-40B4-BE49-F238E27FC236}">
                    <a16:creationId xmlns:a16="http://schemas.microsoft.com/office/drawing/2014/main" id="{B61F3885-C458-5026-E082-8DFA9A5C19BF}"/>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B10000"/>
              </a:solidFill>
              <a:ln w="6347" cap="flat">
                <a:noFill/>
                <a:prstDash val="solid"/>
                <a:miter/>
              </a:ln>
            </p:spPr>
            <p:txBody>
              <a:bodyPr rtlCol="0" anchor="ctr"/>
              <a:lstStyle/>
              <a:p>
                <a:endParaRPr lang="en-ZA"/>
              </a:p>
            </p:txBody>
          </p:sp>
          <p:sp>
            <p:nvSpPr>
              <p:cNvPr id="358" name="Freeform: Shape 357">
                <a:extLst>
                  <a:ext uri="{FF2B5EF4-FFF2-40B4-BE49-F238E27FC236}">
                    <a16:creationId xmlns:a16="http://schemas.microsoft.com/office/drawing/2014/main" id="{016BA730-28DD-40A1-3293-200EAF4F1D3A}"/>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B10000"/>
              </a:solidFill>
              <a:ln w="6347" cap="flat">
                <a:noFill/>
                <a:prstDash val="solid"/>
                <a:miter/>
              </a:ln>
            </p:spPr>
            <p:txBody>
              <a:bodyPr rtlCol="0" anchor="ctr"/>
              <a:lstStyle/>
              <a:p>
                <a:endParaRPr lang="en-ZA"/>
              </a:p>
            </p:txBody>
          </p:sp>
        </p:grpSp>
      </p:grpSp>
      <p:grpSp>
        <p:nvGrpSpPr>
          <p:cNvPr id="399" name="Group 398">
            <a:extLst>
              <a:ext uri="{FF2B5EF4-FFF2-40B4-BE49-F238E27FC236}">
                <a16:creationId xmlns:a16="http://schemas.microsoft.com/office/drawing/2014/main" id="{8CCBFE15-635F-8C76-2098-53C5994368F2}"/>
              </a:ext>
            </a:extLst>
          </p:cNvPr>
          <p:cNvGrpSpPr/>
          <p:nvPr userDrawn="1"/>
        </p:nvGrpSpPr>
        <p:grpSpPr>
          <a:xfrm>
            <a:off x="7332633" y="6448584"/>
            <a:ext cx="2440432" cy="409416"/>
            <a:chOff x="6096000" y="0"/>
            <a:chExt cx="4629149" cy="776604"/>
          </a:xfrm>
        </p:grpSpPr>
        <p:sp>
          <p:nvSpPr>
            <p:cNvPr id="400" name="Freeform: Shape 399">
              <a:extLst>
                <a:ext uri="{FF2B5EF4-FFF2-40B4-BE49-F238E27FC236}">
                  <a16:creationId xmlns:a16="http://schemas.microsoft.com/office/drawing/2014/main" id="{0D4A43DA-BFB0-49FF-AF8E-C11B1C3EFCB2}"/>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E8233C"/>
            </a:solidFill>
            <a:ln w="6347" cap="flat">
              <a:noFill/>
              <a:prstDash val="solid"/>
              <a:miter/>
            </a:ln>
          </p:spPr>
          <p:txBody>
            <a:bodyPr rtlCol="0" anchor="ctr"/>
            <a:lstStyle/>
            <a:p>
              <a:endParaRPr lang="en-ZA"/>
            </a:p>
          </p:txBody>
        </p:sp>
        <p:sp>
          <p:nvSpPr>
            <p:cNvPr id="401" name="Freeform: Shape 400">
              <a:extLst>
                <a:ext uri="{FF2B5EF4-FFF2-40B4-BE49-F238E27FC236}">
                  <a16:creationId xmlns:a16="http://schemas.microsoft.com/office/drawing/2014/main" id="{7F1D7C3A-6742-9C84-38CE-80621C209770}"/>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402" name="Freeform: Shape 401">
              <a:extLst>
                <a:ext uri="{FF2B5EF4-FFF2-40B4-BE49-F238E27FC236}">
                  <a16:creationId xmlns:a16="http://schemas.microsoft.com/office/drawing/2014/main" id="{CB15CF2D-DA5B-BDC4-F1DC-7864F20381FF}"/>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403" name="Freeform: Shape 402">
              <a:extLst>
                <a:ext uri="{FF2B5EF4-FFF2-40B4-BE49-F238E27FC236}">
                  <a16:creationId xmlns:a16="http://schemas.microsoft.com/office/drawing/2014/main" id="{11015846-EDF6-7BC7-D305-92BE1166B9C0}"/>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404" name="Freeform: Shape 403">
              <a:extLst>
                <a:ext uri="{FF2B5EF4-FFF2-40B4-BE49-F238E27FC236}">
                  <a16:creationId xmlns:a16="http://schemas.microsoft.com/office/drawing/2014/main" id="{25B13831-188B-5A8F-8690-564285E28E30}"/>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405" name="Freeform: Shape 404">
              <a:extLst>
                <a:ext uri="{FF2B5EF4-FFF2-40B4-BE49-F238E27FC236}">
                  <a16:creationId xmlns:a16="http://schemas.microsoft.com/office/drawing/2014/main" id="{FE0699D2-D890-D30F-1F44-0002EC9994A9}"/>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ED4F63"/>
            </a:solidFill>
            <a:ln w="6347" cap="flat">
              <a:noFill/>
              <a:prstDash val="solid"/>
              <a:miter/>
            </a:ln>
          </p:spPr>
          <p:txBody>
            <a:bodyPr rtlCol="0" anchor="ctr"/>
            <a:lstStyle/>
            <a:p>
              <a:endParaRPr lang="en-ZA"/>
            </a:p>
          </p:txBody>
        </p:sp>
        <p:sp>
          <p:nvSpPr>
            <p:cNvPr id="406" name="Freeform: Shape 405">
              <a:extLst>
                <a:ext uri="{FF2B5EF4-FFF2-40B4-BE49-F238E27FC236}">
                  <a16:creationId xmlns:a16="http://schemas.microsoft.com/office/drawing/2014/main" id="{07B8B8CC-E067-268F-B79F-47D691C1194D}"/>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B10000"/>
            </a:solidFill>
            <a:ln w="6347" cap="flat">
              <a:noFill/>
              <a:prstDash val="solid"/>
              <a:miter/>
            </a:ln>
          </p:spPr>
          <p:txBody>
            <a:bodyPr rtlCol="0" anchor="ctr"/>
            <a:lstStyle/>
            <a:p>
              <a:endParaRPr lang="en-ZA"/>
            </a:p>
          </p:txBody>
        </p:sp>
        <p:sp>
          <p:nvSpPr>
            <p:cNvPr id="407" name="Freeform: Shape 406">
              <a:extLst>
                <a:ext uri="{FF2B5EF4-FFF2-40B4-BE49-F238E27FC236}">
                  <a16:creationId xmlns:a16="http://schemas.microsoft.com/office/drawing/2014/main" id="{DA0B910C-A5ED-12A1-8A43-EC848F9B5CFE}"/>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408" name="Freeform: Shape 407">
              <a:extLst>
                <a:ext uri="{FF2B5EF4-FFF2-40B4-BE49-F238E27FC236}">
                  <a16:creationId xmlns:a16="http://schemas.microsoft.com/office/drawing/2014/main" id="{4E02BFEA-FA38-ECA3-F592-ADE0CE72C0FD}"/>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409" name="Freeform: Shape 408">
              <a:extLst>
                <a:ext uri="{FF2B5EF4-FFF2-40B4-BE49-F238E27FC236}">
                  <a16:creationId xmlns:a16="http://schemas.microsoft.com/office/drawing/2014/main" id="{9B55A440-AB36-A19D-4710-C1FBCEC24201}"/>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B10000"/>
            </a:solidFill>
            <a:ln w="6347" cap="flat">
              <a:noFill/>
              <a:prstDash val="solid"/>
              <a:miter/>
            </a:ln>
          </p:spPr>
          <p:txBody>
            <a:bodyPr rtlCol="0" anchor="ctr"/>
            <a:lstStyle/>
            <a:p>
              <a:endParaRPr lang="en-ZA"/>
            </a:p>
          </p:txBody>
        </p:sp>
        <p:sp>
          <p:nvSpPr>
            <p:cNvPr id="410" name="Freeform: Shape 409">
              <a:extLst>
                <a:ext uri="{FF2B5EF4-FFF2-40B4-BE49-F238E27FC236}">
                  <a16:creationId xmlns:a16="http://schemas.microsoft.com/office/drawing/2014/main" id="{84582A95-B603-C211-7655-38F26361DAF5}"/>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411" name="Freeform: Shape 410">
              <a:extLst>
                <a:ext uri="{FF2B5EF4-FFF2-40B4-BE49-F238E27FC236}">
                  <a16:creationId xmlns:a16="http://schemas.microsoft.com/office/drawing/2014/main" id="{13140754-7DB2-1CF6-42D1-27B5982621A5}"/>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412" name="Freeform: Shape 411">
              <a:extLst>
                <a:ext uri="{FF2B5EF4-FFF2-40B4-BE49-F238E27FC236}">
                  <a16:creationId xmlns:a16="http://schemas.microsoft.com/office/drawing/2014/main" id="{176B7410-5DA1-16F8-0F5E-99910217CCF4}"/>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8233C"/>
            </a:solidFill>
            <a:ln w="6347" cap="flat">
              <a:noFill/>
              <a:prstDash val="solid"/>
              <a:miter/>
            </a:ln>
          </p:spPr>
          <p:txBody>
            <a:bodyPr rtlCol="0" anchor="ctr"/>
            <a:lstStyle/>
            <a:p>
              <a:endParaRPr lang="en-ZA"/>
            </a:p>
          </p:txBody>
        </p:sp>
        <p:sp>
          <p:nvSpPr>
            <p:cNvPr id="413" name="Freeform: Shape 412">
              <a:extLst>
                <a:ext uri="{FF2B5EF4-FFF2-40B4-BE49-F238E27FC236}">
                  <a16:creationId xmlns:a16="http://schemas.microsoft.com/office/drawing/2014/main" id="{444AE58D-9303-330D-99C8-FA05776E5850}"/>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414" name="Graphic 19">
              <a:extLst>
                <a:ext uri="{FF2B5EF4-FFF2-40B4-BE49-F238E27FC236}">
                  <a16:creationId xmlns:a16="http://schemas.microsoft.com/office/drawing/2014/main" id="{98B796D5-B6C3-5D8C-4F1E-2AA13F3AA345}"/>
                </a:ext>
              </a:extLst>
            </p:cNvPr>
            <p:cNvGrpSpPr/>
            <p:nvPr/>
          </p:nvGrpSpPr>
          <p:grpSpPr>
            <a:xfrm>
              <a:off x="9950577" y="2095"/>
              <a:ext cx="774572" cy="774509"/>
              <a:chOff x="8756777" y="2095"/>
              <a:chExt cx="774572" cy="774509"/>
            </a:xfrm>
          </p:grpSpPr>
          <p:sp>
            <p:nvSpPr>
              <p:cNvPr id="415" name="Freeform: Shape 414">
                <a:extLst>
                  <a:ext uri="{FF2B5EF4-FFF2-40B4-BE49-F238E27FC236}">
                    <a16:creationId xmlns:a16="http://schemas.microsoft.com/office/drawing/2014/main" id="{5B5A9A08-021F-4B3E-2B99-5920F64AF690}"/>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416" name="Freeform: Shape 415">
                <a:extLst>
                  <a:ext uri="{FF2B5EF4-FFF2-40B4-BE49-F238E27FC236}">
                    <a16:creationId xmlns:a16="http://schemas.microsoft.com/office/drawing/2014/main" id="{1BE60227-4CC1-D063-F386-EECDE7F2C2E3}"/>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85BF3F"/>
              </a:solidFill>
              <a:ln w="6347" cap="flat">
                <a:noFill/>
                <a:prstDash val="solid"/>
                <a:miter/>
              </a:ln>
            </p:spPr>
            <p:txBody>
              <a:bodyPr rtlCol="0" anchor="ctr"/>
              <a:lstStyle/>
              <a:p>
                <a:endParaRPr lang="en-ZA"/>
              </a:p>
            </p:txBody>
          </p:sp>
          <p:sp>
            <p:nvSpPr>
              <p:cNvPr id="417" name="Freeform: Shape 416">
                <a:extLst>
                  <a:ext uri="{FF2B5EF4-FFF2-40B4-BE49-F238E27FC236}">
                    <a16:creationId xmlns:a16="http://schemas.microsoft.com/office/drawing/2014/main" id="{A675E46B-C0E8-A0C7-DAF0-FA09C67B017A}"/>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85BF3F"/>
              </a:solidFill>
              <a:ln w="6347" cap="flat">
                <a:noFill/>
                <a:prstDash val="solid"/>
                <a:miter/>
              </a:ln>
            </p:spPr>
            <p:txBody>
              <a:bodyPr rtlCol="0" anchor="ctr"/>
              <a:lstStyle/>
              <a:p>
                <a:endParaRPr lang="en-ZA"/>
              </a:p>
            </p:txBody>
          </p:sp>
          <p:sp>
            <p:nvSpPr>
              <p:cNvPr id="418" name="Freeform: Shape 417">
                <a:extLst>
                  <a:ext uri="{FF2B5EF4-FFF2-40B4-BE49-F238E27FC236}">
                    <a16:creationId xmlns:a16="http://schemas.microsoft.com/office/drawing/2014/main" id="{002094D8-999A-26DD-F5F6-6CD3D806864D}"/>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85BF3F"/>
              </a:solidFill>
              <a:ln w="6347" cap="flat">
                <a:noFill/>
                <a:prstDash val="solid"/>
                <a:miter/>
              </a:ln>
            </p:spPr>
            <p:txBody>
              <a:bodyPr rtlCol="0" anchor="ctr"/>
              <a:lstStyle/>
              <a:p>
                <a:endParaRPr lang="en-ZA"/>
              </a:p>
            </p:txBody>
          </p:sp>
          <p:sp>
            <p:nvSpPr>
              <p:cNvPr id="419" name="Freeform: Shape 418">
                <a:extLst>
                  <a:ext uri="{FF2B5EF4-FFF2-40B4-BE49-F238E27FC236}">
                    <a16:creationId xmlns:a16="http://schemas.microsoft.com/office/drawing/2014/main" id="{18AF437D-875E-62B0-5758-908BE5D20A7F}"/>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85BF3F"/>
              </a:solidFill>
              <a:ln w="6347" cap="flat">
                <a:noFill/>
                <a:prstDash val="solid"/>
                <a:miter/>
              </a:ln>
            </p:spPr>
            <p:txBody>
              <a:bodyPr rtlCol="0" anchor="ctr"/>
              <a:lstStyle/>
              <a:p>
                <a:endParaRPr lang="en-ZA"/>
              </a:p>
            </p:txBody>
          </p:sp>
        </p:grpSp>
      </p:grpSp>
      <p:grpSp>
        <p:nvGrpSpPr>
          <p:cNvPr id="420" name="Group 419">
            <a:extLst>
              <a:ext uri="{FF2B5EF4-FFF2-40B4-BE49-F238E27FC236}">
                <a16:creationId xmlns:a16="http://schemas.microsoft.com/office/drawing/2014/main" id="{5849CA65-8297-A768-E610-EAE2CBA1F3D0}"/>
              </a:ext>
            </a:extLst>
          </p:cNvPr>
          <p:cNvGrpSpPr/>
          <p:nvPr userDrawn="1"/>
        </p:nvGrpSpPr>
        <p:grpSpPr>
          <a:xfrm rot="10800000" flipH="1">
            <a:off x="9762970" y="6448584"/>
            <a:ext cx="2440432" cy="409416"/>
            <a:chOff x="6096000" y="0"/>
            <a:chExt cx="4629149" cy="776604"/>
          </a:xfrm>
        </p:grpSpPr>
        <p:sp>
          <p:nvSpPr>
            <p:cNvPr id="421" name="Freeform: Shape 420">
              <a:extLst>
                <a:ext uri="{FF2B5EF4-FFF2-40B4-BE49-F238E27FC236}">
                  <a16:creationId xmlns:a16="http://schemas.microsoft.com/office/drawing/2014/main" id="{DDCFA57A-EEDD-73EB-328D-0B8B4C50A3A4}"/>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F17B8A"/>
            </a:solidFill>
            <a:ln w="6347" cap="flat">
              <a:noFill/>
              <a:prstDash val="solid"/>
              <a:miter/>
            </a:ln>
          </p:spPr>
          <p:txBody>
            <a:bodyPr rtlCol="0" anchor="ctr"/>
            <a:lstStyle/>
            <a:p>
              <a:endParaRPr lang="en-ZA"/>
            </a:p>
          </p:txBody>
        </p:sp>
        <p:sp>
          <p:nvSpPr>
            <p:cNvPr id="422" name="Freeform: Shape 421">
              <a:extLst>
                <a:ext uri="{FF2B5EF4-FFF2-40B4-BE49-F238E27FC236}">
                  <a16:creationId xmlns:a16="http://schemas.microsoft.com/office/drawing/2014/main" id="{5C469EB4-406D-31FF-6223-7E370991C4A9}"/>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423" name="Freeform: Shape 422">
              <a:extLst>
                <a:ext uri="{FF2B5EF4-FFF2-40B4-BE49-F238E27FC236}">
                  <a16:creationId xmlns:a16="http://schemas.microsoft.com/office/drawing/2014/main" id="{304254CA-96D2-26E2-2112-E8CCD95E0878}"/>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424" name="Freeform: Shape 423">
              <a:extLst>
                <a:ext uri="{FF2B5EF4-FFF2-40B4-BE49-F238E27FC236}">
                  <a16:creationId xmlns:a16="http://schemas.microsoft.com/office/drawing/2014/main" id="{FD193B3B-BC18-AFCA-6DBA-F87E969C9736}"/>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425" name="Freeform: Shape 424">
              <a:extLst>
                <a:ext uri="{FF2B5EF4-FFF2-40B4-BE49-F238E27FC236}">
                  <a16:creationId xmlns:a16="http://schemas.microsoft.com/office/drawing/2014/main" id="{76CE6690-20B7-05F8-5E8E-966B9991175A}"/>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426" name="Freeform: Shape 425">
              <a:extLst>
                <a:ext uri="{FF2B5EF4-FFF2-40B4-BE49-F238E27FC236}">
                  <a16:creationId xmlns:a16="http://schemas.microsoft.com/office/drawing/2014/main" id="{34576A0E-B6B5-C9DA-2A2F-CD8E99E1A18F}"/>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B10000"/>
            </a:solidFill>
            <a:ln w="6347" cap="flat">
              <a:noFill/>
              <a:prstDash val="solid"/>
              <a:miter/>
            </a:ln>
          </p:spPr>
          <p:txBody>
            <a:bodyPr rtlCol="0" anchor="ctr"/>
            <a:lstStyle/>
            <a:p>
              <a:endParaRPr lang="en-ZA"/>
            </a:p>
          </p:txBody>
        </p:sp>
        <p:sp>
          <p:nvSpPr>
            <p:cNvPr id="427" name="Freeform: Shape 426">
              <a:extLst>
                <a:ext uri="{FF2B5EF4-FFF2-40B4-BE49-F238E27FC236}">
                  <a16:creationId xmlns:a16="http://schemas.microsoft.com/office/drawing/2014/main" id="{6078946F-1406-F759-41F4-0880F7CD1978}"/>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E8233C"/>
            </a:solidFill>
            <a:ln w="6347" cap="flat">
              <a:noFill/>
              <a:prstDash val="solid"/>
              <a:miter/>
            </a:ln>
          </p:spPr>
          <p:txBody>
            <a:bodyPr rtlCol="0" anchor="ctr"/>
            <a:lstStyle/>
            <a:p>
              <a:endParaRPr lang="en-ZA"/>
            </a:p>
          </p:txBody>
        </p:sp>
        <p:sp>
          <p:nvSpPr>
            <p:cNvPr id="428" name="Freeform: Shape 427">
              <a:extLst>
                <a:ext uri="{FF2B5EF4-FFF2-40B4-BE49-F238E27FC236}">
                  <a16:creationId xmlns:a16="http://schemas.microsoft.com/office/drawing/2014/main" id="{96099164-F8EC-F294-A89F-C731B3AFE9FE}"/>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429" name="Freeform: Shape 428">
              <a:extLst>
                <a:ext uri="{FF2B5EF4-FFF2-40B4-BE49-F238E27FC236}">
                  <a16:creationId xmlns:a16="http://schemas.microsoft.com/office/drawing/2014/main" id="{9EFA529A-FBAC-B40D-4063-6AA90FD77454}"/>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430" name="Freeform: Shape 429">
              <a:extLst>
                <a:ext uri="{FF2B5EF4-FFF2-40B4-BE49-F238E27FC236}">
                  <a16:creationId xmlns:a16="http://schemas.microsoft.com/office/drawing/2014/main" id="{72621C47-EBD4-4C56-4ECB-1B7E2DBE88DC}"/>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B10000"/>
            </a:solidFill>
            <a:ln w="6347" cap="flat">
              <a:noFill/>
              <a:prstDash val="solid"/>
              <a:miter/>
            </a:ln>
          </p:spPr>
          <p:txBody>
            <a:bodyPr rtlCol="0" anchor="ctr"/>
            <a:lstStyle/>
            <a:p>
              <a:endParaRPr lang="en-ZA"/>
            </a:p>
          </p:txBody>
        </p:sp>
        <p:sp>
          <p:nvSpPr>
            <p:cNvPr id="431" name="Freeform: Shape 430">
              <a:extLst>
                <a:ext uri="{FF2B5EF4-FFF2-40B4-BE49-F238E27FC236}">
                  <a16:creationId xmlns:a16="http://schemas.microsoft.com/office/drawing/2014/main" id="{17494E1F-8A65-BDD1-7877-C05FC2170470}"/>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432" name="Freeform: Shape 431">
              <a:extLst>
                <a:ext uri="{FF2B5EF4-FFF2-40B4-BE49-F238E27FC236}">
                  <a16:creationId xmlns:a16="http://schemas.microsoft.com/office/drawing/2014/main" id="{7A309737-E602-08F7-F1A6-4F985BC4F973}"/>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433" name="Freeform: Shape 432">
              <a:extLst>
                <a:ext uri="{FF2B5EF4-FFF2-40B4-BE49-F238E27FC236}">
                  <a16:creationId xmlns:a16="http://schemas.microsoft.com/office/drawing/2014/main" id="{CADC96D5-35EF-119F-1915-9FD07ABF5ACC}"/>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8233C"/>
            </a:solidFill>
            <a:ln w="6347" cap="flat">
              <a:noFill/>
              <a:prstDash val="solid"/>
              <a:miter/>
            </a:ln>
          </p:spPr>
          <p:txBody>
            <a:bodyPr rtlCol="0" anchor="ctr"/>
            <a:lstStyle/>
            <a:p>
              <a:endParaRPr lang="en-ZA"/>
            </a:p>
          </p:txBody>
        </p:sp>
        <p:sp>
          <p:nvSpPr>
            <p:cNvPr id="434" name="Freeform: Shape 433">
              <a:extLst>
                <a:ext uri="{FF2B5EF4-FFF2-40B4-BE49-F238E27FC236}">
                  <a16:creationId xmlns:a16="http://schemas.microsoft.com/office/drawing/2014/main" id="{D59C79C5-4737-65E8-8616-769009140471}"/>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435" name="Graphic 19">
              <a:extLst>
                <a:ext uri="{FF2B5EF4-FFF2-40B4-BE49-F238E27FC236}">
                  <a16:creationId xmlns:a16="http://schemas.microsoft.com/office/drawing/2014/main" id="{5A7CCB2A-37A7-507E-7B0A-6599B2DA2B0A}"/>
                </a:ext>
              </a:extLst>
            </p:cNvPr>
            <p:cNvGrpSpPr/>
            <p:nvPr/>
          </p:nvGrpSpPr>
          <p:grpSpPr>
            <a:xfrm>
              <a:off x="9950577" y="2095"/>
              <a:ext cx="774572" cy="774509"/>
              <a:chOff x="8756777" y="2095"/>
              <a:chExt cx="774572" cy="774509"/>
            </a:xfrm>
          </p:grpSpPr>
          <p:sp>
            <p:nvSpPr>
              <p:cNvPr id="436" name="Freeform: Shape 435">
                <a:extLst>
                  <a:ext uri="{FF2B5EF4-FFF2-40B4-BE49-F238E27FC236}">
                    <a16:creationId xmlns:a16="http://schemas.microsoft.com/office/drawing/2014/main" id="{F9BA3F00-ADD4-52F3-7C5A-E74692C93253}"/>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437" name="Freeform: Shape 436">
                <a:extLst>
                  <a:ext uri="{FF2B5EF4-FFF2-40B4-BE49-F238E27FC236}">
                    <a16:creationId xmlns:a16="http://schemas.microsoft.com/office/drawing/2014/main" id="{8BCA72F7-5630-8269-3310-7E66FED657D0}"/>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B10000"/>
              </a:solidFill>
              <a:ln w="6347" cap="flat">
                <a:noFill/>
                <a:prstDash val="solid"/>
                <a:miter/>
              </a:ln>
            </p:spPr>
            <p:txBody>
              <a:bodyPr rtlCol="0" anchor="ctr"/>
              <a:lstStyle/>
              <a:p>
                <a:endParaRPr lang="en-ZA" dirty="0"/>
              </a:p>
            </p:txBody>
          </p:sp>
          <p:sp>
            <p:nvSpPr>
              <p:cNvPr id="438" name="Freeform: Shape 437">
                <a:extLst>
                  <a:ext uri="{FF2B5EF4-FFF2-40B4-BE49-F238E27FC236}">
                    <a16:creationId xmlns:a16="http://schemas.microsoft.com/office/drawing/2014/main" id="{CBAAF7CA-31F3-E63B-DECB-1CBC550ED9D2}"/>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B10000"/>
              </a:solidFill>
              <a:ln w="6347" cap="flat">
                <a:noFill/>
                <a:prstDash val="solid"/>
                <a:miter/>
              </a:ln>
            </p:spPr>
            <p:txBody>
              <a:bodyPr rtlCol="0" anchor="ctr"/>
              <a:lstStyle/>
              <a:p>
                <a:endParaRPr lang="en-ZA"/>
              </a:p>
            </p:txBody>
          </p:sp>
          <p:sp>
            <p:nvSpPr>
              <p:cNvPr id="439" name="Freeform: Shape 438">
                <a:extLst>
                  <a:ext uri="{FF2B5EF4-FFF2-40B4-BE49-F238E27FC236}">
                    <a16:creationId xmlns:a16="http://schemas.microsoft.com/office/drawing/2014/main" id="{6C22BECA-9364-6F61-9471-81B9513CD4EF}"/>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B10000"/>
              </a:solidFill>
              <a:ln w="6347" cap="flat">
                <a:noFill/>
                <a:prstDash val="solid"/>
                <a:miter/>
              </a:ln>
            </p:spPr>
            <p:txBody>
              <a:bodyPr rtlCol="0" anchor="ctr"/>
              <a:lstStyle/>
              <a:p>
                <a:endParaRPr lang="en-ZA"/>
              </a:p>
            </p:txBody>
          </p:sp>
          <p:sp>
            <p:nvSpPr>
              <p:cNvPr id="440" name="Freeform: Shape 439">
                <a:extLst>
                  <a:ext uri="{FF2B5EF4-FFF2-40B4-BE49-F238E27FC236}">
                    <a16:creationId xmlns:a16="http://schemas.microsoft.com/office/drawing/2014/main" id="{2BB6A83B-6835-9A00-F032-78ACDE647653}"/>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B10000"/>
              </a:solidFill>
              <a:ln w="6347" cap="flat">
                <a:noFill/>
                <a:prstDash val="solid"/>
                <a:miter/>
              </a:ln>
            </p:spPr>
            <p:txBody>
              <a:bodyPr rtlCol="0" anchor="ctr"/>
              <a:lstStyle/>
              <a:p>
                <a:endParaRPr lang="en-ZA"/>
              </a:p>
            </p:txBody>
          </p:sp>
        </p:grpSp>
      </p:grpSp>
    </p:spTree>
    <p:extLst>
      <p:ext uri="{BB962C8B-B14F-4D97-AF65-F5344CB8AC3E}">
        <p14:creationId xmlns:p14="http://schemas.microsoft.com/office/powerpoint/2010/main" val="27889141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2">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B06188-8442-9309-2C7C-33B89DCFBB3B}"/>
              </a:ext>
            </a:extLst>
          </p:cNvPr>
          <p:cNvSpPr/>
          <p:nvPr userDrawn="1"/>
        </p:nvSpPr>
        <p:spPr>
          <a:xfrm>
            <a:off x="-21838" y="0"/>
            <a:ext cx="12213838" cy="1547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7" name="Group 26">
            <a:extLst>
              <a:ext uri="{FF2B5EF4-FFF2-40B4-BE49-F238E27FC236}">
                <a16:creationId xmlns:a16="http://schemas.microsoft.com/office/drawing/2014/main" id="{566C639B-5027-B728-A547-A5A67FF7917C}"/>
              </a:ext>
            </a:extLst>
          </p:cNvPr>
          <p:cNvGrpSpPr/>
          <p:nvPr userDrawn="1"/>
        </p:nvGrpSpPr>
        <p:grpSpPr>
          <a:xfrm>
            <a:off x="0" y="1809971"/>
            <a:ext cx="6697670" cy="5048029"/>
            <a:chOff x="0" y="0"/>
            <a:chExt cx="9099120" cy="6858000"/>
          </a:xfrm>
        </p:grpSpPr>
        <p:sp>
          <p:nvSpPr>
            <p:cNvPr id="7" name="Freeform: Shape 6">
              <a:extLst>
                <a:ext uri="{FF2B5EF4-FFF2-40B4-BE49-F238E27FC236}">
                  <a16:creationId xmlns:a16="http://schemas.microsoft.com/office/drawing/2014/main" id="{305C6822-AE77-F53B-33B7-95EEE310AA42}"/>
                </a:ext>
              </a:extLst>
            </p:cNvPr>
            <p:cNvSpPr/>
            <p:nvPr/>
          </p:nvSpPr>
          <p:spPr>
            <a:xfrm>
              <a:off x="22187" y="0"/>
              <a:ext cx="2217588" cy="2286000"/>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214FB1"/>
            </a:solidFill>
            <a:ln w="8399" cap="flat">
              <a:noFill/>
              <a:prstDash val="solid"/>
              <a:miter/>
            </a:ln>
          </p:spPr>
          <p:txBody>
            <a:bodyPr rtlCol="0" anchor="ctr"/>
            <a:lstStyle/>
            <a:p>
              <a:endParaRPr lang="en-ZA"/>
            </a:p>
          </p:txBody>
        </p:sp>
        <p:sp>
          <p:nvSpPr>
            <p:cNvPr id="8" name="Freeform: Shape 7">
              <a:extLst>
                <a:ext uri="{FF2B5EF4-FFF2-40B4-BE49-F238E27FC236}">
                  <a16:creationId xmlns:a16="http://schemas.microsoft.com/office/drawing/2014/main" id="{FEE0FE2F-C9C0-1F0A-C173-6FE7F607FCAD}"/>
                </a:ext>
              </a:extLst>
            </p:cNvPr>
            <p:cNvSpPr/>
            <p:nvPr/>
          </p:nvSpPr>
          <p:spPr>
            <a:xfrm>
              <a:off x="22187" y="0"/>
              <a:ext cx="2217588" cy="2286000"/>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rgbClr val="29ABE2"/>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A1A2C3AB-1E88-A63A-9622-F45137ECD180}"/>
                </a:ext>
              </a:extLst>
            </p:cNvPr>
            <p:cNvSpPr/>
            <p:nvPr/>
          </p:nvSpPr>
          <p:spPr>
            <a:xfrm>
              <a:off x="22187" y="0"/>
              <a:ext cx="2217588" cy="2286000"/>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15305D"/>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2241204" y="2286000"/>
              <a:ext cx="2285999" cy="2308439"/>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29ABE2"/>
            </a:solidFill>
            <a:ln w="8399" cap="flat">
              <a:noFill/>
              <a:prstDash val="solid"/>
              <a:miter/>
            </a:ln>
          </p:spPr>
          <p:txBody>
            <a:bodyPr rtlCol="0" anchor="ctr"/>
            <a:lstStyle/>
            <a:p>
              <a:endParaRPr lang="en-ZA"/>
            </a:p>
          </p:txBody>
        </p:sp>
        <p:sp>
          <p:nvSpPr>
            <p:cNvPr id="11" name="Freeform: Shape 10">
              <a:extLst>
                <a:ext uri="{FF2B5EF4-FFF2-40B4-BE49-F238E27FC236}">
                  <a16:creationId xmlns:a16="http://schemas.microsoft.com/office/drawing/2014/main" id="{57E661E9-5A92-CBD9-3171-41C8BAFEBB5C}"/>
                </a:ext>
              </a:extLst>
            </p:cNvPr>
            <p:cNvSpPr/>
            <p:nvPr/>
          </p:nvSpPr>
          <p:spPr>
            <a:xfrm>
              <a:off x="2241204" y="2286084"/>
              <a:ext cx="2285999" cy="2308439"/>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15305D"/>
            </a:solidFill>
            <a:ln w="8399" cap="flat">
              <a:noFill/>
              <a:prstDash val="solid"/>
              <a:miter/>
            </a:ln>
          </p:spPr>
          <p:txBody>
            <a:bodyPr rtlCol="0" anchor="ctr"/>
            <a:lstStyle/>
            <a:p>
              <a:endParaRPr lang="en-ZA"/>
            </a:p>
          </p:txBody>
        </p:sp>
        <p:sp>
          <p:nvSpPr>
            <p:cNvPr id="12" name="Freeform: Shape 11">
              <a:extLst>
                <a:ext uri="{FF2B5EF4-FFF2-40B4-BE49-F238E27FC236}">
                  <a16:creationId xmlns:a16="http://schemas.microsoft.com/office/drawing/2014/main" id="{A8307B28-B3B4-B465-ACCA-140400B8B7A2}"/>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15305D"/>
            </a:solidFill>
            <a:ln w="83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751242F7-D5CB-983D-82A7-1D105C8AEE5B}"/>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1B4087"/>
            </a:solidFill>
            <a:ln w="8399"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87344BC9-150F-3C26-8F36-43EC1E7925F9}"/>
                </a:ext>
              </a:extLst>
            </p:cNvPr>
            <p:cNvSpPr/>
            <p:nvPr/>
          </p:nvSpPr>
          <p:spPr>
            <a:xfrm>
              <a:off x="4505017" y="3031387"/>
              <a:ext cx="3845186" cy="3826612"/>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rgbClr val="29ABE2"/>
              </a:solid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542CEB1B-622C-693B-6F2A-3D381F9A9520}"/>
                </a:ext>
              </a:extLst>
            </p:cNvPr>
            <p:cNvSpPr/>
            <p:nvPr/>
          </p:nvSpPr>
          <p:spPr>
            <a:xfrm>
              <a:off x="4504764" y="3765764"/>
              <a:ext cx="3107195" cy="3092235"/>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rgbClr val="29ABE2"/>
              </a:solid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C07B092E-D720-D515-5AFC-54D5B546EE05}"/>
                </a:ext>
              </a:extLst>
            </p:cNvPr>
            <p:cNvSpPr/>
            <p:nvPr/>
          </p:nvSpPr>
          <p:spPr>
            <a:xfrm>
              <a:off x="4505017" y="4526868"/>
              <a:ext cx="2342393" cy="2331131"/>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rgbClr val="29ABE2"/>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4505017" y="5312008"/>
              <a:ext cx="1553471" cy="154599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rgbClr val="29ABE2"/>
              </a:solid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804E04CC-1B01-AC03-3C86-EA1994CE1083}"/>
                </a:ext>
              </a:extLst>
            </p:cNvPr>
            <p:cNvSpPr/>
            <p:nvPr/>
          </p:nvSpPr>
          <p:spPr>
            <a:xfrm>
              <a:off x="0" y="2286167"/>
              <a:ext cx="2241204" cy="2241036"/>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214FB1"/>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0" y="2286084"/>
              <a:ext cx="1120560" cy="1120560"/>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1120644" y="2286000"/>
              <a:ext cx="1120560" cy="1120560"/>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0"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5470FE27-3443-C56D-0B57-90B00F88944B}"/>
                </a:ext>
              </a:extLst>
            </p:cNvPr>
            <p:cNvSpPr/>
            <p:nvPr/>
          </p:nvSpPr>
          <p:spPr>
            <a:xfrm>
              <a:off x="1120644"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22187" y="4527204"/>
              <a:ext cx="2219016" cy="2314406"/>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1B4087"/>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22187" y="4613601"/>
              <a:ext cx="2220109" cy="2228009"/>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2554CE"/>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1348487" y="5865691"/>
              <a:ext cx="893809" cy="989115"/>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29ABE2"/>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22187" y="4527204"/>
              <a:ext cx="1187963" cy="1087782"/>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15305D"/>
            </a:solidFill>
            <a:ln w="8399" cap="flat">
              <a:noFill/>
              <a:prstDash val="solid"/>
              <a:miter/>
            </a:ln>
          </p:spPr>
          <p:txBody>
            <a:bodyPr rtlCol="0" anchor="ctr"/>
            <a:lstStyle/>
            <a:p>
              <a:endParaRPr lang="en-ZA"/>
            </a:p>
          </p:txBody>
        </p:sp>
      </p:grpSp>
      <p:sp>
        <p:nvSpPr>
          <p:cNvPr id="5" name="Slide Number Placeholder 4">
            <a:extLst>
              <a:ext uri="{FF2B5EF4-FFF2-40B4-BE49-F238E27FC236}">
                <a16:creationId xmlns:a16="http://schemas.microsoft.com/office/drawing/2014/main" id="{10A0D4B6-1B66-A414-108D-EB4ADF22A7BE}"/>
              </a:ext>
            </a:extLst>
          </p:cNvPr>
          <p:cNvSpPr>
            <a:spLocks noGrp="1"/>
          </p:cNvSpPr>
          <p:nvPr>
            <p:ph type="sldNum" sz="quarter" idx="12"/>
          </p:nvPr>
        </p:nvSpPr>
        <p:spPr/>
        <p:txBody>
          <a:bodyPr/>
          <a:lstStyle/>
          <a:p>
            <a:fld id="{1364E149-6B8E-4F8F-B4E5-14C644F62B3E}" type="slidenum">
              <a:rPr lang="en-ZA" smtClean="0"/>
              <a:t>‹#›</a:t>
            </a:fld>
            <a:endParaRPr lang="en-ZA"/>
          </a:p>
        </p:txBody>
      </p:sp>
      <p:sp>
        <p:nvSpPr>
          <p:cNvPr id="28" name="Picture Placeholder 27">
            <a:extLst>
              <a:ext uri="{FF2B5EF4-FFF2-40B4-BE49-F238E27FC236}">
                <a16:creationId xmlns:a16="http://schemas.microsoft.com/office/drawing/2014/main" id="{0E771DC5-EFED-C526-C8FE-676945FEA200}"/>
              </a:ext>
            </a:extLst>
          </p:cNvPr>
          <p:cNvSpPr>
            <a:spLocks noGrp="1"/>
          </p:cNvSpPr>
          <p:nvPr>
            <p:ph type="pic" sz="quarter" idx="10"/>
          </p:nvPr>
        </p:nvSpPr>
        <p:spPr>
          <a:xfrm>
            <a:off x="561975" y="903923"/>
            <a:ext cx="5029200" cy="5942012"/>
          </a:xfrm>
        </p:spPr>
        <p:txBody>
          <a:bodyPr/>
          <a:lstStyle/>
          <a:p>
            <a:endParaRPr lang="en-ZA"/>
          </a:p>
        </p:txBody>
      </p:sp>
    </p:spTree>
    <p:extLst>
      <p:ext uri="{BB962C8B-B14F-4D97-AF65-F5344CB8AC3E}">
        <p14:creationId xmlns:p14="http://schemas.microsoft.com/office/powerpoint/2010/main" val="25093086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1">
    <p:bg>
      <p:bgPr>
        <a:solidFill>
          <a:schemeClr val="tx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66C639B-5027-B728-A547-A5A67FF7917C}"/>
              </a:ext>
            </a:extLst>
          </p:cNvPr>
          <p:cNvGrpSpPr/>
          <p:nvPr userDrawn="1"/>
        </p:nvGrpSpPr>
        <p:grpSpPr>
          <a:xfrm>
            <a:off x="0" y="1809971"/>
            <a:ext cx="6697670" cy="5048029"/>
            <a:chOff x="0" y="0"/>
            <a:chExt cx="9099120" cy="6858000"/>
          </a:xfrm>
        </p:grpSpPr>
        <p:sp>
          <p:nvSpPr>
            <p:cNvPr id="7" name="Freeform: Shape 6">
              <a:extLst>
                <a:ext uri="{FF2B5EF4-FFF2-40B4-BE49-F238E27FC236}">
                  <a16:creationId xmlns:a16="http://schemas.microsoft.com/office/drawing/2014/main" id="{305C6822-AE77-F53B-33B7-95EEE310AA42}"/>
                </a:ext>
              </a:extLst>
            </p:cNvPr>
            <p:cNvSpPr/>
            <p:nvPr/>
          </p:nvSpPr>
          <p:spPr>
            <a:xfrm>
              <a:off x="22187" y="0"/>
              <a:ext cx="2217588" cy="2286000"/>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214FB1"/>
            </a:solidFill>
            <a:ln w="8399" cap="flat">
              <a:noFill/>
              <a:prstDash val="solid"/>
              <a:miter/>
            </a:ln>
          </p:spPr>
          <p:txBody>
            <a:bodyPr rtlCol="0" anchor="ctr"/>
            <a:lstStyle/>
            <a:p>
              <a:endParaRPr lang="en-ZA"/>
            </a:p>
          </p:txBody>
        </p:sp>
        <p:sp>
          <p:nvSpPr>
            <p:cNvPr id="8" name="Freeform: Shape 7">
              <a:extLst>
                <a:ext uri="{FF2B5EF4-FFF2-40B4-BE49-F238E27FC236}">
                  <a16:creationId xmlns:a16="http://schemas.microsoft.com/office/drawing/2014/main" id="{FEE0FE2F-C9C0-1F0A-C173-6FE7F607FCAD}"/>
                </a:ext>
              </a:extLst>
            </p:cNvPr>
            <p:cNvSpPr/>
            <p:nvPr/>
          </p:nvSpPr>
          <p:spPr>
            <a:xfrm>
              <a:off x="22187" y="0"/>
              <a:ext cx="2217588" cy="2286000"/>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rgbClr val="29ABE2"/>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A1A2C3AB-1E88-A63A-9622-F45137ECD180}"/>
                </a:ext>
              </a:extLst>
            </p:cNvPr>
            <p:cNvSpPr/>
            <p:nvPr/>
          </p:nvSpPr>
          <p:spPr>
            <a:xfrm>
              <a:off x="22187" y="0"/>
              <a:ext cx="2217588" cy="2286000"/>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15305D"/>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2241204" y="2286000"/>
              <a:ext cx="2285999" cy="2308439"/>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29ABE2"/>
            </a:solidFill>
            <a:ln w="8399" cap="flat">
              <a:noFill/>
              <a:prstDash val="solid"/>
              <a:miter/>
            </a:ln>
          </p:spPr>
          <p:txBody>
            <a:bodyPr rtlCol="0" anchor="ctr"/>
            <a:lstStyle/>
            <a:p>
              <a:endParaRPr lang="en-ZA"/>
            </a:p>
          </p:txBody>
        </p:sp>
        <p:sp>
          <p:nvSpPr>
            <p:cNvPr id="11" name="Freeform: Shape 10">
              <a:extLst>
                <a:ext uri="{FF2B5EF4-FFF2-40B4-BE49-F238E27FC236}">
                  <a16:creationId xmlns:a16="http://schemas.microsoft.com/office/drawing/2014/main" id="{57E661E9-5A92-CBD9-3171-41C8BAFEBB5C}"/>
                </a:ext>
              </a:extLst>
            </p:cNvPr>
            <p:cNvSpPr/>
            <p:nvPr/>
          </p:nvSpPr>
          <p:spPr>
            <a:xfrm>
              <a:off x="2241204" y="2286084"/>
              <a:ext cx="2285999" cy="2308439"/>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15305D"/>
            </a:solidFill>
            <a:ln w="8399" cap="flat">
              <a:noFill/>
              <a:prstDash val="solid"/>
              <a:miter/>
            </a:ln>
          </p:spPr>
          <p:txBody>
            <a:bodyPr rtlCol="0" anchor="ctr"/>
            <a:lstStyle/>
            <a:p>
              <a:endParaRPr lang="en-ZA"/>
            </a:p>
          </p:txBody>
        </p:sp>
        <p:sp>
          <p:nvSpPr>
            <p:cNvPr id="12" name="Freeform: Shape 11">
              <a:extLst>
                <a:ext uri="{FF2B5EF4-FFF2-40B4-BE49-F238E27FC236}">
                  <a16:creationId xmlns:a16="http://schemas.microsoft.com/office/drawing/2014/main" id="{A8307B28-B3B4-B465-ACCA-140400B8B7A2}"/>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15305D"/>
            </a:solidFill>
            <a:ln w="83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751242F7-D5CB-983D-82A7-1D105C8AEE5B}"/>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1B4087"/>
            </a:solidFill>
            <a:ln w="8399"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87344BC9-150F-3C26-8F36-43EC1E7925F9}"/>
                </a:ext>
              </a:extLst>
            </p:cNvPr>
            <p:cNvSpPr/>
            <p:nvPr/>
          </p:nvSpPr>
          <p:spPr>
            <a:xfrm>
              <a:off x="4505017" y="3031387"/>
              <a:ext cx="3845186" cy="3826612"/>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rgbClr val="29ABE2"/>
              </a:solid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542CEB1B-622C-693B-6F2A-3D381F9A9520}"/>
                </a:ext>
              </a:extLst>
            </p:cNvPr>
            <p:cNvSpPr/>
            <p:nvPr/>
          </p:nvSpPr>
          <p:spPr>
            <a:xfrm>
              <a:off x="4504764" y="3765764"/>
              <a:ext cx="3107195" cy="3092235"/>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rgbClr val="29ABE2"/>
              </a:solid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C07B092E-D720-D515-5AFC-54D5B546EE05}"/>
                </a:ext>
              </a:extLst>
            </p:cNvPr>
            <p:cNvSpPr/>
            <p:nvPr/>
          </p:nvSpPr>
          <p:spPr>
            <a:xfrm>
              <a:off x="4505017" y="4526868"/>
              <a:ext cx="2342393" cy="2331131"/>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rgbClr val="29ABE2"/>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4505017" y="5312008"/>
              <a:ext cx="1553471" cy="154599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rgbClr val="29ABE2"/>
              </a:solid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804E04CC-1B01-AC03-3C86-EA1994CE1083}"/>
                </a:ext>
              </a:extLst>
            </p:cNvPr>
            <p:cNvSpPr/>
            <p:nvPr/>
          </p:nvSpPr>
          <p:spPr>
            <a:xfrm>
              <a:off x="0" y="2286167"/>
              <a:ext cx="2241204" cy="2241036"/>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214FB1"/>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0" y="2286084"/>
              <a:ext cx="1120560" cy="1120560"/>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1120644" y="2286000"/>
              <a:ext cx="1120560" cy="1120560"/>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0"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5470FE27-3443-C56D-0B57-90B00F88944B}"/>
                </a:ext>
              </a:extLst>
            </p:cNvPr>
            <p:cNvSpPr/>
            <p:nvPr/>
          </p:nvSpPr>
          <p:spPr>
            <a:xfrm>
              <a:off x="1120644"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22187" y="4527204"/>
              <a:ext cx="2219016" cy="2314406"/>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1B4087"/>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22187" y="4613601"/>
              <a:ext cx="2220109" cy="2228009"/>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2554CE"/>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1348487" y="5865691"/>
              <a:ext cx="893809" cy="989115"/>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29ABE2"/>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22187" y="4527204"/>
              <a:ext cx="1187963" cy="1087782"/>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15305D"/>
            </a:solidFill>
            <a:ln w="8399" cap="flat">
              <a:noFill/>
              <a:prstDash val="solid"/>
              <a:miter/>
            </a:ln>
          </p:spPr>
          <p:txBody>
            <a:bodyPr rtlCol="0" anchor="ctr"/>
            <a:lstStyle/>
            <a:p>
              <a:endParaRPr lang="en-ZA"/>
            </a:p>
          </p:txBody>
        </p:sp>
      </p:grpSp>
      <p:grpSp>
        <p:nvGrpSpPr>
          <p:cNvPr id="40" name="Group 39">
            <a:extLst>
              <a:ext uri="{FF2B5EF4-FFF2-40B4-BE49-F238E27FC236}">
                <a16:creationId xmlns:a16="http://schemas.microsoft.com/office/drawing/2014/main" id="{CB13F640-4B07-4F3E-3AB9-ABF8EF771E83}"/>
              </a:ext>
            </a:extLst>
          </p:cNvPr>
          <p:cNvGrpSpPr/>
          <p:nvPr userDrawn="1"/>
        </p:nvGrpSpPr>
        <p:grpSpPr>
          <a:xfrm>
            <a:off x="-21838" y="6600716"/>
            <a:ext cx="12213838" cy="257284"/>
            <a:chOff x="353060" y="6172098"/>
            <a:chExt cx="9485360" cy="199809"/>
          </a:xfrm>
        </p:grpSpPr>
        <p:pic>
          <p:nvPicPr>
            <p:cNvPr id="41" name="Graphic 40">
              <a:extLst>
                <a:ext uri="{FF2B5EF4-FFF2-40B4-BE49-F238E27FC236}">
                  <a16:creationId xmlns:a16="http://schemas.microsoft.com/office/drawing/2014/main" id="{EDDD7F34-FE90-1D15-C1DD-BDDCD5F0D5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060" y="6172100"/>
              <a:ext cx="2371340" cy="199807"/>
            </a:xfrm>
            <a:prstGeom prst="rect">
              <a:avLst/>
            </a:prstGeom>
          </p:spPr>
        </p:pic>
        <p:pic>
          <p:nvPicPr>
            <p:cNvPr id="42" name="Graphic 41">
              <a:extLst>
                <a:ext uri="{FF2B5EF4-FFF2-40B4-BE49-F238E27FC236}">
                  <a16:creationId xmlns:a16="http://schemas.microsoft.com/office/drawing/2014/main" id="{D5BA51D5-863C-1925-FADF-31BDAFB4FF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724400" y="6172100"/>
              <a:ext cx="2371340" cy="199807"/>
            </a:xfrm>
            <a:prstGeom prst="rect">
              <a:avLst/>
            </a:prstGeom>
          </p:spPr>
        </p:pic>
        <p:pic>
          <p:nvPicPr>
            <p:cNvPr id="43" name="Graphic 42">
              <a:extLst>
                <a:ext uri="{FF2B5EF4-FFF2-40B4-BE49-F238E27FC236}">
                  <a16:creationId xmlns:a16="http://schemas.microsoft.com/office/drawing/2014/main" id="{2292990F-0BCB-2B98-E9B3-857EFECA05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5740" y="6172099"/>
              <a:ext cx="2371340" cy="199807"/>
            </a:xfrm>
            <a:prstGeom prst="rect">
              <a:avLst/>
            </a:prstGeom>
          </p:spPr>
        </p:pic>
        <p:pic>
          <p:nvPicPr>
            <p:cNvPr id="44" name="Graphic 43">
              <a:extLst>
                <a:ext uri="{FF2B5EF4-FFF2-40B4-BE49-F238E27FC236}">
                  <a16:creationId xmlns:a16="http://schemas.microsoft.com/office/drawing/2014/main" id="{D8E16644-6690-3DAB-17D3-C1B00D709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7080" y="6172098"/>
              <a:ext cx="2371340" cy="199807"/>
            </a:xfrm>
            <a:prstGeom prst="rect">
              <a:avLst/>
            </a:prstGeom>
          </p:spPr>
        </p:pic>
      </p:grpSp>
      <p:sp>
        <p:nvSpPr>
          <p:cNvPr id="28" name="Picture Placeholder 27">
            <a:extLst>
              <a:ext uri="{FF2B5EF4-FFF2-40B4-BE49-F238E27FC236}">
                <a16:creationId xmlns:a16="http://schemas.microsoft.com/office/drawing/2014/main" id="{98B8B554-075B-1D22-5FB2-A6EB89AAD310}"/>
              </a:ext>
            </a:extLst>
          </p:cNvPr>
          <p:cNvSpPr>
            <a:spLocks noGrp="1"/>
          </p:cNvSpPr>
          <p:nvPr>
            <p:ph type="pic" sz="quarter" idx="10"/>
          </p:nvPr>
        </p:nvSpPr>
        <p:spPr>
          <a:xfrm>
            <a:off x="561975" y="658813"/>
            <a:ext cx="5029200" cy="5942012"/>
          </a:xfrm>
        </p:spPr>
        <p:txBody>
          <a:bodyPr/>
          <a:lstStyle/>
          <a:p>
            <a:endParaRPr lang="en-ZA"/>
          </a:p>
        </p:txBody>
      </p:sp>
    </p:spTree>
    <p:extLst>
      <p:ext uri="{BB962C8B-B14F-4D97-AF65-F5344CB8AC3E}">
        <p14:creationId xmlns:p14="http://schemas.microsoft.com/office/powerpoint/2010/main" val="385289169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1">
    <p:bg>
      <p:bgPr>
        <a:solidFill>
          <a:schemeClr val="tx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66C639B-5027-B728-A547-A5A67FF7917C}"/>
              </a:ext>
            </a:extLst>
          </p:cNvPr>
          <p:cNvGrpSpPr/>
          <p:nvPr userDrawn="1"/>
        </p:nvGrpSpPr>
        <p:grpSpPr>
          <a:xfrm>
            <a:off x="0" y="1809971"/>
            <a:ext cx="6697670" cy="5048029"/>
            <a:chOff x="0" y="0"/>
            <a:chExt cx="9099120" cy="6858000"/>
          </a:xfrm>
        </p:grpSpPr>
        <p:sp>
          <p:nvSpPr>
            <p:cNvPr id="7" name="Freeform: Shape 6">
              <a:extLst>
                <a:ext uri="{FF2B5EF4-FFF2-40B4-BE49-F238E27FC236}">
                  <a16:creationId xmlns:a16="http://schemas.microsoft.com/office/drawing/2014/main" id="{305C6822-AE77-F53B-33B7-95EEE310AA42}"/>
                </a:ext>
              </a:extLst>
            </p:cNvPr>
            <p:cNvSpPr/>
            <p:nvPr/>
          </p:nvSpPr>
          <p:spPr>
            <a:xfrm>
              <a:off x="22187" y="0"/>
              <a:ext cx="2217588" cy="2286000"/>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214FB1"/>
            </a:solidFill>
            <a:ln w="8399" cap="flat">
              <a:noFill/>
              <a:prstDash val="solid"/>
              <a:miter/>
            </a:ln>
          </p:spPr>
          <p:txBody>
            <a:bodyPr rtlCol="0" anchor="ctr"/>
            <a:lstStyle/>
            <a:p>
              <a:endParaRPr lang="en-ZA"/>
            </a:p>
          </p:txBody>
        </p:sp>
        <p:sp>
          <p:nvSpPr>
            <p:cNvPr id="8" name="Freeform: Shape 7">
              <a:extLst>
                <a:ext uri="{FF2B5EF4-FFF2-40B4-BE49-F238E27FC236}">
                  <a16:creationId xmlns:a16="http://schemas.microsoft.com/office/drawing/2014/main" id="{FEE0FE2F-C9C0-1F0A-C173-6FE7F607FCAD}"/>
                </a:ext>
              </a:extLst>
            </p:cNvPr>
            <p:cNvSpPr/>
            <p:nvPr/>
          </p:nvSpPr>
          <p:spPr>
            <a:xfrm>
              <a:off x="22187" y="0"/>
              <a:ext cx="2217588" cy="2286000"/>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rgbClr val="29ABE2"/>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A1A2C3AB-1E88-A63A-9622-F45137ECD180}"/>
                </a:ext>
              </a:extLst>
            </p:cNvPr>
            <p:cNvSpPr/>
            <p:nvPr/>
          </p:nvSpPr>
          <p:spPr>
            <a:xfrm>
              <a:off x="22187" y="0"/>
              <a:ext cx="2217588" cy="2286000"/>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15305D"/>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2241204" y="2286000"/>
              <a:ext cx="2285999" cy="2308439"/>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29ABE2"/>
            </a:solidFill>
            <a:ln w="8399" cap="flat">
              <a:noFill/>
              <a:prstDash val="solid"/>
              <a:miter/>
            </a:ln>
          </p:spPr>
          <p:txBody>
            <a:bodyPr rtlCol="0" anchor="ctr"/>
            <a:lstStyle/>
            <a:p>
              <a:endParaRPr lang="en-ZA"/>
            </a:p>
          </p:txBody>
        </p:sp>
        <p:sp>
          <p:nvSpPr>
            <p:cNvPr id="11" name="Freeform: Shape 10">
              <a:extLst>
                <a:ext uri="{FF2B5EF4-FFF2-40B4-BE49-F238E27FC236}">
                  <a16:creationId xmlns:a16="http://schemas.microsoft.com/office/drawing/2014/main" id="{57E661E9-5A92-CBD9-3171-41C8BAFEBB5C}"/>
                </a:ext>
              </a:extLst>
            </p:cNvPr>
            <p:cNvSpPr/>
            <p:nvPr/>
          </p:nvSpPr>
          <p:spPr>
            <a:xfrm>
              <a:off x="2241204" y="2286084"/>
              <a:ext cx="2285999" cy="2308439"/>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15305D"/>
            </a:solidFill>
            <a:ln w="8399" cap="flat">
              <a:noFill/>
              <a:prstDash val="solid"/>
              <a:miter/>
            </a:ln>
          </p:spPr>
          <p:txBody>
            <a:bodyPr rtlCol="0" anchor="ctr"/>
            <a:lstStyle/>
            <a:p>
              <a:endParaRPr lang="en-ZA"/>
            </a:p>
          </p:txBody>
        </p:sp>
        <p:sp>
          <p:nvSpPr>
            <p:cNvPr id="12" name="Freeform: Shape 11">
              <a:extLst>
                <a:ext uri="{FF2B5EF4-FFF2-40B4-BE49-F238E27FC236}">
                  <a16:creationId xmlns:a16="http://schemas.microsoft.com/office/drawing/2014/main" id="{A8307B28-B3B4-B465-ACCA-140400B8B7A2}"/>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15305D"/>
            </a:solidFill>
            <a:ln w="83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751242F7-D5CB-983D-82A7-1D105C8AEE5B}"/>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1B4087"/>
            </a:solidFill>
            <a:ln w="8399"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87344BC9-150F-3C26-8F36-43EC1E7925F9}"/>
                </a:ext>
              </a:extLst>
            </p:cNvPr>
            <p:cNvSpPr/>
            <p:nvPr/>
          </p:nvSpPr>
          <p:spPr>
            <a:xfrm>
              <a:off x="4505017" y="3031387"/>
              <a:ext cx="3845186" cy="3826612"/>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rgbClr val="29ABE2"/>
              </a:solid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542CEB1B-622C-693B-6F2A-3D381F9A9520}"/>
                </a:ext>
              </a:extLst>
            </p:cNvPr>
            <p:cNvSpPr/>
            <p:nvPr/>
          </p:nvSpPr>
          <p:spPr>
            <a:xfrm>
              <a:off x="4504764" y="3765764"/>
              <a:ext cx="3107195" cy="3092235"/>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rgbClr val="29ABE2"/>
              </a:solid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C07B092E-D720-D515-5AFC-54D5B546EE05}"/>
                </a:ext>
              </a:extLst>
            </p:cNvPr>
            <p:cNvSpPr/>
            <p:nvPr/>
          </p:nvSpPr>
          <p:spPr>
            <a:xfrm>
              <a:off x="4505017" y="4526868"/>
              <a:ext cx="2342393" cy="2331131"/>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rgbClr val="29ABE2"/>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4505017" y="5312008"/>
              <a:ext cx="1553471" cy="154599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rgbClr val="29ABE2"/>
              </a:solid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804E04CC-1B01-AC03-3C86-EA1994CE1083}"/>
                </a:ext>
              </a:extLst>
            </p:cNvPr>
            <p:cNvSpPr/>
            <p:nvPr/>
          </p:nvSpPr>
          <p:spPr>
            <a:xfrm>
              <a:off x="0" y="2286167"/>
              <a:ext cx="2241204" cy="2241036"/>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214FB1"/>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0" y="2286084"/>
              <a:ext cx="1120560" cy="1120560"/>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1120644" y="2286000"/>
              <a:ext cx="1120560" cy="1120560"/>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0"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5470FE27-3443-C56D-0B57-90B00F88944B}"/>
                </a:ext>
              </a:extLst>
            </p:cNvPr>
            <p:cNvSpPr/>
            <p:nvPr/>
          </p:nvSpPr>
          <p:spPr>
            <a:xfrm>
              <a:off x="1120644"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22187" y="4527204"/>
              <a:ext cx="2219016" cy="2314406"/>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1B4087"/>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22187" y="4613601"/>
              <a:ext cx="2220109" cy="2228009"/>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2554CE"/>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1348487" y="5865691"/>
              <a:ext cx="893809" cy="989115"/>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29ABE2"/>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22187" y="4527204"/>
              <a:ext cx="1187963" cy="1087782"/>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15305D"/>
            </a:solidFill>
            <a:ln w="8399" cap="flat">
              <a:noFill/>
              <a:prstDash val="solid"/>
              <a:miter/>
            </a:ln>
          </p:spPr>
          <p:txBody>
            <a:bodyPr rtlCol="0" anchor="ctr"/>
            <a:lstStyle/>
            <a:p>
              <a:endParaRPr lang="en-ZA"/>
            </a:p>
          </p:txBody>
        </p:sp>
      </p:grpSp>
      <p:grpSp>
        <p:nvGrpSpPr>
          <p:cNvPr id="40" name="Group 39">
            <a:extLst>
              <a:ext uri="{FF2B5EF4-FFF2-40B4-BE49-F238E27FC236}">
                <a16:creationId xmlns:a16="http://schemas.microsoft.com/office/drawing/2014/main" id="{CB13F640-4B07-4F3E-3AB9-ABF8EF771E83}"/>
              </a:ext>
            </a:extLst>
          </p:cNvPr>
          <p:cNvGrpSpPr/>
          <p:nvPr userDrawn="1"/>
        </p:nvGrpSpPr>
        <p:grpSpPr>
          <a:xfrm>
            <a:off x="-21838" y="6600716"/>
            <a:ext cx="12213838" cy="257284"/>
            <a:chOff x="353060" y="6172098"/>
            <a:chExt cx="9485360" cy="199809"/>
          </a:xfrm>
        </p:grpSpPr>
        <p:pic>
          <p:nvPicPr>
            <p:cNvPr id="41" name="Graphic 40">
              <a:extLst>
                <a:ext uri="{FF2B5EF4-FFF2-40B4-BE49-F238E27FC236}">
                  <a16:creationId xmlns:a16="http://schemas.microsoft.com/office/drawing/2014/main" id="{EDDD7F34-FE90-1D15-C1DD-BDDCD5F0D5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060" y="6172100"/>
              <a:ext cx="2371340" cy="199807"/>
            </a:xfrm>
            <a:prstGeom prst="rect">
              <a:avLst/>
            </a:prstGeom>
          </p:spPr>
        </p:pic>
        <p:pic>
          <p:nvPicPr>
            <p:cNvPr id="42" name="Graphic 41">
              <a:extLst>
                <a:ext uri="{FF2B5EF4-FFF2-40B4-BE49-F238E27FC236}">
                  <a16:creationId xmlns:a16="http://schemas.microsoft.com/office/drawing/2014/main" id="{D5BA51D5-863C-1925-FADF-31BDAFB4FF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724400" y="6172100"/>
              <a:ext cx="2371340" cy="199807"/>
            </a:xfrm>
            <a:prstGeom prst="rect">
              <a:avLst/>
            </a:prstGeom>
          </p:spPr>
        </p:pic>
        <p:pic>
          <p:nvPicPr>
            <p:cNvPr id="43" name="Graphic 42">
              <a:extLst>
                <a:ext uri="{FF2B5EF4-FFF2-40B4-BE49-F238E27FC236}">
                  <a16:creationId xmlns:a16="http://schemas.microsoft.com/office/drawing/2014/main" id="{2292990F-0BCB-2B98-E9B3-857EFECA05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5740" y="6172099"/>
              <a:ext cx="2371340" cy="199807"/>
            </a:xfrm>
            <a:prstGeom prst="rect">
              <a:avLst/>
            </a:prstGeom>
          </p:spPr>
        </p:pic>
        <p:pic>
          <p:nvPicPr>
            <p:cNvPr id="44" name="Graphic 43">
              <a:extLst>
                <a:ext uri="{FF2B5EF4-FFF2-40B4-BE49-F238E27FC236}">
                  <a16:creationId xmlns:a16="http://schemas.microsoft.com/office/drawing/2014/main" id="{D8E16644-6690-3DAB-17D3-C1B00D709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7080" y="6172098"/>
              <a:ext cx="2371340" cy="199807"/>
            </a:xfrm>
            <a:prstGeom prst="rect">
              <a:avLst/>
            </a:prstGeom>
          </p:spPr>
        </p:pic>
      </p:grpSp>
      <p:sp>
        <p:nvSpPr>
          <p:cNvPr id="28" name="Picture Placeholder 27">
            <a:extLst>
              <a:ext uri="{FF2B5EF4-FFF2-40B4-BE49-F238E27FC236}">
                <a16:creationId xmlns:a16="http://schemas.microsoft.com/office/drawing/2014/main" id="{98B8B554-075B-1D22-5FB2-A6EB89AAD310}"/>
              </a:ext>
            </a:extLst>
          </p:cNvPr>
          <p:cNvSpPr>
            <a:spLocks noGrp="1"/>
          </p:cNvSpPr>
          <p:nvPr>
            <p:ph type="pic" sz="quarter" idx="10"/>
          </p:nvPr>
        </p:nvSpPr>
        <p:spPr>
          <a:xfrm>
            <a:off x="561975" y="658813"/>
            <a:ext cx="5029200" cy="5942012"/>
          </a:xfrm>
        </p:spPr>
        <p:txBody>
          <a:bodyPr/>
          <a:lstStyle/>
          <a:p>
            <a:endParaRPr lang="en-ZA"/>
          </a:p>
        </p:txBody>
      </p:sp>
    </p:spTree>
    <p:extLst>
      <p:ext uri="{BB962C8B-B14F-4D97-AF65-F5344CB8AC3E}">
        <p14:creationId xmlns:p14="http://schemas.microsoft.com/office/powerpoint/2010/main" val="496143705"/>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var cover">
    <p:bg>
      <p:bgPr>
        <a:solidFill>
          <a:schemeClr val="accent6"/>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6E0B8482-4B5A-CF45-215B-DF4756EC052C}"/>
              </a:ext>
            </a:extLst>
          </p:cNvPr>
          <p:cNvSpPr/>
          <p:nvPr userDrawn="1"/>
        </p:nvSpPr>
        <p:spPr>
          <a:xfrm>
            <a:off x="2910840" y="0"/>
            <a:ext cx="9281160" cy="6858000"/>
          </a:xfrm>
          <a:custGeom>
            <a:avLst/>
            <a:gdLst>
              <a:gd name="connsiteX0" fmla="*/ 0 w 4616450"/>
              <a:gd name="connsiteY0" fmla="*/ 0 h 6858000"/>
              <a:gd name="connsiteX1" fmla="*/ 4616450 w 4616450"/>
              <a:gd name="connsiteY1" fmla="*/ 0 h 6858000"/>
              <a:gd name="connsiteX2" fmla="*/ 4616450 w 4616450"/>
              <a:gd name="connsiteY2" fmla="*/ 6858000 h 6858000"/>
              <a:gd name="connsiteX3" fmla="*/ 0 w 46164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16450" h="6858000">
                <a:moveTo>
                  <a:pt x="0" y="0"/>
                </a:moveTo>
                <a:lnTo>
                  <a:pt x="4616450" y="0"/>
                </a:lnTo>
                <a:lnTo>
                  <a:pt x="4616450" y="6858000"/>
                </a:lnTo>
                <a:lnTo>
                  <a:pt x="0" y="6858000"/>
                </a:lnTo>
                <a:close/>
              </a:path>
            </a:pathLst>
          </a:custGeom>
          <a:solidFill>
            <a:srgbClr val="003818"/>
          </a:solidFill>
          <a:ln w="6347" cap="flat">
            <a:noFill/>
            <a:prstDash val="solid"/>
            <a:miter/>
          </a:ln>
        </p:spPr>
        <p:txBody>
          <a:bodyPr rtlCol="0" anchor="ctr"/>
          <a:lstStyle/>
          <a:p>
            <a:endParaRPr lang="en-ZA"/>
          </a:p>
        </p:txBody>
      </p:sp>
      <p:pic>
        <p:nvPicPr>
          <p:cNvPr id="47" name="Graphic 46">
            <a:extLst>
              <a:ext uri="{FF2B5EF4-FFF2-40B4-BE49-F238E27FC236}">
                <a16:creationId xmlns:a16="http://schemas.microsoft.com/office/drawing/2014/main" id="{5A3DFF44-398D-F067-6ADA-0BD630AB3C9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8152" y="2453640"/>
            <a:ext cx="4043848" cy="4043848"/>
          </a:xfrm>
          <a:prstGeom prst="rect">
            <a:avLst/>
          </a:prstGeom>
        </p:spPr>
      </p:pic>
      <p:grpSp>
        <p:nvGrpSpPr>
          <p:cNvPr id="59" name="Group 58">
            <a:extLst>
              <a:ext uri="{FF2B5EF4-FFF2-40B4-BE49-F238E27FC236}">
                <a16:creationId xmlns:a16="http://schemas.microsoft.com/office/drawing/2014/main" id="{7C323EFF-7049-AF0F-AD5C-E53EB9566D3A}"/>
              </a:ext>
            </a:extLst>
          </p:cNvPr>
          <p:cNvGrpSpPr/>
          <p:nvPr userDrawn="1"/>
        </p:nvGrpSpPr>
        <p:grpSpPr>
          <a:xfrm>
            <a:off x="2910840" y="-1"/>
            <a:ext cx="9281160" cy="1557044"/>
            <a:chOff x="6096000" y="0"/>
            <a:chExt cx="4629149" cy="776604"/>
          </a:xfrm>
        </p:grpSpPr>
        <p:sp>
          <p:nvSpPr>
            <p:cNvPr id="60" name="Freeform: Shape 59">
              <a:extLst>
                <a:ext uri="{FF2B5EF4-FFF2-40B4-BE49-F238E27FC236}">
                  <a16:creationId xmlns:a16="http://schemas.microsoft.com/office/drawing/2014/main" id="{4B2FFD59-A88B-0F14-6B38-2C3DB0C6C48D}"/>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008545"/>
            </a:solidFill>
            <a:ln w="6347" cap="flat">
              <a:noFill/>
              <a:prstDash val="solid"/>
              <a:miter/>
            </a:ln>
          </p:spPr>
          <p:txBody>
            <a:bodyPr rtlCol="0" anchor="ctr"/>
            <a:lstStyle/>
            <a:p>
              <a:endParaRPr lang="en-ZA"/>
            </a:p>
          </p:txBody>
        </p:sp>
        <p:sp>
          <p:nvSpPr>
            <p:cNvPr id="61" name="Freeform: Shape 60">
              <a:extLst>
                <a:ext uri="{FF2B5EF4-FFF2-40B4-BE49-F238E27FC236}">
                  <a16:creationId xmlns:a16="http://schemas.microsoft.com/office/drawing/2014/main" id="{67B71AE4-F75D-AF19-8031-A2512EBAC9DB}"/>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62" name="Freeform: Shape 61">
              <a:extLst>
                <a:ext uri="{FF2B5EF4-FFF2-40B4-BE49-F238E27FC236}">
                  <a16:creationId xmlns:a16="http://schemas.microsoft.com/office/drawing/2014/main" id="{0B25F81C-171D-B231-C8F1-B48F675A92B2}"/>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63" name="Freeform: Shape 62">
              <a:extLst>
                <a:ext uri="{FF2B5EF4-FFF2-40B4-BE49-F238E27FC236}">
                  <a16:creationId xmlns:a16="http://schemas.microsoft.com/office/drawing/2014/main" id="{03358206-8C08-9E93-66A5-D17D5787363F}"/>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64" name="Freeform: Shape 63">
              <a:extLst>
                <a:ext uri="{FF2B5EF4-FFF2-40B4-BE49-F238E27FC236}">
                  <a16:creationId xmlns:a16="http://schemas.microsoft.com/office/drawing/2014/main" id="{B77F0185-E283-FAD9-0364-A6A6722C49B2}"/>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65" name="Freeform: Shape 64">
              <a:extLst>
                <a:ext uri="{FF2B5EF4-FFF2-40B4-BE49-F238E27FC236}">
                  <a16:creationId xmlns:a16="http://schemas.microsoft.com/office/drawing/2014/main" id="{F07DF5C6-28DC-33CA-5776-847830EBC34B}"/>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008545"/>
            </a:solidFill>
            <a:ln w="6347" cap="flat">
              <a:noFill/>
              <a:prstDash val="solid"/>
              <a:miter/>
            </a:ln>
          </p:spPr>
          <p:txBody>
            <a:bodyPr rtlCol="0" anchor="ctr"/>
            <a:lstStyle/>
            <a:p>
              <a:endParaRPr lang="en-ZA"/>
            </a:p>
          </p:txBody>
        </p:sp>
        <p:sp>
          <p:nvSpPr>
            <p:cNvPr id="66" name="Freeform: Shape 65">
              <a:extLst>
                <a:ext uri="{FF2B5EF4-FFF2-40B4-BE49-F238E27FC236}">
                  <a16:creationId xmlns:a16="http://schemas.microsoft.com/office/drawing/2014/main" id="{8D3F0B74-99D0-F1D9-4707-DC35545978F9}"/>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003818"/>
            </a:solidFill>
            <a:ln w="6347" cap="flat">
              <a:noFill/>
              <a:prstDash val="solid"/>
              <a:miter/>
            </a:ln>
          </p:spPr>
          <p:txBody>
            <a:bodyPr rtlCol="0" anchor="ctr"/>
            <a:lstStyle/>
            <a:p>
              <a:endParaRPr lang="en-ZA"/>
            </a:p>
          </p:txBody>
        </p:sp>
        <p:sp>
          <p:nvSpPr>
            <p:cNvPr id="67" name="Freeform: Shape 66">
              <a:extLst>
                <a:ext uri="{FF2B5EF4-FFF2-40B4-BE49-F238E27FC236}">
                  <a16:creationId xmlns:a16="http://schemas.microsoft.com/office/drawing/2014/main" id="{B1A99486-8C7B-29B9-48E8-5766D9071403}"/>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68" name="Freeform: Shape 67">
              <a:extLst>
                <a:ext uri="{FF2B5EF4-FFF2-40B4-BE49-F238E27FC236}">
                  <a16:creationId xmlns:a16="http://schemas.microsoft.com/office/drawing/2014/main" id="{50B4A1EC-A051-AA6E-5500-2C53171AEC5B}"/>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69" name="Freeform: Shape 68">
              <a:extLst>
                <a:ext uri="{FF2B5EF4-FFF2-40B4-BE49-F238E27FC236}">
                  <a16:creationId xmlns:a16="http://schemas.microsoft.com/office/drawing/2014/main" id="{AC81EA82-42D7-2D07-5C76-83F95993A673}"/>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004F29"/>
            </a:solidFill>
            <a:ln w="6347" cap="flat">
              <a:noFill/>
              <a:prstDash val="solid"/>
              <a:miter/>
            </a:ln>
          </p:spPr>
          <p:txBody>
            <a:bodyPr rtlCol="0" anchor="ctr"/>
            <a:lstStyle/>
            <a:p>
              <a:endParaRPr lang="en-ZA"/>
            </a:p>
          </p:txBody>
        </p:sp>
        <p:sp>
          <p:nvSpPr>
            <p:cNvPr id="70" name="Freeform: Shape 69">
              <a:extLst>
                <a:ext uri="{FF2B5EF4-FFF2-40B4-BE49-F238E27FC236}">
                  <a16:creationId xmlns:a16="http://schemas.microsoft.com/office/drawing/2014/main" id="{8D7F0192-552A-0FE7-B3D2-7F15776BDA69}"/>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71" name="Freeform: Shape 70">
              <a:extLst>
                <a:ext uri="{FF2B5EF4-FFF2-40B4-BE49-F238E27FC236}">
                  <a16:creationId xmlns:a16="http://schemas.microsoft.com/office/drawing/2014/main" id="{D8039174-C53F-311F-8267-C9DD3DB06826}"/>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72" name="Freeform: Shape 71">
              <a:extLst>
                <a:ext uri="{FF2B5EF4-FFF2-40B4-BE49-F238E27FC236}">
                  <a16:creationId xmlns:a16="http://schemas.microsoft.com/office/drawing/2014/main" id="{FE7093CE-D7B5-56BE-AE8F-A62D9411CD5C}"/>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008545"/>
            </a:solidFill>
            <a:ln w="6347" cap="flat">
              <a:noFill/>
              <a:prstDash val="solid"/>
              <a:miter/>
            </a:ln>
          </p:spPr>
          <p:txBody>
            <a:bodyPr rtlCol="0" anchor="ctr"/>
            <a:lstStyle/>
            <a:p>
              <a:endParaRPr lang="en-ZA"/>
            </a:p>
          </p:txBody>
        </p:sp>
        <p:sp>
          <p:nvSpPr>
            <p:cNvPr id="73" name="Freeform: Shape 72">
              <a:extLst>
                <a:ext uri="{FF2B5EF4-FFF2-40B4-BE49-F238E27FC236}">
                  <a16:creationId xmlns:a16="http://schemas.microsoft.com/office/drawing/2014/main" id="{94A64A9B-E23F-AC24-D8DC-5010E4A22893}"/>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ADD86F"/>
            </a:solidFill>
            <a:ln w="6347" cap="flat">
              <a:noFill/>
              <a:prstDash val="solid"/>
              <a:miter/>
            </a:ln>
          </p:spPr>
          <p:txBody>
            <a:bodyPr rtlCol="0" anchor="ctr"/>
            <a:lstStyle/>
            <a:p>
              <a:endParaRPr lang="en-ZA"/>
            </a:p>
          </p:txBody>
        </p:sp>
        <p:grpSp>
          <p:nvGrpSpPr>
            <p:cNvPr id="74" name="Graphic 19">
              <a:extLst>
                <a:ext uri="{FF2B5EF4-FFF2-40B4-BE49-F238E27FC236}">
                  <a16:creationId xmlns:a16="http://schemas.microsoft.com/office/drawing/2014/main" id="{D8B478F0-6342-7C70-F9F2-269708D93B8C}"/>
                </a:ext>
              </a:extLst>
            </p:cNvPr>
            <p:cNvGrpSpPr/>
            <p:nvPr/>
          </p:nvGrpSpPr>
          <p:grpSpPr>
            <a:xfrm>
              <a:off x="9950577" y="2095"/>
              <a:ext cx="774572" cy="774509"/>
              <a:chOff x="8756777" y="2095"/>
              <a:chExt cx="774572" cy="774509"/>
            </a:xfrm>
          </p:grpSpPr>
          <p:sp>
            <p:nvSpPr>
              <p:cNvPr id="75" name="Freeform: Shape 74">
                <a:extLst>
                  <a:ext uri="{FF2B5EF4-FFF2-40B4-BE49-F238E27FC236}">
                    <a16:creationId xmlns:a16="http://schemas.microsoft.com/office/drawing/2014/main" id="{0D29C1E3-9A83-827C-9539-C908CB0017CA}"/>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76" name="Freeform: Shape 75">
                <a:extLst>
                  <a:ext uri="{FF2B5EF4-FFF2-40B4-BE49-F238E27FC236}">
                    <a16:creationId xmlns:a16="http://schemas.microsoft.com/office/drawing/2014/main" id="{DAE8E622-891A-0E7E-75F2-48828519B408}"/>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85BF3F"/>
              </a:solidFill>
              <a:ln w="6347" cap="flat">
                <a:noFill/>
                <a:prstDash val="solid"/>
                <a:miter/>
              </a:ln>
            </p:spPr>
            <p:txBody>
              <a:bodyPr rtlCol="0" anchor="ctr"/>
              <a:lstStyle/>
              <a:p>
                <a:endParaRPr lang="en-ZA"/>
              </a:p>
            </p:txBody>
          </p:sp>
          <p:sp>
            <p:nvSpPr>
              <p:cNvPr id="77" name="Freeform: Shape 76">
                <a:extLst>
                  <a:ext uri="{FF2B5EF4-FFF2-40B4-BE49-F238E27FC236}">
                    <a16:creationId xmlns:a16="http://schemas.microsoft.com/office/drawing/2014/main" id="{0DF1CA49-B5C3-E87E-E996-57096D066071}"/>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85BF3F"/>
              </a:solidFill>
              <a:ln w="6347" cap="flat">
                <a:noFill/>
                <a:prstDash val="solid"/>
                <a:miter/>
              </a:ln>
            </p:spPr>
            <p:txBody>
              <a:bodyPr rtlCol="0" anchor="ctr"/>
              <a:lstStyle/>
              <a:p>
                <a:endParaRPr lang="en-ZA"/>
              </a:p>
            </p:txBody>
          </p:sp>
          <p:sp>
            <p:nvSpPr>
              <p:cNvPr id="78" name="Freeform: Shape 77">
                <a:extLst>
                  <a:ext uri="{FF2B5EF4-FFF2-40B4-BE49-F238E27FC236}">
                    <a16:creationId xmlns:a16="http://schemas.microsoft.com/office/drawing/2014/main" id="{9550BAED-4651-5A05-D934-7A21539562A6}"/>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85BF3F"/>
              </a:solidFill>
              <a:ln w="6347" cap="flat">
                <a:noFill/>
                <a:prstDash val="solid"/>
                <a:miter/>
              </a:ln>
            </p:spPr>
            <p:txBody>
              <a:bodyPr rtlCol="0" anchor="ctr"/>
              <a:lstStyle/>
              <a:p>
                <a:endParaRPr lang="en-ZA"/>
              </a:p>
            </p:txBody>
          </p:sp>
          <p:sp>
            <p:nvSpPr>
              <p:cNvPr id="79" name="Freeform: Shape 78">
                <a:extLst>
                  <a:ext uri="{FF2B5EF4-FFF2-40B4-BE49-F238E27FC236}">
                    <a16:creationId xmlns:a16="http://schemas.microsoft.com/office/drawing/2014/main" id="{28B2191F-9E12-C8C7-E241-F68FB5407603}"/>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85BF3F"/>
              </a:solidFill>
              <a:ln w="6347" cap="flat">
                <a:noFill/>
                <a:prstDash val="solid"/>
                <a:miter/>
              </a:ln>
            </p:spPr>
            <p:txBody>
              <a:bodyPr rtlCol="0" anchor="ctr"/>
              <a:lstStyle/>
              <a:p>
                <a:endParaRPr lang="en-ZA"/>
              </a:p>
            </p:txBody>
          </p:sp>
        </p:grpSp>
      </p:grpSp>
      <p:sp>
        <p:nvSpPr>
          <p:cNvPr id="197" name="Rectangle 196">
            <a:extLst>
              <a:ext uri="{FF2B5EF4-FFF2-40B4-BE49-F238E27FC236}">
                <a16:creationId xmlns:a16="http://schemas.microsoft.com/office/drawing/2014/main" id="{B83B58E1-4E7C-23AC-E8AB-A6BC36987D93}"/>
              </a:ext>
            </a:extLst>
          </p:cNvPr>
          <p:cNvSpPr/>
          <p:nvPr userDrawn="1"/>
        </p:nvSpPr>
        <p:spPr>
          <a:xfrm>
            <a:off x="0" y="6444619"/>
            <a:ext cx="12192000" cy="43099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2693270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een Var Cover">
    <p:bg>
      <p:bgPr>
        <a:solidFill>
          <a:srgbClr val="003818"/>
        </a:solidFill>
        <a:effectLst/>
      </p:bgPr>
    </p:bg>
    <p:spTree>
      <p:nvGrpSpPr>
        <p:cNvPr id="1" name=""/>
        <p:cNvGrpSpPr/>
        <p:nvPr/>
      </p:nvGrpSpPr>
      <p:grpSpPr>
        <a:xfrm>
          <a:off x="0" y="0"/>
          <a:ext cx="0" cy="0"/>
          <a:chOff x="0" y="0"/>
          <a:chExt cx="0" cy="0"/>
        </a:xfrm>
      </p:grpSpPr>
      <p:grpSp>
        <p:nvGrpSpPr>
          <p:cNvPr id="223" name="Group 222">
            <a:extLst>
              <a:ext uri="{FF2B5EF4-FFF2-40B4-BE49-F238E27FC236}">
                <a16:creationId xmlns:a16="http://schemas.microsoft.com/office/drawing/2014/main" id="{0CA4C240-562A-E38E-FB3B-0DE65FF370AF}"/>
              </a:ext>
            </a:extLst>
          </p:cNvPr>
          <p:cNvGrpSpPr/>
          <p:nvPr userDrawn="1"/>
        </p:nvGrpSpPr>
        <p:grpSpPr>
          <a:xfrm>
            <a:off x="-23160" y="1547770"/>
            <a:ext cx="6697670" cy="5048029"/>
            <a:chOff x="-6692923" y="-3207222"/>
            <a:chExt cx="6697670" cy="5048029"/>
          </a:xfrm>
        </p:grpSpPr>
        <p:sp>
          <p:nvSpPr>
            <p:cNvPr id="7" name="Freeform: Shape 6">
              <a:extLst>
                <a:ext uri="{FF2B5EF4-FFF2-40B4-BE49-F238E27FC236}">
                  <a16:creationId xmlns:a16="http://schemas.microsoft.com/office/drawing/2014/main" id="{305C6822-AE77-F53B-33B7-95EEE310AA42}"/>
                </a:ext>
              </a:extLst>
            </p:cNvPr>
            <p:cNvSpPr/>
            <p:nvPr/>
          </p:nvSpPr>
          <p:spPr>
            <a:xfrm>
              <a:off x="-6676592" y="-3207222"/>
              <a:ext cx="1632320" cy="1682676"/>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008545"/>
            </a:solidFill>
            <a:ln w="8399" cap="flat">
              <a:noFill/>
              <a:prstDash val="solid"/>
              <a:miter/>
            </a:ln>
          </p:spPr>
          <p:txBody>
            <a:bodyPr rtlCol="0" anchor="ctr"/>
            <a:lstStyle/>
            <a:p>
              <a:endParaRPr lang="en-ZA"/>
            </a:p>
          </p:txBody>
        </p:sp>
        <p:sp>
          <p:nvSpPr>
            <p:cNvPr id="8" name="Freeform: Shape 7">
              <a:extLst>
                <a:ext uri="{FF2B5EF4-FFF2-40B4-BE49-F238E27FC236}">
                  <a16:creationId xmlns:a16="http://schemas.microsoft.com/office/drawing/2014/main" id="{FEE0FE2F-C9C0-1F0A-C173-6FE7F607FCAD}"/>
                </a:ext>
              </a:extLst>
            </p:cNvPr>
            <p:cNvSpPr/>
            <p:nvPr/>
          </p:nvSpPr>
          <p:spPr>
            <a:xfrm>
              <a:off x="-6676592" y="-3207222"/>
              <a:ext cx="1632320" cy="1682676"/>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chemeClr val="accent5"/>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A1A2C3AB-1E88-A63A-9622-F45137ECD180}"/>
                </a:ext>
              </a:extLst>
            </p:cNvPr>
            <p:cNvSpPr/>
            <p:nvPr/>
          </p:nvSpPr>
          <p:spPr>
            <a:xfrm>
              <a:off x="-6676592" y="-3207222"/>
              <a:ext cx="1632320" cy="1682676"/>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003818"/>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5043220" y="-1524546"/>
              <a:ext cx="1682676" cy="1699193"/>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chemeClr val="accent5"/>
            </a:solidFill>
            <a:ln w="8399" cap="flat">
              <a:noFill/>
              <a:prstDash val="solid"/>
              <a:miter/>
            </a:ln>
          </p:spPr>
          <p:txBody>
            <a:bodyPr rtlCol="0" anchor="ctr"/>
            <a:lstStyle/>
            <a:p>
              <a:endParaRPr lang="en-ZA"/>
            </a:p>
          </p:txBody>
        </p:sp>
        <p:sp>
          <p:nvSpPr>
            <p:cNvPr id="11" name="Freeform: Shape 10">
              <a:extLst>
                <a:ext uri="{FF2B5EF4-FFF2-40B4-BE49-F238E27FC236}">
                  <a16:creationId xmlns:a16="http://schemas.microsoft.com/office/drawing/2014/main" id="{57E661E9-5A92-CBD9-3171-41C8BAFEBB5C}"/>
                </a:ext>
              </a:extLst>
            </p:cNvPr>
            <p:cNvSpPr/>
            <p:nvPr/>
          </p:nvSpPr>
          <p:spPr>
            <a:xfrm>
              <a:off x="-5043220" y="-1524484"/>
              <a:ext cx="1682676" cy="1699193"/>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003818"/>
            </a:solidFill>
            <a:ln w="8399" cap="flat">
              <a:noFill/>
              <a:prstDash val="solid"/>
              <a:miter/>
            </a:ln>
          </p:spPr>
          <p:txBody>
            <a:bodyPr rtlCol="0" anchor="ctr"/>
            <a:lstStyle/>
            <a:p>
              <a:endParaRPr lang="en-ZA"/>
            </a:p>
          </p:txBody>
        </p:sp>
        <p:sp>
          <p:nvSpPr>
            <p:cNvPr id="12" name="Freeform: Shape 11">
              <a:extLst>
                <a:ext uri="{FF2B5EF4-FFF2-40B4-BE49-F238E27FC236}">
                  <a16:creationId xmlns:a16="http://schemas.microsoft.com/office/drawing/2014/main" id="{A8307B28-B3B4-B465-ACCA-140400B8B7A2}"/>
                </a:ext>
              </a:extLst>
            </p:cNvPr>
            <p:cNvSpPr/>
            <p:nvPr/>
          </p:nvSpPr>
          <p:spPr>
            <a:xfrm>
              <a:off x="-3376875" y="-1524546"/>
              <a:ext cx="3381622" cy="3365353"/>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003818"/>
            </a:solidFill>
            <a:ln w="83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751242F7-D5CB-983D-82A7-1D105C8AEE5B}"/>
                </a:ext>
              </a:extLst>
            </p:cNvPr>
            <p:cNvSpPr/>
            <p:nvPr/>
          </p:nvSpPr>
          <p:spPr>
            <a:xfrm>
              <a:off x="-3376875" y="-1524546"/>
              <a:ext cx="3381622" cy="3365353"/>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006434"/>
            </a:solidFill>
            <a:ln w="8399"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87344BC9-150F-3C26-8F36-43EC1E7925F9}"/>
                </a:ext>
              </a:extLst>
            </p:cNvPr>
            <p:cNvSpPr/>
            <p:nvPr/>
          </p:nvSpPr>
          <p:spPr>
            <a:xfrm>
              <a:off x="-3376875" y="-975882"/>
              <a:ext cx="2830360" cy="2816688"/>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chemeClr val="accent5"/>
              </a:solid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542CEB1B-622C-693B-6F2A-3D381F9A9520}"/>
                </a:ext>
              </a:extLst>
            </p:cNvPr>
            <p:cNvSpPr/>
            <p:nvPr/>
          </p:nvSpPr>
          <p:spPr>
            <a:xfrm>
              <a:off x="-3377061" y="-435323"/>
              <a:ext cx="2287141" cy="2276129"/>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chemeClr val="accent5"/>
              </a:solid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C07B092E-D720-D515-5AFC-54D5B546EE05}"/>
                </a:ext>
              </a:extLst>
            </p:cNvPr>
            <p:cNvSpPr/>
            <p:nvPr/>
          </p:nvSpPr>
          <p:spPr>
            <a:xfrm>
              <a:off x="-3376875" y="124910"/>
              <a:ext cx="1724186" cy="1715896"/>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chemeClr val="accent5"/>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3376875" y="702835"/>
              <a:ext cx="1143477" cy="113797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chemeClr val="accent5"/>
              </a:solid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804E04CC-1B01-AC03-3C86-EA1994CE1083}"/>
                </a:ext>
              </a:extLst>
            </p:cNvPr>
            <p:cNvSpPr/>
            <p:nvPr/>
          </p:nvSpPr>
          <p:spPr>
            <a:xfrm>
              <a:off x="-6692923" y="-1524423"/>
              <a:ext cx="1649703" cy="1649579"/>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008545"/>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6692923" y="-1524484"/>
              <a:ext cx="824821" cy="824821"/>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003818"/>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5868041" y="-1524546"/>
              <a:ext cx="824821" cy="824821"/>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003818"/>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6692923" y="-699725"/>
              <a:ext cx="824821" cy="824882"/>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003818"/>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5470FE27-3443-C56D-0B57-90B00F88944B}"/>
                </a:ext>
              </a:extLst>
            </p:cNvPr>
            <p:cNvSpPr/>
            <p:nvPr/>
          </p:nvSpPr>
          <p:spPr>
            <a:xfrm>
              <a:off x="-5868041" y="-699725"/>
              <a:ext cx="824821" cy="824882"/>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003818"/>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6676592" y="125157"/>
              <a:ext cx="1633371" cy="1703585"/>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006434"/>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6676592" y="188752"/>
              <a:ext cx="1634175" cy="1639990"/>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008545"/>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5700330" y="1110389"/>
              <a:ext cx="657914" cy="728067"/>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chemeClr val="accent5"/>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6676592" y="125157"/>
              <a:ext cx="874434" cy="800693"/>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9C805D"/>
            </a:solidFill>
            <a:ln w="8399" cap="flat">
              <a:noFill/>
              <a:prstDash val="solid"/>
              <a:miter/>
            </a:ln>
          </p:spPr>
          <p:txBody>
            <a:bodyPr rtlCol="0" anchor="ctr"/>
            <a:lstStyle/>
            <a:p>
              <a:endParaRPr lang="en-ZA"/>
            </a:p>
          </p:txBody>
        </p:sp>
      </p:grpSp>
      <p:sp>
        <p:nvSpPr>
          <p:cNvPr id="222" name="Rectangle 221">
            <a:extLst>
              <a:ext uri="{FF2B5EF4-FFF2-40B4-BE49-F238E27FC236}">
                <a16:creationId xmlns:a16="http://schemas.microsoft.com/office/drawing/2014/main" id="{59E4994D-68D0-A472-3417-80CB53FD8BDE}"/>
              </a:ext>
            </a:extLst>
          </p:cNvPr>
          <p:cNvSpPr/>
          <p:nvPr userDrawn="1"/>
        </p:nvSpPr>
        <p:spPr>
          <a:xfrm>
            <a:off x="0" y="6444619"/>
            <a:ext cx="12192000" cy="43099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1509098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EF3529-39E0-8463-443F-C5C636898D8D}"/>
              </a:ext>
            </a:extLst>
          </p:cNvPr>
          <p:cNvSpPr/>
          <p:nvPr userDrawn="1"/>
        </p:nvSpPr>
        <p:spPr>
          <a:xfrm>
            <a:off x="0" y="0"/>
            <a:ext cx="12192000" cy="68808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Graphic 6">
            <a:extLst>
              <a:ext uri="{FF2B5EF4-FFF2-40B4-BE49-F238E27FC236}">
                <a16:creationId xmlns:a16="http://schemas.microsoft.com/office/drawing/2014/main" id="{50A8A194-8C25-A2F8-D8E4-809D2DC46F7F}"/>
              </a:ext>
            </a:extLst>
          </p:cNvPr>
          <p:cNvPicPr>
            <a:picLocks noChangeAspect="1"/>
          </p:cNvPicPr>
          <p:nvPr userDrawn="1"/>
        </p:nvPicPr>
        <p:blipFill>
          <a:blip r:embed="rId2">
            <a:extLst>
              <a:ext uri="{96DAC541-7B7A-43D3-8B79-37D633B846F1}">
                <asvg:svgBlip xmlns:asvg="http://schemas.microsoft.com/office/drawing/2016/SVG/main" r:embed="rId3"/>
              </a:ext>
            </a:extLst>
          </a:blip>
          <a:srcRect r="25556"/>
          <a:stretch/>
        </p:blipFill>
        <p:spPr>
          <a:xfrm>
            <a:off x="5352690" y="15240"/>
            <a:ext cx="6829864" cy="6880860"/>
          </a:xfrm>
          <a:prstGeom prst="rect">
            <a:avLst/>
          </a:prstGeom>
        </p:spPr>
      </p:pic>
      <p:sp>
        <p:nvSpPr>
          <p:cNvPr id="5" name="Slide Number Placeholder 4">
            <a:extLst>
              <a:ext uri="{FF2B5EF4-FFF2-40B4-BE49-F238E27FC236}">
                <a16:creationId xmlns:a16="http://schemas.microsoft.com/office/drawing/2014/main" id="{B4AA8C9C-E4CA-A0C2-BF84-CC7596B5502C}"/>
              </a:ext>
            </a:extLst>
          </p:cNvPr>
          <p:cNvSpPr>
            <a:spLocks noGrp="1"/>
          </p:cNvSpPr>
          <p:nvPr>
            <p:ph type="sldNum" sz="quarter" idx="12"/>
          </p:nvPr>
        </p:nvSpPr>
        <p:spPr/>
        <p:txBody>
          <a:bodyPr/>
          <a:lstStyle/>
          <a:p>
            <a:fld id="{1364E149-6B8E-4F8F-B4E5-14C644F62B3E}" type="slidenum">
              <a:rPr lang="en-ZA" smtClean="0"/>
              <a:t>‹#›</a:t>
            </a:fld>
            <a:endParaRPr lang="en-ZA"/>
          </a:p>
        </p:txBody>
      </p:sp>
    </p:spTree>
    <p:extLst>
      <p:ext uri="{BB962C8B-B14F-4D97-AF65-F5344CB8AC3E}">
        <p14:creationId xmlns:p14="http://schemas.microsoft.com/office/powerpoint/2010/main" val="33748588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8491CB-0E59-0580-2119-5498C9A20FBA}"/>
              </a:ext>
            </a:extLst>
          </p:cNvPr>
          <p:cNvSpPr>
            <a:spLocks noGrp="1"/>
          </p:cNvSpPr>
          <p:nvPr>
            <p:ph type="pic" sz="quarter" idx="13"/>
          </p:nvPr>
        </p:nvSpPr>
        <p:spPr>
          <a:xfrm>
            <a:off x="5114926" y="0"/>
            <a:ext cx="4787846" cy="6858000"/>
          </a:xfrm>
        </p:spPr>
        <p:txBody>
          <a:bodyPr/>
          <a:lstStyle/>
          <a:p>
            <a:endParaRPr lang="en-ZA"/>
          </a:p>
        </p:txBody>
      </p:sp>
      <p:sp>
        <p:nvSpPr>
          <p:cNvPr id="7" name="Rectangle 6">
            <a:extLst>
              <a:ext uri="{FF2B5EF4-FFF2-40B4-BE49-F238E27FC236}">
                <a16:creationId xmlns:a16="http://schemas.microsoft.com/office/drawing/2014/main" id="{1A9B5637-C73F-A33C-69D9-80BB032709D2}"/>
              </a:ext>
            </a:extLst>
          </p:cNvPr>
          <p:cNvSpPr/>
          <p:nvPr userDrawn="1"/>
        </p:nvSpPr>
        <p:spPr>
          <a:xfrm>
            <a:off x="-1" y="0"/>
            <a:ext cx="5114261"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3" name="Graphic 10">
            <a:extLst>
              <a:ext uri="{FF2B5EF4-FFF2-40B4-BE49-F238E27FC236}">
                <a16:creationId xmlns:a16="http://schemas.microsoft.com/office/drawing/2014/main" id="{107C579C-5ED4-B0F7-EB5B-B307FC432A38}"/>
              </a:ext>
            </a:extLst>
          </p:cNvPr>
          <p:cNvGrpSpPr/>
          <p:nvPr userDrawn="1"/>
        </p:nvGrpSpPr>
        <p:grpSpPr>
          <a:xfrm>
            <a:off x="9903436" y="4571149"/>
            <a:ext cx="2288564" cy="2288564"/>
            <a:chOff x="9659449" y="4405026"/>
            <a:chExt cx="2454687" cy="2454687"/>
          </a:xfrm>
        </p:grpSpPr>
        <p:sp>
          <p:nvSpPr>
            <p:cNvPr id="14" name="Freeform: Shape 13">
              <a:extLst>
                <a:ext uri="{FF2B5EF4-FFF2-40B4-BE49-F238E27FC236}">
                  <a16:creationId xmlns:a16="http://schemas.microsoft.com/office/drawing/2014/main" id="{4AFB27C5-9EDE-AE39-272F-0572C15BE9DC}"/>
                </a:ext>
              </a:extLst>
            </p:cNvPr>
            <p:cNvSpPr/>
            <p:nvPr/>
          </p:nvSpPr>
          <p:spPr>
            <a:xfrm rot="10800000">
              <a:off x="9659449" y="4405121"/>
              <a:ext cx="2454592" cy="2454592"/>
            </a:xfrm>
            <a:custGeom>
              <a:avLst/>
              <a:gdLst>
                <a:gd name="connsiteX0" fmla="*/ 0 w 2454592"/>
                <a:gd name="connsiteY0" fmla="*/ 0 h 2454592"/>
                <a:gd name="connsiteX1" fmla="*/ 2454593 w 2454592"/>
                <a:gd name="connsiteY1" fmla="*/ 0 h 2454592"/>
                <a:gd name="connsiteX2" fmla="*/ 2454593 w 2454592"/>
                <a:gd name="connsiteY2" fmla="*/ 2454593 h 2454592"/>
                <a:gd name="connsiteX3" fmla="*/ 0 w 2454592"/>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2454592" h="2454592">
                  <a:moveTo>
                    <a:pt x="0" y="0"/>
                  </a:moveTo>
                  <a:lnTo>
                    <a:pt x="2454593" y="0"/>
                  </a:lnTo>
                  <a:lnTo>
                    <a:pt x="2454593" y="2454593"/>
                  </a:lnTo>
                  <a:lnTo>
                    <a:pt x="0" y="2454593"/>
                  </a:lnTo>
                  <a:close/>
                </a:path>
              </a:pathLst>
            </a:custGeom>
            <a:solidFill>
              <a:srgbClr val="F4F4F4"/>
            </a:solidFill>
            <a:ln w="9525" cap="flat">
              <a:noFill/>
              <a:prstDash val="solid"/>
              <a:miter/>
            </a:ln>
          </p:spPr>
          <p:txBody>
            <a:bodyPr rtlCol="0" anchor="ctr"/>
            <a:lstStyle/>
            <a:p>
              <a:endParaRPr lang="en-ZA"/>
            </a:p>
          </p:txBody>
        </p:sp>
        <p:grpSp>
          <p:nvGrpSpPr>
            <p:cNvPr id="15" name="Graphic 10">
              <a:extLst>
                <a:ext uri="{FF2B5EF4-FFF2-40B4-BE49-F238E27FC236}">
                  <a16:creationId xmlns:a16="http://schemas.microsoft.com/office/drawing/2014/main" id="{472DE2D7-1AAC-739C-2D8F-DC8581E99D4C}"/>
                </a:ext>
              </a:extLst>
            </p:cNvPr>
            <p:cNvGrpSpPr/>
            <p:nvPr/>
          </p:nvGrpSpPr>
          <p:grpSpPr>
            <a:xfrm>
              <a:off x="9659449" y="4405026"/>
              <a:ext cx="2454687" cy="2454687"/>
              <a:chOff x="9659449" y="4405026"/>
              <a:chExt cx="2454687" cy="2454687"/>
            </a:xfrm>
            <a:solidFill>
              <a:srgbClr val="008545"/>
            </a:solidFill>
          </p:grpSpPr>
          <p:sp>
            <p:nvSpPr>
              <p:cNvPr id="16" name="Freeform: Shape 15">
                <a:extLst>
                  <a:ext uri="{FF2B5EF4-FFF2-40B4-BE49-F238E27FC236}">
                    <a16:creationId xmlns:a16="http://schemas.microsoft.com/office/drawing/2014/main" id="{54B07176-7E9D-16F1-2B8D-CC1DF8A28C9B}"/>
                  </a:ext>
                </a:extLst>
              </p:cNvPr>
              <p:cNvSpPr/>
              <p:nvPr/>
            </p:nvSpPr>
            <p:spPr>
              <a:xfrm>
                <a:off x="9659449" y="4405122"/>
                <a:ext cx="2454592" cy="2454592"/>
              </a:xfrm>
              <a:custGeom>
                <a:avLst/>
                <a:gdLst>
                  <a:gd name="connsiteX0" fmla="*/ 66389 w 2454592"/>
                  <a:gd name="connsiteY0" fmla="*/ 0 h 2454592"/>
                  <a:gd name="connsiteX1" fmla="*/ 0 w 2454592"/>
                  <a:gd name="connsiteY1" fmla="*/ 0 h 2454592"/>
                  <a:gd name="connsiteX2" fmla="*/ 2454593 w 2454592"/>
                  <a:gd name="connsiteY2" fmla="*/ 2454592 h 2454592"/>
                  <a:gd name="connsiteX3" fmla="*/ 2454593 w 2454592"/>
                  <a:gd name="connsiteY3" fmla="*/ 2388203 h 2454592"/>
                  <a:gd name="connsiteX4" fmla="*/ 66389 w 2454592"/>
                  <a:gd name="connsiteY4" fmla="*/ 0 h 2454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592" h="2454592">
                    <a:moveTo>
                      <a:pt x="66389" y="0"/>
                    </a:moveTo>
                    <a:lnTo>
                      <a:pt x="0" y="0"/>
                    </a:lnTo>
                    <a:cubicBezTo>
                      <a:pt x="0" y="1353502"/>
                      <a:pt x="1101185" y="2454592"/>
                      <a:pt x="2454593" y="2454592"/>
                    </a:cubicBezTo>
                    <a:lnTo>
                      <a:pt x="2454593" y="2388203"/>
                    </a:lnTo>
                    <a:cubicBezTo>
                      <a:pt x="1137761" y="2388203"/>
                      <a:pt x="66389" y="1316831"/>
                      <a:pt x="66389" y="0"/>
                    </a:cubicBezTo>
                    <a:close/>
                  </a:path>
                </a:pathLst>
              </a:custGeom>
              <a:solidFill>
                <a:schemeClr val="tx2"/>
              </a:solidFill>
              <a:ln w="9525"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23F01FCE-1B24-DE78-33CA-92B1C62B7B36}"/>
                  </a:ext>
                </a:extLst>
              </p:cNvPr>
              <p:cNvSpPr/>
              <p:nvPr/>
            </p:nvSpPr>
            <p:spPr>
              <a:xfrm>
                <a:off x="10261619" y="4405122"/>
                <a:ext cx="1852517" cy="1852517"/>
              </a:xfrm>
              <a:custGeom>
                <a:avLst/>
                <a:gdLst>
                  <a:gd name="connsiteX0" fmla="*/ 66389 w 1852517"/>
                  <a:gd name="connsiteY0" fmla="*/ 0 h 1852517"/>
                  <a:gd name="connsiteX1" fmla="*/ 0 w 1852517"/>
                  <a:gd name="connsiteY1" fmla="*/ 0 h 1852517"/>
                  <a:gd name="connsiteX2" fmla="*/ 1852517 w 1852517"/>
                  <a:gd name="connsiteY2" fmla="*/ 1852517 h 1852517"/>
                  <a:gd name="connsiteX3" fmla="*/ 1852517 w 1852517"/>
                  <a:gd name="connsiteY3" fmla="*/ 1786128 h 1852517"/>
                  <a:gd name="connsiteX4" fmla="*/ 66389 w 1852517"/>
                  <a:gd name="connsiteY4" fmla="*/ 0 h 185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517" h="1852517">
                    <a:moveTo>
                      <a:pt x="66389" y="0"/>
                    </a:moveTo>
                    <a:lnTo>
                      <a:pt x="0" y="0"/>
                    </a:lnTo>
                    <a:cubicBezTo>
                      <a:pt x="0" y="1021461"/>
                      <a:pt x="831056" y="1852517"/>
                      <a:pt x="1852517" y="1852517"/>
                    </a:cubicBezTo>
                    <a:lnTo>
                      <a:pt x="1852517" y="1786128"/>
                    </a:lnTo>
                    <a:cubicBezTo>
                      <a:pt x="867632" y="1786128"/>
                      <a:pt x="66389" y="984885"/>
                      <a:pt x="66389" y="0"/>
                    </a:cubicBezTo>
                    <a:close/>
                  </a:path>
                </a:pathLst>
              </a:custGeom>
              <a:solidFill>
                <a:schemeClr val="tx2"/>
              </a:solidFill>
              <a:ln w="9525" cap="flat">
                <a:no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72AD930C-3F2A-8255-86D8-B91438571957}"/>
                  </a:ext>
                </a:extLst>
              </p:cNvPr>
              <p:cNvSpPr/>
              <p:nvPr/>
            </p:nvSpPr>
            <p:spPr>
              <a:xfrm>
                <a:off x="10870171" y="4405026"/>
                <a:ext cx="1243869" cy="1243965"/>
              </a:xfrm>
              <a:custGeom>
                <a:avLst/>
                <a:gdLst>
                  <a:gd name="connsiteX0" fmla="*/ 66389 w 1243869"/>
                  <a:gd name="connsiteY0" fmla="*/ 95 h 1243965"/>
                  <a:gd name="connsiteX1" fmla="*/ 0 w 1243869"/>
                  <a:gd name="connsiteY1" fmla="*/ 95 h 1243965"/>
                  <a:gd name="connsiteX2" fmla="*/ 1243870 w 1243869"/>
                  <a:gd name="connsiteY2" fmla="*/ 1243965 h 1243965"/>
                  <a:gd name="connsiteX3" fmla="*/ 1243870 w 1243869"/>
                  <a:gd name="connsiteY3" fmla="*/ 1177576 h 1243965"/>
                  <a:gd name="connsiteX4" fmla="*/ 66389 w 1243869"/>
                  <a:gd name="connsiteY4" fmla="*/ 0 h 124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869" h="1243965">
                    <a:moveTo>
                      <a:pt x="66389" y="95"/>
                    </a:moveTo>
                    <a:lnTo>
                      <a:pt x="0" y="95"/>
                    </a:lnTo>
                    <a:cubicBezTo>
                      <a:pt x="0" y="685990"/>
                      <a:pt x="557975" y="1243965"/>
                      <a:pt x="1243870" y="1243965"/>
                    </a:cubicBezTo>
                    <a:lnTo>
                      <a:pt x="1243870" y="1177576"/>
                    </a:lnTo>
                    <a:cubicBezTo>
                      <a:pt x="594551" y="1177576"/>
                      <a:pt x="66389" y="649319"/>
                      <a:pt x="66389" y="0"/>
                    </a:cubicBezTo>
                    <a:close/>
                  </a:path>
                </a:pathLst>
              </a:custGeom>
              <a:solidFill>
                <a:schemeClr val="tx2"/>
              </a:solidFill>
              <a:ln w="9525"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FB8F766C-F083-3050-72BA-01090E1F8187}"/>
                  </a:ext>
                </a:extLst>
              </p:cNvPr>
              <p:cNvSpPr/>
              <p:nvPr/>
            </p:nvSpPr>
            <p:spPr>
              <a:xfrm>
                <a:off x="11396808" y="4405122"/>
                <a:ext cx="717232" cy="717232"/>
              </a:xfrm>
              <a:custGeom>
                <a:avLst/>
                <a:gdLst>
                  <a:gd name="connsiteX0" fmla="*/ 66389 w 717232"/>
                  <a:gd name="connsiteY0" fmla="*/ 0 h 717232"/>
                  <a:gd name="connsiteX1" fmla="*/ 0 w 717232"/>
                  <a:gd name="connsiteY1" fmla="*/ 0 h 717232"/>
                  <a:gd name="connsiteX2" fmla="*/ 717233 w 717232"/>
                  <a:gd name="connsiteY2" fmla="*/ 717232 h 717232"/>
                  <a:gd name="connsiteX3" fmla="*/ 717233 w 717232"/>
                  <a:gd name="connsiteY3" fmla="*/ 650843 h 717232"/>
                  <a:gd name="connsiteX4" fmla="*/ 66389 w 717232"/>
                  <a:gd name="connsiteY4" fmla="*/ 0 h 717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32" h="717232">
                    <a:moveTo>
                      <a:pt x="66389" y="0"/>
                    </a:moveTo>
                    <a:lnTo>
                      <a:pt x="0" y="0"/>
                    </a:lnTo>
                    <a:cubicBezTo>
                      <a:pt x="0" y="395478"/>
                      <a:pt x="321755" y="717232"/>
                      <a:pt x="717233" y="717232"/>
                    </a:cubicBezTo>
                    <a:lnTo>
                      <a:pt x="717233" y="650843"/>
                    </a:lnTo>
                    <a:cubicBezTo>
                      <a:pt x="358331" y="650843"/>
                      <a:pt x="66389" y="358902"/>
                      <a:pt x="66389" y="0"/>
                    </a:cubicBezTo>
                    <a:close/>
                  </a:path>
                </a:pathLst>
              </a:custGeom>
              <a:solidFill>
                <a:schemeClr val="tx2"/>
              </a:solidFill>
              <a:ln w="9525" cap="flat">
                <a:noFill/>
                <a:prstDash val="solid"/>
                <a:miter/>
              </a:ln>
            </p:spPr>
            <p:txBody>
              <a:bodyPr rtlCol="0" anchor="ctr"/>
              <a:lstStyle/>
              <a:p>
                <a:endParaRPr lang="en-ZA"/>
              </a:p>
            </p:txBody>
          </p:sp>
        </p:grpSp>
      </p:grpSp>
      <p:grpSp>
        <p:nvGrpSpPr>
          <p:cNvPr id="20" name="Graphic 10">
            <a:extLst>
              <a:ext uri="{FF2B5EF4-FFF2-40B4-BE49-F238E27FC236}">
                <a16:creationId xmlns:a16="http://schemas.microsoft.com/office/drawing/2014/main" id="{5E98ADCC-7CF7-B0AB-A1BE-895F56745DAF}"/>
              </a:ext>
            </a:extLst>
          </p:cNvPr>
          <p:cNvGrpSpPr/>
          <p:nvPr userDrawn="1"/>
        </p:nvGrpSpPr>
        <p:grpSpPr>
          <a:xfrm>
            <a:off x="9903525" y="2284716"/>
            <a:ext cx="2288475" cy="2288476"/>
            <a:chOff x="9659449" y="1952625"/>
            <a:chExt cx="2454592" cy="2454592"/>
          </a:xfrm>
        </p:grpSpPr>
        <p:sp>
          <p:nvSpPr>
            <p:cNvPr id="21" name="Freeform: Shape 20">
              <a:extLst>
                <a:ext uri="{FF2B5EF4-FFF2-40B4-BE49-F238E27FC236}">
                  <a16:creationId xmlns:a16="http://schemas.microsoft.com/office/drawing/2014/main" id="{3F5C3639-5873-CC2E-198E-73AF45ED827B}"/>
                </a:ext>
              </a:extLst>
            </p:cNvPr>
            <p:cNvSpPr/>
            <p:nvPr/>
          </p:nvSpPr>
          <p:spPr>
            <a:xfrm>
              <a:off x="9659449" y="1952625"/>
              <a:ext cx="2454592" cy="2454592"/>
            </a:xfrm>
            <a:custGeom>
              <a:avLst/>
              <a:gdLst>
                <a:gd name="connsiteX0" fmla="*/ 0 w 2454592"/>
                <a:gd name="connsiteY0" fmla="*/ 0 h 2454592"/>
                <a:gd name="connsiteX1" fmla="*/ 2454593 w 2454592"/>
                <a:gd name="connsiteY1" fmla="*/ 0 h 2454592"/>
                <a:gd name="connsiteX2" fmla="*/ 2454593 w 2454592"/>
                <a:gd name="connsiteY2" fmla="*/ 2454593 h 2454592"/>
                <a:gd name="connsiteX3" fmla="*/ 0 w 2454592"/>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2454592" h="2454592">
                  <a:moveTo>
                    <a:pt x="0" y="0"/>
                  </a:moveTo>
                  <a:lnTo>
                    <a:pt x="2454593" y="0"/>
                  </a:lnTo>
                  <a:lnTo>
                    <a:pt x="2454593" y="2454593"/>
                  </a:lnTo>
                  <a:lnTo>
                    <a:pt x="0" y="2454593"/>
                  </a:lnTo>
                  <a:close/>
                </a:path>
              </a:pathLst>
            </a:custGeom>
            <a:solidFill>
              <a:schemeClr val="accent4"/>
            </a:solidFill>
            <a:ln w="9525"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37439517-A531-5FE9-147E-6FB0B5568723}"/>
                </a:ext>
              </a:extLst>
            </p:cNvPr>
            <p:cNvSpPr/>
            <p:nvPr/>
          </p:nvSpPr>
          <p:spPr>
            <a:xfrm rot="10800000">
              <a:off x="11396809"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90E94773-89CB-7DDB-AD73-B3EA63C0364F}"/>
                </a:ext>
              </a:extLst>
            </p:cNvPr>
            <p:cNvSpPr/>
            <p:nvPr/>
          </p:nvSpPr>
          <p:spPr>
            <a:xfrm rot="10800000">
              <a:off x="10870171"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C81607AB-084A-B478-2A58-73C2A9863386}"/>
                </a:ext>
              </a:extLst>
            </p:cNvPr>
            <p:cNvSpPr/>
            <p:nvPr/>
          </p:nvSpPr>
          <p:spPr>
            <a:xfrm rot="10800000">
              <a:off x="10264858"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0BB75D5F-BDAB-8B8A-EB3B-DDB4A1634A17}"/>
                </a:ext>
              </a:extLst>
            </p:cNvPr>
            <p:cNvSpPr/>
            <p:nvPr/>
          </p:nvSpPr>
          <p:spPr>
            <a:xfrm rot="10800000">
              <a:off x="9659449"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grpSp>
      <p:sp>
        <p:nvSpPr>
          <p:cNvPr id="27" name="Freeform: Shape 26">
            <a:extLst>
              <a:ext uri="{FF2B5EF4-FFF2-40B4-BE49-F238E27FC236}">
                <a16:creationId xmlns:a16="http://schemas.microsoft.com/office/drawing/2014/main" id="{FCAFC1E3-8044-9EC8-17BA-0F7D843A0355}"/>
              </a:ext>
            </a:extLst>
          </p:cNvPr>
          <p:cNvSpPr/>
          <p:nvPr userDrawn="1"/>
        </p:nvSpPr>
        <p:spPr>
          <a:xfrm rot="10800000">
            <a:off x="9903524" y="0"/>
            <a:ext cx="2288476" cy="2288477"/>
          </a:xfrm>
          <a:custGeom>
            <a:avLst/>
            <a:gdLst>
              <a:gd name="connsiteX0" fmla="*/ 0 w 4907089"/>
              <a:gd name="connsiteY0" fmla="*/ 0 h 4907089"/>
              <a:gd name="connsiteX1" fmla="*/ 4907090 w 4907089"/>
              <a:gd name="connsiteY1" fmla="*/ 0 h 4907089"/>
              <a:gd name="connsiteX2" fmla="*/ 4907090 w 4907089"/>
              <a:gd name="connsiteY2" fmla="*/ 4907090 h 4907089"/>
              <a:gd name="connsiteX3" fmla="*/ 0 w 4907089"/>
              <a:gd name="connsiteY3" fmla="*/ 4907090 h 4907089"/>
            </a:gdLst>
            <a:ahLst/>
            <a:cxnLst>
              <a:cxn ang="0">
                <a:pos x="connsiteX0" y="connsiteY0"/>
              </a:cxn>
              <a:cxn ang="0">
                <a:pos x="connsiteX1" y="connsiteY1"/>
              </a:cxn>
              <a:cxn ang="0">
                <a:pos x="connsiteX2" y="connsiteY2"/>
              </a:cxn>
              <a:cxn ang="0">
                <a:pos x="connsiteX3" y="connsiteY3"/>
              </a:cxn>
            </a:cxnLst>
            <a:rect l="l" t="t" r="r" b="b"/>
            <a:pathLst>
              <a:path w="4907089" h="4907089">
                <a:moveTo>
                  <a:pt x="0" y="0"/>
                </a:moveTo>
                <a:lnTo>
                  <a:pt x="4907090" y="0"/>
                </a:lnTo>
                <a:lnTo>
                  <a:pt x="4907090" y="4907090"/>
                </a:lnTo>
                <a:lnTo>
                  <a:pt x="0" y="4907090"/>
                </a:lnTo>
                <a:close/>
              </a:path>
            </a:pathLst>
          </a:custGeom>
          <a:solidFill>
            <a:schemeClr val="accent1"/>
          </a:solidFill>
          <a:ln w="9525" cap="flat">
            <a:noFill/>
            <a:prstDash val="solid"/>
            <a:miter/>
          </a:ln>
        </p:spPr>
        <p:txBody>
          <a:bodyPr rtlCol="0" anchor="ctr"/>
          <a:lstStyle/>
          <a:p>
            <a:endParaRPr lang="en-ZA"/>
          </a:p>
        </p:txBody>
      </p:sp>
      <p:grpSp>
        <p:nvGrpSpPr>
          <p:cNvPr id="28" name="Graphic 10">
            <a:extLst>
              <a:ext uri="{FF2B5EF4-FFF2-40B4-BE49-F238E27FC236}">
                <a16:creationId xmlns:a16="http://schemas.microsoft.com/office/drawing/2014/main" id="{A3D50B3D-C2D8-A3BE-5782-71DE5FF954C3}"/>
              </a:ext>
            </a:extLst>
          </p:cNvPr>
          <p:cNvGrpSpPr/>
          <p:nvPr userDrawn="1"/>
        </p:nvGrpSpPr>
        <p:grpSpPr>
          <a:xfrm>
            <a:off x="9903480" y="0"/>
            <a:ext cx="2288476" cy="2288477"/>
            <a:chOff x="12114041" y="1952625"/>
            <a:chExt cx="4907089" cy="4907089"/>
          </a:xfrm>
          <a:solidFill>
            <a:schemeClr val="accent2"/>
          </a:solidFill>
        </p:grpSpPr>
        <p:sp>
          <p:nvSpPr>
            <p:cNvPr id="29" name="Freeform: Shape 28">
              <a:extLst>
                <a:ext uri="{FF2B5EF4-FFF2-40B4-BE49-F238E27FC236}">
                  <a16:creationId xmlns:a16="http://schemas.microsoft.com/office/drawing/2014/main" id="{1B5AAC01-B805-E7EB-D79E-55BF28E215A7}"/>
                </a:ext>
              </a:extLst>
            </p:cNvPr>
            <p:cNvSpPr/>
            <p:nvPr/>
          </p:nvSpPr>
          <p:spPr>
            <a:xfrm>
              <a:off x="15949377" y="5787008"/>
              <a:ext cx="1071753" cy="1072705"/>
            </a:xfrm>
            <a:custGeom>
              <a:avLst/>
              <a:gdLst>
                <a:gd name="connsiteX0" fmla="*/ 953 w 1071753"/>
                <a:gd name="connsiteY0" fmla="*/ 1072706 h 1072705"/>
                <a:gd name="connsiteX1" fmla="*/ 503777 w 1071753"/>
                <a:gd name="connsiteY1" fmla="*/ 1072706 h 1072705"/>
                <a:gd name="connsiteX2" fmla="*/ 1071753 w 1071753"/>
                <a:gd name="connsiteY2" fmla="*/ 504730 h 1072705"/>
                <a:gd name="connsiteX3" fmla="*/ 1071753 w 1071753"/>
                <a:gd name="connsiteY3" fmla="*/ 0 h 1072705"/>
                <a:gd name="connsiteX4" fmla="*/ 0 w 1071753"/>
                <a:gd name="connsiteY4" fmla="*/ 1071849 h 1072705"/>
                <a:gd name="connsiteX5" fmla="*/ 953 w 1071753"/>
                <a:gd name="connsiteY5" fmla="*/ 1072706 h 107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53" h="1072705">
                  <a:moveTo>
                    <a:pt x="953" y="1072706"/>
                  </a:moveTo>
                  <a:lnTo>
                    <a:pt x="503777" y="1072706"/>
                  </a:lnTo>
                  <a:lnTo>
                    <a:pt x="1071753" y="504730"/>
                  </a:lnTo>
                  <a:lnTo>
                    <a:pt x="1071753" y="0"/>
                  </a:lnTo>
                  <a:lnTo>
                    <a:pt x="0" y="1071849"/>
                  </a:lnTo>
                  <a:lnTo>
                    <a:pt x="953" y="1072706"/>
                  </a:lnTo>
                  <a:close/>
                </a:path>
              </a:pathLst>
            </a:custGeom>
            <a:grpFill/>
            <a:ln w="9525" cap="flat">
              <a:noFill/>
              <a:prstDash val="solid"/>
              <a:miter/>
            </a:ln>
          </p:spPr>
          <p:txBody>
            <a:bodyPr rtlCol="0" anchor="ctr"/>
            <a:lstStyle/>
            <a:p>
              <a:endParaRPr lang="en-ZA"/>
            </a:p>
          </p:txBody>
        </p:sp>
        <p:sp>
          <p:nvSpPr>
            <p:cNvPr id="30" name="Freeform: Shape 29">
              <a:extLst>
                <a:ext uri="{FF2B5EF4-FFF2-40B4-BE49-F238E27FC236}">
                  <a16:creationId xmlns:a16="http://schemas.microsoft.com/office/drawing/2014/main" id="{30345E4E-E6D6-4873-20AF-D610926F3A2E}"/>
                </a:ext>
              </a:extLst>
            </p:cNvPr>
            <p:cNvSpPr/>
            <p:nvPr/>
          </p:nvSpPr>
          <p:spPr>
            <a:xfrm>
              <a:off x="14579587" y="4417218"/>
              <a:ext cx="2441543" cy="2442495"/>
            </a:xfrm>
            <a:custGeom>
              <a:avLst/>
              <a:gdLst>
                <a:gd name="connsiteX0" fmla="*/ 858 w 2441543"/>
                <a:gd name="connsiteY0" fmla="*/ 2442496 h 2442495"/>
                <a:gd name="connsiteX1" fmla="*/ 503777 w 2441543"/>
                <a:gd name="connsiteY1" fmla="*/ 2442496 h 2442495"/>
                <a:gd name="connsiteX2" fmla="*/ 2441544 w 2441543"/>
                <a:gd name="connsiteY2" fmla="*/ 504635 h 2442495"/>
                <a:gd name="connsiteX3" fmla="*/ 2441544 w 2441543"/>
                <a:gd name="connsiteY3" fmla="*/ 0 h 2442495"/>
                <a:gd name="connsiteX4" fmla="*/ 0 w 2441543"/>
                <a:gd name="connsiteY4" fmla="*/ 2441639 h 2442495"/>
                <a:gd name="connsiteX5" fmla="*/ 858 w 2441543"/>
                <a:gd name="connsiteY5" fmla="*/ 2442496 h 244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1543" h="2442495">
                  <a:moveTo>
                    <a:pt x="858" y="2442496"/>
                  </a:moveTo>
                  <a:lnTo>
                    <a:pt x="503777" y="2442496"/>
                  </a:lnTo>
                  <a:lnTo>
                    <a:pt x="2441544" y="504635"/>
                  </a:lnTo>
                  <a:lnTo>
                    <a:pt x="2441544" y="0"/>
                  </a:lnTo>
                  <a:lnTo>
                    <a:pt x="0" y="2441639"/>
                  </a:lnTo>
                  <a:lnTo>
                    <a:pt x="858" y="2442496"/>
                  </a:lnTo>
                  <a:close/>
                </a:path>
              </a:pathLst>
            </a:custGeom>
            <a:grpFill/>
            <a:ln w="9525" cap="flat">
              <a:noFill/>
              <a:prstDash val="solid"/>
              <a:miter/>
            </a:ln>
          </p:spPr>
          <p:txBody>
            <a:bodyPr rtlCol="0" anchor="ctr"/>
            <a:lstStyle/>
            <a:p>
              <a:endParaRPr lang="en-ZA"/>
            </a:p>
          </p:txBody>
        </p:sp>
        <p:sp>
          <p:nvSpPr>
            <p:cNvPr id="31" name="Freeform: Shape 30">
              <a:extLst>
                <a:ext uri="{FF2B5EF4-FFF2-40B4-BE49-F238E27FC236}">
                  <a16:creationId xmlns:a16="http://schemas.microsoft.com/office/drawing/2014/main" id="{59E30E0A-2925-D13B-C17D-3852DCD7305F}"/>
                </a:ext>
              </a:extLst>
            </p:cNvPr>
            <p:cNvSpPr/>
            <p:nvPr/>
          </p:nvSpPr>
          <p:spPr>
            <a:xfrm>
              <a:off x="13209702" y="3047333"/>
              <a:ext cx="3811428" cy="3812381"/>
            </a:xfrm>
            <a:custGeom>
              <a:avLst/>
              <a:gdLst>
                <a:gd name="connsiteX0" fmla="*/ 952 w 3811428"/>
                <a:gd name="connsiteY0" fmla="*/ 3812381 h 3812381"/>
                <a:gd name="connsiteX1" fmla="*/ 503777 w 3811428"/>
                <a:gd name="connsiteY1" fmla="*/ 3812381 h 3812381"/>
                <a:gd name="connsiteX2" fmla="*/ 3811429 w 3811428"/>
                <a:gd name="connsiteY2" fmla="*/ 504730 h 3812381"/>
                <a:gd name="connsiteX3" fmla="*/ 3811429 w 3811428"/>
                <a:gd name="connsiteY3" fmla="*/ 0 h 3812381"/>
                <a:gd name="connsiteX4" fmla="*/ 0 w 3811428"/>
                <a:gd name="connsiteY4" fmla="*/ 3811524 h 3812381"/>
                <a:gd name="connsiteX5" fmla="*/ 952 w 3811428"/>
                <a:gd name="connsiteY5" fmla="*/ 3812381 h 381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1428" h="3812381">
                  <a:moveTo>
                    <a:pt x="952" y="3812381"/>
                  </a:moveTo>
                  <a:lnTo>
                    <a:pt x="503777" y="3812381"/>
                  </a:lnTo>
                  <a:lnTo>
                    <a:pt x="3811429" y="504730"/>
                  </a:lnTo>
                  <a:lnTo>
                    <a:pt x="3811429" y="0"/>
                  </a:lnTo>
                  <a:lnTo>
                    <a:pt x="0" y="3811524"/>
                  </a:lnTo>
                  <a:lnTo>
                    <a:pt x="952" y="3812381"/>
                  </a:lnTo>
                  <a:close/>
                </a:path>
              </a:pathLst>
            </a:custGeom>
            <a:grpFill/>
            <a:ln w="9525" cap="flat">
              <a:noFill/>
              <a:prstDash val="solid"/>
              <a:miter/>
            </a:ln>
          </p:spPr>
          <p:txBody>
            <a:bodyPr rtlCol="0" anchor="ctr"/>
            <a:lstStyle/>
            <a:p>
              <a:endParaRPr lang="en-ZA"/>
            </a:p>
          </p:txBody>
        </p:sp>
        <p:sp>
          <p:nvSpPr>
            <p:cNvPr id="32" name="Freeform: Shape 31">
              <a:extLst>
                <a:ext uri="{FF2B5EF4-FFF2-40B4-BE49-F238E27FC236}">
                  <a16:creationId xmlns:a16="http://schemas.microsoft.com/office/drawing/2014/main" id="{34D90E7C-0467-5452-FF89-38C193884973}"/>
                </a:ext>
              </a:extLst>
            </p:cNvPr>
            <p:cNvSpPr/>
            <p:nvPr/>
          </p:nvSpPr>
          <p:spPr>
            <a:xfrm>
              <a:off x="12114041" y="1952625"/>
              <a:ext cx="4907089" cy="4907089"/>
            </a:xfrm>
            <a:custGeom>
              <a:avLst/>
              <a:gdLst>
                <a:gd name="connsiteX0" fmla="*/ 0 w 4907089"/>
                <a:gd name="connsiteY0" fmla="*/ 4907090 h 4907089"/>
                <a:gd name="connsiteX1" fmla="*/ 229648 w 4907089"/>
                <a:gd name="connsiteY1" fmla="*/ 4907090 h 4907089"/>
                <a:gd name="connsiteX2" fmla="*/ 4907090 w 4907089"/>
                <a:gd name="connsiteY2" fmla="*/ 229553 h 4907089"/>
                <a:gd name="connsiteX3" fmla="*/ 4907090 w 4907089"/>
                <a:gd name="connsiteY3" fmla="*/ 0 h 4907089"/>
                <a:gd name="connsiteX4" fmla="*/ 4632008 w 4907089"/>
                <a:gd name="connsiteY4" fmla="*/ 0 h 4907089"/>
                <a:gd name="connsiteX5" fmla="*/ 0 w 4907089"/>
                <a:gd name="connsiteY5" fmla="*/ 4632008 h 4907089"/>
                <a:gd name="connsiteX6" fmla="*/ 0 w 4907089"/>
                <a:gd name="connsiteY6" fmla="*/ 4907090 h 490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7089" h="4907089">
                  <a:moveTo>
                    <a:pt x="0" y="4907090"/>
                  </a:moveTo>
                  <a:lnTo>
                    <a:pt x="229648" y="4907090"/>
                  </a:lnTo>
                  <a:lnTo>
                    <a:pt x="4907090" y="229553"/>
                  </a:lnTo>
                  <a:lnTo>
                    <a:pt x="4907090" y="0"/>
                  </a:lnTo>
                  <a:lnTo>
                    <a:pt x="4632008" y="0"/>
                  </a:lnTo>
                  <a:lnTo>
                    <a:pt x="0" y="4632008"/>
                  </a:lnTo>
                  <a:lnTo>
                    <a:pt x="0" y="4907090"/>
                  </a:lnTo>
                  <a:close/>
                </a:path>
              </a:pathLst>
            </a:custGeom>
            <a:grpFill/>
            <a:ln w="9525" cap="flat">
              <a:noFill/>
              <a:prstDash val="solid"/>
              <a:miter/>
            </a:ln>
          </p:spPr>
          <p:txBody>
            <a:bodyPr rtlCol="0" anchor="ctr"/>
            <a:lstStyle/>
            <a:p>
              <a:endParaRPr lang="en-ZA"/>
            </a:p>
          </p:txBody>
        </p:sp>
        <p:sp>
          <p:nvSpPr>
            <p:cNvPr id="33" name="Freeform: Shape 32">
              <a:extLst>
                <a:ext uri="{FF2B5EF4-FFF2-40B4-BE49-F238E27FC236}">
                  <a16:creationId xmlns:a16="http://schemas.microsoft.com/office/drawing/2014/main" id="{12403D84-03CA-0631-5A53-1C82A599FE7B}"/>
                </a:ext>
              </a:extLst>
            </p:cNvPr>
            <p:cNvSpPr/>
            <p:nvPr/>
          </p:nvSpPr>
          <p:spPr>
            <a:xfrm>
              <a:off x="12114041" y="1952625"/>
              <a:ext cx="3766851" cy="3766851"/>
            </a:xfrm>
            <a:custGeom>
              <a:avLst/>
              <a:gdLst>
                <a:gd name="connsiteX0" fmla="*/ 0 w 3766851"/>
                <a:gd name="connsiteY0" fmla="*/ 3766852 h 3766851"/>
                <a:gd name="connsiteX1" fmla="*/ 3766852 w 3766851"/>
                <a:gd name="connsiteY1" fmla="*/ 0 h 3766851"/>
                <a:gd name="connsiteX2" fmla="*/ 3262217 w 3766851"/>
                <a:gd name="connsiteY2" fmla="*/ 0 h 3766851"/>
                <a:gd name="connsiteX3" fmla="*/ 0 w 3766851"/>
                <a:gd name="connsiteY3" fmla="*/ 3262122 h 3766851"/>
                <a:gd name="connsiteX4" fmla="*/ 0 w 3766851"/>
                <a:gd name="connsiteY4" fmla="*/ 3766852 h 376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851" h="3766851">
                  <a:moveTo>
                    <a:pt x="0" y="3766852"/>
                  </a:moveTo>
                  <a:lnTo>
                    <a:pt x="3766852" y="0"/>
                  </a:lnTo>
                  <a:lnTo>
                    <a:pt x="3262217" y="0"/>
                  </a:lnTo>
                  <a:lnTo>
                    <a:pt x="0" y="3262122"/>
                  </a:lnTo>
                  <a:lnTo>
                    <a:pt x="0" y="3766852"/>
                  </a:lnTo>
                  <a:close/>
                </a:path>
              </a:pathLst>
            </a:custGeom>
            <a:grpFill/>
            <a:ln w="9525" cap="flat">
              <a:noFill/>
              <a:prstDash val="solid"/>
              <a:miter/>
            </a:ln>
          </p:spPr>
          <p:txBody>
            <a:bodyPr rtlCol="0" anchor="ctr"/>
            <a:lstStyle/>
            <a:p>
              <a:endParaRPr lang="en-ZA"/>
            </a:p>
          </p:txBody>
        </p:sp>
        <p:sp>
          <p:nvSpPr>
            <p:cNvPr id="34" name="Freeform: Shape 33">
              <a:extLst>
                <a:ext uri="{FF2B5EF4-FFF2-40B4-BE49-F238E27FC236}">
                  <a16:creationId xmlns:a16="http://schemas.microsoft.com/office/drawing/2014/main" id="{0B0A6EB0-8B07-CFE8-47B8-0164AEDAEC94}"/>
                </a:ext>
              </a:extLst>
            </p:cNvPr>
            <p:cNvSpPr/>
            <p:nvPr/>
          </p:nvSpPr>
          <p:spPr>
            <a:xfrm>
              <a:off x="12114041" y="1952625"/>
              <a:ext cx="2397061" cy="2396966"/>
            </a:xfrm>
            <a:custGeom>
              <a:avLst/>
              <a:gdLst>
                <a:gd name="connsiteX0" fmla="*/ 0 w 2397061"/>
                <a:gd name="connsiteY0" fmla="*/ 2396966 h 2396966"/>
                <a:gd name="connsiteX1" fmla="*/ 2397061 w 2397061"/>
                <a:gd name="connsiteY1" fmla="*/ 0 h 2396966"/>
                <a:gd name="connsiteX2" fmla="*/ 1892332 w 2397061"/>
                <a:gd name="connsiteY2" fmla="*/ 0 h 2396966"/>
                <a:gd name="connsiteX3" fmla="*/ 0 w 2397061"/>
                <a:gd name="connsiteY3" fmla="*/ 1892332 h 2396966"/>
                <a:gd name="connsiteX4" fmla="*/ 0 w 2397061"/>
                <a:gd name="connsiteY4" fmla="*/ 2396966 h 2396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061" h="2396966">
                  <a:moveTo>
                    <a:pt x="0" y="2396966"/>
                  </a:moveTo>
                  <a:lnTo>
                    <a:pt x="2397061" y="0"/>
                  </a:lnTo>
                  <a:lnTo>
                    <a:pt x="1892332" y="0"/>
                  </a:lnTo>
                  <a:lnTo>
                    <a:pt x="0" y="1892332"/>
                  </a:lnTo>
                  <a:lnTo>
                    <a:pt x="0" y="2396966"/>
                  </a:lnTo>
                  <a:close/>
                </a:path>
              </a:pathLst>
            </a:custGeom>
            <a:grpFill/>
            <a:ln w="9525" cap="flat">
              <a:no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46A35C73-ACA6-519B-4F11-C3C11B75F98B}"/>
                </a:ext>
              </a:extLst>
            </p:cNvPr>
            <p:cNvSpPr/>
            <p:nvPr/>
          </p:nvSpPr>
          <p:spPr>
            <a:xfrm>
              <a:off x="12114041" y="1952625"/>
              <a:ext cx="1027175" cy="1027175"/>
            </a:xfrm>
            <a:custGeom>
              <a:avLst/>
              <a:gdLst>
                <a:gd name="connsiteX0" fmla="*/ 0 w 1027175"/>
                <a:gd name="connsiteY0" fmla="*/ 1027176 h 1027175"/>
                <a:gd name="connsiteX1" fmla="*/ 1027176 w 1027175"/>
                <a:gd name="connsiteY1" fmla="*/ 0 h 1027175"/>
                <a:gd name="connsiteX2" fmla="*/ 522541 w 1027175"/>
                <a:gd name="connsiteY2" fmla="*/ 0 h 1027175"/>
                <a:gd name="connsiteX3" fmla="*/ 0 w 1027175"/>
                <a:gd name="connsiteY3" fmla="*/ 522446 h 1027175"/>
                <a:gd name="connsiteX4" fmla="*/ 0 w 1027175"/>
                <a:gd name="connsiteY4" fmla="*/ 1027176 h 102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175" h="1027175">
                  <a:moveTo>
                    <a:pt x="0" y="1027176"/>
                  </a:moveTo>
                  <a:lnTo>
                    <a:pt x="1027176" y="0"/>
                  </a:lnTo>
                  <a:lnTo>
                    <a:pt x="522541" y="0"/>
                  </a:lnTo>
                  <a:lnTo>
                    <a:pt x="0" y="522446"/>
                  </a:lnTo>
                  <a:lnTo>
                    <a:pt x="0" y="1027176"/>
                  </a:lnTo>
                  <a:close/>
                </a:path>
              </a:pathLst>
            </a:custGeom>
            <a:grpFill/>
            <a:ln w="9525" cap="flat">
              <a:noFill/>
              <a:prstDash val="solid"/>
              <a:miter/>
            </a:ln>
          </p:spPr>
          <p:txBody>
            <a:bodyPr rtlCol="0" anchor="ctr"/>
            <a:lstStyle/>
            <a:p>
              <a:endParaRPr lang="en-ZA"/>
            </a:p>
          </p:txBody>
        </p:sp>
      </p:grpSp>
      <p:sp>
        <p:nvSpPr>
          <p:cNvPr id="3" name="Date Placeholder 2">
            <a:extLst>
              <a:ext uri="{FF2B5EF4-FFF2-40B4-BE49-F238E27FC236}">
                <a16:creationId xmlns:a16="http://schemas.microsoft.com/office/drawing/2014/main" id="{59C82C10-7969-39FF-17B0-7B74DDD4780F}"/>
              </a:ext>
            </a:extLst>
          </p:cNvPr>
          <p:cNvSpPr>
            <a:spLocks noGrp="1"/>
          </p:cNvSpPr>
          <p:nvPr>
            <p:ph type="dt" sz="half" idx="10"/>
          </p:nvPr>
        </p:nvSpPr>
        <p:spPr/>
        <p:txBody>
          <a:bodyPr/>
          <a:lstStyle/>
          <a:p>
            <a:fld id="{2F0024F3-716D-4858-A47B-A94DB0594318}" type="datetimeFigureOut">
              <a:rPr lang="en-ZA" smtClean="0"/>
              <a:t>2025/08/19</a:t>
            </a:fld>
            <a:endParaRPr lang="en-ZA"/>
          </a:p>
        </p:txBody>
      </p:sp>
      <p:sp>
        <p:nvSpPr>
          <p:cNvPr id="4" name="Footer Placeholder 3">
            <a:extLst>
              <a:ext uri="{FF2B5EF4-FFF2-40B4-BE49-F238E27FC236}">
                <a16:creationId xmlns:a16="http://schemas.microsoft.com/office/drawing/2014/main" id="{CDE9C9E4-A35C-D1E9-AC21-04B325BE067A}"/>
              </a:ext>
            </a:extLst>
          </p:cNvPr>
          <p:cNvSpPr>
            <a:spLocks noGrp="1"/>
          </p:cNvSpPr>
          <p:nvPr>
            <p:ph type="ftr" sz="quarter" idx="11"/>
          </p:nvPr>
        </p:nvSpPr>
        <p:spPr/>
        <p:txBody>
          <a:bodyPr/>
          <a:lstStyle/>
          <a:p>
            <a:endParaRPr lang="en-ZA" dirty="0"/>
          </a:p>
        </p:txBody>
      </p:sp>
      <p:sp>
        <p:nvSpPr>
          <p:cNvPr id="5" name="Slide Number Placeholder 4">
            <a:extLst>
              <a:ext uri="{FF2B5EF4-FFF2-40B4-BE49-F238E27FC236}">
                <a16:creationId xmlns:a16="http://schemas.microsoft.com/office/drawing/2014/main" id="{3A198D65-4AF5-EFDF-8A93-97F2F01F6829}"/>
              </a:ext>
            </a:extLst>
          </p:cNvPr>
          <p:cNvSpPr>
            <a:spLocks noGrp="1"/>
          </p:cNvSpPr>
          <p:nvPr>
            <p:ph type="sldNum" sz="quarter" idx="12"/>
          </p:nvPr>
        </p:nvSpPr>
        <p:spPr/>
        <p:txBody>
          <a:bodyPr/>
          <a:lstStyle/>
          <a:p>
            <a:fld id="{1364E149-6B8E-4F8F-B4E5-14C644F62B3E}" type="slidenum">
              <a:rPr lang="en-ZA" smtClean="0"/>
              <a:t>‹#›</a:t>
            </a:fld>
            <a:endParaRPr lang="en-ZA"/>
          </a:p>
        </p:txBody>
      </p:sp>
    </p:spTree>
    <p:extLst>
      <p:ext uri="{BB962C8B-B14F-4D97-AF65-F5344CB8AC3E}">
        <p14:creationId xmlns:p14="http://schemas.microsoft.com/office/powerpoint/2010/main" val="36625294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9B5637-C73F-A33C-69D9-80BB032709D2}"/>
              </a:ext>
            </a:extLst>
          </p:cNvPr>
          <p:cNvSpPr/>
          <p:nvPr userDrawn="1"/>
        </p:nvSpPr>
        <p:spPr>
          <a:xfrm>
            <a:off x="0" y="0"/>
            <a:ext cx="36118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36" name="Group 35">
            <a:extLst>
              <a:ext uri="{FF2B5EF4-FFF2-40B4-BE49-F238E27FC236}">
                <a16:creationId xmlns:a16="http://schemas.microsoft.com/office/drawing/2014/main" id="{FA771C76-BC64-13D7-CA3E-EB09C14FABBB}"/>
              </a:ext>
            </a:extLst>
          </p:cNvPr>
          <p:cNvGrpSpPr/>
          <p:nvPr userDrawn="1"/>
        </p:nvGrpSpPr>
        <p:grpSpPr>
          <a:xfrm>
            <a:off x="9903436" y="0"/>
            <a:ext cx="2288564" cy="6859713"/>
            <a:chOff x="9659449" y="-497934"/>
            <a:chExt cx="2454687" cy="7357647"/>
          </a:xfrm>
        </p:grpSpPr>
        <p:grpSp>
          <p:nvGrpSpPr>
            <p:cNvPr id="13" name="Graphic 10">
              <a:extLst>
                <a:ext uri="{FF2B5EF4-FFF2-40B4-BE49-F238E27FC236}">
                  <a16:creationId xmlns:a16="http://schemas.microsoft.com/office/drawing/2014/main" id="{107C579C-5ED4-B0F7-EB5B-B307FC432A38}"/>
                </a:ext>
              </a:extLst>
            </p:cNvPr>
            <p:cNvGrpSpPr/>
            <p:nvPr/>
          </p:nvGrpSpPr>
          <p:grpSpPr>
            <a:xfrm>
              <a:off x="9659449" y="4405026"/>
              <a:ext cx="2454687" cy="2454687"/>
              <a:chOff x="9659449" y="4405026"/>
              <a:chExt cx="2454687" cy="2454687"/>
            </a:xfrm>
          </p:grpSpPr>
          <p:sp>
            <p:nvSpPr>
              <p:cNvPr id="14" name="Freeform: Shape 13">
                <a:extLst>
                  <a:ext uri="{FF2B5EF4-FFF2-40B4-BE49-F238E27FC236}">
                    <a16:creationId xmlns:a16="http://schemas.microsoft.com/office/drawing/2014/main" id="{4AFB27C5-9EDE-AE39-272F-0572C15BE9DC}"/>
                  </a:ext>
                </a:extLst>
              </p:cNvPr>
              <p:cNvSpPr/>
              <p:nvPr/>
            </p:nvSpPr>
            <p:spPr>
              <a:xfrm rot="10800000">
                <a:off x="9659449" y="4405121"/>
                <a:ext cx="2454592" cy="2454592"/>
              </a:xfrm>
              <a:custGeom>
                <a:avLst/>
                <a:gdLst>
                  <a:gd name="connsiteX0" fmla="*/ 0 w 2454592"/>
                  <a:gd name="connsiteY0" fmla="*/ 0 h 2454592"/>
                  <a:gd name="connsiteX1" fmla="*/ 2454593 w 2454592"/>
                  <a:gd name="connsiteY1" fmla="*/ 0 h 2454592"/>
                  <a:gd name="connsiteX2" fmla="*/ 2454593 w 2454592"/>
                  <a:gd name="connsiteY2" fmla="*/ 2454593 h 2454592"/>
                  <a:gd name="connsiteX3" fmla="*/ 0 w 2454592"/>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2454592" h="2454592">
                    <a:moveTo>
                      <a:pt x="0" y="0"/>
                    </a:moveTo>
                    <a:lnTo>
                      <a:pt x="2454593" y="0"/>
                    </a:lnTo>
                    <a:lnTo>
                      <a:pt x="2454593" y="2454593"/>
                    </a:lnTo>
                    <a:lnTo>
                      <a:pt x="0" y="2454593"/>
                    </a:lnTo>
                    <a:close/>
                  </a:path>
                </a:pathLst>
              </a:custGeom>
              <a:solidFill>
                <a:srgbClr val="F4F4F4"/>
              </a:solidFill>
              <a:ln w="9525" cap="flat">
                <a:noFill/>
                <a:prstDash val="solid"/>
                <a:miter/>
              </a:ln>
            </p:spPr>
            <p:txBody>
              <a:bodyPr rtlCol="0" anchor="ctr"/>
              <a:lstStyle/>
              <a:p>
                <a:endParaRPr lang="en-ZA"/>
              </a:p>
            </p:txBody>
          </p:sp>
          <p:grpSp>
            <p:nvGrpSpPr>
              <p:cNvPr id="15" name="Graphic 10">
                <a:extLst>
                  <a:ext uri="{FF2B5EF4-FFF2-40B4-BE49-F238E27FC236}">
                    <a16:creationId xmlns:a16="http://schemas.microsoft.com/office/drawing/2014/main" id="{472DE2D7-1AAC-739C-2D8F-DC8581E99D4C}"/>
                  </a:ext>
                </a:extLst>
              </p:cNvPr>
              <p:cNvGrpSpPr/>
              <p:nvPr/>
            </p:nvGrpSpPr>
            <p:grpSpPr>
              <a:xfrm>
                <a:off x="9659449" y="4405026"/>
                <a:ext cx="2454687" cy="2454687"/>
                <a:chOff x="9659449" y="4405026"/>
                <a:chExt cx="2454687" cy="2454687"/>
              </a:xfrm>
              <a:solidFill>
                <a:srgbClr val="008545"/>
              </a:solidFill>
            </p:grpSpPr>
            <p:sp>
              <p:nvSpPr>
                <p:cNvPr id="16" name="Freeform: Shape 15">
                  <a:extLst>
                    <a:ext uri="{FF2B5EF4-FFF2-40B4-BE49-F238E27FC236}">
                      <a16:creationId xmlns:a16="http://schemas.microsoft.com/office/drawing/2014/main" id="{54B07176-7E9D-16F1-2B8D-CC1DF8A28C9B}"/>
                    </a:ext>
                  </a:extLst>
                </p:cNvPr>
                <p:cNvSpPr/>
                <p:nvPr/>
              </p:nvSpPr>
              <p:spPr>
                <a:xfrm>
                  <a:off x="9659449" y="4405122"/>
                  <a:ext cx="2454592" cy="2454592"/>
                </a:xfrm>
                <a:custGeom>
                  <a:avLst/>
                  <a:gdLst>
                    <a:gd name="connsiteX0" fmla="*/ 66389 w 2454592"/>
                    <a:gd name="connsiteY0" fmla="*/ 0 h 2454592"/>
                    <a:gd name="connsiteX1" fmla="*/ 0 w 2454592"/>
                    <a:gd name="connsiteY1" fmla="*/ 0 h 2454592"/>
                    <a:gd name="connsiteX2" fmla="*/ 2454593 w 2454592"/>
                    <a:gd name="connsiteY2" fmla="*/ 2454592 h 2454592"/>
                    <a:gd name="connsiteX3" fmla="*/ 2454593 w 2454592"/>
                    <a:gd name="connsiteY3" fmla="*/ 2388203 h 2454592"/>
                    <a:gd name="connsiteX4" fmla="*/ 66389 w 2454592"/>
                    <a:gd name="connsiteY4" fmla="*/ 0 h 2454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592" h="2454592">
                      <a:moveTo>
                        <a:pt x="66389" y="0"/>
                      </a:moveTo>
                      <a:lnTo>
                        <a:pt x="0" y="0"/>
                      </a:lnTo>
                      <a:cubicBezTo>
                        <a:pt x="0" y="1353502"/>
                        <a:pt x="1101185" y="2454592"/>
                        <a:pt x="2454593" y="2454592"/>
                      </a:cubicBezTo>
                      <a:lnTo>
                        <a:pt x="2454593" y="2388203"/>
                      </a:lnTo>
                      <a:cubicBezTo>
                        <a:pt x="1137761" y="2388203"/>
                        <a:pt x="66389" y="1316831"/>
                        <a:pt x="66389" y="0"/>
                      </a:cubicBezTo>
                      <a:close/>
                    </a:path>
                  </a:pathLst>
                </a:custGeom>
                <a:solidFill>
                  <a:srgbClr val="008545"/>
                </a:solidFill>
                <a:ln w="9525"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23F01FCE-1B24-DE78-33CA-92B1C62B7B36}"/>
                    </a:ext>
                  </a:extLst>
                </p:cNvPr>
                <p:cNvSpPr/>
                <p:nvPr/>
              </p:nvSpPr>
              <p:spPr>
                <a:xfrm>
                  <a:off x="10261619" y="4405122"/>
                  <a:ext cx="1852517" cy="1852517"/>
                </a:xfrm>
                <a:custGeom>
                  <a:avLst/>
                  <a:gdLst>
                    <a:gd name="connsiteX0" fmla="*/ 66389 w 1852517"/>
                    <a:gd name="connsiteY0" fmla="*/ 0 h 1852517"/>
                    <a:gd name="connsiteX1" fmla="*/ 0 w 1852517"/>
                    <a:gd name="connsiteY1" fmla="*/ 0 h 1852517"/>
                    <a:gd name="connsiteX2" fmla="*/ 1852517 w 1852517"/>
                    <a:gd name="connsiteY2" fmla="*/ 1852517 h 1852517"/>
                    <a:gd name="connsiteX3" fmla="*/ 1852517 w 1852517"/>
                    <a:gd name="connsiteY3" fmla="*/ 1786128 h 1852517"/>
                    <a:gd name="connsiteX4" fmla="*/ 66389 w 1852517"/>
                    <a:gd name="connsiteY4" fmla="*/ 0 h 185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517" h="1852517">
                      <a:moveTo>
                        <a:pt x="66389" y="0"/>
                      </a:moveTo>
                      <a:lnTo>
                        <a:pt x="0" y="0"/>
                      </a:lnTo>
                      <a:cubicBezTo>
                        <a:pt x="0" y="1021461"/>
                        <a:pt x="831056" y="1852517"/>
                        <a:pt x="1852517" y="1852517"/>
                      </a:cubicBezTo>
                      <a:lnTo>
                        <a:pt x="1852517" y="1786128"/>
                      </a:lnTo>
                      <a:cubicBezTo>
                        <a:pt x="867632" y="1786128"/>
                        <a:pt x="66389" y="984885"/>
                        <a:pt x="66389" y="0"/>
                      </a:cubicBezTo>
                      <a:close/>
                    </a:path>
                  </a:pathLst>
                </a:custGeom>
                <a:solidFill>
                  <a:srgbClr val="008545"/>
                </a:solidFill>
                <a:ln w="9525" cap="flat">
                  <a:no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72AD930C-3F2A-8255-86D8-B91438571957}"/>
                    </a:ext>
                  </a:extLst>
                </p:cNvPr>
                <p:cNvSpPr/>
                <p:nvPr/>
              </p:nvSpPr>
              <p:spPr>
                <a:xfrm>
                  <a:off x="10870171" y="4405026"/>
                  <a:ext cx="1243869" cy="1243965"/>
                </a:xfrm>
                <a:custGeom>
                  <a:avLst/>
                  <a:gdLst>
                    <a:gd name="connsiteX0" fmla="*/ 66389 w 1243869"/>
                    <a:gd name="connsiteY0" fmla="*/ 95 h 1243965"/>
                    <a:gd name="connsiteX1" fmla="*/ 0 w 1243869"/>
                    <a:gd name="connsiteY1" fmla="*/ 95 h 1243965"/>
                    <a:gd name="connsiteX2" fmla="*/ 1243870 w 1243869"/>
                    <a:gd name="connsiteY2" fmla="*/ 1243965 h 1243965"/>
                    <a:gd name="connsiteX3" fmla="*/ 1243870 w 1243869"/>
                    <a:gd name="connsiteY3" fmla="*/ 1177576 h 1243965"/>
                    <a:gd name="connsiteX4" fmla="*/ 66389 w 1243869"/>
                    <a:gd name="connsiteY4" fmla="*/ 0 h 124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869" h="1243965">
                      <a:moveTo>
                        <a:pt x="66389" y="95"/>
                      </a:moveTo>
                      <a:lnTo>
                        <a:pt x="0" y="95"/>
                      </a:lnTo>
                      <a:cubicBezTo>
                        <a:pt x="0" y="685990"/>
                        <a:pt x="557975" y="1243965"/>
                        <a:pt x="1243870" y="1243965"/>
                      </a:cubicBezTo>
                      <a:lnTo>
                        <a:pt x="1243870" y="1177576"/>
                      </a:lnTo>
                      <a:cubicBezTo>
                        <a:pt x="594551" y="1177576"/>
                        <a:pt x="66389" y="649319"/>
                        <a:pt x="66389" y="0"/>
                      </a:cubicBezTo>
                      <a:close/>
                    </a:path>
                  </a:pathLst>
                </a:custGeom>
                <a:solidFill>
                  <a:srgbClr val="008545"/>
                </a:solidFill>
                <a:ln w="9525"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FB8F766C-F083-3050-72BA-01090E1F8187}"/>
                    </a:ext>
                  </a:extLst>
                </p:cNvPr>
                <p:cNvSpPr/>
                <p:nvPr/>
              </p:nvSpPr>
              <p:spPr>
                <a:xfrm>
                  <a:off x="11396808" y="4405122"/>
                  <a:ext cx="717232" cy="717232"/>
                </a:xfrm>
                <a:custGeom>
                  <a:avLst/>
                  <a:gdLst>
                    <a:gd name="connsiteX0" fmla="*/ 66389 w 717232"/>
                    <a:gd name="connsiteY0" fmla="*/ 0 h 717232"/>
                    <a:gd name="connsiteX1" fmla="*/ 0 w 717232"/>
                    <a:gd name="connsiteY1" fmla="*/ 0 h 717232"/>
                    <a:gd name="connsiteX2" fmla="*/ 717233 w 717232"/>
                    <a:gd name="connsiteY2" fmla="*/ 717232 h 717232"/>
                    <a:gd name="connsiteX3" fmla="*/ 717233 w 717232"/>
                    <a:gd name="connsiteY3" fmla="*/ 650843 h 717232"/>
                    <a:gd name="connsiteX4" fmla="*/ 66389 w 717232"/>
                    <a:gd name="connsiteY4" fmla="*/ 0 h 717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32" h="717232">
                      <a:moveTo>
                        <a:pt x="66389" y="0"/>
                      </a:moveTo>
                      <a:lnTo>
                        <a:pt x="0" y="0"/>
                      </a:lnTo>
                      <a:cubicBezTo>
                        <a:pt x="0" y="395478"/>
                        <a:pt x="321755" y="717232"/>
                        <a:pt x="717233" y="717232"/>
                      </a:cubicBezTo>
                      <a:lnTo>
                        <a:pt x="717233" y="650843"/>
                      </a:lnTo>
                      <a:cubicBezTo>
                        <a:pt x="358331" y="650843"/>
                        <a:pt x="66389" y="358902"/>
                        <a:pt x="66389" y="0"/>
                      </a:cubicBezTo>
                      <a:close/>
                    </a:path>
                  </a:pathLst>
                </a:custGeom>
                <a:solidFill>
                  <a:srgbClr val="008545"/>
                </a:solidFill>
                <a:ln w="9525" cap="flat">
                  <a:noFill/>
                  <a:prstDash val="solid"/>
                  <a:miter/>
                </a:ln>
              </p:spPr>
              <p:txBody>
                <a:bodyPr rtlCol="0" anchor="ctr"/>
                <a:lstStyle/>
                <a:p>
                  <a:endParaRPr lang="en-ZA"/>
                </a:p>
              </p:txBody>
            </p:sp>
          </p:grpSp>
        </p:grpSp>
        <p:grpSp>
          <p:nvGrpSpPr>
            <p:cNvPr id="20" name="Graphic 10">
              <a:extLst>
                <a:ext uri="{FF2B5EF4-FFF2-40B4-BE49-F238E27FC236}">
                  <a16:creationId xmlns:a16="http://schemas.microsoft.com/office/drawing/2014/main" id="{5E98ADCC-7CF7-B0AB-A1BE-895F56745DAF}"/>
                </a:ext>
              </a:extLst>
            </p:cNvPr>
            <p:cNvGrpSpPr/>
            <p:nvPr/>
          </p:nvGrpSpPr>
          <p:grpSpPr>
            <a:xfrm>
              <a:off x="9659544" y="1952625"/>
              <a:ext cx="2454592" cy="2454592"/>
              <a:chOff x="9659449" y="1952625"/>
              <a:chExt cx="2454592" cy="2454592"/>
            </a:xfrm>
          </p:grpSpPr>
          <p:sp>
            <p:nvSpPr>
              <p:cNvPr id="21" name="Freeform: Shape 20">
                <a:extLst>
                  <a:ext uri="{FF2B5EF4-FFF2-40B4-BE49-F238E27FC236}">
                    <a16:creationId xmlns:a16="http://schemas.microsoft.com/office/drawing/2014/main" id="{3F5C3639-5873-CC2E-198E-73AF45ED827B}"/>
                  </a:ext>
                </a:extLst>
              </p:cNvPr>
              <p:cNvSpPr/>
              <p:nvPr/>
            </p:nvSpPr>
            <p:spPr>
              <a:xfrm>
                <a:off x="9659449" y="1952625"/>
                <a:ext cx="2454592" cy="2454592"/>
              </a:xfrm>
              <a:custGeom>
                <a:avLst/>
                <a:gdLst>
                  <a:gd name="connsiteX0" fmla="*/ 0 w 2454592"/>
                  <a:gd name="connsiteY0" fmla="*/ 0 h 2454592"/>
                  <a:gd name="connsiteX1" fmla="*/ 2454593 w 2454592"/>
                  <a:gd name="connsiteY1" fmla="*/ 0 h 2454592"/>
                  <a:gd name="connsiteX2" fmla="*/ 2454593 w 2454592"/>
                  <a:gd name="connsiteY2" fmla="*/ 2454593 h 2454592"/>
                  <a:gd name="connsiteX3" fmla="*/ 0 w 2454592"/>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2454592" h="2454592">
                    <a:moveTo>
                      <a:pt x="0" y="0"/>
                    </a:moveTo>
                    <a:lnTo>
                      <a:pt x="2454593" y="0"/>
                    </a:lnTo>
                    <a:lnTo>
                      <a:pt x="2454593" y="2454593"/>
                    </a:lnTo>
                    <a:lnTo>
                      <a:pt x="0" y="2454593"/>
                    </a:lnTo>
                    <a:close/>
                  </a:path>
                </a:pathLst>
              </a:custGeom>
              <a:solidFill>
                <a:srgbClr val="C9EF60"/>
              </a:solidFill>
              <a:ln w="9525"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37439517-A531-5FE9-147E-6FB0B5568723}"/>
                  </a:ext>
                </a:extLst>
              </p:cNvPr>
              <p:cNvSpPr/>
              <p:nvPr/>
            </p:nvSpPr>
            <p:spPr>
              <a:xfrm rot="10800000">
                <a:off x="11396809"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90E94773-89CB-7DDB-AD73-B3EA63C0364F}"/>
                  </a:ext>
                </a:extLst>
              </p:cNvPr>
              <p:cNvSpPr/>
              <p:nvPr/>
            </p:nvSpPr>
            <p:spPr>
              <a:xfrm rot="10800000">
                <a:off x="10870171"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C81607AB-084A-B478-2A58-73C2A9863386}"/>
                  </a:ext>
                </a:extLst>
              </p:cNvPr>
              <p:cNvSpPr/>
              <p:nvPr/>
            </p:nvSpPr>
            <p:spPr>
              <a:xfrm rot="10800000">
                <a:off x="10264858"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0BB75D5F-BDAB-8B8A-EB3B-DDB4A1634A17}"/>
                  </a:ext>
                </a:extLst>
              </p:cNvPr>
              <p:cNvSpPr/>
              <p:nvPr/>
            </p:nvSpPr>
            <p:spPr>
              <a:xfrm rot="10800000">
                <a:off x="9659449"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grpSp>
        <p:grpSp>
          <p:nvGrpSpPr>
            <p:cNvPr id="26" name="Graphic 10">
              <a:extLst>
                <a:ext uri="{FF2B5EF4-FFF2-40B4-BE49-F238E27FC236}">
                  <a16:creationId xmlns:a16="http://schemas.microsoft.com/office/drawing/2014/main" id="{0E8F1E18-57D5-96AB-BF5E-4CB4C4AACDB3}"/>
                </a:ext>
              </a:extLst>
            </p:cNvPr>
            <p:cNvGrpSpPr/>
            <p:nvPr/>
          </p:nvGrpSpPr>
          <p:grpSpPr>
            <a:xfrm>
              <a:off x="9659496" y="-497934"/>
              <a:ext cx="2454640" cy="2454593"/>
              <a:chOff x="12114041" y="1952624"/>
              <a:chExt cx="4907184" cy="4907089"/>
            </a:xfrm>
          </p:grpSpPr>
          <p:sp>
            <p:nvSpPr>
              <p:cNvPr id="27" name="Freeform: Shape 26">
                <a:extLst>
                  <a:ext uri="{FF2B5EF4-FFF2-40B4-BE49-F238E27FC236}">
                    <a16:creationId xmlns:a16="http://schemas.microsoft.com/office/drawing/2014/main" id="{FCAFC1E3-8044-9EC8-17BA-0F7D843A0355}"/>
                  </a:ext>
                </a:extLst>
              </p:cNvPr>
              <p:cNvSpPr/>
              <p:nvPr/>
            </p:nvSpPr>
            <p:spPr>
              <a:xfrm rot="-10800000">
                <a:off x="12114136" y="1952624"/>
                <a:ext cx="4907089" cy="4907089"/>
              </a:xfrm>
              <a:custGeom>
                <a:avLst/>
                <a:gdLst>
                  <a:gd name="connsiteX0" fmla="*/ 0 w 4907089"/>
                  <a:gd name="connsiteY0" fmla="*/ 0 h 4907089"/>
                  <a:gd name="connsiteX1" fmla="*/ 4907090 w 4907089"/>
                  <a:gd name="connsiteY1" fmla="*/ 0 h 4907089"/>
                  <a:gd name="connsiteX2" fmla="*/ 4907090 w 4907089"/>
                  <a:gd name="connsiteY2" fmla="*/ 4907090 h 4907089"/>
                  <a:gd name="connsiteX3" fmla="*/ 0 w 4907089"/>
                  <a:gd name="connsiteY3" fmla="*/ 4907090 h 4907089"/>
                </a:gdLst>
                <a:ahLst/>
                <a:cxnLst>
                  <a:cxn ang="0">
                    <a:pos x="connsiteX0" y="connsiteY0"/>
                  </a:cxn>
                  <a:cxn ang="0">
                    <a:pos x="connsiteX1" y="connsiteY1"/>
                  </a:cxn>
                  <a:cxn ang="0">
                    <a:pos x="connsiteX2" y="connsiteY2"/>
                  </a:cxn>
                  <a:cxn ang="0">
                    <a:pos x="connsiteX3" y="connsiteY3"/>
                  </a:cxn>
                </a:cxnLst>
                <a:rect l="l" t="t" r="r" b="b"/>
                <a:pathLst>
                  <a:path w="4907089" h="4907089">
                    <a:moveTo>
                      <a:pt x="0" y="0"/>
                    </a:moveTo>
                    <a:lnTo>
                      <a:pt x="4907090" y="0"/>
                    </a:lnTo>
                    <a:lnTo>
                      <a:pt x="4907090" y="4907090"/>
                    </a:lnTo>
                    <a:lnTo>
                      <a:pt x="0" y="4907090"/>
                    </a:lnTo>
                    <a:close/>
                  </a:path>
                </a:pathLst>
              </a:custGeom>
              <a:solidFill>
                <a:srgbClr val="008545"/>
              </a:solidFill>
              <a:ln w="9525" cap="flat">
                <a:noFill/>
                <a:prstDash val="solid"/>
                <a:miter/>
              </a:ln>
            </p:spPr>
            <p:txBody>
              <a:bodyPr rtlCol="0" anchor="ctr"/>
              <a:lstStyle/>
              <a:p>
                <a:endParaRPr lang="en-ZA"/>
              </a:p>
            </p:txBody>
          </p:sp>
          <p:grpSp>
            <p:nvGrpSpPr>
              <p:cNvPr id="28" name="Graphic 10">
                <a:extLst>
                  <a:ext uri="{FF2B5EF4-FFF2-40B4-BE49-F238E27FC236}">
                    <a16:creationId xmlns:a16="http://schemas.microsoft.com/office/drawing/2014/main" id="{A3D50B3D-C2D8-A3BE-5782-71DE5FF954C3}"/>
                  </a:ext>
                </a:extLst>
              </p:cNvPr>
              <p:cNvGrpSpPr/>
              <p:nvPr/>
            </p:nvGrpSpPr>
            <p:grpSpPr>
              <a:xfrm>
                <a:off x="12114041" y="1952625"/>
                <a:ext cx="4907089" cy="4907089"/>
                <a:chOff x="12114041" y="1952625"/>
                <a:chExt cx="4907089" cy="4907089"/>
              </a:xfrm>
              <a:solidFill>
                <a:srgbClr val="003818"/>
              </a:solidFill>
            </p:grpSpPr>
            <p:sp>
              <p:nvSpPr>
                <p:cNvPr id="29" name="Freeform: Shape 28">
                  <a:extLst>
                    <a:ext uri="{FF2B5EF4-FFF2-40B4-BE49-F238E27FC236}">
                      <a16:creationId xmlns:a16="http://schemas.microsoft.com/office/drawing/2014/main" id="{1B5AAC01-B805-E7EB-D79E-55BF28E215A7}"/>
                    </a:ext>
                  </a:extLst>
                </p:cNvPr>
                <p:cNvSpPr/>
                <p:nvPr/>
              </p:nvSpPr>
              <p:spPr>
                <a:xfrm>
                  <a:off x="15949377" y="5787008"/>
                  <a:ext cx="1071753" cy="1072705"/>
                </a:xfrm>
                <a:custGeom>
                  <a:avLst/>
                  <a:gdLst>
                    <a:gd name="connsiteX0" fmla="*/ 953 w 1071753"/>
                    <a:gd name="connsiteY0" fmla="*/ 1072706 h 1072705"/>
                    <a:gd name="connsiteX1" fmla="*/ 503777 w 1071753"/>
                    <a:gd name="connsiteY1" fmla="*/ 1072706 h 1072705"/>
                    <a:gd name="connsiteX2" fmla="*/ 1071753 w 1071753"/>
                    <a:gd name="connsiteY2" fmla="*/ 504730 h 1072705"/>
                    <a:gd name="connsiteX3" fmla="*/ 1071753 w 1071753"/>
                    <a:gd name="connsiteY3" fmla="*/ 0 h 1072705"/>
                    <a:gd name="connsiteX4" fmla="*/ 0 w 1071753"/>
                    <a:gd name="connsiteY4" fmla="*/ 1071849 h 1072705"/>
                    <a:gd name="connsiteX5" fmla="*/ 953 w 1071753"/>
                    <a:gd name="connsiteY5" fmla="*/ 1072706 h 107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53" h="1072705">
                      <a:moveTo>
                        <a:pt x="953" y="1072706"/>
                      </a:moveTo>
                      <a:lnTo>
                        <a:pt x="503777" y="1072706"/>
                      </a:lnTo>
                      <a:lnTo>
                        <a:pt x="1071753" y="504730"/>
                      </a:lnTo>
                      <a:lnTo>
                        <a:pt x="1071753" y="0"/>
                      </a:lnTo>
                      <a:lnTo>
                        <a:pt x="0" y="1071849"/>
                      </a:lnTo>
                      <a:lnTo>
                        <a:pt x="953" y="1072706"/>
                      </a:lnTo>
                      <a:close/>
                    </a:path>
                  </a:pathLst>
                </a:custGeom>
                <a:solidFill>
                  <a:srgbClr val="003818"/>
                </a:solidFill>
                <a:ln w="9525" cap="flat">
                  <a:noFill/>
                  <a:prstDash val="solid"/>
                  <a:miter/>
                </a:ln>
              </p:spPr>
              <p:txBody>
                <a:bodyPr rtlCol="0" anchor="ctr"/>
                <a:lstStyle/>
                <a:p>
                  <a:endParaRPr lang="en-ZA"/>
                </a:p>
              </p:txBody>
            </p:sp>
            <p:sp>
              <p:nvSpPr>
                <p:cNvPr id="30" name="Freeform: Shape 29">
                  <a:extLst>
                    <a:ext uri="{FF2B5EF4-FFF2-40B4-BE49-F238E27FC236}">
                      <a16:creationId xmlns:a16="http://schemas.microsoft.com/office/drawing/2014/main" id="{30345E4E-E6D6-4873-20AF-D610926F3A2E}"/>
                    </a:ext>
                  </a:extLst>
                </p:cNvPr>
                <p:cNvSpPr/>
                <p:nvPr/>
              </p:nvSpPr>
              <p:spPr>
                <a:xfrm>
                  <a:off x="14579587" y="4417218"/>
                  <a:ext cx="2441543" cy="2442495"/>
                </a:xfrm>
                <a:custGeom>
                  <a:avLst/>
                  <a:gdLst>
                    <a:gd name="connsiteX0" fmla="*/ 858 w 2441543"/>
                    <a:gd name="connsiteY0" fmla="*/ 2442496 h 2442495"/>
                    <a:gd name="connsiteX1" fmla="*/ 503777 w 2441543"/>
                    <a:gd name="connsiteY1" fmla="*/ 2442496 h 2442495"/>
                    <a:gd name="connsiteX2" fmla="*/ 2441544 w 2441543"/>
                    <a:gd name="connsiteY2" fmla="*/ 504635 h 2442495"/>
                    <a:gd name="connsiteX3" fmla="*/ 2441544 w 2441543"/>
                    <a:gd name="connsiteY3" fmla="*/ 0 h 2442495"/>
                    <a:gd name="connsiteX4" fmla="*/ 0 w 2441543"/>
                    <a:gd name="connsiteY4" fmla="*/ 2441639 h 2442495"/>
                    <a:gd name="connsiteX5" fmla="*/ 858 w 2441543"/>
                    <a:gd name="connsiteY5" fmla="*/ 2442496 h 244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1543" h="2442495">
                      <a:moveTo>
                        <a:pt x="858" y="2442496"/>
                      </a:moveTo>
                      <a:lnTo>
                        <a:pt x="503777" y="2442496"/>
                      </a:lnTo>
                      <a:lnTo>
                        <a:pt x="2441544" y="504635"/>
                      </a:lnTo>
                      <a:lnTo>
                        <a:pt x="2441544" y="0"/>
                      </a:lnTo>
                      <a:lnTo>
                        <a:pt x="0" y="2441639"/>
                      </a:lnTo>
                      <a:lnTo>
                        <a:pt x="858" y="2442496"/>
                      </a:lnTo>
                      <a:close/>
                    </a:path>
                  </a:pathLst>
                </a:custGeom>
                <a:solidFill>
                  <a:srgbClr val="003818"/>
                </a:solidFill>
                <a:ln w="9525" cap="flat">
                  <a:noFill/>
                  <a:prstDash val="solid"/>
                  <a:miter/>
                </a:ln>
              </p:spPr>
              <p:txBody>
                <a:bodyPr rtlCol="0" anchor="ctr"/>
                <a:lstStyle/>
                <a:p>
                  <a:endParaRPr lang="en-ZA"/>
                </a:p>
              </p:txBody>
            </p:sp>
            <p:sp>
              <p:nvSpPr>
                <p:cNvPr id="31" name="Freeform: Shape 30">
                  <a:extLst>
                    <a:ext uri="{FF2B5EF4-FFF2-40B4-BE49-F238E27FC236}">
                      <a16:creationId xmlns:a16="http://schemas.microsoft.com/office/drawing/2014/main" id="{59E30E0A-2925-D13B-C17D-3852DCD7305F}"/>
                    </a:ext>
                  </a:extLst>
                </p:cNvPr>
                <p:cNvSpPr/>
                <p:nvPr/>
              </p:nvSpPr>
              <p:spPr>
                <a:xfrm>
                  <a:off x="13209702" y="3047333"/>
                  <a:ext cx="3811428" cy="3812381"/>
                </a:xfrm>
                <a:custGeom>
                  <a:avLst/>
                  <a:gdLst>
                    <a:gd name="connsiteX0" fmla="*/ 952 w 3811428"/>
                    <a:gd name="connsiteY0" fmla="*/ 3812381 h 3812381"/>
                    <a:gd name="connsiteX1" fmla="*/ 503777 w 3811428"/>
                    <a:gd name="connsiteY1" fmla="*/ 3812381 h 3812381"/>
                    <a:gd name="connsiteX2" fmla="*/ 3811429 w 3811428"/>
                    <a:gd name="connsiteY2" fmla="*/ 504730 h 3812381"/>
                    <a:gd name="connsiteX3" fmla="*/ 3811429 w 3811428"/>
                    <a:gd name="connsiteY3" fmla="*/ 0 h 3812381"/>
                    <a:gd name="connsiteX4" fmla="*/ 0 w 3811428"/>
                    <a:gd name="connsiteY4" fmla="*/ 3811524 h 3812381"/>
                    <a:gd name="connsiteX5" fmla="*/ 952 w 3811428"/>
                    <a:gd name="connsiteY5" fmla="*/ 3812381 h 381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1428" h="3812381">
                      <a:moveTo>
                        <a:pt x="952" y="3812381"/>
                      </a:moveTo>
                      <a:lnTo>
                        <a:pt x="503777" y="3812381"/>
                      </a:lnTo>
                      <a:lnTo>
                        <a:pt x="3811429" y="504730"/>
                      </a:lnTo>
                      <a:lnTo>
                        <a:pt x="3811429" y="0"/>
                      </a:lnTo>
                      <a:lnTo>
                        <a:pt x="0" y="3811524"/>
                      </a:lnTo>
                      <a:lnTo>
                        <a:pt x="952" y="3812381"/>
                      </a:lnTo>
                      <a:close/>
                    </a:path>
                  </a:pathLst>
                </a:custGeom>
                <a:solidFill>
                  <a:srgbClr val="003818"/>
                </a:solidFill>
                <a:ln w="9525" cap="flat">
                  <a:noFill/>
                  <a:prstDash val="solid"/>
                  <a:miter/>
                </a:ln>
              </p:spPr>
              <p:txBody>
                <a:bodyPr rtlCol="0" anchor="ctr"/>
                <a:lstStyle/>
                <a:p>
                  <a:endParaRPr lang="en-ZA"/>
                </a:p>
              </p:txBody>
            </p:sp>
            <p:sp>
              <p:nvSpPr>
                <p:cNvPr id="32" name="Freeform: Shape 31">
                  <a:extLst>
                    <a:ext uri="{FF2B5EF4-FFF2-40B4-BE49-F238E27FC236}">
                      <a16:creationId xmlns:a16="http://schemas.microsoft.com/office/drawing/2014/main" id="{34D90E7C-0467-5452-FF89-38C193884973}"/>
                    </a:ext>
                  </a:extLst>
                </p:cNvPr>
                <p:cNvSpPr/>
                <p:nvPr/>
              </p:nvSpPr>
              <p:spPr>
                <a:xfrm>
                  <a:off x="12114041" y="1952625"/>
                  <a:ext cx="4907089" cy="4907089"/>
                </a:xfrm>
                <a:custGeom>
                  <a:avLst/>
                  <a:gdLst>
                    <a:gd name="connsiteX0" fmla="*/ 0 w 4907089"/>
                    <a:gd name="connsiteY0" fmla="*/ 4907090 h 4907089"/>
                    <a:gd name="connsiteX1" fmla="*/ 229648 w 4907089"/>
                    <a:gd name="connsiteY1" fmla="*/ 4907090 h 4907089"/>
                    <a:gd name="connsiteX2" fmla="*/ 4907090 w 4907089"/>
                    <a:gd name="connsiteY2" fmla="*/ 229553 h 4907089"/>
                    <a:gd name="connsiteX3" fmla="*/ 4907090 w 4907089"/>
                    <a:gd name="connsiteY3" fmla="*/ 0 h 4907089"/>
                    <a:gd name="connsiteX4" fmla="*/ 4632008 w 4907089"/>
                    <a:gd name="connsiteY4" fmla="*/ 0 h 4907089"/>
                    <a:gd name="connsiteX5" fmla="*/ 0 w 4907089"/>
                    <a:gd name="connsiteY5" fmla="*/ 4632008 h 4907089"/>
                    <a:gd name="connsiteX6" fmla="*/ 0 w 4907089"/>
                    <a:gd name="connsiteY6" fmla="*/ 4907090 h 490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7089" h="4907089">
                      <a:moveTo>
                        <a:pt x="0" y="4907090"/>
                      </a:moveTo>
                      <a:lnTo>
                        <a:pt x="229648" y="4907090"/>
                      </a:lnTo>
                      <a:lnTo>
                        <a:pt x="4907090" y="229553"/>
                      </a:lnTo>
                      <a:lnTo>
                        <a:pt x="4907090" y="0"/>
                      </a:lnTo>
                      <a:lnTo>
                        <a:pt x="4632008" y="0"/>
                      </a:lnTo>
                      <a:lnTo>
                        <a:pt x="0" y="4632008"/>
                      </a:lnTo>
                      <a:lnTo>
                        <a:pt x="0" y="4907090"/>
                      </a:lnTo>
                      <a:close/>
                    </a:path>
                  </a:pathLst>
                </a:custGeom>
                <a:solidFill>
                  <a:srgbClr val="003818"/>
                </a:solidFill>
                <a:ln w="9525" cap="flat">
                  <a:noFill/>
                  <a:prstDash val="solid"/>
                  <a:miter/>
                </a:ln>
              </p:spPr>
              <p:txBody>
                <a:bodyPr rtlCol="0" anchor="ctr"/>
                <a:lstStyle/>
                <a:p>
                  <a:endParaRPr lang="en-ZA"/>
                </a:p>
              </p:txBody>
            </p:sp>
            <p:sp>
              <p:nvSpPr>
                <p:cNvPr id="33" name="Freeform: Shape 32">
                  <a:extLst>
                    <a:ext uri="{FF2B5EF4-FFF2-40B4-BE49-F238E27FC236}">
                      <a16:creationId xmlns:a16="http://schemas.microsoft.com/office/drawing/2014/main" id="{12403D84-03CA-0631-5A53-1C82A599FE7B}"/>
                    </a:ext>
                  </a:extLst>
                </p:cNvPr>
                <p:cNvSpPr/>
                <p:nvPr/>
              </p:nvSpPr>
              <p:spPr>
                <a:xfrm>
                  <a:off x="12114041" y="1952625"/>
                  <a:ext cx="3766851" cy="3766851"/>
                </a:xfrm>
                <a:custGeom>
                  <a:avLst/>
                  <a:gdLst>
                    <a:gd name="connsiteX0" fmla="*/ 0 w 3766851"/>
                    <a:gd name="connsiteY0" fmla="*/ 3766852 h 3766851"/>
                    <a:gd name="connsiteX1" fmla="*/ 3766852 w 3766851"/>
                    <a:gd name="connsiteY1" fmla="*/ 0 h 3766851"/>
                    <a:gd name="connsiteX2" fmla="*/ 3262217 w 3766851"/>
                    <a:gd name="connsiteY2" fmla="*/ 0 h 3766851"/>
                    <a:gd name="connsiteX3" fmla="*/ 0 w 3766851"/>
                    <a:gd name="connsiteY3" fmla="*/ 3262122 h 3766851"/>
                    <a:gd name="connsiteX4" fmla="*/ 0 w 3766851"/>
                    <a:gd name="connsiteY4" fmla="*/ 3766852 h 376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851" h="3766851">
                      <a:moveTo>
                        <a:pt x="0" y="3766852"/>
                      </a:moveTo>
                      <a:lnTo>
                        <a:pt x="3766852" y="0"/>
                      </a:lnTo>
                      <a:lnTo>
                        <a:pt x="3262217" y="0"/>
                      </a:lnTo>
                      <a:lnTo>
                        <a:pt x="0" y="3262122"/>
                      </a:lnTo>
                      <a:lnTo>
                        <a:pt x="0" y="3766852"/>
                      </a:lnTo>
                      <a:close/>
                    </a:path>
                  </a:pathLst>
                </a:custGeom>
                <a:solidFill>
                  <a:srgbClr val="003818"/>
                </a:solidFill>
                <a:ln w="9525" cap="flat">
                  <a:noFill/>
                  <a:prstDash val="solid"/>
                  <a:miter/>
                </a:ln>
              </p:spPr>
              <p:txBody>
                <a:bodyPr rtlCol="0" anchor="ctr"/>
                <a:lstStyle/>
                <a:p>
                  <a:endParaRPr lang="en-ZA"/>
                </a:p>
              </p:txBody>
            </p:sp>
            <p:sp>
              <p:nvSpPr>
                <p:cNvPr id="34" name="Freeform: Shape 33">
                  <a:extLst>
                    <a:ext uri="{FF2B5EF4-FFF2-40B4-BE49-F238E27FC236}">
                      <a16:creationId xmlns:a16="http://schemas.microsoft.com/office/drawing/2014/main" id="{0B0A6EB0-8B07-CFE8-47B8-0164AEDAEC94}"/>
                    </a:ext>
                  </a:extLst>
                </p:cNvPr>
                <p:cNvSpPr/>
                <p:nvPr/>
              </p:nvSpPr>
              <p:spPr>
                <a:xfrm>
                  <a:off x="12114041" y="1952625"/>
                  <a:ext cx="2397061" cy="2396966"/>
                </a:xfrm>
                <a:custGeom>
                  <a:avLst/>
                  <a:gdLst>
                    <a:gd name="connsiteX0" fmla="*/ 0 w 2397061"/>
                    <a:gd name="connsiteY0" fmla="*/ 2396966 h 2396966"/>
                    <a:gd name="connsiteX1" fmla="*/ 2397061 w 2397061"/>
                    <a:gd name="connsiteY1" fmla="*/ 0 h 2396966"/>
                    <a:gd name="connsiteX2" fmla="*/ 1892332 w 2397061"/>
                    <a:gd name="connsiteY2" fmla="*/ 0 h 2396966"/>
                    <a:gd name="connsiteX3" fmla="*/ 0 w 2397061"/>
                    <a:gd name="connsiteY3" fmla="*/ 1892332 h 2396966"/>
                    <a:gd name="connsiteX4" fmla="*/ 0 w 2397061"/>
                    <a:gd name="connsiteY4" fmla="*/ 2396966 h 2396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061" h="2396966">
                      <a:moveTo>
                        <a:pt x="0" y="2396966"/>
                      </a:moveTo>
                      <a:lnTo>
                        <a:pt x="2397061" y="0"/>
                      </a:lnTo>
                      <a:lnTo>
                        <a:pt x="1892332" y="0"/>
                      </a:lnTo>
                      <a:lnTo>
                        <a:pt x="0" y="1892332"/>
                      </a:lnTo>
                      <a:lnTo>
                        <a:pt x="0" y="2396966"/>
                      </a:lnTo>
                      <a:close/>
                    </a:path>
                  </a:pathLst>
                </a:custGeom>
                <a:solidFill>
                  <a:srgbClr val="003818"/>
                </a:solidFill>
                <a:ln w="9525" cap="flat">
                  <a:no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46A35C73-ACA6-519B-4F11-C3C11B75F98B}"/>
                    </a:ext>
                  </a:extLst>
                </p:cNvPr>
                <p:cNvSpPr/>
                <p:nvPr/>
              </p:nvSpPr>
              <p:spPr>
                <a:xfrm>
                  <a:off x="12114041" y="1952625"/>
                  <a:ext cx="1027175" cy="1027175"/>
                </a:xfrm>
                <a:custGeom>
                  <a:avLst/>
                  <a:gdLst>
                    <a:gd name="connsiteX0" fmla="*/ 0 w 1027175"/>
                    <a:gd name="connsiteY0" fmla="*/ 1027176 h 1027175"/>
                    <a:gd name="connsiteX1" fmla="*/ 1027176 w 1027175"/>
                    <a:gd name="connsiteY1" fmla="*/ 0 h 1027175"/>
                    <a:gd name="connsiteX2" fmla="*/ 522541 w 1027175"/>
                    <a:gd name="connsiteY2" fmla="*/ 0 h 1027175"/>
                    <a:gd name="connsiteX3" fmla="*/ 0 w 1027175"/>
                    <a:gd name="connsiteY3" fmla="*/ 522446 h 1027175"/>
                    <a:gd name="connsiteX4" fmla="*/ 0 w 1027175"/>
                    <a:gd name="connsiteY4" fmla="*/ 1027176 h 102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175" h="1027175">
                      <a:moveTo>
                        <a:pt x="0" y="1027176"/>
                      </a:moveTo>
                      <a:lnTo>
                        <a:pt x="1027176" y="0"/>
                      </a:lnTo>
                      <a:lnTo>
                        <a:pt x="522541" y="0"/>
                      </a:lnTo>
                      <a:lnTo>
                        <a:pt x="0" y="522446"/>
                      </a:lnTo>
                      <a:lnTo>
                        <a:pt x="0" y="1027176"/>
                      </a:lnTo>
                      <a:close/>
                    </a:path>
                  </a:pathLst>
                </a:custGeom>
                <a:solidFill>
                  <a:srgbClr val="003818"/>
                </a:solidFill>
                <a:ln w="9525" cap="flat">
                  <a:noFill/>
                  <a:prstDash val="solid"/>
                  <a:miter/>
                </a:ln>
              </p:spPr>
              <p:txBody>
                <a:bodyPr rtlCol="0" anchor="ctr"/>
                <a:lstStyle/>
                <a:p>
                  <a:endParaRPr lang="en-ZA"/>
                </a:p>
              </p:txBody>
            </p:sp>
          </p:grpSp>
        </p:grpSp>
      </p:grpSp>
      <p:sp>
        <p:nvSpPr>
          <p:cNvPr id="2" name="Date Placeholder 1">
            <a:extLst>
              <a:ext uri="{FF2B5EF4-FFF2-40B4-BE49-F238E27FC236}">
                <a16:creationId xmlns:a16="http://schemas.microsoft.com/office/drawing/2014/main" id="{AA2FCCC7-D92E-BD1B-A17B-B60875C5435B}"/>
              </a:ext>
            </a:extLst>
          </p:cNvPr>
          <p:cNvSpPr>
            <a:spLocks noGrp="1"/>
          </p:cNvSpPr>
          <p:nvPr>
            <p:ph type="dt" sz="half" idx="10"/>
          </p:nvPr>
        </p:nvSpPr>
        <p:spPr/>
        <p:txBody>
          <a:bodyPr/>
          <a:lstStyle/>
          <a:p>
            <a:fld id="{2F0024F3-716D-4858-A47B-A94DB0594318}" type="datetimeFigureOut">
              <a:rPr lang="en-ZA" smtClean="0"/>
              <a:t>2025/08/19</a:t>
            </a:fld>
            <a:endParaRPr lang="en-ZA"/>
          </a:p>
        </p:txBody>
      </p:sp>
      <p:sp>
        <p:nvSpPr>
          <p:cNvPr id="3" name="Footer Placeholder 2">
            <a:extLst>
              <a:ext uri="{FF2B5EF4-FFF2-40B4-BE49-F238E27FC236}">
                <a16:creationId xmlns:a16="http://schemas.microsoft.com/office/drawing/2014/main" id="{D97871E1-BF0C-5D87-2007-97BD0AFE3F2C}"/>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8B55CA06-5EB3-AA9B-BFE3-D6BC91BE0951}"/>
              </a:ext>
            </a:extLst>
          </p:cNvPr>
          <p:cNvSpPr>
            <a:spLocks noGrp="1"/>
          </p:cNvSpPr>
          <p:nvPr>
            <p:ph type="sldNum" sz="quarter" idx="12"/>
          </p:nvPr>
        </p:nvSpPr>
        <p:spPr/>
        <p:txBody>
          <a:bodyPr/>
          <a:lstStyle/>
          <a:p>
            <a:fld id="{1364E149-6B8E-4F8F-B4E5-14C644F62B3E}" type="slidenum">
              <a:rPr lang="en-ZA" smtClean="0"/>
              <a:t>‹#›</a:t>
            </a:fld>
            <a:endParaRPr lang="en-ZA"/>
          </a:p>
        </p:txBody>
      </p:sp>
      <p:sp>
        <p:nvSpPr>
          <p:cNvPr id="7" name="Picture Placeholder 6">
            <a:extLst>
              <a:ext uri="{FF2B5EF4-FFF2-40B4-BE49-F238E27FC236}">
                <a16:creationId xmlns:a16="http://schemas.microsoft.com/office/drawing/2014/main" id="{79775EC6-BE56-9412-6BE2-131ECDE80A57}"/>
              </a:ext>
            </a:extLst>
          </p:cNvPr>
          <p:cNvSpPr>
            <a:spLocks noGrp="1"/>
          </p:cNvSpPr>
          <p:nvPr>
            <p:ph type="pic" sz="quarter" idx="13"/>
          </p:nvPr>
        </p:nvSpPr>
        <p:spPr>
          <a:xfrm>
            <a:off x="3611563" y="0"/>
            <a:ext cx="6291262" cy="6858000"/>
          </a:xfrm>
        </p:spPr>
        <p:txBody>
          <a:bodyPr/>
          <a:lstStyle/>
          <a:p>
            <a:endParaRPr lang="en-ZA"/>
          </a:p>
        </p:txBody>
      </p:sp>
    </p:spTree>
    <p:extLst>
      <p:ext uri="{BB962C8B-B14F-4D97-AF65-F5344CB8AC3E}">
        <p14:creationId xmlns:p14="http://schemas.microsoft.com/office/powerpoint/2010/main" val="22907075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4E9FB4-292F-1359-826B-CA9461EECFFD}"/>
              </a:ext>
            </a:extLst>
          </p:cNvPr>
          <p:cNvSpPr/>
          <p:nvPr userDrawn="1"/>
        </p:nvSpPr>
        <p:spPr>
          <a:xfrm>
            <a:off x="0" y="0"/>
            <a:ext cx="12192000" cy="68808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Graphic 9">
            <a:extLst>
              <a:ext uri="{FF2B5EF4-FFF2-40B4-BE49-F238E27FC236}">
                <a16:creationId xmlns:a16="http://schemas.microsoft.com/office/drawing/2014/main" id="{E0304CFF-2A08-EEB5-2769-DD1C023CD9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9174480" cy="6880860"/>
          </a:xfrm>
          <a:prstGeom prst="rect">
            <a:avLst/>
          </a:prstGeom>
        </p:spPr>
      </p:pic>
      <p:pic>
        <p:nvPicPr>
          <p:cNvPr id="13" name="Graphic 12">
            <a:extLst>
              <a:ext uri="{FF2B5EF4-FFF2-40B4-BE49-F238E27FC236}">
                <a16:creationId xmlns:a16="http://schemas.microsoft.com/office/drawing/2014/main" id="{E5116894-2DC0-EEB2-1170-11BE6B06066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87877" y="212407"/>
            <a:ext cx="1990725" cy="733425"/>
          </a:xfrm>
          <a:prstGeom prst="rect">
            <a:avLst/>
          </a:prstGeom>
        </p:spPr>
      </p:pic>
      <p:sp>
        <p:nvSpPr>
          <p:cNvPr id="2" name="Title 1">
            <a:extLst>
              <a:ext uri="{FF2B5EF4-FFF2-40B4-BE49-F238E27FC236}">
                <a16:creationId xmlns:a16="http://schemas.microsoft.com/office/drawing/2014/main" id="{3614CAAB-A6F2-753D-5252-919DA3FAC052}"/>
              </a:ext>
            </a:extLst>
          </p:cNvPr>
          <p:cNvSpPr>
            <a:spLocks noGrp="1"/>
          </p:cNvSpPr>
          <p:nvPr>
            <p:ph type="title"/>
          </p:nvPr>
        </p:nvSpPr>
        <p:spPr>
          <a:xfrm>
            <a:off x="6593840" y="2067322"/>
            <a:ext cx="5084762" cy="2852737"/>
          </a:xfrm>
        </p:spPr>
        <p:txBody>
          <a:bodyPr anchor="b"/>
          <a:lstStyle>
            <a:lvl1pPr algn="r">
              <a:defRPr sz="6000">
                <a:solidFill>
                  <a:schemeClr val="bg1"/>
                </a:solidFill>
              </a:defRPr>
            </a:lvl1pPr>
          </a:lstStyle>
          <a:p>
            <a:r>
              <a:rPr lang="en-US" dirty="0"/>
              <a:t>Click to edit Master title style</a:t>
            </a:r>
            <a:endParaRPr lang="en-ZA" dirty="0"/>
          </a:p>
        </p:txBody>
      </p:sp>
      <p:sp>
        <p:nvSpPr>
          <p:cNvPr id="3" name="Text Placeholder 2">
            <a:extLst>
              <a:ext uri="{FF2B5EF4-FFF2-40B4-BE49-F238E27FC236}">
                <a16:creationId xmlns:a16="http://schemas.microsoft.com/office/drawing/2014/main" id="{D4E45F2B-C36D-4F4F-E2AF-89F30C07846A}"/>
              </a:ext>
            </a:extLst>
          </p:cNvPr>
          <p:cNvSpPr>
            <a:spLocks noGrp="1"/>
          </p:cNvSpPr>
          <p:nvPr>
            <p:ph type="body" idx="1"/>
          </p:nvPr>
        </p:nvSpPr>
        <p:spPr>
          <a:xfrm>
            <a:off x="6593840" y="5140325"/>
            <a:ext cx="5084762" cy="901224"/>
          </a:xfrm>
        </p:spPr>
        <p:txBody>
          <a:bodyPr/>
          <a:lstStyle>
            <a:lvl1pPr marL="0" indent="0" algn="r">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56CA32A8-5550-1448-A721-34C1838FA2D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8DE4A0D-CDC7-5FFF-3B95-4411DE523576}"/>
              </a:ext>
            </a:extLst>
          </p:cNvPr>
          <p:cNvSpPr>
            <a:spLocks noGrp="1"/>
          </p:cNvSpPr>
          <p:nvPr>
            <p:ph type="sldNum" sz="quarter" idx="12"/>
          </p:nvPr>
        </p:nvSpPr>
        <p:spPr/>
        <p:txBody>
          <a:bodyPr/>
          <a:lstStyle/>
          <a:p>
            <a:fld id="{C45CFD10-50C9-47C7-9308-AA126F3F89FE}" type="slidenum">
              <a:rPr lang="en-ZA" smtClean="0"/>
              <a:t>‹#›</a:t>
            </a:fld>
            <a:endParaRPr lang="en-ZA"/>
          </a:p>
        </p:txBody>
      </p:sp>
      <p:sp>
        <p:nvSpPr>
          <p:cNvPr id="12" name="Picture Placeholder 11">
            <a:extLst>
              <a:ext uri="{FF2B5EF4-FFF2-40B4-BE49-F238E27FC236}">
                <a16:creationId xmlns:a16="http://schemas.microsoft.com/office/drawing/2014/main" id="{EFEFD166-DAC1-8AB7-DF0A-42C6FBD58D3F}"/>
              </a:ext>
            </a:extLst>
          </p:cNvPr>
          <p:cNvSpPr>
            <a:spLocks noGrp="1"/>
          </p:cNvSpPr>
          <p:nvPr>
            <p:ph type="pic" sz="quarter" idx="13"/>
          </p:nvPr>
        </p:nvSpPr>
        <p:spPr>
          <a:xfrm>
            <a:off x="587375" y="692150"/>
            <a:ext cx="5508626" cy="6165850"/>
          </a:xfrm>
        </p:spPr>
        <p:txBody>
          <a:bodyPr/>
          <a:lstStyle/>
          <a:p>
            <a:endParaRPr lang="en-ZA"/>
          </a:p>
        </p:txBody>
      </p:sp>
    </p:spTree>
    <p:extLst>
      <p:ext uri="{BB962C8B-B14F-4D97-AF65-F5344CB8AC3E}">
        <p14:creationId xmlns:p14="http://schemas.microsoft.com/office/powerpoint/2010/main" val="27782380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Bas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BEFBCE-AE9C-0579-C125-DE391C74414F}"/>
              </a:ext>
            </a:extLst>
          </p:cNvPr>
          <p:cNvSpPr/>
          <p:nvPr userDrawn="1"/>
        </p:nvSpPr>
        <p:spPr>
          <a:xfrm>
            <a:off x="0"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5A7EED07-3B38-321B-078D-7FE80359AAC6}"/>
              </a:ext>
            </a:extLst>
          </p:cNvPr>
          <p:cNvSpPr>
            <a:spLocks noGrp="1"/>
          </p:cNvSpPr>
          <p:nvPr>
            <p:ph type="title" hasCustomPrompt="1"/>
          </p:nvPr>
        </p:nvSpPr>
        <p:spPr>
          <a:xfrm>
            <a:off x="550863" y="2629922"/>
            <a:ext cx="5026977" cy="905758"/>
          </a:xfrm>
        </p:spPr>
        <p:txBody>
          <a:bodyPr lIns="0" tIns="0" rIns="0" bIns="0" anchor="ctr">
            <a:noAutofit/>
          </a:bodyPr>
          <a:lstStyle>
            <a:lvl1pPr>
              <a:defRPr sz="7200">
                <a:solidFill>
                  <a:schemeClr val="bg1"/>
                </a:solidFill>
              </a:defRPr>
            </a:lvl1pPr>
          </a:lstStyle>
          <a:p>
            <a:r>
              <a:rPr lang="en-US" dirty="0"/>
              <a:t>Agenda</a:t>
            </a:r>
            <a:endParaRPr lang="en-ZA" dirty="0"/>
          </a:p>
        </p:txBody>
      </p:sp>
      <p:sp>
        <p:nvSpPr>
          <p:cNvPr id="4" name="Footer Placeholder 3">
            <a:extLst>
              <a:ext uri="{FF2B5EF4-FFF2-40B4-BE49-F238E27FC236}">
                <a16:creationId xmlns:a16="http://schemas.microsoft.com/office/drawing/2014/main" id="{A9EF2336-C959-D507-B90C-3F52FF76325C}"/>
              </a:ext>
            </a:extLst>
          </p:cNvPr>
          <p:cNvSpPr>
            <a:spLocks noGrp="1"/>
          </p:cNvSpPr>
          <p:nvPr>
            <p:ph type="ftr" sz="quarter" idx="11"/>
          </p:nvPr>
        </p:nvSpPr>
        <p:spPr>
          <a:xfrm>
            <a:off x="550863" y="6165602"/>
            <a:ext cx="4114800" cy="402838"/>
          </a:xfrm>
        </p:spPr>
        <p:txBody>
          <a:bodyPr lIns="0"/>
          <a:lstStyle>
            <a:lvl1pPr algn="l">
              <a:defRPr/>
            </a:lvl1pPr>
          </a:lstStyle>
          <a:p>
            <a:r>
              <a:rPr lang="en-ZA" dirty="0"/>
              <a:t>eduvos.com</a:t>
            </a:r>
          </a:p>
        </p:txBody>
      </p:sp>
      <p:sp>
        <p:nvSpPr>
          <p:cNvPr id="5" name="Slide Number Placeholder 4">
            <a:extLst>
              <a:ext uri="{FF2B5EF4-FFF2-40B4-BE49-F238E27FC236}">
                <a16:creationId xmlns:a16="http://schemas.microsoft.com/office/drawing/2014/main" id="{A35B01D9-91B7-552D-C0F6-D7A6B04F7914}"/>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3" name="Graphic 2">
            <a:extLst>
              <a:ext uri="{FF2B5EF4-FFF2-40B4-BE49-F238E27FC236}">
                <a16:creationId xmlns:a16="http://schemas.microsoft.com/office/drawing/2014/main" id="{A8DCF77F-2A2D-2928-619E-C39DB319444F}"/>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550863" y="236440"/>
            <a:ext cx="494424" cy="636685"/>
          </a:xfrm>
          <a:prstGeom prst="rect">
            <a:avLst/>
          </a:prstGeom>
        </p:spPr>
      </p:pic>
    </p:spTree>
    <p:extLst>
      <p:ext uri="{BB962C8B-B14F-4D97-AF65-F5344CB8AC3E}">
        <p14:creationId xmlns:p14="http://schemas.microsoft.com/office/powerpoint/2010/main" val="3555856378"/>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guide id="10"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Agenda big top">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BEFBCE-AE9C-0579-C125-DE391C74414F}"/>
              </a:ext>
            </a:extLst>
          </p:cNvPr>
          <p:cNvSpPr/>
          <p:nvPr userDrawn="1"/>
        </p:nvSpPr>
        <p:spPr>
          <a:xfrm>
            <a:off x="0" y="0"/>
            <a:ext cx="2106592"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Graphic 4">
            <a:extLst>
              <a:ext uri="{FF2B5EF4-FFF2-40B4-BE49-F238E27FC236}">
                <a16:creationId xmlns:a16="http://schemas.microsoft.com/office/drawing/2014/main" id="{B20D89BC-F490-FA0D-AFE1-5D8773783A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38" y="0"/>
            <a:ext cx="2097353" cy="1398235"/>
          </a:xfrm>
          <a:prstGeom prst="rect">
            <a:avLst/>
          </a:prstGeom>
        </p:spPr>
      </p:pic>
      <p:pic>
        <p:nvPicPr>
          <p:cNvPr id="25" name="Graphic 24">
            <a:extLst>
              <a:ext uri="{FF2B5EF4-FFF2-40B4-BE49-F238E27FC236}">
                <a16:creationId xmlns:a16="http://schemas.microsoft.com/office/drawing/2014/main" id="{A8DCF77F-2A2D-2928-619E-C39DB319444F}"/>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11174683" y="334768"/>
            <a:ext cx="611910" cy="787976"/>
          </a:xfrm>
          <a:prstGeom prst="rect">
            <a:avLst/>
          </a:prstGeom>
        </p:spPr>
      </p:pic>
      <p:grpSp>
        <p:nvGrpSpPr>
          <p:cNvPr id="31" name="Group 30">
            <a:extLst>
              <a:ext uri="{FF2B5EF4-FFF2-40B4-BE49-F238E27FC236}">
                <a16:creationId xmlns:a16="http://schemas.microsoft.com/office/drawing/2014/main" id="{B95CB992-7942-FE05-0F32-FAC294737D30}"/>
              </a:ext>
            </a:extLst>
          </p:cNvPr>
          <p:cNvGrpSpPr/>
          <p:nvPr userDrawn="1"/>
        </p:nvGrpSpPr>
        <p:grpSpPr>
          <a:xfrm>
            <a:off x="-21838" y="6600716"/>
            <a:ext cx="12213838" cy="257284"/>
            <a:chOff x="353060" y="6172098"/>
            <a:chExt cx="9485360" cy="199809"/>
          </a:xfrm>
        </p:grpSpPr>
        <p:pic>
          <p:nvPicPr>
            <p:cNvPr id="32" name="Graphic 31">
              <a:extLst>
                <a:ext uri="{FF2B5EF4-FFF2-40B4-BE49-F238E27FC236}">
                  <a16:creationId xmlns:a16="http://schemas.microsoft.com/office/drawing/2014/main" id="{054059EC-C5A0-626C-FFF8-893A83478D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060" y="6172100"/>
              <a:ext cx="2371340" cy="199807"/>
            </a:xfrm>
            <a:prstGeom prst="rect">
              <a:avLst/>
            </a:prstGeom>
          </p:spPr>
        </p:pic>
        <p:pic>
          <p:nvPicPr>
            <p:cNvPr id="33" name="Graphic 32">
              <a:extLst>
                <a:ext uri="{FF2B5EF4-FFF2-40B4-BE49-F238E27FC236}">
                  <a16:creationId xmlns:a16="http://schemas.microsoft.com/office/drawing/2014/main" id="{8553B9C1-67F8-E062-1EEE-A9BBECAF75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724400" y="6172100"/>
              <a:ext cx="2371340" cy="199807"/>
            </a:xfrm>
            <a:prstGeom prst="rect">
              <a:avLst/>
            </a:prstGeom>
          </p:spPr>
        </p:pic>
        <p:pic>
          <p:nvPicPr>
            <p:cNvPr id="34" name="Graphic 33">
              <a:extLst>
                <a:ext uri="{FF2B5EF4-FFF2-40B4-BE49-F238E27FC236}">
                  <a16:creationId xmlns:a16="http://schemas.microsoft.com/office/drawing/2014/main" id="{BA801583-41B2-A44A-4062-63B4A6A129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5740" y="6172099"/>
              <a:ext cx="2371340" cy="199807"/>
            </a:xfrm>
            <a:prstGeom prst="rect">
              <a:avLst/>
            </a:prstGeom>
          </p:spPr>
        </p:pic>
        <p:pic>
          <p:nvPicPr>
            <p:cNvPr id="35" name="Graphic 34">
              <a:extLst>
                <a:ext uri="{FF2B5EF4-FFF2-40B4-BE49-F238E27FC236}">
                  <a16:creationId xmlns:a16="http://schemas.microsoft.com/office/drawing/2014/main" id="{8DB8A90C-0D4A-E581-5FA6-7B8B6E96C4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67080" y="6172098"/>
              <a:ext cx="2371340" cy="199807"/>
            </a:xfrm>
            <a:prstGeom prst="rect">
              <a:avLst/>
            </a:prstGeom>
          </p:spPr>
        </p:pic>
      </p:grpSp>
      <p:pic>
        <p:nvPicPr>
          <p:cNvPr id="6" name="Graphic 5">
            <a:extLst>
              <a:ext uri="{FF2B5EF4-FFF2-40B4-BE49-F238E27FC236}">
                <a16:creationId xmlns:a16="http://schemas.microsoft.com/office/drawing/2014/main" id="{FA934E28-D5F2-1A0D-03B7-7C2C9B3307B0}"/>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533544" y="1470519"/>
            <a:ext cx="5556170" cy="125848"/>
          </a:xfrm>
          <a:prstGeom prst="rect">
            <a:avLst/>
          </a:prstGeom>
        </p:spPr>
      </p:pic>
      <p:sp>
        <p:nvSpPr>
          <p:cNvPr id="7" name="Footer Placeholder 3">
            <a:extLst>
              <a:ext uri="{FF2B5EF4-FFF2-40B4-BE49-F238E27FC236}">
                <a16:creationId xmlns:a16="http://schemas.microsoft.com/office/drawing/2014/main" id="{3D94CF0D-D477-BD43-11D6-F949A61D0C26}"/>
              </a:ext>
            </a:extLst>
          </p:cNvPr>
          <p:cNvSpPr>
            <a:spLocks noGrp="1"/>
          </p:cNvSpPr>
          <p:nvPr>
            <p:ph type="ftr" sz="quarter" idx="11"/>
          </p:nvPr>
        </p:nvSpPr>
        <p:spPr>
          <a:xfrm>
            <a:off x="2249139" y="6165602"/>
            <a:ext cx="4114800" cy="402838"/>
          </a:xfrm>
        </p:spPr>
        <p:txBody>
          <a:bodyPr lIns="0"/>
          <a:lstStyle>
            <a:lvl1pPr algn="l">
              <a:defRPr/>
            </a:lvl1pPr>
          </a:lstStyle>
          <a:p>
            <a:r>
              <a:rPr lang="en-ZA" dirty="0"/>
              <a:t>eduvos.com</a:t>
            </a:r>
          </a:p>
        </p:txBody>
      </p:sp>
      <p:sp>
        <p:nvSpPr>
          <p:cNvPr id="8" name="Slide Number Placeholder 4">
            <a:extLst>
              <a:ext uri="{FF2B5EF4-FFF2-40B4-BE49-F238E27FC236}">
                <a16:creationId xmlns:a16="http://schemas.microsoft.com/office/drawing/2014/main" id="{1B29EC75-C091-8E82-5B3B-7FB6BFA5E291}"/>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spTree>
    <p:extLst>
      <p:ext uri="{BB962C8B-B14F-4D97-AF65-F5344CB8AC3E}">
        <p14:creationId xmlns:p14="http://schemas.microsoft.com/office/powerpoint/2010/main" val="40777242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Agenda small top">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BEFBCE-AE9C-0579-C125-DE391C74414F}"/>
              </a:ext>
            </a:extLst>
          </p:cNvPr>
          <p:cNvSpPr/>
          <p:nvPr userDrawn="1"/>
        </p:nvSpPr>
        <p:spPr>
          <a:xfrm>
            <a:off x="0" y="0"/>
            <a:ext cx="1858298"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31" name="Group 30">
            <a:extLst>
              <a:ext uri="{FF2B5EF4-FFF2-40B4-BE49-F238E27FC236}">
                <a16:creationId xmlns:a16="http://schemas.microsoft.com/office/drawing/2014/main" id="{B95CB992-7942-FE05-0F32-FAC294737D30}"/>
              </a:ext>
            </a:extLst>
          </p:cNvPr>
          <p:cNvGrpSpPr/>
          <p:nvPr userDrawn="1"/>
        </p:nvGrpSpPr>
        <p:grpSpPr>
          <a:xfrm>
            <a:off x="-21838" y="6600716"/>
            <a:ext cx="12213838" cy="257284"/>
            <a:chOff x="353060" y="6172098"/>
            <a:chExt cx="9485360" cy="199809"/>
          </a:xfrm>
        </p:grpSpPr>
        <p:pic>
          <p:nvPicPr>
            <p:cNvPr id="32" name="Graphic 31">
              <a:extLst>
                <a:ext uri="{FF2B5EF4-FFF2-40B4-BE49-F238E27FC236}">
                  <a16:creationId xmlns:a16="http://schemas.microsoft.com/office/drawing/2014/main" id="{054059EC-C5A0-626C-FFF8-893A83478D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060" y="6172100"/>
              <a:ext cx="2371340" cy="199807"/>
            </a:xfrm>
            <a:prstGeom prst="rect">
              <a:avLst/>
            </a:prstGeom>
          </p:spPr>
        </p:pic>
        <p:pic>
          <p:nvPicPr>
            <p:cNvPr id="33" name="Graphic 32">
              <a:extLst>
                <a:ext uri="{FF2B5EF4-FFF2-40B4-BE49-F238E27FC236}">
                  <a16:creationId xmlns:a16="http://schemas.microsoft.com/office/drawing/2014/main" id="{8553B9C1-67F8-E062-1EEE-A9BBECAF75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724400" y="6172100"/>
              <a:ext cx="2371340" cy="199807"/>
            </a:xfrm>
            <a:prstGeom prst="rect">
              <a:avLst/>
            </a:prstGeom>
          </p:spPr>
        </p:pic>
        <p:pic>
          <p:nvPicPr>
            <p:cNvPr id="34" name="Graphic 33">
              <a:extLst>
                <a:ext uri="{FF2B5EF4-FFF2-40B4-BE49-F238E27FC236}">
                  <a16:creationId xmlns:a16="http://schemas.microsoft.com/office/drawing/2014/main" id="{BA801583-41B2-A44A-4062-63B4A6A129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5740" y="6172099"/>
              <a:ext cx="2371340" cy="199807"/>
            </a:xfrm>
            <a:prstGeom prst="rect">
              <a:avLst/>
            </a:prstGeom>
          </p:spPr>
        </p:pic>
        <p:pic>
          <p:nvPicPr>
            <p:cNvPr id="35" name="Graphic 34">
              <a:extLst>
                <a:ext uri="{FF2B5EF4-FFF2-40B4-BE49-F238E27FC236}">
                  <a16:creationId xmlns:a16="http://schemas.microsoft.com/office/drawing/2014/main" id="{8DB8A90C-0D4A-E581-5FA6-7B8B6E96C4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7080" y="6172098"/>
              <a:ext cx="2371340" cy="199807"/>
            </a:xfrm>
            <a:prstGeom prst="rect">
              <a:avLst/>
            </a:prstGeom>
          </p:spPr>
        </p:pic>
      </p:grpSp>
      <p:pic>
        <p:nvPicPr>
          <p:cNvPr id="6" name="Graphic 5">
            <a:extLst>
              <a:ext uri="{FF2B5EF4-FFF2-40B4-BE49-F238E27FC236}">
                <a16:creationId xmlns:a16="http://schemas.microsoft.com/office/drawing/2014/main" id="{FA934E28-D5F2-1A0D-03B7-7C2C9B3307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33544" y="1238864"/>
            <a:ext cx="5556170" cy="125848"/>
          </a:xfrm>
          <a:prstGeom prst="rect">
            <a:avLst/>
          </a:prstGeom>
        </p:spPr>
      </p:pic>
      <p:sp>
        <p:nvSpPr>
          <p:cNvPr id="7" name="Footer Placeholder 3">
            <a:extLst>
              <a:ext uri="{FF2B5EF4-FFF2-40B4-BE49-F238E27FC236}">
                <a16:creationId xmlns:a16="http://schemas.microsoft.com/office/drawing/2014/main" id="{3D94CF0D-D477-BD43-11D6-F949A61D0C26}"/>
              </a:ext>
            </a:extLst>
          </p:cNvPr>
          <p:cNvSpPr>
            <a:spLocks noGrp="1"/>
          </p:cNvSpPr>
          <p:nvPr>
            <p:ph type="ftr" sz="quarter" idx="11"/>
          </p:nvPr>
        </p:nvSpPr>
        <p:spPr>
          <a:xfrm>
            <a:off x="2249139" y="6165602"/>
            <a:ext cx="4114800" cy="402838"/>
          </a:xfrm>
        </p:spPr>
        <p:txBody>
          <a:bodyPr lIns="0"/>
          <a:lstStyle>
            <a:lvl1pPr algn="l">
              <a:defRPr/>
            </a:lvl1pPr>
          </a:lstStyle>
          <a:p>
            <a:r>
              <a:rPr lang="en-ZA" dirty="0"/>
              <a:t>eduvos.com</a:t>
            </a:r>
          </a:p>
        </p:txBody>
      </p:sp>
      <p:sp>
        <p:nvSpPr>
          <p:cNvPr id="8" name="Slide Number Placeholder 4">
            <a:extLst>
              <a:ext uri="{FF2B5EF4-FFF2-40B4-BE49-F238E27FC236}">
                <a16:creationId xmlns:a16="http://schemas.microsoft.com/office/drawing/2014/main" id="{1B29EC75-C091-8E82-5B3B-7FB6BFA5E291}"/>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2" name="Graphic 1">
            <a:extLst>
              <a:ext uri="{FF2B5EF4-FFF2-40B4-BE49-F238E27FC236}">
                <a16:creationId xmlns:a16="http://schemas.microsoft.com/office/drawing/2014/main" id="{8F17FD4F-A937-CC07-BC16-DDE5B544F77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1"/>
            <a:ext cx="1858298" cy="1238865"/>
          </a:xfrm>
          <a:prstGeom prst="rect">
            <a:avLst/>
          </a:prstGeom>
        </p:spPr>
      </p:pic>
      <p:pic>
        <p:nvPicPr>
          <p:cNvPr id="3" name="Graphic 2">
            <a:extLst>
              <a:ext uri="{FF2B5EF4-FFF2-40B4-BE49-F238E27FC236}">
                <a16:creationId xmlns:a16="http://schemas.microsoft.com/office/drawing/2014/main" id="{9385B0F9-BEFF-3F2F-D9E4-77781AEB246B}"/>
              </a:ext>
            </a:extLst>
          </p:cNvPr>
          <p:cNvPicPr>
            <a:picLocks noChangeAspect="1"/>
          </p:cNvPicPr>
          <p:nvPr userDrawn="1"/>
        </p:nvPicPr>
        <p:blipFill>
          <a:blip r:embed="rId8">
            <a:extLst>
              <a:ext uri="{96DAC541-7B7A-43D3-8B79-37D633B846F1}">
                <asvg:svgBlip xmlns:asvg="http://schemas.microsoft.com/office/drawing/2016/SVG/main" r:embed="rId9"/>
              </a:ext>
            </a:extLst>
          </a:blip>
          <a:srcRect r="70186"/>
          <a:stretch/>
        </p:blipFill>
        <p:spPr>
          <a:xfrm>
            <a:off x="11285221" y="236440"/>
            <a:ext cx="494424" cy="636685"/>
          </a:xfrm>
          <a:prstGeom prst="rect">
            <a:avLst/>
          </a:prstGeom>
        </p:spPr>
      </p:pic>
    </p:spTree>
    <p:extLst>
      <p:ext uri="{BB962C8B-B14F-4D97-AF65-F5344CB8AC3E}">
        <p14:creationId xmlns:p14="http://schemas.microsoft.com/office/powerpoint/2010/main" val="11511923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D215AD-7353-6FBF-BFE9-39CBFE49C9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4" name="Graphic 13">
            <a:extLst>
              <a:ext uri="{FF2B5EF4-FFF2-40B4-BE49-F238E27FC236}">
                <a16:creationId xmlns:a16="http://schemas.microsoft.com/office/drawing/2014/main" id="{B395F87C-D889-E81B-F7F8-0D19CCA5CA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33702" y="-1"/>
            <a:ext cx="1858298" cy="1238865"/>
          </a:xfrm>
          <a:prstGeom prst="rect">
            <a:avLst/>
          </a:prstGeom>
        </p:spPr>
      </p:pic>
      <p:sp>
        <p:nvSpPr>
          <p:cNvPr id="8" name="Title 1">
            <a:extLst>
              <a:ext uri="{FF2B5EF4-FFF2-40B4-BE49-F238E27FC236}">
                <a16:creationId xmlns:a16="http://schemas.microsoft.com/office/drawing/2014/main" id="{51289552-338F-C010-768D-0D27954807A6}"/>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sp>
        <p:nvSpPr>
          <p:cNvPr id="10" name="Footer Placeholder 3">
            <a:extLst>
              <a:ext uri="{FF2B5EF4-FFF2-40B4-BE49-F238E27FC236}">
                <a16:creationId xmlns:a16="http://schemas.microsoft.com/office/drawing/2014/main" id="{33CF1D06-20E6-0BD1-8963-A367328EEA04}"/>
              </a:ext>
            </a:extLst>
          </p:cNvPr>
          <p:cNvSpPr>
            <a:spLocks noGrp="1"/>
          </p:cNvSpPr>
          <p:nvPr>
            <p:ph type="ftr" sz="quarter" idx="11"/>
          </p:nvPr>
        </p:nvSpPr>
        <p:spPr>
          <a:xfrm>
            <a:off x="1510635" y="6165602"/>
            <a:ext cx="4114800" cy="402838"/>
          </a:xfrm>
        </p:spPr>
        <p:txBody>
          <a:bodyPr lIns="0"/>
          <a:lstStyle>
            <a:lvl1pPr algn="l">
              <a:defRPr/>
            </a:lvl1pPr>
          </a:lstStyle>
          <a:p>
            <a:r>
              <a:rPr lang="en-ZA" dirty="0"/>
              <a:t>eduvos.com</a:t>
            </a:r>
          </a:p>
        </p:txBody>
      </p:sp>
      <p:sp>
        <p:nvSpPr>
          <p:cNvPr id="11" name="Slide Number Placeholder 4">
            <a:extLst>
              <a:ext uri="{FF2B5EF4-FFF2-40B4-BE49-F238E27FC236}">
                <a16:creationId xmlns:a16="http://schemas.microsoft.com/office/drawing/2014/main" id="{1B2F4197-06CD-A4DE-DF14-5BED4591BD3B}"/>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12" name="Graphic 11">
            <a:extLst>
              <a:ext uri="{FF2B5EF4-FFF2-40B4-BE49-F238E27FC236}">
                <a16:creationId xmlns:a16="http://schemas.microsoft.com/office/drawing/2014/main" id="{CA836988-02BD-DCE4-CA73-61F655A55FFB}"/>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630146" y="236440"/>
            <a:ext cx="494424" cy="636685"/>
          </a:xfrm>
          <a:prstGeom prst="rect">
            <a:avLst/>
          </a:prstGeom>
        </p:spPr>
      </p:pic>
      <p:sp>
        <p:nvSpPr>
          <p:cNvPr id="13" name="Text Placeholder 8">
            <a:extLst>
              <a:ext uri="{FF2B5EF4-FFF2-40B4-BE49-F238E27FC236}">
                <a16:creationId xmlns:a16="http://schemas.microsoft.com/office/drawing/2014/main" id="{8AF9ABA7-79CB-F9DA-B066-A164C732FFDD}"/>
              </a:ext>
            </a:extLst>
          </p:cNvPr>
          <p:cNvSpPr>
            <a:spLocks noGrp="1"/>
          </p:cNvSpPr>
          <p:nvPr>
            <p:ph type="body" sz="quarter" idx="13"/>
          </p:nvPr>
        </p:nvSpPr>
        <p:spPr>
          <a:xfrm>
            <a:off x="1510635" y="1621546"/>
            <a:ext cx="9426923" cy="4038986"/>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Tree>
    <p:extLst>
      <p:ext uri="{BB962C8B-B14F-4D97-AF65-F5344CB8AC3E}">
        <p14:creationId xmlns:p14="http://schemas.microsoft.com/office/powerpoint/2010/main" val="1157749621"/>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eenvar cover">
    <p:bg>
      <p:bgPr>
        <a:solidFill>
          <a:schemeClr val="accent6"/>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6E0B8482-4B5A-CF45-215B-DF4756EC052C}"/>
              </a:ext>
            </a:extLst>
          </p:cNvPr>
          <p:cNvSpPr/>
          <p:nvPr userDrawn="1"/>
        </p:nvSpPr>
        <p:spPr>
          <a:xfrm>
            <a:off x="2910840" y="0"/>
            <a:ext cx="9281160" cy="6858000"/>
          </a:xfrm>
          <a:custGeom>
            <a:avLst/>
            <a:gdLst>
              <a:gd name="connsiteX0" fmla="*/ 0 w 4616450"/>
              <a:gd name="connsiteY0" fmla="*/ 0 h 6858000"/>
              <a:gd name="connsiteX1" fmla="*/ 4616450 w 4616450"/>
              <a:gd name="connsiteY1" fmla="*/ 0 h 6858000"/>
              <a:gd name="connsiteX2" fmla="*/ 4616450 w 4616450"/>
              <a:gd name="connsiteY2" fmla="*/ 6858000 h 6858000"/>
              <a:gd name="connsiteX3" fmla="*/ 0 w 46164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16450" h="6858000">
                <a:moveTo>
                  <a:pt x="0" y="0"/>
                </a:moveTo>
                <a:lnTo>
                  <a:pt x="4616450" y="0"/>
                </a:lnTo>
                <a:lnTo>
                  <a:pt x="4616450" y="6858000"/>
                </a:lnTo>
                <a:lnTo>
                  <a:pt x="0" y="6858000"/>
                </a:lnTo>
                <a:close/>
              </a:path>
            </a:pathLst>
          </a:custGeom>
          <a:solidFill>
            <a:srgbClr val="003818"/>
          </a:solidFill>
          <a:ln w="6347" cap="flat">
            <a:noFill/>
            <a:prstDash val="solid"/>
            <a:miter/>
          </a:ln>
        </p:spPr>
        <p:txBody>
          <a:bodyPr rtlCol="0" anchor="ctr"/>
          <a:lstStyle/>
          <a:p>
            <a:endParaRPr lang="en-ZA"/>
          </a:p>
        </p:txBody>
      </p:sp>
      <p:pic>
        <p:nvPicPr>
          <p:cNvPr id="47" name="Graphic 46">
            <a:extLst>
              <a:ext uri="{FF2B5EF4-FFF2-40B4-BE49-F238E27FC236}">
                <a16:creationId xmlns:a16="http://schemas.microsoft.com/office/drawing/2014/main" id="{5A3DFF44-398D-F067-6ADA-0BD630AB3C9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8152" y="2453640"/>
            <a:ext cx="4043848" cy="4043848"/>
          </a:xfrm>
          <a:prstGeom prst="rect">
            <a:avLst/>
          </a:prstGeom>
        </p:spPr>
      </p:pic>
      <p:grpSp>
        <p:nvGrpSpPr>
          <p:cNvPr id="59" name="Group 58">
            <a:extLst>
              <a:ext uri="{FF2B5EF4-FFF2-40B4-BE49-F238E27FC236}">
                <a16:creationId xmlns:a16="http://schemas.microsoft.com/office/drawing/2014/main" id="{7C323EFF-7049-AF0F-AD5C-E53EB9566D3A}"/>
              </a:ext>
            </a:extLst>
          </p:cNvPr>
          <p:cNvGrpSpPr/>
          <p:nvPr userDrawn="1"/>
        </p:nvGrpSpPr>
        <p:grpSpPr>
          <a:xfrm>
            <a:off x="2910840" y="-1"/>
            <a:ext cx="9281160" cy="1557044"/>
            <a:chOff x="6096000" y="0"/>
            <a:chExt cx="4629149" cy="776604"/>
          </a:xfrm>
        </p:grpSpPr>
        <p:sp>
          <p:nvSpPr>
            <p:cNvPr id="60" name="Freeform: Shape 59">
              <a:extLst>
                <a:ext uri="{FF2B5EF4-FFF2-40B4-BE49-F238E27FC236}">
                  <a16:creationId xmlns:a16="http://schemas.microsoft.com/office/drawing/2014/main" id="{4B2FFD59-A88B-0F14-6B38-2C3DB0C6C48D}"/>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008545"/>
            </a:solidFill>
            <a:ln w="6347" cap="flat">
              <a:noFill/>
              <a:prstDash val="solid"/>
              <a:miter/>
            </a:ln>
          </p:spPr>
          <p:txBody>
            <a:bodyPr rtlCol="0" anchor="ctr"/>
            <a:lstStyle/>
            <a:p>
              <a:endParaRPr lang="en-ZA"/>
            </a:p>
          </p:txBody>
        </p:sp>
        <p:sp>
          <p:nvSpPr>
            <p:cNvPr id="61" name="Freeform: Shape 60">
              <a:extLst>
                <a:ext uri="{FF2B5EF4-FFF2-40B4-BE49-F238E27FC236}">
                  <a16:creationId xmlns:a16="http://schemas.microsoft.com/office/drawing/2014/main" id="{67B71AE4-F75D-AF19-8031-A2512EBAC9DB}"/>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62" name="Freeform: Shape 61">
              <a:extLst>
                <a:ext uri="{FF2B5EF4-FFF2-40B4-BE49-F238E27FC236}">
                  <a16:creationId xmlns:a16="http://schemas.microsoft.com/office/drawing/2014/main" id="{0B25F81C-171D-B231-C8F1-B48F675A92B2}"/>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63" name="Freeform: Shape 62">
              <a:extLst>
                <a:ext uri="{FF2B5EF4-FFF2-40B4-BE49-F238E27FC236}">
                  <a16:creationId xmlns:a16="http://schemas.microsoft.com/office/drawing/2014/main" id="{03358206-8C08-9E93-66A5-D17D5787363F}"/>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64" name="Freeform: Shape 63">
              <a:extLst>
                <a:ext uri="{FF2B5EF4-FFF2-40B4-BE49-F238E27FC236}">
                  <a16:creationId xmlns:a16="http://schemas.microsoft.com/office/drawing/2014/main" id="{B77F0185-E283-FAD9-0364-A6A6722C49B2}"/>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65" name="Freeform: Shape 64">
              <a:extLst>
                <a:ext uri="{FF2B5EF4-FFF2-40B4-BE49-F238E27FC236}">
                  <a16:creationId xmlns:a16="http://schemas.microsoft.com/office/drawing/2014/main" id="{F07DF5C6-28DC-33CA-5776-847830EBC34B}"/>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008545"/>
            </a:solidFill>
            <a:ln w="6347" cap="flat">
              <a:noFill/>
              <a:prstDash val="solid"/>
              <a:miter/>
            </a:ln>
          </p:spPr>
          <p:txBody>
            <a:bodyPr rtlCol="0" anchor="ctr"/>
            <a:lstStyle/>
            <a:p>
              <a:endParaRPr lang="en-ZA"/>
            </a:p>
          </p:txBody>
        </p:sp>
        <p:sp>
          <p:nvSpPr>
            <p:cNvPr id="66" name="Freeform: Shape 65">
              <a:extLst>
                <a:ext uri="{FF2B5EF4-FFF2-40B4-BE49-F238E27FC236}">
                  <a16:creationId xmlns:a16="http://schemas.microsoft.com/office/drawing/2014/main" id="{8D3F0B74-99D0-F1D9-4707-DC35545978F9}"/>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003818"/>
            </a:solidFill>
            <a:ln w="6347" cap="flat">
              <a:noFill/>
              <a:prstDash val="solid"/>
              <a:miter/>
            </a:ln>
          </p:spPr>
          <p:txBody>
            <a:bodyPr rtlCol="0" anchor="ctr"/>
            <a:lstStyle/>
            <a:p>
              <a:endParaRPr lang="en-ZA"/>
            </a:p>
          </p:txBody>
        </p:sp>
        <p:sp>
          <p:nvSpPr>
            <p:cNvPr id="67" name="Freeform: Shape 66">
              <a:extLst>
                <a:ext uri="{FF2B5EF4-FFF2-40B4-BE49-F238E27FC236}">
                  <a16:creationId xmlns:a16="http://schemas.microsoft.com/office/drawing/2014/main" id="{B1A99486-8C7B-29B9-48E8-5766D9071403}"/>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68" name="Freeform: Shape 67">
              <a:extLst>
                <a:ext uri="{FF2B5EF4-FFF2-40B4-BE49-F238E27FC236}">
                  <a16:creationId xmlns:a16="http://schemas.microsoft.com/office/drawing/2014/main" id="{50B4A1EC-A051-AA6E-5500-2C53171AEC5B}"/>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69" name="Freeform: Shape 68">
              <a:extLst>
                <a:ext uri="{FF2B5EF4-FFF2-40B4-BE49-F238E27FC236}">
                  <a16:creationId xmlns:a16="http://schemas.microsoft.com/office/drawing/2014/main" id="{AC81EA82-42D7-2D07-5C76-83F95993A673}"/>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004F29"/>
            </a:solidFill>
            <a:ln w="6347" cap="flat">
              <a:noFill/>
              <a:prstDash val="solid"/>
              <a:miter/>
            </a:ln>
          </p:spPr>
          <p:txBody>
            <a:bodyPr rtlCol="0" anchor="ctr"/>
            <a:lstStyle/>
            <a:p>
              <a:endParaRPr lang="en-ZA"/>
            </a:p>
          </p:txBody>
        </p:sp>
        <p:sp>
          <p:nvSpPr>
            <p:cNvPr id="70" name="Freeform: Shape 69">
              <a:extLst>
                <a:ext uri="{FF2B5EF4-FFF2-40B4-BE49-F238E27FC236}">
                  <a16:creationId xmlns:a16="http://schemas.microsoft.com/office/drawing/2014/main" id="{8D7F0192-552A-0FE7-B3D2-7F15776BDA69}"/>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71" name="Freeform: Shape 70">
              <a:extLst>
                <a:ext uri="{FF2B5EF4-FFF2-40B4-BE49-F238E27FC236}">
                  <a16:creationId xmlns:a16="http://schemas.microsoft.com/office/drawing/2014/main" id="{D8039174-C53F-311F-8267-C9DD3DB06826}"/>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72" name="Freeform: Shape 71">
              <a:extLst>
                <a:ext uri="{FF2B5EF4-FFF2-40B4-BE49-F238E27FC236}">
                  <a16:creationId xmlns:a16="http://schemas.microsoft.com/office/drawing/2014/main" id="{FE7093CE-D7B5-56BE-AE8F-A62D9411CD5C}"/>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008545"/>
            </a:solidFill>
            <a:ln w="6347" cap="flat">
              <a:noFill/>
              <a:prstDash val="solid"/>
              <a:miter/>
            </a:ln>
          </p:spPr>
          <p:txBody>
            <a:bodyPr rtlCol="0" anchor="ctr"/>
            <a:lstStyle/>
            <a:p>
              <a:endParaRPr lang="en-ZA"/>
            </a:p>
          </p:txBody>
        </p:sp>
        <p:sp>
          <p:nvSpPr>
            <p:cNvPr id="73" name="Freeform: Shape 72">
              <a:extLst>
                <a:ext uri="{FF2B5EF4-FFF2-40B4-BE49-F238E27FC236}">
                  <a16:creationId xmlns:a16="http://schemas.microsoft.com/office/drawing/2014/main" id="{94A64A9B-E23F-AC24-D8DC-5010E4A22893}"/>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ADD86F"/>
            </a:solidFill>
            <a:ln w="6347" cap="flat">
              <a:noFill/>
              <a:prstDash val="solid"/>
              <a:miter/>
            </a:ln>
          </p:spPr>
          <p:txBody>
            <a:bodyPr rtlCol="0" anchor="ctr"/>
            <a:lstStyle/>
            <a:p>
              <a:endParaRPr lang="en-ZA"/>
            </a:p>
          </p:txBody>
        </p:sp>
        <p:grpSp>
          <p:nvGrpSpPr>
            <p:cNvPr id="74" name="Graphic 19">
              <a:extLst>
                <a:ext uri="{FF2B5EF4-FFF2-40B4-BE49-F238E27FC236}">
                  <a16:creationId xmlns:a16="http://schemas.microsoft.com/office/drawing/2014/main" id="{D8B478F0-6342-7C70-F9F2-269708D93B8C}"/>
                </a:ext>
              </a:extLst>
            </p:cNvPr>
            <p:cNvGrpSpPr/>
            <p:nvPr/>
          </p:nvGrpSpPr>
          <p:grpSpPr>
            <a:xfrm>
              <a:off x="9950577" y="2095"/>
              <a:ext cx="774572" cy="774509"/>
              <a:chOff x="8756777" y="2095"/>
              <a:chExt cx="774572" cy="774509"/>
            </a:xfrm>
          </p:grpSpPr>
          <p:sp>
            <p:nvSpPr>
              <p:cNvPr id="75" name="Freeform: Shape 74">
                <a:extLst>
                  <a:ext uri="{FF2B5EF4-FFF2-40B4-BE49-F238E27FC236}">
                    <a16:creationId xmlns:a16="http://schemas.microsoft.com/office/drawing/2014/main" id="{0D29C1E3-9A83-827C-9539-C908CB0017CA}"/>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76" name="Freeform: Shape 75">
                <a:extLst>
                  <a:ext uri="{FF2B5EF4-FFF2-40B4-BE49-F238E27FC236}">
                    <a16:creationId xmlns:a16="http://schemas.microsoft.com/office/drawing/2014/main" id="{DAE8E622-891A-0E7E-75F2-48828519B408}"/>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85BF3F"/>
              </a:solidFill>
              <a:ln w="6347" cap="flat">
                <a:noFill/>
                <a:prstDash val="solid"/>
                <a:miter/>
              </a:ln>
            </p:spPr>
            <p:txBody>
              <a:bodyPr rtlCol="0" anchor="ctr"/>
              <a:lstStyle/>
              <a:p>
                <a:endParaRPr lang="en-ZA"/>
              </a:p>
            </p:txBody>
          </p:sp>
          <p:sp>
            <p:nvSpPr>
              <p:cNvPr id="77" name="Freeform: Shape 76">
                <a:extLst>
                  <a:ext uri="{FF2B5EF4-FFF2-40B4-BE49-F238E27FC236}">
                    <a16:creationId xmlns:a16="http://schemas.microsoft.com/office/drawing/2014/main" id="{0DF1CA49-B5C3-E87E-E996-57096D066071}"/>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85BF3F"/>
              </a:solidFill>
              <a:ln w="6347" cap="flat">
                <a:noFill/>
                <a:prstDash val="solid"/>
                <a:miter/>
              </a:ln>
            </p:spPr>
            <p:txBody>
              <a:bodyPr rtlCol="0" anchor="ctr"/>
              <a:lstStyle/>
              <a:p>
                <a:endParaRPr lang="en-ZA"/>
              </a:p>
            </p:txBody>
          </p:sp>
          <p:sp>
            <p:nvSpPr>
              <p:cNvPr id="78" name="Freeform: Shape 77">
                <a:extLst>
                  <a:ext uri="{FF2B5EF4-FFF2-40B4-BE49-F238E27FC236}">
                    <a16:creationId xmlns:a16="http://schemas.microsoft.com/office/drawing/2014/main" id="{9550BAED-4651-5A05-D934-7A21539562A6}"/>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85BF3F"/>
              </a:solidFill>
              <a:ln w="6347" cap="flat">
                <a:noFill/>
                <a:prstDash val="solid"/>
                <a:miter/>
              </a:ln>
            </p:spPr>
            <p:txBody>
              <a:bodyPr rtlCol="0" anchor="ctr"/>
              <a:lstStyle/>
              <a:p>
                <a:endParaRPr lang="en-ZA"/>
              </a:p>
            </p:txBody>
          </p:sp>
          <p:sp>
            <p:nvSpPr>
              <p:cNvPr id="79" name="Freeform: Shape 78">
                <a:extLst>
                  <a:ext uri="{FF2B5EF4-FFF2-40B4-BE49-F238E27FC236}">
                    <a16:creationId xmlns:a16="http://schemas.microsoft.com/office/drawing/2014/main" id="{28B2191F-9E12-C8C7-E241-F68FB5407603}"/>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85BF3F"/>
              </a:solidFill>
              <a:ln w="6347" cap="flat">
                <a:noFill/>
                <a:prstDash val="solid"/>
                <a:miter/>
              </a:ln>
            </p:spPr>
            <p:txBody>
              <a:bodyPr rtlCol="0" anchor="ctr"/>
              <a:lstStyle/>
              <a:p>
                <a:endParaRPr lang="en-ZA"/>
              </a:p>
            </p:txBody>
          </p:sp>
        </p:grpSp>
      </p:grpSp>
      <p:sp>
        <p:nvSpPr>
          <p:cNvPr id="197" name="Rectangle 196">
            <a:extLst>
              <a:ext uri="{FF2B5EF4-FFF2-40B4-BE49-F238E27FC236}">
                <a16:creationId xmlns:a16="http://schemas.microsoft.com/office/drawing/2014/main" id="{B83B58E1-4E7C-23AC-E8AB-A6BC36987D93}"/>
              </a:ext>
            </a:extLst>
          </p:cNvPr>
          <p:cNvSpPr/>
          <p:nvPr userDrawn="1"/>
        </p:nvSpPr>
        <p:spPr>
          <a:xfrm>
            <a:off x="0" y="6444619"/>
            <a:ext cx="12192000" cy="43099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4841235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Bo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D215AD-7353-6FBF-BFE9-39CBFE49C9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4" name="Graphic 13">
            <a:extLst>
              <a:ext uri="{FF2B5EF4-FFF2-40B4-BE49-F238E27FC236}">
                <a16:creationId xmlns:a16="http://schemas.microsoft.com/office/drawing/2014/main" id="{B395F87C-D889-E81B-F7F8-0D19CCA5CA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33702" y="-1"/>
            <a:ext cx="1858298" cy="1238865"/>
          </a:xfrm>
          <a:prstGeom prst="rect">
            <a:avLst/>
          </a:prstGeom>
        </p:spPr>
      </p:pic>
      <p:sp>
        <p:nvSpPr>
          <p:cNvPr id="8" name="Title 1">
            <a:extLst>
              <a:ext uri="{FF2B5EF4-FFF2-40B4-BE49-F238E27FC236}">
                <a16:creationId xmlns:a16="http://schemas.microsoft.com/office/drawing/2014/main" id="{51289552-338F-C010-768D-0D27954807A6}"/>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12" name="Graphic 11">
            <a:extLst>
              <a:ext uri="{FF2B5EF4-FFF2-40B4-BE49-F238E27FC236}">
                <a16:creationId xmlns:a16="http://schemas.microsoft.com/office/drawing/2014/main" id="{CA836988-02BD-DCE4-CA73-61F655A55FFB}"/>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630146" y="236440"/>
            <a:ext cx="494424" cy="636685"/>
          </a:xfrm>
          <a:prstGeom prst="rect">
            <a:avLst/>
          </a:prstGeom>
        </p:spPr>
      </p:pic>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
        <p:nvSpPr>
          <p:cNvPr id="2" name="Rectangle 1">
            <a:extLst>
              <a:ext uri="{FF2B5EF4-FFF2-40B4-BE49-F238E27FC236}">
                <a16:creationId xmlns:a16="http://schemas.microsoft.com/office/drawing/2014/main" id="{6EE9D634-95B8-80B0-15A6-02397B04CC3C}"/>
              </a:ext>
            </a:extLst>
          </p:cNvPr>
          <p:cNvSpPr/>
          <p:nvPr userDrawn="1"/>
        </p:nvSpPr>
        <p:spPr>
          <a:xfrm>
            <a:off x="0" y="1238864"/>
            <a:ext cx="6979534" cy="5374036"/>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Placeholder 8">
            <a:extLst>
              <a:ext uri="{FF2B5EF4-FFF2-40B4-BE49-F238E27FC236}">
                <a16:creationId xmlns:a16="http://schemas.microsoft.com/office/drawing/2014/main" id="{D986BD38-ED41-6FA8-3DCA-75EA1A418053}"/>
              </a:ext>
            </a:extLst>
          </p:cNvPr>
          <p:cNvSpPr>
            <a:spLocks noGrp="1"/>
          </p:cNvSpPr>
          <p:nvPr>
            <p:ph type="body" sz="quarter" idx="16"/>
          </p:nvPr>
        </p:nvSpPr>
        <p:spPr>
          <a:xfrm>
            <a:off x="1510635" y="2241471"/>
            <a:ext cx="5238953"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18">
            <a:extLst>
              <a:ext uri="{FF2B5EF4-FFF2-40B4-BE49-F238E27FC236}">
                <a16:creationId xmlns:a16="http://schemas.microsoft.com/office/drawing/2014/main" id="{85C84560-68F9-3044-F08F-D7CD98B14848}"/>
              </a:ext>
            </a:extLst>
          </p:cNvPr>
          <p:cNvSpPr>
            <a:spLocks noGrp="1"/>
          </p:cNvSpPr>
          <p:nvPr>
            <p:ph type="body" sz="quarter" idx="17"/>
          </p:nvPr>
        </p:nvSpPr>
        <p:spPr>
          <a:xfrm>
            <a:off x="1512778" y="1616970"/>
            <a:ext cx="5232592" cy="366076"/>
          </a:xfrm>
        </p:spPr>
        <p:txBody>
          <a:bodyPr lIns="0"/>
          <a:lstStyle>
            <a:lvl1pPr>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sp>
        <p:nvSpPr>
          <p:cNvPr id="5" name="Picture Placeholder 6">
            <a:extLst>
              <a:ext uri="{FF2B5EF4-FFF2-40B4-BE49-F238E27FC236}">
                <a16:creationId xmlns:a16="http://schemas.microsoft.com/office/drawing/2014/main" id="{D5291629-6BC4-A04B-DB29-FAE43E04CF30}"/>
              </a:ext>
            </a:extLst>
          </p:cNvPr>
          <p:cNvSpPr>
            <a:spLocks noGrp="1"/>
          </p:cNvSpPr>
          <p:nvPr>
            <p:ph type="pic" sz="quarter" idx="18"/>
          </p:nvPr>
        </p:nvSpPr>
        <p:spPr>
          <a:xfrm>
            <a:off x="6980238" y="1238250"/>
            <a:ext cx="5211762" cy="5383213"/>
          </a:xfrm>
        </p:spPr>
        <p:txBody>
          <a:bodyPr/>
          <a:lstStyle/>
          <a:p>
            <a:endParaRPr lang="en-ZA"/>
          </a:p>
        </p:txBody>
      </p:sp>
    </p:spTree>
    <p:extLst>
      <p:ext uri="{BB962C8B-B14F-4D97-AF65-F5344CB8AC3E}">
        <p14:creationId xmlns:p14="http://schemas.microsoft.com/office/powerpoint/2010/main" val="1870061567"/>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nd Body">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D5291629-6BC4-A04B-DB29-FAE43E04CF30}"/>
              </a:ext>
            </a:extLst>
          </p:cNvPr>
          <p:cNvSpPr>
            <a:spLocks noGrp="1"/>
          </p:cNvSpPr>
          <p:nvPr>
            <p:ph type="pic" sz="quarter" idx="18"/>
          </p:nvPr>
        </p:nvSpPr>
        <p:spPr>
          <a:xfrm>
            <a:off x="0" y="1238250"/>
            <a:ext cx="6979534" cy="5383213"/>
          </a:xfrm>
        </p:spPr>
        <p:txBody>
          <a:bodyPr/>
          <a:lstStyle/>
          <a:p>
            <a:endParaRPr lang="en-ZA"/>
          </a:p>
        </p:txBody>
      </p:sp>
      <p:sp>
        <p:nvSpPr>
          <p:cNvPr id="7" name="Rectangle 6">
            <a:extLst>
              <a:ext uri="{FF2B5EF4-FFF2-40B4-BE49-F238E27FC236}">
                <a16:creationId xmlns:a16="http://schemas.microsoft.com/office/drawing/2014/main" id="{6CD215AD-7353-6FBF-BFE9-39CBFE49C9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4" name="Graphic 13">
            <a:extLst>
              <a:ext uri="{FF2B5EF4-FFF2-40B4-BE49-F238E27FC236}">
                <a16:creationId xmlns:a16="http://schemas.microsoft.com/office/drawing/2014/main" id="{B395F87C-D889-E81B-F7F8-0D19CCA5CA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33702" y="-1"/>
            <a:ext cx="1858298" cy="1238865"/>
          </a:xfrm>
          <a:prstGeom prst="rect">
            <a:avLst/>
          </a:prstGeom>
        </p:spPr>
      </p:pic>
      <p:sp>
        <p:nvSpPr>
          <p:cNvPr id="8" name="Title 1">
            <a:extLst>
              <a:ext uri="{FF2B5EF4-FFF2-40B4-BE49-F238E27FC236}">
                <a16:creationId xmlns:a16="http://schemas.microsoft.com/office/drawing/2014/main" id="{51289552-338F-C010-768D-0D27954807A6}"/>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12" name="Graphic 11">
            <a:extLst>
              <a:ext uri="{FF2B5EF4-FFF2-40B4-BE49-F238E27FC236}">
                <a16:creationId xmlns:a16="http://schemas.microsoft.com/office/drawing/2014/main" id="{CA836988-02BD-DCE4-CA73-61F655A55FFB}"/>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630146" y="236440"/>
            <a:ext cx="494424" cy="636685"/>
          </a:xfrm>
          <a:prstGeom prst="rect">
            <a:avLst/>
          </a:prstGeom>
        </p:spPr>
      </p:pic>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25201" y="6601883"/>
              <a:ext cx="2902219" cy="244539"/>
            </a:xfrm>
            <a:prstGeom prst="rect">
              <a:avLst/>
            </a:prstGeom>
          </p:spPr>
        </p:pic>
      </p:grpSp>
      <p:sp>
        <p:nvSpPr>
          <p:cNvPr id="2" name="Rectangle 1">
            <a:extLst>
              <a:ext uri="{FF2B5EF4-FFF2-40B4-BE49-F238E27FC236}">
                <a16:creationId xmlns:a16="http://schemas.microsoft.com/office/drawing/2014/main" id="{6EE9D634-95B8-80B0-15A6-02397B04CC3C}"/>
              </a:ext>
            </a:extLst>
          </p:cNvPr>
          <p:cNvSpPr/>
          <p:nvPr userDrawn="1"/>
        </p:nvSpPr>
        <p:spPr>
          <a:xfrm>
            <a:off x="6979533" y="1238864"/>
            <a:ext cx="5232839" cy="5374036"/>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ext Placeholder 8">
            <a:extLst>
              <a:ext uri="{FF2B5EF4-FFF2-40B4-BE49-F238E27FC236}">
                <a16:creationId xmlns:a16="http://schemas.microsoft.com/office/drawing/2014/main" id="{D986BD38-ED41-6FA8-3DCA-75EA1A418053}"/>
              </a:ext>
            </a:extLst>
          </p:cNvPr>
          <p:cNvSpPr>
            <a:spLocks noGrp="1"/>
          </p:cNvSpPr>
          <p:nvPr>
            <p:ph type="body" sz="quarter" idx="16"/>
          </p:nvPr>
        </p:nvSpPr>
        <p:spPr>
          <a:xfrm>
            <a:off x="7621839" y="2241471"/>
            <a:ext cx="3927855"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18">
            <a:extLst>
              <a:ext uri="{FF2B5EF4-FFF2-40B4-BE49-F238E27FC236}">
                <a16:creationId xmlns:a16="http://schemas.microsoft.com/office/drawing/2014/main" id="{85C84560-68F9-3044-F08F-D7CD98B14848}"/>
              </a:ext>
            </a:extLst>
          </p:cNvPr>
          <p:cNvSpPr>
            <a:spLocks noGrp="1"/>
          </p:cNvSpPr>
          <p:nvPr>
            <p:ph type="body" sz="quarter" idx="17"/>
          </p:nvPr>
        </p:nvSpPr>
        <p:spPr>
          <a:xfrm>
            <a:off x="7622390" y="1616970"/>
            <a:ext cx="3923086" cy="366076"/>
          </a:xfrm>
        </p:spPr>
        <p:txBody>
          <a:bodyPr lIns="0"/>
          <a:lstStyle>
            <a:lvl1pPr>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spTree>
    <p:extLst>
      <p:ext uri="{BB962C8B-B14F-4D97-AF65-F5344CB8AC3E}">
        <p14:creationId xmlns:p14="http://schemas.microsoft.com/office/powerpoint/2010/main" val="2643825449"/>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1" y="6601883"/>
              <a:ext cx="2902219" cy="244539"/>
            </a:xfrm>
            <a:prstGeom prst="rect">
              <a:avLst/>
            </a:prstGeom>
          </p:spPr>
        </p:pic>
      </p:grpSp>
      <p:sp>
        <p:nvSpPr>
          <p:cNvPr id="3" name="Media Placeholder 2">
            <a:extLst>
              <a:ext uri="{FF2B5EF4-FFF2-40B4-BE49-F238E27FC236}">
                <a16:creationId xmlns:a16="http://schemas.microsoft.com/office/drawing/2014/main" id="{6B68B24D-83D0-B632-2A56-DD52F65D5901}"/>
              </a:ext>
            </a:extLst>
          </p:cNvPr>
          <p:cNvSpPr>
            <a:spLocks noGrp="1"/>
          </p:cNvSpPr>
          <p:nvPr>
            <p:ph type="media" sz="quarter" idx="10" hasCustomPrompt="1"/>
          </p:nvPr>
        </p:nvSpPr>
        <p:spPr>
          <a:xfrm>
            <a:off x="-1" y="1238250"/>
            <a:ext cx="12192001" cy="5375275"/>
          </a:xfrm>
        </p:spPr>
        <p:txBody>
          <a:bodyPr anchor="ctr"/>
          <a:lstStyle>
            <a:lvl1pPr algn="ctr">
              <a:defRPr/>
            </a:lvl1pPr>
          </a:lstStyle>
          <a:p>
            <a:r>
              <a:rPr lang="en-US" dirty="0"/>
              <a:t>Insert big video</a:t>
            </a:r>
            <a:endParaRPr lang="en-ZA" dirty="0"/>
          </a:p>
        </p:txBody>
      </p:sp>
      <p:sp>
        <p:nvSpPr>
          <p:cNvPr id="2" name="Rectangle 1">
            <a:extLst>
              <a:ext uri="{FF2B5EF4-FFF2-40B4-BE49-F238E27FC236}">
                <a16:creationId xmlns:a16="http://schemas.microsoft.com/office/drawing/2014/main" id="{BA67B013-DFD7-7ABC-3DB6-9DE5A310042A}"/>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 name="Graphic 3">
            <a:extLst>
              <a:ext uri="{FF2B5EF4-FFF2-40B4-BE49-F238E27FC236}">
                <a16:creationId xmlns:a16="http://schemas.microsoft.com/office/drawing/2014/main" id="{D48D099A-F261-56C7-71F0-D52061B0049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33702" y="-1"/>
            <a:ext cx="1858298" cy="1238865"/>
          </a:xfrm>
          <a:prstGeom prst="rect">
            <a:avLst/>
          </a:prstGeom>
        </p:spPr>
      </p:pic>
      <p:sp>
        <p:nvSpPr>
          <p:cNvPr id="5" name="Title 1">
            <a:extLst>
              <a:ext uri="{FF2B5EF4-FFF2-40B4-BE49-F238E27FC236}">
                <a16:creationId xmlns:a16="http://schemas.microsoft.com/office/drawing/2014/main" id="{5249B948-5FBD-C127-7CE8-D3D5CE45245E}"/>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6" name="Graphic 5">
            <a:extLst>
              <a:ext uri="{FF2B5EF4-FFF2-40B4-BE49-F238E27FC236}">
                <a16:creationId xmlns:a16="http://schemas.microsoft.com/office/drawing/2014/main" id="{A36EF8D2-4FDF-C7F2-0F8C-C26ABE4F5FCC}"/>
              </a:ext>
            </a:extLst>
          </p:cNvPr>
          <p:cNvPicPr>
            <a:picLocks noChangeAspect="1"/>
          </p:cNvPicPr>
          <p:nvPr userDrawn="1"/>
        </p:nvPicPr>
        <p:blipFill>
          <a:blip r:embed="rId6">
            <a:extLst>
              <a:ext uri="{96DAC541-7B7A-43D3-8B79-37D633B846F1}">
                <asvg:svgBlip xmlns:asvg="http://schemas.microsoft.com/office/drawing/2016/SVG/main" r:embed="rId7"/>
              </a:ext>
            </a:extLst>
          </a:blip>
          <a:srcRect r="70186"/>
          <a:stretch/>
        </p:blipFill>
        <p:spPr>
          <a:xfrm>
            <a:off x="630146" y="236440"/>
            <a:ext cx="494424" cy="636685"/>
          </a:xfrm>
          <a:prstGeom prst="rect">
            <a:avLst/>
          </a:prstGeom>
        </p:spPr>
      </p:pic>
    </p:spTree>
    <p:extLst>
      <p:ext uri="{BB962C8B-B14F-4D97-AF65-F5344CB8AC3E}">
        <p14:creationId xmlns:p14="http://schemas.microsoft.com/office/powerpoint/2010/main" val="1665908452"/>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spo V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1" y="6601883"/>
              <a:ext cx="2902219" cy="244539"/>
            </a:xfrm>
            <a:prstGeom prst="rect">
              <a:avLst/>
            </a:prstGeom>
          </p:spPr>
        </p:pic>
      </p:grpSp>
      <p:sp>
        <p:nvSpPr>
          <p:cNvPr id="4" name="Picture Placeholder 3">
            <a:extLst>
              <a:ext uri="{FF2B5EF4-FFF2-40B4-BE49-F238E27FC236}">
                <a16:creationId xmlns:a16="http://schemas.microsoft.com/office/drawing/2014/main" id="{55923CFD-2B92-7DA5-C0A7-5604D20CE177}"/>
              </a:ext>
            </a:extLst>
          </p:cNvPr>
          <p:cNvSpPr>
            <a:spLocks noGrp="1"/>
          </p:cNvSpPr>
          <p:nvPr>
            <p:ph type="pic" sz="quarter" idx="10"/>
          </p:nvPr>
        </p:nvSpPr>
        <p:spPr>
          <a:xfrm>
            <a:off x="0" y="0"/>
            <a:ext cx="12192000" cy="6616804"/>
          </a:xfrm>
        </p:spPr>
        <p:txBody>
          <a:bodyPr/>
          <a:lstStyle/>
          <a:p>
            <a:endParaRPr lang="en-ZA"/>
          </a:p>
        </p:txBody>
      </p:sp>
    </p:spTree>
    <p:extLst>
      <p:ext uri="{BB962C8B-B14F-4D97-AF65-F5344CB8AC3E}">
        <p14:creationId xmlns:p14="http://schemas.microsoft.com/office/powerpoint/2010/main" val="1615167065"/>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Inspo V1">
    <p:spTree>
      <p:nvGrpSpPr>
        <p:cNvPr id="1" name=""/>
        <p:cNvGrpSpPr/>
        <p:nvPr/>
      </p:nvGrpSpPr>
      <p:grpSpPr>
        <a:xfrm>
          <a:off x="0" y="0"/>
          <a:ext cx="0" cy="0"/>
          <a:chOff x="0" y="0"/>
          <a:chExt cx="0" cy="0"/>
        </a:xfrm>
      </p:grpSpPr>
      <p:pic>
        <p:nvPicPr>
          <p:cNvPr id="358" name="Picture 357">
            <a:extLst>
              <a:ext uri="{FF2B5EF4-FFF2-40B4-BE49-F238E27FC236}">
                <a16:creationId xmlns:a16="http://schemas.microsoft.com/office/drawing/2014/main" id="{3D628FF3-737A-B1DA-863C-EA5511CAEA20}"/>
              </a:ext>
            </a:extLst>
          </p:cNvPr>
          <p:cNvPicPr>
            <a:picLocks noChangeAspect="1"/>
          </p:cNvPicPr>
          <p:nvPr userDrawn="1"/>
        </p:nvPicPr>
        <p:blipFill>
          <a:blip r:embed="rId2"/>
          <a:srcRect r="10542"/>
          <a:stretch/>
        </p:blipFill>
        <p:spPr>
          <a:xfrm>
            <a:off x="-117779" y="0"/>
            <a:ext cx="12309780" cy="6858000"/>
          </a:xfrm>
          <a:prstGeom prst="rect">
            <a:avLst/>
          </a:prstGeom>
        </p:spPr>
      </p:pic>
      <p:sp>
        <p:nvSpPr>
          <p:cNvPr id="2" name="Title 1">
            <a:extLst>
              <a:ext uri="{FF2B5EF4-FFF2-40B4-BE49-F238E27FC236}">
                <a16:creationId xmlns:a16="http://schemas.microsoft.com/office/drawing/2014/main" id="{36280876-7201-04FB-18D7-54FC3EFAC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2EC0FB6-30C8-977D-37FF-A08A84F6B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30" name="Rectangle: Rounded Corners 29">
            <a:extLst>
              <a:ext uri="{FF2B5EF4-FFF2-40B4-BE49-F238E27FC236}">
                <a16:creationId xmlns:a16="http://schemas.microsoft.com/office/drawing/2014/main" id="{16A48E94-FBBB-B7DE-FCB0-E2B9F76EAC62}"/>
              </a:ext>
            </a:extLst>
          </p:cNvPr>
          <p:cNvSpPr/>
          <p:nvPr userDrawn="1"/>
        </p:nvSpPr>
        <p:spPr>
          <a:xfrm>
            <a:off x="320040" y="289560"/>
            <a:ext cx="11486137" cy="5726635"/>
          </a:xfrm>
          <a:prstGeom prst="roundRect">
            <a:avLst>
              <a:gd name="adj" fmla="val 6934"/>
            </a:avLst>
          </a:prstGeom>
          <a:solidFill>
            <a:schemeClr val="accent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9" name="Graphic 28">
            <a:extLst>
              <a:ext uri="{FF2B5EF4-FFF2-40B4-BE49-F238E27FC236}">
                <a16:creationId xmlns:a16="http://schemas.microsoft.com/office/drawing/2014/main" id="{C7C2DF4C-9B75-06B6-C1D1-7B480840FB4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30116" y="3540134"/>
            <a:ext cx="2476061" cy="2476061"/>
          </a:xfrm>
          <a:prstGeom prst="rect">
            <a:avLst/>
          </a:prstGeom>
        </p:spPr>
      </p:pic>
      <p:grpSp>
        <p:nvGrpSpPr>
          <p:cNvPr id="44" name="Graphic 9">
            <a:extLst>
              <a:ext uri="{FF2B5EF4-FFF2-40B4-BE49-F238E27FC236}">
                <a16:creationId xmlns:a16="http://schemas.microsoft.com/office/drawing/2014/main" id="{53BF6592-91A7-F9CB-EBDE-466FD418B655}"/>
              </a:ext>
            </a:extLst>
          </p:cNvPr>
          <p:cNvGrpSpPr/>
          <p:nvPr userDrawn="1"/>
        </p:nvGrpSpPr>
        <p:grpSpPr>
          <a:xfrm>
            <a:off x="736482" y="576424"/>
            <a:ext cx="434604" cy="732076"/>
            <a:chOff x="11234574" y="516131"/>
            <a:chExt cx="489199" cy="824039"/>
          </a:xfrm>
          <a:solidFill>
            <a:schemeClr val="bg1"/>
          </a:solidFill>
        </p:grpSpPr>
        <p:sp>
          <p:nvSpPr>
            <p:cNvPr id="45" name="Freeform: Shape 44">
              <a:extLst>
                <a:ext uri="{FF2B5EF4-FFF2-40B4-BE49-F238E27FC236}">
                  <a16:creationId xmlns:a16="http://schemas.microsoft.com/office/drawing/2014/main" id="{A4FE9D96-EAD9-A2A4-820A-1FD079D47448}"/>
                </a:ext>
              </a:extLst>
            </p:cNvPr>
            <p:cNvSpPr/>
            <p:nvPr/>
          </p:nvSpPr>
          <p:spPr>
            <a:xfrm>
              <a:off x="11415327" y="516131"/>
              <a:ext cx="128429" cy="127893"/>
            </a:xfrm>
            <a:custGeom>
              <a:avLst/>
              <a:gdLst>
                <a:gd name="connsiteX0" fmla="*/ 64248 w 128429"/>
                <a:gd name="connsiteY0" fmla="*/ 0 h 127893"/>
                <a:gd name="connsiteX1" fmla="*/ 0 w 128429"/>
                <a:gd name="connsiteY1" fmla="*/ 63913 h 127893"/>
                <a:gd name="connsiteX2" fmla="*/ 64181 w 128429"/>
                <a:gd name="connsiteY2" fmla="*/ 127894 h 127893"/>
                <a:gd name="connsiteX3" fmla="*/ 128430 w 128429"/>
                <a:gd name="connsiteY3" fmla="*/ 63980 h 127893"/>
                <a:gd name="connsiteX4" fmla="*/ 128430 w 128429"/>
                <a:gd name="connsiteY4" fmla="*/ 63980 h 127893"/>
                <a:gd name="connsiteX5" fmla="*/ 64248 w 128429"/>
                <a:gd name="connsiteY5" fmla="*/ 0 h 127893"/>
                <a:gd name="connsiteX6" fmla="*/ 64248 w 128429"/>
                <a:gd name="connsiteY6" fmla="*/ 104378 h 127893"/>
                <a:gd name="connsiteX7" fmla="*/ 23649 w 128429"/>
                <a:gd name="connsiteY7" fmla="*/ 63980 h 127893"/>
                <a:gd name="connsiteX8" fmla="*/ 64248 w 128429"/>
                <a:gd name="connsiteY8" fmla="*/ 23515 h 127893"/>
                <a:gd name="connsiteX9" fmla="*/ 104847 w 128429"/>
                <a:gd name="connsiteY9" fmla="*/ 63913 h 127893"/>
                <a:gd name="connsiteX10" fmla="*/ 64248 w 128429"/>
                <a:gd name="connsiteY10" fmla="*/ 104378 h 12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429" h="127893">
                  <a:moveTo>
                    <a:pt x="64248" y="0"/>
                  </a:moveTo>
                  <a:cubicBezTo>
                    <a:pt x="28741" y="0"/>
                    <a:pt x="0" y="28607"/>
                    <a:pt x="0" y="63913"/>
                  </a:cubicBezTo>
                  <a:cubicBezTo>
                    <a:pt x="0" y="99220"/>
                    <a:pt x="28741" y="127894"/>
                    <a:pt x="64181" y="127894"/>
                  </a:cubicBezTo>
                  <a:cubicBezTo>
                    <a:pt x="99689" y="127894"/>
                    <a:pt x="128430" y="99287"/>
                    <a:pt x="128430" y="63980"/>
                  </a:cubicBezTo>
                  <a:lnTo>
                    <a:pt x="128430" y="63980"/>
                  </a:lnTo>
                  <a:cubicBezTo>
                    <a:pt x="128430" y="28674"/>
                    <a:pt x="99622" y="67"/>
                    <a:pt x="64248" y="0"/>
                  </a:cubicBezTo>
                  <a:close/>
                  <a:moveTo>
                    <a:pt x="64248" y="104378"/>
                  </a:moveTo>
                  <a:cubicBezTo>
                    <a:pt x="41805" y="104378"/>
                    <a:pt x="23649" y="86290"/>
                    <a:pt x="23649" y="63980"/>
                  </a:cubicBezTo>
                  <a:cubicBezTo>
                    <a:pt x="23649" y="41671"/>
                    <a:pt x="41805" y="23582"/>
                    <a:pt x="64248" y="23515"/>
                  </a:cubicBezTo>
                  <a:cubicBezTo>
                    <a:pt x="86692" y="23515"/>
                    <a:pt x="104847" y="41604"/>
                    <a:pt x="104847" y="63913"/>
                  </a:cubicBezTo>
                  <a:cubicBezTo>
                    <a:pt x="104847" y="86223"/>
                    <a:pt x="86692" y="104311"/>
                    <a:pt x="64248" y="104378"/>
                  </a:cubicBezTo>
                  <a:close/>
                </a:path>
              </a:pathLst>
            </a:custGeom>
            <a:grpFill/>
            <a:ln w="6698" cap="flat">
              <a:noFill/>
              <a:prstDash val="solid"/>
              <a:miter/>
            </a:ln>
          </p:spPr>
          <p:txBody>
            <a:bodyPr rtlCol="0" anchor="ctr"/>
            <a:lstStyle/>
            <a:p>
              <a:endParaRPr lang="en-ZA"/>
            </a:p>
          </p:txBody>
        </p:sp>
        <p:sp>
          <p:nvSpPr>
            <p:cNvPr id="46" name="Freeform: Shape 45">
              <a:extLst>
                <a:ext uri="{FF2B5EF4-FFF2-40B4-BE49-F238E27FC236}">
                  <a16:creationId xmlns:a16="http://schemas.microsoft.com/office/drawing/2014/main" id="{3CF51A3A-7FF3-7916-C2A2-C92AEBB78942}"/>
                </a:ext>
              </a:extLst>
            </p:cNvPr>
            <p:cNvSpPr/>
            <p:nvPr/>
          </p:nvSpPr>
          <p:spPr>
            <a:xfrm>
              <a:off x="11234574" y="1037286"/>
              <a:ext cx="221753" cy="173249"/>
            </a:xfrm>
            <a:custGeom>
              <a:avLst/>
              <a:gdLst>
                <a:gd name="connsiteX0" fmla="*/ 67 w 221753"/>
                <a:gd name="connsiteY0" fmla="*/ 0 h 173249"/>
                <a:gd name="connsiteX1" fmla="*/ 67 w 221753"/>
                <a:gd name="connsiteY1" fmla="*/ 14404 h 173249"/>
                <a:gd name="connsiteX2" fmla="*/ 47701 w 221753"/>
                <a:gd name="connsiteY2" fmla="*/ 173249 h 173249"/>
                <a:gd name="connsiteX3" fmla="*/ 221754 w 221753"/>
                <a:gd name="connsiteY3" fmla="*/ 0 h 173249"/>
                <a:gd name="connsiteX4" fmla="*/ 0 w 221753"/>
                <a:gd name="connsiteY4" fmla="*/ 0 h 173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3" h="173249">
                  <a:moveTo>
                    <a:pt x="67" y="0"/>
                  </a:moveTo>
                  <a:lnTo>
                    <a:pt x="67" y="14404"/>
                  </a:lnTo>
                  <a:cubicBezTo>
                    <a:pt x="-201" y="70881"/>
                    <a:pt x="16414" y="126152"/>
                    <a:pt x="47701" y="173249"/>
                  </a:cubicBezTo>
                  <a:lnTo>
                    <a:pt x="221754" y="0"/>
                  </a:lnTo>
                  <a:lnTo>
                    <a:pt x="0" y="0"/>
                  </a:lnTo>
                  <a:close/>
                </a:path>
              </a:pathLst>
            </a:custGeom>
            <a:grpFill/>
            <a:ln w="6698" cap="flat">
              <a:noFill/>
              <a:prstDash val="solid"/>
              <a:miter/>
            </a:ln>
          </p:spPr>
          <p:txBody>
            <a:bodyPr rtlCol="0" anchor="ctr"/>
            <a:lstStyle/>
            <a:p>
              <a:endParaRPr lang="en-ZA"/>
            </a:p>
          </p:txBody>
        </p:sp>
        <p:sp>
          <p:nvSpPr>
            <p:cNvPr id="47" name="Freeform: Shape 46">
              <a:extLst>
                <a:ext uri="{FF2B5EF4-FFF2-40B4-BE49-F238E27FC236}">
                  <a16:creationId xmlns:a16="http://schemas.microsoft.com/office/drawing/2014/main" id="{F14E089B-42B1-7FC7-091A-E1913C345A69}"/>
                </a:ext>
              </a:extLst>
            </p:cNvPr>
            <p:cNvSpPr/>
            <p:nvPr/>
          </p:nvSpPr>
          <p:spPr>
            <a:xfrm>
              <a:off x="11300698" y="1057116"/>
              <a:ext cx="357150" cy="241986"/>
            </a:xfrm>
            <a:custGeom>
              <a:avLst/>
              <a:gdLst>
                <a:gd name="connsiteX0" fmla="*/ 0 w 357150"/>
                <a:gd name="connsiteY0" fmla="*/ 177805 h 241986"/>
                <a:gd name="connsiteX1" fmla="*/ 2278 w 357150"/>
                <a:gd name="connsiteY1" fmla="*/ 180552 h 241986"/>
                <a:gd name="connsiteX2" fmla="*/ 74633 w 357150"/>
                <a:gd name="connsiteY2" fmla="*/ 241986 h 241986"/>
                <a:gd name="connsiteX3" fmla="*/ 87697 w 357150"/>
                <a:gd name="connsiteY3" fmla="*/ 228989 h 241986"/>
                <a:gd name="connsiteX4" fmla="*/ 100895 w 357150"/>
                <a:gd name="connsiteY4" fmla="*/ 215858 h 241986"/>
                <a:gd name="connsiteX5" fmla="*/ 178609 w 357150"/>
                <a:gd name="connsiteY5" fmla="*/ 138479 h 241986"/>
                <a:gd name="connsiteX6" fmla="*/ 256323 w 357150"/>
                <a:gd name="connsiteY6" fmla="*/ 215858 h 241986"/>
                <a:gd name="connsiteX7" fmla="*/ 269521 w 357150"/>
                <a:gd name="connsiteY7" fmla="*/ 228989 h 241986"/>
                <a:gd name="connsiteX8" fmla="*/ 282585 w 357150"/>
                <a:gd name="connsiteY8" fmla="*/ 241986 h 241986"/>
                <a:gd name="connsiteX9" fmla="*/ 354940 w 357150"/>
                <a:gd name="connsiteY9" fmla="*/ 180552 h 241986"/>
                <a:gd name="connsiteX10" fmla="*/ 357151 w 357150"/>
                <a:gd name="connsiteY10" fmla="*/ 177805 h 241986"/>
                <a:gd name="connsiteX11" fmla="*/ 178609 w 357150"/>
                <a:gd name="connsiteY11" fmla="*/ 0 h 241986"/>
                <a:gd name="connsiteX12" fmla="*/ 67 w 357150"/>
                <a:gd name="connsiteY12" fmla="*/ 177738 h 24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150" h="241986">
                  <a:moveTo>
                    <a:pt x="0" y="177805"/>
                  </a:moveTo>
                  <a:cubicBezTo>
                    <a:pt x="737" y="178743"/>
                    <a:pt x="1474" y="179614"/>
                    <a:pt x="2278" y="180552"/>
                  </a:cubicBezTo>
                  <a:cubicBezTo>
                    <a:pt x="22979" y="204737"/>
                    <a:pt x="47366" y="225439"/>
                    <a:pt x="74633" y="241986"/>
                  </a:cubicBezTo>
                  <a:lnTo>
                    <a:pt x="87697" y="228989"/>
                  </a:lnTo>
                  <a:lnTo>
                    <a:pt x="100895" y="215858"/>
                  </a:lnTo>
                  <a:lnTo>
                    <a:pt x="178609" y="138479"/>
                  </a:lnTo>
                  <a:lnTo>
                    <a:pt x="256323" y="215858"/>
                  </a:lnTo>
                  <a:lnTo>
                    <a:pt x="269521" y="228989"/>
                  </a:lnTo>
                  <a:lnTo>
                    <a:pt x="282585" y="241986"/>
                  </a:lnTo>
                  <a:cubicBezTo>
                    <a:pt x="309852" y="225439"/>
                    <a:pt x="334239" y="204737"/>
                    <a:pt x="354940" y="180552"/>
                  </a:cubicBezTo>
                  <a:cubicBezTo>
                    <a:pt x="355744" y="179614"/>
                    <a:pt x="356481" y="178743"/>
                    <a:pt x="357151" y="177805"/>
                  </a:cubicBezTo>
                  <a:lnTo>
                    <a:pt x="178609" y="0"/>
                  </a:lnTo>
                  <a:lnTo>
                    <a:pt x="67" y="177738"/>
                  </a:lnTo>
                  <a:close/>
                </a:path>
              </a:pathLst>
            </a:custGeom>
            <a:grpFill/>
            <a:ln w="6698" cap="flat">
              <a:noFill/>
              <a:prstDash val="solid"/>
              <a:miter/>
            </a:ln>
          </p:spPr>
          <p:txBody>
            <a:bodyPr rtlCol="0" anchor="ctr"/>
            <a:lstStyle/>
            <a:p>
              <a:endParaRPr lang="en-ZA"/>
            </a:p>
          </p:txBody>
        </p:sp>
        <p:sp>
          <p:nvSpPr>
            <p:cNvPr id="48" name="Freeform: Shape 47">
              <a:extLst>
                <a:ext uri="{FF2B5EF4-FFF2-40B4-BE49-F238E27FC236}">
                  <a16:creationId xmlns:a16="http://schemas.microsoft.com/office/drawing/2014/main" id="{576B5879-0821-7985-A951-716069CCB5C9}"/>
                </a:ext>
              </a:extLst>
            </p:cNvPr>
            <p:cNvSpPr/>
            <p:nvPr/>
          </p:nvSpPr>
          <p:spPr>
            <a:xfrm>
              <a:off x="11234574" y="667473"/>
              <a:ext cx="489198" cy="339665"/>
            </a:xfrm>
            <a:custGeom>
              <a:avLst/>
              <a:gdLst>
                <a:gd name="connsiteX0" fmla="*/ 244666 w 489198"/>
                <a:gd name="connsiteY0" fmla="*/ 339665 h 339665"/>
                <a:gd name="connsiteX1" fmla="*/ 489198 w 489198"/>
                <a:gd name="connsiteY1" fmla="*/ 339665 h 339665"/>
                <a:gd name="connsiteX2" fmla="*/ 489198 w 489198"/>
                <a:gd name="connsiteY2" fmla="*/ 67 h 339665"/>
                <a:gd name="connsiteX3" fmla="*/ 453557 w 489198"/>
                <a:gd name="connsiteY3" fmla="*/ 67 h 339665"/>
                <a:gd name="connsiteX4" fmla="*/ 421868 w 489198"/>
                <a:gd name="connsiteY4" fmla="*/ 31555 h 339665"/>
                <a:gd name="connsiteX5" fmla="*/ 288816 w 489198"/>
                <a:gd name="connsiteY5" fmla="*/ 31555 h 339665"/>
                <a:gd name="connsiteX6" fmla="*/ 244599 w 489198"/>
                <a:gd name="connsiteY6" fmla="*/ 51988 h 339665"/>
                <a:gd name="connsiteX7" fmla="*/ 200382 w 489198"/>
                <a:gd name="connsiteY7" fmla="*/ 31622 h 339665"/>
                <a:gd name="connsiteX8" fmla="*/ 67397 w 489198"/>
                <a:gd name="connsiteY8" fmla="*/ 31622 h 339665"/>
                <a:gd name="connsiteX9" fmla="*/ 35641 w 489198"/>
                <a:gd name="connsiteY9" fmla="*/ 201 h 339665"/>
                <a:gd name="connsiteX10" fmla="*/ 35641 w 489198"/>
                <a:gd name="connsiteY10" fmla="*/ 0 h 339665"/>
                <a:gd name="connsiteX11" fmla="*/ 0 w 489198"/>
                <a:gd name="connsiteY11" fmla="*/ 0 h 339665"/>
                <a:gd name="connsiteX12" fmla="*/ 0 w 489198"/>
                <a:gd name="connsiteY12" fmla="*/ 339598 h 339665"/>
                <a:gd name="connsiteX13" fmla="*/ 244599 w 489198"/>
                <a:gd name="connsiteY13" fmla="*/ 339598 h 339665"/>
                <a:gd name="connsiteX14" fmla="*/ 391251 w 489198"/>
                <a:gd name="connsiteY14" fmla="*/ 85419 h 339665"/>
                <a:gd name="connsiteX15" fmla="*/ 435133 w 489198"/>
                <a:gd name="connsiteY15" fmla="*/ 129100 h 339665"/>
                <a:gd name="connsiteX16" fmla="*/ 391251 w 489198"/>
                <a:gd name="connsiteY16" fmla="*/ 172780 h 339665"/>
                <a:gd name="connsiteX17" fmla="*/ 347303 w 489198"/>
                <a:gd name="connsiteY17" fmla="*/ 129100 h 339665"/>
                <a:gd name="connsiteX18" fmla="*/ 391251 w 489198"/>
                <a:gd name="connsiteY18" fmla="*/ 85486 h 339665"/>
                <a:gd name="connsiteX19" fmla="*/ 391251 w 489198"/>
                <a:gd name="connsiteY19" fmla="*/ 85486 h 339665"/>
                <a:gd name="connsiteX20" fmla="*/ 244666 w 489198"/>
                <a:gd name="connsiteY20" fmla="*/ 127827 h 339665"/>
                <a:gd name="connsiteX21" fmla="*/ 332162 w 489198"/>
                <a:gd name="connsiteY21" fmla="*/ 214853 h 339665"/>
                <a:gd name="connsiteX22" fmla="*/ 244666 w 489198"/>
                <a:gd name="connsiteY22" fmla="*/ 301947 h 339665"/>
                <a:gd name="connsiteX23" fmla="*/ 157171 w 489198"/>
                <a:gd name="connsiteY23" fmla="*/ 214853 h 339665"/>
                <a:gd name="connsiteX24" fmla="*/ 244666 w 489198"/>
                <a:gd name="connsiteY24" fmla="*/ 127827 h 339665"/>
                <a:gd name="connsiteX25" fmla="*/ 98081 w 489198"/>
                <a:gd name="connsiteY25" fmla="*/ 85486 h 339665"/>
                <a:gd name="connsiteX26" fmla="*/ 142030 w 489198"/>
                <a:gd name="connsiteY26" fmla="*/ 129167 h 339665"/>
                <a:gd name="connsiteX27" fmla="*/ 98081 w 489198"/>
                <a:gd name="connsiteY27" fmla="*/ 172780 h 339665"/>
                <a:gd name="connsiteX28" fmla="*/ 98081 w 489198"/>
                <a:gd name="connsiteY28" fmla="*/ 172780 h 339665"/>
                <a:gd name="connsiteX29" fmla="*/ 54199 w 489198"/>
                <a:gd name="connsiteY29" fmla="*/ 129167 h 339665"/>
                <a:gd name="connsiteX30" fmla="*/ 98081 w 489198"/>
                <a:gd name="connsiteY30" fmla="*/ 85486 h 33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9198" h="339665">
                  <a:moveTo>
                    <a:pt x="244666" y="339665"/>
                  </a:moveTo>
                  <a:lnTo>
                    <a:pt x="489198" y="339665"/>
                  </a:lnTo>
                  <a:lnTo>
                    <a:pt x="489198" y="67"/>
                  </a:lnTo>
                  <a:lnTo>
                    <a:pt x="453557" y="67"/>
                  </a:lnTo>
                  <a:cubicBezTo>
                    <a:pt x="453557" y="17486"/>
                    <a:pt x="439354" y="31555"/>
                    <a:pt x="421868" y="31555"/>
                  </a:cubicBezTo>
                  <a:lnTo>
                    <a:pt x="288816" y="31555"/>
                  </a:lnTo>
                  <a:cubicBezTo>
                    <a:pt x="271933" y="32359"/>
                    <a:pt x="256055" y="39661"/>
                    <a:pt x="244599" y="51988"/>
                  </a:cubicBezTo>
                  <a:cubicBezTo>
                    <a:pt x="233076" y="39728"/>
                    <a:pt x="217265" y="32359"/>
                    <a:pt x="200382" y="31622"/>
                  </a:cubicBezTo>
                  <a:lnTo>
                    <a:pt x="67397" y="31622"/>
                  </a:lnTo>
                  <a:cubicBezTo>
                    <a:pt x="49911" y="31622"/>
                    <a:pt x="35708" y="17620"/>
                    <a:pt x="35641" y="201"/>
                  </a:cubicBezTo>
                  <a:lnTo>
                    <a:pt x="35641" y="0"/>
                  </a:lnTo>
                  <a:lnTo>
                    <a:pt x="0" y="0"/>
                  </a:lnTo>
                  <a:lnTo>
                    <a:pt x="0" y="339598"/>
                  </a:lnTo>
                  <a:lnTo>
                    <a:pt x="244599" y="339598"/>
                  </a:lnTo>
                  <a:close/>
                  <a:moveTo>
                    <a:pt x="391251" y="85419"/>
                  </a:moveTo>
                  <a:cubicBezTo>
                    <a:pt x="391251" y="109537"/>
                    <a:pt x="410881" y="129100"/>
                    <a:pt x="435133" y="129100"/>
                  </a:cubicBezTo>
                  <a:cubicBezTo>
                    <a:pt x="410881" y="129100"/>
                    <a:pt x="391251" y="148662"/>
                    <a:pt x="391251" y="172780"/>
                  </a:cubicBezTo>
                  <a:cubicBezTo>
                    <a:pt x="391251" y="148662"/>
                    <a:pt x="371555" y="129100"/>
                    <a:pt x="347303" y="129100"/>
                  </a:cubicBezTo>
                  <a:cubicBezTo>
                    <a:pt x="371555" y="129100"/>
                    <a:pt x="391184" y="109604"/>
                    <a:pt x="391251" y="85486"/>
                  </a:cubicBezTo>
                  <a:lnTo>
                    <a:pt x="391251" y="85486"/>
                  </a:lnTo>
                  <a:close/>
                  <a:moveTo>
                    <a:pt x="244666" y="127827"/>
                  </a:moveTo>
                  <a:cubicBezTo>
                    <a:pt x="244666" y="175929"/>
                    <a:pt x="283858" y="214920"/>
                    <a:pt x="332162" y="214853"/>
                  </a:cubicBezTo>
                  <a:cubicBezTo>
                    <a:pt x="283858" y="214853"/>
                    <a:pt x="244666" y="253844"/>
                    <a:pt x="244666" y="301947"/>
                  </a:cubicBezTo>
                  <a:cubicBezTo>
                    <a:pt x="244666" y="253844"/>
                    <a:pt x="205474" y="214853"/>
                    <a:pt x="157171" y="214853"/>
                  </a:cubicBezTo>
                  <a:cubicBezTo>
                    <a:pt x="205474" y="214853"/>
                    <a:pt x="244599" y="175862"/>
                    <a:pt x="244666" y="127827"/>
                  </a:cubicBezTo>
                  <a:close/>
                  <a:moveTo>
                    <a:pt x="98081" y="85486"/>
                  </a:moveTo>
                  <a:cubicBezTo>
                    <a:pt x="98081" y="109604"/>
                    <a:pt x="117777" y="129234"/>
                    <a:pt x="142030" y="129167"/>
                  </a:cubicBezTo>
                  <a:cubicBezTo>
                    <a:pt x="117777" y="129167"/>
                    <a:pt x="98081" y="148662"/>
                    <a:pt x="98081" y="172780"/>
                  </a:cubicBezTo>
                  <a:lnTo>
                    <a:pt x="98081" y="172780"/>
                  </a:lnTo>
                  <a:cubicBezTo>
                    <a:pt x="98081" y="148729"/>
                    <a:pt x="78451" y="129167"/>
                    <a:pt x="54199" y="129167"/>
                  </a:cubicBezTo>
                  <a:cubicBezTo>
                    <a:pt x="78451" y="129167"/>
                    <a:pt x="98081" y="109604"/>
                    <a:pt x="98081" y="85486"/>
                  </a:cubicBezTo>
                  <a:close/>
                </a:path>
              </a:pathLst>
            </a:custGeom>
            <a:grpFill/>
            <a:ln w="6698" cap="flat">
              <a:noFill/>
              <a:prstDash val="solid"/>
              <a:miter/>
            </a:ln>
          </p:spPr>
          <p:txBody>
            <a:bodyPr rtlCol="0" anchor="ctr"/>
            <a:lstStyle/>
            <a:p>
              <a:endParaRPr lang="en-ZA"/>
            </a:p>
          </p:txBody>
        </p:sp>
        <p:sp>
          <p:nvSpPr>
            <p:cNvPr id="49" name="Freeform: Shape 48">
              <a:extLst>
                <a:ext uri="{FF2B5EF4-FFF2-40B4-BE49-F238E27FC236}">
                  <a16:creationId xmlns:a16="http://schemas.microsoft.com/office/drawing/2014/main" id="{01F940DE-00C1-F86C-EB18-381BC65DCAC0}"/>
                </a:ext>
              </a:extLst>
            </p:cNvPr>
            <p:cNvSpPr/>
            <p:nvPr/>
          </p:nvSpPr>
          <p:spPr>
            <a:xfrm>
              <a:off x="11501952" y="1037286"/>
              <a:ext cx="221822" cy="173249"/>
            </a:xfrm>
            <a:custGeom>
              <a:avLst/>
              <a:gdLst>
                <a:gd name="connsiteX0" fmla="*/ 174120 w 221822"/>
                <a:gd name="connsiteY0" fmla="*/ 173249 h 173249"/>
                <a:gd name="connsiteX1" fmla="*/ 221821 w 221822"/>
                <a:gd name="connsiteY1" fmla="*/ 14404 h 173249"/>
                <a:gd name="connsiteX2" fmla="*/ 221821 w 221822"/>
                <a:gd name="connsiteY2" fmla="*/ 0 h 173249"/>
                <a:gd name="connsiteX3" fmla="*/ 0 w 221822"/>
                <a:gd name="connsiteY3" fmla="*/ 0 h 173249"/>
                <a:gd name="connsiteX4" fmla="*/ 174120 w 221822"/>
                <a:gd name="connsiteY4" fmla="*/ 173249 h 173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22" h="173249">
                  <a:moveTo>
                    <a:pt x="174120" y="173249"/>
                  </a:moveTo>
                  <a:cubicBezTo>
                    <a:pt x="205474" y="126152"/>
                    <a:pt x="222022" y="70881"/>
                    <a:pt x="221821" y="14404"/>
                  </a:cubicBezTo>
                  <a:lnTo>
                    <a:pt x="221821" y="0"/>
                  </a:lnTo>
                  <a:lnTo>
                    <a:pt x="0" y="0"/>
                  </a:lnTo>
                  <a:lnTo>
                    <a:pt x="174120" y="173249"/>
                  </a:lnTo>
                  <a:close/>
                </a:path>
              </a:pathLst>
            </a:custGeom>
            <a:grpFill/>
            <a:ln w="6698" cap="flat">
              <a:noFill/>
              <a:prstDash val="solid"/>
              <a:miter/>
            </a:ln>
          </p:spPr>
          <p:txBody>
            <a:bodyPr rtlCol="0" anchor="ctr"/>
            <a:lstStyle/>
            <a:p>
              <a:endParaRPr lang="en-ZA"/>
            </a:p>
          </p:txBody>
        </p:sp>
        <p:sp>
          <p:nvSpPr>
            <p:cNvPr id="50" name="Freeform: Shape 49">
              <a:extLst>
                <a:ext uri="{FF2B5EF4-FFF2-40B4-BE49-F238E27FC236}">
                  <a16:creationId xmlns:a16="http://schemas.microsoft.com/office/drawing/2014/main" id="{31D36CAA-F185-6355-80B4-DC2D8B57577E}"/>
                </a:ext>
              </a:extLst>
            </p:cNvPr>
            <p:cNvSpPr/>
            <p:nvPr/>
          </p:nvSpPr>
          <p:spPr>
            <a:xfrm>
              <a:off x="11402933" y="1238204"/>
              <a:ext cx="152547" cy="101966"/>
            </a:xfrm>
            <a:custGeom>
              <a:avLst/>
              <a:gdLst>
                <a:gd name="connsiteX0" fmla="*/ 76307 w 152547"/>
                <a:gd name="connsiteY0" fmla="*/ 0 h 101966"/>
                <a:gd name="connsiteX1" fmla="*/ 27066 w 152547"/>
                <a:gd name="connsiteY1" fmla="*/ 48973 h 101966"/>
                <a:gd name="connsiteX2" fmla="*/ 0 w 152547"/>
                <a:gd name="connsiteY2" fmla="*/ 75905 h 101966"/>
                <a:gd name="connsiteX3" fmla="*/ 72221 w 152547"/>
                <a:gd name="connsiteY3" fmla="*/ 101029 h 101966"/>
                <a:gd name="connsiteX4" fmla="*/ 76240 w 152547"/>
                <a:gd name="connsiteY4" fmla="*/ 101966 h 101966"/>
                <a:gd name="connsiteX5" fmla="*/ 80260 w 152547"/>
                <a:gd name="connsiteY5" fmla="*/ 101029 h 101966"/>
                <a:gd name="connsiteX6" fmla="*/ 152548 w 152547"/>
                <a:gd name="connsiteY6" fmla="*/ 75905 h 101966"/>
                <a:gd name="connsiteX7" fmla="*/ 125482 w 152547"/>
                <a:gd name="connsiteY7" fmla="*/ 48973 h 101966"/>
                <a:gd name="connsiteX8" fmla="*/ 76307 w 152547"/>
                <a:gd name="connsiteY8" fmla="*/ 0 h 10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47" h="101966">
                  <a:moveTo>
                    <a:pt x="76307" y="0"/>
                  </a:moveTo>
                  <a:lnTo>
                    <a:pt x="27066" y="48973"/>
                  </a:lnTo>
                  <a:lnTo>
                    <a:pt x="0" y="75905"/>
                  </a:lnTo>
                  <a:cubicBezTo>
                    <a:pt x="23046" y="86960"/>
                    <a:pt x="47299" y="95401"/>
                    <a:pt x="72221" y="101029"/>
                  </a:cubicBezTo>
                  <a:lnTo>
                    <a:pt x="76240" y="101966"/>
                  </a:lnTo>
                  <a:lnTo>
                    <a:pt x="80260" y="101029"/>
                  </a:lnTo>
                  <a:cubicBezTo>
                    <a:pt x="105249" y="95401"/>
                    <a:pt x="129502" y="86960"/>
                    <a:pt x="152548" y="75905"/>
                  </a:cubicBezTo>
                  <a:lnTo>
                    <a:pt x="125482" y="48973"/>
                  </a:lnTo>
                  <a:lnTo>
                    <a:pt x="76307" y="0"/>
                  </a:lnTo>
                  <a:close/>
                </a:path>
              </a:pathLst>
            </a:custGeom>
            <a:grpFill/>
            <a:ln w="6698" cap="flat">
              <a:noFill/>
              <a:prstDash val="solid"/>
              <a:miter/>
            </a:ln>
          </p:spPr>
          <p:txBody>
            <a:bodyPr rtlCol="0" anchor="ctr"/>
            <a:lstStyle/>
            <a:p>
              <a:endParaRPr lang="en-ZA"/>
            </a:p>
          </p:txBody>
        </p:sp>
      </p:grpSp>
    </p:spTree>
    <p:extLst>
      <p:ext uri="{BB962C8B-B14F-4D97-AF65-F5344CB8AC3E}">
        <p14:creationId xmlns:p14="http://schemas.microsoft.com/office/powerpoint/2010/main" val="28876036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ap V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1" y="6601883"/>
              <a:ext cx="2902219" cy="244539"/>
            </a:xfrm>
            <a:prstGeom prst="rect">
              <a:avLst/>
            </a:prstGeom>
          </p:spPr>
        </p:pic>
      </p:grpSp>
      <p:sp>
        <p:nvSpPr>
          <p:cNvPr id="2" name="Rectangle 1">
            <a:extLst>
              <a:ext uri="{FF2B5EF4-FFF2-40B4-BE49-F238E27FC236}">
                <a16:creationId xmlns:a16="http://schemas.microsoft.com/office/drawing/2014/main" id="{2CD0A036-4C1F-A0E0-4CD8-259AEE9FB070}"/>
              </a:ext>
            </a:extLst>
          </p:cNvPr>
          <p:cNvSpPr/>
          <p:nvPr userDrawn="1"/>
        </p:nvSpPr>
        <p:spPr>
          <a:xfrm>
            <a:off x="-21838" y="1238864"/>
            <a:ext cx="12213838" cy="536419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3" name="Group 2">
            <a:extLst>
              <a:ext uri="{FF2B5EF4-FFF2-40B4-BE49-F238E27FC236}">
                <a16:creationId xmlns:a16="http://schemas.microsoft.com/office/drawing/2014/main" id="{93709E35-612A-6FFE-2A76-4D58CD4CFF6B}"/>
              </a:ext>
            </a:extLst>
          </p:cNvPr>
          <p:cNvGrpSpPr/>
          <p:nvPr userDrawn="1"/>
        </p:nvGrpSpPr>
        <p:grpSpPr>
          <a:xfrm>
            <a:off x="-1451" y="1238864"/>
            <a:ext cx="7170780" cy="5404612"/>
            <a:chOff x="0" y="0"/>
            <a:chExt cx="9099120" cy="6858000"/>
          </a:xfrm>
        </p:grpSpPr>
        <p:sp>
          <p:nvSpPr>
            <p:cNvPr id="4" name="Freeform: Shape 3">
              <a:extLst>
                <a:ext uri="{FF2B5EF4-FFF2-40B4-BE49-F238E27FC236}">
                  <a16:creationId xmlns:a16="http://schemas.microsoft.com/office/drawing/2014/main" id="{E4AEC0AF-EAEF-D826-52B1-EBA273516D32}"/>
                </a:ext>
              </a:extLst>
            </p:cNvPr>
            <p:cNvSpPr/>
            <p:nvPr/>
          </p:nvSpPr>
          <p:spPr>
            <a:xfrm>
              <a:off x="22187" y="0"/>
              <a:ext cx="2217588" cy="2286000"/>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214FB1"/>
            </a:solidFill>
            <a:ln w="8399" cap="flat">
              <a:noFill/>
              <a:prstDash val="solid"/>
              <a:miter/>
            </a:ln>
          </p:spPr>
          <p:txBody>
            <a:bodyPr rtlCol="0" anchor="ctr"/>
            <a:lstStyle/>
            <a:p>
              <a:endParaRPr lang="en-ZA"/>
            </a:p>
          </p:txBody>
        </p:sp>
        <p:sp>
          <p:nvSpPr>
            <p:cNvPr id="5" name="Freeform: Shape 4">
              <a:extLst>
                <a:ext uri="{FF2B5EF4-FFF2-40B4-BE49-F238E27FC236}">
                  <a16:creationId xmlns:a16="http://schemas.microsoft.com/office/drawing/2014/main" id="{56E32DC6-D326-9103-C7AB-E5E636A0910A}"/>
                </a:ext>
              </a:extLst>
            </p:cNvPr>
            <p:cNvSpPr/>
            <p:nvPr/>
          </p:nvSpPr>
          <p:spPr>
            <a:xfrm>
              <a:off x="22187" y="0"/>
              <a:ext cx="2217588" cy="2286000"/>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rgbClr val="29ABE2"/>
            </a:solidFill>
            <a:ln w="8399" cap="flat">
              <a:noFill/>
              <a:prstDash val="solid"/>
              <a:miter/>
            </a:ln>
          </p:spPr>
          <p:txBody>
            <a:bodyPr rtlCol="0" anchor="ctr"/>
            <a:lstStyle/>
            <a:p>
              <a:endParaRPr lang="en-ZA"/>
            </a:p>
          </p:txBody>
        </p:sp>
        <p:sp>
          <p:nvSpPr>
            <p:cNvPr id="6" name="Freeform: Shape 5">
              <a:extLst>
                <a:ext uri="{FF2B5EF4-FFF2-40B4-BE49-F238E27FC236}">
                  <a16:creationId xmlns:a16="http://schemas.microsoft.com/office/drawing/2014/main" id="{97E7FA50-ADCB-CEF1-270D-01DBFE6C947D}"/>
                </a:ext>
              </a:extLst>
            </p:cNvPr>
            <p:cNvSpPr/>
            <p:nvPr/>
          </p:nvSpPr>
          <p:spPr>
            <a:xfrm>
              <a:off x="22187" y="0"/>
              <a:ext cx="2217588" cy="2286000"/>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15305D"/>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7C14CA09-66A5-90E0-AAB2-88192FE46F60}"/>
                </a:ext>
              </a:extLst>
            </p:cNvPr>
            <p:cNvSpPr/>
            <p:nvPr/>
          </p:nvSpPr>
          <p:spPr>
            <a:xfrm>
              <a:off x="2241204" y="2286000"/>
              <a:ext cx="2285999" cy="2308439"/>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29ABE2"/>
            </a:solidFill>
            <a:ln w="8399" cap="flat">
              <a:no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230B8F14-77ED-4F75-642C-DB632AFBA8D4}"/>
                </a:ext>
              </a:extLst>
            </p:cNvPr>
            <p:cNvSpPr/>
            <p:nvPr/>
          </p:nvSpPr>
          <p:spPr>
            <a:xfrm>
              <a:off x="2241204" y="2286084"/>
              <a:ext cx="2285999" cy="2308439"/>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15305D"/>
            </a:solidFill>
            <a:ln w="8399" cap="flat">
              <a:no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EE11607D-4D1A-F730-9923-C0FD33D7CB7E}"/>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15305D"/>
            </a:solidFill>
            <a:ln w="8399"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9D38FF8A-FB6C-EEA0-B4A2-26ED4E28FCC7}"/>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1B4087"/>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991ABE6B-97A6-BC34-A278-B639769342EE}"/>
                </a:ext>
              </a:extLst>
            </p:cNvPr>
            <p:cNvSpPr/>
            <p:nvPr/>
          </p:nvSpPr>
          <p:spPr>
            <a:xfrm>
              <a:off x="4505017" y="3031387"/>
              <a:ext cx="3845186" cy="3826612"/>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rgbClr val="29ABE2"/>
              </a:solid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E34BDE6D-3D07-830B-18AF-474864A7D135}"/>
                </a:ext>
              </a:extLst>
            </p:cNvPr>
            <p:cNvSpPr/>
            <p:nvPr/>
          </p:nvSpPr>
          <p:spPr>
            <a:xfrm>
              <a:off x="4504764" y="3765764"/>
              <a:ext cx="3107195" cy="3092235"/>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rgbClr val="29ABE2"/>
              </a:solid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6CCBE110-00BB-817F-D7B7-7DE21D36BDC9}"/>
                </a:ext>
              </a:extLst>
            </p:cNvPr>
            <p:cNvSpPr/>
            <p:nvPr/>
          </p:nvSpPr>
          <p:spPr>
            <a:xfrm>
              <a:off x="4505017" y="4526868"/>
              <a:ext cx="2342393" cy="2331131"/>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rgbClr val="29ABE2"/>
              </a:solid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087C557A-84F9-6418-C1D2-3212CB7D7C4E}"/>
                </a:ext>
              </a:extLst>
            </p:cNvPr>
            <p:cNvSpPr/>
            <p:nvPr/>
          </p:nvSpPr>
          <p:spPr>
            <a:xfrm>
              <a:off x="4505017" y="5312008"/>
              <a:ext cx="1553471" cy="154599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rgbClr val="29ABE2"/>
              </a:solidFill>
              <a:prstDash val="solid"/>
              <a:miter/>
            </a:ln>
          </p:spPr>
          <p:txBody>
            <a:bodyPr rtlCol="0" anchor="ctr"/>
            <a:lstStyle/>
            <a:p>
              <a:endParaRPr lang="en-ZA"/>
            </a:p>
          </p:txBody>
        </p:sp>
        <p:sp>
          <p:nvSpPr>
            <p:cNvPr id="27" name="Freeform: Shape 26">
              <a:extLst>
                <a:ext uri="{FF2B5EF4-FFF2-40B4-BE49-F238E27FC236}">
                  <a16:creationId xmlns:a16="http://schemas.microsoft.com/office/drawing/2014/main" id="{5ECBD1CB-9ED5-8A70-6E6E-CCE7F400FF1E}"/>
                </a:ext>
              </a:extLst>
            </p:cNvPr>
            <p:cNvSpPr/>
            <p:nvPr/>
          </p:nvSpPr>
          <p:spPr>
            <a:xfrm>
              <a:off x="0" y="2286167"/>
              <a:ext cx="2241204" cy="2241036"/>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214FB1"/>
            </a:solidFill>
            <a:ln w="8399" cap="flat">
              <a:noFill/>
              <a:prstDash val="solid"/>
              <a:miter/>
            </a:ln>
          </p:spPr>
          <p:txBody>
            <a:bodyPr rtlCol="0" anchor="ctr"/>
            <a:lstStyle/>
            <a:p>
              <a:endParaRPr lang="en-ZA"/>
            </a:p>
          </p:txBody>
        </p:sp>
        <p:sp>
          <p:nvSpPr>
            <p:cNvPr id="28" name="Freeform: Shape 27">
              <a:extLst>
                <a:ext uri="{FF2B5EF4-FFF2-40B4-BE49-F238E27FC236}">
                  <a16:creationId xmlns:a16="http://schemas.microsoft.com/office/drawing/2014/main" id="{F9B969DF-B135-F210-6324-DCE6699325F3}"/>
                </a:ext>
              </a:extLst>
            </p:cNvPr>
            <p:cNvSpPr/>
            <p:nvPr/>
          </p:nvSpPr>
          <p:spPr>
            <a:xfrm>
              <a:off x="0" y="2286084"/>
              <a:ext cx="1120560" cy="1120560"/>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9" name="Freeform: Shape 28">
              <a:extLst>
                <a:ext uri="{FF2B5EF4-FFF2-40B4-BE49-F238E27FC236}">
                  <a16:creationId xmlns:a16="http://schemas.microsoft.com/office/drawing/2014/main" id="{05C6C257-8AAD-CFDC-7541-A4B72D4F1587}"/>
                </a:ext>
              </a:extLst>
            </p:cNvPr>
            <p:cNvSpPr/>
            <p:nvPr/>
          </p:nvSpPr>
          <p:spPr>
            <a:xfrm>
              <a:off x="1120644" y="2286000"/>
              <a:ext cx="1120560" cy="1120560"/>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33" name="Freeform: Shape 32">
              <a:extLst>
                <a:ext uri="{FF2B5EF4-FFF2-40B4-BE49-F238E27FC236}">
                  <a16:creationId xmlns:a16="http://schemas.microsoft.com/office/drawing/2014/main" id="{C1F2E0DC-D4CE-F6D6-4B96-D639DE500A02}"/>
                </a:ext>
              </a:extLst>
            </p:cNvPr>
            <p:cNvSpPr/>
            <p:nvPr/>
          </p:nvSpPr>
          <p:spPr>
            <a:xfrm>
              <a:off x="0"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34" name="Freeform: Shape 33">
              <a:extLst>
                <a:ext uri="{FF2B5EF4-FFF2-40B4-BE49-F238E27FC236}">
                  <a16:creationId xmlns:a16="http://schemas.microsoft.com/office/drawing/2014/main" id="{BBEDA1E4-A7D4-80C2-D00A-8AC6552C08E2}"/>
                </a:ext>
              </a:extLst>
            </p:cNvPr>
            <p:cNvSpPr/>
            <p:nvPr/>
          </p:nvSpPr>
          <p:spPr>
            <a:xfrm>
              <a:off x="1120644"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686CA721-641B-4A00-B696-8E255278B733}"/>
                </a:ext>
              </a:extLst>
            </p:cNvPr>
            <p:cNvSpPr/>
            <p:nvPr/>
          </p:nvSpPr>
          <p:spPr>
            <a:xfrm>
              <a:off x="22187" y="4527204"/>
              <a:ext cx="2219016" cy="2314406"/>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1B4087"/>
            </a:solidFill>
            <a:ln w="8399" cap="flat">
              <a:noFill/>
              <a:prstDash val="solid"/>
              <a:miter/>
            </a:ln>
          </p:spPr>
          <p:txBody>
            <a:bodyPr rtlCol="0" anchor="ctr"/>
            <a:lstStyle/>
            <a:p>
              <a:endParaRPr lang="en-ZA"/>
            </a:p>
          </p:txBody>
        </p:sp>
        <p:sp>
          <p:nvSpPr>
            <p:cNvPr id="36" name="Freeform: Shape 35">
              <a:extLst>
                <a:ext uri="{FF2B5EF4-FFF2-40B4-BE49-F238E27FC236}">
                  <a16:creationId xmlns:a16="http://schemas.microsoft.com/office/drawing/2014/main" id="{DF314D20-CA04-EF54-A9BC-842530BCD5D4}"/>
                </a:ext>
              </a:extLst>
            </p:cNvPr>
            <p:cNvSpPr/>
            <p:nvPr/>
          </p:nvSpPr>
          <p:spPr>
            <a:xfrm>
              <a:off x="22187" y="4613601"/>
              <a:ext cx="2220109" cy="2228009"/>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2554CE"/>
            </a:solidFill>
            <a:ln w="8399" cap="flat">
              <a:noFill/>
              <a:prstDash val="solid"/>
              <a:miter/>
            </a:ln>
          </p:spPr>
          <p:txBody>
            <a:bodyPr rtlCol="0" anchor="ctr"/>
            <a:lstStyle/>
            <a:p>
              <a:endParaRPr lang="en-ZA"/>
            </a:p>
          </p:txBody>
        </p:sp>
        <p:sp>
          <p:nvSpPr>
            <p:cNvPr id="37" name="Freeform: Shape 36">
              <a:extLst>
                <a:ext uri="{FF2B5EF4-FFF2-40B4-BE49-F238E27FC236}">
                  <a16:creationId xmlns:a16="http://schemas.microsoft.com/office/drawing/2014/main" id="{8661875D-8C4E-5AA8-0EE7-E8C8EAEA286F}"/>
                </a:ext>
              </a:extLst>
            </p:cNvPr>
            <p:cNvSpPr/>
            <p:nvPr/>
          </p:nvSpPr>
          <p:spPr>
            <a:xfrm>
              <a:off x="1348487" y="5865691"/>
              <a:ext cx="893809" cy="989115"/>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29ABE2"/>
            </a:solidFill>
            <a:ln w="8399" cap="flat">
              <a:noFill/>
              <a:prstDash val="solid"/>
              <a:miter/>
            </a:ln>
          </p:spPr>
          <p:txBody>
            <a:bodyPr rtlCol="0" anchor="ctr"/>
            <a:lstStyle/>
            <a:p>
              <a:endParaRPr lang="en-ZA"/>
            </a:p>
          </p:txBody>
        </p:sp>
        <p:sp>
          <p:nvSpPr>
            <p:cNvPr id="38" name="Freeform: Shape 37">
              <a:extLst>
                <a:ext uri="{FF2B5EF4-FFF2-40B4-BE49-F238E27FC236}">
                  <a16:creationId xmlns:a16="http://schemas.microsoft.com/office/drawing/2014/main" id="{405B1292-17CB-20AD-CA66-E0DB0D0A0ACE}"/>
                </a:ext>
              </a:extLst>
            </p:cNvPr>
            <p:cNvSpPr/>
            <p:nvPr/>
          </p:nvSpPr>
          <p:spPr>
            <a:xfrm>
              <a:off x="22187" y="4527204"/>
              <a:ext cx="1187963" cy="1087782"/>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15305D"/>
            </a:solidFill>
            <a:ln w="8399" cap="flat">
              <a:noFill/>
              <a:prstDash val="solid"/>
              <a:miter/>
            </a:ln>
          </p:spPr>
          <p:txBody>
            <a:bodyPr rtlCol="0" anchor="ctr"/>
            <a:lstStyle/>
            <a:p>
              <a:endParaRPr lang="en-ZA"/>
            </a:p>
          </p:txBody>
        </p:sp>
      </p:grpSp>
      <p:sp>
        <p:nvSpPr>
          <p:cNvPr id="41" name="Freeform: Shape 40">
            <a:extLst>
              <a:ext uri="{FF2B5EF4-FFF2-40B4-BE49-F238E27FC236}">
                <a16:creationId xmlns:a16="http://schemas.microsoft.com/office/drawing/2014/main" id="{82732684-D19C-1021-5498-0F070EC75E9E}"/>
              </a:ext>
            </a:extLst>
          </p:cNvPr>
          <p:cNvSpPr/>
          <p:nvPr userDrawn="1"/>
        </p:nvSpPr>
        <p:spPr>
          <a:xfrm>
            <a:off x="547841" y="1238864"/>
            <a:ext cx="5136679" cy="4809796"/>
          </a:xfrm>
          <a:custGeom>
            <a:avLst/>
            <a:gdLst>
              <a:gd name="connsiteX0" fmla="*/ 0 w 5136679"/>
              <a:gd name="connsiteY0" fmla="*/ 0 h 4809796"/>
              <a:gd name="connsiteX1" fmla="*/ 5136679 w 5136679"/>
              <a:gd name="connsiteY1" fmla="*/ 0 h 4809796"/>
              <a:gd name="connsiteX2" fmla="*/ 5136679 w 5136679"/>
              <a:gd name="connsiteY2" fmla="*/ 4548031 h 4809796"/>
              <a:gd name="connsiteX3" fmla="*/ 4874914 w 5136679"/>
              <a:gd name="connsiteY3" fmla="*/ 4809796 h 4809796"/>
              <a:gd name="connsiteX4" fmla="*/ 261765 w 5136679"/>
              <a:gd name="connsiteY4" fmla="*/ 4809796 h 4809796"/>
              <a:gd name="connsiteX5" fmla="*/ 0 w 5136679"/>
              <a:gd name="connsiteY5" fmla="*/ 4548031 h 480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6679" h="4809796">
                <a:moveTo>
                  <a:pt x="0" y="0"/>
                </a:moveTo>
                <a:lnTo>
                  <a:pt x="5136679" y="0"/>
                </a:lnTo>
                <a:lnTo>
                  <a:pt x="5136679" y="4548031"/>
                </a:lnTo>
                <a:cubicBezTo>
                  <a:pt x="5136679" y="4692600"/>
                  <a:pt x="5019483" y="4809796"/>
                  <a:pt x="4874914" y="4809796"/>
                </a:cubicBezTo>
                <a:lnTo>
                  <a:pt x="261765" y="4809796"/>
                </a:lnTo>
                <a:cubicBezTo>
                  <a:pt x="117196" y="4809796"/>
                  <a:pt x="0" y="4692600"/>
                  <a:pt x="0" y="4548031"/>
                </a:cubicBezTo>
                <a:close/>
              </a:path>
            </a:pathLst>
          </a:custGeom>
          <a:solidFill>
            <a:schemeClr val="accent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10" name="Rectangle 9">
            <a:extLst>
              <a:ext uri="{FF2B5EF4-FFF2-40B4-BE49-F238E27FC236}">
                <a16:creationId xmlns:a16="http://schemas.microsoft.com/office/drawing/2014/main" id="{5C54D3EF-DBAD-DFF8-33EC-D666BA5E2272}"/>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1" name="Graphic 10">
            <a:extLst>
              <a:ext uri="{FF2B5EF4-FFF2-40B4-BE49-F238E27FC236}">
                <a16:creationId xmlns:a16="http://schemas.microsoft.com/office/drawing/2014/main" id="{B659A34C-E5E1-4FA9-E817-0B46F4D9538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33702" y="-1"/>
            <a:ext cx="1858298" cy="1238865"/>
          </a:xfrm>
          <a:prstGeom prst="rect">
            <a:avLst/>
          </a:prstGeom>
        </p:spPr>
      </p:pic>
      <p:sp>
        <p:nvSpPr>
          <p:cNvPr id="13" name="Title 1">
            <a:extLst>
              <a:ext uri="{FF2B5EF4-FFF2-40B4-BE49-F238E27FC236}">
                <a16:creationId xmlns:a16="http://schemas.microsoft.com/office/drawing/2014/main" id="{60751FFE-AC3F-0F7A-E923-D9DE8D0D8B75}"/>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39" name="Graphic 38">
            <a:extLst>
              <a:ext uri="{FF2B5EF4-FFF2-40B4-BE49-F238E27FC236}">
                <a16:creationId xmlns:a16="http://schemas.microsoft.com/office/drawing/2014/main" id="{19D9F352-B768-46FE-F108-7AC569125AC7}"/>
              </a:ext>
            </a:extLst>
          </p:cNvPr>
          <p:cNvPicPr>
            <a:picLocks noChangeAspect="1"/>
          </p:cNvPicPr>
          <p:nvPr userDrawn="1"/>
        </p:nvPicPr>
        <p:blipFill>
          <a:blip r:embed="rId6">
            <a:extLst>
              <a:ext uri="{96DAC541-7B7A-43D3-8B79-37D633B846F1}">
                <asvg:svgBlip xmlns:asvg="http://schemas.microsoft.com/office/drawing/2016/SVG/main" r:embed="rId7"/>
              </a:ext>
            </a:extLst>
          </a:blip>
          <a:srcRect r="70186"/>
          <a:stretch/>
        </p:blipFill>
        <p:spPr>
          <a:xfrm>
            <a:off x="630146" y="236440"/>
            <a:ext cx="494424" cy="636685"/>
          </a:xfrm>
          <a:prstGeom prst="rect">
            <a:avLst/>
          </a:prstGeom>
        </p:spPr>
      </p:pic>
    </p:spTree>
    <p:extLst>
      <p:ext uri="{BB962C8B-B14F-4D97-AF65-F5344CB8AC3E}">
        <p14:creationId xmlns:p14="http://schemas.microsoft.com/office/powerpoint/2010/main" val="3892275206"/>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py and people">
    <p:spTree>
      <p:nvGrpSpPr>
        <p:cNvPr id="1" name=""/>
        <p:cNvGrpSpPr/>
        <p:nvPr/>
      </p:nvGrpSpPr>
      <p:grpSpPr>
        <a:xfrm>
          <a:off x="0" y="0"/>
          <a:ext cx="0" cy="0"/>
          <a:chOff x="0" y="0"/>
          <a:chExt cx="0" cy="0"/>
        </a:xfrm>
      </p:grpSpPr>
      <p:sp>
        <p:nvSpPr>
          <p:cNvPr id="10" name="Footer Placeholder 3">
            <a:extLst>
              <a:ext uri="{FF2B5EF4-FFF2-40B4-BE49-F238E27FC236}">
                <a16:creationId xmlns:a16="http://schemas.microsoft.com/office/drawing/2014/main" id="{33CF1D06-20E6-0BD1-8963-A367328EEA04}"/>
              </a:ext>
            </a:extLst>
          </p:cNvPr>
          <p:cNvSpPr>
            <a:spLocks noGrp="1"/>
          </p:cNvSpPr>
          <p:nvPr>
            <p:ph type="ftr" sz="quarter" idx="11"/>
          </p:nvPr>
        </p:nvSpPr>
        <p:spPr>
          <a:xfrm>
            <a:off x="1510635" y="6165602"/>
            <a:ext cx="4114800" cy="402838"/>
          </a:xfrm>
        </p:spPr>
        <p:txBody>
          <a:bodyPr lIns="0"/>
          <a:lstStyle>
            <a:lvl1pPr algn="l">
              <a:defRPr/>
            </a:lvl1pPr>
          </a:lstStyle>
          <a:p>
            <a:r>
              <a:rPr lang="en-ZA" dirty="0"/>
              <a:t>eduvos.com</a:t>
            </a:r>
          </a:p>
        </p:txBody>
      </p:sp>
      <p:sp>
        <p:nvSpPr>
          <p:cNvPr id="11" name="Slide Number Placeholder 4">
            <a:extLst>
              <a:ext uri="{FF2B5EF4-FFF2-40B4-BE49-F238E27FC236}">
                <a16:creationId xmlns:a16="http://schemas.microsoft.com/office/drawing/2014/main" id="{1B2F4197-06CD-A4DE-DF14-5BED4591BD3B}"/>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sp>
        <p:nvSpPr>
          <p:cNvPr id="13" name="Text Placeholder 8">
            <a:extLst>
              <a:ext uri="{FF2B5EF4-FFF2-40B4-BE49-F238E27FC236}">
                <a16:creationId xmlns:a16="http://schemas.microsoft.com/office/drawing/2014/main" id="{8AF9ABA7-79CB-F9DA-B066-A164C732FFDD}"/>
              </a:ext>
            </a:extLst>
          </p:cNvPr>
          <p:cNvSpPr>
            <a:spLocks noGrp="1"/>
          </p:cNvSpPr>
          <p:nvPr>
            <p:ph type="body" sz="quarter" idx="13"/>
          </p:nvPr>
        </p:nvSpPr>
        <p:spPr>
          <a:xfrm>
            <a:off x="1510635" y="1621546"/>
            <a:ext cx="4718459" cy="4038986"/>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1" y="6601883"/>
              <a:ext cx="2902219" cy="244539"/>
            </a:xfrm>
            <a:prstGeom prst="rect">
              <a:avLst/>
            </a:prstGeom>
          </p:spPr>
        </p:pic>
      </p:grpSp>
      <p:grpSp>
        <p:nvGrpSpPr>
          <p:cNvPr id="9" name="Graphic 1">
            <a:extLst>
              <a:ext uri="{FF2B5EF4-FFF2-40B4-BE49-F238E27FC236}">
                <a16:creationId xmlns:a16="http://schemas.microsoft.com/office/drawing/2014/main" id="{3240AF35-3D1E-D8D3-04DD-778B9ABA000A}"/>
              </a:ext>
            </a:extLst>
          </p:cNvPr>
          <p:cNvGrpSpPr/>
          <p:nvPr/>
        </p:nvGrpSpPr>
        <p:grpSpPr>
          <a:xfrm>
            <a:off x="6852214" y="1238863"/>
            <a:ext cx="1789471" cy="1789468"/>
            <a:chOff x="6852214" y="1238863"/>
            <a:chExt cx="1789471" cy="1789468"/>
          </a:xfrm>
        </p:grpSpPr>
        <p:sp>
          <p:nvSpPr>
            <p:cNvPr id="16" name="Freeform: Shape 15">
              <a:extLst>
                <a:ext uri="{FF2B5EF4-FFF2-40B4-BE49-F238E27FC236}">
                  <a16:creationId xmlns:a16="http://schemas.microsoft.com/office/drawing/2014/main" id="{4B72B4D2-6282-166A-5544-632B45BE2ED7}"/>
                </a:ext>
              </a:extLst>
            </p:cNvPr>
            <p:cNvSpPr/>
            <p:nvPr/>
          </p:nvSpPr>
          <p:spPr>
            <a:xfrm>
              <a:off x="6852214" y="1238863"/>
              <a:ext cx="1789471" cy="1789468"/>
            </a:xfrm>
            <a:custGeom>
              <a:avLst/>
              <a:gdLst>
                <a:gd name="connsiteX0" fmla="*/ 0 w 1789471"/>
                <a:gd name="connsiteY0" fmla="*/ 0 h 1789468"/>
                <a:gd name="connsiteX1" fmla="*/ 1789472 w 1789471"/>
                <a:gd name="connsiteY1" fmla="*/ 0 h 1789468"/>
                <a:gd name="connsiteX2" fmla="*/ 1789472 w 1789471"/>
                <a:gd name="connsiteY2" fmla="*/ 1789468 h 1789468"/>
                <a:gd name="connsiteX3" fmla="*/ 0 w 1789471"/>
                <a:gd name="connsiteY3" fmla="*/ 0 h 1789468"/>
              </a:gdLst>
              <a:ahLst/>
              <a:cxnLst>
                <a:cxn ang="0">
                  <a:pos x="connsiteX0" y="connsiteY0"/>
                </a:cxn>
                <a:cxn ang="0">
                  <a:pos x="connsiteX1" y="connsiteY1"/>
                </a:cxn>
                <a:cxn ang="0">
                  <a:pos x="connsiteX2" y="connsiteY2"/>
                </a:cxn>
                <a:cxn ang="0">
                  <a:pos x="connsiteX3" y="connsiteY3"/>
                </a:cxn>
              </a:cxnLst>
              <a:rect l="l" t="t" r="r" b="b"/>
              <a:pathLst>
                <a:path w="1789471" h="1789468">
                  <a:moveTo>
                    <a:pt x="0" y="0"/>
                  </a:moveTo>
                  <a:lnTo>
                    <a:pt x="1789472" y="0"/>
                  </a:lnTo>
                  <a:cubicBezTo>
                    <a:pt x="1789472" y="0"/>
                    <a:pt x="1789472" y="1789468"/>
                    <a:pt x="1789472" y="1789468"/>
                  </a:cubicBezTo>
                  <a:cubicBezTo>
                    <a:pt x="801090" y="1789586"/>
                    <a:pt x="0" y="988380"/>
                    <a:pt x="0" y="0"/>
                  </a:cubicBezTo>
                  <a:close/>
                </a:path>
              </a:pathLst>
            </a:custGeom>
            <a:solidFill>
              <a:srgbClr val="2554CE"/>
            </a:solidFill>
            <a:ln w="8716"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D9847974-6127-A5A6-5E8A-7045FE5269D1}"/>
                </a:ext>
              </a:extLst>
            </p:cNvPr>
            <p:cNvSpPr/>
            <p:nvPr/>
          </p:nvSpPr>
          <p:spPr>
            <a:xfrm>
              <a:off x="7143934" y="1238863"/>
              <a:ext cx="1497750" cy="1497865"/>
            </a:xfrm>
            <a:custGeom>
              <a:avLst/>
              <a:gdLst>
                <a:gd name="connsiteX0" fmla="*/ 1497751 w 1497750"/>
                <a:gd name="connsiteY0" fmla="*/ 1497865 h 1497865"/>
                <a:gd name="connsiteX1" fmla="*/ 0 w 1497750"/>
                <a:gd name="connsiteY1" fmla="*/ 0 h 1497865"/>
              </a:gdLst>
              <a:ahLst/>
              <a:cxnLst>
                <a:cxn ang="0">
                  <a:pos x="connsiteX0" y="connsiteY0"/>
                </a:cxn>
                <a:cxn ang="0">
                  <a:pos x="connsiteX1" y="connsiteY1"/>
                </a:cxn>
              </a:cxnLst>
              <a:rect l="l" t="t" r="r" b="b"/>
              <a:pathLst>
                <a:path w="1497750" h="1497865">
                  <a:moveTo>
                    <a:pt x="1497751" y="1497865"/>
                  </a:moveTo>
                  <a:cubicBezTo>
                    <a:pt x="670525" y="1497865"/>
                    <a:pt x="0" y="827225"/>
                    <a:pt x="0" y="0"/>
                  </a:cubicBezTo>
                </a:path>
              </a:pathLst>
            </a:custGeom>
            <a:noFill/>
            <a:ln w="8716" cap="flat">
              <a:solidFill>
                <a:srgbClr val="29ABE2"/>
              </a:solid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64DBC29F-4A64-DD7F-77D7-AFE1EDAF65DD}"/>
                </a:ext>
              </a:extLst>
            </p:cNvPr>
            <p:cNvSpPr/>
            <p:nvPr/>
          </p:nvSpPr>
          <p:spPr>
            <a:xfrm>
              <a:off x="7431436" y="1238863"/>
              <a:ext cx="1210249" cy="1210247"/>
            </a:xfrm>
            <a:custGeom>
              <a:avLst/>
              <a:gdLst>
                <a:gd name="connsiteX0" fmla="*/ 1210249 w 1210249"/>
                <a:gd name="connsiteY0" fmla="*/ 1210247 h 1210247"/>
                <a:gd name="connsiteX1" fmla="*/ 0 w 1210249"/>
                <a:gd name="connsiteY1" fmla="*/ 0 h 1210247"/>
              </a:gdLst>
              <a:ahLst/>
              <a:cxnLst>
                <a:cxn ang="0">
                  <a:pos x="connsiteX0" y="connsiteY0"/>
                </a:cxn>
                <a:cxn ang="0">
                  <a:pos x="connsiteX1" y="connsiteY1"/>
                </a:cxn>
              </a:cxnLst>
              <a:rect l="l" t="t" r="r" b="b"/>
              <a:pathLst>
                <a:path w="1210249" h="1210247">
                  <a:moveTo>
                    <a:pt x="1210249" y="1210247"/>
                  </a:moveTo>
                  <a:cubicBezTo>
                    <a:pt x="541835" y="1210247"/>
                    <a:pt x="0" y="668531"/>
                    <a:pt x="0" y="0"/>
                  </a:cubicBezTo>
                </a:path>
              </a:pathLst>
            </a:custGeom>
            <a:noFill/>
            <a:ln w="8716" cap="flat">
              <a:solidFill>
                <a:srgbClr val="29ABE2"/>
              </a:solid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6BC04323-C9F4-18FE-37D2-3A188A54CC8D}"/>
                </a:ext>
              </a:extLst>
            </p:cNvPr>
            <p:cNvSpPr/>
            <p:nvPr/>
          </p:nvSpPr>
          <p:spPr>
            <a:xfrm>
              <a:off x="7729252" y="1238863"/>
              <a:ext cx="912433" cy="912432"/>
            </a:xfrm>
            <a:custGeom>
              <a:avLst/>
              <a:gdLst>
                <a:gd name="connsiteX0" fmla="*/ 912434 w 912433"/>
                <a:gd name="connsiteY0" fmla="*/ 912432 h 912432"/>
                <a:gd name="connsiteX1" fmla="*/ 0 w 912433"/>
                <a:gd name="connsiteY1" fmla="*/ 0 h 912432"/>
              </a:gdLst>
              <a:ahLst/>
              <a:cxnLst>
                <a:cxn ang="0">
                  <a:pos x="connsiteX0" y="connsiteY0"/>
                </a:cxn>
                <a:cxn ang="0">
                  <a:pos x="connsiteX1" y="connsiteY1"/>
                </a:cxn>
              </a:cxnLst>
              <a:rect l="l" t="t" r="r" b="b"/>
              <a:pathLst>
                <a:path w="912433" h="912432">
                  <a:moveTo>
                    <a:pt x="912434" y="912432"/>
                  </a:moveTo>
                  <a:cubicBezTo>
                    <a:pt x="408456" y="912432"/>
                    <a:pt x="0" y="503977"/>
                    <a:pt x="0" y="0"/>
                  </a:cubicBezTo>
                </a:path>
              </a:pathLst>
            </a:custGeom>
            <a:noFill/>
            <a:ln w="8716" cap="flat">
              <a:solidFill>
                <a:srgbClr val="29ABE2"/>
              </a:solid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62EE7306-FAB9-F426-28D6-DD3135EB4E09}"/>
                </a:ext>
              </a:extLst>
            </p:cNvPr>
            <p:cNvSpPr/>
            <p:nvPr/>
          </p:nvSpPr>
          <p:spPr>
            <a:xfrm>
              <a:off x="8036561" y="1238863"/>
              <a:ext cx="605124" cy="605123"/>
            </a:xfrm>
            <a:custGeom>
              <a:avLst/>
              <a:gdLst>
                <a:gd name="connsiteX0" fmla="*/ 605125 w 605124"/>
                <a:gd name="connsiteY0" fmla="*/ 605124 h 605123"/>
                <a:gd name="connsiteX1" fmla="*/ 0 w 605124"/>
                <a:gd name="connsiteY1" fmla="*/ 0 h 605123"/>
              </a:gdLst>
              <a:ahLst/>
              <a:cxnLst>
                <a:cxn ang="0">
                  <a:pos x="connsiteX0" y="connsiteY0"/>
                </a:cxn>
                <a:cxn ang="0">
                  <a:pos x="connsiteX1" y="connsiteY1"/>
                </a:cxn>
              </a:cxnLst>
              <a:rect l="l" t="t" r="r" b="b"/>
              <a:pathLst>
                <a:path w="605124" h="605123">
                  <a:moveTo>
                    <a:pt x="605125" y="605124"/>
                  </a:moveTo>
                  <a:cubicBezTo>
                    <a:pt x="270976" y="605124"/>
                    <a:pt x="0" y="334265"/>
                    <a:pt x="0" y="0"/>
                  </a:cubicBezTo>
                </a:path>
              </a:pathLst>
            </a:custGeom>
            <a:noFill/>
            <a:ln w="8716" cap="flat">
              <a:solidFill>
                <a:srgbClr val="29ABE2"/>
              </a:solidFill>
              <a:prstDash val="solid"/>
              <a:miter/>
            </a:ln>
          </p:spPr>
          <p:txBody>
            <a:bodyPr rtlCol="0" anchor="ctr"/>
            <a:lstStyle/>
            <a:p>
              <a:endParaRPr lang="en-ZA"/>
            </a:p>
          </p:txBody>
        </p:sp>
      </p:grpSp>
      <p:grpSp>
        <p:nvGrpSpPr>
          <p:cNvPr id="26" name="Graphic 1">
            <a:extLst>
              <a:ext uri="{FF2B5EF4-FFF2-40B4-BE49-F238E27FC236}">
                <a16:creationId xmlns:a16="http://schemas.microsoft.com/office/drawing/2014/main" id="{7BD88ECC-C691-C61E-651A-07C890FB19F1}"/>
              </a:ext>
            </a:extLst>
          </p:cNvPr>
          <p:cNvGrpSpPr/>
          <p:nvPr/>
        </p:nvGrpSpPr>
        <p:grpSpPr>
          <a:xfrm>
            <a:off x="10454012" y="4817917"/>
            <a:ext cx="2403781" cy="1789585"/>
            <a:chOff x="10454012" y="4817917"/>
            <a:chExt cx="2403781" cy="1789585"/>
          </a:xfrm>
        </p:grpSpPr>
        <p:sp>
          <p:nvSpPr>
            <p:cNvPr id="27" name="Freeform: Shape 26">
              <a:extLst>
                <a:ext uri="{FF2B5EF4-FFF2-40B4-BE49-F238E27FC236}">
                  <a16:creationId xmlns:a16="http://schemas.microsoft.com/office/drawing/2014/main" id="{4F8C0AD1-B4ED-C3F7-40F8-CCC81CC3C209}"/>
                </a:ext>
              </a:extLst>
            </p:cNvPr>
            <p:cNvSpPr/>
            <p:nvPr/>
          </p:nvSpPr>
          <p:spPr>
            <a:xfrm>
              <a:off x="10454012" y="4817917"/>
              <a:ext cx="1789471" cy="1789468"/>
            </a:xfrm>
            <a:custGeom>
              <a:avLst/>
              <a:gdLst>
                <a:gd name="connsiteX0" fmla="*/ 0 w 1789471"/>
                <a:gd name="connsiteY0" fmla="*/ 0 h 1789468"/>
                <a:gd name="connsiteX1" fmla="*/ 1789472 w 1789471"/>
                <a:gd name="connsiteY1" fmla="*/ 0 h 1789468"/>
                <a:gd name="connsiteX2" fmla="*/ 1789472 w 1789471"/>
                <a:gd name="connsiteY2" fmla="*/ 1789468 h 1789468"/>
                <a:gd name="connsiteX3" fmla="*/ 0 w 1789471"/>
                <a:gd name="connsiteY3" fmla="*/ 1789468 h 1789468"/>
              </a:gdLst>
              <a:ahLst/>
              <a:cxnLst>
                <a:cxn ang="0">
                  <a:pos x="connsiteX0" y="connsiteY0"/>
                </a:cxn>
                <a:cxn ang="0">
                  <a:pos x="connsiteX1" y="connsiteY1"/>
                </a:cxn>
                <a:cxn ang="0">
                  <a:pos x="connsiteX2" y="connsiteY2"/>
                </a:cxn>
                <a:cxn ang="0">
                  <a:pos x="connsiteX3" y="connsiteY3"/>
                </a:cxn>
              </a:cxnLst>
              <a:rect l="l" t="t" r="r" b="b"/>
              <a:pathLst>
                <a:path w="1789471" h="1789468">
                  <a:moveTo>
                    <a:pt x="0" y="0"/>
                  </a:moveTo>
                  <a:lnTo>
                    <a:pt x="1789472" y="0"/>
                  </a:lnTo>
                  <a:lnTo>
                    <a:pt x="1789472" y="1789468"/>
                  </a:lnTo>
                  <a:lnTo>
                    <a:pt x="0" y="1789468"/>
                  </a:lnTo>
                  <a:close/>
                </a:path>
              </a:pathLst>
            </a:custGeom>
            <a:solidFill>
              <a:srgbClr val="15305D"/>
            </a:solidFill>
            <a:ln w="8716" cap="flat">
              <a:noFill/>
              <a:prstDash val="solid"/>
              <a:miter/>
            </a:ln>
          </p:spPr>
          <p:txBody>
            <a:bodyPr rtlCol="0" anchor="ctr"/>
            <a:lstStyle/>
            <a:p>
              <a:endParaRPr lang="en-ZA"/>
            </a:p>
          </p:txBody>
        </p:sp>
        <p:sp>
          <p:nvSpPr>
            <p:cNvPr id="28" name="Freeform: Shape 27">
              <a:extLst>
                <a:ext uri="{FF2B5EF4-FFF2-40B4-BE49-F238E27FC236}">
                  <a16:creationId xmlns:a16="http://schemas.microsoft.com/office/drawing/2014/main" id="{06CF3CB1-0B6E-AA6A-00AB-1E236BF5D285}"/>
                </a:ext>
              </a:extLst>
            </p:cNvPr>
            <p:cNvSpPr/>
            <p:nvPr/>
          </p:nvSpPr>
          <p:spPr>
            <a:xfrm>
              <a:off x="10454012" y="4817917"/>
              <a:ext cx="1789471" cy="1789468"/>
            </a:xfrm>
            <a:custGeom>
              <a:avLst/>
              <a:gdLst>
                <a:gd name="connsiteX0" fmla="*/ 1789472 w 1789471"/>
                <a:gd name="connsiteY0" fmla="*/ 1789468 h 1789468"/>
                <a:gd name="connsiteX1" fmla="*/ 0 w 1789471"/>
                <a:gd name="connsiteY1" fmla="*/ 1789468 h 1789468"/>
                <a:gd name="connsiteX2" fmla="*/ 0 w 1789471"/>
                <a:gd name="connsiteY2" fmla="*/ 0 h 1789468"/>
                <a:gd name="connsiteX3" fmla="*/ 1789472 w 1789471"/>
                <a:gd name="connsiteY3" fmla="*/ 1789468 h 1789468"/>
              </a:gdLst>
              <a:ahLst/>
              <a:cxnLst>
                <a:cxn ang="0">
                  <a:pos x="connsiteX0" y="connsiteY0"/>
                </a:cxn>
                <a:cxn ang="0">
                  <a:pos x="connsiteX1" y="connsiteY1"/>
                </a:cxn>
                <a:cxn ang="0">
                  <a:pos x="connsiteX2" y="connsiteY2"/>
                </a:cxn>
                <a:cxn ang="0">
                  <a:pos x="connsiteX3" y="connsiteY3"/>
                </a:cxn>
              </a:cxnLst>
              <a:rect l="l" t="t" r="r" b="b"/>
              <a:pathLst>
                <a:path w="1789471" h="1789468">
                  <a:moveTo>
                    <a:pt x="1789472" y="1789468"/>
                  </a:moveTo>
                  <a:lnTo>
                    <a:pt x="0" y="1789468"/>
                  </a:lnTo>
                  <a:cubicBezTo>
                    <a:pt x="0" y="1789468"/>
                    <a:pt x="0" y="0"/>
                    <a:pt x="0" y="0"/>
                  </a:cubicBezTo>
                  <a:cubicBezTo>
                    <a:pt x="988382" y="0"/>
                    <a:pt x="1789472" y="801088"/>
                    <a:pt x="1789472" y="1789468"/>
                  </a:cubicBezTo>
                  <a:close/>
                </a:path>
              </a:pathLst>
            </a:custGeom>
            <a:solidFill>
              <a:srgbClr val="FFFFFF"/>
            </a:solidFill>
            <a:ln w="8716" cap="flat">
              <a:noFill/>
              <a:prstDash val="solid"/>
              <a:miter/>
            </a:ln>
          </p:spPr>
          <p:txBody>
            <a:bodyPr rtlCol="0" anchor="ctr"/>
            <a:lstStyle/>
            <a:p>
              <a:endParaRPr lang="en-ZA"/>
            </a:p>
          </p:txBody>
        </p:sp>
        <p:sp>
          <p:nvSpPr>
            <p:cNvPr id="29" name="Freeform: Shape 28">
              <a:extLst>
                <a:ext uri="{FF2B5EF4-FFF2-40B4-BE49-F238E27FC236}">
                  <a16:creationId xmlns:a16="http://schemas.microsoft.com/office/drawing/2014/main" id="{49E5081B-A9E0-FB23-9726-613B5BF9B3D3}"/>
                </a:ext>
              </a:extLst>
            </p:cNvPr>
            <p:cNvSpPr/>
            <p:nvPr/>
          </p:nvSpPr>
          <p:spPr>
            <a:xfrm>
              <a:off x="10454012" y="5109637"/>
              <a:ext cx="1497867" cy="1497865"/>
            </a:xfrm>
            <a:custGeom>
              <a:avLst/>
              <a:gdLst>
                <a:gd name="connsiteX0" fmla="*/ 0 w 1497867"/>
                <a:gd name="connsiteY0" fmla="*/ 0 h 1497865"/>
                <a:gd name="connsiteX1" fmla="*/ 1497868 w 1497867"/>
                <a:gd name="connsiteY1" fmla="*/ 1497865 h 1497865"/>
              </a:gdLst>
              <a:ahLst/>
              <a:cxnLst>
                <a:cxn ang="0">
                  <a:pos x="connsiteX0" y="connsiteY0"/>
                </a:cxn>
                <a:cxn ang="0">
                  <a:pos x="connsiteX1" y="connsiteY1"/>
                </a:cxn>
              </a:cxnLst>
              <a:rect l="l" t="t" r="r" b="b"/>
              <a:pathLst>
                <a:path w="1497867" h="1497865">
                  <a:moveTo>
                    <a:pt x="0" y="0"/>
                  </a:moveTo>
                  <a:cubicBezTo>
                    <a:pt x="827227" y="0"/>
                    <a:pt x="1497868" y="670523"/>
                    <a:pt x="1497868" y="1497865"/>
                  </a:cubicBezTo>
                </a:path>
              </a:pathLst>
            </a:custGeom>
            <a:noFill/>
            <a:ln w="8716" cap="flat">
              <a:solidFill>
                <a:srgbClr val="29ABE2"/>
              </a:solidFill>
              <a:prstDash val="solid"/>
              <a:miter/>
            </a:ln>
          </p:spPr>
          <p:txBody>
            <a:bodyPr rtlCol="0" anchor="ctr"/>
            <a:lstStyle/>
            <a:p>
              <a:endParaRPr lang="en-ZA"/>
            </a:p>
          </p:txBody>
        </p:sp>
        <p:sp>
          <p:nvSpPr>
            <p:cNvPr id="33" name="Freeform: Shape 32">
              <a:extLst>
                <a:ext uri="{FF2B5EF4-FFF2-40B4-BE49-F238E27FC236}">
                  <a16:creationId xmlns:a16="http://schemas.microsoft.com/office/drawing/2014/main" id="{F350DD07-E336-0059-A082-08C8AB37DD76}"/>
                </a:ext>
              </a:extLst>
            </p:cNvPr>
            <p:cNvSpPr/>
            <p:nvPr/>
          </p:nvSpPr>
          <p:spPr>
            <a:xfrm>
              <a:off x="10454012" y="5397138"/>
              <a:ext cx="1210249" cy="1210246"/>
            </a:xfrm>
            <a:custGeom>
              <a:avLst/>
              <a:gdLst>
                <a:gd name="connsiteX0" fmla="*/ 0 w 1210249"/>
                <a:gd name="connsiteY0" fmla="*/ 0 h 1210246"/>
                <a:gd name="connsiteX1" fmla="*/ 1210250 w 1210249"/>
                <a:gd name="connsiteY1" fmla="*/ 1210247 h 1210246"/>
              </a:gdLst>
              <a:ahLst/>
              <a:cxnLst>
                <a:cxn ang="0">
                  <a:pos x="connsiteX0" y="connsiteY0"/>
                </a:cxn>
                <a:cxn ang="0">
                  <a:pos x="connsiteX1" y="connsiteY1"/>
                </a:cxn>
              </a:cxnLst>
              <a:rect l="l" t="t" r="r" b="b"/>
              <a:pathLst>
                <a:path w="1210249" h="1210246">
                  <a:moveTo>
                    <a:pt x="0" y="0"/>
                  </a:moveTo>
                  <a:cubicBezTo>
                    <a:pt x="668532" y="0"/>
                    <a:pt x="1210250" y="541833"/>
                    <a:pt x="1210250" y="1210247"/>
                  </a:cubicBezTo>
                </a:path>
              </a:pathLst>
            </a:custGeom>
            <a:noFill/>
            <a:ln w="8716" cap="flat">
              <a:solidFill>
                <a:srgbClr val="29ABE2"/>
              </a:solidFill>
              <a:prstDash val="solid"/>
              <a:miter/>
            </a:ln>
          </p:spPr>
          <p:txBody>
            <a:bodyPr rtlCol="0" anchor="ctr"/>
            <a:lstStyle/>
            <a:p>
              <a:endParaRPr lang="en-ZA"/>
            </a:p>
          </p:txBody>
        </p:sp>
        <p:sp>
          <p:nvSpPr>
            <p:cNvPr id="34" name="Freeform: Shape 33">
              <a:extLst>
                <a:ext uri="{FF2B5EF4-FFF2-40B4-BE49-F238E27FC236}">
                  <a16:creationId xmlns:a16="http://schemas.microsoft.com/office/drawing/2014/main" id="{9871E03D-7ACF-FA8D-32DE-077F6684C3BA}"/>
                </a:ext>
              </a:extLst>
            </p:cNvPr>
            <p:cNvSpPr/>
            <p:nvPr/>
          </p:nvSpPr>
          <p:spPr>
            <a:xfrm>
              <a:off x="10454012" y="5694953"/>
              <a:ext cx="912433" cy="912431"/>
            </a:xfrm>
            <a:custGeom>
              <a:avLst/>
              <a:gdLst>
                <a:gd name="connsiteX0" fmla="*/ 0 w 912433"/>
                <a:gd name="connsiteY0" fmla="*/ 0 h 912431"/>
                <a:gd name="connsiteX1" fmla="*/ 912434 w 912433"/>
                <a:gd name="connsiteY1" fmla="*/ 912432 h 912431"/>
              </a:gdLst>
              <a:ahLst/>
              <a:cxnLst>
                <a:cxn ang="0">
                  <a:pos x="connsiteX0" y="connsiteY0"/>
                </a:cxn>
                <a:cxn ang="0">
                  <a:pos x="connsiteX1" y="connsiteY1"/>
                </a:cxn>
              </a:cxnLst>
              <a:rect l="l" t="t" r="r" b="b"/>
              <a:pathLst>
                <a:path w="912433" h="912431">
                  <a:moveTo>
                    <a:pt x="0" y="0"/>
                  </a:moveTo>
                  <a:cubicBezTo>
                    <a:pt x="503978" y="0"/>
                    <a:pt x="912434" y="408455"/>
                    <a:pt x="912434" y="912432"/>
                  </a:cubicBezTo>
                </a:path>
              </a:pathLst>
            </a:custGeom>
            <a:noFill/>
            <a:ln w="8716" cap="flat">
              <a:solidFill>
                <a:srgbClr val="29ABE2"/>
              </a:solid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9A88011C-4F7D-9610-B94F-9ACC90E7BE15}"/>
                </a:ext>
              </a:extLst>
            </p:cNvPr>
            <p:cNvSpPr/>
            <p:nvPr/>
          </p:nvSpPr>
          <p:spPr>
            <a:xfrm>
              <a:off x="10454012" y="6002262"/>
              <a:ext cx="605124" cy="605123"/>
            </a:xfrm>
            <a:custGeom>
              <a:avLst/>
              <a:gdLst>
                <a:gd name="connsiteX0" fmla="*/ 0 w 605124"/>
                <a:gd name="connsiteY0" fmla="*/ 0 h 605123"/>
                <a:gd name="connsiteX1" fmla="*/ 605125 w 605124"/>
                <a:gd name="connsiteY1" fmla="*/ 605123 h 605123"/>
              </a:gdLst>
              <a:ahLst/>
              <a:cxnLst>
                <a:cxn ang="0">
                  <a:pos x="connsiteX0" y="connsiteY0"/>
                </a:cxn>
                <a:cxn ang="0">
                  <a:pos x="connsiteX1" y="connsiteY1"/>
                </a:cxn>
              </a:cxnLst>
              <a:rect l="l" t="t" r="r" b="b"/>
              <a:pathLst>
                <a:path w="605124" h="605123">
                  <a:moveTo>
                    <a:pt x="0" y="0"/>
                  </a:moveTo>
                  <a:cubicBezTo>
                    <a:pt x="334266" y="0"/>
                    <a:pt x="605125" y="270858"/>
                    <a:pt x="605125" y="605123"/>
                  </a:cubicBezTo>
                </a:path>
              </a:pathLst>
            </a:custGeom>
            <a:noFill/>
            <a:ln w="8716" cap="flat">
              <a:solidFill>
                <a:srgbClr val="29ABE2"/>
              </a:solidFill>
              <a:prstDash val="solid"/>
              <a:miter/>
            </a:ln>
          </p:spPr>
          <p:txBody>
            <a:bodyPr rtlCol="0" anchor="ctr"/>
            <a:lstStyle/>
            <a:p>
              <a:endParaRPr lang="en-ZA"/>
            </a:p>
          </p:txBody>
        </p:sp>
      </p:grpSp>
      <p:grpSp>
        <p:nvGrpSpPr>
          <p:cNvPr id="40" name="Graphic 1">
            <a:extLst>
              <a:ext uri="{FF2B5EF4-FFF2-40B4-BE49-F238E27FC236}">
                <a16:creationId xmlns:a16="http://schemas.microsoft.com/office/drawing/2014/main" id="{BF7F389B-2899-ACD1-F3E4-54ECF81564A7}"/>
              </a:ext>
            </a:extLst>
          </p:cNvPr>
          <p:cNvGrpSpPr/>
          <p:nvPr/>
        </p:nvGrpSpPr>
        <p:grpSpPr>
          <a:xfrm>
            <a:off x="6852214" y="4817917"/>
            <a:ext cx="1805059" cy="1804938"/>
            <a:chOff x="6852214" y="4817917"/>
            <a:chExt cx="1805059" cy="1804938"/>
          </a:xfrm>
        </p:grpSpPr>
        <p:sp>
          <p:nvSpPr>
            <p:cNvPr id="42" name="Freeform: Shape 41">
              <a:extLst>
                <a:ext uri="{FF2B5EF4-FFF2-40B4-BE49-F238E27FC236}">
                  <a16:creationId xmlns:a16="http://schemas.microsoft.com/office/drawing/2014/main" id="{3868A7ED-413F-1710-F78E-77E4A22C2D89}"/>
                </a:ext>
              </a:extLst>
            </p:cNvPr>
            <p:cNvSpPr/>
            <p:nvPr/>
          </p:nvSpPr>
          <p:spPr>
            <a:xfrm>
              <a:off x="6852214" y="5720386"/>
              <a:ext cx="1805059" cy="902469"/>
            </a:xfrm>
            <a:custGeom>
              <a:avLst/>
              <a:gdLst>
                <a:gd name="connsiteX0" fmla="*/ 0 w 1805059"/>
                <a:gd name="connsiteY0" fmla="*/ 0 h 902469"/>
                <a:gd name="connsiteX1" fmla="*/ 1805060 w 1805059"/>
                <a:gd name="connsiteY1" fmla="*/ 0 h 902469"/>
                <a:gd name="connsiteX2" fmla="*/ 1805060 w 1805059"/>
                <a:gd name="connsiteY2" fmla="*/ 902470 h 902469"/>
                <a:gd name="connsiteX3" fmla="*/ 902589 w 1805059"/>
                <a:gd name="connsiteY3" fmla="*/ 902470 h 902469"/>
                <a:gd name="connsiteX4" fmla="*/ 117 w 1805059"/>
                <a:gd name="connsiteY4" fmla="*/ 0 h 9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059" h="902469">
                  <a:moveTo>
                    <a:pt x="0" y="0"/>
                  </a:moveTo>
                  <a:lnTo>
                    <a:pt x="1805060" y="0"/>
                  </a:lnTo>
                  <a:lnTo>
                    <a:pt x="1805060" y="902470"/>
                  </a:lnTo>
                  <a:lnTo>
                    <a:pt x="902589" y="902470"/>
                  </a:lnTo>
                  <a:cubicBezTo>
                    <a:pt x="404120" y="902470"/>
                    <a:pt x="117" y="498351"/>
                    <a:pt x="117" y="0"/>
                  </a:cubicBezTo>
                  <a:close/>
                </a:path>
              </a:pathLst>
            </a:custGeom>
            <a:solidFill>
              <a:srgbClr val="1B4087"/>
            </a:solidFill>
            <a:ln w="8716" cap="flat">
              <a:noFill/>
              <a:prstDash val="solid"/>
              <a:miter/>
            </a:ln>
          </p:spPr>
          <p:txBody>
            <a:bodyPr rtlCol="0" anchor="ctr"/>
            <a:lstStyle/>
            <a:p>
              <a:endParaRPr lang="en-ZA"/>
            </a:p>
          </p:txBody>
        </p:sp>
        <p:sp>
          <p:nvSpPr>
            <p:cNvPr id="43" name="Freeform: Shape 42">
              <a:extLst>
                <a:ext uri="{FF2B5EF4-FFF2-40B4-BE49-F238E27FC236}">
                  <a16:creationId xmlns:a16="http://schemas.microsoft.com/office/drawing/2014/main" id="{35C79FB3-A198-DDD7-D6BD-5AC86659669B}"/>
                </a:ext>
              </a:extLst>
            </p:cNvPr>
            <p:cNvSpPr/>
            <p:nvPr/>
          </p:nvSpPr>
          <p:spPr>
            <a:xfrm>
              <a:off x="6852214" y="4817917"/>
              <a:ext cx="1805059" cy="902469"/>
            </a:xfrm>
            <a:custGeom>
              <a:avLst/>
              <a:gdLst>
                <a:gd name="connsiteX0" fmla="*/ 0 w 1805059"/>
                <a:gd name="connsiteY0" fmla="*/ 0 h 902469"/>
                <a:gd name="connsiteX1" fmla="*/ 1805060 w 1805059"/>
                <a:gd name="connsiteY1" fmla="*/ 0 h 902469"/>
                <a:gd name="connsiteX2" fmla="*/ 1805060 w 1805059"/>
                <a:gd name="connsiteY2" fmla="*/ 902470 h 902469"/>
                <a:gd name="connsiteX3" fmla="*/ 902589 w 1805059"/>
                <a:gd name="connsiteY3" fmla="*/ 902470 h 902469"/>
                <a:gd name="connsiteX4" fmla="*/ 117 w 1805059"/>
                <a:gd name="connsiteY4" fmla="*/ 0 h 9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059" h="902469">
                  <a:moveTo>
                    <a:pt x="0" y="0"/>
                  </a:moveTo>
                  <a:lnTo>
                    <a:pt x="1805060" y="0"/>
                  </a:lnTo>
                  <a:lnTo>
                    <a:pt x="1805060" y="902470"/>
                  </a:lnTo>
                  <a:lnTo>
                    <a:pt x="902589" y="902470"/>
                  </a:lnTo>
                  <a:cubicBezTo>
                    <a:pt x="404120" y="902470"/>
                    <a:pt x="117" y="498351"/>
                    <a:pt x="117" y="0"/>
                  </a:cubicBezTo>
                  <a:close/>
                </a:path>
              </a:pathLst>
            </a:custGeom>
            <a:solidFill>
              <a:srgbClr val="CFAD80"/>
            </a:solidFill>
            <a:ln w="8716" cap="flat">
              <a:noFill/>
              <a:prstDash val="solid"/>
              <a:miter/>
            </a:ln>
          </p:spPr>
          <p:txBody>
            <a:bodyPr rtlCol="0" anchor="ctr"/>
            <a:lstStyle/>
            <a:p>
              <a:endParaRPr lang="en-ZA"/>
            </a:p>
          </p:txBody>
        </p:sp>
      </p:grpSp>
      <p:grpSp>
        <p:nvGrpSpPr>
          <p:cNvPr id="44" name="Graphic 1">
            <a:extLst>
              <a:ext uri="{FF2B5EF4-FFF2-40B4-BE49-F238E27FC236}">
                <a16:creationId xmlns:a16="http://schemas.microsoft.com/office/drawing/2014/main" id="{CB08A6D7-F4FF-C50A-819B-8C3BB88D9D51}"/>
              </a:ext>
            </a:extLst>
          </p:cNvPr>
          <p:cNvGrpSpPr/>
          <p:nvPr/>
        </p:nvGrpSpPr>
        <p:grpSpPr>
          <a:xfrm>
            <a:off x="8656805" y="4817799"/>
            <a:ext cx="2424721" cy="1805173"/>
            <a:chOff x="8656805" y="4817799"/>
            <a:chExt cx="2424721" cy="1805173"/>
          </a:xfrm>
        </p:grpSpPr>
        <p:sp>
          <p:nvSpPr>
            <p:cNvPr id="45" name="Freeform: Shape 44">
              <a:extLst>
                <a:ext uri="{FF2B5EF4-FFF2-40B4-BE49-F238E27FC236}">
                  <a16:creationId xmlns:a16="http://schemas.microsoft.com/office/drawing/2014/main" id="{DCCC7CD3-F77B-C755-D079-ADC0A585ADB5}"/>
                </a:ext>
              </a:extLst>
            </p:cNvPr>
            <p:cNvSpPr/>
            <p:nvPr/>
          </p:nvSpPr>
          <p:spPr>
            <a:xfrm>
              <a:off x="8656805" y="4817917"/>
              <a:ext cx="1805060" cy="1805056"/>
            </a:xfrm>
            <a:custGeom>
              <a:avLst/>
              <a:gdLst>
                <a:gd name="connsiteX0" fmla="*/ 0 w 1805060"/>
                <a:gd name="connsiteY0" fmla="*/ 0 h 1805056"/>
                <a:gd name="connsiteX1" fmla="*/ 1805060 w 1805060"/>
                <a:gd name="connsiteY1" fmla="*/ 0 h 1805056"/>
                <a:gd name="connsiteX2" fmla="*/ 1805060 w 1805060"/>
                <a:gd name="connsiteY2" fmla="*/ 1805057 h 1805056"/>
                <a:gd name="connsiteX3" fmla="*/ 0 w 1805060"/>
                <a:gd name="connsiteY3" fmla="*/ 1805057 h 1805056"/>
              </a:gdLst>
              <a:ahLst/>
              <a:cxnLst>
                <a:cxn ang="0">
                  <a:pos x="connsiteX0" y="connsiteY0"/>
                </a:cxn>
                <a:cxn ang="0">
                  <a:pos x="connsiteX1" y="connsiteY1"/>
                </a:cxn>
                <a:cxn ang="0">
                  <a:pos x="connsiteX2" y="connsiteY2"/>
                </a:cxn>
                <a:cxn ang="0">
                  <a:pos x="connsiteX3" y="connsiteY3"/>
                </a:cxn>
              </a:cxnLst>
              <a:rect l="l" t="t" r="r" b="b"/>
              <a:pathLst>
                <a:path w="1805060" h="1805056">
                  <a:moveTo>
                    <a:pt x="0" y="0"/>
                  </a:moveTo>
                  <a:lnTo>
                    <a:pt x="1805060" y="0"/>
                  </a:lnTo>
                  <a:lnTo>
                    <a:pt x="1805060" y="1805057"/>
                  </a:lnTo>
                  <a:lnTo>
                    <a:pt x="0" y="1805057"/>
                  </a:lnTo>
                  <a:close/>
                </a:path>
              </a:pathLst>
            </a:custGeom>
            <a:solidFill>
              <a:srgbClr val="15305D"/>
            </a:solidFill>
            <a:ln w="8716" cap="flat">
              <a:noFill/>
              <a:prstDash val="solid"/>
              <a:miter/>
            </a:ln>
          </p:spPr>
          <p:txBody>
            <a:bodyPr rtlCol="0" anchor="ctr"/>
            <a:lstStyle/>
            <a:p>
              <a:endParaRPr lang="en-ZA"/>
            </a:p>
          </p:txBody>
        </p:sp>
        <p:sp>
          <p:nvSpPr>
            <p:cNvPr id="46" name="Freeform: Shape 45">
              <a:extLst>
                <a:ext uri="{FF2B5EF4-FFF2-40B4-BE49-F238E27FC236}">
                  <a16:creationId xmlns:a16="http://schemas.microsoft.com/office/drawing/2014/main" id="{AD3DD99D-7EB9-9864-F5CB-6131039ACEC1}"/>
                </a:ext>
              </a:extLst>
            </p:cNvPr>
            <p:cNvSpPr/>
            <p:nvPr/>
          </p:nvSpPr>
          <p:spPr>
            <a:xfrm>
              <a:off x="9559276" y="4817799"/>
              <a:ext cx="902471" cy="1805056"/>
            </a:xfrm>
            <a:custGeom>
              <a:avLst/>
              <a:gdLst>
                <a:gd name="connsiteX0" fmla="*/ 0 w 902471"/>
                <a:gd name="connsiteY0" fmla="*/ 1805057 h 1805056"/>
                <a:gd name="connsiteX1" fmla="*/ 0 w 902471"/>
                <a:gd name="connsiteY1" fmla="*/ 0 h 1805056"/>
                <a:gd name="connsiteX2" fmla="*/ 902471 w 902471"/>
                <a:gd name="connsiteY2" fmla="*/ 0 h 1805056"/>
                <a:gd name="connsiteX3" fmla="*/ 902471 w 902471"/>
                <a:gd name="connsiteY3" fmla="*/ 902470 h 1805056"/>
                <a:gd name="connsiteX4" fmla="*/ 0 w 902471"/>
                <a:gd name="connsiteY4" fmla="*/ 1804939 h 180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471" h="1805056">
                  <a:moveTo>
                    <a:pt x="0" y="1805057"/>
                  </a:moveTo>
                  <a:lnTo>
                    <a:pt x="0" y="0"/>
                  </a:lnTo>
                  <a:lnTo>
                    <a:pt x="902471" y="0"/>
                  </a:lnTo>
                  <a:lnTo>
                    <a:pt x="902471" y="902470"/>
                  </a:lnTo>
                  <a:cubicBezTo>
                    <a:pt x="902471" y="1400938"/>
                    <a:pt x="498352" y="1804939"/>
                    <a:pt x="0" y="1804939"/>
                  </a:cubicBezTo>
                  <a:close/>
                </a:path>
              </a:pathLst>
            </a:custGeom>
            <a:solidFill>
              <a:srgbClr val="F4F4F4"/>
            </a:solidFill>
            <a:ln w="8716" cap="flat">
              <a:noFill/>
              <a:prstDash val="solid"/>
              <a:miter/>
            </a:ln>
          </p:spPr>
          <p:txBody>
            <a:bodyPr rtlCol="0" anchor="ctr"/>
            <a:lstStyle/>
            <a:p>
              <a:endParaRPr lang="en-ZA"/>
            </a:p>
          </p:txBody>
        </p:sp>
        <p:sp>
          <p:nvSpPr>
            <p:cNvPr id="47" name="Freeform: Shape 46">
              <a:extLst>
                <a:ext uri="{FF2B5EF4-FFF2-40B4-BE49-F238E27FC236}">
                  <a16:creationId xmlns:a16="http://schemas.microsoft.com/office/drawing/2014/main" id="{0E96A062-947A-8419-D70B-4AC73414B6E0}"/>
                </a:ext>
              </a:extLst>
            </p:cNvPr>
            <p:cNvSpPr/>
            <p:nvPr/>
          </p:nvSpPr>
          <p:spPr>
            <a:xfrm>
              <a:off x="8656805" y="4817799"/>
              <a:ext cx="902471" cy="1805056"/>
            </a:xfrm>
            <a:custGeom>
              <a:avLst/>
              <a:gdLst>
                <a:gd name="connsiteX0" fmla="*/ 0 w 902471"/>
                <a:gd name="connsiteY0" fmla="*/ 1805057 h 1805056"/>
                <a:gd name="connsiteX1" fmla="*/ 0 w 902471"/>
                <a:gd name="connsiteY1" fmla="*/ 0 h 1805056"/>
                <a:gd name="connsiteX2" fmla="*/ 902471 w 902471"/>
                <a:gd name="connsiteY2" fmla="*/ 0 h 1805056"/>
                <a:gd name="connsiteX3" fmla="*/ 902471 w 902471"/>
                <a:gd name="connsiteY3" fmla="*/ 902470 h 1805056"/>
                <a:gd name="connsiteX4" fmla="*/ 0 w 902471"/>
                <a:gd name="connsiteY4" fmla="*/ 1804939 h 180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471" h="1805056">
                  <a:moveTo>
                    <a:pt x="0" y="1805057"/>
                  </a:moveTo>
                  <a:lnTo>
                    <a:pt x="0" y="0"/>
                  </a:lnTo>
                  <a:lnTo>
                    <a:pt x="902471" y="0"/>
                  </a:lnTo>
                  <a:lnTo>
                    <a:pt x="902471" y="902470"/>
                  </a:lnTo>
                  <a:cubicBezTo>
                    <a:pt x="902471" y="1400938"/>
                    <a:pt x="498352" y="1804939"/>
                    <a:pt x="0" y="1804939"/>
                  </a:cubicBezTo>
                  <a:close/>
                </a:path>
              </a:pathLst>
            </a:custGeom>
            <a:solidFill>
              <a:srgbClr val="2554CE"/>
            </a:solidFill>
            <a:ln w="8716" cap="flat">
              <a:noFill/>
              <a:prstDash val="solid"/>
              <a:miter/>
            </a:ln>
          </p:spPr>
          <p:txBody>
            <a:bodyPr rtlCol="0" anchor="ctr"/>
            <a:lstStyle/>
            <a:p>
              <a:endParaRPr lang="en-ZA"/>
            </a:p>
          </p:txBody>
        </p:sp>
      </p:grpSp>
      <p:grpSp>
        <p:nvGrpSpPr>
          <p:cNvPr id="48" name="Graphic 1">
            <a:extLst>
              <a:ext uri="{FF2B5EF4-FFF2-40B4-BE49-F238E27FC236}">
                <a16:creationId xmlns:a16="http://schemas.microsoft.com/office/drawing/2014/main" id="{A905D226-E1DC-A468-4916-6E333FE43AD3}"/>
              </a:ext>
            </a:extLst>
          </p:cNvPr>
          <p:cNvGrpSpPr/>
          <p:nvPr/>
        </p:nvGrpSpPr>
        <p:grpSpPr>
          <a:xfrm>
            <a:off x="8641685" y="1238863"/>
            <a:ext cx="4807721" cy="3579054"/>
            <a:chOff x="8641685" y="1238863"/>
            <a:chExt cx="4807721" cy="3579054"/>
          </a:xfrm>
        </p:grpSpPr>
        <p:sp>
          <p:nvSpPr>
            <p:cNvPr id="49" name="Freeform: Shape 48">
              <a:extLst>
                <a:ext uri="{FF2B5EF4-FFF2-40B4-BE49-F238E27FC236}">
                  <a16:creationId xmlns:a16="http://schemas.microsoft.com/office/drawing/2014/main" id="{E2156E56-25EA-4E59-4755-C6A66FB98751}"/>
                </a:ext>
              </a:extLst>
            </p:cNvPr>
            <p:cNvSpPr/>
            <p:nvPr/>
          </p:nvSpPr>
          <p:spPr>
            <a:xfrm>
              <a:off x="8641685" y="1238863"/>
              <a:ext cx="3579060" cy="3579054"/>
            </a:xfrm>
            <a:custGeom>
              <a:avLst/>
              <a:gdLst>
                <a:gd name="connsiteX0" fmla="*/ 0 w 3579060"/>
                <a:gd name="connsiteY0" fmla="*/ 0 h 3579054"/>
                <a:gd name="connsiteX1" fmla="*/ 3579061 w 3579060"/>
                <a:gd name="connsiteY1" fmla="*/ 0 h 3579054"/>
                <a:gd name="connsiteX2" fmla="*/ 3579061 w 3579060"/>
                <a:gd name="connsiteY2" fmla="*/ 3579054 h 3579054"/>
                <a:gd name="connsiteX3" fmla="*/ 0 w 3579060"/>
                <a:gd name="connsiteY3" fmla="*/ 3579054 h 3579054"/>
              </a:gdLst>
              <a:ahLst/>
              <a:cxnLst>
                <a:cxn ang="0">
                  <a:pos x="connsiteX0" y="connsiteY0"/>
                </a:cxn>
                <a:cxn ang="0">
                  <a:pos x="connsiteX1" y="connsiteY1"/>
                </a:cxn>
                <a:cxn ang="0">
                  <a:pos x="connsiteX2" y="connsiteY2"/>
                </a:cxn>
                <a:cxn ang="0">
                  <a:pos x="connsiteX3" y="connsiteY3"/>
                </a:cxn>
              </a:cxnLst>
              <a:rect l="l" t="t" r="r" b="b"/>
              <a:pathLst>
                <a:path w="3579060" h="3579054">
                  <a:moveTo>
                    <a:pt x="0" y="0"/>
                  </a:moveTo>
                  <a:lnTo>
                    <a:pt x="3579061" y="0"/>
                  </a:lnTo>
                  <a:lnTo>
                    <a:pt x="3579061" y="3579054"/>
                  </a:lnTo>
                  <a:lnTo>
                    <a:pt x="0" y="3579054"/>
                  </a:lnTo>
                  <a:close/>
                </a:path>
              </a:pathLst>
            </a:custGeom>
            <a:solidFill>
              <a:srgbClr val="15305D"/>
            </a:solidFill>
            <a:ln w="8716" cap="flat">
              <a:noFill/>
              <a:prstDash val="solid"/>
              <a:miter/>
            </a:ln>
          </p:spPr>
          <p:txBody>
            <a:bodyPr rtlCol="0" anchor="ctr"/>
            <a:lstStyle/>
            <a:p>
              <a:endParaRPr lang="en-ZA"/>
            </a:p>
          </p:txBody>
        </p:sp>
        <p:sp>
          <p:nvSpPr>
            <p:cNvPr id="50" name="Freeform: Shape 49">
              <a:extLst>
                <a:ext uri="{FF2B5EF4-FFF2-40B4-BE49-F238E27FC236}">
                  <a16:creationId xmlns:a16="http://schemas.microsoft.com/office/drawing/2014/main" id="{8B17FD7D-FEDD-58CB-AFF9-D6D39B27E189}"/>
                </a:ext>
              </a:extLst>
            </p:cNvPr>
            <p:cNvSpPr/>
            <p:nvPr/>
          </p:nvSpPr>
          <p:spPr>
            <a:xfrm>
              <a:off x="10431274" y="1238863"/>
              <a:ext cx="1789471" cy="3579054"/>
            </a:xfrm>
            <a:custGeom>
              <a:avLst/>
              <a:gdLst>
                <a:gd name="connsiteX0" fmla="*/ 0 w 1789471"/>
                <a:gd name="connsiteY0" fmla="*/ 3579054 h 3579054"/>
                <a:gd name="connsiteX1" fmla="*/ 0 w 1789471"/>
                <a:gd name="connsiteY1" fmla="*/ 0 h 3579054"/>
                <a:gd name="connsiteX2" fmla="*/ 1789472 w 1789471"/>
                <a:gd name="connsiteY2" fmla="*/ 0 h 3579054"/>
                <a:gd name="connsiteX3" fmla="*/ 1789472 w 1789471"/>
                <a:gd name="connsiteY3" fmla="*/ 1789468 h 3579054"/>
                <a:gd name="connsiteX4" fmla="*/ 0 w 1789471"/>
                <a:gd name="connsiteY4" fmla="*/ 3578937 h 357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471" h="3579054">
                  <a:moveTo>
                    <a:pt x="0" y="3579054"/>
                  </a:moveTo>
                  <a:lnTo>
                    <a:pt x="0" y="0"/>
                  </a:lnTo>
                  <a:lnTo>
                    <a:pt x="1789472" y="0"/>
                  </a:lnTo>
                  <a:lnTo>
                    <a:pt x="1789472" y="1789468"/>
                  </a:lnTo>
                  <a:cubicBezTo>
                    <a:pt x="1789472" y="2777732"/>
                    <a:pt x="988265" y="3578937"/>
                    <a:pt x="0" y="3578937"/>
                  </a:cubicBezTo>
                  <a:close/>
                </a:path>
              </a:pathLst>
            </a:custGeom>
            <a:solidFill>
              <a:srgbClr val="214FB1"/>
            </a:solidFill>
            <a:ln w="8716" cap="flat">
              <a:noFill/>
              <a:prstDash val="solid"/>
              <a:miter/>
            </a:ln>
          </p:spPr>
          <p:txBody>
            <a:bodyPr rtlCol="0" anchor="ctr"/>
            <a:lstStyle/>
            <a:p>
              <a:endParaRPr lang="en-ZA"/>
            </a:p>
          </p:txBody>
        </p:sp>
        <p:sp>
          <p:nvSpPr>
            <p:cNvPr id="51" name="Freeform: Shape 50">
              <a:extLst>
                <a:ext uri="{FF2B5EF4-FFF2-40B4-BE49-F238E27FC236}">
                  <a16:creationId xmlns:a16="http://schemas.microsoft.com/office/drawing/2014/main" id="{8764D973-14E4-C9A1-8450-E56411393EB1}"/>
                </a:ext>
              </a:extLst>
            </p:cNvPr>
            <p:cNvSpPr/>
            <p:nvPr/>
          </p:nvSpPr>
          <p:spPr>
            <a:xfrm>
              <a:off x="8641803" y="1238863"/>
              <a:ext cx="1789471" cy="3579054"/>
            </a:xfrm>
            <a:custGeom>
              <a:avLst/>
              <a:gdLst>
                <a:gd name="connsiteX0" fmla="*/ 1789472 w 1789471"/>
                <a:gd name="connsiteY0" fmla="*/ 3579054 h 3579054"/>
                <a:gd name="connsiteX1" fmla="*/ 1789472 w 1789471"/>
                <a:gd name="connsiteY1" fmla="*/ 0 h 3579054"/>
                <a:gd name="connsiteX2" fmla="*/ 0 w 1789471"/>
                <a:gd name="connsiteY2" fmla="*/ 0 h 3579054"/>
                <a:gd name="connsiteX3" fmla="*/ 0 w 1789471"/>
                <a:gd name="connsiteY3" fmla="*/ 1789468 h 3579054"/>
                <a:gd name="connsiteX4" fmla="*/ 1789472 w 1789471"/>
                <a:gd name="connsiteY4" fmla="*/ 3578937 h 357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471" h="3579054">
                  <a:moveTo>
                    <a:pt x="1789472" y="3579054"/>
                  </a:moveTo>
                  <a:lnTo>
                    <a:pt x="1789472" y="0"/>
                  </a:lnTo>
                  <a:lnTo>
                    <a:pt x="0" y="0"/>
                  </a:lnTo>
                  <a:lnTo>
                    <a:pt x="0" y="1789468"/>
                  </a:lnTo>
                  <a:cubicBezTo>
                    <a:pt x="0" y="2777732"/>
                    <a:pt x="801207" y="3578937"/>
                    <a:pt x="1789472" y="3578937"/>
                  </a:cubicBezTo>
                  <a:close/>
                </a:path>
              </a:pathLst>
            </a:custGeom>
            <a:solidFill>
              <a:srgbClr val="1B4087"/>
            </a:solidFill>
            <a:ln w="8716" cap="flat">
              <a:noFill/>
              <a:prstDash val="solid"/>
              <a:miter/>
            </a:ln>
          </p:spPr>
          <p:txBody>
            <a:bodyPr rtlCol="0" anchor="ctr"/>
            <a:lstStyle/>
            <a:p>
              <a:endParaRPr lang="en-ZA"/>
            </a:p>
          </p:txBody>
        </p:sp>
      </p:grpSp>
      <p:sp>
        <p:nvSpPr>
          <p:cNvPr id="5" name="Picture Placeholder 4">
            <a:extLst>
              <a:ext uri="{FF2B5EF4-FFF2-40B4-BE49-F238E27FC236}">
                <a16:creationId xmlns:a16="http://schemas.microsoft.com/office/drawing/2014/main" id="{5BCF3521-5BCE-BFEC-4DF9-AB8411DE3303}"/>
              </a:ext>
            </a:extLst>
          </p:cNvPr>
          <p:cNvSpPr>
            <a:spLocks noGrp="1"/>
          </p:cNvSpPr>
          <p:nvPr>
            <p:ph type="pic" sz="quarter" idx="14" hasCustomPrompt="1"/>
          </p:nvPr>
        </p:nvSpPr>
        <p:spPr>
          <a:xfrm>
            <a:off x="7896225" y="1526365"/>
            <a:ext cx="3883420" cy="5070567"/>
          </a:xfrm>
        </p:spPr>
        <p:txBody>
          <a:bodyPr/>
          <a:lstStyle>
            <a:lvl1pPr>
              <a:defRPr/>
            </a:lvl1pPr>
          </a:lstStyle>
          <a:p>
            <a:r>
              <a:rPr lang="en-US" dirty="0"/>
              <a:t>Picture if needed</a:t>
            </a:r>
            <a:endParaRPr lang="en-ZA" dirty="0"/>
          </a:p>
        </p:txBody>
      </p:sp>
      <p:sp>
        <p:nvSpPr>
          <p:cNvPr id="2" name="Rectangle 1">
            <a:extLst>
              <a:ext uri="{FF2B5EF4-FFF2-40B4-BE49-F238E27FC236}">
                <a16:creationId xmlns:a16="http://schemas.microsoft.com/office/drawing/2014/main" id="{88923700-1491-008D-347D-D5ECDEF0B179}"/>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3" name="Graphic 2">
            <a:extLst>
              <a:ext uri="{FF2B5EF4-FFF2-40B4-BE49-F238E27FC236}">
                <a16:creationId xmlns:a16="http://schemas.microsoft.com/office/drawing/2014/main" id="{3EAC613C-74CF-2138-5D51-1FB9D79FBD3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33702" y="-1"/>
            <a:ext cx="1858298" cy="1238865"/>
          </a:xfrm>
          <a:prstGeom prst="rect">
            <a:avLst/>
          </a:prstGeom>
        </p:spPr>
      </p:pic>
      <p:sp>
        <p:nvSpPr>
          <p:cNvPr id="4" name="Title 1">
            <a:extLst>
              <a:ext uri="{FF2B5EF4-FFF2-40B4-BE49-F238E27FC236}">
                <a16:creationId xmlns:a16="http://schemas.microsoft.com/office/drawing/2014/main" id="{7CA50D47-0EAE-E398-FCBC-1DE07C785CEC}"/>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6" name="Graphic 5">
            <a:extLst>
              <a:ext uri="{FF2B5EF4-FFF2-40B4-BE49-F238E27FC236}">
                <a16:creationId xmlns:a16="http://schemas.microsoft.com/office/drawing/2014/main" id="{02945AB3-0069-2505-5492-153FDF0D18AD}"/>
              </a:ext>
            </a:extLst>
          </p:cNvPr>
          <p:cNvPicPr>
            <a:picLocks noChangeAspect="1"/>
          </p:cNvPicPr>
          <p:nvPr userDrawn="1"/>
        </p:nvPicPr>
        <p:blipFill>
          <a:blip r:embed="rId6">
            <a:extLst>
              <a:ext uri="{96DAC541-7B7A-43D3-8B79-37D633B846F1}">
                <asvg:svgBlip xmlns:asvg="http://schemas.microsoft.com/office/drawing/2016/SVG/main" r:embed="rId7"/>
              </a:ext>
            </a:extLst>
          </a:blip>
          <a:srcRect r="70186"/>
          <a:stretch/>
        </p:blipFill>
        <p:spPr>
          <a:xfrm>
            <a:off x="630146" y="236440"/>
            <a:ext cx="494424" cy="636685"/>
          </a:xfrm>
          <a:prstGeom prst="rect">
            <a:avLst/>
          </a:prstGeom>
        </p:spPr>
      </p:pic>
    </p:spTree>
    <p:extLst>
      <p:ext uri="{BB962C8B-B14F-4D97-AF65-F5344CB8AC3E}">
        <p14:creationId xmlns:p14="http://schemas.microsoft.com/office/powerpoint/2010/main" val="2251300946"/>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allery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AEE9287-A9BB-67BD-BE75-FC74BAD8CE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59524" y="3127341"/>
            <a:ext cx="3456349" cy="3456349"/>
          </a:xfrm>
          <a:prstGeom prst="rect">
            <a:avLst/>
          </a:prstGeom>
        </p:spPr>
      </p:pic>
      <p:sp>
        <p:nvSpPr>
          <p:cNvPr id="15" name="Picture Placeholder 14">
            <a:extLst>
              <a:ext uri="{FF2B5EF4-FFF2-40B4-BE49-F238E27FC236}">
                <a16:creationId xmlns:a16="http://schemas.microsoft.com/office/drawing/2014/main" id="{67F0283E-ADB8-09A1-3222-E36E04AC8696}"/>
              </a:ext>
            </a:extLst>
          </p:cNvPr>
          <p:cNvSpPr>
            <a:spLocks noGrp="1"/>
          </p:cNvSpPr>
          <p:nvPr>
            <p:ph type="pic" sz="quarter" idx="14" hasCustomPrompt="1"/>
          </p:nvPr>
        </p:nvSpPr>
        <p:spPr>
          <a:xfrm>
            <a:off x="6096000" y="1620838"/>
            <a:ext cx="3371850" cy="2209800"/>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first</a:t>
            </a:r>
            <a:endParaRPr lang="en-ZA" dirty="0"/>
          </a:p>
        </p:txBody>
      </p:sp>
      <p:sp>
        <p:nvSpPr>
          <p:cNvPr id="22" name="Picture Placeholder 14">
            <a:extLst>
              <a:ext uri="{FF2B5EF4-FFF2-40B4-BE49-F238E27FC236}">
                <a16:creationId xmlns:a16="http://schemas.microsoft.com/office/drawing/2014/main" id="{F4EF5853-0B39-E749-5264-CE8F152EDF71}"/>
              </a:ext>
            </a:extLst>
          </p:cNvPr>
          <p:cNvSpPr>
            <a:spLocks noGrp="1"/>
          </p:cNvSpPr>
          <p:nvPr>
            <p:ph type="pic" sz="quarter" idx="15" hasCustomPrompt="1"/>
          </p:nvPr>
        </p:nvSpPr>
        <p:spPr>
          <a:xfrm>
            <a:off x="9132915" y="2004832"/>
            <a:ext cx="1812376" cy="1187772"/>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2de</a:t>
            </a:r>
            <a:endParaRPr lang="en-ZA" dirty="0"/>
          </a:p>
        </p:txBody>
      </p:sp>
      <p:sp>
        <p:nvSpPr>
          <p:cNvPr id="24" name="Picture Placeholder 14">
            <a:extLst>
              <a:ext uri="{FF2B5EF4-FFF2-40B4-BE49-F238E27FC236}">
                <a16:creationId xmlns:a16="http://schemas.microsoft.com/office/drawing/2014/main" id="{2435612C-1B31-CA00-5526-86AF259DF5AD}"/>
              </a:ext>
            </a:extLst>
          </p:cNvPr>
          <p:cNvSpPr>
            <a:spLocks noGrp="1"/>
          </p:cNvSpPr>
          <p:nvPr>
            <p:ph type="pic" sz="quarter" idx="16" hasCustomPrompt="1"/>
          </p:nvPr>
        </p:nvSpPr>
        <p:spPr>
          <a:xfrm>
            <a:off x="8597217" y="3721226"/>
            <a:ext cx="2929887" cy="1939305"/>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3de</a:t>
            </a:r>
            <a:endParaRPr lang="en-ZA" dirty="0"/>
          </a:p>
        </p:txBody>
      </p:sp>
      <p:sp>
        <p:nvSpPr>
          <p:cNvPr id="25" name="Picture Placeholder 14">
            <a:extLst>
              <a:ext uri="{FF2B5EF4-FFF2-40B4-BE49-F238E27FC236}">
                <a16:creationId xmlns:a16="http://schemas.microsoft.com/office/drawing/2014/main" id="{41199E48-E923-EA38-BA76-05424FAE36E8}"/>
              </a:ext>
            </a:extLst>
          </p:cNvPr>
          <p:cNvSpPr>
            <a:spLocks noGrp="1"/>
          </p:cNvSpPr>
          <p:nvPr>
            <p:ph type="pic" sz="quarter" idx="17" hasCustomPrompt="1"/>
          </p:nvPr>
        </p:nvSpPr>
        <p:spPr>
          <a:xfrm>
            <a:off x="6311112" y="4226545"/>
            <a:ext cx="1875930" cy="1263131"/>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4th</a:t>
            </a:r>
            <a:endParaRPr lang="en-ZA" dirty="0"/>
          </a:p>
        </p:txBody>
      </p:sp>
      <p:sp>
        <p:nvSpPr>
          <p:cNvPr id="10" name="Footer Placeholder 3">
            <a:extLst>
              <a:ext uri="{FF2B5EF4-FFF2-40B4-BE49-F238E27FC236}">
                <a16:creationId xmlns:a16="http://schemas.microsoft.com/office/drawing/2014/main" id="{33CF1D06-20E6-0BD1-8963-A367328EEA04}"/>
              </a:ext>
            </a:extLst>
          </p:cNvPr>
          <p:cNvSpPr>
            <a:spLocks noGrp="1"/>
          </p:cNvSpPr>
          <p:nvPr>
            <p:ph type="ftr" sz="quarter" idx="11"/>
          </p:nvPr>
        </p:nvSpPr>
        <p:spPr>
          <a:xfrm>
            <a:off x="2249139" y="6165602"/>
            <a:ext cx="4114800" cy="402838"/>
          </a:xfrm>
        </p:spPr>
        <p:txBody>
          <a:bodyPr lIns="0"/>
          <a:lstStyle>
            <a:lvl1pPr algn="l">
              <a:defRPr/>
            </a:lvl1pPr>
          </a:lstStyle>
          <a:p>
            <a:r>
              <a:rPr lang="en-ZA" dirty="0"/>
              <a:t>eduvos.com</a:t>
            </a:r>
          </a:p>
        </p:txBody>
      </p:sp>
      <p:sp>
        <p:nvSpPr>
          <p:cNvPr id="11" name="Slide Number Placeholder 4">
            <a:extLst>
              <a:ext uri="{FF2B5EF4-FFF2-40B4-BE49-F238E27FC236}">
                <a16:creationId xmlns:a16="http://schemas.microsoft.com/office/drawing/2014/main" id="{1B2F4197-06CD-A4DE-DF14-5BED4591BD3B}"/>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sp>
        <p:nvSpPr>
          <p:cNvPr id="13" name="Text Placeholder 8">
            <a:extLst>
              <a:ext uri="{FF2B5EF4-FFF2-40B4-BE49-F238E27FC236}">
                <a16:creationId xmlns:a16="http://schemas.microsoft.com/office/drawing/2014/main" id="{8AF9ABA7-79CB-F9DA-B066-A164C732FFDD}"/>
              </a:ext>
            </a:extLst>
          </p:cNvPr>
          <p:cNvSpPr>
            <a:spLocks noGrp="1"/>
          </p:cNvSpPr>
          <p:nvPr>
            <p:ph type="body" sz="quarter" idx="13"/>
          </p:nvPr>
        </p:nvSpPr>
        <p:spPr>
          <a:xfrm>
            <a:off x="2249139" y="1621546"/>
            <a:ext cx="3846861" cy="4038986"/>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25201" y="6601883"/>
              <a:ext cx="2902219" cy="244539"/>
            </a:xfrm>
            <a:prstGeom prst="rect">
              <a:avLst/>
            </a:prstGeom>
          </p:spPr>
        </p:pic>
      </p:grpSp>
      <p:sp>
        <p:nvSpPr>
          <p:cNvPr id="3" name="Rectangle 2">
            <a:extLst>
              <a:ext uri="{FF2B5EF4-FFF2-40B4-BE49-F238E27FC236}">
                <a16:creationId xmlns:a16="http://schemas.microsoft.com/office/drawing/2014/main" id="{E810D25C-476E-0DCA-1145-04F1A38A0BFB}"/>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4" name="Graphic 3">
            <a:extLst>
              <a:ext uri="{FF2B5EF4-FFF2-40B4-BE49-F238E27FC236}">
                <a16:creationId xmlns:a16="http://schemas.microsoft.com/office/drawing/2014/main" id="{75585C12-F7B4-7A22-74F9-89716E24EAD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333702" y="-1"/>
            <a:ext cx="1858298" cy="1238865"/>
          </a:xfrm>
          <a:prstGeom prst="rect">
            <a:avLst/>
          </a:prstGeom>
        </p:spPr>
      </p:pic>
      <p:sp>
        <p:nvSpPr>
          <p:cNvPr id="5" name="Title 1">
            <a:extLst>
              <a:ext uri="{FF2B5EF4-FFF2-40B4-BE49-F238E27FC236}">
                <a16:creationId xmlns:a16="http://schemas.microsoft.com/office/drawing/2014/main" id="{5B803A53-3278-C42B-7F0F-C07E88F47AC2}"/>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6" name="Graphic 5">
            <a:extLst>
              <a:ext uri="{FF2B5EF4-FFF2-40B4-BE49-F238E27FC236}">
                <a16:creationId xmlns:a16="http://schemas.microsoft.com/office/drawing/2014/main" id="{B573F316-858C-F566-AB03-9EF951600AE8}"/>
              </a:ext>
            </a:extLst>
          </p:cNvPr>
          <p:cNvPicPr>
            <a:picLocks noChangeAspect="1"/>
          </p:cNvPicPr>
          <p:nvPr userDrawn="1"/>
        </p:nvPicPr>
        <p:blipFill>
          <a:blip r:embed="rId8">
            <a:extLst>
              <a:ext uri="{96DAC541-7B7A-43D3-8B79-37D633B846F1}">
                <asvg:svgBlip xmlns:asvg="http://schemas.microsoft.com/office/drawing/2016/SVG/main" r:embed="rId9"/>
              </a:ext>
            </a:extLst>
          </a:blip>
          <a:srcRect r="70186"/>
          <a:stretch/>
        </p:blipFill>
        <p:spPr>
          <a:xfrm>
            <a:off x="630146" y="236440"/>
            <a:ext cx="494424" cy="636685"/>
          </a:xfrm>
          <a:prstGeom prst="rect">
            <a:avLst/>
          </a:prstGeom>
        </p:spPr>
      </p:pic>
    </p:spTree>
    <p:extLst>
      <p:ext uri="{BB962C8B-B14F-4D97-AF65-F5344CB8AC3E}">
        <p14:creationId xmlns:p14="http://schemas.microsoft.com/office/powerpoint/2010/main" val="667836641"/>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Char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EF2336-C959-D507-B90C-3F52FF76325C}"/>
              </a:ext>
            </a:extLst>
          </p:cNvPr>
          <p:cNvSpPr>
            <a:spLocks noGrp="1"/>
          </p:cNvSpPr>
          <p:nvPr>
            <p:ph type="ftr" sz="quarter" idx="11"/>
          </p:nvPr>
        </p:nvSpPr>
        <p:spPr>
          <a:xfrm>
            <a:off x="1531623" y="6165602"/>
            <a:ext cx="4114800" cy="402838"/>
          </a:xfrm>
        </p:spPr>
        <p:txBody>
          <a:bodyPr lIns="0"/>
          <a:lstStyle>
            <a:lvl1pPr algn="l">
              <a:defRPr/>
            </a:lvl1pPr>
          </a:lstStyle>
          <a:p>
            <a:r>
              <a:rPr lang="en-ZA" dirty="0"/>
              <a:t>eduvos.com</a:t>
            </a:r>
          </a:p>
        </p:txBody>
      </p:sp>
      <p:sp>
        <p:nvSpPr>
          <p:cNvPr id="9" name="Text Placeholder 8">
            <a:extLst>
              <a:ext uri="{FF2B5EF4-FFF2-40B4-BE49-F238E27FC236}">
                <a16:creationId xmlns:a16="http://schemas.microsoft.com/office/drawing/2014/main" id="{C085DC44-867E-A4D3-E1C8-7E9BB1385C79}"/>
              </a:ext>
            </a:extLst>
          </p:cNvPr>
          <p:cNvSpPr>
            <a:spLocks noGrp="1"/>
          </p:cNvSpPr>
          <p:nvPr>
            <p:ph type="body" sz="quarter" idx="13"/>
          </p:nvPr>
        </p:nvSpPr>
        <p:spPr>
          <a:xfrm>
            <a:off x="1531623" y="1626712"/>
            <a:ext cx="4043506" cy="4215288"/>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Rectangle 6">
            <a:extLst>
              <a:ext uri="{FF2B5EF4-FFF2-40B4-BE49-F238E27FC236}">
                <a16:creationId xmlns:a16="http://schemas.microsoft.com/office/drawing/2014/main" id="{128F689A-5533-00EF-92A2-77B56F662FBB}"/>
              </a:ext>
            </a:extLst>
          </p:cNvPr>
          <p:cNvSpPr/>
          <p:nvPr userDrawn="1"/>
        </p:nvSpPr>
        <p:spPr>
          <a:xfrm>
            <a:off x="5961602" y="1567706"/>
            <a:ext cx="5714459" cy="5084762"/>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Chart Placeholder 9">
            <a:extLst>
              <a:ext uri="{FF2B5EF4-FFF2-40B4-BE49-F238E27FC236}">
                <a16:creationId xmlns:a16="http://schemas.microsoft.com/office/drawing/2014/main" id="{ABD9FA6B-0BAE-7882-D635-DE9E328413AD}"/>
              </a:ext>
            </a:extLst>
          </p:cNvPr>
          <p:cNvSpPr>
            <a:spLocks noGrp="1"/>
          </p:cNvSpPr>
          <p:nvPr>
            <p:ph type="chart" sz="quarter" idx="14"/>
          </p:nvPr>
        </p:nvSpPr>
        <p:spPr>
          <a:xfrm>
            <a:off x="6230399" y="1773238"/>
            <a:ext cx="5234065" cy="5084762"/>
          </a:xfrm>
        </p:spPr>
        <p:txBody>
          <a:bodyPr/>
          <a:lstStyle/>
          <a:p>
            <a:endParaRPr lang="en-ZA" dirty="0"/>
          </a:p>
        </p:txBody>
      </p:sp>
      <p:grpSp>
        <p:nvGrpSpPr>
          <p:cNvPr id="8" name="Group 7">
            <a:extLst>
              <a:ext uri="{FF2B5EF4-FFF2-40B4-BE49-F238E27FC236}">
                <a16:creationId xmlns:a16="http://schemas.microsoft.com/office/drawing/2014/main" id="{A07B4121-803A-0118-F43B-642EF8E093E9}"/>
              </a:ext>
            </a:extLst>
          </p:cNvPr>
          <p:cNvGrpSpPr/>
          <p:nvPr userDrawn="1"/>
        </p:nvGrpSpPr>
        <p:grpSpPr>
          <a:xfrm>
            <a:off x="-228000" y="6613460"/>
            <a:ext cx="12420000" cy="256116"/>
            <a:chOff x="1934840" y="6601883"/>
            <a:chExt cx="12092580" cy="245079"/>
          </a:xfrm>
        </p:grpSpPr>
        <p:sp>
          <p:nvSpPr>
            <p:cNvPr id="11" name="Freeform: Shape 10">
              <a:extLst>
                <a:ext uri="{FF2B5EF4-FFF2-40B4-BE49-F238E27FC236}">
                  <a16:creationId xmlns:a16="http://schemas.microsoft.com/office/drawing/2014/main" id="{C5B5F771-DB78-3794-6474-5FA5A70F3160}"/>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12" name="Freeform: Shape 11">
              <a:extLst>
                <a:ext uri="{FF2B5EF4-FFF2-40B4-BE49-F238E27FC236}">
                  <a16:creationId xmlns:a16="http://schemas.microsoft.com/office/drawing/2014/main" id="{334677E2-5826-AAE2-432F-0AF83718C7AA}"/>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CC31256D-5F71-D5A9-8662-FBBC8AF43C46}"/>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14" name="Graphic 13">
              <a:extLst>
                <a:ext uri="{FF2B5EF4-FFF2-40B4-BE49-F238E27FC236}">
                  <a16:creationId xmlns:a16="http://schemas.microsoft.com/office/drawing/2014/main" id="{3A5717F0-E0B2-E2E4-B0BE-4E295F2CD8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418544" y="6601886"/>
              <a:ext cx="2902219" cy="244539"/>
            </a:xfrm>
            <a:prstGeom prst="rect">
              <a:avLst/>
            </a:prstGeom>
          </p:spPr>
        </p:pic>
        <p:pic>
          <p:nvPicPr>
            <p:cNvPr id="18" name="Graphic 17">
              <a:extLst>
                <a:ext uri="{FF2B5EF4-FFF2-40B4-BE49-F238E27FC236}">
                  <a16:creationId xmlns:a16="http://schemas.microsoft.com/office/drawing/2014/main" id="{8067E755-8ADB-3A1A-4CD4-76BAE89D31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763" y="6601885"/>
              <a:ext cx="2902219" cy="244539"/>
            </a:xfrm>
            <a:prstGeom prst="rect">
              <a:avLst/>
            </a:prstGeom>
          </p:spPr>
        </p:pic>
        <p:pic>
          <p:nvPicPr>
            <p:cNvPr id="19" name="Graphic 18">
              <a:extLst>
                <a:ext uri="{FF2B5EF4-FFF2-40B4-BE49-F238E27FC236}">
                  <a16:creationId xmlns:a16="http://schemas.microsoft.com/office/drawing/2014/main" id="{A14EFF67-7E0A-2B1D-A8FE-299217F33E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2981" y="6601884"/>
              <a:ext cx="2902219" cy="244539"/>
            </a:xfrm>
            <a:prstGeom prst="rect">
              <a:avLst/>
            </a:prstGeom>
          </p:spPr>
        </p:pic>
        <p:pic>
          <p:nvPicPr>
            <p:cNvPr id="20" name="Graphic 19">
              <a:extLst>
                <a:ext uri="{FF2B5EF4-FFF2-40B4-BE49-F238E27FC236}">
                  <a16:creationId xmlns:a16="http://schemas.microsoft.com/office/drawing/2014/main" id="{083B1919-450D-8209-18B5-1698284254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1" y="6601883"/>
              <a:ext cx="2902219" cy="244539"/>
            </a:xfrm>
            <a:prstGeom prst="rect">
              <a:avLst/>
            </a:prstGeom>
          </p:spPr>
        </p:pic>
      </p:grpSp>
      <p:sp>
        <p:nvSpPr>
          <p:cNvPr id="15" name="Rectangle 14">
            <a:extLst>
              <a:ext uri="{FF2B5EF4-FFF2-40B4-BE49-F238E27FC236}">
                <a16:creationId xmlns:a16="http://schemas.microsoft.com/office/drawing/2014/main" id="{FCEF2AA0-7510-C473-B977-04046E0279CF}"/>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6" name="Graphic 15">
            <a:extLst>
              <a:ext uri="{FF2B5EF4-FFF2-40B4-BE49-F238E27FC236}">
                <a16:creationId xmlns:a16="http://schemas.microsoft.com/office/drawing/2014/main" id="{3D8E02D3-2D6F-1543-18E3-E04B4598D3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33702" y="-1"/>
            <a:ext cx="1858298" cy="1238865"/>
          </a:xfrm>
          <a:prstGeom prst="rect">
            <a:avLst/>
          </a:prstGeom>
        </p:spPr>
      </p:pic>
      <p:sp>
        <p:nvSpPr>
          <p:cNvPr id="17" name="Title 1">
            <a:extLst>
              <a:ext uri="{FF2B5EF4-FFF2-40B4-BE49-F238E27FC236}">
                <a16:creationId xmlns:a16="http://schemas.microsoft.com/office/drawing/2014/main" id="{816560D0-2DD4-2178-490B-C749CB12DCF2}"/>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21" name="Graphic 20">
            <a:extLst>
              <a:ext uri="{FF2B5EF4-FFF2-40B4-BE49-F238E27FC236}">
                <a16:creationId xmlns:a16="http://schemas.microsoft.com/office/drawing/2014/main" id="{789F517C-FB74-6EBB-54ED-631A234E0240}"/>
              </a:ext>
            </a:extLst>
          </p:cNvPr>
          <p:cNvPicPr>
            <a:picLocks noChangeAspect="1"/>
          </p:cNvPicPr>
          <p:nvPr userDrawn="1"/>
        </p:nvPicPr>
        <p:blipFill>
          <a:blip r:embed="rId6">
            <a:extLst>
              <a:ext uri="{96DAC541-7B7A-43D3-8B79-37D633B846F1}">
                <asvg:svgBlip xmlns:asvg="http://schemas.microsoft.com/office/drawing/2016/SVG/main" r:embed="rId7"/>
              </a:ext>
            </a:extLst>
          </a:blip>
          <a:srcRect r="70186"/>
          <a:stretch/>
        </p:blipFill>
        <p:spPr>
          <a:xfrm>
            <a:off x="630146" y="236440"/>
            <a:ext cx="494424" cy="636685"/>
          </a:xfrm>
          <a:prstGeom prst="rect">
            <a:avLst/>
          </a:prstGeom>
        </p:spPr>
      </p:pic>
    </p:spTree>
    <p:extLst>
      <p:ext uri="{BB962C8B-B14F-4D97-AF65-F5344CB8AC3E}">
        <p14:creationId xmlns:p14="http://schemas.microsoft.com/office/powerpoint/2010/main" val="299009960"/>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F689A-5533-00EF-92A2-77B56F662FBB}"/>
              </a:ext>
            </a:extLst>
          </p:cNvPr>
          <p:cNvSpPr/>
          <p:nvPr userDrawn="1"/>
        </p:nvSpPr>
        <p:spPr>
          <a:xfrm>
            <a:off x="1510635" y="1640163"/>
            <a:ext cx="10165427" cy="5217837"/>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Chart Placeholder 9">
            <a:extLst>
              <a:ext uri="{FF2B5EF4-FFF2-40B4-BE49-F238E27FC236}">
                <a16:creationId xmlns:a16="http://schemas.microsoft.com/office/drawing/2014/main" id="{ABD9FA6B-0BAE-7882-D635-DE9E328413AD}"/>
              </a:ext>
            </a:extLst>
          </p:cNvPr>
          <p:cNvSpPr>
            <a:spLocks noGrp="1"/>
          </p:cNvSpPr>
          <p:nvPr>
            <p:ph type="chart" sz="quarter" idx="14"/>
          </p:nvPr>
        </p:nvSpPr>
        <p:spPr>
          <a:xfrm>
            <a:off x="1944548" y="1958352"/>
            <a:ext cx="9340990" cy="3883648"/>
          </a:xfrm>
        </p:spPr>
        <p:txBody>
          <a:bodyPr/>
          <a:lstStyle/>
          <a:p>
            <a:endParaRPr lang="en-ZA" dirty="0"/>
          </a:p>
        </p:txBody>
      </p:sp>
      <p:grpSp>
        <p:nvGrpSpPr>
          <p:cNvPr id="12" name="Group 11">
            <a:extLst>
              <a:ext uri="{FF2B5EF4-FFF2-40B4-BE49-F238E27FC236}">
                <a16:creationId xmlns:a16="http://schemas.microsoft.com/office/drawing/2014/main" id="{89604458-DF6C-B9DE-3D60-3F10660A16B8}"/>
              </a:ext>
            </a:extLst>
          </p:cNvPr>
          <p:cNvGrpSpPr/>
          <p:nvPr userDrawn="1"/>
        </p:nvGrpSpPr>
        <p:grpSpPr>
          <a:xfrm>
            <a:off x="-228000" y="6613460"/>
            <a:ext cx="12420000" cy="256116"/>
            <a:chOff x="1934840" y="6601883"/>
            <a:chExt cx="12092580" cy="245079"/>
          </a:xfrm>
        </p:grpSpPr>
        <p:sp>
          <p:nvSpPr>
            <p:cNvPr id="13" name="Freeform: Shape 12">
              <a:extLst>
                <a:ext uri="{FF2B5EF4-FFF2-40B4-BE49-F238E27FC236}">
                  <a16:creationId xmlns:a16="http://schemas.microsoft.com/office/drawing/2014/main" id="{FA5BC204-08C8-03A0-425D-E73BE95B7A20}"/>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7AE57873-71F1-BD7E-B8AE-DA201E7F5A03}"/>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1312AD1B-60B1-820F-BD8D-0D8FE4C290CF}"/>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16" name="Graphic 15">
              <a:extLst>
                <a:ext uri="{FF2B5EF4-FFF2-40B4-BE49-F238E27FC236}">
                  <a16:creationId xmlns:a16="http://schemas.microsoft.com/office/drawing/2014/main" id="{FA6E1B7F-9E99-6EC5-C1E9-5026E04E3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418544" y="6601886"/>
              <a:ext cx="2902219" cy="244539"/>
            </a:xfrm>
            <a:prstGeom prst="rect">
              <a:avLst/>
            </a:prstGeom>
          </p:spPr>
        </p:pic>
        <p:pic>
          <p:nvPicPr>
            <p:cNvPr id="17" name="Graphic 16">
              <a:extLst>
                <a:ext uri="{FF2B5EF4-FFF2-40B4-BE49-F238E27FC236}">
                  <a16:creationId xmlns:a16="http://schemas.microsoft.com/office/drawing/2014/main" id="{4609696D-5A9D-249D-206D-87F0A54257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763" y="6601885"/>
              <a:ext cx="2902219" cy="244539"/>
            </a:xfrm>
            <a:prstGeom prst="rect">
              <a:avLst/>
            </a:prstGeom>
          </p:spPr>
        </p:pic>
        <p:pic>
          <p:nvPicPr>
            <p:cNvPr id="18" name="Graphic 17">
              <a:extLst>
                <a:ext uri="{FF2B5EF4-FFF2-40B4-BE49-F238E27FC236}">
                  <a16:creationId xmlns:a16="http://schemas.microsoft.com/office/drawing/2014/main" id="{ED1F2AF3-A9F7-1AF0-60C5-B35F3456B2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2981" y="6601884"/>
              <a:ext cx="2902219" cy="244539"/>
            </a:xfrm>
            <a:prstGeom prst="rect">
              <a:avLst/>
            </a:prstGeom>
          </p:spPr>
        </p:pic>
        <p:pic>
          <p:nvPicPr>
            <p:cNvPr id="19" name="Graphic 18">
              <a:extLst>
                <a:ext uri="{FF2B5EF4-FFF2-40B4-BE49-F238E27FC236}">
                  <a16:creationId xmlns:a16="http://schemas.microsoft.com/office/drawing/2014/main" id="{543F5351-FCEA-B259-2C63-2E74287C01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1" y="6601883"/>
              <a:ext cx="2902219" cy="244539"/>
            </a:xfrm>
            <a:prstGeom prst="rect">
              <a:avLst/>
            </a:prstGeom>
          </p:spPr>
        </p:pic>
      </p:grpSp>
      <p:sp>
        <p:nvSpPr>
          <p:cNvPr id="4" name="Rectangle 3">
            <a:extLst>
              <a:ext uri="{FF2B5EF4-FFF2-40B4-BE49-F238E27FC236}">
                <a16:creationId xmlns:a16="http://schemas.microsoft.com/office/drawing/2014/main" id="{4E4F3F3F-C812-45FC-2E97-769C0A0515C7}"/>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8" name="Graphic 7">
            <a:extLst>
              <a:ext uri="{FF2B5EF4-FFF2-40B4-BE49-F238E27FC236}">
                <a16:creationId xmlns:a16="http://schemas.microsoft.com/office/drawing/2014/main" id="{1F805D84-DB52-B164-E179-E1402466FFE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33702" y="-1"/>
            <a:ext cx="1858298" cy="1238865"/>
          </a:xfrm>
          <a:prstGeom prst="rect">
            <a:avLst/>
          </a:prstGeom>
        </p:spPr>
      </p:pic>
      <p:sp>
        <p:nvSpPr>
          <p:cNvPr id="9" name="Title 1">
            <a:extLst>
              <a:ext uri="{FF2B5EF4-FFF2-40B4-BE49-F238E27FC236}">
                <a16:creationId xmlns:a16="http://schemas.microsoft.com/office/drawing/2014/main" id="{E1D69499-FB57-48AF-5D44-01EA64EC2A7A}"/>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11" name="Graphic 10">
            <a:extLst>
              <a:ext uri="{FF2B5EF4-FFF2-40B4-BE49-F238E27FC236}">
                <a16:creationId xmlns:a16="http://schemas.microsoft.com/office/drawing/2014/main" id="{D136B13A-706D-9ABB-94D0-FCC991637C64}"/>
              </a:ext>
            </a:extLst>
          </p:cNvPr>
          <p:cNvPicPr>
            <a:picLocks noChangeAspect="1"/>
          </p:cNvPicPr>
          <p:nvPr userDrawn="1"/>
        </p:nvPicPr>
        <p:blipFill>
          <a:blip r:embed="rId6">
            <a:extLst>
              <a:ext uri="{96DAC541-7B7A-43D3-8B79-37D633B846F1}">
                <asvg:svgBlip xmlns:asvg="http://schemas.microsoft.com/office/drawing/2016/SVG/main" r:embed="rId7"/>
              </a:ext>
            </a:extLst>
          </a:blip>
          <a:srcRect r="70186"/>
          <a:stretch/>
        </p:blipFill>
        <p:spPr>
          <a:xfrm>
            <a:off x="630146" y="236440"/>
            <a:ext cx="494424" cy="636685"/>
          </a:xfrm>
          <a:prstGeom prst="rect">
            <a:avLst/>
          </a:prstGeom>
        </p:spPr>
      </p:pic>
    </p:spTree>
    <p:extLst>
      <p:ext uri="{BB962C8B-B14F-4D97-AF65-F5344CB8AC3E}">
        <p14:creationId xmlns:p14="http://schemas.microsoft.com/office/powerpoint/2010/main" val="460367948"/>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reen Var Cover">
    <p:bg>
      <p:bgPr>
        <a:solidFill>
          <a:srgbClr val="003818"/>
        </a:solidFill>
        <a:effectLst/>
      </p:bgPr>
    </p:bg>
    <p:spTree>
      <p:nvGrpSpPr>
        <p:cNvPr id="1" name=""/>
        <p:cNvGrpSpPr/>
        <p:nvPr/>
      </p:nvGrpSpPr>
      <p:grpSpPr>
        <a:xfrm>
          <a:off x="0" y="0"/>
          <a:ext cx="0" cy="0"/>
          <a:chOff x="0" y="0"/>
          <a:chExt cx="0" cy="0"/>
        </a:xfrm>
      </p:grpSpPr>
      <p:grpSp>
        <p:nvGrpSpPr>
          <p:cNvPr id="223" name="Group 222">
            <a:extLst>
              <a:ext uri="{FF2B5EF4-FFF2-40B4-BE49-F238E27FC236}">
                <a16:creationId xmlns:a16="http://schemas.microsoft.com/office/drawing/2014/main" id="{0CA4C240-562A-E38E-FB3B-0DE65FF370AF}"/>
              </a:ext>
            </a:extLst>
          </p:cNvPr>
          <p:cNvGrpSpPr/>
          <p:nvPr userDrawn="1"/>
        </p:nvGrpSpPr>
        <p:grpSpPr>
          <a:xfrm>
            <a:off x="-23160" y="1547770"/>
            <a:ext cx="6697670" cy="5048029"/>
            <a:chOff x="-6692923" y="-3207222"/>
            <a:chExt cx="6697670" cy="5048029"/>
          </a:xfrm>
        </p:grpSpPr>
        <p:sp>
          <p:nvSpPr>
            <p:cNvPr id="7" name="Freeform: Shape 6">
              <a:extLst>
                <a:ext uri="{FF2B5EF4-FFF2-40B4-BE49-F238E27FC236}">
                  <a16:creationId xmlns:a16="http://schemas.microsoft.com/office/drawing/2014/main" id="{305C6822-AE77-F53B-33B7-95EEE310AA42}"/>
                </a:ext>
              </a:extLst>
            </p:cNvPr>
            <p:cNvSpPr/>
            <p:nvPr/>
          </p:nvSpPr>
          <p:spPr>
            <a:xfrm>
              <a:off x="-6676592" y="-3207222"/>
              <a:ext cx="1632320" cy="1682676"/>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008545"/>
            </a:solidFill>
            <a:ln w="8399" cap="flat">
              <a:noFill/>
              <a:prstDash val="solid"/>
              <a:miter/>
            </a:ln>
          </p:spPr>
          <p:txBody>
            <a:bodyPr rtlCol="0" anchor="ctr"/>
            <a:lstStyle/>
            <a:p>
              <a:endParaRPr lang="en-ZA"/>
            </a:p>
          </p:txBody>
        </p:sp>
        <p:sp>
          <p:nvSpPr>
            <p:cNvPr id="8" name="Freeform: Shape 7">
              <a:extLst>
                <a:ext uri="{FF2B5EF4-FFF2-40B4-BE49-F238E27FC236}">
                  <a16:creationId xmlns:a16="http://schemas.microsoft.com/office/drawing/2014/main" id="{FEE0FE2F-C9C0-1F0A-C173-6FE7F607FCAD}"/>
                </a:ext>
              </a:extLst>
            </p:cNvPr>
            <p:cNvSpPr/>
            <p:nvPr/>
          </p:nvSpPr>
          <p:spPr>
            <a:xfrm>
              <a:off x="-6676592" y="-3207222"/>
              <a:ext cx="1632320" cy="1682676"/>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chemeClr val="accent5"/>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A1A2C3AB-1E88-A63A-9622-F45137ECD180}"/>
                </a:ext>
              </a:extLst>
            </p:cNvPr>
            <p:cNvSpPr/>
            <p:nvPr/>
          </p:nvSpPr>
          <p:spPr>
            <a:xfrm>
              <a:off x="-6676592" y="-3207222"/>
              <a:ext cx="1632320" cy="1682676"/>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003818"/>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5043220" y="-1524546"/>
              <a:ext cx="1682676" cy="1699193"/>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chemeClr val="accent5"/>
            </a:solidFill>
            <a:ln w="8399" cap="flat">
              <a:noFill/>
              <a:prstDash val="solid"/>
              <a:miter/>
            </a:ln>
          </p:spPr>
          <p:txBody>
            <a:bodyPr rtlCol="0" anchor="ctr"/>
            <a:lstStyle/>
            <a:p>
              <a:endParaRPr lang="en-ZA"/>
            </a:p>
          </p:txBody>
        </p:sp>
        <p:sp>
          <p:nvSpPr>
            <p:cNvPr id="11" name="Freeform: Shape 10">
              <a:extLst>
                <a:ext uri="{FF2B5EF4-FFF2-40B4-BE49-F238E27FC236}">
                  <a16:creationId xmlns:a16="http://schemas.microsoft.com/office/drawing/2014/main" id="{57E661E9-5A92-CBD9-3171-41C8BAFEBB5C}"/>
                </a:ext>
              </a:extLst>
            </p:cNvPr>
            <p:cNvSpPr/>
            <p:nvPr/>
          </p:nvSpPr>
          <p:spPr>
            <a:xfrm>
              <a:off x="-5043220" y="-1524484"/>
              <a:ext cx="1682676" cy="1699193"/>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003818"/>
            </a:solidFill>
            <a:ln w="8399" cap="flat">
              <a:noFill/>
              <a:prstDash val="solid"/>
              <a:miter/>
            </a:ln>
          </p:spPr>
          <p:txBody>
            <a:bodyPr rtlCol="0" anchor="ctr"/>
            <a:lstStyle/>
            <a:p>
              <a:endParaRPr lang="en-ZA"/>
            </a:p>
          </p:txBody>
        </p:sp>
        <p:sp>
          <p:nvSpPr>
            <p:cNvPr id="12" name="Freeform: Shape 11">
              <a:extLst>
                <a:ext uri="{FF2B5EF4-FFF2-40B4-BE49-F238E27FC236}">
                  <a16:creationId xmlns:a16="http://schemas.microsoft.com/office/drawing/2014/main" id="{A8307B28-B3B4-B465-ACCA-140400B8B7A2}"/>
                </a:ext>
              </a:extLst>
            </p:cNvPr>
            <p:cNvSpPr/>
            <p:nvPr/>
          </p:nvSpPr>
          <p:spPr>
            <a:xfrm>
              <a:off x="-3376875" y="-1524546"/>
              <a:ext cx="3381622" cy="3365353"/>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003818"/>
            </a:solidFill>
            <a:ln w="83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751242F7-D5CB-983D-82A7-1D105C8AEE5B}"/>
                </a:ext>
              </a:extLst>
            </p:cNvPr>
            <p:cNvSpPr/>
            <p:nvPr/>
          </p:nvSpPr>
          <p:spPr>
            <a:xfrm>
              <a:off x="-3376875" y="-1524546"/>
              <a:ext cx="3381622" cy="3365353"/>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006434"/>
            </a:solidFill>
            <a:ln w="8399"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87344BC9-150F-3C26-8F36-43EC1E7925F9}"/>
                </a:ext>
              </a:extLst>
            </p:cNvPr>
            <p:cNvSpPr/>
            <p:nvPr/>
          </p:nvSpPr>
          <p:spPr>
            <a:xfrm>
              <a:off x="-3376875" y="-975882"/>
              <a:ext cx="2830360" cy="2816688"/>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chemeClr val="accent5"/>
              </a:solid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542CEB1B-622C-693B-6F2A-3D381F9A9520}"/>
                </a:ext>
              </a:extLst>
            </p:cNvPr>
            <p:cNvSpPr/>
            <p:nvPr/>
          </p:nvSpPr>
          <p:spPr>
            <a:xfrm>
              <a:off x="-3377061" y="-435323"/>
              <a:ext cx="2287141" cy="2276129"/>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chemeClr val="accent5"/>
              </a:solid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C07B092E-D720-D515-5AFC-54D5B546EE05}"/>
                </a:ext>
              </a:extLst>
            </p:cNvPr>
            <p:cNvSpPr/>
            <p:nvPr/>
          </p:nvSpPr>
          <p:spPr>
            <a:xfrm>
              <a:off x="-3376875" y="124910"/>
              <a:ext cx="1724186" cy="1715896"/>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chemeClr val="accent5"/>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3376875" y="702835"/>
              <a:ext cx="1143477" cy="113797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chemeClr val="accent5"/>
              </a:solid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804E04CC-1B01-AC03-3C86-EA1994CE1083}"/>
                </a:ext>
              </a:extLst>
            </p:cNvPr>
            <p:cNvSpPr/>
            <p:nvPr/>
          </p:nvSpPr>
          <p:spPr>
            <a:xfrm>
              <a:off x="-6692923" y="-1524423"/>
              <a:ext cx="1649703" cy="1649579"/>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008545"/>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6692923" y="-1524484"/>
              <a:ext cx="824821" cy="824821"/>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003818"/>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5868041" y="-1524546"/>
              <a:ext cx="824821" cy="824821"/>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003818"/>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6692923" y="-699725"/>
              <a:ext cx="824821" cy="824882"/>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003818"/>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5470FE27-3443-C56D-0B57-90B00F88944B}"/>
                </a:ext>
              </a:extLst>
            </p:cNvPr>
            <p:cNvSpPr/>
            <p:nvPr/>
          </p:nvSpPr>
          <p:spPr>
            <a:xfrm>
              <a:off x="-5868041" y="-699725"/>
              <a:ext cx="824821" cy="824882"/>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003818"/>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6676592" y="125157"/>
              <a:ext cx="1633371" cy="1703585"/>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006434"/>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6676592" y="188752"/>
              <a:ext cx="1634175" cy="1639990"/>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008545"/>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5700330" y="1110389"/>
              <a:ext cx="657914" cy="728067"/>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chemeClr val="accent5"/>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6676592" y="125157"/>
              <a:ext cx="874434" cy="800693"/>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9C805D"/>
            </a:solidFill>
            <a:ln w="8399" cap="flat">
              <a:noFill/>
              <a:prstDash val="solid"/>
              <a:miter/>
            </a:ln>
          </p:spPr>
          <p:txBody>
            <a:bodyPr rtlCol="0" anchor="ctr"/>
            <a:lstStyle/>
            <a:p>
              <a:endParaRPr lang="en-ZA"/>
            </a:p>
          </p:txBody>
        </p:sp>
      </p:grpSp>
      <p:sp>
        <p:nvSpPr>
          <p:cNvPr id="222" name="Rectangle 221">
            <a:extLst>
              <a:ext uri="{FF2B5EF4-FFF2-40B4-BE49-F238E27FC236}">
                <a16:creationId xmlns:a16="http://schemas.microsoft.com/office/drawing/2014/main" id="{59E4994D-68D0-A472-3417-80CB53FD8BDE}"/>
              </a:ext>
            </a:extLst>
          </p:cNvPr>
          <p:cNvSpPr/>
          <p:nvPr userDrawn="1"/>
        </p:nvSpPr>
        <p:spPr>
          <a:xfrm>
            <a:off x="0" y="6444619"/>
            <a:ext cx="12192000" cy="43099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4259960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4" name="Text Placeholder 8">
            <a:extLst>
              <a:ext uri="{FF2B5EF4-FFF2-40B4-BE49-F238E27FC236}">
                <a16:creationId xmlns:a16="http://schemas.microsoft.com/office/drawing/2014/main" id="{15851C7E-BA01-E344-B0D1-F101297C94BE}"/>
              </a:ext>
            </a:extLst>
          </p:cNvPr>
          <p:cNvSpPr>
            <a:spLocks noGrp="1"/>
          </p:cNvSpPr>
          <p:nvPr>
            <p:ph type="body" sz="quarter" idx="16"/>
          </p:nvPr>
        </p:nvSpPr>
        <p:spPr>
          <a:xfrm>
            <a:off x="1558480" y="2241471"/>
            <a:ext cx="4765638"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8">
            <a:extLst>
              <a:ext uri="{FF2B5EF4-FFF2-40B4-BE49-F238E27FC236}">
                <a16:creationId xmlns:a16="http://schemas.microsoft.com/office/drawing/2014/main" id="{3407AD11-FC10-2593-DF97-E7D50352DCA8}"/>
              </a:ext>
            </a:extLst>
          </p:cNvPr>
          <p:cNvSpPr>
            <a:spLocks noGrp="1"/>
          </p:cNvSpPr>
          <p:nvPr>
            <p:ph type="body" sz="quarter" idx="17"/>
          </p:nvPr>
        </p:nvSpPr>
        <p:spPr>
          <a:xfrm>
            <a:off x="1559710" y="1616970"/>
            <a:ext cx="4759852" cy="366076"/>
          </a:xfrm>
        </p:spPr>
        <p:txBody>
          <a:bodyPr lIns="0"/>
          <a:lstStyle>
            <a:lvl1pPr marL="0" indent="0">
              <a:buFont typeface="Arial" panose="020B0604020202020204" pitchFamily="34" charset="0"/>
              <a:buNone/>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sp>
        <p:nvSpPr>
          <p:cNvPr id="16" name="Text Placeholder 8">
            <a:extLst>
              <a:ext uri="{FF2B5EF4-FFF2-40B4-BE49-F238E27FC236}">
                <a16:creationId xmlns:a16="http://schemas.microsoft.com/office/drawing/2014/main" id="{624790AA-87B5-56C7-7446-2C0CE0E960CC}"/>
              </a:ext>
            </a:extLst>
          </p:cNvPr>
          <p:cNvSpPr>
            <a:spLocks noGrp="1"/>
          </p:cNvSpPr>
          <p:nvPr>
            <p:ph type="body" sz="quarter" idx="18"/>
          </p:nvPr>
        </p:nvSpPr>
        <p:spPr>
          <a:xfrm>
            <a:off x="6915004" y="2241471"/>
            <a:ext cx="4765638"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18">
            <a:extLst>
              <a:ext uri="{FF2B5EF4-FFF2-40B4-BE49-F238E27FC236}">
                <a16:creationId xmlns:a16="http://schemas.microsoft.com/office/drawing/2014/main" id="{86DCB7C2-E21B-CBF9-6CEC-264719C6EA23}"/>
              </a:ext>
            </a:extLst>
          </p:cNvPr>
          <p:cNvSpPr>
            <a:spLocks noGrp="1"/>
          </p:cNvSpPr>
          <p:nvPr>
            <p:ph type="body" sz="quarter" idx="19"/>
          </p:nvPr>
        </p:nvSpPr>
        <p:spPr>
          <a:xfrm>
            <a:off x="6916212" y="1616970"/>
            <a:ext cx="4759852" cy="366076"/>
          </a:xfrm>
        </p:spPr>
        <p:txBody>
          <a:bodyPr lIns="0"/>
          <a:lstStyle>
            <a:lvl1pPr marL="0" indent="0">
              <a:buFont typeface="Arial" panose="020B0604020202020204" pitchFamily="34" charset="0"/>
              <a:buNone/>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grpSp>
        <p:nvGrpSpPr>
          <p:cNvPr id="20" name="Group 19">
            <a:extLst>
              <a:ext uri="{FF2B5EF4-FFF2-40B4-BE49-F238E27FC236}">
                <a16:creationId xmlns:a16="http://schemas.microsoft.com/office/drawing/2014/main" id="{64F9CDC8-95C0-1B58-6400-F4908EC1B4EF}"/>
              </a:ext>
            </a:extLst>
          </p:cNvPr>
          <p:cNvGrpSpPr/>
          <p:nvPr userDrawn="1"/>
        </p:nvGrpSpPr>
        <p:grpSpPr>
          <a:xfrm>
            <a:off x="-228000" y="6613460"/>
            <a:ext cx="12420000" cy="256116"/>
            <a:chOff x="1934840" y="6601883"/>
            <a:chExt cx="12092580" cy="245079"/>
          </a:xfrm>
        </p:grpSpPr>
        <p:sp>
          <p:nvSpPr>
            <p:cNvPr id="21" name="Freeform: Shape 20">
              <a:extLst>
                <a:ext uri="{FF2B5EF4-FFF2-40B4-BE49-F238E27FC236}">
                  <a16:creationId xmlns:a16="http://schemas.microsoft.com/office/drawing/2014/main" id="{5BEC26F7-D272-CBE1-7D55-2449CE04F2D7}"/>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0D37B03C-2AB3-C767-C6E6-0149F4B6DA53}"/>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A76FED2A-DE02-D19D-0FA4-354D1877E823}"/>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24" name="Graphic 23">
              <a:extLst>
                <a:ext uri="{FF2B5EF4-FFF2-40B4-BE49-F238E27FC236}">
                  <a16:creationId xmlns:a16="http://schemas.microsoft.com/office/drawing/2014/main" id="{A7C34D78-CC9E-9B0A-8B61-8FD1C042B7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418544" y="6601886"/>
              <a:ext cx="2902219" cy="244539"/>
            </a:xfrm>
            <a:prstGeom prst="rect">
              <a:avLst/>
            </a:prstGeom>
          </p:spPr>
        </p:pic>
        <p:pic>
          <p:nvPicPr>
            <p:cNvPr id="25" name="Graphic 24">
              <a:extLst>
                <a:ext uri="{FF2B5EF4-FFF2-40B4-BE49-F238E27FC236}">
                  <a16:creationId xmlns:a16="http://schemas.microsoft.com/office/drawing/2014/main" id="{BBD201F5-2FBE-C77D-1935-3AC1434BDB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763" y="6601885"/>
              <a:ext cx="2902219" cy="244539"/>
            </a:xfrm>
            <a:prstGeom prst="rect">
              <a:avLst/>
            </a:prstGeom>
          </p:spPr>
        </p:pic>
        <p:pic>
          <p:nvPicPr>
            <p:cNvPr id="26" name="Graphic 25">
              <a:extLst>
                <a:ext uri="{FF2B5EF4-FFF2-40B4-BE49-F238E27FC236}">
                  <a16:creationId xmlns:a16="http://schemas.microsoft.com/office/drawing/2014/main" id="{B179B8D6-DDFC-E8E7-2A1B-B3DD269DF2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2981" y="6601884"/>
              <a:ext cx="2902219" cy="244539"/>
            </a:xfrm>
            <a:prstGeom prst="rect">
              <a:avLst/>
            </a:prstGeom>
          </p:spPr>
        </p:pic>
        <p:pic>
          <p:nvPicPr>
            <p:cNvPr id="27" name="Graphic 26">
              <a:extLst>
                <a:ext uri="{FF2B5EF4-FFF2-40B4-BE49-F238E27FC236}">
                  <a16:creationId xmlns:a16="http://schemas.microsoft.com/office/drawing/2014/main" id="{32E22AF7-EEE3-CD7F-ADA3-CD3F577D55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1" y="6601883"/>
              <a:ext cx="2902219" cy="244539"/>
            </a:xfrm>
            <a:prstGeom prst="rect">
              <a:avLst/>
            </a:prstGeom>
          </p:spPr>
        </p:pic>
      </p:grpSp>
      <p:sp>
        <p:nvSpPr>
          <p:cNvPr id="4" name="Rectangle 3">
            <a:extLst>
              <a:ext uri="{FF2B5EF4-FFF2-40B4-BE49-F238E27FC236}">
                <a16:creationId xmlns:a16="http://schemas.microsoft.com/office/drawing/2014/main" id="{664FF7AC-56A1-185A-0D26-7F1DF07E77DA}"/>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Graphic 6">
            <a:extLst>
              <a:ext uri="{FF2B5EF4-FFF2-40B4-BE49-F238E27FC236}">
                <a16:creationId xmlns:a16="http://schemas.microsoft.com/office/drawing/2014/main" id="{B8C51D1B-EB3A-E1EF-6423-3C9B1A7C4B0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333702" y="-1"/>
            <a:ext cx="1858298" cy="1238865"/>
          </a:xfrm>
          <a:prstGeom prst="rect">
            <a:avLst/>
          </a:prstGeom>
        </p:spPr>
      </p:pic>
      <p:sp>
        <p:nvSpPr>
          <p:cNvPr id="9" name="Title 1">
            <a:extLst>
              <a:ext uri="{FF2B5EF4-FFF2-40B4-BE49-F238E27FC236}">
                <a16:creationId xmlns:a16="http://schemas.microsoft.com/office/drawing/2014/main" id="{6F2B5013-E979-51F9-8012-4B769E4D37BC}"/>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10" name="Graphic 9">
            <a:extLst>
              <a:ext uri="{FF2B5EF4-FFF2-40B4-BE49-F238E27FC236}">
                <a16:creationId xmlns:a16="http://schemas.microsoft.com/office/drawing/2014/main" id="{EF5774A7-F9CB-B30F-E4B3-B2213AF3ED4A}"/>
              </a:ext>
            </a:extLst>
          </p:cNvPr>
          <p:cNvPicPr>
            <a:picLocks noChangeAspect="1"/>
          </p:cNvPicPr>
          <p:nvPr userDrawn="1"/>
        </p:nvPicPr>
        <p:blipFill>
          <a:blip r:embed="rId6">
            <a:extLst>
              <a:ext uri="{96DAC541-7B7A-43D3-8B79-37D633B846F1}">
                <asvg:svgBlip xmlns:asvg="http://schemas.microsoft.com/office/drawing/2016/SVG/main" r:embed="rId7"/>
              </a:ext>
            </a:extLst>
          </a:blip>
          <a:srcRect r="70186"/>
          <a:stretch/>
        </p:blipFill>
        <p:spPr>
          <a:xfrm>
            <a:off x="630146" y="236440"/>
            <a:ext cx="494424" cy="636685"/>
          </a:xfrm>
          <a:prstGeom prst="rect">
            <a:avLst/>
          </a:prstGeom>
        </p:spPr>
      </p:pic>
    </p:spTree>
    <p:extLst>
      <p:ext uri="{BB962C8B-B14F-4D97-AF65-F5344CB8AC3E}">
        <p14:creationId xmlns:p14="http://schemas.microsoft.com/office/powerpoint/2010/main" val="1496303577"/>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47">
          <p15:clr>
            <a:srgbClr val="FBAE40"/>
          </p15:clr>
        </p15:guide>
        <p15:guide id="4" pos="2751">
          <p15:clr>
            <a:srgbClr val="FBAE40"/>
          </p15:clr>
        </p15:guide>
        <p15:guide id="5" pos="4951">
          <p15:clr>
            <a:srgbClr val="FBAE40"/>
          </p15:clr>
        </p15:guide>
        <p15:guide id="6" pos="5155">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Border">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D65F46-A884-065C-FF51-5A15A9F869B2}"/>
              </a:ext>
            </a:extLst>
          </p:cNvPr>
          <p:cNvGrpSpPr/>
          <p:nvPr userDrawn="1"/>
        </p:nvGrpSpPr>
        <p:grpSpPr>
          <a:xfrm>
            <a:off x="-228000" y="6613460"/>
            <a:ext cx="12420000" cy="256116"/>
            <a:chOff x="1934840" y="6601883"/>
            <a:chExt cx="12092580" cy="245079"/>
          </a:xfrm>
        </p:grpSpPr>
        <p:sp>
          <p:nvSpPr>
            <p:cNvPr id="19" name="Freeform: Shape 18">
              <a:extLst>
                <a:ext uri="{FF2B5EF4-FFF2-40B4-BE49-F238E27FC236}">
                  <a16:creationId xmlns:a16="http://schemas.microsoft.com/office/drawing/2014/main" id="{110F151D-A9F5-978E-FD3B-B1698EEE1AB9}"/>
                </a:ext>
              </a:extLst>
            </p:cNvPr>
            <p:cNvSpPr/>
            <p:nvPr/>
          </p:nvSpPr>
          <p:spPr>
            <a:xfrm>
              <a:off x="1934840"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E6E6E6"/>
            </a:solidFill>
            <a:ln w="26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6DFBBF60-DA6D-E3A3-9620-B5304FA8FECF}"/>
                </a:ext>
              </a:extLst>
            </p:cNvPr>
            <p:cNvSpPr/>
            <p:nvPr/>
          </p:nvSpPr>
          <p:spPr>
            <a:xfrm>
              <a:off x="2176665" y="6605083"/>
              <a:ext cx="241878" cy="241879"/>
            </a:xfrm>
            <a:custGeom>
              <a:avLst/>
              <a:gdLst>
                <a:gd name="connsiteX0" fmla="*/ 243278 w 243278"/>
                <a:gd name="connsiteY0" fmla="*/ 0 h 243278"/>
                <a:gd name="connsiteX1" fmla="*/ 0 w 243278"/>
                <a:gd name="connsiteY1" fmla="*/ 0 h 243278"/>
                <a:gd name="connsiteX2" fmla="*/ 0 w 243278"/>
                <a:gd name="connsiteY2" fmla="*/ 243278 h 243278"/>
                <a:gd name="connsiteX3" fmla="*/ 243278 w 243278"/>
                <a:gd name="connsiteY3" fmla="*/ 243278 h 243278"/>
                <a:gd name="connsiteX4" fmla="*/ 243278 w 243278"/>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278" h="243278">
                  <a:moveTo>
                    <a:pt x="243278" y="0"/>
                  </a:moveTo>
                  <a:lnTo>
                    <a:pt x="0" y="0"/>
                  </a:lnTo>
                  <a:lnTo>
                    <a:pt x="0" y="243278"/>
                  </a:lnTo>
                  <a:lnTo>
                    <a:pt x="243278" y="243278"/>
                  </a:lnTo>
                  <a:lnTo>
                    <a:pt x="243278" y="0"/>
                  </a:lnTo>
                  <a:close/>
                </a:path>
              </a:pathLst>
            </a:custGeom>
            <a:solidFill>
              <a:srgbClr val="CFAD80"/>
            </a:solidFill>
            <a:ln w="26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D31ABB92-4C00-DAF3-5C30-4A315A498BD5}"/>
                </a:ext>
              </a:extLst>
            </p:cNvPr>
            <p:cNvSpPr/>
            <p:nvPr/>
          </p:nvSpPr>
          <p:spPr>
            <a:xfrm>
              <a:off x="2176665" y="6605083"/>
              <a:ext cx="241878" cy="241879"/>
            </a:xfrm>
            <a:custGeom>
              <a:avLst/>
              <a:gdLst>
                <a:gd name="connsiteX0" fmla="*/ 0 w 243278"/>
                <a:gd name="connsiteY0" fmla="*/ 243251 h 243278"/>
                <a:gd name="connsiteX1" fmla="*/ 243278 w 243278"/>
                <a:gd name="connsiteY1" fmla="*/ 0 h 243278"/>
                <a:gd name="connsiteX2" fmla="*/ 0 w 243278"/>
                <a:gd name="connsiteY2" fmla="*/ 0 h 243278"/>
                <a:gd name="connsiteX3" fmla="*/ 0 w 243278"/>
                <a:gd name="connsiteY3" fmla="*/ 243278 h 243278"/>
              </a:gdLst>
              <a:ahLst/>
              <a:cxnLst>
                <a:cxn ang="0">
                  <a:pos x="connsiteX0" y="connsiteY0"/>
                </a:cxn>
                <a:cxn ang="0">
                  <a:pos x="connsiteX1" y="connsiteY1"/>
                </a:cxn>
                <a:cxn ang="0">
                  <a:pos x="connsiteX2" y="connsiteY2"/>
                </a:cxn>
                <a:cxn ang="0">
                  <a:pos x="connsiteX3" y="connsiteY3"/>
                </a:cxn>
              </a:cxnLst>
              <a:rect l="l" t="t" r="r" b="b"/>
              <a:pathLst>
                <a:path w="243278" h="243278">
                  <a:moveTo>
                    <a:pt x="0" y="243251"/>
                  </a:moveTo>
                  <a:lnTo>
                    <a:pt x="243278" y="0"/>
                  </a:lnTo>
                  <a:lnTo>
                    <a:pt x="0" y="0"/>
                  </a:lnTo>
                  <a:lnTo>
                    <a:pt x="0" y="243278"/>
                  </a:lnTo>
                  <a:close/>
                </a:path>
              </a:pathLst>
            </a:custGeom>
            <a:solidFill>
              <a:srgbClr val="000000"/>
            </a:solidFill>
            <a:ln w="2699" cap="flat">
              <a:noFill/>
              <a:prstDash val="solid"/>
              <a:miter/>
            </a:ln>
          </p:spPr>
          <p:txBody>
            <a:bodyPr rtlCol="0" anchor="ctr"/>
            <a:lstStyle/>
            <a:p>
              <a:endParaRPr lang="en-ZA"/>
            </a:p>
          </p:txBody>
        </p:sp>
        <p:pic>
          <p:nvPicPr>
            <p:cNvPr id="30" name="Graphic 29">
              <a:extLst>
                <a:ext uri="{FF2B5EF4-FFF2-40B4-BE49-F238E27FC236}">
                  <a16:creationId xmlns:a16="http://schemas.microsoft.com/office/drawing/2014/main" id="{81FAA0BA-6334-194F-EEF0-712D75E15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418544" y="6601886"/>
              <a:ext cx="2902219" cy="244539"/>
            </a:xfrm>
            <a:prstGeom prst="rect">
              <a:avLst/>
            </a:prstGeom>
          </p:spPr>
        </p:pic>
        <p:pic>
          <p:nvPicPr>
            <p:cNvPr id="31" name="Graphic 30">
              <a:extLst>
                <a:ext uri="{FF2B5EF4-FFF2-40B4-BE49-F238E27FC236}">
                  <a16:creationId xmlns:a16="http://schemas.microsoft.com/office/drawing/2014/main" id="{43122096-C3FC-CA9A-5063-E2C47C7E05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20763" y="6601885"/>
              <a:ext cx="2902219" cy="244539"/>
            </a:xfrm>
            <a:prstGeom prst="rect">
              <a:avLst/>
            </a:prstGeom>
          </p:spPr>
        </p:pic>
        <p:pic>
          <p:nvPicPr>
            <p:cNvPr id="32" name="Graphic 31">
              <a:extLst>
                <a:ext uri="{FF2B5EF4-FFF2-40B4-BE49-F238E27FC236}">
                  <a16:creationId xmlns:a16="http://schemas.microsoft.com/office/drawing/2014/main" id="{5FB5C521-FA2B-6E8A-9A3E-28ECB0B3C2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2981" y="6601884"/>
              <a:ext cx="2902219" cy="244539"/>
            </a:xfrm>
            <a:prstGeom prst="rect">
              <a:avLst/>
            </a:prstGeom>
          </p:spPr>
        </p:pic>
        <p:pic>
          <p:nvPicPr>
            <p:cNvPr id="21" name="Graphic 20">
              <a:extLst>
                <a:ext uri="{FF2B5EF4-FFF2-40B4-BE49-F238E27FC236}">
                  <a16:creationId xmlns:a16="http://schemas.microsoft.com/office/drawing/2014/main" id="{CAC637B3-679D-1968-077A-5B34D3527C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1" y="6601883"/>
              <a:ext cx="2902219" cy="244539"/>
            </a:xfrm>
            <a:prstGeom prst="rect">
              <a:avLst/>
            </a:prstGeom>
          </p:spPr>
        </p:pic>
      </p:grpSp>
      <p:pic>
        <p:nvPicPr>
          <p:cNvPr id="2" name="Graphic 1">
            <a:extLst>
              <a:ext uri="{FF2B5EF4-FFF2-40B4-BE49-F238E27FC236}">
                <a16:creationId xmlns:a16="http://schemas.microsoft.com/office/drawing/2014/main" id="{E0078C6F-78C4-E3FC-86AA-BC85EE694E3B}"/>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11285221" y="236440"/>
            <a:ext cx="494424" cy="636685"/>
          </a:xfrm>
          <a:prstGeom prst="rect">
            <a:avLst/>
          </a:prstGeom>
        </p:spPr>
      </p:pic>
    </p:spTree>
    <p:extLst>
      <p:ext uri="{BB962C8B-B14F-4D97-AF65-F5344CB8AC3E}">
        <p14:creationId xmlns:p14="http://schemas.microsoft.com/office/powerpoint/2010/main" val="2767190337"/>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0318BD5-A4D5-F903-5134-BFA7073019A9}"/>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Tree>
    <p:extLst>
      <p:ext uri="{BB962C8B-B14F-4D97-AF65-F5344CB8AC3E}">
        <p14:creationId xmlns:p14="http://schemas.microsoft.com/office/powerpoint/2010/main" val="4147352256"/>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Main Cover">
    <p:spTree>
      <p:nvGrpSpPr>
        <p:cNvPr id="1" name=""/>
        <p:cNvGrpSpPr/>
        <p:nvPr/>
      </p:nvGrpSpPr>
      <p:grpSpPr>
        <a:xfrm>
          <a:off x="0" y="0"/>
          <a:ext cx="0" cy="0"/>
          <a:chOff x="0" y="0"/>
          <a:chExt cx="0" cy="0"/>
        </a:xfrm>
      </p:grpSpPr>
      <p:pic>
        <p:nvPicPr>
          <p:cNvPr id="358" name="Picture 357">
            <a:extLst>
              <a:ext uri="{FF2B5EF4-FFF2-40B4-BE49-F238E27FC236}">
                <a16:creationId xmlns:a16="http://schemas.microsoft.com/office/drawing/2014/main" id="{3D628FF3-737A-B1DA-863C-EA5511CAEA20}"/>
              </a:ext>
            </a:extLst>
          </p:cNvPr>
          <p:cNvPicPr>
            <a:picLocks noChangeAspect="1"/>
          </p:cNvPicPr>
          <p:nvPr userDrawn="1"/>
        </p:nvPicPr>
        <p:blipFill>
          <a:blip r:embed="rId2"/>
          <a:srcRect r="10542"/>
          <a:stretch/>
        </p:blipFill>
        <p:spPr>
          <a:xfrm>
            <a:off x="-117779" y="0"/>
            <a:ext cx="12309780" cy="6858000"/>
          </a:xfrm>
          <a:prstGeom prst="rect">
            <a:avLst/>
          </a:prstGeom>
        </p:spPr>
      </p:pic>
      <p:sp>
        <p:nvSpPr>
          <p:cNvPr id="2" name="Title 1">
            <a:extLst>
              <a:ext uri="{FF2B5EF4-FFF2-40B4-BE49-F238E27FC236}">
                <a16:creationId xmlns:a16="http://schemas.microsoft.com/office/drawing/2014/main" id="{36280876-7201-04FB-18D7-54FC3EFAC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2EC0FB6-30C8-977D-37FF-A08A84F6B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5BEE2CF4-22A0-44EA-F601-BE6C24E5CE53}"/>
              </a:ext>
            </a:extLst>
          </p:cNvPr>
          <p:cNvSpPr>
            <a:spLocks noGrp="1"/>
          </p:cNvSpPr>
          <p:nvPr>
            <p:ph type="dt" sz="half" idx="10"/>
          </p:nvPr>
        </p:nvSpPr>
        <p:spPr/>
        <p:txBody>
          <a:bodyPr/>
          <a:lstStyle/>
          <a:p>
            <a:fld id="{2F0024F3-716D-4858-A47B-A94DB0594318}" type="datetimeFigureOut">
              <a:rPr lang="en-ZA" smtClean="0"/>
              <a:t>2025/08/19</a:t>
            </a:fld>
            <a:endParaRPr lang="en-ZA"/>
          </a:p>
        </p:txBody>
      </p:sp>
      <p:sp>
        <p:nvSpPr>
          <p:cNvPr id="5" name="Footer Placeholder 4">
            <a:extLst>
              <a:ext uri="{FF2B5EF4-FFF2-40B4-BE49-F238E27FC236}">
                <a16:creationId xmlns:a16="http://schemas.microsoft.com/office/drawing/2014/main" id="{5FEAF3A3-A8F2-4279-0CF5-F5FC958DF16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5EBDBC5-05FF-338C-79A8-DA87D2484B2B}"/>
              </a:ext>
            </a:extLst>
          </p:cNvPr>
          <p:cNvSpPr>
            <a:spLocks noGrp="1"/>
          </p:cNvSpPr>
          <p:nvPr>
            <p:ph type="sldNum" sz="quarter" idx="12"/>
          </p:nvPr>
        </p:nvSpPr>
        <p:spPr/>
        <p:txBody>
          <a:bodyPr/>
          <a:lstStyle/>
          <a:p>
            <a:fld id="{1364E149-6B8E-4F8F-B4E5-14C644F62B3E}" type="slidenum">
              <a:rPr lang="en-ZA" smtClean="0"/>
              <a:t>‹#›</a:t>
            </a:fld>
            <a:endParaRPr lang="en-ZA"/>
          </a:p>
        </p:txBody>
      </p:sp>
    </p:spTree>
    <p:extLst>
      <p:ext uri="{BB962C8B-B14F-4D97-AF65-F5344CB8AC3E}">
        <p14:creationId xmlns:p14="http://schemas.microsoft.com/office/powerpoint/2010/main" val="36054748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d">
    <p:bg>
      <p:bgPr>
        <a:solidFill>
          <a:srgbClr val="B10000"/>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F0477A8-A693-E286-52B9-F5545E9A4D58}"/>
              </a:ext>
            </a:extLst>
          </p:cNvPr>
          <p:cNvGrpSpPr/>
          <p:nvPr userDrawn="1"/>
        </p:nvGrpSpPr>
        <p:grpSpPr>
          <a:xfrm>
            <a:off x="-15999" y="1852905"/>
            <a:ext cx="6697670" cy="5050318"/>
            <a:chOff x="-5639476" y="1852905"/>
            <a:chExt cx="6697670" cy="5050318"/>
          </a:xfrm>
        </p:grpSpPr>
        <p:sp>
          <p:nvSpPr>
            <p:cNvPr id="7" name="Freeform: Shape 6">
              <a:extLst>
                <a:ext uri="{FF2B5EF4-FFF2-40B4-BE49-F238E27FC236}">
                  <a16:creationId xmlns:a16="http://schemas.microsoft.com/office/drawing/2014/main" id="{305C6822-AE77-F53B-33B7-95EEE310AA42}"/>
                </a:ext>
              </a:extLst>
            </p:cNvPr>
            <p:cNvSpPr/>
            <p:nvPr/>
          </p:nvSpPr>
          <p:spPr>
            <a:xfrm>
              <a:off x="-5572789" y="1852905"/>
              <a:ext cx="1632320" cy="1682676"/>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chemeClr val="accent3"/>
            </a:solidFill>
            <a:ln w="8399" cap="flat">
              <a:noFill/>
              <a:prstDash val="solid"/>
              <a:miter/>
            </a:ln>
          </p:spPr>
          <p:txBody>
            <a:bodyPr rtlCol="0" anchor="ctr"/>
            <a:lstStyle/>
            <a:p>
              <a:endParaRPr lang="en-ZA"/>
            </a:p>
          </p:txBody>
        </p:sp>
        <p:sp>
          <p:nvSpPr>
            <p:cNvPr id="8" name="Freeform: Shape 7">
              <a:extLst>
                <a:ext uri="{FF2B5EF4-FFF2-40B4-BE49-F238E27FC236}">
                  <a16:creationId xmlns:a16="http://schemas.microsoft.com/office/drawing/2014/main" id="{FEE0FE2F-C9C0-1F0A-C173-6FE7F607FCAD}"/>
                </a:ext>
              </a:extLst>
            </p:cNvPr>
            <p:cNvSpPr/>
            <p:nvPr/>
          </p:nvSpPr>
          <p:spPr>
            <a:xfrm>
              <a:off x="-5623145" y="2079500"/>
              <a:ext cx="1632320" cy="1458369"/>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rgbClr val="F6A7B1"/>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A1A2C3AB-1E88-A63A-9622-F45137ECD180}"/>
                </a:ext>
              </a:extLst>
            </p:cNvPr>
            <p:cNvSpPr/>
            <p:nvPr/>
          </p:nvSpPr>
          <p:spPr>
            <a:xfrm>
              <a:off x="-5638385" y="1855194"/>
              <a:ext cx="1749072" cy="1682676"/>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B10000"/>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3989773" y="3537870"/>
              <a:ext cx="1682676" cy="1699193"/>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E8233C"/>
            </a:solidFill>
            <a:ln w="8399" cap="flat">
              <a:noFill/>
              <a:prstDash val="solid"/>
              <a:miter/>
            </a:ln>
          </p:spPr>
          <p:txBody>
            <a:bodyPr rtlCol="0" anchor="ctr"/>
            <a:lstStyle/>
            <a:p>
              <a:endParaRPr lang="en-ZA"/>
            </a:p>
          </p:txBody>
        </p:sp>
        <p:sp>
          <p:nvSpPr>
            <p:cNvPr id="11" name="Freeform: Shape 10">
              <a:extLst>
                <a:ext uri="{FF2B5EF4-FFF2-40B4-BE49-F238E27FC236}">
                  <a16:creationId xmlns:a16="http://schemas.microsoft.com/office/drawing/2014/main" id="{57E661E9-5A92-CBD9-3171-41C8BAFEBB5C}"/>
                </a:ext>
              </a:extLst>
            </p:cNvPr>
            <p:cNvSpPr/>
            <p:nvPr/>
          </p:nvSpPr>
          <p:spPr>
            <a:xfrm>
              <a:off x="-3989773" y="3537932"/>
              <a:ext cx="1682676" cy="1699193"/>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F17B8A"/>
            </a:solidFill>
            <a:ln w="8399" cap="flat">
              <a:noFill/>
              <a:prstDash val="solid"/>
              <a:miter/>
            </a:ln>
          </p:spPr>
          <p:txBody>
            <a:bodyPr rtlCol="0" anchor="ctr"/>
            <a:lstStyle/>
            <a:p>
              <a:endParaRPr lang="en-ZA" dirty="0"/>
            </a:p>
          </p:txBody>
        </p:sp>
        <p:grpSp>
          <p:nvGrpSpPr>
            <p:cNvPr id="47" name="Group 46">
              <a:extLst>
                <a:ext uri="{FF2B5EF4-FFF2-40B4-BE49-F238E27FC236}">
                  <a16:creationId xmlns:a16="http://schemas.microsoft.com/office/drawing/2014/main" id="{463D6306-154D-5160-8E94-A3190F0F10A2}"/>
                </a:ext>
              </a:extLst>
            </p:cNvPr>
            <p:cNvGrpSpPr/>
            <p:nvPr/>
          </p:nvGrpSpPr>
          <p:grpSpPr>
            <a:xfrm>
              <a:off x="-2323614" y="3537870"/>
              <a:ext cx="3381808" cy="3365353"/>
              <a:chOff x="3315862" y="3492647"/>
              <a:chExt cx="3381808" cy="3365353"/>
            </a:xfrm>
          </p:grpSpPr>
          <p:sp>
            <p:nvSpPr>
              <p:cNvPr id="12" name="Freeform: Shape 11">
                <a:extLst>
                  <a:ext uri="{FF2B5EF4-FFF2-40B4-BE49-F238E27FC236}">
                    <a16:creationId xmlns:a16="http://schemas.microsoft.com/office/drawing/2014/main" id="{A8307B28-B3B4-B465-ACCA-140400B8B7A2}"/>
                  </a:ext>
                </a:extLst>
              </p:cNvPr>
              <p:cNvSpPr/>
              <p:nvPr/>
            </p:nvSpPr>
            <p:spPr>
              <a:xfrm>
                <a:off x="3316048" y="3492647"/>
                <a:ext cx="3381622" cy="3365353"/>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B10000"/>
              </a:solidFill>
              <a:ln w="83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751242F7-D5CB-983D-82A7-1D105C8AEE5B}"/>
                  </a:ext>
                </a:extLst>
              </p:cNvPr>
              <p:cNvSpPr/>
              <p:nvPr/>
            </p:nvSpPr>
            <p:spPr>
              <a:xfrm>
                <a:off x="3316048" y="3492647"/>
                <a:ext cx="3381622" cy="3365353"/>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ED4F63"/>
              </a:solidFill>
              <a:ln w="8399" cap="flat">
                <a:noFill/>
                <a:prstDash val="solid"/>
                <a:miter/>
              </a:ln>
            </p:spPr>
            <p:txBody>
              <a:bodyPr rtlCol="0" anchor="ctr"/>
              <a:lstStyle/>
              <a:p>
                <a:endParaRPr lang="en-ZA" dirty="0"/>
              </a:p>
            </p:txBody>
          </p:sp>
          <p:sp>
            <p:nvSpPr>
              <p:cNvPr id="14" name="Freeform: Shape 13">
                <a:extLst>
                  <a:ext uri="{FF2B5EF4-FFF2-40B4-BE49-F238E27FC236}">
                    <a16:creationId xmlns:a16="http://schemas.microsoft.com/office/drawing/2014/main" id="{87344BC9-150F-3C26-8F36-43EC1E7925F9}"/>
                  </a:ext>
                </a:extLst>
              </p:cNvPr>
              <p:cNvSpPr/>
              <p:nvPr/>
            </p:nvSpPr>
            <p:spPr>
              <a:xfrm>
                <a:off x="3316048" y="4041311"/>
                <a:ext cx="2830360" cy="2816688"/>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chemeClr val="accent3"/>
                </a:solid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542CEB1B-622C-693B-6F2A-3D381F9A9520}"/>
                  </a:ext>
                </a:extLst>
              </p:cNvPr>
              <p:cNvSpPr/>
              <p:nvPr/>
            </p:nvSpPr>
            <p:spPr>
              <a:xfrm>
                <a:off x="3315862" y="4581870"/>
                <a:ext cx="2287141" cy="2276129"/>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chemeClr val="accent3"/>
                </a:solid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C07B092E-D720-D515-5AFC-54D5B546EE05}"/>
                  </a:ext>
                </a:extLst>
              </p:cNvPr>
              <p:cNvSpPr/>
              <p:nvPr/>
            </p:nvSpPr>
            <p:spPr>
              <a:xfrm>
                <a:off x="3316048" y="5142103"/>
                <a:ext cx="1724186" cy="1715896"/>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chemeClr val="accent3"/>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3316048" y="5720028"/>
                <a:ext cx="1143477" cy="113797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chemeClr val="accent3"/>
                </a:solidFill>
                <a:prstDash val="solid"/>
                <a:miter/>
              </a:ln>
            </p:spPr>
            <p:txBody>
              <a:bodyPr rtlCol="0" anchor="ctr"/>
              <a:lstStyle/>
              <a:p>
                <a:endParaRPr lang="en-ZA"/>
              </a:p>
            </p:txBody>
          </p:sp>
        </p:grpSp>
        <p:sp>
          <p:nvSpPr>
            <p:cNvPr id="18" name="Freeform: Shape 17">
              <a:extLst>
                <a:ext uri="{FF2B5EF4-FFF2-40B4-BE49-F238E27FC236}">
                  <a16:creationId xmlns:a16="http://schemas.microsoft.com/office/drawing/2014/main" id="{804E04CC-1B01-AC03-3C86-EA1994CE1083}"/>
                </a:ext>
              </a:extLst>
            </p:cNvPr>
            <p:cNvSpPr/>
            <p:nvPr/>
          </p:nvSpPr>
          <p:spPr>
            <a:xfrm>
              <a:off x="-5639476" y="3537993"/>
              <a:ext cx="1649703" cy="1649579"/>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F17B8A"/>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5639476" y="3537932"/>
              <a:ext cx="824821" cy="824821"/>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B10000"/>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4814594" y="3537870"/>
              <a:ext cx="824821" cy="824821"/>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B10000"/>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5639476" y="4362691"/>
              <a:ext cx="824821" cy="824882"/>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F1EBE8"/>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5470FE27-3443-C56D-0B57-90B00F88944B}"/>
                </a:ext>
              </a:extLst>
            </p:cNvPr>
            <p:cNvSpPr/>
            <p:nvPr/>
          </p:nvSpPr>
          <p:spPr>
            <a:xfrm>
              <a:off x="-4814594" y="4362691"/>
              <a:ext cx="824821" cy="824882"/>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B10000"/>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5623145" y="5187573"/>
              <a:ext cx="1633371" cy="1703585"/>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B10000"/>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5623145" y="5251168"/>
              <a:ext cx="1634175" cy="1639990"/>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F1EBE8"/>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4646883" y="6172805"/>
              <a:ext cx="657914" cy="728067"/>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E8233C"/>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5623145" y="5187573"/>
              <a:ext cx="874434" cy="800693"/>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E8233C"/>
            </a:solidFill>
            <a:ln w="8399" cap="flat">
              <a:noFill/>
              <a:prstDash val="solid"/>
              <a:miter/>
            </a:ln>
          </p:spPr>
          <p:txBody>
            <a:bodyPr rtlCol="0" anchor="ctr"/>
            <a:lstStyle/>
            <a:p>
              <a:endParaRPr lang="en-ZA"/>
            </a:p>
          </p:txBody>
        </p:sp>
      </p:grpSp>
      <p:sp>
        <p:nvSpPr>
          <p:cNvPr id="6" name="Rectangle 5">
            <a:extLst>
              <a:ext uri="{FF2B5EF4-FFF2-40B4-BE49-F238E27FC236}">
                <a16:creationId xmlns:a16="http://schemas.microsoft.com/office/drawing/2014/main" id="{6CA46758-A87D-3C20-DEA7-3C43D4C9CBB8}"/>
              </a:ext>
            </a:extLst>
          </p:cNvPr>
          <p:cNvSpPr/>
          <p:nvPr userDrawn="1"/>
        </p:nvSpPr>
        <p:spPr>
          <a:xfrm>
            <a:off x="-21838" y="0"/>
            <a:ext cx="12213838" cy="15479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Rectangle 26">
            <a:extLst>
              <a:ext uri="{FF2B5EF4-FFF2-40B4-BE49-F238E27FC236}">
                <a16:creationId xmlns:a16="http://schemas.microsoft.com/office/drawing/2014/main" id="{306ACEDE-919C-6E81-B246-C70E571B00EF}"/>
              </a:ext>
            </a:extLst>
          </p:cNvPr>
          <p:cNvSpPr/>
          <p:nvPr userDrawn="1"/>
        </p:nvSpPr>
        <p:spPr>
          <a:xfrm>
            <a:off x="-21838" y="6448584"/>
            <a:ext cx="12225240" cy="42346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94" name="Group 293">
            <a:extLst>
              <a:ext uri="{FF2B5EF4-FFF2-40B4-BE49-F238E27FC236}">
                <a16:creationId xmlns:a16="http://schemas.microsoft.com/office/drawing/2014/main" id="{A4FB9063-D666-4E30-B438-75F1C93EBD5D}"/>
              </a:ext>
            </a:extLst>
          </p:cNvPr>
          <p:cNvGrpSpPr/>
          <p:nvPr userDrawn="1"/>
        </p:nvGrpSpPr>
        <p:grpSpPr>
          <a:xfrm>
            <a:off x="0" y="6448584"/>
            <a:ext cx="2440432" cy="409416"/>
            <a:chOff x="6096000" y="0"/>
            <a:chExt cx="4629149" cy="776604"/>
          </a:xfrm>
        </p:grpSpPr>
        <p:sp>
          <p:nvSpPr>
            <p:cNvPr id="379" name="Freeform: Shape 378">
              <a:extLst>
                <a:ext uri="{FF2B5EF4-FFF2-40B4-BE49-F238E27FC236}">
                  <a16:creationId xmlns:a16="http://schemas.microsoft.com/office/drawing/2014/main" id="{8B0FC86E-B505-EA26-8067-AD891041C8F3}"/>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E8233C"/>
            </a:solidFill>
            <a:ln w="6347" cap="flat">
              <a:noFill/>
              <a:prstDash val="solid"/>
              <a:miter/>
            </a:ln>
          </p:spPr>
          <p:txBody>
            <a:bodyPr rtlCol="0" anchor="ctr"/>
            <a:lstStyle/>
            <a:p>
              <a:endParaRPr lang="en-ZA"/>
            </a:p>
          </p:txBody>
        </p:sp>
        <p:sp>
          <p:nvSpPr>
            <p:cNvPr id="380" name="Freeform: Shape 379">
              <a:extLst>
                <a:ext uri="{FF2B5EF4-FFF2-40B4-BE49-F238E27FC236}">
                  <a16:creationId xmlns:a16="http://schemas.microsoft.com/office/drawing/2014/main" id="{653AAF82-3FCD-BDB0-8F53-B28F1ADC0646}"/>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381" name="Freeform: Shape 380">
              <a:extLst>
                <a:ext uri="{FF2B5EF4-FFF2-40B4-BE49-F238E27FC236}">
                  <a16:creationId xmlns:a16="http://schemas.microsoft.com/office/drawing/2014/main" id="{D06D1BE4-C71A-D1AB-D90F-56BBDA8EE754}"/>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382" name="Freeform: Shape 381">
              <a:extLst>
                <a:ext uri="{FF2B5EF4-FFF2-40B4-BE49-F238E27FC236}">
                  <a16:creationId xmlns:a16="http://schemas.microsoft.com/office/drawing/2014/main" id="{282287D7-B649-2715-94E0-743766A5CF4C}"/>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383" name="Freeform: Shape 382">
              <a:extLst>
                <a:ext uri="{FF2B5EF4-FFF2-40B4-BE49-F238E27FC236}">
                  <a16:creationId xmlns:a16="http://schemas.microsoft.com/office/drawing/2014/main" id="{237CCC80-7AF0-4DBB-58B8-6D49DD57324E}"/>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384" name="Freeform: Shape 383">
              <a:extLst>
                <a:ext uri="{FF2B5EF4-FFF2-40B4-BE49-F238E27FC236}">
                  <a16:creationId xmlns:a16="http://schemas.microsoft.com/office/drawing/2014/main" id="{F2DBE011-5456-AAD3-E8B1-F40DC1A6B600}"/>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ED4F63"/>
            </a:solidFill>
            <a:ln w="6347" cap="flat">
              <a:noFill/>
              <a:prstDash val="solid"/>
              <a:miter/>
            </a:ln>
          </p:spPr>
          <p:txBody>
            <a:bodyPr rtlCol="0" anchor="ctr"/>
            <a:lstStyle/>
            <a:p>
              <a:endParaRPr lang="en-ZA"/>
            </a:p>
          </p:txBody>
        </p:sp>
        <p:sp>
          <p:nvSpPr>
            <p:cNvPr id="385" name="Freeform: Shape 384">
              <a:extLst>
                <a:ext uri="{FF2B5EF4-FFF2-40B4-BE49-F238E27FC236}">
                  <a16:creationId xmlns:a16="http://schemas.microsoft.com/office/drawing/2014/main" id="{E8C77A1C-38BC-CF4A-60E4-040E88398931}"/>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B10000"/>
            </a:solidFill>
            <a:ln w="6347" cap="flat">
              <a:noFill/>
              <a:prstDash val="solid"/>
              <a:miter/>
            </a:ln>
          </p:spPr>
          <p:txBody>
            <a:bodyPr rtlCol="0" anchor="ctr"/>
            <a:lstStyle/>
            <a:p>
              <a:endParaRPr lang="en-ZA"/>
            </a:p>
          </p:txBody>
        </p:sp>
        <p:sp>
          <p:nvSpPr>
            <p:cNvPr id="386" name="Freeform: Shape 385">
              <a:extLst>
                <a:ext uri="{FF2B5EF4-FFF2-40B4-BE49-F238E27FC236}">
                  <a16:creationId xmlns:a16="http://schemas.microsoft.com/office/drawing/2014/main" id="{C5881E78-A743-0833-154C-3899B1B3ADFC}"/>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387" name="Freeform: Shape 386">
              <a:extLst>
                <a:ext uri="{FF2B5EF4-FFF2-40B4-BE49-F238E27FC236}">
                  <a16:creationId xmlns:a16="http://schemas.microsoft.com/office/drawing/2014/main" id="{A1BE8F1A-8049-F2AB-B316-9175A013154D}"/>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388" name="Freeform: Shape 387">
              <a:extLst>
                <a:ext uri="{FF2B5EF4-FFF2-40B4-BE49-F238E27FC236}">
                  <a16:creationId xmlns:a16="http://schemas.microsoft.com/office/drawing/2014/main" id="{00D00EC0-AFC5-AB4C-E478-252970FB32D2}"/>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B10000"/>
            </a:solidFill>
            <a:ln w="6347" cap="flat">
              <a:noFill/>
              <a:prstDash val="solid"/>
              <a:miter/>
            </a:ln>
          </p:spPr>
          <p:txBody>
            <a:bodyPr rtlCol="0" anchor="ctr"/>
            <a:lstStyle/>
            <a:p>
              <a:endParaRPr lang="en-ZA"/>
            </a:p>
          </p:txBody>
        </p:sp>
        <p:sp>
          <p:nvSpPr>
            <p:cNvPr id="389" name="Freeform: Shape 388">
              <a:extLst>
                <a:ext uri="{FF2B5EF4-FFF2-40B4-BE49-F238E27FC236}">
                  <a16:creationId xmlns:a16="http://schemas.microsoft.com/office/drawing/2014/main" id="{C99B3525-9405-5300-AC77-05BEB321C577}"/>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390" name="Freeform: Shape 389">
              <a:extLst>
                <a:ext uri="{FF2B5EF4-FFF2-40B4-BE49-F238E27FC236}">
                  <a16:creationId xmlns:a16="http://schemas.microsoft.com/office/drawing/2014/main" id="{9624DB06-C3C4-A026-3C16-E869F3F8F688}"/>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391" name="Freeform: Shape 390">
              <a:extLst>
                <a:ext uri="{FF2B5EF4-FFF2-40B4-BE49-F238E27FC236}">
                  <a16:creationId xmlns:a16="http://schemas.microsoft.com/office/drawing/2014/main" id="{2B2D5221-A9D1-9B31-84B2-F56461B06F70}"/>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8233C"/>
            </a:solidFill>
            <a:ln w="6347" cap="flat">
              <a:noFill/>
              <a:prstDash val="solid"/>
              <a:miter/>
            </a:ln>
          </p:spPr>
          <p:txBody>
            <a:bodyPr rtlCol="0" anchor="ctr"/>
            <a:lstStyle/>
            <a:p>
              <a:endParaRPr lang="en-ZA"/>
            </a:p>
          </p:txBody>
        </p:sp>
        <p:sp>
          <p:nvSpPr>
            <p:cNvPr id="392" name="Freeform: Shape 391">
              <a:extLst>
                <a:ext uri="{FF2B5EF4-FFF2-40B4-BE49-F238E27FC236}">
                  <a16:creationId xmlns:a16="http://schemas.microsoft.com/office/drawing/2014/main" id="{56323173-97CF-91FE-EAB6-E92C0DD6AE0F}"/>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393" name="Graphic 19">
              <a:extLst>
                <a:ext uri="{FF2B5EF4-FFF2-40B4-BE49-F238E27FC236}">
                  <a16:creationId xmlns:a16="http://schemas.microsoft.com/office/drawing/2014/main" id="{983A593E-49A6-6683-C1EC-6C15313CA74B}"/>
                </a:ext>
              </a:extLst>
            </p:cNvPr>
            <p:cNvGrpSpPr/>
            <p:nvPr/>
          </p:nvGrpSpPr>
          <p:grpSpPr>
            <a:xfrm>
              <a:off x="9950577" y="2095"/>
              <a:ext cx="774572" cy="774509"/>
              <a:chOff x="8756777" y="2095"/>
              <a:chExt cx="774572" cy="774509"/>
            </a:xfrm>
          </p:grpSpPr>
          <p:sp>
            <p:nvSpPr>
              <p:cNvPr id="394" name="Freeform: Shape 393">
                <a:extLst>
                  <a:ext uri="{FF2B5EF4-FFF2-40B4-BE49-F238E27FC236}">
                    <a16:creationId xmlns:a16="http://schemas.microsoft.com/office/drawing/2014/main" id="{22CD5D37-0F7B-C138-5BC6-AB1884D4519E}"/>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395" name="Freeform: Shape 394">
                <a:extLst>
                  <a:ext uri="{FF2B5EF4-FFF2-40B4-BE49-F238E27FC236}">
                    <a16:creationId xmlns:a16="http://schemas.microsoft.com/office/drawing/2014/main" id="{5B59C12A-4A5B-5806-8FB5-93E507B46230}"/>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85BF3F"/>
              </a:solidFill>
              <a:ln w="6347" cap="flat">
                <a:noFill/>
                <a:prstDash val="solid"/>
                <a:miter/>
              </a:ln>
            </p:spPr>
            <p:txBody>
              <a:bodyPr rtlCol="0" anchor="ctr"/>
              <a:lstStyle/>
              <a:p>
                <a:endParaRPr lang="en-ZA"/>
              </a:p>
            </p:txBody>
          </p:sp>
          <p:sp>
            <p:nvSpPr>
              <p:cNvPr id="396" name="Freeform: Shape 395">
                <a:extLst>
                  <a:ext uri="{FF2B5EF4-FFF2-40B4-BE49-F238E27FC236}">
                    <a16:creationId xmlns:a16="http://schemas.microsoft.com/office/drawing/2014/main" id="{C7A3C74E-137F-9079-E03B-09DA69D3E4A1}"/>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85BF3F"/>
              </a:solidFill>
              <a:ln w="6347" cap="flat">
                <a:noFill/>
                <a:prstDash val="solid"/>
                <a:miter/>
              </a:ln>
            </p:spPr>
            <p:txBody>
              <a:bodyPr rtlCol="0" anchor="ctr"/>
              <a:lstStyle/>
              <a:p>
                <a:endParaRPr lang="en-ZA"/>
              </a:p>
            </p:txBody>
          </p:sp>
          <p:sp>
            <p:nvSpPr>
              <p:cNvPr id="397" name="Freeform: Shape 396">
                <a:extLst>
                  <a:ext uri="{FF2B5EF4-FFF2-40B4-BE49-F238E27FC236}">
                    <a16:creationId xmlns:a16="http://schemas.microsoft.com/office/drawing/2014/main" id="{5FA06224-1E49-1A26-6F75-192CA557BA19}"/>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85BF3F"/>
              </a:solidFill>
              <a:ln w="6347" cap="flat">
                <a:noFill/>
                <a:prstDash val="solid"/>
                <a:miter/>
              </a:ln>
            </p:spPr>
            <p:txBody>
              <a:bodyPr rtlCol="0" anchor="ctr"/>
              <a:lstStyle/>
              <a:p>
                <a:endParaRPr lang="en-ZA"/>
              </a:p>
            </p:txBody>
          </p:sp>
          <p:sp>
            <p:nvSpPr>
              <p:cNvPr id="398" name="Freeform: Shape 397">
                <a:extLst>
                  <a:ext uri="{FF2B5EF4-FFF2-40B4-BE49-F238E27FC236}">
                    <a16:creationId xmlns:a16="http://schemas.microsoft.com/office/drawing/2014/main" id="{F600FAFA-BA13-7A48-A7B0-5A1CF2D39E6B}"/>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85BF3F"/>
              </a:solidFill>
              <a:ln w="6347" cap="flat">
                <a:noFill/>
                <a:prstDash val="solid"/>
                <a:miter/>
              </a:ln>
            </p:spPr>
            <p:txBody>
              <a:bodyPr rtlCol="0" anchor="ctr"/>
              <a:lstStyle/>
              <a:p>
                <a:endParaRPr lang="en-ZA"/>
              </a:p>
            </p:txBody>
          </p:sp>
        </p:grpSp>
      </p:grpSp>
      <p:grpSp>
        <p:nvGrpSpPr>
          <p:cNvPr id="295" name="Group 294">
            <a:extLst>
              <a:ext uri="{FF2B5EF4-FFF2-40B4-BE49-F238E27FC236}">
                <a16:creationId xmlns:a16="http://schemas.microsoft.com/office/drawing/2014/main" id="{4EB65D20-A7F2-F3CE-FC4C-C3B25308FF6C}"/>
              </a:ext>
            </a:extLst>
          </p:cNvPr>
          <p:cNvGrpSpPr/>
          <p:nvPr userDrawn="1"/>
        </p:nvGrpSpPr>
        <p:grpSpPr>
          <a:xfrm rot="10800000" flipH="1">
            <a:off x="2430337" y="6448584"/>
            <a:ext cx="2440432" cy="409416"/>
            <a:chOff x="6096000" y="0"/>
            <a:chExt cx="4629149" cy="776604"/>
          </a:xfrm>
        </p:grpSpPr>
        <p:sp>
          <p:nvSpPr>
            <p:cNvPr id="359" name="Freeform: Shape 358">
              <a:extLst>
                <a:ext uri="{FF2B5EF4-FFF2-40B4-BE49-F238E27FC236}">
                  <a16:creationId xmlns:a16="http://schemas.microsoft.com/office/drawing/2014/main" id="{44AD2000-223B-4BD9-01F9-1520E91266C7}"/>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F17B8A"/>
            </a:solidFill>
            <a:ln w="6347" cap="flat">
              <a:noFill/>
              <a:prstDash val="solid"/>
              <a:miter/>
            </a:ln>
          </p:spPr>
          <p:txBody>
            <a:bodyPr rtlCol="0" anchor="ctr"/>
            <a:lstStyle/>
            <a:p>
              <a:endParaRPr lang="en-ZA"/>
            </a:p>
          </p:txBody>
        </p:sp>
        <p:sp>
          <p:nvSpPr>
            <p:cNvPr id="360" name="Freeform: Shape 359">
              <a:extLst>
                <a:ext uri="{FF2B5EF4-FFF2-40B4-BE49-F238E27FC236}">
                  <a16:creationId xmlns:a16="http://schemas.microsoft.com/office/drawing/2014/main" id="{02D0696F-A516-F38D-9FF7-6B72E33799A2}"/>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361" name="Freeform: Shape 360">
              <a:extLst>
                <a:ext uri="{FF2B5EF4-FFF2-40B4-BE49-F238E27FC236}">
                  <a16:creationId xmlns:a16="http://schemas.microsoft.com/office/drawing/2014/main" id="{D06EE2EA-9F95-4F22-9E99-7AAAC20C2CCF}"/>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362" name="Freeform: Shape 361">
              <a:extLst>
                <a:ext uri="{FF2B5EF4-FFF2-40B4-BE49-F238E27FC236}">
                  <a16:creationId xmlns:a16="http://schemas.microsoft.com/office/drawing/2014/main" id="{AE152D93-668E-8C62-86BB-FF85B3F46583}"/>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363" name="Freeform: Shape 362">
              <a:extLst>
                <a:ext uri="{FF2B5EF4-FFF2-40B4-BE49-F238E27FC236}">
                  <a16:creationId xmlns:a16="http://schemas.microsoft.com/office/drawing/2014/main" id="{C4DFF1FC-9E0B-A0E7-8299-3DA9A53F66C7}"/>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364" name="Freeform: Shape 363">
              <a:extLst>
                <a:ext uri="{FF2B5EF4-FFF2-40B4-BE49-F238E27FC236}">
                  <a16:creationId xmlns:a16="http://schemas.microsoft.com/office/drawing/2014/main" id="{818EE606-81BF-D7A2-6B11-FC973D3683EF}"/>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B10000"/>
            </a:solidFill>
            <a:ln w="6347" cap="flat">
              <a:noFill/>
              <a:prstDash val="solid"/>
              <a:miter/>
            </a:ln>
          </p:spPr>
          <p:txBody>
            <a:bodyPr rtlCol="0" anchor="ctr"/>
            <a:lstStyle/>
            <a:p>
              <a:endParaRPr lang="en-ZA"/>
            </a:p>
          </p:txBody>
        </p:sp>
        <p:sp>
          <p:nvSpPr>
            <p:cNvPr id="365" name="Freeform: Shape 364">
              <a:extLst>
                <a:ext uri="{FF2B5EF4-FFF2-40B4-BE49-F238E27FC236}">
                  <a16:creationId xmlns:a16="http://schemas.microsoft.com/office/drawing/2014/main" id="{52A05064-F720-E247-7B51-A1F00AA37511}"/>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E8233C"/>
            </a:solidFill>
            <a:ln w="6347" cap="flat">
              <a:noFill/>
              <a:prstDash val="solid"/>
              <a:miter/>
            </a:ln>
          </p:spPr>
          <p:txBody>
            <a:bodyPr rtlCol="0" anchor="ctr"/>
            <a:lstStyle/>
            <a:p>
              <a:endParaRPr lang="en-ZA"/>
            </a:p>
          </p:txBody>
        </p:sp>
        <p:sp>
          <p:nvSpPr>
            <p:cNvPr id="366" name="Freeform: Shape 365">
              <a:extLst>
                <a:ext uri="{FF2B5EF4-FFF2-40B4-BE49-F238E27FC236}">
                  <a16:creationId xmlns:a16="http://schemas.microsoft.com/office/drawing/2014/main" id="{188DB275-8C0E-CCA9-E947-C21AD61B7E6F}"/>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367" name="Freeform: Shape 366">
              <a:extLst>
                <a:ext uri="{FF2B5EF4-FFF2-40B4-BE49-F238E27FC236}">
                  <a16:creationId xmlns:a16="http://schemas.microsoft.com/office/drawing/2014/main" id="{BF2B2A67-952A-5449-4421-79D2663C6DA0}"/>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368" name="Freeform: Shape 367">
              <a:extLst>
                <a:ext uri="{FF2B5EF4-FFF2-40B4-BE49-F238E27FC236}">
                  <a16:creationId xmlns:a16="http://schemas.microsoft.com/office/drawing/2014/main" id="{AD5EE9AB-468B-CB64-4A07-C9EC699055CE}"/>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B10000"/>
            </a:solidFill>
            <a:ln w="6347" cap="flat">
              <a:noFill/>
              <a:prstDash val="solid"/>
              <a:miter/>
            </a:ln>
          </p:spPr>
          <p:txBody>
            <a:bodyPr rtlCol="0" anchor="ctr"/>
            <a:lstStyle/>
            <a:p>
              <a:endParaRPr lang="en-ZA"/>
            </a:p>
          </p:txBody>
        </p:sp>
        <p:sp>
          <p:nvSpPr>
            <p:cNvPr id="369" name="Freeform: Shape 368">
              <a:extLst>
                <a:ext uri="{FF2B5EF4-FFF2-40B4-BE49-F238E27FC236}">
                  <a16:creationId xmlns:a16="http://schemas.microsoft.com/office/drawing/2014/main" id="{736AC772-9C7D-AFC4-66DC-BC6A368155F1}"/>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370" name="Freeform: Shape 369">
              <a:extLst>
                <a:ext uri="{FF2B5EF4-FFF2-40B4-BE49-F238E27FC236}">
                  <a16:creationId xmlns:a16="http://schemas.microsoft.com/office/drawing/2014/main" id="{5EDDC4BA-909F-37A1-E450-580DAF97CEC8}"/>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371" name="Freeform: Shape 370">
              <a:extLst>
                <a:ext uri="{FF2B5EF4-FFF2-40B4-BE49-F238E27FC236}">
                  <a16:creationId xmlns:a16="http://schemas.microsoft.com/office/drawing/2014/main" id="{E8A671EE-D402-60C6-F677-ADB2E1524FEC}"/>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8233C"/>
            </a:solidFill>
            <a:ln w="6347" cap="flat">
              <a:noFill/>
              <a:prstDash val="solid"/>
              <a:miter/>
            </a:ln>
          </p:spPr>
          <p:txBody>
            <a:bodyPr rtlCol="0" anchor="ctr"/>
            <a:lstStyle/>
            <a:p>
              <a:endParaRPr lang="en-ZA"/>
            </a:p>
          </p:txBody>
        </p:sp>
        <p:sp>
          <p:nvSpPr>
            <p:cNvPr id="372" name="Freeform: Shape 371">
              <a:extLst>
                <a:ext uri="{FF2B5EF4-FFF2-40B4-BE49-F238E27FC236}">
                  <a16:creationId xmlns:a16="http://schemas.microsoft.com/office/drawing/2014/main" id="{88E4E21C-DA1D-BBE4-8B80-D330D455F70B}"/>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373" name="Graphic 19">
              <a:extLst>
                <a:ext uri="{FF2B5EF4-FFF2-40B4-BE49-F238E27FC236}">
                  <a16:creationId xmlns:a16="http://schemas.microsoft.com/office/drawing/2014/main" id="{2AC5816E-931B-B40F-E346-3D659E9D175F}"/>
                </a:ext>
              </a:extLst>
            </p:cNvPr>
            <p:cNvGrpSpPr/>
            <p:nvPr/>
          </p:nvGrpSpPr>
          <p:grpSpPr>
            <a:xfrm>
              <a:off x="9950577" y="2095"/>
              <a:ext cx="774572" cy="774509"/>
              <a:chOff x="8756777" y="2095"/>
              <a:chExt cx="774572" cy="774509"/>
            </a:xfrm>
          </p:grpSpPr>
          <p:sp>
            <p:nvSpPr>
              <p:cNvPr id="374" name="Freeform: Shape 373">
                <a:extLst>
                  <a:ext uri="{FF2B5EF4-FFF2-40B4-BE49-F238E27FC236}">
                    <a16:creationId xmlns:a16="http://schemas.microsoft.com/office/drawing/2014/main" id="{CAD00450-B040-83C9-C638-943970CFE1DE}"/>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375" name="Freeform: Shape 374">
                <a:extLst>
                  <a:ext uri="{FF2B5EF4-FFF2-40B4-BE49-F238E27FC236}">
                    <a16:creationId xmlns:a16="http://schemas.microsoft.com/office/drawing/2014/main" id="{F77664B8-A15A-28F3-D218-9734ACAA54F1}"/>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B10000"/>
              </a:solidFill>
              <a:ln w="6347" cap="flat">
                <a:noFill/>
                <a:prstDash val="solid"/>
                <a:miter/>
              </a:ln>
            </p:spPr>
            <p:txBody>
              <a:bodyPr rtlCol="0" anchor="ctr"/>
              <a:lstStyle/>
              <a:p>
                <a:endParaRPr lang="en-ZA" dirty="0"/>
              </a:p>
            </p:txBody>
          </p:sp>
          <p:sp>
            <p:nvSpPr>
              <p:cNvPr id="376" name="Freeform: Shape 375">
                <a:extLst>
                  <a:ext uri="{FF2B5EF4-FFF2-40B4-BE49-F238E27FC236}">
                    <a16:creationId xmlns:a16="http://schemas.microsoft.com/office/drawing/2014/main" id="{CCDFAAE3-84BB-7351-E639-6120D29E65E6}"/>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B10000"/>
              </a:solidFill>
              <a:ln w="6347" cap="flat">
                <a:noFill/>
                <a:prstDash val="solid"/>
                <a:miter/>
              </a:ln>
            </p:spPr>
            <p:txBody>
              <a:bodyPr rtlCol="0" anchor="ctr"/>
              <a:lstStyle/>
              <a:p>
                <a:endParaRPr lang="en-ZA"/>
              </a:p>
            </p:txBody>
          </p:sp>
          <p:sp>
            <p:nvSpPr>
              <p:cNvPr id="377" name="Freeform: Shape 376">
                <a:extLst>
                  <a:ext uri="{FF2B5EF4-FFF2-40B4-BE49-F238E27FC236}">
                    <a16:creationId xmlns:a16="http://schemas.microsoft.com/office/drawing/2014/main" id="{6EC30A90-AC79-7CF5-1D6F-778F1A2E9B38}"/>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B10000"/>
              </a:solidFill>
              <a:ln w="6347" cap="flat">
                <a:noFill/>
                <a:prstDash val="solid"/>
                <a:miter/>
              </a:ln>
            </p:spPr>
            <p:txBody>
              <a:bodyPr rtlCol="0" anchor="ctr"/>
              <a:lstStyle/>
              <a:p>
                <a:endParaRPr lang="en-ZA"/>
              </a:p>
            </p:txBody>
          </p:sp>
          <p:sp>
            <p:nvSpPr>
              <p:cNvPr id="378" name="Freeform: Shape 377">
                <a:extLst>
                  <a:ext uri="{FF2B5EF4-FFF2-40B4-BE49-F238E27FC236}">
                    <a16:creationId xmlns:a16="http://schemas.microsoft.com/office/drawing/2014/main" id="{6EAF1B8E-1203-E322-A47D-4DD2BBF146B5}"/>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B10000"/>
              </a:solidFill>
              <a:ln w="6347" cap="flat">
                <a:noFill/>
                <a:prstDash val="solid"/>
                <a:miter/>
              </a:ln>
            </p:spPr>
            <p:txBody>
              <a:bodyPr rtlCol="0" anchor="ctr"/>
              <a:lstStyle/>
              <a:p>
                <a:endParaRPr lang="en-ZA"/>
              </a:p>
            </p:txBody>
          </p:sp>
        </p:grpSp>
      </p:grpSp>
      <p:grpSp>
        <p:nvGrpSpPr>
          <p:cNvPr id="296" name="Group 295">
            <a:extLst>
              <a:ext uri="{FF2B5EF4-FFF2-40B4-BE49-F238E27FC236}">
                <a16:creationId xmlns:a16="http://schemas.microsoft.com/office/drawing/2014/main" id="{F08266FF-4AA8-BF7B-4A16-F99F3D4D5842}"/>
              </a:ext>
            </a:extLst>
          </p:cNvPr>
          <p:cNvGrpSpPr/>
          <p:nvPr userDrawn="1"/>
        </p:nvGrpSpPr>
        <p:grpSpPr>
          <a:xfrm>
            <a:off x="4882171" y="6448584"/>
            <a:ext cx="2440432" cy="409416"/>
            <a:chOff x="6096000" y="0"/>
            <a:chExt cx="4629149" cy="776604"/>
          </a:xfrm>
        </p:grpSpPr>
        <p:sp>
          <p:nvSpPr>
            <p:cNvPr id="339" name="Freeform: Shape 338">
              <a:extLst>
                <a:ext uri="{FF2B5EF4-FFF2-40B4-BE49-F238E27FC236}">
                  <a16:creationId xmlns:a16="http://schemas.microsoft.com/office/drawing/2014/main" id="{39D08ADE-EFCC-C456-310B-6F2AD0265F34}"/>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E8233C"/>
            </a:solidFill>
            <a:ln w="6347" cap="flat">
              <a:noFill/>
              <a:prstDash val="solid"/>
              <a:miter/>
            </a:ln>
          </p:spPr>
          <p:txBody>
            <a:bodyPr rtlCol="0" anchor="ctr"/>
            <a:lstStyle/>
            <a:p>
              <a:endParaRPr lang="en-ZA"/>
            </a:p>
          </p:txBody>
        </p:sp>
        <p:sp>
          <p:nvSpPr>
            <p:cNvPr id="340" name="Freeform: Shape 339">
              <a:extLst>
                <a:ext uri="{FF2B5EF4-FFF2-40B4-BE49-F238E27FC236}">
                  <a16:creationId xmlns:a16="http://schemas.microsoft.com/office/drawing/2014/main" id="{7DA56166-A93D-61AA-8126-D78085DDBD32}"/>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341" name="Freeform: Shape 340">
              <a:extLst>
                <a:ext uri="{FF2B5EF4-FFF2-40B4-BE49-F238E27FC236}">
                  <a16:creationId xmlns:a16="http://schemas.microsoft.com/office/drawing/2014/main" id="{82B9398F-34DD-7DD9-0877-FCEDFBA7FF5C}"/>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342" name="Freeform: Shape 341">
              <a:extLst>
                <a:ext uri="{FF2B5EF4-FFF2-40B4-BE49-F238E27FC236}">
                  <a16:creationId xmlns:a16="http://schemas.microsoft.com/office/drawing/2014/main" id="{AC130FFE-2F40-5CB2-2E8D-F5DCD96F835F}"/>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343" name="Freeform: Shape 342">
              <a:extLst>
                <a:ext uri="{FF2B5EF4-FFF2-40B4-BE49-F238E27FC236}">
                  <a16:creationId xmlns:a16="http://schemas.microsoft.com/office/drawing/2014/main" id="{769AE693-166D-2FA5-DD60-108241BC4C2A}"/>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344" name="Freeform: Shape 343">
              <a:extLst>
                <a:ext uri="{FF2B5EF4-FFF2-40B4-BE49-F238E27FC236}">
                  <a16:creationId xmlns:a16="http://schemas.microsoft.com/office/drawing/2014/main" id="{4CC7AE88-479F-17D9-C83D-CE659BB2AE42}"/>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F17B8A"/>
            </a:solidFill>
            <a:ln w="6347" cap="flat">
              <a:noFill/>
              <a:prstDash val="solid"/>
              <a:miter/>
            </a:ln>
          </p:spPr>
          <p:txBody>
            <a:bodyPr rtlCol="0" anchor="ctr"/>
            <a:lstStyle/>
            <a:p>
              <a:endParaRPr lang="en-ZA"/>
            </a:p>
          </p:txBody>
        </p:sp>
        <p:sp>
          <p:nvSpPr>
            <p:cNvPr id="345" name="Freeform: Shape 344">
              <a:extLst>
                <a:ext uri="{FF2B5EF4-FFF2-40B4-BE49-F238E27FC236}">
                  <a16:creationId xmlns:a16="http://schemas.microsoft.com/office/drawing/2014/main" id="{52ACE952-2919-69A0-9582-025EF2DD61AD}"/>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B10000"/>
            </a:solidFill>
            <a:ln w="6347" cap="flat">
              <a:noFill/>
              <a:prstDash val="solid"/>
              <a:miter/>
            </a:ln>
          </p:spPr>
          <p:txBody>
            <a:bodyPr rtlCol="0" anchor="ctr"/>
            <a:lstStyle/>
            <a:p>
              <a:endParaRPr lang="en-ZA"/>
            </a:p>
          </p:txBody>
        </p:sp>
        <p:sp>
          <p:nvSpPr>
            <p:cNvPr id="346" name="Freeform: Shape 345">
              <a:extLst>
                <a:ext uri="{FF2B5EF4-FFF2-40B4-BE49-F238E27FC236}">
                  <a16:creationId xmlns:a16="http://schemas.microsoft.com/office/drawing/2014/main" id="{F1BC06D1-BA90-C303-DFF3-5DA6B5D0887B}"/>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347" name="Freeform: Shape 346">
              <a:extLst>
                <a:ext uri="{FF2B5EF4-FFF2-40B4-BE49-F238E27FC236}">
                  <a16:creationId xmlns:a16="http://schemas.microsoft.com/office/drawing/2014/main" id="{3921A1CB-DAEA-3BA5-7CB4-D340E9F33002}"/>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348" name="Freeform: Shape 347">
              <a:extLst>
                <a:ext uri="{FF2B5EF4-FFF2-40B4-BE49-F238E27FC236}">
                  <a16:creationId xmlns:a16="http://schemas.microsoft.com/office/drawing/2014/main" id="{3BAC0FC4-865C-A330-CD03-B465C6499838}"/>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ED4F63"/>
            </a:solidFill>
            <a:ln w="6347" cap="flat">
              <a:noFill/>
              <a:prstDash val="solid"/>
              <a:miter/>
            </a:ln>
          </p:spPr>
          <p:txBody>
            <a:bodyPr rtlCol="0" anchor="ctr"/>
            <a:lstStyle/>
            <a:p>
              <a:endParaRPr lang="en-ZA"/>
            </a:p>
          </p:txBody>
        </p:sp>
        <p:sp>
          <p:nvSpPr>
            <p:cNvPr id="349" name="Freeform: Shape 348">
              <a:extLst>
                <a:ext uri="{FF2B5EF4-FFF2-40B4-BE49-F238E27FC236}">
                  <a16:creationId xmlns:a16="http://schemas.microsoft.com/office/drawing/2014/main" id="{75759278-3FE1-78BD-531E-4A39B0218B86}"/>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350" name="Freeform: Shape 349">
              <a:extLst>
                <a:ext uri="{FF2B5EF4-FFF2-40B4-BE49-F238E27FC236}">
                  <a16:creationId xmlns:a16="http://schemas.microsoft.com/office/drawing/2014/main" id="{22F4DBE4-CDF9-AA23-A551-CFF4AE1E216D}"/>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351" name="Freeform: Shape 350">
              <a:extLst>
                <a:ext uri="{FF2B5EF4-FFF2-40B4-BE49-F238E27FC236}">
                  <a16:creationId xmlns:a16="http://schemas.microsoft.com/office/drawing/2014/main" id="{F51F8BE4-1AFC-32A3-B9AE-F8C698667F3C}"/>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D4F63"/>
            </a:solidFill>
            <a:ln w="6347" cap="flat">
              <a:noFill/>
              <a:prstDash val="solid"/>
              <a:miter/>
            </a:ln>
          </p:spPr>
          <p:txBody>
            <a:bodyPr rtlCol="0" anchor="ctr"/>
            <a:lstStyle/>
            <a:p>
              <a:endParaRPr lang="en-ZA"/>
            </a:p>
          </p:txBody>
        </p:sp>
        <p:sp>
          <p:nvSpPr>
            <p:cNvPr id="352" name="Freeform: Shape 351">
              <a:extLst>
                <a:ext uri="{FF2B5EF4-FFF2-40B4-BE49-F238E27FC236}">
                  <a16:creationId xmlns:a16="http://schemas.microsoft.com/office/drawing/2014/main" id="{F5F62A33-0C15-3F39-DCC1-C1688EAFCB9D}"/>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353" name="Graphic 19">
              <a:extLst>
                <a:ext uri="{FF2B5EF4-FFF2-40B4-BE49-F238E27FC236}">
                  <a16:creationId xmlns:a16="http://schemas.microsoft.com/office/drawing/2014/main" id="{F67EB1D8-FF07-541D-DB05-7521E0858D59}"/>
                </a:ext>
              </a:extLst>
            </p:cNvPr>
            <p:cNvGrpSpPr/>
            <p:nvPr/>
          </p:nvGrpSpPr>
          <p:grpSpPr>
            <a:xfrm>
              <a:off x="9950577" y="2095"/>
              <a:ext cx="774572" cy="774509"/>
              <a:chOff x="8756777" y="2095"/>
              <a:chExt cx="774572" cy="774509"/>
            </a:xfrm>
          </p:grpSpPr>
          <p:sp>
            <p:nvSpPr>
              <p:cNvPr id="354" name="Freeform: Shape 353">
                <a:extLst>
                  <a:ext uri="{FF2B5EF4-FFF2-40B4-BE49-F238E27FC236}">
                    <a16:creationId xmlns:a16="http://schemas.microsoft.com/office/drawing/2014/main" id="{9BE63393-2568-2464-D0CC-95AD9A62AF77}"/>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dirty="0"/>
              </a:p>
            </p:txBody>
          </p:sp>
          <p:sp>
            <p:nvSpPr>
              <p:cNvPr id="355" name="Freeform: Shape 354">
                <a:extLst>
                  <a:ext uri="{FF2B5EF4-FFF2-40B4-BE49-F238E27FC236}">
                    <a16:creationId xmlns:a16="http://schemas.microsoft.com/office/drawing/2014/main" id="{5933E3B6-0057-0BE7-5BD2-941CCCE56F0F}"/>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B10000"/>
              </a:solidFill>
              <a:ln w="6347" cap="flat">
                <a:noFill/>
                <a:prstDash val="solid"/>
                <a:miter/>
              </a:ln>
            </p:spPr>
            <p:txBody>
              <a:bodyPr rtlCol="0" anchor="ctr"/>
              <a:lstStyle/>
              <a:p>
                <a:endParaRPr lang="en-ZA"/>
              </a:p>
            </p:txBody>
          </p:sp>
          <p:sp>
            <p:nvSpPr>
              <p:cNvPr id="356" name="Freeform: Shape 355">
                <a:extLst>
                  <a:ext uri="{FF2B5EF4-FFF2-40B4-BE49-F238E27FC236}">
                    <a16:creationId xmlns:a16="http://schemas.microsoft.com/office/drawing/2014/main" id="{EF8E812B-D8C8-628C-00D8-F4FD9301493C}"/>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B10000"/>
              </a:solidFill>
              <a:ln w="6347" cap="flat">
                <a:noFill/>
                <a:prstDash val="solid"/>
                <a:miter/>
              </a:ln>
            </p:spPr>
            <p:txBody>
              <a:bodyPr rtlCol="0" anchor="ctr"/>
              <a:lstStyle/>
              <a:p>
                <a:endParaRPr lang="en-ZA"/>
              </a:p>
            </p:txBody>
          </p:sp>
          <p:sp>
            <p:nvSpPr>
              <p:cNvPr id="357" name="Freeform: Shape 356">
                <a:extLst>
                  <a:ext uri="{FF2B5EF4-FFF2-40B4-BE49-F238E27FC236}">
                    <a16:creationId xmlns:a16="http://schemas.microsoft.com/office/drawing/2014/main" id="{B61F3885-C458-5026-E082-8DFA9A5C19BF}"/>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B10000"/>
              </a:solidFill>
              <a:ln w="6347" cap="flat">
                <a:noFill/>
                <a:prstDash val="solid"/>
                <a:miter/>
              </a:ln>
            </p:spPr>
            <p:txBody>
              <a:bodyPr rtlCol="0" anchor="ctr"/>
              <a:lstStyle/>
              <a:p>
                <a:endParaRPr lang="en-ZA"/>
              </a:p>
            </p:txBody>
          </p:sp>
          <p:sp>
            <p:nvSpPr>
              <p:cNvPr id="358" name="Freeform: Shape 357">
                <a:extLst>
                  <a:ext uri="{FF2B5EF4-FFF2-40B4-BE49-F238E27FC236}">
                    <a16:creationId xmlns:a16="http://schemas.microsoft.com/office/drawing/2014/main" id="{016BA730-28DD-40A1-3293-200EAF4F1D3A}"/>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B10000"/>
              </a:solidFill>
              <a:ln w="6347" cap="flat">
                <a:noFill/>
                <a:prstDash val="solid"/>
                <a:miter/>
              </a:ln>
            </p:spPr>
            <p:txBody>
              <a:bodyPr rtlCol="0" anchor="ctr"/>
              <a:lstStyle/>
              <a:p>
                <a:endParaRPr lang="en-ZA"/>
              </a:p>
            </p:txBody>
          </p:sp>
        </p:grpSp>
      </p:grpSp>
      <p:grpSp>
        <p:nvGrpSpPr>
          <p:cNvPr id="399" name="Group 398">
            <a:extLst>
              <a:ext uri="{FF2B5EF4-FFF2-40B4-BE49-F238E27FC236}">
                <a16:creationId xmlns:a16="http://schemas.microsoft.com/office/drawing/2014/main" id="{8CCBFE15-635F-8C76-2098-53C5994368F2}"/>
              </a:ext>
            </a:extLst>
          </p:cNvPr>
          <p:cNvGrpSpPr/>
          <p:nvPr userDrawn="1"/>
        </p:nvGrpSpPr>
        <p:grpSpPr>
          <a:xfrm>
            <a:off x="7332633" y="6448584"/>
            <a:ext cx="2440432" cy="409416"/>
            <a:chOff x="6096000" y="0"/>
            <a:chExt cx="4629149" cy="776604"/>
          </a:xfrm>
        </p:grpSpPr>
        <p:sp>
          <p:nvSpPr>
            <p:cNvPr id="400" name="Freeform: Shape 399">
              <a:extLst>
                <a:ext uri="{FF2B5EF4-FFF2-40B4-BE49-F238E27FC236}">
                  <a16:creationId xmlns:a16="http://schemas.microsoft.com/office/drawing/2014/main" id="{0D4A43DA-BFB0-49FF-AF8E-C11B1C3EFCB2}"/>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E8233C"/>
            </a:solidFill>
            <a:ln w="6347" cap="flat">
              <a:noFill/>
              <a:prstDash val="solid"/>
              <a:miter/>
            </a:ln>
          </p:spPr>
          <p:txBody>
            <a:bodyPr rtlCol="0" anchor="ctr"/>
            <a:lstStyle/>
            <a:p>
              <a:endParaRPr lang="en-ZA"/>
            </a:p>
          </p:txBody>
        </p:sp>
        <p:sp>
          <p:nvSpPr>
            <p:cNvPr id="401" name="Freeform: Shape 400">
              <a:extLst>
                <a:ext uri="{FF2B5EF4-FFF2-40B4-BE49-F238E27FC236}">
                  <a16:creationId xmlns:a16="http://schemas.microsoft.com/office/drawing/2014/main" id="{7F1D7C3A-6742-9C84-38CE-80621C209770}"/>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402" name="Freeform: Shape 401">
              <a:extLst>
                <a:ext uri="{FF2B5EF4-FFF2-40B4-BE49-F238E27FC236}">
                  <a16:creationId xmlns:a16="http://schemas.microsoft.com/office/drawing/2014/main" id="{CB15CF2D-DA5B-BDC4-F1DC-7864F20381FF}"/>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403" name="Freeform: Shape 402">
              <a:extLst>
                <a:ext uri="{FF2B5EF4-FFF2-40B4-BE49-F238E27FC236}">
                  <a16:creationId xmlns:a16="http://schemas.microsoft.com/office/drawing/2014/main" id="{11015846-EDF6-7BC7-D305-92BE1166B9C0}"/>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404" name="Freeform: Shape 403">
              <a:extLst>
                <a:ext uri="{FF2B5EF4-FFF2-40B4-BE49-F238E27FC236}">
                  <a16:creationId xmlns:a16="http://schemas.microsoft.com/office/drawing/2014/main" id="{25B13831-188B-5A8F-8690-564285E28E30}"/>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405" name="Freeform: Shape 404">
              <a:extLst>
                <a:ext uri="{FF2B5EF4-FFF2-40B4-BE49-F238E27FC236}">
                  <a16:creationId xmlns:a16="http://schemas.microsoft.com/office/drawing/2014/main" id="{FE0699D2-D890-D30F-1F44-0002EC9994A9}"/>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ED4F63"/>
            </a:solidFill>
            <a:ln w="6347" cap="flat">
              <a:noFill/>
              <a:prstDash val="solid"/>
              <a:miter/>
            </a:ln>
          </p:spPr>
          <p:txBody>
            <a:bodyPr rtlCol="0" anchor="ctr"/>
            <a:lstStyle/>
            <a:p>
              <a:endParaRPr lang="en-ZA"/>
            </a:p>
          </p:txBody>
        </p:sp>
        <p:sp>
          <p:nvSpPr>
            <p:cNvPr id="406" name="Freeform: Shape 405">
              <a:extLst>
                <a:ext uri="{FF2B5EF4-FFF2-40B4-BE49-F238E27FC236}">
                  <a16:creationId xmlns:a16="http://schemas.microsoft.com/office/drawing/2014/main" id="{07B8B8CC-E067-268F-B79F-47D691C1194D}"/>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B10000"/>
            </a:solidFill>
            <a:ln w="6347" cap="flat">
              <a:noFill/>
              <a:prstDash val="solid"/>
              <a:miter/>
            </a:ln>
          </p:spPr>
          <p:txBody>
            <a:bodyPr rtlCol="0" anchor="ctr"/>
            <a:lstStyle/>
            <a:p>
              <a:endParaRPr lang="en-ZA"/>
            </a:p>
          </p:txBody>
        </p:sp>
        <p:sp>
          <p:nvSpPr>
            <p:cNvPr id="407" name="Freeform: Shape 406">
              <a:extLst>
                <a:ext uri="{FF2B5EF4-FFF2-40B4-BE49-F238E27FC236}">
                  <a16:creationId xmlns:a16="http://schemas.microsoft.com/office/drawing/2014/main" id="{DA0B910C-A5ED-12A1-8A43-EC848F9B5CFE}"/>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408" name="Freeform: Shape 407">
              <a:extLst>
                <a:ext uri="{FF2B5EF4-FFF2-40B4-BE49-F238E27FC236}">
                  <a16:creationId xmlns:a16="http://schemas.microsoft.com/office/drawing/2014/main" id="{4E02BFEA-FA38-ECA3-F592-ADE0CE72C0FD}"/>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409" name="Freeform: Shape 408">
              <a:extLst>
                <a:ext uri="{FF2B5EF4-FFF2-40B4-BE49-F238E27FC236}">
                  <a16:creationId xmlns:a16="http://schemas.microsoft.com/office/drawing/2014/main" id="{9B55A440-AB36-A19D-4710-C1FBCEC24201}"/>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B10000"/>
            </a:solidFill>
            <a:ln w="6347" cap="flat">
              <a:noFill/>
              <a:prstDash val="solid"/>
              <a:miter/>
            </a:ln>
          </p:spPr>
          <p:txBody>
            <a:bodyPr rtlCol="0" anchor="ctr"/>
            <a:lstStyle/>
            <a:p>
              <a:endParaRPr lang="en-ZA"/>
            </a:p>
          </p:txBody>
        </p:sp>
        <p:sp>
          <p:nvSpPr>
            <p:cNvPr id="410" name="Freeform: Shape 409">
              <a:extLst>
                <a:ext uri="{FF2B5EF4-FFF2-40B4-BE49-F238E27FC236}">
                  <a16:creationId xmlns:a16="http://schemas.microsoft.com/office/drawing/2014/main" id="{84582A95-B603-C211-7655-38F26361DAF5}"/>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411" name="Freeform: Shape 410">
              <a:extLst>
                <a:ext uri="{FF2B5EF4-FFF2-40B4-BE49-F238E27FC236}">
                  <a16:creationId xmlns:a16="http://schemas.microsoft.com/office/drawing/2014/main" id="{13140754-7DB2-1CF6-42D1-27B5982621A5}"/>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412" name="Freeform: Shape 411">
              <a:extLst>
                <a:ext uri="{FF2B5EF4-FFF2-40B4-BE49-F238E27FC236}">
                  <a16:creationId xmlns:a16="http://schemas.microsoft.com/office/drawing/2014/main" id="{176B7410-5DA1-16F8-0F5E-99910217CCF4}"/>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8233C"/>
            </a:solidFill>
            <a:ln w="6347" cap="flat">
              <a:noFill/>
              <a:prstDash val="solid"/>
              <a:miter/>
            </a:ln>
          </p:spPr>
          <p:txBody>
            <a:bodyPr rtlCol="0" anchor="ctr"/>
            <a:lstStyle/>
            <a:p>
              <a:endParaRPr lang="en-ZA"/>
            </a:p>
          </p:txBody>
        </p:sp>
        <p:sp>
          <p:nvSpPr>
            <p:cNvPr id="413" name="Freeform: Shape 412">
              <a:extLst>
                <a:ext uri="{FF2B5EF4-FFF2-40B4-BE49-F238E27FC236}">
                  <a16:creationId xmlns:a16="http://schemas.microsoft.com/office/drawing/2014/main" id="{444AE58D-9303-330D-99C8-FA05776E5850}"/>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414" name="Graphic 19">
              <a:extLst>
                <a:ext uri="{FF2B5EF4-FFF2-40B4-BE49-F238E27FC236}">
                  <a16:creationId xmlns:a16="http://schemas.microsoft.com/office/drawing/2014/main" id="{98B796D5-B6C3-5D8C-4F1E-2AA13F3AA345}"/>
                </a:ext>
              </a:extLst>
            </p:cNvPr>
            <p:cNvGrpSpPr/>
            <p:nvPr/>
          </p:nvGrpSpPr>
          <p:grpSpPr>
            <a:xfrm>
              <a:off x="9950577" y="2095"/>
              <a:ext cx="774572" cy="774509"/>
              <a:chOff x="8756777" y="2095"/>
              <a:chExt cx="774572" cy="774509"/>
            </a:xfrm>
          </p:grpSpPr>
          <p:sp>
            <p:nvSpPr>
              <p:cNvPr id="415" name="Freeform: Shape 414">
                <a:extLst>
                  <a:ext uri="{FF2B5EF4-FFF2-40B4-BE49-F238E27FC236}">
                    <a16:creationId xmlns:a16="http://schemas.microsoft.com/office/drawing/2014/main" id="{5B5A9A08-021F-4B3E-2B99-5920F64AF690}"/>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416" name="Freeform: Shape 415">
                <a:extLst>
                  <a:ext uri="{FF2B5EF4-FFF2-40B4-BE49-F238E27FC236}">
                    <a16:creationId xmlns:a16="http://schemas.microsoft.com/office/drawing/2014/main" id="{1BE60227-4CC1-D063-F386-EECDE7F2C2E3}"/>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85BF3F"/>
              </a:solidFill>
              <a:ln w="6347" cap="flat">
                <a:noFill/>
                <a:prstDash val="solid"/>
                <a:miter/>
              </a:ln>
            </p:spPr>
            <p:txBody>
              <a:bodyPr rtlCol="0" anchor="ctr"/>
              <a:lstStyle/>
              <a:p>
                <a:endParaRPr lang="en-ZA"/>
              </a:p>
            </p:txBody>
          </p:sp>
          <p:sp>
            <p:nvSpPr>
              <p:cNvPr id="417" name="Freeform: Shape 416">
                <a:extLst>
                  <a:ext uri="{FF2B5EF4-FFF2-40B4-BE49-F238E27FC236}">
                    <a16:creationId xmlns:a16="http://schemas.microsoft.com/office/drawing/2014/main" id="{A675E46B-C0E8-A0C7-DAF0-FA09C67B017A}"/>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85BF3F"/>
              </a:solidFill>
              <a:ln w="6347" cap="flat">
                <a:noFill/>
                <a:prstDash val="solid"/>
                <a:miter/>
              </a:ln>
            </p:spPr>
            <p:txBody>
              <a:bodyPr rtlCol="0" anchor="ctr"/>
              <a:lstStyle/>
              <a:p>
                <a:endParaRPr lang="en-ZA"/>
              </a:p>
            </p:txBody>
          </p:sp>
          <p:sp>
            <p:nvSpPr>
              <p:cNvPr id="418" name="Freeform: Shape 417">
                <a:extLst>
                  <a:ext uri="{FF2B5EF4-FFF2-40B4-BE49-F238E27FC236}">
                    <a16:creationId xmlns:a16="http://schemas.microsoft.com/office/drawing/2014/main" id="{002094D8-999A-26DD-F5F6-6CD3D806864D}"/>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85BF3F"/>
              </a:solidFill>
              <a:ln w="6347" cap="flat">
                <a:noFill/>
                <a:prstDash val="solid"/>
                <a:miter/>
              </a:ln>
            </p:spPr>
            <p:txBody>
              <a:bodyPr rtlCol="0" anchor="ctr"/>
              <a:lstStyle/>
              <a:p>
                <a:endParaRPr lang="en-ZA"/>
              </a:p>
            </p:txBody>
          </p:sp>
          <p:sp>
            <p:nvSpPr>
              <p:cNvPr id="419" name="Freeform: Shape 418">
                <a:extLst>
                  <a:ext uri="{FF2B5EF4-FFF2-40B4-BE49-F238E27FC236}">
                    <a16:creationId xmlns:a16="http://schemas.microsoft.com/office/drawing/2014/main" id="{18AF437D-875E-62B0-5758-908BE5D20A7F}"/>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85BF3F"/>
              </a:solidFill>
              <a:ln w="6347" cap="flat">
                <a:noFill/>
                <a:prstDash val="solid"/>
                <a:miter/>
              </a:ln>
            </p:spPr>
            <p:txBody>
              <a:bodyPr rtlCol="0" anchor="ctr"/>
              <a:lstStyle/>
              <a:p>
                <a:endParaRPr lang="en-ZA"/>
              </a:p>
            </p:txBody>
          </p:sp>
        </p:grpSp>
      </p:grpSp>
      <p:grpSp>
        <p:nvGrpSpPr>
          <p:cNvPr id="420" name="Group 419">
            <a:extLst>
              <a:ext uri="{FF2B5EF4-FFF2-40B4-BE49-F238E27FC236}">
                <a16:creationId xmlns:a16="http://schemas.microsoft.com/office/drawing/2014/main" id="{5849CA65-8297-A768-E610-EAE2CBA1F3D0}"/>
              </a:ext>
            </a:extLst>
          </p:cNvPr>
          <p:cNvGrpSpPr/>
          <p:nvPr userDrawn="1"/>
        </p:nvGrpSpPr>
        <p:grpSpPr>
          <a:xfrm rot="10800000" flipH="1">
            <a:off x="9762970" y="6448584"/>
            <a:ext cx="2440432" cy="409416"/>
            <a:chOff x="6096000" y="0"/>
            <a:chExt cx="4629149" cy="776604"/>
          </a:xfrm>
        </p:grpSpPr>
        <p:sp>
          <p:nvSpPr>
            <p:cNvPr id="421" name="Freeform: Shape 420">
              <a:extLst>
                <a:ext uri="{FF2B5EF4-FFF2-40B4-BE49-F238E27FC236}">
                  <a16:creationId xmlns:a16="http://schemas.microsoft.com/office/drawing/2014/main" id="{DDCFA57A-EEDD-73EB-328D-0B8B4C50A3A4}"/>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F17B8A"/>
            </a:solidFill>
            <a:ln w="6347" cap="flat">
              <a:noFill/>
              <a:prstDash val="solid"/>
              <a:miter/>
            </a:ln>
          </p:spPr>
          <p:txBody>
            <a:bodyPr rtlCol="0" anchor="ctr"/>
            <a:lstStyle/>
            <a:p>
              <a:endParaRPr lang="en-ZA"/>
            </a:p>
          </p:txBody>
        </p:sp>
        <p:sp>
          <p:nvSpPr>
            <p:cNvPr id="422" name="Freeform: Shape 421">
              <a:extLst>
                <a:ext uri="{FF2B5EF4-FFF2-40B4-BE49-F238E27FC236}">
                  <a16:creationId xmlns:a16="http://schemas.microsoft.com/office/drawing/2014/main" id="{5C469EB4-406D-31FF-6223-7E370991C4A9}"/>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423" name="Freeform: Shape 422">
              <a:extLst>
                <a:ext uri="{FF2B5EF4-FFF2-40B4-BE49-F238E27FC236}">
                  <a16:creationId xmlns:a16="http://schemas.microsoft.com/office/drawing/2014/main" id="{304254CA-96D2-26E2-2112-E8CCD95E0878}"/>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424" name="Freeform: Shape 423">
              <a:extLst>
                <a:ext uri="{FF2B5EF4-FFF2-40B4-BE49-F238E27FC236}">
                  <a16:creationId xmlns:a16="http://schemas.microsoft.com/office/drawing/2014/main" id="{FD193B3B-BC18-AFCA-6DBA-F87E969C9736}"/>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425" name="Freeform: Shape 424">
              <a:extLst>
                <a:ext uri="{FF2B5EF4-FFF2-40B4-BE49-F238E27FC236}">
                  <a16:creationId xmlns:a16="http://schemas.microsoft.com/office/drawing/2014/main" id="{76CE6690-20B7-05F8-5E8E-966B9991175A}"/>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426" name="Freeform: Shape 425">
              <a:extLst>
                <a:ext uri="{FF2B5EF4-FFF2-40B4-BE49-F238E27FC236}">
                  <a16:creationId xmlns:a16="http://schemas.microsoft.com/office/drawing/2014/main" id="{34576A0E-B6B5-C9DA-2A2F-CD8E99E1A18F}"/>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B10000"/>
            </a:solidFill>
            <a:ln w="6347" cap="flat">
              <a:noFill/>
              <a:prstDash val="solid"/>
              <a:miter/>
            </a:ln>
          </p:spPr>
          <p:txBody>
            <a:bodyPr rtlCol="0" anchor="ctr"/>
            <a:lstStyle/>
            <a:p>
              <a:endParaRPr lang="en-ZA"/>
            </a:p>
          </p:txBody>
        </p:sp>
        <p:sp>
          <p:nvSpPr>
            <p:cNvPr id="427" name="Freeform: Shape 426">
              <a:extLst>
                <a:ext uri="{FF2B5EF4-FFF2-40B4-BE49-F238E27FC236}">
                  <a16:creationId xmlns:a16="http://schemas.microsoft.com/office/drawing/2014/main" id="{6078946F-1406-F759-41F4-0880F7CD1978}"/>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E8233C"/>
            </a:solidFill>
            <a:ln w="6347" cap="flat">
              <a:noFill/>
              <a:prstDash val="solid"/>
              <a:miter/>
            </a:ln>
          </p:spPr>
          <p:txBody>
            <a:bodyPr rtlCol="0" anchor="ctr"/>
            <a:lstStyle/>
            <a:p>
              <a:endParaRPr lang="en-ZA"/>
            </a:p>
          </p:txBody>
        </p:sp>
        <p:sp>
          <p:nvSpPr>
            <p:cNvPr id="428" name="Freeform: Shape 427">
              <a:extLst>
                <a:ext uri="{FF2B5EF4-FFF2-40B4-BE49-F238E27FC236}">
                  <a16:creationId xmlns:a16="http://schemas.microsoft.com/office/drawing/2014/main" id="{96099164-F8EC-F294-A89F-C731B3AFE9FE}"/>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429" name="Freeform: Shape 428">
              <a:extLst>
                <a:ext uri="{FF2B5EF4-FFF2-40B4-BE49-F238E27FC236}">
                  <a16:creationId xmlns:a16="http://schemas.microsoft.com/office/drawing/2014/main" id="{9EFA529A-FBAC-B40D-4063-6AA90FD77454}"/>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430" name="Freeform: Shape 429">
              <a:extLst>
                <a:ext uri="{FF2B5EF4-FFF2-40B4-BE49-F238E27FC236}">
                  <a16:creationId xmlns:a16="http://schemas.microsoft.com/office/drawing/2014/main" id="{72621C47-EBD4-4C56-4ECB-1B7E2DBE88DC}"/>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B10000"/>
            </a:solidFill>
            <a:ln w="6347" cap="flat">
              <a:noFill/>
              <a:prstDash val="solid"/>
              <a:miter/>
            </a:ln>
          </p:spPr>
          <p:txBody>
            <a:bodyPr rtlCol="0" anchor="ctr"/>
            <a:lstStyle/>
            <a:p>
              <a:endParaRPr lang="en-ZA"/>
            </a:p>
          </p:txBody>
        </p:sp>
        <p:sp>
          <p:nvSpPr>
            <p:cNvPr id="431" name="Freeform: Shape 430">
              <a:extLst>
                <a:ext uri="{FF2B5EF4-FFF2-40B4-BE49-F238E27FC236}">
                  <a16:creationId xmlns:a16="http://schemas.microsoft.com/office/drawing/2014/main" id="{17494E1F-8A65-BDD1-7877-C05FC2170470}"/>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432" name="Freeform: Shape 431">
              <a:extLst>
                <a:ext uri="{FF2B5EF4-FFF2-40B4-BE49-F238E27FC236}">
                  <a16:creationId xmlns:a16="http://schemas.microsoft.com/office/drawing/2014/main" id="{7A309737-E602-08F7-F1A6-4F985BC4F973}"/>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433" name="Freeform: Shape 432">
              <a:extLst>
                <a:ext uri="{FF2B5EF4-FFF2-40B4-BE49-F238E27FC236}">
                  <a16:creationId xmlns:a16="http://schemas.microsoft.com/office/drawing/2014/main" id="{CADC96D5-35EF-119F-1915-9FD07ABF5ACC}"/>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E8233C"/>
            </a:solidFill>
            <a:ln w="6347" cap="flat">
              <a:noFill/>
              <a:prstDash val="solid"/>
              <a:miter/>
            </a:ln>
          </p:spPr>
          <p:txBody>
            <a:bodyPr rtlCol="0" anchor="ctr"/>
            <a:lstStyle/>
            <a:p>
              <a:endParaRPr lang="en-ZA"/>
            </a:p>
          </p:txBody>
        </p:sp>
        <p:sp>
          <p:nvSpPr>
            <p:cNvPr id="434" name="Freeform: Shape 433">
              <a:extLst>
                <a:ext uri="{FF2B5EF4-FFF2-40B4-BE49-F238E27FC236}">
                  <a16:creationId xmlns:a16="http://schemas.microsoft.com/office/drawing/2014/main" id="{D59C79C5-4737-65E8-8616-769009140471}"/>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F17B8A"/>
            </a:solidFill>
            <a:ln w="6347" cap="flat">
              <a:noFill/>
              <a:prstDash val="solid"/>
              <a:miter/>
            </a:ln>
          </p:spPr>
          <p:txBody>
            <a:bodyPr rtlCol="0" anchor="ctr"/>
            <a:lstStyle/>
            <a:p>
              <a:endParaRPr lang="en-ZA"/>
            </a:p>
          </p:txBody>
        </p:sp>
        <p:grpSp>
          <p:nvGrpSpPr>
            <p:cNvPr id="435" name="Graphic 19">
              <a:extLst>
                <a:ext uri="{FF2B5EF4-FFF2-40B4-BE49-F238E27FC236}">
                  <a16:creationId xmlns:a16="http://schemas.microsoft.com/office/drawing/2014/main" id="{5A7CCB2A-37A7-507E-7B0A-6599B2DA2B0A}"/>
                </a:ext>
              </a:extLst>
            </p:cNvPr>
            <p:cNvGrpSpPr/>
            <p:nvPr/>
          </p:nvGrpSpPr>
          <p:grpSpPr>
            <a:xfrm>
              <a:off x="9950577" y="2095"/>
              <a:ext cx="774572" cy="774509"/>
              <a:chOff x="8756777" y="2095"/>
              <a:chExt cx="774572" cy="774509"/>
            </a:xfrm>
          </p:grpSpPr>
          <p:sp>
            <p:nvSpPr>
              <p:cNvPr id="436" name="Freeform: Shape 435">
                <a:extLst>
                  <a:ext uri="{FF2B5EF4-FFF2-40B4-BE49-F238E27FC236}">
                    <a16:creationId xmlns:a16="http://schemas.microsoft.com/office/drawing/2014/main" id="{F9BA3F00-ADD4-52F3-7C5A-E74692C93253}"/>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437" name="Freeform: Shape 436">
                <a:extLst>
                  <a:ext uri="{FF2B5EF4-FFF2-40B4-BE49-F238E27FC236}">
                    <a16:creationId xmlns:a16="http://schemas.microsoft.com/office/drawing/2014/main" id="{8BCA72F7-5630-8269-3310-7E66FED657D0}"/>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B10000"/>
              </a:solidFill>
              <a:ln w="6347" cap="flat">
                <a:noFill/>
                <a:prstDash val="solid"/>
                <a:miter/>
              </a:ln>
            </p:spPr>
            <p:txBody>
              <a:bodyPr rtlCol="0" anchor="ctr"/>
              <a:lstStyle/>
              <a:p>
                <a:endParaRPr lang="en-ZA" dirty="0"/>
              </a:p>
            </p:txBody>
          </p:sp>
          <p:sp>
            <p:nvSpPr>
              <p:cNvPr id="438" name="Freeform: Shape 437">
                <a:extLst>
                  <a:ext uri="{FF2B5EF4-FFF2-40B4-BE49-F238E27FC236}">
                    <a16:creationId xmlns:a16="http://schemas.microsoft.com/office/drawing/2014/main" id="{CBAAF7CA-31F3-E63B-DECB-1CBC550ED9D2}"/>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B10000"/>
              </a:solidFill>
              <a:ln w="6347" cap="flat">
                <a:noFill/>
                <a:prstDash val="solid"/>
                <a:miter/>
              </a:ln>
            </p:spPr>
            <p:txBody>
              <a:bodyPr rtlCol="0" anchor="ctr"/>
              <a:lstStyle/>
              <a:p>
                <a:endParaRPr lang="en-ZA"/>
              </a:p>
            </p:txBody>
          </p:sp>
          <p:sp>
            <p:nvSpPr>
              <p:cNvPr id="439" name="Freeform: Shape 438">
                <a:extLst>
                  <a:ext uri="{FF2B5EF4-FFF2-40B4-BE49-F238E27FC236}">
                    <a16:creationId xmlns:a16="http://schemas.microsoft.com/office/drawing/2014/main" id="{6C22BECA-9364-6F61-9471-81B9513CD4EF}"/>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B10000"/>
              </a:solidFill>
              <a:ln w="6347" cap="flat">
                <a:noFill/>
                <a:prstDash val="solid"/>
                <a:miter/>
              </a:ln>
            </p:spPr>
            <p:txBody>
              <a:bodyPr rtlCol="0" anchor="ctr"/>
              <a:lstStyle/>
              <a:p>
                <a:endParaRPr lang="en-ZA"/>
              </a:p>
            </p:txBody>
          </p:sp>
          <p:sp>
            <p:nvSpPr>
              <p:cNvPr id="440" name="Freeform: Shape 439">
                <a:extLst>
                  <a:ext uri="{FF2B5EF4-FFF2-40B4-BE49-F238E27FC236}">
                    <a16:creationId xmlns:a16="http://schemas.microsoft.com/office/drawing/2014/main" id="{2BB6A83B-6835-9A00-F032-78ACDE647653}"/>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B10000"/>
              </a:solidFill>
              <a:ln w="6347" cap="flat">
                <a:noFill/>
                <a:prstDash val="solid"/>
                <a:miter/>
              </a:ln>
            </p:spPr>
            <p:txBody>
              <a:bodyPr rtlCol="0" anchor="ctr"/>
              <a:lstStyle/>
              <a:p>
                <a:endParaRPr lang="en-ZA"/>
              </a:p>
            </p:txBody>
          </p:sp>
        </p:grpSp>
      </p:grpSp>
    </p:spTree>
    <p:extLst>
      <p:ext uri="{BB962C8B-B14F-4D97-AF65-F5344CB8AC3E}">
        <p14:creationId xmlns:p14="http://schemas.microsoft.com/office/powerpoint/2010/main" val="25576954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ue 2">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B06188-8442-9309-2C7C-33B89DCFBB3B}"/>
              </a:ext>
            </a:extLst>
          </p:cNvPr>
          <p:cNvSpPr/>
          <p:nvPr userDrawn="1"/>
        </p:nvSpPr>
        <p:spPr>
          <a:xfrm>
            <a:off x="-21838" y="0"/>
            <a:ext cx="12213838" cy="154790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27" name="Group 26">
            <a:extLst>
              <a:ext uri="{FF2B5EF4-FFF2-40B4-BE49-F238E27FC236}">
                <a16:creationId xmlns:a16="http://schemas.microsoft.com/office/drawing/2014/main" id="{566C639B-5027-B728-A547-A5A67FF7917C}"/>
              </a:ext>
            </a:extLst>
          </p:cNvPr>
          <p:cNvGrpSpPr/>
          <p:nvPr userDrawn="1"/>
        </p:nvGrpSpPr>
        <p:grpSpPr>
          <a:xfrm>
            <a:off x="0" y="1809971"/>
            <a:ext cx="6697670" cy="5048029"/>
            <a:chOff x="0" y="0"/>
            <a:chExt cx="9099120" cy="6858000"/>
          </a:xfrm>
        </p:grpSpPr>
        <p:sp>
          <p:nvSpPr>
            <p:cNvPr id="7" name="Freeform: Shape 6">
              <a:extLst>
                <a:ext uri="{FF2B5EF4-FFF2-40B4-BE49-F238E27FC236}">
                  <a16:creationId xmlns:a16="http://schemas.microsoft.com/office/drawing/2014/main" id="{305C6822-AE77-F53B-33B7-95EEE310AA42}"/>
                </a:ext>
              </a:extLst>
            </p:cNvPr>
            <p:cNvSpPr/>
            <p:nvPr/>
          </p:nvSpPr>
          <p:spPr>
            <a:xfrm>
              <a:off x="22187" y="0"/>
              <a:ext cx="2217588" cy="2286000"/>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214FB1"/>
            </a:solidFill>
            <a:ln w="8399" cap="flat">
              <a:noFill/>
              <a:prstDash val="solid"/>
              <a:miter/>
            </a:ln>
          </p:spPr>
          <p:txBody>
            <a:bodyPr rtlCol="0" anchor="ctr"/>
            <a:lstStyle/>
            <a:p>
              <a:endParaRPr lang="en-ZA"/>
            </a:p>
          </p:txBody>
        </p:sp>
        <p:sp>
          <p:nvSpPr>
            <p:cNvPr id="8" name="Freeform: Shape 7">
              <a:extLst>
                <a:ext uri="{FF2B5EF4-FFF2-40B4-BE49-F238E27FC236}">
                  <a16:creationId xmlns:a16="http://schemas.microsoft.com/office/drawing/2014/main" id="{FEE0FE2F-C9C0-1F0A-C173-6FE7F607FCAD}"/>
                </a:ext>
              </a:extLst>
            </p:cNvPr>
            <p:cNvSpPr/>
            <p:nvPr/>
          </p:nvSpPr>
          <p:spPr>
            <a:xfrm>
              <a:off x="22187" y="0"/>
              <a:ext cx="2217588" cy="2286000"/>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rgbClr val="29ABE2"/>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A1A2C3AB-1E88-A63A-9622-F45137ECD180}"/>
                </a:ext>
              </a:extLst>
            </p:cNvPr>
            <p:cNvSpPr/>
            <p:nvPr/>
          </p:nvSpPr>
          <p:spPr>
            <a:xfrm>
              <a:off x="22187" y="0"/>
              <a:ext cx="2217588" cy="2286000"/>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15305D"/>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2241204" y="2286000"/>
              <a:ext cx="2285999" cy="2308439"/>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29ABE2"/>
            </a:solidFill>
            <a:ln w="8399" cap="flat">
              <a:noFill/>
              <a:prstDash val="solid"/>
              <a:miter/>
            </a:ln>
          </p:spPr>
          <p:txBody>
            <a:bodyPr rtlCol="0" anchor="ctr"/>
            <a:lstStyle/>
            <a:p>
              <a:endParaRPr lang="en-ZA"/>
            </a:p>
          </p:txBody>
        </p:sp>
        <p:sp>
          <p:nvSpPr>
            <p:cNvPr id="11" name="Freeform: Shape 10">
              <a:extLst>
                <a:ext uri="{FF2B5EF4-FFF2-40B4-BE49-F238E27FC236}">
                  <a16:creationId xmlns:a16="http://schemas.microsoft.com/office/drawing/2014/main" id="{57E661E9-5A92-CBD9-3171-41C8BAFEBB5C}"/>
                </a:ext>
              </a:extLst>
            </p:cNvPr>
            <p:cNvSpPr/>
            <p:nvPr/>
          </p:nvSpPr>
          <p:spPr>
            <a:xfrm>
              <a:off x="2241204" y="2286084"/>
              <a:ext cx="2285999" cy="2308439"/>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15305D"/>
            </a:solidFill>
            <a:ln w="8399" cap="flat">
              <a:noFill/>
              <a:prstDash val="solid"/>
              <a:miter/>
            </a:ln>
          </p:spPr>
          <p:txBody>
            <a:bodyPr rtlCol="0" anchor="ctr"/>
            <a:lstStyle/>
            <a:p>
              <a:endParaRPr lang="en-ZA"/>
            </a:p>
          </p:txBody>
        </p:sp>
        <p:sp>
          <p:nvSpPr>
            <p:cNvPr id="12" name="Freeform: Shape 11">
              <a:extLst>
                <a:ext uri="{FF2B5EF4-FFF2-40B4-BE49-F238E27FC236}">
                  <a16:creationId xmlns:a16="http://schemas.microsoft.com/office/drawing/2014/main" id="{A8307B28-B3B4-B465-ACCA-140400B8B7A2}"/>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15305D"/>
            </a:solidFill>
            <a:ln w="83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751242F7-D5CB-983D-82A7-1D105C8AEE5B}"/>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1B4087"/>
            </a:solidFill>
            <a:ln w="8399"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87344BC9-150F-3C26-8F36-43EC1E7925F9}"/>
                </a:ext>
              </a:extLst>
            </p:cNvPr>
            <p:cNvSpPr/>
            <p:nvPr/>
          </p:nvSpPr>
          <p:spPr>
            <a:xfrm>
              <a:off x="4505017" y="3031387"/>
              <a:ext cx="3845186" cy="3826612"/>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rgbClr val="29ABE2"/>
              </a:solid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542CEB1B-622C-693B-6F2A-3D381F9A9520}"/>
                </a:ext>
              </a:extLst>
            </p:cNvPr>
            <p:cNvSpPr/>
            <p:nvPr/>
          </p:nvSpPr>
          <p:spPr>
            <a:xfrm>
              <a:off x="4504764" y="3765764"/>
              <a:ext cx="3107195" cy="3092235"/>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rgbClr val="29ABE2"/>
              </a:solid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C07B092E-D720-D515-5AFC-54D5B546EE05}"/>
                </a:ext>
              </a:extLst>
            </p:cNvPr>
            <p:cNvSpPr/>
            <p:nvPr/>
          </p:nvSpPr>
          <p:spPr>
            <a:xfrm>
              <a:off x="4505017" y="4526868"/>
              <a:ext cx="2342393" cy="2331131"/>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rgbClr val="29ABE2"/>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4505017" y="5312008"/>
              <a:ext cx="1553471" cy="154599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rgbClr val="29ABE2"/>
              </a:solid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804E04CC-1B01-AC03-3C86-EA1994CE1083}"/>
                </a:ext>
              </a:extLst>
            </p:cNvPr>
            <p:cNvSpPr/>
            <p:nvPr/>
          </p:nvSpPr>
          <p:spPr>
            <a:xfrm>
              <a:off x="0" y="2286167"/>
              <a:ext cx="2241204" cy="2241036"/>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214FB1"/>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0" y="2286084"/>
              <a:ext cx="1120560" cy="1120560"/>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1120644" y="2286000"/>
              <a:ext cx="1120560" cy="1120560"/>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0"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5470FE27-3443-C56D-0B57-90B00F88944B}"/>
                </a:ext>
              </a:extLst>
            </p:cNvPr>
            <p:cNvSpPr/>
            <p:nvPr/>
          </p:nvSpPr>
          <p:spPr>
            <a:xfrm>
              <a:off x="1120644"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22187" y="4527204"/>
              <a:ext cx="2219016" cy="2314406"/>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1B4087"/>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22187" y="4613601"/>
              <a:ext cx="2220109" cy="2228009"/>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2554CE"/>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1348487" y="5865691"/>
              <a:ext cx="893809" cy="989115"/>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29ABE2"/>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22187" y="4527204"/>
              <a:ext cx="1187963" cy="1087782"/>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15305D"/>
            </a:solidFill>
            <a:ln w="8399" cap="flat">
              <a:noFill/>
              <a:prstDash val="solid"/>
              <a:miter/>
            </a:ln>
          </p:spPr>
          <p:txBody>
            <a:bodyPr rtlCol="0" anchor="ctr"/>
            <a:lstStyle/>
            <a:p>
              <a:endParaRPr lang="en-ZA"/>
            </a:p>
          </p:txBody>
        </p:sp>
      </p:grpSp>
      <p:sp>
        <p:nvSpPr>
          <p:cNvPr id="5" name="Slide Number Placeholder 4">
            <a:extLst>
              <a:ext uri="{FF2B5EF4-FFF2-40B4-BE49-F238E27FC236}">
                <a16:creationId xmlns:a16="http://schemas.microsoft.com/office/drawing/2014/main" id="{10A0D4B6-1B66-A414-108D-EB4ADF22A7BE}"/>
              </a:ext>
            </a:extLst>
          </p:cNvPr>
          <p:cNvSpPr>
            <a:spLocks noGrp="1"/>
          </p:cNvSpPr>
          <p:nvPr>
            <p:ph type="sldNum" sz="quarter" idx="12"/>
          </p:nvPr>
        </p:nvSpPr>
        <p:spPr/>
        <p:txBody>
          <a:bodyPr/>
          <a:lstStyle/>
          <a:p>
            <a:fld id="{1364E149-6B8E-4F8F-B4E5-14C644F62B3E}" type="slidenum">
              <a:rPr lang="en-ZA" smtClean="0"/>
              <a:t>‹#›</a:t>
            </a:fld>
            <a:endParaRPr lang="en-ZA"/>
          </a:p>
        </p:txBody>
      </p:sp>
      <p:sp>
        <p:nvSpPr>
          <p:cNvPr id="28" name="Picture Placeholder 27">
            <a:extLst>
              <a:ext uri="{FF2B5EF4-FFF2-40B4-BE49-F238E27FC236}">
                <a16:creationId xmlns:a16="http://schemas.microsoft.com/office/drawing/2014/main" id="{0E771DC5-EFED-C526-C8FE-676945FEA200}"/>
              </a:ext>
            </a:extLst>
          </p:cNvPr>
          <p:cNvSpPr>
            <a:spLocks noGrp="1"/>
          </p:cNvSpPr>
          <p:nvPr>
            <p:ph type="pic" sz="quarter" idx="10"/>
          </p:nvPr>
        </p:nvSpPr>
        <p:spPr>
          <a:xfrm>
            <a:off x="561975" y="903923"/>
            <a:ext cx="5029200" cy="5942012"/>
          </a:xfrm>
        </p:spPr>
        <p:txBody>
          <a:bodyPr/>
          <a:lstStyle/>
          <a:p>
            <a:endParaRPr lang="en-ZA"/>
          </a:p>
        </p:txBody>
      </p:sp>
    </p:spTree>
    <p:extLst>
      <p:ext uri="{BB962C8B-B14F-4D97-AF65-F5344CB8AC3E}">
        <p14:creationId xmlns:p14="http://schemas.microsoft.com/office/powerpoint/2010/main" val="17708820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ue 1">
    <p:bg>
      <p:bgPr>
        <a:solidFill>
          <a:schemeClr val="tx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66C639B-5027-B728-A547-A5A67FF7917C}"/>
              </a:ext>
            </a:extLst>
          </p:cNvPr>
          <p:cNvGrpSpPr/>
          <p:nvPr userDrawn="1"/>
        </p:nvGrpSpPr>
        <p:grpSpPr>
          <a:xfrm>
            <a:off x="0" y="1809971"/>
            <a:ext cx="6697670" cy="5048029"/>
            <a:chOff x="0" y="0"/>
            <a:chExt cx="9099120" cy="6858000"/>
          </a:xfrm>
        </p:grpSpPr>
        <p:sp>
          <p:nvSpPr>
            <p:cNvPr id="7" name="Freeform: Shape 6">
              <a:extLst>
                <a:ext uri="{FF2B5EF4-FFF2-40B4-BE49-F238E27FC236}">
                  <a16:creationId xmlns:a16="http://schemas.microsoft.com/office/drawing/2014/main" id="{305C6822-AE77-F53B-33B7-95EEE310AA42}"/>
                </a:ext>
              </a:extLst>
            </p:cNvPr>
            <p:cNvSpPr/>
            <p:nvPr/>
          </p:nvSpPr>
          <p:spPr>
            <a:xfrm>
              <a:off x="22187" y="0"/>
              <a:ext cx="2217588" cy="2286000"/>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214FB1"/>
            </a:solidFill>
            <a:ln w="8399" cap="flat">
              <a:noFill/>
              <a:prstDash val="solid"/>
              <a:miter/>
            </a:ln>
          </p:spPr>
          <p:txBody>
            <a:bodyPr rtlCol="0" anchor="ctr"/>
            <a:lstStyle/>
            <a:p>
              <a:endParaRPr lang="en-ZA"/>
            </a:p>
          </p:txBody>
        </p:sp>
        <p:sp>
          <p:nvSpPr>
            <p:cNvPr id="8" name="Freeform: Shape 7">
              <a:extLst>
                <a:ext uri="{FF2B5EF4-FFF2-40B4-BE49-F238E27FC236}">
                  <a16:creationId xmlns:a16="http://schemas.microsoft.com/office/drawing/2014/main" id="{FEE0FE2F-C9C0-1F0A-C173-6FE7F607FCAD}"/>
                </a:ext>
              </a:extLst>
            </p:cNvPr>
            <p:cNvSpPr/>
            <p:nvPr/>
          </p:nvSpPr>
          <p:spPr>
            <a:xfrm>
              <a:off x="22187" y="0"/>
              <a:ext cx="2217588" cy="2286000"/>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rgbClr val="29ABE2"/>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A1A2C3AB-1E88-A63A-9622-F45137ECD180}"/>
                </a:ext>
              </a:extLst>
            </p:cNvPr>
            <p:cNvSpPr/>
            <p:nvPr/>
          </p:nvSpPr>
          <p:spPr>
            <a:xfrm>
              <a:off x="22187" y="0"/>
              <a:ext cx="2217588" cy="2286000"/>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15305D"/>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2241204" y="2286000"/>
              <a:ext cx="2285999" cy="2308439"/>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29ABE2"/>
            </a:solidFill>
            <a:ln w="8399" cap="flat">
              <a:noFill/>
              <a:prstDash val="solid"/>
              <a:miter/>
            </a:ln>
          </p:spPr>
          <p:txBody>
            <a:bodyPr rtlCol="0" anchor="ctr"/>
            <a:lstStyle/>
            <a:p>
              <a:endParaRPr lang="en-ZA"/>
            </a:p>
          </p:txBody>
        </p:sp>
        <p:sp>
          <p:nvSpPr>
            <p:cNvPr id="11" name="Freeform: Shape 10">
              <a:extLst>
                <a:ext uri="{FF2B5EF4-FFF2-40B4-BE49-F238E27FC236}">
                  <a16:creationId xmlns:a16="http://schemas.microsoft.com/office/drawing/2014/main" id="{57E661E9-5A92-CBD9-3171-41C8BAFEBB5C}"/>
                </a:ext>
              </a:extLst>
            </p:cNvPr>
            <p:cNvSpPr/>
            <p:nvPr/>
          </p:nvSpPr>
          <p:spPr>
            <a:xfrm>
              <a:off x="2241204" y="2286084"/>
              <a:ext cx="2285999" cy="2308439"/>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15305D"/>
            </a:solidFill>
            <a:ln w="8399" cap="flat">
              <a:noFill/>
              <a:prstDash val="solid"/>
              <a:miter/>
            </a:ln>
          </p:spPr>
          <p:txBody>
            <a:bodyPr rtlCol="0" anchor="ctr"/>
            <a:lstStyle/>
            <a:p>
              <a:endParaRPr lang="en-ZA"/>
            </a:p>
          </p:txBody>
        </p:sp>
        <p:sp>
          <p:nvSpPr>
            <p:cNvPr id="12" name="Freeform: Shape 11">
              <a:extLst>
                <a:ext uri="{FF2B5EF4-FFF2-40B4-BE49-F238E27FC236}">
                  <a16:creationId xmlns:a16="http://schemas.microsoft.com/office/drawing/2014/main" id="{A8307B28-B3B4-B465-ACCA-140400B8B7A2}"/>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15305D"/>
            </a:solidFill>
            <a:ln w="83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751242F7-D5CB-983D-82A7-1D105C8AEE5B}"/>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1B4087"/>
            </a:solidFill>
            <a:ln w="8399"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87344BC9-150F-3C26-8F36-43EC1E7925F9}"/>
                </a:ext>
              </a:extLst>
            </p:cNvPr>
            <p:cNvSpPr/>
            <p:nvPr/>
          </p:nvSpPr>
          <p:spPr>
            <a:xfrm>
              <a:off x="4505017" y="3031387"/>
              <a:ext cx="3845186" cy="3826612"/>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rgbClr val="29ABE2"/>
              </a:solid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542CEB1B-622C-693B-6F2A-3D381F9A9520}"/>
                </a:ext>
              </a:extLst>
            </p:cNvPr>
            <p:cNvSpPr/>
            <p:nvPr/>
          </p:nvSpPr>
          <p:spPr>
            <a:xfrm>
              <a:off x="4504764" y="3765764"/>
              <a:ext cx="3107195" cy="3092235"/>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rgbClr val="29ABE2"/>
              </a:solid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C07B092E-D720-D515-5AFC-54D5B546EE05}"/>
                </a:ext>
              </a:extLst>
            </p:cNvPr>
            <p:cNvSpPr/>
            <p:nvPr/>
          </p:nvSpPr>
          <p:spPr>
            <a:xfrm>
              <a:off x="4505017" y="4526868"/>
              <a:ext cx="2342393" cy="2331131"/>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rgbClr val="29ABE2"/>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4505017" y="5312008"/>
              <a:ext cx="1553471" cy="154599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rgbClr val="29ABE2"/>
              </a:solid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804E04CC-1B01-AC03-3C86-EA1994CE1083}"/>
                </a:ext>
              </a:extLst>
            </p:cNvPr>
            <p:cNvSpPr/>
            <p:nvPr/>
          </p:nvSpPr>
          <p:spPr>
            <a:xfrm>
              <a:off x="0" y="2286167"/>
              <a:ext cx="2241204" cy="2241036"/>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214FB1"/>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0" y="2286084"/>
              <a:ext cx="1120560" cy="1120560"/>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1120644" y="2286000"/>
              <a:ext cx="1120560" cy="1120560"/>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0"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5470FE27-3443-C56D-0B57-90B00F88944B}"/>
                </a:ext>
              </a:extLst>
            </p:cNvPr>
            <p:cNvSpPr/>
            <p:nvPr/>
          </p:nvSpPr>
          <p:spPr>
            <a:xfrm>
              <a:off x="1120644"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22187" y="4527204"/>
              <a:ext cx="2219016" cy="2314406"/>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1B4087"/>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22187" y="4613601"/>
              <a:ext cx="2220109" cy="2228009"/>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2554CE"/>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1348487" y="5865691"/>
              <a:ext cx="893809" cy="989115"/>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29ABE2"/>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22187" y="4527204"/>
              <a:ext cx="1187963" cy="1087782"/>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15305D"/>
            </a:solidFill>
            <a:ln w="8399" cap="flat">
              <a:noFill/>
              <a:prstDash val="solid"/>
              <a:miter/>
            </a:ln>
          </p:spPr>
          <p:txBody>
            <a:bodyPr rtlCol="0" anchor="ctr"/>
            <a:lstStyle/>
            <a:p>
              <a:endParaRPr lang="en-ZA"/>
            </a:p>
          </p:txBody>
        </p:sp>
      </p:grpSp>
      <p:grpSp>
        <p:nvGrpSpPr>
          <p:cNvPr id="40" name="Group 39">
            <a:extLst>
              <a:ext uri="{FF2B5EF4-FFF2-40B4-BE49-F238E27FC236}">
                <a16:creationId xmlns:a16="http://schemas.microsoft.com/office/drawing/2014/main" id="{CB13F640-4B07-4F3E-3AB9-ABF8EF771E83}"/>
              </a:ext>
            </a:extLst>
          </p:cNvPr>
          <p:cNvGrpSpPr/>
          <p:nvPr userDrawn="1"/>
        </p:nvGrpSpPr>
        <p:grpSpPr>
          <a:xfrm>
            <a:off x="-21838" y="6600716"/>
            <a:ext cx="12213838" cy="257284"/>
            <a:chOff x="353060" y="6172098"/>
            <a:chExt cx="9485360" cy="199809"/>
          </a:xfrm>
        </p:grpSpPr>
        <p:pic>
          <p:nvPicPr>
            <p:cNvPr id="41" name="Graphic 40">
              <a:extLst>
                <a:ext uri="{FF2B5EF4-FFF2-40B4-BE49-F238E27FC236}">
                  <a16:creationId xmlns:a16="http://schemas.microsoft.com/office/drawing/2014/main" id="{EDDD7F34-FE90-1D15-C1DD-BDDCD5F0D5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060" y="6172100"/>
              <a:ext cx="2371340" cy="199807"/>
            </a:xfrm>
            <a:prstGeom prst="rect">
              <a:avLst/>
            </a:prstGeom>
          </p:spPr>
        </p:pic>
        <p:pic>
          <p:nvPicPr>
            <p:cNvPr id="42" name="Graphic 41">
              <a:extLst>
                <a:ext uri="{FF2B5EF4-FFF2-40B4-BE49-F238E27FC236}">
                  <a16:creationId xmlns:a16="http://schemas.microsoft.com/office/drawing/2014/main" id="{D5BA51D5-863C-1925-FADF-31BDAFB4FF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H="1">
              <a:off x="2724400" y="6172100"/>
              <a:ext cx="2371340" cy="199807"/>
            </a:xfrm>
            <a:prstGeom prst="rect">
              <a:avLst/>
            </a:prstGeom>
          </p:spPr>
        </p:pic>
        <p:pic>
          <p:nvPicPr>
            <p:cNvPr id="43" name="Graphic 42">
              <a:extLst>
                <a:ext uri="{FF2B5EF4-FFF2-40B4-BE49-F238E27FC236}">
                  <a16:creationId xmlns:a16="http://schemas.microsoft.com/office/drawing/2014/main" id="{2292990F-0BCB-2B98-E9B3-857EFECA05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5740" y="6172099"/>
              <a:ext cx="2371340" cy="199807"/>
            </a:xfrm>
            <a:prstGeom prst="rect">
              <a:avLst/>
            </a:prstGeom>
          </p:spPr>
        </p:pic>
        <p:pic>
          <p:nvPicPr>
            <p:cNvPr id="44" name="Graphic 43">
              <a:extLst>
                <a:ext uri="{FF2B5EF4-FFF2-40B4-BE49-F238E27FC236}">
                  <a16:creationId xmlns:a16="http://schemas.microsoft.com/office/drawing/2014/main" id="{D8E16644-6690-3DAB-17D3-C1B00D709E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67080" y="6172098"/>
              <a:ext cx="2371340" cy="199807"/>
            </a:xfrm>
            <a:prstGeom prst="rect">
              <a:avLst/>
            </a:prstGeom>
          </p:spPr>
        </p:pic>
      </p:grpSp>
      <p:sp>
        <p:nvSpPr>
          <p:cNvPr id="28" name="Picture Placeholder 27">
            <a:extLst>
              <a:ext uri="{FF2B5EF4-FFF2-40B4-BE49-F238E27FC236}">
                <a16:creationId xmlns:a16="http://schemas.microsoft.com/office/drawing/2014/main" id="{98B8B554-075B-1D22-5FB2-A6EB89AAD310}"/>
              </a:ext>
            </a:extLst>
          </p:cNvPr>
          <p:cNvSpPr>
            <a:spLocks noGrp="1"/>
          </p:cNvSpPr>
          <p:nvPr>
            <p:ph type="pic" sz="quarter" idx="10"/>
          </p:nvPr>
        </p:nvSpPr>
        <p:spPr>
          <a:xfrm>
            <a:off x="561975" y="658813"/>
            <a:ext cx="5029200" cy="5942012"/>
          </a:xfrm>
        </p:spPr>
        <p:txBody>
          <a:bodyPr/>
          <a:lstStyle/>
          <a:p>
            <a:endParaRPr lang="en-ZA"/>
          </a:p>
        </p:txBody>
      </p:sp>
    </p:spTree>
    <p:extLst>
      <p:ext uri="{BB962C8B-B14F-4D97-AF65-F5344CB8AC3E}">
        <p14:creationId xmlns:p14="http://schemas.microsoft.com/office/powerpoint/2010/main" val="1930754807"/>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Greenvar cover">
    <p:bg>
      <p:bgPr>
        <a:solidFill>
          <a:schemeClr val="accent6"/>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6E0B8482-4B5A-CF45-215B-DF4756EC052C}"/>
              </a:ext>
            </a:extLst>
          </p:cNvPr>
          <p:cNvSpPr/>
          <p:nvPr userDrawn="1"/>
        </p:nvSpPr>
        <p:spPr>
          <a:xfrm>
            <a:off x="2910840" y="0"/>
            <a:ext cx="9281160" cy="6858000"/>
          </a:xfrm>
          <a:custGeom>
            <a:avLst/>
            <a:gdLst>
              <a:gd name="connsiteX0" fmla="*/ 0 w 4616450"/>
              <a:gd name="connsiteY0" fmla="*/ 0 h 6858000"/>
              <a:gd name="connsiteX1" fmla="*/ 4616450 w 4616450"/>
              <a:gd name="connsiteY1" fmla="*/ 0 h 6858000"/>
              <a:gd name="connsiteX2" fmla="*/ 4616450 w 4616450"/>
              <a:gd name="connsiteY2" fmla="*/ 6858000 h 6858000"/>
              <a:gd name="connsiteX3" fmla="*/ 0 w 46164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16450" h="6858000">
                <a:moveTo>
                  <a:pt x="0" y="0"/>
                </a:moveTo>
                <a:lnTo>
                  <a:pt x="4616450" y="0"/>
                </a:lnTo>
                <a:lnTo>
                  <a:pt x="4616450" y="6858000"/>
                </a:lnTo>
                <a:lnTo>
                  <a:pt x="0" y="6858000"/>
                </a:lnTo>
                <a:close/>
              </a:path>
            </a:pathLst>
          </a:custGeom>
          <a:solidFill>
            <a:srgbClr val="003818"/>
          </a:solidFill>
          <a:ln w="6347" cap="flat">
            <a:noFill/>
            <a:prstDash val="solid"/>
            <a:miter/>
          </a:ln>
        </p:spPr>
        <p:txBody>
          <a:bodyPr rtlCol="0" anchor="ctr"/>
          <a:lstStyle/>
          <a:p>
            <a:endParaRPr lang="en-ZA"/>
          </a:p>
        </p:txBody>
      </p:sp>
      <p:pic>
        <p:nvPicPr>
          <p:cNvPr id="47" name="Graphic 46">
            <a:extLst>
              <a:ext uri="{FF2B5EF4-FFF2-40B4-BE49-F238E27FC236}">
                <a16:creationId xmlns:a16="http://schemas.microsoft.com/office/drawing/2014/main" id="{5A3DFF44-398D-F067-6ADA-0BD630AB3C9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48152" y="2453640"/>
            <a:ext cx="4043848" cy="4043848"/>
          </a:xfrm>
          <a:prstGeom prst="rect">
            <a:avLst/>
          </a:prstGeom>
        </p:spPr>
      </p:pic>
      <p:grpSp>
        <p:nvGrpSpPr>
          <p:cNvPr id="59" name="Group 58">
            <a:extLst>
              <a:ext uri="{FF2B5EF4-FFF2-40B4-BE49-F238E27FC236}">
                <a16:creationId xmlns:a16="http://schemas.microsoft.com/office/drawing/2014/main" id="{7C323EFF-7049-AF0F-AD5C-E53EB9566D3A}"/>
              </a:ext>
            </a:extLst>
          </p:cNvPr>
          <p:cNvGrpSpPr/>
          <p:nvPr userDrawn="1"/>
        </p:nvGrpSpPr>
        <p:grpSpPr>
          <a:xfrm>
            <a:off x="2910840" y="-1"/>
            <a:ext cx="9281160" cy="1557044"/>
            <a:chOff x="6096000" y="0"/>
            <a:chExt cx="4629149" cy="776604"/>
          </a:xfrm>
        </p:grpSpPr>
        <p:sp>
          <p:nvSpPr>
            <p:cNvPr id="60" name="Freeform: Shape 59">
              <a:extLst>
                <a:ext uri="{FF2B5EF4-FFF2-40B4-BE49-F238E27FC236}">
                  <a16:creationId xmlns:a16="http://schemas.microsoft.com/office/drawing/2014/main" id="{4B2FFD59-A88B-0F14-6B38-2C3DB0C6C48D}"/>
                </a:ext>
              </a:extLst>
            </p:cNvPr>
            <p:cNvSpPr/>
            <p:nvPr/>
          </p:nvSpPr>
          <p:spPr>
            <a:xfrm>
              <a:off x="6096000" y="1270"/>
              <a:ext cx="772096" cy="772160"/>
            </a:xfrm>
            <a:custGeom>
              <a:avLst/>
              <a:gdLst>
                <a:gd name="connsiteX0" fmla="*/ 0 w 772096"/>
                <a:gd name="connsiteY0" fmla="*/ 772160 h 772160"/>
                <a:gd name="connsiteX1" fmla="*/ 772097 w 772096"/>
                <a:gd name="connsiteY1" fmla="*/ 772160 h 772160"/>
                <a:gd name="connsiteX2" fmla="*/ 772097 w 772096"/>
                <a:gd name="connsiteY2" fmla="*/ 0 h 772160"/>
                <a:gd name="connsiteX3" fmla="*/ 0 w 772096"/>
                <a:gd name="connsiteY3" fmla="*/ 0 h 772160"/>
                <a:gd name="connsiteX4" fmla="*/ 0 w 772096"/>
                <a:gd name="connsiteY4" fmla="*/ 772097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160">
                  <a:moveTo>
                    <a:pt x="0" y="772160"/>
                  </a:moveTo>
                  <a:lnTo>
                    <a:pt x="772097" y="772160"/>
                  </a:lnTo>
                  <a:lnTo>
                    <a:pt x="772097" y="0"/>
                  </a:lnTo>
                  <a:lnTo>
                    <a:pt x="0" y="0"/>
                  </a:lnTo>
                  <a:lnTo>
                    <a:pt x="0" y="772097"/>
                  </a:lnTo>
                  <a:close/>
                </a:path>
              </a:pathLst>
            </a:custGeom>
            <a:solidFill>
              <a:srgbClr val="008545"/>
            </a:solidFill>
            <a:ln w="6347" cap="flat">
              <a:noFill/>
              <a:prstDash val="solid"/>
              <a:miter/>
            </a:ln>
          </p:spPr>
          <p:txBody>
            <a:bodyPr rtlCol="0" anchor="ctr"/>
            <a:lstStyle/>
            <a:p>
              <a:endParaRPr lang="en-ZA"/>
            </a:p>
          </p:txBody>
        </p:sp>
        <p:sp>
          <p:nvSpPr>
            <p:cNvPr id="61" name="Freeform: Shape 60">
              <a:extLst>
                <a:ext uri="{FF2B5EF4-FFF2-40B4-BE49-F238E27FC236}">
                  <a16:creationId xmlns:a16="http://schemas.microsoft.com/office/drawing/2014/main" id="{67B71AE4-F75D-AF19-8031-A2512EBAC9DB}"/>
                </a:ext>
              </a:extLst>
            </p:cNvPr>
            <p:cNvSpPr/>
            <p:nvPr/>
          </p:nvSpPr>
          <p:spPr>
            <a:xfrm>
              <a:off x="6096063" y="386841"/>
              <a:ext cx="772096" cy="128841"/>
            </a:xfrm>
            <a:custGeom>
              <a:avLst/>
              <a:gdLst>
                <a:gd name="connsiteX0" fmla="*/ 772097 w 772096"/>
                <a:gd name="connsiteY0" fmla="*/ 0 h 128841"/>
                <a:gd name="connsiteX1" fmla="*/ 0 w 772096"/>
                <a:gd name="connsiteY1" fmla="*/ 0 h 128841"/>
                <a:gd name="connsiteX2" fmla="*/ 0 w 772096"/>
                <a:gd name="connsiteY2" fmla="*/ 128842 h 128841"/>
                <a:gd name="connsiteX3" fmla="*/ 772097 w 772096"/>
                <a:gd name="connsiteY3" fmla="*/ 128842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2"/>
                  </a:lnTo>
                  <a:lnTo>
                    <a:pt x="772097" y="128842"/>
                  </a:lnTo>
                  <a:lnTo>
                    <a:pt x="772097" y="0"/>
                  </a:lnTo>
                  <a:close/>
                </a:path>
              </a:pathLst>
            </a:custGeom>
            <a:solidFill>
              <a:srgbClr val="CFAD80"/>
            </a:solidFill>
            <a:ln w="6347" cap="flat">
              <a:noFill/>
              <a:prstDash val="solid"/>
              <a:miter/>
            </a:ln>
          </p:spPr>
          <p:txBody>
            <a:bodyPr rtlCol="0" anchor="ctr"/>
            <a:lstStyle/>
            <a:p>
              <a:endParaRPr lang="en-ZA"/>
            </a:p>
          </p:txBody>
        </p:sp>
        <p:sp>
          <p:nvSpPr>
            <p:cNvPr id="62" name="Freeform: Shape 61">
              <a:extLst>
                <a:ext uri="{FF2B5EF4-FFF2-40B4-BE49-F238E27FC236}">
                  <a16:creationId xmlns:a16="http://schemas.microsoft.com/office/drawing/2014/main" id="{0B25F81C-171D-B231-C8F1-B48F675A92B2}"/>
                </a:ext>
              </a:extLst>
            </p:cNvPr>
            <p:cNvSpPr/>
            <p:nvPr/>
          </p:nvSpPr>
          <p:spPr>
            <a:xfrm>
              <a:off x="6096063" y="129095"/>
              <a:ext cx="772096" cy="128841"/>
            </a:xfrm>
            <a:custGeom>
              <a:avLst/>
              <a:gdLst>
                <a:gd name="connsiteX0" fmla="*/ 772097 w 772096"/>
                <a:gd name="connsiteY0" fmla="*/ 0 h 128841"/>
                <a:gd name="connsiteX1" fmla="*/ 0 w 772096"/>
                <a:gd name="connsiteY1" fmla="*/ 0 h 128841"/>
                <a:gd name="connsiteX2" fmla="*/ 0 w 772096"/>
                <a:gd name="connsiteY2" fmla="*/ 128841 h 128841"/>
                <a:gd name="connsiteX3" fmla="*/ 772097 w 772096"/>
                <a:gd name="connsiteY3" fmla="*/ 128841 h 128841"/>
                <a:gd name="connsiteX4" fmla="*/ 772097 w 772096"/>
                <a:gd name="connsiteY4" fmla="*/ 0 h 128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128841">
                  <a:moveTo>
                    <a:pt x="772097" y="0"/>
                  </a:moveTo>
                  <a:lnTo>
                    <a:pt x="0" y="0"/>
                  </a:lnTo>
                  <a:lnTo>
                    <a:pt x="0" y="128841"/>
                  </a:lnTo>
                  <a:lnTo>
                    <a:pt x="772097" y="128841"/>
                  </a:lnTo>
                  <a:lnTo>
                    <a:pt x="772097" y="0"/>
                  </a:lnTo>
                  <a:close/>
                </a:path>
              </a:pathLst>
            </a:custGeom>
            <a:solidFill>
              <a:srgbClr val="CFAD80"/>
            </a:solidFill>
            <a:ln w="6347" cap="flat">
              <a:noFill/>
              <a:prstDash val="solid"/>
              <a:miter/>
            </a:ln>
          </p:spPr>
          <p:txBody>
            <a:bodyPr rtlCol="0" anchor="ctr"/>
            <a:lstStyle/>
            <a:p>
              <a:endParaRPr lang="en-ZA"/>
            </a:p>
          </p:txBody>
        </p:sp>
        <p:sp>
          <p:nvSpPr>
            <p:cNvPr id="63" name="Freeform: Shape 62">
              <a:extLst>
                <a:ext uri="{FF2B5EF4-FFF2-40B4-BE49-F238E27FC236}">
                  <a16:creationId xmlns:a16="http://schemas.microsoft.com/office/drawing/2014/main" id="{03358206-8C08-9E93-66A5-D17D5787363F}"/>
                </a:ext>
              </a:extLst>
            </p:cNvPr>
            <p:cNvSpPr/>
            <p:nvPr/>
          </p:nvSpPr>
          <p:spPr>
            <a:xfrm>
              <a:off x="6868096" y="3175"/>
              <a:ext cx="774700" cy="768350"/>
            </a:xfrm>
            <a:custGeom>
              <a:avLst/>
              <a:gdLst>
                <a:gd name="connsiteX0" fmla="*/ 774700 w 774700"/>
                <a:gd name="connsiteY0" fmla="*/ 0 h 768350"/>
                <a:gd name="connsiteX1" fmla="*/ 0 w 774700"/>
                <a:gd name="connsiteY1" fmla="*/ 0 h 768350"/>
                <a:gd name="connsiteX2" fmla="*/ 0 w 774700"/>
                <a:gd name="connsiteY2" fmla="*/ 768350 h 768350"/>
                <a:gd name="connsiteX3" fmla="*/ 774700 w 774700"/>
                <a:gd name="connsiteY3" fmla="*/ 768350 h 768350"/>
                <a:gd name="connsiteX4" fmla="*/ 774700 w 774700"/>
                <a:gd name="connsiteY4" fmla="*/ 0 h 76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00" h="768350">
                  <a:moveTo>
                    <a:pt x="774700" y="0"/>
                  </a:moveTo>
                  <a:lnTo>
                    <a:pt x="0" y="0"/>
                  </a:lnTo>
                  <a:lnTo>
                    <a:pt x="0" y="768350"/>
                  </a:lnTo>
                  <a:lnTo>
                    <a:pt x="774700" y="768350"/>
                  </a:lnTo>
                  <a:lnTo>
                    <a:pt x="774700" y="0"/>
                  </a:lnTo>
                  <a:close/>
                </a:path>
              </a:pathLst>
            </a:custGeom>
            <a:solidFill>
              <a:srgbClr val="9C805D"/>
            </a:solidFill>
            <a:ln w="6347" cap="flat">
              <a:noFill/>
              <a:prstDash val="solid"/>
              <a:miter/>
            </a:ln>
          </p:spPr>
          <p:txBody>
            <a:bodyPr rtlCol="0" anchor="ctr"/>
            <a:lstStyle/>
            <a:p>
              <a:endParaRPr lang="en-ZA"/>
            </a:p>
          </p:txBody>
        </p:sp>
        <p:sp>
          <p:nvSpPr>
            <p:cNvPr id="64" name="Freeform: Shape 63">
              <a:extLst>
                <a:ext uri="{FF2B5EF4-FFF2-40B4-BE49-F238E27FC236}">
                  <a16:creationId xmlns:a16="http://schemas.microsoft.com/office/drawing/2014/main" id="{B77F0185-E283-FAD9-0364-A6A6722C49B2}"/>
                </a:ext>
              </a:extLst>
            </p:cNvPr>
            <p:cNvSpPr/>
            <p:nvPr/>
          </p:nvSpPr>
          <p:spPr>
            <a:xfrm>
              <a:off x="6868160" y="3175"/>
              <a:ext cx="774699" cy="768350"/>
            </a:xfrm>
            <a:custGeom>
              <a:avLst/>
              <a:gdLst>
                <a:gd name="connsiteX0" fmla="*/ 0 w 774699"/>
                <a:gd name="connsiteY0" fmla="*/ 0 h 768350"/>
                <a:gd name="connsiteX1" fmla="*/ 774700 w 774699"/>
                <a:gd name="connsiteY1" fmla="*/ 0 h 768350"/>
                <a:gd name="connsiteX2" fmla="*/ 774700 w 774699"/>
                <a:gd name="connsiteY2" fmla="*/ 384175 h 768350"/>
                <a:gd name="connsiteX3" fmla="*/ 387350 w 774699"/>
                <a:gd name="connsiteY3" fmla="*/ 768350 h 768350"/>
                <a:gd name="connsiteX4" fmla="*/ 0 w 774699"/>
                <a:gd name="connsiteY4" fmla="*/ 384175 h 768350"/>
                <a:gd name="connsiteX5" fmla="*/ 0 w 774699"/>
                <a:gd name="connsiteY5" fmla="*/ 0 h 76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4699" h="768350">
                  <a:moveTo>
                    <a:pt x="0" y="0"/>
                  </a:moveTo>
                  <a:lnTo>
                    <a:pt x="774700" y="0"/>
                  </a:lnTo>
                  <a:cubicBezTo>
                    <a:pt x="774700" y="0"/>
                    <a:pt x="774700" y="384175"/>
                    <a:pt x="774700" y="384175"/>
                  </a:cubicBezTo>
                  <a:cubicBezTo>
                    <a:pt x="774700" y="596202"/>
                    <a:pt x="601091" y="768350"/>
                    <a:pt x="387350" y="768350"/>
                  </a:cubicBezTo>
                  <a:cubicBezTo>
                    <a:pt x="173609" y="768350"/>
                    <a:pt x="0" y="596202"/>
                    <a:pt x="0" y="384175"/>
                  </a:cubicBezTo>
                  <a:lnTo>
                    <a:pt x="0" y="0"/>
                  </a:lnTo>
                  <a:close/>
                </a:path>
              </a:pathLst>
            </a:custGeom>
            <a:solidFill>
              <a:srgbClr val="F4F4F4"/>
            </a:solidFill>
            <a:ln w="6347" cap="flat">
              <a:noFill/>
              <a:prstDash val="solid"/>
              <a:miter/>
            </a:ln>
          </p:spPr>
          <p:txBody>
            <a:bodyPr rtlCol="0" anchor="ctr"/>
            <a:lstStyle/>
            <a:p>
              <a:endParaRPr lang="en-ZA"/>
            </a:p>
          </p:txBody>
        </p:sp>
        <p:sp>
          <p:nvSpPr>
            <p:cNvPr id="65" name="Freeform: Shape 64">
              <a:extLst>
                <a:ext uri="{FF2B5EF4-FFF2-40B4-BE49-F238E27FC236}">
                  <a16:creationId xmlns:a16="http://schemas.microsoft.com/office/drawing/2014/main" id="{F07DF5C6-28DC-33CA-5776-847830EBC34B}"/>
                </a:ext>
              </a:extLst>
            </p:cNvPr>
            <p:cNvSpPr/>
            <p:nvPr/>
          </p:nvSpPr>
          <p:spPr>
            <a:xfrm>
              <a:off x="7642796" y="1270"/>
              <a:ext cx="772096" cy="772096"/>
            </a:xfrm>
            <a:custGeom>
              <a:avLst/>
              <a:gdLst>
                <a:gd name="connsiteX0" fmla="*/ 772096 w 772096"/>
                <a:gd name="connsiteY0" fmla="*/ 0 h 772096"/>
                <a:gd name="connsiteX1" fmla="*/ 0 w 772096"/>
                <a:gd name="connsiteY1" fmla="*/ 0 h 772096"/>
                <a:gd name="connsiteX2" fmla="*/ 0 w 772096"/>
                <a:gd name="connsiteY2" fmla="*/ 772097 h 772096"/>
                <a:gd name="connsiteX3" fmla="*/ 772096 w 772096"/>
                <a:gd name="connsiteY3" fmla="*/ 772097 h 772096"/>
                <a:gd name="connsiteX4" fmla="*/ 772096 w 772096"/>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096" h="772096">
                  <a:moveTo>
                    <a:pt x="772096" y="0"/>
                  </a:moveTo>
                  <a:lnTo>
                    <a:pt x="0" y="0"/>
                  </a:lnTo>
                  <a:lnTo>
                    <a:pt x="0" y="772097"/>
                  </a:lnTo>
                  <a:lnTo>
                    <a:pt x="772096" y="772097"/>
                  </a:lnTo>
                  <a:lnTo>
                    <a:pt x="772096" y="0"/>
                  </a:lnTo>
                  <a:close/>
                </a:path>
              </a:pathLst>
            </a:custGeom>
            <a:solidFill>
              <a:srgbClr val="008545"/>
            </a:solidFill>
            <a:ln w="6347" cap="flat">
              <a:noFill/>
              <a:prstDash val="solid"/>
              <a:miter/>
            </a:ln>
          </p:spPr>
          <p:txBody>
            <a:bodyPr rtlCol="0" anchor="ctr"/>
            <a:lstStyle/>
            <a:p>
              <a:endParaRPr lang="en-ZA"/>
            </a:p>
          </p:txBody>
        </p:sp>
        <p:sp>
          <p:nvSpPr>
            <p:cNvPr id="66" name="Freeform: Shape 65">
              <a:extLst>
                <a:ext uri="{FF2B5EF4-FFF2-40B4-BE49-F238E27FC236}">
                  <a16:creationId xmlns:a16="http://schemas.microsoft.com/office/drawing/2014/main" id="{8D3F0B74-99D0-F1D9-4707-DC35545978F9}"/>
                </a:ext>
              </a:extLst>
            </p:cNvPr>
            <p:cNvSpPr/>
            <p:nvPr/>
          </p:nvSpPr>
          <p:spPr>
            <a:xfrm>
              <a:off x="7642859" y="387350"/>
              <a:ext cx="772096" cy="386080"/>
            </a:xfrm>
            <a:custGeom>
              <a:avLst/>
              <a:gdLst>
                <a:gd name="connsiteX0" fmla="*/ 772097 w 772096"/>
                <a:gd name="connsiteY0" fmla="*/ 386080 h 386080"/>
                <a:gd name="connsiteX1" fmla="*/ 0 w 772096"/>
                <a:gd name="connsiteY1" fmla="*/ 386080 h 386080"/>
                <a:gd name="connsiteX2" fmla="*/ 386080 w 772096"/>
                <a:gd name="connsiteY2" fmla="*/ 0 h 386080"/>
                <a:gd name="connsiteX3" fmla="*/ 772097 w 772096"/>
                <a:gd name="connsiteY3" fmla="*/ 386080 h 386080"/>
              </a:gdLst>
              <a:ahLst/>
              <a:cxnLst>
                <a:cxn ang="0">
                  <a:pos x="connsiteX0" y="connsiteY0"/>
                </a:cxn>
                <a:cxn ang="0">
                  <a:pos x="connsiteX1" y="connsiteY1"/>
                </a:cxn>
                <a:cxn ang="0">
                  <a:pos x="connsiteX2" y="connsiteY2"/>
                </a:cxn>
                <a:cxn ang="0">
                  <a:pos x="connsiteX3" y="connsiteY3"/>
                </a:cxn>
              </a:cxnLst>
              <a:rect l="l" t="t" r="r" b="b"/>
              <a:pathLst>
                <a:path w="772096" h="386080">
                  <a:moveTo>
                    <a:pt x="772097" y="386080"/>
                  </a:moveTo>
                  <a:lnTo>
                    <a:pt x="0" y="386080"/>
                  </a:lnTo>
                  <a:lnTo>
                    <a:pt x="386080" y="0"/>
                  </a:lnTo>
                  <a:lnTo>
                    <a:pt x="772097" y="386080"/>
                  </a:lnTo>
                  <a:close/>
                </a:path>
              </a:pathLst>
            </a:custGeom>
            <a:solidFill>
              <a:srgbClr val="003818"/>
            </a:solidFill>
            <a:ln w="6347" cap="flat">
              <a:noFill/>
              <a:prstDash val="solid"/>
              <a:miter/>
            </a:ln>
          </p:spPr>
          <p:txBody>
            <a:bodyPr rtlCol="0" anchor="ctr"/>
            <a:lstStyle/>
            <a:p>
              <a:endParaRPr lang="en-ZA"/>
            </a:p>
          </p:txBody>
        </p:sp>
        <p:sp>
          <p:nvSpPr>
            <p:cNvPr id="67" name="Freeform: Shape 66">
              <a:extLst>
                <a:ext uri="{FF2B5EF4-FFF2-40B4-BE49-F238E27FC236}">
                  <a16:creationId xmlns:a16="http://schemas.microsoft.com/office/drawing/2014/main" id="{B1A99486-8C7B-29B9-48E8-5766D9071403}"/>
                </a:ext>
              </a:extLst>
            </p:cNvPr>
            <p:cNvSpPr/>
            <p:nvPr/>
          </p:nvSpPr>
          <p:spPr>
            <a:xfrm>
              <a:off x="8028940" y="387350"/>
              <a:ext cx="386016" cy="386080"/>
            </a:xfrm>
            <a:custGeom>
              <a:avLst/>
              <a:gdLst>
                <a:gd name="connsiteX0" fmla="*/ 0 w 386016"/>
                <a:gd name="connsiteY0" fmla="*/ 0 h 386080"/>
                <a:gd name="connsiteX1" fmla="*/ 386016 w 386016"/>
                <a:gd name="connsiteY1" fmla="*/ 386080 h 386080"/>
                <a:gd name="connsiteX2" fmla="*/ 0 w 386016"/>
                <a:gd name="connsiteY2" fmla="*/ 386080 h 386080"/>
                <a:gd name="connsiteX3" fmla="*/ 0 w 386016"/>
                <a:gd name="connsiteY3" fmla="*/ 0 h 386080"/>
              </a:gdLst>
              <a:ahLst/>
              <a:cxnLst>
                <a:cxn ang="0">
                  <a:pos x="connsiteX0" y="connsiteY0"/>
                </a:cxn>
                <a:cxn ang="0">
                  <a:pos x="connsiteX1" y="connsiteY1"/>
                </a:cxn>
                <a:cxn ang="0">
                  <a:pos x="connsiteX2" y="connsiteY2"/>
                </a:cxn>
                <a:cxn ang="0">
                  <a:pos x="connsiteX3" y="connsiteY3"/>
                </a:cxn>
              </a:cxnLst>
              <a:rect l="l" t="t" r="r" b="b"/>
              <a:pathLst>
                <a:path w="386016" h="386080">
                  <a:moveTo>
                    <a:pt x="0" y="0"/>
                  </a:moveTo>
                  <a:lnTo>
                    <a:pt x="386016" y="386080"/>
                  </a:lnTo>
                  <a:lnTo>
                    <a:pt x="0" y="386080"/>
                  </a:lnTo>
                  <a:lnTo>
                    <a:pt x="0" y="0"/>
                  </a:lnTo>
                  <a:close/>
                </a:path>
              </a:pathLst>
            </a:custGeom>
            <a:solidFill>
              <a:srgbClr val="CFAD80"/>
            </a:solidFill>
            <a:ln w="6347" cap="flat">
              <a:noFill/>
              <a:prstDash val="solid"/>
              <a:miter/>
            </a:ln>
          </p:spPr>
          <p:txBody>
            <a:bodyPr rtlCol="0" anchor="ctr"/>
            <a:lstStyle/>
            <a:p>
              <a:endParaRPr lang="en-ZA"/>
            </a:p>
          </p:txBody>
        </p:sp>
        <p:sp>
          <p:nvSpPr>
            <p:cNvPr id="68" name="Freeform: Shape 67">
              <a:extLst>
                <a:ext uri="{FF2B5EF4-FFF2-40B4-BE49-F238E27FC236}">
                  <a16:creationId xmlns:a16="http://schemas.microsoft.com/office/drawing/2014/main" id="{50B4A1EC-A051-AA6E-5500-2C53171AEC5B}"/>
                </a:ext>
              </a:extLst>
            </p:cNvPr>
            <p:cNvSpPr/>
            <p:nvPr/>
          </p:nvSpPr>
          <p:spPr>
            <a:xfrm>
              <a:off x="8414956" y="1270"/>
              <a:ext cx="760793" cy="772160"/>
            </a:xfrm>
            <a:custGeom>
              <a:avLst/>
              <a:gdLst>
                <a:gd name="connsiteX0" fmla="*/ 0 w 760793"/>
                <a:gd name="connsiteY0" fmla="*/ 0 h 772160"/>
                <a:gd name="connsiteX1" fmla="*/ 760794 w 760793"/>
                <a:gd name="connsiteY1" fmla="*/ 0 h 772160"/>
                <a:gd name="connsiteX2" fmla="*/ 760794 w 760793"/>
                <a:gd name="connsiteY2" fmla="*/ 772160 h 772160"/>
                <a:gd name="connsiteX3" fmla="*/ 0 w 760793"/>
                <a:gd name="connsiteY3" fmla="*/ 772160 h 772160"/>
              </a:gdLst>
              <a:ahLst/>
              <a:cxnLst>
                <a:cxn ang="0">
                  <a:pos x="connsiteX0" y="connsiteY0"/>
                </a:cxn>
                <a:cxn ang="0">
                  <a:pos x="connsiteX1" y="connsiteY1"/>
                </a:cxn>
                <a:cxn ang="0">
                  <a:pos x="connsiteX2" y="connsiteY2"/>
                </a:cxn>
                <a:cxn ang="0">
                  <a:pos x="connsiteX3" y="connsiteY3"/>
                </a:cxn>
              </a:cxnLst>
              <a:rect l="l" t="t" r="r" b="b"/>
              <a:pathLst>
                <a:path w="760793" h="772160">
                  <a:moveTo>
                    <a:pt x="0" y="0"/>
                  </a:moveTo>
                  <a:lnTo>
                    <a:pt x="760794" y="0"/>
                  </a:lnTo>
                  <a:lnTo>
                    <a:pt x="760794" y="772160"/>
                  </a:lnTo>
                  <a:lnTo>
                    <a:pt x="0" y="772160"/>
                  </a:lnTo>
                  <a:close/>
                </a:path>
              </a:pathLst>
            </a:custGeom>
            <a:solidFill>
              <a:srgbClr val="85BF3F"/>
            </a:solidFill>
            <a:ln w="6347" cap="flat">
              <a:noFill/>
              <a:prstDash val="solid"/>
              <a:miter/>
            </a:ln>
          </p:spPr>
          <p:txBody>
            <a:bodyPr rtlCol="0" anchor="ctr"/>
            <a:lstStyle/>
            <a:p>
              <a:endParaRPr lang="en-ZA"/>
            </a:p>
          </p:txBody>
        </p:sp>
        <p:sp>
          <p:nvSpPr>
            <p:cNvPr id="69" name="Freeform: Shape 68">
              <a:extLst>
                <a:ext uri="{FF2B5EF4-FFF2-40B4-BE49-F238E27FC236}">
                  <a16:creationId xmlns:a16="http://schemas.microsoft.com/office/drawing/2014/main" id="{AC81EA82-42D7-2D07-5C76-83F95993A673}"/>
                </a:ext>
              </a:extLst>
            </p:cNvPr>
            <p:cNvSpPr/>
            <p:nvPr/>
          </p:nvSpPr>
          <p:spPr>
            <a:xfrm>
              <a:off x="8414956" y="1270"/>
              <a:ext cx="760793" cy="772096"/>
            </a:xfrm>
            <a:custGeom>
              <a:avLst/>
              <a:gdLst>
                <a:gd name="connsiteX0" fmla="*/ 760794 w 760793"/>
                <a:gd name="connsiteY0" fmla="*/ 0 h 772096"/>
                <a:gd name="connsiteX1" fmla="*/ 0 w 760793"/>
                <a:gd name="connsiteY1" fmla="*/ 0 h 772096"/>
                <a:gd name="connsiteX2" fmla="*/ 0 w 760793"/>
                <a:gd name="connsiteY2" fmla="*/ 772097 h 772096"/>
                <a:gd name="connsiteX3" fmla="*/ 760794 w 760793"/>
                <a:gd name="connsiteY3" fmla="*/ 772097 h 772096"/>
                <a:gd name="connsiteX4" fmla="*/ 760794 w 760793"/>
                <a:gd name="connsiteY4" fmla="*/ 0 h 772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93" h="772096">
                  <a:moveTo>
                    <a:pt x="760794" y="0"/>
                  </a:moveTo>
                  <a:lnTo>
                    <a:pt x="0" y="0"/>
                  </a:lnTo>
                  <a:lnTo>
                    <a:pt x="0" y="772097"/>
                  </a:lnTo>
                  <a:lnTo>
                    <a:pt x="760794" y="772097"/>
                  </a:lnTo>
                  <a:lnTo>
                    <a:pt x="760794" y="0"/>
                  </a:lnTo>
                  <a:close/>
                </a:path>
              </a:pathLst>
            </a:custGeom>
            <a:solidFill>
              <a:srgbClr val="004F29"/>
            </a:solidFill>
            <a:ln w="6347" cap="flat">
              <a:noFill/>
              <a:prstDash val="solid"/>
              <a:miter/>
            </a:ln>
          </p:spPr>
          <p:txBody>
            <a:bodyPr rtlCol="0" anchor="ctr"/>
            <a:lstStyle/>
            <a:p>
              <a:endParaRPr lang="en-ZA"/>
            </a:p>
          </p:txBody>
        </p:sp>
        <p:sp>
          <p:nvSpPr>
            <p:cNvPr id="70" name="Freeform: Shape 69">
              <a:extLst>
                <a:ext uri="{FF2B5EF4-FFF2-40B4-BE49-F238E27FC236}">
                  <a16:creationId xmlns:a16="http://schemas.microsoft.com/office/drawing/2014/main" id="{8D7F0192-552A-0FE7-B3D2-7F15776BDA69}"/>
                </a:ext>
              </a:extLst>
            </p:cNvPr>
            <p:cNvSpPr/>
            <p:nvPr/>
          </p:nvSpPr>
          <p:spPr>
            <a:xfrm>
              <a:off x="8795321" y="1270"/>
              <a:ext cx="380364" cy="772160"/>
            </a:xfrm>
            <a:custGeom>
              <a:avLst/>
              <a:gdLst>
                <a:gd name="connsiteX0" fmla="*/ 0 w 380364"/>
                <a:gd name="connsiteY0" fmla="*/ 772160 h 772160"/>
                <a:gd name="connsiteX1" fmla="*/ 0 w 380364"/>
                <a:gd name="connsiteY1" fmla="*/ 0 h 772160"/>
                <a:gd name="connsiteX2" fmla="*/ 380365 w 380364"/>
                <a:gd name="connsiteY2" fmla="*/ 0 h 772160"/>
                <a:gd name="connsiteX3" fmla="*/ 380365 w 380364"/>
                <a:gd name="connsiteY3" fmla="*/ 386080 h 772160"/>
                <a:gd name="connsiteX4" fmla="*/ 0 w 380364"/>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4" h="772160">
                  <a:moveTo>
                    <a:pt x="0" y="772160"/>
                  </a:moveTo>
                  <a:lnTo>
                    <a:pt x="0" y="0"/>
                  </a:lnTo>
                  <a:lnTo>
                    <a:pt x="380365" y="0"/>
                  </a:lnTo>
                  <a:lnTo>
                    <a:pt x="380365" y="386080"/>
                  </a:lnTo>
                  <a:cubicBezTo>
                    <a:pt x="380365" y="599313"/>
                    <a:pt x="210058" y="772160"/>
                    <a:pt x="0" y="772160"/>
                  </a:cubicBezTo>
                  <a:close/>
                </a:path>
              </a:pathLst>
            </a:custGeom>
            <a:solidFill>
              <a:srgbClr val="9C805D"/>
            </a:solidFill>
            <a:ln w="6347" cap="flat">
              <a:noFill/>
              <a:prstDash val="solid"/>
              <a:miter/>
            </a:ln>
          </p:spPr>
          <p:txBody>
            <a:bodyPr rtlCol="0" anchor="ctr"/>
            <a:lstStyle/>
            <a:p>
              <a:endParaRPr lang="en-ZA"/>
            </a:p>
          </p:txBody>
        </p:sp>
        <p:sp>
          <p:nvSpPr>
            <p:cNvPr id="71" name="Freeform: Shape 70">
              <a:extLst>
                <a:ext uri="{FF2B5EF4-FFF2-40B4-BE49-F238E27FC236}">
                  <a16:creationId xmlns:a16="http://schemas.microsoft.com/office/drawing/2014/main" id="{D8039174-C53F-311F-8267-C9DD3DB06826}"/>
                </a:ext>
              </a:extLst>
            </p:cNvPr>
            <p:cNvSpPr/>
            <p:nvPr/>
          </p:nvSpPr>
          <p:spPr>
            <a:xfrm>
              <a:off x="8414956" y="1270"/>
              <a:ext cx="380365" cy="772160"/>
            </a:xfrm>
            <a:custGeom>
              <a:avLst/>
              <a:gdLst>
                <a:gd name="connsiteX0" fmla="*/ 0 w 380365"/>
                <a:gd name="connsiteY0" fmla="*/ 772160 h 772160"/>
                <a:gd name="connsiteX1" fmla="*/ 0 w 380365"/>
                <a:gd name="connsiteY1" fmla="*/ 0 h 772160"/>
                <a:gd name="connsiteX2" fmla="*/ 380365 w 380365"/>
                <a:gd name="connsiteY2" fmla="*/ 0 h 772160"/>
                <a:gd name="connsiteX3" fmla="*/ 380365 w 380365"/>
                <a:gd name="connsiteY3" fmla="*/ 386080 h 772160"/>
                <a:gd name="connsiteX4" fmla="*/ 0 w 380365"/>
                <a:gd name="connsiteY4" fmla="*/ 772160 h 772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365" h="772160">
                  <a:moveTo>
                    <a:pt x="0" y="772160"/>
                  </a:moveTo>
                  <a:lnTo>
                    <a:pt x="0" y="0"/>
                  </a:lnTo>
                  <a:lnTo>
                    <a:pt x="380365" y="0"/>
                  </a:lnTo>
                  <a:lnTo>
                    <a:pt x="380365" y="386080"/>
                  </a:lnTo>
                  <a:cubicBezTo>
                    <a:pt x="380365" y="599313"/>
                    <a:pt x="210058" y="772160"/>
                    <a:pt x="0" y="772160"/>
                  </a:cubicBezTo>
                  <a:close/>
                </a:path>
              </a:pathLst>
            </a:custGeom>
            <a:solidFill>
              <a:srgbClr val="F4F4F4"/>
            </a:solidFill>
            <a:ln w="6347" cap="flat">
              <a:noFill/>
              <a:prstDash val="solid"/>
              <a:miter/>
            </a:ln>
          </p:spPr>
          <p:txBody>
            <a:bodyPr rtlCol="0" anchor="ctr"/>
            <a:lstStyle/>
            <a:p>
              <a:endParaRPr lang="en-ZA"/>
            </a:p>
          </p:txBody>
        </p:sp>
        <p:sp>
          <p:nvSpPr>
            <p:cNvPr id="72" name="Freeform: Shape 71">
              <a:extLst>
                <a:ext uri="{FF2B5EF4-FFF2-40B4-BE49-F238E27FC236}">
                  <a16:creationId xmlns:a16="http://schemas.microsoft.com/office/drawing/2014/main" id="{FE7093CE-D7B5-56BE-AE8F-A62D9411CD5C}"/>
                </a:ext>
              </a:extLst>
            </p:cNvPr>
            <p:cNvSpPr/>
            <p:nvPr/>
          </p:nvSpPr>
          <p:spPr>
            <a:xfrm>
              <a:off x="9175750" y="0"/>
              <a:ext cx="774700" cy="774700"/>
            </a:xfrm>
            <a:custGeom>
              <a:avLst/>
              <a:gdLst>
                <a:gd name="connsiteX0" fmla="*/ 774700 w 774700"/>
                <a:gd name="connsiteY0" fmla="*/ 0 h 774700"/>
                <a:gd name="connsiteX1" fmla="*/ 0 w 774700"/>
                <a:gd name="connsiteY1" fmla="*/ 774700 h 774700"/>
                <a:gd name="connsiteX2" fmla="*/ 774700 w 774700"/>
                <a:gd name="connsiteY2" fmla="*/ 774700 h 774700"/>
                <a:gd name="connsiteX3" fmla="*/ 774700 w 774700"/>
                <a:gd name="connsiteY3" fmla="*/ 0 h 774700"/>
              </a:gdLst>
              <a:ahLst/>
              <a:cxnLst>
                <a:cxn ang="0">
                  <a:pos x="connsiteX0" y="connsiteY0"/>
                </a:cxn>
                <a:cxn ang="0">
                  <a:pos x="connsiteX1" y="connsiteY1"/>
                </a:cxn>
                <a:cxn ang="0">
                  <a:pos x="connsiteX2" y="connsiteY2"/>
                </a:cxn>
                <a:cxn ang="0">
                  <a:pos x="connsiteX3" y="connsiteY3"/>
                </a:cxn>
              </a:cxnLst>
              <a:rect l="l" t="t" r="r" b="b"/>
              <a:pathLst>
                <a:path w="774700" h="774700">
                  <a:moveTo>
                    <a:pt x="774700" y="0"/>
                  </a:moveTo>
                  <a:lnTo>
                    <a:pt x="0" y="774700"/>
                  </a:lnTo>
                  <a:lnTo>
                    <a:pt x="774700" y="774700"/>
                  </a:lnTo>
                  <a:lnTo>
                    <a:pt x="774700" y="0"/>
                  </a:lnTo>
                  <a:close/>
                </a:path>
              </a:pathLst>
            </a:custGeom>
            <a:solidFill>
              <a:srgbClr val="008545"/>
            </a:solidFill>
            <a:ln w="6347" cap="flat">
              <a:noFill/>
              <a:prstDash val="solid"/>
              <a:miter/>
            </a:ln>
          </p:spPr>
          <p:txBody>
            <a:bodyPr rtlCol="0" anchor="ctr"/>
            <a:lstStyle/>
            <a:p>
              <a:endParaRPr lang="en-ZA"/>
            </a:p>
          </p:txBody>
        </p:sp>
        <p:sp>
          <p:nvSpPr>
            <p:cNvPr id="73" name="Freeform: Shape 72">
              <a:extLst>
                <a:ext uri="{FF2B5EF4-FFF2-40B4-BE49-F238E27FC236}">
                  <a16:creationId xmlns:a16="http://schemas.microsoft.com/office/drawing/2014/main" id="{94A64A9B-E23F-AC24-D8DC-5010E4A22893}"/>
                </a:ext>
              </a:extLst>
            </p:cNvPr>
            <p:cNvSpPr/>
            <p:nvPr/>
          </p:nvSpPr>
          <p:spPr>
            <a:xfrm>
              <a:off x="9638410" y="462661"/>
              <a:ext cx="312039" cy="312038"/>
            </a:xfrm>
            <a:custGeom>
              <a:avLst/>
              <a:gdLst>
                <a:gd name="connsiteX0" fmla="*/ 312039 w 312039"/>
                <a:gd name="connsiteY0" fmla="*/ 0 h 312038"/>
                <a:gd name="connsiteX1" fmla="*/ 0 w 312039"/>
                <a:gd name="connsiteY1" fmla="*/ 312039 h 312038"/>
                <a:gd name="connsiteX2" fmla="*/ 312039 w 312039"/>
                <a:gd name="connsiteY2" fmla="*/ 312039 h 312038"/>
                <a:gd name="connsiteX3" fmla="*/ 312039 w 312039"/>
                <a:gd name="connsiteY3" fmla="*/ 0 h 312038"/>
              </a:gdLst>
              <a:ahLst/>
              <a:cxnLst>
                <a:cxn ang="0">
                  <a:pos x="connsiteX0" y="connsiteY0"/>
                </a:cxn>
                <a:cxn ang="0">
                  <a:pos x="connsiteX1" y="connsiteY1"/>
                </a:cxn>
                <a:cxn ang="0">
                  <a:pos x="connsiteX2" y="connsiteY2"/>
                </a:cxn>
                <a:cxn ang="0">
                  <a:pos x="connsiteX3" y="connsiteY3"/>
                </a:cxn>
              </a:cxnLst>
              <a:rect l="l" t="t" r="r" b="b"/>
              <a:pathLst>
                <a:path w="312039" h="312038">
                  <a:moveTo>
                    <a:pt x="312039" y="0"/>
                  </a:moveTo>
                  <a:lnTo>
                    <a:pt x="0" y="312039"/>
                  </a:lnTo>
                  <a:lnTo>
                    <a:pt x="312039" y="312039"/>
                  </a:lnTo>
                  <a:lnTo>
                    <a:pt x="312039" y="0"/>
                  </a:lnTo>
                  <a:close/>
                </a:path>
              </a:pathLst>
            </a:custGeom>
            <a:solidFill>
              <a:srgbClr val="ADD86F"/>
            </a:solidFill>
            <a:ln w="6347" cap="flat">
              <a:noFill/>
              <a:prstDash val="solid"/>
              <a:miter/>
            </a:ln>
          </p:spPr>
          <p:txBody>
            <a:bodyPr rtlCol="0" anchor="ctr"/>
            <a:lstStyle/>
            <a:p>
              <a:endParaRPr lang="en-ZA"/>
            </a:p>
          </p:txBody>
        </p:sp>
        <p:grpSp>
          <p:nvGrpSpPr>
            <p:cNvPr id="74" name="Graphic 19">
              <a:extLst>
                <a:ext uri="{FF2B5EF4-FFF2-40B4-BE49-F238E27FC236}">
                  <a16:creationId xmlns:a16="http://schemas.microsoft.com/office/drawing/2014/main" id="{D8B478F0-6342-7C70-F9F2-269708D93B8C}"/>
                </a:ext>
              </a:extLst>
            </p:cNvPr>
            <p:cNvGrpSpPr/>
            <p:nvPr/>
          </p:nvGrpSpPr>
          <p:grpSpPr>
            <a:xfrm>
              <a:off x="9950577" y="2095"/>
              <a:ext cx="774572" cy="774509"/>
              <a:chOff x="8756777" y="2095"/>
              <a:chExt cx="774572" cy="774509"/>
            </a:xfrm>
          </p:grpSpPr>
          <p:sp>
            <p:nvSpPr>
              <p:cNvPr id="75" name="Freeform: Shape 74">
                <a:extLst>
                  <a:ext uri="{FF2B5EF4-FFF2-40B4-BE49-F238E27FC236}">
                    <a16:creationId xmlns:a16="http://schemas.microsoft.com/office/drawing/2014/main" id="{0D29C1E3-9A83-827C-9539-C908CB0017CA}"/>
                  </a:ext>
                </a:extLst>
              </p:cNvPr>
              <p:cNvSpPr/>
              <p:nvPr/>
            </p:nvSpPr>
            <p:spPr>
              <a:xfrm>
                <a:off x="8756777" y="2095"/>
                <a:ext cx="774572" cy="774509"/>
              </a:xfrm>
              <a:custGeom>
                <a:avLst/>
                <a:gdLst>
                  <a:gd name="connsiteX0" fmla="*/ 774573 w 774572"/>
                  <a:gd name="connsiteY0" fmla="*/ 774510 h 774509"/>
                  <a:gd name="connsiteX1" fmla="*/ 774573 w 774572"/>
                  <a:gd name="connsiteY1" fmla="*/ 0 h 774509"/>
                  <a:gd name="connsiteX2" fmla="*/ 0 w 774572"/>
                  <a:gd name="connsiteY2" fmla="*/ 0 h 774509"/>
                  <a:gd name="connsiteX3" fmla="*/ 0 w 774572"/>
                  <a:gd name="connsiteY3" fmla="*/ 774510 h 774509"/>
                  <a:gd name="connsiteX4" fmla="*/ 774573 w 774572"/>
                  <a:gd name="connsiteY4" fmla="*/ 774510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774573" y="774510"/>
                    </a:moveTo>
                    <a:lnTo>
                      <a:pt x="774573" y="0"/>
                    </a:lnTo>
                    <a:lnTo>
                      <a:pt x="0" y="0"/>
                    </a:lnTo>
                    <a:lnTo>
                      <a:pt x="0" y="774510"/>
                    </a:lnTo>
                    <a:lnTo>
                      <a:pt x="774573" y="774510"/>
                    </a:lnTo>
                    <a:close/>
                  </a:path>
                </a:pathLst>
              </a:custGeom>
              <a:solidFill>
                <a:srgbClr val="F4F4F4"/>
              </a:solidFill>
              <a:ln w="6347" cap="flat">
                <a:noFill/>
                <a:prstDash val="solid"/>
                <a:miter/>
              </a:ln>
            </p:spPr>
            <p:txBody>
              <a:bodyPr rtlCol="0" anchor="ctr"/>
              <a:lstStyle/>
              <a:p>
                <a:endParaRPr lang="en-ZA"/>
              </a:p>
            </p:txBody>
          </p:sp>
          <p:sp>
            <p:nvSpPr>
              <p:cNvPr id="76" name="Freeform: Shape 75">
                <a:extLst>
                  <a:ext uri="{FF2B5EF4-FFF2-40B4-BE49-F238E27FC236}">
                    <a16:creationId xmlns:a16="http://schemas.microsoft.com/office/drawing/2014/main" id="{DAE8E622-891A-0E7E-75F2-48828519B408}"/>
                  </a:ext>
                </a:extLst>
              </p:cNvPr>
              <p:cNvSpPr/>
              <p:nvPr/>
            </p:nvSpPr>
            <p:spPr>
              <a:xfrm>
                <a:off x="8756777" y="2095"/>
                <a:ext cx="774572" cy="774509"/>
              </a:xfrm>
              <a:custGeom>
                <a:avLst/>
                <a:gdLst>
                  <a:gd name="connsiteX0" fmla="*/ 0 w 774572"/>
                  <a:gd name="connsiteY0" fmla="*/ 753555 h 774509"/>
                  <a:gd name="connsiteX1" fmla="*/ 0 w 774572"/>
                  <a:gd name="connsiteY1" fmla="*/ 774510 h 774509"/>
                  <a:gd name="connsiteX2" fmla="*/ 774573 w 774572"/>
                  <a:gd name="connsiteY2" fmla="*/ 0 h 774509"/>
                  <a:gd name="connsiteX3" fmla="*/ 753618 w 774572"/>
                  <a:gd name="connsiteY3" fmla="*/ 0 h 774509"/>
                  <a:gd name="connsiteX4" fmla="*/ 0 w 774572"/>
                  <a:gd name="connsiteY4" fmla="*/ 753618 h 774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72" h="774509">
                    <a:moveTo>
                      <a:pt x="0" y="753555"/>
                    </a:moveTo>
                    <a:lnTo>
                      <a:pt x="0" y="774510"/>
                    </a:lnTo>
                    <a:cubicBezTo>
                      <a:pt x="427101" y="774510"/>
                      <a:pt x="774573" y="427038"/>
                      <a:pt x="774573" y="0"/>
                    </a:cubicBezTo>
                    <a:lnTo>
                      <a:pt x="753618" y="0"/>
                    </a:lnTo>
                    <a:cubicBezTo>
                      <a:pt x="753618" y="415544"/>
                      <a:pt x="415544" y="753618"/>
                      <a:pt x="0" y="753618"/>
                    </a:cubicBezTo>
                    <a:close/>
                  </a:path>
                </a:pathLst>
              </a:custGeom>
              <a:solidFill>
                <a:srgbClr val="85BF3F"/>
              </a:solidFill>
              <a:ln w="6347" cap="flat">
                <a:noFill/>
                <a:prstDash val="solid"/>
                <a:miter/>
              </a:ln>
            </p:spPr>
            <p:txBody>
              <a:bodyPr rtlCol="0" anchor="ctr"/>
              <a:lstStyle/>
              <a:p>
                <a:endParaRPr lang="en-ZA"/>
              </a:p>
            </p:txBody>
          </p:sp>
          <p:sp>
            <p:nvSpPr>
              <p:cNvPr id="77" name="Freeform: Shape 76">
                <a:extLst>
                  <a:ext uri="{FF2B5EF4-FFF2-40B4-BE49-F238E27FC236}">
                    <a16:creationId xmlns:a16="http://schemas.microsoft.com/office/drawing/2014/main" id="{0DF1CA49-B5C3-E87E-E996-57096D066071}"/>
                  </a:ext>
                </a:extLst>
              </p:cNvPr>
              <p:cNvSpPr/>
              <p:nvPr/>
            </p:nvSpPr>
            <p:spPr>
              <a:xfrm>
                <a:off x="8756777" y="2095"/>
                <a:ext cx="584517" cy="584517"/>
              </a:xfrm>
              <a:custGeom>
                <a:avLst/>
                <a:gdLst>
                  <a:gd name="connsiteX0" fmla="*/ 0 w 584517"/>
                  <a:gd name="connsiteY0" fmla="*/ 563563 h 584517"/>
                  <a:gd name="connsiteX1" fmla="*/ 0 w 584517"/>
                  <a:gd name="connsiteY1" fmla="*/ 584518 h 584517"/>
                  <a:gd name="connsiteX2" fmla="*/ 584517 w 584517"/>
                  <a:gd name="connsiteY2" fmla="*/ 0 h 584517"/>
                  <a:gd name="connsiteX3" fmla="*/ 563563 w 584517"/>
                  <a:gd name="connsiteY3" fmla="*/ 0 h 584517"/>
                  <a:gd name="connsiteX4" fmla="*/ 0 w 584517"/>
                  <a:gd name="connsiteY4" fmla="*/ 563563 h 58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17" h="584517">
                    <a:moveTo>
                      <a:pt x="0" y="563563"/>
                    </a:moveTo>
                    <a:lnTo>
                      <a:pt x="0" y="584518"/>
                    </a:lnTo>
                    <a:cubicBezTo>
                      <a:pt x="322326" y="584518"/>
                      <a:pt x="584517" y="322263"/>
                      <a:pt x="584517" y="0"/>
                    </a:cubicBezTo>
                    <a:lnTo>
                      <a:pt x="563563" y="0"/>
                    </a:lnTo>
                    <a:cubicBezTo>
                      <a:pt x="563563" y="310769"/>
                      <a:pt x="310769" y="563563"/>
                      <a:pt x="0" y="563563"/>
                    </a:cubicBezTo>
                    <a:close/>
                  </a:path>
                </a:pathLst>
              </a:custGeom>
              <a:solidFill>
                <a:srgbClr val="85BF3F"/>
              </a:solidFill>
              <a:ln w="6347" cap="flat">
                <a:noFill/>
                <a:prstDash val="solid"/>
                <a:miter/>
              </a:ln>
            </p:spPr>
            <p:txBody>
              <a:bodyPr rtlCol="0" anchor="ctr"/>
              <a:lstStyle/>
              <a:p>
                <a:endParaRPr lang="en-ZA"/>
              </a:p>
            </p:txBody>
          </p:sp>
          <p:sp>
            <p:nvSpPr>
              <p:cNvPr id="78" name="Freeform: Shape 77">
                <a:extLst>
                  <a:ext uri="{FF2B5EF4-FFF2-40B4-BE49-F238E27FC236}">
                    <a16:creationId xmlns:a16="http://schemas.microsoft.com/office/drawing/2014/main" id="{9550BAED-4651-5A05-D934-7A21539562A6}"/>
                  </a:ext>
                </a:extLst>
              </p:cNvPr>
              <p:cNvSpPr/>
              <p:nvPr/>
            </p:nvSpPr>
            <p:spPr>
              <a:xfrm>
                <a:off x="8756777" y="2095"/>
                <a:ext cx="392493" cy="392493"/>
              </a:xfrm>
              <a:custGeom>
                <a:avLst/>
                <a:gdLst>
                  <a:gd name="connsiteX0" fmla="*/ 0 w 392493"/>
                  <a:gd name="connsiteY0" fmla="*/ 371539 h 392493"/>
                  <a:gd name="connsiteX1" fmla="*/ 0 w 392493"/>
                  <a:gd name="connsiteY1" fmla="*/ 392494 h 392493"/>
                  <a:gd name="connsiteX2" fmla="*/ 392494 w 392493"/>
                  <a:gd name="connsiteY2" fmla="*/ 0 h 392493"/>
                  <a:gd name="connsiteX3" fmla="*/ 371539 w 392493"/>
                  <a:gd name="connsiteY3" fmla="*/ 0 h 392493"/>
                  <a:gd name="connsiteX4" fmla="*/ 0 w 392493"/>
                  <a:gd name="connsiteY4" fmla="*/ 371539 h 3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493" h="392493">
                    <a:moveTo>
                      <a:pt x="0" y="371539"/>
                    </a:moveTo>
                    <a:lnTo>
                      <a:pt x="0" y="392494"/>
                    </a:lnTo>
                    <a:cubicBezTo>
                      <a:pt x="216408" y="392494"/>
                      <a:pt x="392494" y="216408"/>
                      <a:pt x="392494" y="0"/>
                    </a:cubicBezTo>
                    <a:lnTo>
                      <a:pt x="371539" y="0"/>
                    </a:lnTo>
                    <a:cubicBezTo>
                      <a:pt x="371539" y="204914"/>
                      <a:pt x="204851" y="371539"/>
                      <a:pt x="0" y="371539"/>
                    </a:cubicBezTo>
                    <a:close/>
                  </a:path>
                </a:pathLst>
              </a:custGeom>
              <a:solidFill>
                <a:srgbClr val="85BF3F"/>
              </a:solidFill>
              <a:ln w="6347" cap="flat">
                <a:noFill/>
                <a:prstDash val="solid"/>
                <a:miter/>
              </a:ln>
            </p:spPr>
            <p:txBody>
              <a:bodyPr rtlCol="0" anchor="ctr"/>
              <a:lstStyle/>
              <a:p>
                <a:endParaRPr lang="en-ZA"/>
              </a:p>
            </p:txBody>
          </p:sp>
          <p:sp>
            <p:nvSpPr>
              <p:cNvPr id="79" name="Freeform: Shape 78">
                <a:extLst>
                  <a:ext uri="{FF2B5EF4-FFF2-40B4-BE49-F238E27FC236}">
                    <a16:creationId xmlns:a16="http://schemas.microsoft.com/office/drawing/2014/main" id="{28B2191F-9E12-C8C7-E241-F68FB5407603}"/>
                  </a:ext>
                </a:extLst>
              </p:cNvPr>
              <p:cNvSpPr/>
              <p:nvPr/>
            </p:nvSpPr>
            <p:spPr>
              <a:xfrm>
                <a:off x="8756777" y="2095"/>
                <a:ext cx="226313" cy="226314"/>
              </a:xfrm>
              <a:custGeom>
                <a:avLst/>
                <a:gdLst>
                  <a:gd name="connsiteX0" fmla="*/ 0 w 226313"/>
                  <a:gd name="connsiteY0" fmla="*/ 205359 h 226314"/>
                  <a:gd name="connsiteX1" fmla="*/ 0 w 226313"/>
                  <a:gd name="connsiteY1" fmla="*/ 226314 h 226314"/>
                  <a:gd name="connsiteX2" fmla="*/ 226314 w 226313"/>
                  <a:gd name="connsiteY2" fmla="*/ 0 h 226314"/>
                  <a:gd name="connsiteX3" fmla="*/ 205359 w 226313"/>
                  <a:gd name="connsiteY3" fmla="*/ 0 h 226314"/>
                  <a:gd name="connsiteX4" fmla="*/ 0 w 226313"/>
                  <a:gd name="connsiteY4" fmla="*/ 205359 h 226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13" h="226314">
                    <a:moveTo>
                      <a:pt x="0" y="205359"/>
                    </a:moveTo>
                    <a:lnTo>
                      <a:pt x="0" y="226314"/>
                    </a:lnTo>
                    <a:cubicBezTo>
                      <a:pt x="124777" y="226314"/>
                      <a:pt x="226314" y="124778"/>
                      <a:pt x="226314" y="0"/>
                    </a:cubicBezTo>
                    <a:lnTo>
                      <a:pt x="205359" y="0"/>
                    </a:lnTo>
                    <a:cubicBezTo>
                      <a:pt x="205359" y="113284"/>
                      <a:pt x="113220" y="205359"/>
                      <a:pt x="0" y="205359"/>
                    </a:cubicBezTo>
                    <a:close/>
                  </a:path>
                </a:pathLst>
              </a:custGeom>
              <a:solidFill>
                <a:srgbClr val="85BF3F"/>
              </a:solidFill>
              <a:ln w="6347" cap="flat">
                <a:noFill/>
                <a:prstDash val="solid"/>
                <a:miter/>
              </a:ln>
            </p:spPr>
            <p:txBody>
              <a:bodyPr rtlCol="0" anchor="ctr"/>
              <a:lstStyle/>
              <a:p>
                <a:endParaRPr lang="en-ZA"/>
              </a:p>
            </p:txBody>
          </p:sp>
        </p:grpSp>
      </p:grpSp>
      <p:sp>
        <p:nvSpPr>
          <p:cNvPr id="197" name="Rectangle 196">
            <a:extLst>
              <a:ext uri="{FF2B5EF4-FFF2-40B4-BE49-F238E27FC236}">
                <a16:creationId xmlns:a16="http://schemas.microsoft.com/office/drawing/2014/main" id="{B83B58E1-4E7C-23AC-E8AB-A6BC36987D93}"/>
              </a:ext>
            </a:extLst>
          </p:cNvPr>
          <p:cNvSpPr/>
          <p:nvPr userDrawn="1"/>
        </p:nvSpPr>
        <p:spPr>
          <a:xfrm>
            <a:off x="0" y="6444619"/>
            <a:ext cx="12192000" cy="430998"/>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1304102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Green Var Cover">
    <p:bg>
      <p:bgPr>
        <a:solidFill>
          <a:srgbClr val="003818"/>
        </a:solidFill>
        <a:effectLst/>
      </p:bgPr>
    </p:bg>
    <p:spTree>
      <p:nvGrpSpPr>
        <p:cNvPr id="1" name=""/>
        <p:cNvGrpSpPr/>
        <p:nvPr/>
      </p:nvGrpSpPr>
      <p:grpSpPr>
        <a:xfrm>
          <a:off x="0" y="0"/>
          <a:ext cx="0" cy="0"/>
          <a:chOff x="0" y="0"/>
          <a:chExt cx="0" cy="0"/>
        </a:xfrm>
      </p:grpSpPr>
      <p:grpSp>
        <p:nvGrpSpPr>
          <p:cNvPr id="223" name="Group 222">
            <a:extLst>
              <a:ext uri="{FF2B5EF4-FFF2-40B4-BE49-F238E27FC236}">
                <a16:creationId xmlns:a16="http://schemas.microsoft.com/office/drawing/2014/main" id="{0CA4C240-562A-E38E-FB3B-0DE65FF370AF}"/>
              </a:ext>
            </a:extLst>
          </p:cNvPr>
          <p:cNvGrpSpPr/>
          <p:nvPr userDrawn="1"/>
        </p:nvGrpSpPr>
        <p:grpSpPr>
          <a:xfrm>
            <a:off x="-23160" y="1547770"/>
            <a:ext cx="6697670" cy="5048029"/>
            <a:chOff x="-6692923" y="-3207222"/>
            <a:chExt cx="6697670" cy="5048029"/>
          </a:xfrm>
        </p:grpSpPr>
        <p:sp>
          <p:nvSpPr>
            <p:cNvPr id="7" name="Freeform: Shape 6">
              <a:extLst>
                <a:ext uri="{FF2B5EF4-FFF2-40B4-BE49-F238E27FC236}">
                  <a16:creationId xmlns:a16="http://schemas.microsoft.com/office/drawing/2014/main" id="{305C6822-AE77-F53B-33B7-95EEE310AA42}"/>
                </a:ext>
              </a:extLst>
            </p:cNvPr>
            <p:cNvSpPr/>
            <p:nvPr/>
          </p:nvSpPr>
          <p:spPr>
            <a:xfrm>
              <a:off x="-6676592" y="-3207222"/>
              <a:ext cx="1632320" cy="1682676"/>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008545"/>
            </a:solidFill>
            <a:ln w="8399" cap="flat">
              <a:noFill/>
              <a:prstDash val="solid"/>
              <a:miter/>
            </a:ln>
          </p:spPr>
          <p:txBody>
            <a:bodyPr rtlCol="0" anchor="ctr"/>
            <a:lstStyle/>
            <a:p>
              <a:endParaRPr lang="en-ZA"/>
            </a:p>
          </p:txBody>
        </p:sp>
        <p:sp>
          <p:nvSpPr>
            <p:cNvPr id="8" name="Freeform: Shape 7">
              <a:extLst>
                <a:ext uri="{FF2B5EF4-FFF2-40B4-BE49-F238E27FC236}">
                  <a16:creationId xmlns:a16="http://schemas.microsoft.com/office/drawing/2014/main" id="{FEE0FE2F-C9C0-1F0A-C173-6FE7F607FCAD}"/>
                </a:ext>
              </a:extLst>
            </p:cNvPr>
            <p:cNvSpPr/>
            <p:nvPr/>
          </p:nvSpPr>
          <p:spPr>
            <a:xfrm>
              <a:off x="-6676592" y="-3207222"/>
              <a:ext cx="1632320" cy="1682676"/>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chemeClr val="accent5"/>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A1A2C3AB-1E88-A63A-9622-F45137ECD180}"/>
                </a:ext>
              </a:extLst>
            </p:cNvPr>
            <p:cNvSpPr/>
            <p:nvPr/>
          </p:nvSpPr>
          <p:spPr>
            <a:xfrm>
              <a:off x="-6676592" y="-3207222"/>
              <a:ext cx="1632320" cy="1682676"/>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003818"/>
            </a:solidFill>
            <a:ln w="8399" cap="flat">
              <a:noFill/>
              <a:prstDash val="solid"/>
              <a:miter/>
            </a:ln>
          </p:spPr>
          <p:txBody>
            <a:bodyPr rtlCol="0" anchor="ctr"/>
            <a:lstStyle/>
            <a:p>
              <a:endParaRPr lang="en-ZA"/>
            </a:p>
          </p:txBody>
        </p:sp>
        <p:sp>
          <p:nvSpPr>
            <p:cNvPr id="10" name="Freeform: Shape 9">
              <a:extLst>
                <a:ext uri="{FF2B5EF4-FFF2-40B4-BE49-F238E27FC236}">
                  <a16:creationId xmlns:a16="http://schemas.microsoft.com/office/drawing/2014/main" id="{28CF1FE1-E80B-E4AF-A3E3-B97C724317DC}"/>
                </a:ext>
              </a:extLst>
            </p:cNvPr>
            <p:cNvSpPr/>
            <p:nvPr/>
          </p:nvSpPr>
          <p:spPr>
            <a:xfrm>
              <a:off x="-5043220" y="-1524546"/>
              <a:ext cx="1682676" cy="1699193"/>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chemeClr val="accent5"/>
            </a:solidFill>
            <a:ln w="8399" cap="flat">
              <a:noFill/>
              <a:prstDash val="solid"/>
              <a:miter/>
            </a:ln>
          </p:spPr>
          <p:txBody>
            <a:bodyPr rtlCol="0" anchor="ctr"/>
            <a:lstStyle/>
            <a:p>
              <a:endParaRPr lang="en-ZA"/>
            </a:p>
          </p:txBody>
        </p:sp>
        <p:sp>
          <p:nvSpPr>
            <p:cNvPr id="11" name="Freeform: Shape 10">
              <a:extLst>
                <a:ext uri="{FF2B5EF4-FFF2-40B4-BE49-F238E27FC236}">
                  <a16:creationId xmlns:a16="http://schemas.microsoft.com/office/drawing/2014/main" id="{57E661E9-5A92-CBD9-3171-41C8BAFEBB5C}"/>
                </a:ext>
              </a:extLst>
            </p:cNvPr>
            <p:cNvSpPr/>
            <p:nvPr/>
          </p:nvSpPr>
          <p:spPr>
            <a:xfrm>
              <a:off x="-5043220" y="-1524484"/>
              <a:ext cx="1682676" cy="1699193"/>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003818"/>
            </a:solidFill>
            <a:ln w="8399" cap="flat">
              <a:noFill/>
              <a:prstDash val="solid"/>
              <a:miter/>
            </a:ln>
          </p:spPr>
          <p:txBody>
            <a:bodyPr rtlCol="0" anchor="ctr"/>
            <a:lstStyle/>
            <a:p>
              <a:endParaRPr lang="en-ZA"/>
            </a:p>
          </p:txBody>
        </p:sp>
        <p:sp>
          <p:nvSpPr>
            <p:cNvPr id="12" name="Freeform: Shape 11">
              <a:extLst>
                <a:ext uri="{FF2B5EF4-FFF2-40B4-BE49-F238E27FC236}">
                  <a16:creationId xmlns:a16="http://schemas.microsoft.com/office/drawing/2014/main" id="{A8307B28-B3B4-B465-ACCA-140400B8B7A2}"/>
                </a:ext>
              </a:extLst>
            </p:cNvPr>
            <p:cNvSpPr/>
            <p:nvPr/>
          </p:nvSpPr>
          <p:spPr>
            <a:xfrm>
              <a:off x="-3376875" y="-1524546"/>
              <a:ext cx="3381622" cy="3365353"/>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003818"/>
            </a:solidFill>
            <a:ln w="8399" cap="flat">
              <a:noFill/>
              <a:prstDash val="solid"/>
              <a:miter/>
            </a:ln>
          </p:spPr>
          <p:txBody>
            <a:bodyPr rtlCol="0" anchor="ctr"/>
            <a:lstStyle/>
            <a:p>
              <a:endParaRPr lang="en-ZA"/>
            </a:p>
          </p:txBody>
        </p:sp>
        <p:sp>
          <p:nvSpPr>
            <p:cNvPr id="13" name="Freeform: Shape 12">
              <a:extLst>
                <a:ext uri="{FF2B5EF4-FFF2-40B4-BE49-F238E27FC236}">
                  <a16:creationId xmlns:a16="http://schemas.microsoft.com/office/drawing/2014/main" id="{751242F7-D5CB-983D-82A7-1D105C8AEE5B}"/>
                </a:ext>
              </a:extLst>
            </p:cNvPr>
            <p:cNvSpPr/>
            <p:nvPr/>
          </p:nvSpPr>
          <p:spPr>
            <a:xfrm>
              <a:off x="-3376875" y="-1524546"/>
              <a:ext cx="3381622" cy="3365353"/>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006434"/>
            </a:solidFill>
            <a:ln w="8399"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87344BC9-150F-3C26-8F36-43EC1E7925F9}"/>
                </a:ext>
              </a:extLst>
            </p:cNvPr>
            <p:cNvSpPr/>
            <p:nvPr/>
          </p:nvSpPr>
          <p:spPr>
            <a:xfrm>
              <a:off x="-3376875" y="-975882"/>
              <a:ext cx="2830360" cy="2816688"/>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chemeClr val="accent5"/>
              </a:solid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542CEB1B-622C-693B-6F2A-3D381F9A9520}"/>
                </a:ext>
              </a:extLst>
            </p:cNvPr>
            <p:cNvSpPr/>
            <p:nvPr/>
          </p:nvSpPr>
          <p:spPr>
            <a:xfrm>
              <a:off x="-3377061" y="-435323"/>
              <a:ext cx="2287141" cy="2276129"/>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chemeClr val="accent5"/>
              </a:solid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C07B092E-D720-D515-5AFC-54D5B546EE05}"/>
                </a:ext>
              </a:extLst>
            </p:cNvPr>
            <p:cNvSpPr/>
            <p:nvPr/>
          </p:nvSpPr>
          <p:spPr>
            <a:xfrm>
              <a:off x="-3376875" y="124910"/>
              <a:ext cx="1724186" cy="1715896"/>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chemeClr val="accent5"/>
              </a:solid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520D0B7D-17B1-4846-08FF-7C88CA5DB5E3}"/>
                </a:ext>
              </a:extLst>
            </p:cNvPr>
            <p:cNvSpPr/>
            <p:nvPr/>
          </p:nvSpPr>
          <p:spPr>
            <a:xfrm>
              <a:off x="-3376875" y="702835"/>
              <a:ext cx="1143477" cy="113797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chemeClr val="accent5"/>
              </a:solid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804E04CC-1B01-AC03-3C86-EA1994CE1083}"/>
                </a:ext>
              </a:extLst>
            </p:cNvPr>
            <p:cNvSpPr/>
            <p:nvPr/>
          </p:nvSpPr>
          <p:spPr>
            <a:xfrm>
              <a:off x="-6692923" y="-1524423"/>
              <a:ext cx="1649703" cy="1649579"/>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008545"/>
            </a:solidFill>
            <a:ln w="8399"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00D68886-EBDC-D0F8-B516-E541E8E836C8}"/>
                </a:ext>
              </a:extLst>
            </p:cNvPr>
            <p:cNvSpPr/>
            <p:nvPr/>
          </p:nvSpPr>
          <p:spPr>
            <a:xfrm>
              <a:off x="-6692923" y="-1524484"/>
              <a:ext cx="824821" cy="824821"/>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003818"/>
            </a:solidFill>
            <a:ln w="8399"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442D47E3-0591-7003-AEC7-5AB8D214F97D}"/>
                </a:ext>
              </a:extLst>
            </p:cNvPr>
            <p:cNvSpPr/>
            <p:nvPr/>
          </p:nvSpPr>
          <p:spPr>
            <a:xfrm>
              <a:off x="-5868041" y="-1524546"/>
              <a:ext cx="824821" cy="824821"/>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003818"/>
            </a:solidFill>
            <a:ln w="8399"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B2F402DA-6D81-20C7-50D6-46D67C0DCC51}"/>
                </a:ext>
              </a:extLst>
            </p:cNvPr>
            <p:cNvSpPr/>
            <p:nvPr/>
          </p:nvSpPr>
          <p:spPr>
            <a:xfrm>
              <a:off x="-6692923" y="-699725"/>
              <a:ext cx="824821" cy="824882"/>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003818"/>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5470FE27-3443-C56D-0B57-90B00F88944B}"/>
                </a:ext>
              </a:extLst>
            </p:cNvPr>
            <p:cNvSpPr/>
            <p:nvPr/>
          </p:nvSpPr>
          <p:spPr>
            <a:xfrm>
              <a:off x="-5868041" y="-699725"/>
              <a:ext cx="824821" cy="824882"/>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003818"/>
            </a:solidFill>
            <a:ln w="8399"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1972DE29-121A-811A-3113-0415D5F176ED}"/>
                </a:ext>
              </a:extLst>
            </p:cNvPr>
            <p:cNvSpPr/>
            <p:nvPr/>
          </p:nvSpPr>
          <p:spPr>
            <a:xfrm>
              <a:off x="-6676592" y="125157"/>
              <a:ext cx="1633371" cy="1703585"/>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006434"/>
            </a:solidFill>
            <a:ln w="8399"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A0765627-7940-B86A-9041-AAB94171BBF1}"/>
                </a:ext>
              </a:extLst>
            </p:cNvPr>
            <p:cNvSpPr/>
            <p:nvPr/>
          </p:nvSpPr>
          <p:spPr>
            <a:xfrm>
              <a:off x="-6676592" y="188752"/>
              <a:ext cx="1634175" cy="1639990"/>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008545"/>
            </a:solidFill>
            <a:ln w="8399"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F549C931-FDCC-B214-BEE1-A1B503824AB8}"/>
                </a:ext>
              </a:extLst>
            </p:cNvPr>
            <p:cNvSpPr/>
            <p:nvPr/>
          </p:nvSpPr>
          <p:spPr>
            <a:xfrm>
              <a:off x="-5700330" y="1110389"/>
              <a:ext cx="657914" cy="728067"/>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chemeClr val="accent5"/>
            </a:solidFill>
            <a:ln w="8399" cap="flat">
              <a:no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DCCD9CB4-D09A-6FFE-21A8-50B953125B36}"/>
                </a:ext>
              </a:extLst>
            </p:cNvPr>
            <p:cNvSpPr/>
            <p:nvPr/>
          </p:nvSpPr>
          <p:spPr>
            <a:xfrm>
              <a:off x="-6676592" y="125157"/>
              <a:ext cx="874434" cy="800693"/>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9C805D"/>
            </a:solidFill>
            <a:ln w="8399" cap="flat">
              <a:noFill/>
              <a:prstDash val="solid"/>
              <a:miter/>
            </a:ln>
          </p:spPr>
          <p:txBody>
            <a:bodyPr rtlCol="0" anchor="ctr"/>
            <a:lstStyle/>
            <a:p>
              <a:endParaRPr lang="en-ZA"/>
            </a:p>
          </p:txBody>
        </p:sp>
      </p:grpSp>
      <p:sp>
        <p:nvSpPr>
          <p:cNvPr id="222" name="Rectangle 221">
            <a:extLst>
              <a:ext uri="{FF2B5EF4-FFF2-40B4-BE49-F238E27FC236}">
                <a16:creationId xmlns:a16="http://schemas.microsoft.com/office/drawing/2014/main" id="{59E4994D-68D0-A472-3417-80CB53FD8BDE}"/>
              </a:ext>
            </a:extLst>
          </p:cNvPr>
          <p:cNvSpPr/>
          <p:nvPr userDrawn="1"/>
        </p:nvSpPr>
        <p:spPr>
          <a:xfrm>
            <a:off x="0" y="6444619"/>
            <a:ext cx="12192000" cy="430998"/>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1676563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EF3529-39E0-8463-443F-C5C636898D8D}"/>
              </a:ext>
            </a:extLst>
          </p:cNvPr>
          <p:cNvSpPr/>
          <p:nvPr userDrawn="1"/>
        </p:nvSpPr>
        <p:spPr>
          <a:xfrm>
            <a:off x="0" y="0"/>
            <a:ext cx="12192000" cy="68808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Graphic 6">
            <a:extLst>
              <a:ext uri="{FF2B5EF4-FFF2-40B4-BE49-F238E27FC236}">
                <a16:creationId xmlns:a16="http://schemas.microsoft.com/office/drawing/2014/main" id="{50A8A194-8C25-A2F8-D8E4-809D2DC46F7F}"/>
              </a:ext>
            </a:extLst>
          </p:cNvPr>
          <p:cNvPicPr>
            <a:picLocks noChangeAspect="1"/>
          </p:cNvPicPr>
          <p:nvPr userDrawn="1"/>
        </p:nvPicPr>
        <p:blipFill>
          <a:blip r:embed="rId2">
            <a:extLst>
              <a:ext uri="{96DAC541-7B7A-43D3-8B79-37D633B846F1}">
                <asvg:svgBlip xmlns:asvg="http://schemas.microsoft.com/office/drawing/2016/SVG/main" r:embed="rId3"/>
              </a:ext>
            </a:extLst>
          </a:blip>
          <a:srcRect r="25556"/>
          <a:stretch/>
        </p:blipFill>
        <p:spPr>
          <a:xfrm>
            <a:off x="5352690" y="15240"/>
            <a:ext cx="6829864" cy="6880860"/>
          </a:xfrm>
          <a:prstGeom prst="rect">
            <a:avLst/>
          </a:prstGeom>
        </p:spPr>
      </p:pic>
      <p:sp>
        <p:nvSpPr>
          <p:cNvPr id="5" name="Slide Number Placeholder 4">
            <a:extLst>
              <a:ext uri="{FF2B5EF4-FFF2-40B4-BE49-F238E27FC236}">
                <a16:creationId xmlns:a16="http://schemas.microsoft.com/office/drawing/2014/main" id="{B4AA8C9C-E4CA-A0C2-BF84-CC7596B5502C}"/>
              </a:ext>
            </a:extLst>
          </p:cNvPr>
          <p:cNvSpPr>
            <a:spLocks noGrp="1"/>
          </p:cNvSpPr>
          <p:nvPr>
            <p:ph type="sldNum" sz="quarter" idx="12"/>
          </p:nvPr>
        </p:nvSpPr>
        <p:spPr/>
        <p:txBody>
          <a:bodyPr/>
          <a:lstStyle/>
          <a:p>
            <a:fld id="{1364E149-6B8E-4F8F-B4E5-14C644F62B3E}" type="slidenum">
              <a:rPr lang="en-ZA" smtClean="0"/>
              <a:t>‹#›</a:t>
            </a:fld>
            <a:endParaRPr lang="en-ZA"/>
          </a:p>
        </p:txBody>
      </p:sp>
    </p:spTree>
    <p:extLst>
      <p:ext uri="{BB962C8B-B14F-4D97-AF65-F5344CB8AC3E}">
        <p14:creationId xmlns:p14="http://schemas.microsoft.com/office/powerpoint/2010/main" val="89325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EF3529-39E0-8463-443F-C5C636898D8D}"/>
              </a:ext>
            </a:extLst>
          </p:cNvPr>
          <p:cNvSpPr/>
          <p:nvPr userDrawn="1"/>
        </p:nvSpPr>
        <p:spPr>
          <a:xfrm>
            <a:off x="0" y="0"/>
            <a:ext cx="12192000" cy="68808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7" name="Graphic 6">
            <a:extLst>
              <a:ext uri="{FF2B5EF4-FFF2-40B4-BE49-F238E27FC236}">
                <a16:creationId xmlns:a16="http://schemas.microsoft.com/office/drawing/2014/main" id="{50A8A194-8C25-A2F8-D8E4-809D2DC46F7F}"/>
              </a:ext>
            </a:extLst>
          </p:cNvPr>
          <p:cNvPicPr>
            <a:picLocks noChangeAspect="1"/>
          </p:cNvPicPr>
          <p:nvPr userDrawn="1"/>
        </p:nvPicPr>
        <p:blipFill>
          <a:blip r:embed="rId2">
            <a:extLst>
              <a:ext uri="{96DAC541-7B7A-43D3-8B79-37D633B846F1}">
                <asvg:svgBlip xmlns:asvg="http://schemas.microsoft.com/office/drawing/2016/SVG/main" r:embed="rId3"/>
              </a:ext>
            </a:extLst>
          </a:blip>
          <a:srcRect r="25556"/>
          <a:stretch/>
        </p:blipFill>
        <p:spPr>
          <a:xfrm>
            <a:off x="5352690" y="15240"/>
            <a:ext cx="6829864" cy="6880860"/>
          </a:xfrm>
          <a:prstGeom prst="rect">
            <a:avLst/>
          </a:prstGeom>
        </p:spPr>
      </p:pic>
      <p:sp>
        <p:nvSpPr>
          <p:cNvPr id="5" name="Slide Number Placeholder 4">
            <a:extLst>
              <a:ext uri="{FF2B5EF4-FFF2-40B4-BE49-F238E27FC236}">
                <a16:creationId xmlns:a16="http://schemas.microsoft.com/office/drawing/2014/main" id="{B4AA8C9C-E4CA-A0C2-BF84-CC7596B5502C}"/>
              </a:ext>
            </a:extLst>
          </p:cNvPr>
          <p:cNvSpPr>
            <a:spLocks noGrp="1"/>
          </p:cNvSpPr>
          <p:nvPr>
            <p:ph type="sldNum" sz="quarter" idx="12"/>
          </p:nvPr>
        </p:nvSpPr>
        <p:spPr/>
        <p:txBody>
          <a:bodyPr/>
          <a:lstStyle/>
          <a:p>
            <a:fld id="{1364E149-6B8E-4F8F-B4E5-14C644F62B3E}" type="slidenum">
              <a:rPr lang="en-ZA" smtClean="0"/>
              <a:t>‹#›</a:t>
            </a:fld>
            <a:endParaRPr lang="en-ZA"/>
          </a:p>
        </p:txBody>
      </p:sp>
    </p:spTree>
    <p:extLst>
      <p:ext uri="{BB962C8B-B14F-4D97-AF65-F5344CB8AC3E}">
        <p14:creationId xmlns:p14="http://schemas.microsoft.com/office/powerpoint/2010/main" val="38104246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8491CB-0E59-0580-2119-5498C9A20FBA}"/>
              </a:ext>
            </a:extLst>
          </p:cNvPr>
          <p:cNvSpPr>
            <a:spLocks noGrp="1"/>
          </p:cNvSpPr>
          <p:nvPr>
            <p:ph type="pic" sz="quarter" idx="13"/>
          </p:nvPr>
        </p:nvSpPr>
        <p:spPr>
          <a:xfrm>
            <a:off x="5114926" y="0"/>
            <a:ext cx="4787846" cy="6858000"/>
          </a:xfrm>
        </p:spPr>
        <p:txBody>
          <a:bodyPr/>
          <a:lstStyle/>
          <a:p>
            <a:endParaRPr lang="en-ZA"/>
          </a:p>
        </p:txBody>
      </p:sp>
      <p:sp>
        <p:nvSpPr>
          <p:cNvPr id="7" name="Rectangle 6">
            <a:extLst>
              <a:ext uri="{FF2B5EF4-FFF2-40B4-BE49-F238E27FC236}">
                <a16:creationId xmlns:a16="http://schemas.microsoft.com/office/drawing/2014/main" id="{1A9B5637-C73F-A33C-69D9-80BB032709D2}"/>
              </a:ext>
            </a:extLst>
          </p:cNvPr>
          <p:cNvSpPr/>
          <p:nvPr userDrawn="1"/>
        </p:nvSpPr>
        <p:spPr>
          <a:xfrm>
            <a:off x="-1" y="0"/>
            <a:ext cx="5114261"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3" name="Graphic 10">
            <a:extLst>
              <a:ext uri="{FF2B5EF4-FFF2-40B4-BE49-F238E27FC236}">
                <a16:creationId xmlns:a16="http://schemas.microsoft.com/office/drawing/2014/main" id="{107C579C-5ED4-B0F7-EB5B-B307FC432A38}"/>
              </a:ext>
            </a:extLst>
          </p:cNvPr>
          <p:cNvGrpSpPr/>
          <p:nvPr userDrawn="1"/>
        </p:nvGrpSpPr>
        <p:grpSpPr>
          <a:xfrm>
            <a:off x="9903436" y="4571149"/>
            <a:ext cx="2288564" cy="2288564"/>
            <a:chOff x="9659449" y="4405026"/>
            <a:chExt cx="2454687" cy="2454687"/>
          </a:xfrm>
        </p:grpSpPr>
        <p:sp>
          <p:nvSpPr>
            <p:cNvPr id="14" name="Freeform: Shape 13">
              <a:extLst>
                <a:ext uri="{FF2B5EF4-FFF2-40B4-BE49-F238E27FC236}">
                  <a16:creationId xmlns:a16="http://schemas.microsoft.com/office/drawing/2014/main" id="{4AFB27C5-9EDE-AE39-272F-0572C15BE9DC}"/>
                </a:ext>
              </a:extLst>
            </p:cNvPr>
            <p:cNvSpPr/>
            <p:nvPr/>
          </p:nvSpPr>
          <p:spPr>
            <a:xfrm rot="10800000">
              <a:off x="9659449" y="4405121"/>
              <a:ext cx="2454592" cy="2454592"/>
            </a:xfrm>
            <a:custGeom>
              <a:avLst/>
              <a:gdLst>
                <a:gd name="connsiteX0" fmla="*/ 0 w 2454592"/>
                <a:gd name="connsiteY0" fmla="*/ 0 h 2454592"/>
                <a:gd name="connsiteX1" fmla="*/ 2454593 w 2454592"/>
                <a:gd name="connsiteY1" fmla="*/ 0 h 2454592"/>
                <a:gd name="connsiteX2" fmla="*/ 2454593 w 2454592"/>
                <a:gd name="connsiteY2" fmla="*/ 2454593 h 2454592"/>
                <a:gd name="connsiteX3" fmla="*/ 0 w 2454592"/>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2454592" h="2454592">
                  <a:moveTo>
                    <a:pt x="0" y="0"/>
                  </a:moveTo>
                  <a:lnTo>
                    <a:pt x="2454593" y="0"/>
                  </a:lnTo>
                  <a:lnTo>
                    <a:pt x="2454593" y="2454593"/>
                  </a:lnTo>
                  <a:lnTo>
                    <a:pt x="0" y="2454593"/>
                  </a:lnTo>
                  <a:close/>
                </a:path>
              </a:pathLst>
            </a:custGeom>
            <a:solidFill>
              <a:srgbClr val="F4F4F4"/>
            </a:solidFill>
            <a:ln w="9525" cap="flat">
              <a:noFill/>
              <a:prstDash val="solid"/>
              <a:miter/>
            </a:ln>
          </p:spPr>
          <p:txBody>
            <a:bodyPr rtlCol="0" anchor="ctr"/>
            <a:lstStyle/>
            <a:p>
              <a:endParaRPr lang="en-ZA"/>
            </a:p>
          </p:txBody>
        </p:sp>
        <p:grpSp>
          <p:nvGrpSpPr>
            <p:cNvPr id="15" name="Graphic 10">
              <a:extLst>
                <a:ext uri="{FF2B5EF4-FFF2-40B4-BE49-F238E27FC236}">
                  <a16:creationId xmlns:a16="http://schemas.microsoft.com/office/drawing/2014/main" id="{472DE2D7-1AAC-739C-2D8F-DC8581E99D4C}"/>
                </a:ext>
              </a:extLst>
            </p:cNvPr>
            <p:cNvGrpSpPr/>
            <p:nvPr/>
          </p:nvGrpSpPr>
          <p:grpSpPr>
            <a:xfrm>
              <a:off x="9659449" y="4405026"/>
              <a:ext cx="2454687" cy="2454687"/>
              <a:chOff x="9659449" y="4405026"/>
              <a:chExt cx="2454687" cy="2454687"/>
            </a:xfrm>
            <a:solidFill>
              <a:srgbClr val="008545"/>
            </a:solidFill>
          </p:grpSpPr>
          <p:sp>
            <p:nvSpPr>
              <p:cNvPr id="16" name="Freeform: Shape 15">
                <a:extLst>
                  <a:ext uri="{FF2B5EF4-FFF2-40B4-BE49-F238E27FC236}">
                    <a16:creationId xmlns:a16="http://schemas.microsoft.com/office/drawing/2014/main" id="{54B07176-7E9D-16F1-2B8D-CC1DF8A28C9B}"/>
                  </a:ext>
                </a:extLst>
              </p:cNvPr>
              <p:cNvSpPr/>
              <p:nvPr/>
            </p:nvSpPr>
            <p:spPr>
              <a:xfrm>
                <a:off x="9659449" y="4405122"/>
                <a:ext cx="2454592" cy="2454592"/>
              </a:xfrm>
              <a:custGeom>
                <a:avLst/>
                <a:gdLst>
                  <a:gd name="connsiteX0" fmla="*/ 66389 w 2454592"/>
                  <a:gd name="connsiteY0" fmla="*/ 0 h 2454592"/>
                  <a:gd name="connsiteX1" fmla="*/ 0 w 2454592"/>
                  <a:gd name="connsiteY1" fmla="*/ 0 h 2454592"/>
                  <a:gd name="connsiteX2" fmla="*/ 2454593 w 2454592"/>
                  <a:gd name="connsiteY2" fmla="*/ 2454592 h 2454592"/>
                  <a:gd name="connsiteX3" fmla="*/ 2454593 w 2454592"/>
                  <a:gd name="connsiteY3" fmla="*/ 2388203 h 2454592"/>
                  <a:gd name="connsiteX4" fmla="*/ 66389 w 2454592"/>
                  <a:gd name="connsiteY4" fmla="*/ 0 h 2454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592" h="2454592">
                    <a:moveTo>
                      <a:pt x="66389" y="0"/>
                    </a:moveTo>
                    <a:lnTo>
                      <a:pt x="0" y="0"/>
                    </a:lnTo>
                    <a:cubicBezTo>
                      <a:pt x="0" y="1353502"/>
                      <a:pt x="1101185" y="2454592"/>
                      <a:pt x="2454593" y="2454592"/>
                    </a:cubicBezTo>
                    <a:lnTo>
                      <a:pt x="2454593" y="2388203"/>
                    </a:lnTo>
                    <a:cubicBezTo>
                      <a:pt x="1137761" y="2388203"/>
                      <a:pt x="66389" y="1316831"/>
                      <a:pt x="66389" y="0"/>
                    </a:cubicBezTo>
                    <a:close/>
                  </a:path>
                </a:pathLst>
              </a:custGeom>
              <a:solidFill>
                <a:schemeClr val="tx2"/>
              </a:solidFill>
              <a:ln w="9525"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23F01FCE-1B24-DE78-33CA-92B1C62B7B36}"/>
                  </a:ext>
                </a:extLst>
              </p:cNvPr>
              <p:cNvSpPr/>
              <p:nvPr/>
            </p:nvSpPr>
            <p:spPr>
              <a:xfrm>
                <a:off x="10261619" y="4405122"/>
                <a:ext cx="1852517" cy="1852517"/>
              </a:xfrm>
              <a:custGeom>
                <a:avLst/>
                <a:gdLst>
                  <a:gd name="connsiteX0" fmla="*/ 66389 w 1852517"/>
                  <a:gd name="connsiteY0" fmla="*/ 0 h 1852517"/>
                  <a:gd name="connsiteX1" fmla="*/ 0 w 1852517"/>
                  <a:gd name="connsiteY1" fmla="*/ 0 h 1852517"/>
                  <a:gd name="connsiteX2" fmla="*/ 1852517 w 1852517"/>
                  <a:gd name="connsiteY2" fmla="*/ 1852517 h 1852517"/>
                  <a:gd name="connsiteX3" fmla="*/ 1852517 w 1852517"/>
                  <a:gd name="connsiteY3" fmla="*/ 1786128 h 1852517"/>
                  <a:gd name="connsiteX4" fmla="*/ 66389 w 1852517"/>
                  <a:gd name="connsiteY4" fmla="*/ 0 h 185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517" h="1852517">
                    <a:moveTo>
                      <a:pt x="66389" y="0"/>
                    </a:moveTo>
                    <a:lnTo>
                      <a:pt x="0" y="0"/>
                    </a:lnTo>
                    <a:cubicBezTo>
                      <a:pt x="0" y="1021461"/>
                      <a:pt x="831056" y="1852517"/>
                      <a:pt x="1852517" y="1852517"/>
                    </a:cubicBezTo>
                    <a:lnTo>
                      <a:pt x="1852517" y="1786128"/>
                    </a:lnTo>
                    <a:cubicBezTo>
                      <a:pt x="867632" y="1786128"/>
                      <a:pt x="66389" y="984885"/>
                      <a:pt x="66389" y="0"/>
                    </a:cubicBezTo>
                    <a:close/>
                  </a:path>
                </a:pathLst>
              </a:custGeom>
              <a:solidFill>
                <a:schemeClr val="tx2"/>
              </a:solidFill>
              <a:ln w="9525" cap="flat">
                <a:no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72AD930C-3F2A-8255-86D8-B91438571957}"/>
                  </a:ext>
                </a:extLst>
              </p:cNvPr>
              <p:cNvSpPr/>
              <p:nvPr/>
            </p:nvSpPr>
            <p:spPr>
              <a:xfrm>
                <a:off x="10870171" y="4405026"/>
                <a:ext cx="1243869" cy="1243965"/>
              </a:xfrm>
              <a:custGeom>
                <a:avLst/>
                <a:gdLst>
                  <a:gd name="connsiteX0" fmla="*/ 66389 w 1243869"/>
                  <a:gd name="connsiteY0" fmla="*/ 95 h 1243965"/>
                  <a:gd name="connsiteX1" fmla="*/ 0 w 1243869"/>
                  <a:gd name="connsiteY1" fmla="*/ 95 h 1243965"/>
                  <a:gd name="connsiteX2" fmla="*/ 1243870 w 1243869"/>
                  <a:gd name="connsiteY2" fmla="*/ 1243965 h 1243965"/>
                  <a:gd name="connsiteX3" fmla="*/ 1243870 w 1243869"/>
                  <a:gd name="connsiteY3" fmla="*/ 1177576 h 1243965"/>
                  <a:gd name="connsiteX4" fmla="*/ 66389 w 1243869"/>
                  <a:gd name="connsiteY4" fmla="*/ 0 h 124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869" h="1243965">
                    <a:moveTo>
                      <a:pt x="66389" y="95"/>
                    </a:moveTo>
                    <a:lnTo>
                      <a:pt x="0" y="95"/>
                    </a:lnTo>
                    <a:cubicBezTo>
                      <a:pt x="0" y="685990"/>
                      <a:pt x="557975" y="1243965"/>
                      <a:pt x="1243870" y="1243965"/>
                    </a:cubicBezTo>
                    <a:lnTo>
                      <a:pt x="1243870" y="1177576"/>
                    </a:lnTo>
                    <a:cubicBezTo>
                      <a:pt x="594551" y="1177576"/>
                      <a:pt x="66389" y="649319"/>
                      <a:pt x="66389" y="0"/>
                    </a:cubicBezTo>
                    <a:close/>
                  </a:path>
                </a:pathLst>
              </a:custGeom>
              <a:solidFill>
                <a:schemeClr val="tx2"/>
              </a:solidFill>
              <a:ln w="9525"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FB8F766C-F083-3050-72BA-01090E1F8187}"/>
                  </a:ext>
                </a:extLst>
              </p:cNvPr>
              <p:cNvSpPr/>
              <p:nvPr/>
            </p:nvSpPr>
            <p:spPr>
              <a:xfrm>
                <a:off x="11396808" y="4405122"/>
                <a:ext cx="717232" cy="717232"/>
              </a:xfrm>
              <a:custGeom>
                <a:avLst/>
                <a:gdLst>
                  <a:gd name="connsiteX0" fmla="*/ 66389 w 717232"/>
                  <a:gd name="connsiteY0" fmla="*/ 0 h 717232"/>
                  <a:gd name="connsiteX1" fmla="*/ 0 w 717232"/>
                  <a:gd name="connsiteY1" fmla="*/ 0 h 717232"/>
                  <a:gd name="connsiteX2" fmla="*/ 717233 w 717232"/>
                  <a:gd name="connsiteY2" fmla="*/ 717232 h 717232"/>
                  <a:gd name="connsiteX3" fmla="*/ 717233 w 717232"/>
                  <a:gd name="connsiteY3" fmla="*/ 650843 h 717232"/>
                  <a:gd name="connsiteX4" fmla="*/ 66389 w 717232"/>
                  <a:gd name="connsiteY4" fmla="*/ 0 h 717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32" h="717232">
                    <a:moveTo>
                      <a:pt x="66389" y="0"/>
                    </a:moveTo>
                    <a:lnTo>
                      <a:pt x="0" y="0"/>
                    </a:lnTo>
                    <a:cubicBezTo>
                      <a:pt x="0" y="395478"/>
                      <a:pt x="321755" y="717232"/>
                      <a:pt x="717233" y="717232"/>
                    </a:cubicBezTo>
                    <a:lnTo>
                      <a:pt x="717233" y="650843"/>
                    </a:lnTo>
                    <a:cubicBezTo>
                      <a:pt x="358331" y="650843"/>
                      <a:pt x="66389" y="358902"/>
                      <a:pt x="66389" y="0"/>
                    </a:cubicBezTo>
                    <a:close/>
                  </a:path>
                </a:pathLst>
              </a:custGeom>
              <a:solidFill>
                <a:schemeClr val="tx2"/>
              </a:solidFill>
              <a:ln w="9525" cap="flat">
                <a:noFill/>
                <a:prstDash val="solid"/>
                <a:miter/>
              </a:ln>
            </p:spPr>
            <p:txBody>
              <a:bodyPr rtlCol="0" anchor="ctr"/>
              <a:lstStyle/>
              <a:p>
                <a:endParaRPr lang="en-ZA"/>
              </a:p>
            </p:txBody>
          </p:sp>
        </p:grpSp>
      </p:grpSp>
      <p:grpSp>
        <p:nvGrpSpPr>
          <p:cNvPr id="20" name="Graphic 10">
            <a:extLst>
              <a:ext uri="{FF2B5EF4-FFF2-40B4-BE49-F238E27FC236}">
                <a16:creationId xmlns:a16="http://schemas.microsoft.com/office/drawing/2014/main" id="{5E98ADCC-7CF7-B0AB-A1BE-895F56745DAF}"/>
              </a:ext>
            </a:extLst>
          </p:cNvPr>
          <p:cNvGrpSpPr/>
          <p:nvPr userDrawn="1"/>
        </p:nvGrpSpPr>
        <p:grpSpPr>
          <a:xfrm>
            <a:off x="9903525" y="2284716"/>
            <a:ext cx="2288475" cy="2288476"/>
            <a:chOff x="9659449" y="1952625"/>
            <a:chExt cx="2454592" cy="2454592"/>
          </a:xfrm>
        </p:grpSpPr>
        <p:sp>
          <p:nvSpPr>
            <p:cNvPr id="21" name="Freeform: Shape 20">
              <a:extLst>
                <a:ext uri="{FF2B5EF4-FFF2-40B4-BE49-F238E27FC236}">
                  <a16:creationId xmlns:a16="http://schemas.microsoft.com/office/drawing/2014/main" id="{3F5C3639-5873-CC2E-198E-73AF45ED827B}"/>
                </a:ext>
              </a:extLst>
            </p:cNvPr>
            <p:cNvSpPr/>
            <p:nvPr/>
          </p:nvSpPr>
          <p:spPr>
            <a:xfrm>
              <a:off x="9659449" y="1952625"/>
              <a:ext cx="2454592" cy="2454592"/>
            </a:xfrm>
            <a:custGeom>
              <a:avLst/>
              <a:gdLst>
                <a:gd name="connsiteX0" fmla="*/ 0 w 2454592"/>
                <a:gd name="connsiteY0" fmla="*/ 0 h 2454592"/>
                <a:gd name="connsiteX1" fmla="*/ 2454593 w 2454592"/>
                <a:gd name="connsiteY1" fmla="*/ 0 h 2454592"/>
                <a:gd name="connsiteX2" fmla="*/ 2454593 w 2454592"/>
                <a:gd name="connsiteY2" fmla="*/ 2454593 h 2454592"/>
                <a:gd name="connsiteX3" fmla="*/ 0 w 2454592"/>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2454592" h="2454592">
                  <a:moveTo>
                    <a:pt x="0" y="0"/>
                  </a:moveTo>
                  <a:lnTo>
                    <a:pt x="2454593" y="0"/>
                  </a:lnTo>
                  <a:lnTo>
                    <a:pt x="2454593" y="2454593"/>
                  </a:lnTo>
                  <a:lnTo>
                    <a:pt x="0" y="2454593"/>
                  </a:lnTo>
                  <a:close/>
                </a:path>
              </a:pathLst>
            </a:custGeom>
            <a:solidFill>
              <a:schemeClr val="accent4"/>
            </a:solidFill>
            <a:ln w="9525"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37439517-A531-5FE9-147E-6FB0B5568723}"/>
                </a:ext>
              </a:extLst>
            </p:cNvPr>
            <p:cNvSpPr/>
            <p:nvPr/>
          </p:nvSpPr>
          <p:spPr>
            <a:xfrm rot="10800000">
              <a:off x="11396809"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90E94773-89CB-7DDB-AD73-B3EA63C0364F}"/>
                </a:ext>
              </a:extLst>
            </p:cNvPr>
            <p:cNvSpPr/>
            <p:nvPr/>
          </p:nvSpPr>
          <p:spPr>
            <a:xfrm rot="10800000">
              <a:off x="10870171"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C81607AB-084A-B478-2A58-73C2A9863386}"/>
                </a:ext>
              </a:extLst>
            </p:cNvPr>
            <p:cNvSpPr/>
            <p:nvPr/>
          </p:nvSpPr>
          <p:spPr>
            <a:xfrm rot="10800000">
              <a:off x="10264858"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0BB75D5F-BDAB-8B8A-EB3B-DDB4A1634A17}"/>
                </a:ext>
              </a:extLst>
            </p:cNvPr>
            <p:cNvSpPr/>
            <p:nvPr/>
          </p:nvSpPr>
          <p:spPr>
            <a:xfrm rot="10800000">
              <a:off x="9659449"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grpSp>
      <p:sp>
        <p:nvSpPr>
          <p:cNvPr id="27" name="Freeform: Shape 26">
            <a:extLst>
              <a:ext uri="{FF2B5EF4-FFF2-40B4-BE49-F238E27FC236}">
                <a16:creationId xmlns:a16="http://schemas.microsoft.com/office/drawing/2014/main" id="{FCAFC1E3-8044-9EC8-17BA-0F7D843A0355}"/>
              </a:ext>
            </a:extLst>
          </p:cNvPr>
          <p:cNvSpPr/>
          <p:nvPr userDrawn="1"/>
        </p:nvSpPr>
        <p:spPr>
          <a:xfrm rot="10800000">
            <a:off x="9903524" y="0"/>
            <a:ext cx="2288476" cy="2288477"/>
          </a:xfrm>
          <a:custGeom>
            <a:avLst/>
            <a:gdLst>
              <a:gd name="connsiteX0" fmla="*/ 0 w 4907089"/>
              <a:gd name="connsiteY0" fmla="*/ 0 h 4907089"/>
              <a:gd name="connsiteX1" fmla="*/ 4907090 w 4907089"/>
              <a:gd name="connsiteY1" fmla="*/ 0 h 4907089"/>
              <a:gd name="connsiteX2" fmla="*/ 4907090 w 4907089"/>
              <a:gd name="connsiteY2" fmla="*/ 4907090 h 4907089"/>
              <a:gd name="connsiteX3" fmla="*/ 0 w 4907089"/>
              <a:gd name="connsiteY3" fmla="*/ 4907090 h 4907089"/>
            </a:gdLst>
            <a:ahLst/>
            <a:cxnLst>
              <a:cxn ang="0">
                <a:pos x="connsiteX0" y="connsiteY0"/>
              </a:cxn>
              <a:cxn ang="0">
                <a:pos x="connsiteX1" y="connsiteY1"/>
              </a:cxn>
              <a:cxn ang="0">
                <a:pos x="connsiteX2" y="connsiteY2"/>
              </a:cxn>
              <a:cxn ang="0">
                <a:pos x="connsiteX3" y="connsiteY3"/>
              </a:cxn>
            </a:cxnLst>
            <a:rect l="l" t="t" r="r" b="b"/>
            <a:pathLst>
              <a:path w="4907089" h="4907089">
                <a:moveTo>
                  <a:pt x="0" y="0"/>
                </a:moveTo>
                <a:lnTo>
                  <a:pt x="4907090" y="0"/>
                </a:lnTo>
                <a:lnTo>
                  <a:pt x="4907090" y="4907090"/>
                </a:lnTo>
                <a:lnTo>
                  <a:pt x="0" y="4907090"/>
                </a:lnTo>
                <a:close/>
              </a:path>
            </a:pathLst>
          </a:custGeom>
          <a:solidFill>
            <a:schemeClr val="accent1"/>
          </a:solidFill>
          <a:ln w="9525" cap="flat">
            <a:noFill/>
            <a:prstDash val="solid"/>
            <a:miter/>
          </a:ln>
        </p:spPr>
        <p:txBody>
          <a:bodyPr rtlCol="0" anchor="ctr"/>
          <a:lstStyle/>
          <a:p>
            <a:endParaRPr lang="en-ZA"/>
          </a:p>
        </p:txBody>
      </p:sp>
      <p:grpSp>
        <p:nvGrpSpPr>
          <p:cNvPr id="28" name="Graphic 10">
            <a:extLst>
              <a:ext uri="{FF2B5EF4-FFF2-40B4-BE49-F238E27FC236}">
                <a16:creationId xmlns:a16="http://schemas.microsoft.com/office/drawing/2014/main" id="{A3D50B3D-C2D8-A3BE-5782-71DE5FF954C3}"/>
              </a:ext>
            </a:extLst>
          </p:cNvPr>
          <p:cNvGrpSpPr/>
          <p:nvPr userDrawn="1"/>
        </p:nvGrpSpPr>
        <p:grpSpPr>
          <a:xfrm>
            <a:off x="9903480" y="0"/>
            <a:ext cx="2288476" cy="2288477"/>
            <a:chOff x="12114041" y="1952625"/>
            <a:chExt cx="4907089" cy="4907089"/>
          </a:xfrm>
          <a:solidFill>
            <a:schemeClr val="accent2"/>
          </a:solidFill>
        </p:grpSpPr>
        <p:sp>
          <p:nvSpPr>
            <p:cNvPr id="29" name="Freeform: Shape 28">
              <a:extLst>
                <a:ext uri="{FF2B5EF4-FFF2-40B4-BE49-F238E27FC236}">
                  <a16:creationId xmlns:a16="http://schemas.microsoft.com/office/drawing/2014/main" id="{1B5AAC01-B805-E7EB-D79E-55BF28E215A7}"/>
                </a:ext>
              </a:extLst>
            </p:cNvPr>
            <p:cNvSpPr/>
            <p:nvPr/>
          </p:nvSpPr>
          <p:spPr>
            <a:xfrm>
              <a:off x="15949377" y="5787008"/>
              <a:ext cx="1071753" cy="1072705"/>
            </a:xfrm>
            <a:custGeom>
              <a:avLst/>
              <a:gdLst>
                <a:gd name="connsiteX0" fmla="*/ 953 w 1071753"/>
                <a:gd name="connsiteY0" fmla="*/ 1072706 h 1072705"/>
                <a:gd name="connsiteX1" fmla="*/ 503777 w 1071753"/>
                <a:gd name="connsiteY1" fmla="*/ 1072706 h 1072705"/>
                <a:gd name="connsiteX2" fmla="*/ 1071753 w 1071753"/>
                <a:gd name="connsiteY2" fmla="*/ 504730 h 1072705"/>
                <a:gd name="connsiteX3" fmla="*/ 1071753 w 1071753"/>
                <a:gd name="connsiteY3" fmla="*/ 0 h 1072705"/>
                <a:gd name="connsiteX4" fmla="*/ 0 w 1071753"/>
                <a:gd name="connsiteY4" fmla="*/ 1071849 h 1072705"/>
                <a:gd name="connsiteX5" fmla="*/ 953 w 1071753"/>
                <a:gd name="connsiteY5" fmla="*/ 1072706 h 107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53" h="1072705">
                  <a:moveTo>
                    <a:pt x="953" y="1072706"/>
                  </a:moveTo>
                  <a:lnTo>
                    <a:pt x="503777" y="1072706"/>
                  </a:lnTo>
                  <a:lnTo>
                    <a:pt x="1071753" y="504730"/>
                  </a:lnTo>
                  <a:lnTo>
                    <a:pt x="1071753" y="0"/>
                  </a:lnTo>
                  <a:lnTo>
                    <a:pt x="0" y="1071849"/>
                  </a:lnTo>
                  <a:lnTo>
                    <a:pt x="953" y="1072706"/>
                  </a:lnTo>
                  <a:close/>
                </a:path>
              </a:pathLst>
            </a:custGeom>
            <a:grpFill/>
            <a:ln w="9525" cap="flat">
              <a:noFill/>
              <a:prstDash val="solid"/>
              <a:miter/>
            </a:ln>
          </p:spPr>
          <p:txBody>
            <a:bodyPr rtlCol="0" anchor="ctr"/>
            <a:lstStyle/>
            <a:p>
              <a:endParaRPr lang="en-ZA"/>
            </a:p>
          </p:txBody>
        </p:sp>
        <p:sp>
          <p:nvSpPr>
            <p:cNvPr id="30" name="Freeform: Shape 29">
              <a:extLst>
                <a:ext uri="{FF2B5EF4-FFF2-40B4-BE49-F238E27FC236}">
                  <a16:creationId xmlns:a16="http://schemas.microsoft.com/office/drawing/2014/main" id="{30345E4E-E6D6-4873-20AF-D610926F3A2E}"/>
                </a:ext>
              </a:extLst>
            </p:cNvPr>
            <p:cNvSpPr/>
            <p:nvPr/>
          </p:nvSpPr>
          <p:spPr>
            <a:xfrm>
              <a:off x="14579587" y="4417218"/>
              <a:ext cx="2441543" cy="2442495"/>
            </a:xfrm>
            <a:custGeom>
              <a:avLst/>
              <a:gdLst>
                <a:gd name="connsiteX0" fmla="*/ 858 w 2441543"/>
                <a:gd name="connsiteY0" fmla="*/ 2442496 h 2442495"/>
                <a:gd name="connsiteX1" fmla="*/ 503777 w 2441543"/>
                <a:gd name="connsiteY1" fmla="*/ 2442496 h 2442495"/>
                <a:gd name="connsiteX2" fmla="*/ 2441544 w 2441543"/>
                <a:gd name="connsiteY2" fmla="*/ 504635 h 2442495"/>
                <a:gd name="connsiteX3" fmla="*/ 2441544 w 2441543"/>
                <a:gd name="connsiteY3" fmla="*/ 0 h 2442495"/>
                <a:gd name="connsiteX4" fmla="*/ 0 w 2441543"/>
                <a:gd name="connsiteY4" fmla="*/ 2441639 h 2442495"/>
                <a:gd name="connsiteX5" fmla="*/ 858 w 2441543"/>
                <a:gd name="connsiteY5" fmla="*/ 2442496 h 244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1543" h="2442495">
                  <a:moveTo>
                    <a:pt x="858" y="2442496"/>
                  </a:moveTo>
                  <a:lnTo>
                    <a:pt x="503777" y="2442496"/>
                  </a:lnTo>
                  <a:lnTo>
                    <a:pt x="2441544" y="504635"/>
                  </a:lnTo>
                  <a:lnTo>
                    <a:pt x="2441544" y="0"/>
                  </a:lnTo>
                  <a:lnTo>
                    <a:pt x="0" y="2441639"/>
                  </a:lnTo>
                  <a:lnTo>
                    <a:pt x="858" y="2442496"/>
                  </a:lnTo>
                  <a:close/>
                </a:path>
              </a:pathLst>
            </a:custGeom>
            <a:grpFill/>
            <a:ln w="9525" cap="flat">
              <a:noFill/>
              <a:prstDash val="solid"/>
              <a:miter/>
            </a:ln>
          </p:spPr>
          <p:txBody>
            <a:bodyPr rtlCol="0" anchor="ctr"/>
            <a:lstStyle/>
            <a:p>
              <a:endParaRPr lang="en-ZA"/>
            </a:p>
          </p:txBody>
        </p:sp>
        <p:sp>
          <p:nvSpPr>
            <p:cNvPr id="31" name="Freeform: Shape 30">
              <a:extLst>
                <a:ext uri="{FF2B5EF4-FFF2-40B4-BE49-F238E27FC236}">
                  <a16:creationId xmlns:a16="http://schemas.microsoft.com/office/drawing/2014/main" id="{59E30E0A-2925-D13B-C17D-3852DCD7305F}"/>
                </a:ext>
              </a:extLst>
            </p:cNvPr>
            <p:cNvSpPr/>
            <p:nvPr/>
          </p:nvSpPr>
          <p:spPr>
            <a:xfrm>
              <a:off x="13209702" y="3047333"/>
              <a:ext cx="3811428" cy="3812381"/>
            </a:xfrm>
            <a:custGeom>
              <a:avLst/>
              <a:gdLst>
                <a:gd name="connsiteX0" fmla="*/ 952 w 3811428"/>
                <a:gd name="connsiteY0" fmla="*/ 3812381 h 3812381"/>
                <a:gd name="connsiteX1" fmla="*/ 503777 w 3811428"/>
                <a:gd name="connsiteY1" fmla="*/ 3812381 h 3812381"/>
                <a:gd name="connsiteX2" fmla="*/ 3811429 w 3811428"/>
                <a:gd name="connsiteY2" fmla="*/ 504730 h 3812381"/>
                <a:gd name="connsiteX3" fmla="*/ 3811429 w 3811428"/>
                <a:gd name="connsiteY3" fmla="*/ 0 h 3812381"/>
                <a:gd name="connsiteX4" fmla="*/ 0 w 3811428"/>
                <a:gd name="connsiteY4" fmla="*/ 3811524 h 3812381"/>
                <a:gd name="connsiteX5" fmla="*/ 952 w 3811428"/>
                <a:gd name="connsiteY5" fmla="*/ 3812381 h 381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1428" h="3812381">
                  <a:moveTo>
                    <a:pt x="952" y="3812381"/>
                  </a:moveTo>
                  <a:lnTo>
                    <a:pt x="503777" y="3812381"/>
                  </a:lnTo>
                  <a:lnTo>
                    <a:pt x="3811429" y="504730"/>
                  </a:lnTo>
                  <a:lnTo>
                    <a:pt x="3811429" y="0"/>
                  </a:lnTo>
                  <a:lnTo>
                    <a:pt x="0" y="3811524"/>
                  </a:lnTo>
                  <a:lnTo>
                    <a:pt x="952" y="3812381"/>
                  </a:lnTo>
                  <a:close/>
                </a:path>
              </a:pathLst>
            </a:custGeom>
            <a:grpFill/>
            <a:ln w="9525" cap="flat">
              <a:noFill/>
              <a:prstDash val="solid"/>
              <a:miter/>
            </a:ln>
          </p:spPr>
          <p:txBody>
            <a:bodyPr rtlCol="0" anchor="ctr"/>
            <a:lstStyle/>
            <a:p>
              <a:endParaRPr lang="en-ZA"/>
            </a:p>
          </p:txBody>
        </p:sp>
        <p:sp>
          <p:nvSpPr>
            <p:cNvPr id="32" name="Freeform: Shape 31">
              <a:extLst>
                <a:ext uri="{FF2B5EF4-FFF2-40B4-BE49-F238E27FC236}">
                  <a16:creationId xmlns:a16="http://schemas.microsoft.com/office/drawing/2014/main" id="{34D90E7C-0467-5452-FF89-38C193884973}"/>
                </a:ext>
              </a:extLst>
            </p:cNvPr>
            <p:cNvSpPr/>
            <p:nvPr/>
          </p:nvSpPr>
          <p:spPr>
            <a:xfrm>
              <a:off x="12114041" y="1952625"/>
              <a:ext cx="4907089" cy="4907089"/>
            </a:xfrm>
            <a:custGeom>
              <a:avLst/>
              <a:gdLst>
                <a:gd name="connsiteX0" fmla="*/ 0 w 4907089"/>
                <a:gd name="connsiteY0" fmla="*/ 4907090 h 4907089"/>
                <a:gd name="connsiteX1" fmla="*/ 229648 w 4907089"/>
                <a:gd name="connsiteY1" fmla="*/ 4907090 h 4907089"/>
                <a:gd name="connsiteX2" fmla="*/ 4907090 w 4907089"/>
                <a:gd name="connsiteY2" fmla="*/ 229553 h 4907089"/>
                <a:gd name="connsiteX3" fmla="*/ 4907090 w 4907089"/>
                <a:gd name="connsiteY3" fmla="*/ 0 h 4907089"/>
                <a:gd name="connsiteX4" fmla="*/ 4632008 w 4907089"/>
                <a:gd name="connsiteY4" fmla="*/ 0 h 4907089"/>
                <a:gd name="connsiteX5" fmla="*/ 0 w 4907089"/>
                <a:gd name="connsiteY5" fmla="*/ 4632008 h 4907089"/>
                <a:gd name="connsiteX6" fmla="*/ 0 w 4907089"/>
                <a:gd name="connsiteY6" fmla="*/ 4907090 h 490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7089" h="4907089">
                  <a:moveTo>
                    <a:pt x="0" y="4907090"/>
                  </a:moveTo>
                  <a:lnTo>
                    <a:pt x="229648" y="4907090"/>
                  </a:lnTo>
                  <a:lnTo>
                    <a:pt x="4907090" y="229553"/>
                  </a:lnTo>
                  <a:lnTo>
                    <a:pt x="4907090" y="0"/>
                  </a:lnTo>
                  <a:lnTo>
                    <a:pt x="4632008" y="0"/>
                  </a:lnTo>
                  <a:lnTo>
                    <a:pt x="0" y="4632008"/>
                  </a:lnTo>
                  <a:lnTo>
                    <a:pt x="0" y="4907090"/>
                  </a:lnTo>
                  <a:close/>
                </a:path>
              </a:pathLst>
            </a:custGeom>
            <a:grpFill/>
            <a:ln w="9525" cap="flat">
              <a:noFill/>
              <a:prstDash val="solid"/>
              <a:miter/>
            </a:ln>
          </p:spPr>
          <p:txBody>
            <a:bodyPr rtlCol="0" anchor="ctr"/>
            <a:lstStyle/>
            <a:p>
              <a:endParaRPr lang="en-ZA"/>
            </a:p>
          </p:txBody>
        </p:sp>
        <p:sp>
          <p:nvSpPr>
            <p:cNvPr id="33" name="Freeform: Shape 32">
              <a:extLst>
                <a:ext uri="{FF2B5EF4-FFF2-40B4-BE49-F238E27FC236}">
                  <a16:creationId xmlns:a16="http://schemas.microsoft.com/office/drawing/2014/main" id="{12403D84-03CA-0631-5A53-1C82A599FE7B}"/>
                </a:ext>
              </a:extLst>
            </p:cNvPr>
            <p:cNvSpPr/>
            <p:nvPr/>
          </p:nvSpPr>
          <p:spPr>
            <a:xfrm>
              <a:off x="12114041" y="1952625"/>
              <a:ext cx="3766851" cy="3766851"/>
            </a:xfrm>
            <a:custGeom>
              <a:avLst/>
              <a:gdLst>
                <a:gd name="connsiteX0" fmla="*/ 0 w 3766851"/>
                <a:gd name="connsiteY0" fmla="*/ 3766852 h 3766851"/>
                <a:gd name="connsiteX1" fmla="*/ 3766852 w 3766851"/>
                <a:gd name="connsiteY1" fmla="*/ 0 h 3766851"/>
                <a:gd name="connsiteX2" fmla="*/ 3262217 w 3766851"/>
                <a:gd name="connsiteY2" fmla="*/ 0 h 3766851"/>
                <a:gd name="connsiteX3" fmla="*/ 0 w 3766851"/>
                <a:gd name="connsiteY3" fmla="*/ 3262122 h 3766851"/>
                <a:gd name="connsiteX4" fmla="*/ 0 w 3766851"/>
                <a:gd name="connsiteY4" fmla="*/ 3766852 h 376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851" h="3766851">
                  <a:moveTo>
                    <a:pt x="0" y="3766852"/>
                  </a:moveTo>
                  <a:lnTo>
                    <a:pt x="3766852" y="0"/>
                  </a:lnTo>
                  <a:lnTo>
                    <a:pt x="3262217" y="0"/>
                  </a:lnTo>
                  <a:lnTo>
                    <a:pt x="0" y="3262122"/>
                  </a:lnTo>
                  <a:lnTo>
                    <a:pt x="0" y="3766852"/>
                  </a:lnTo>
                  <a:close/>
                </a:path>
              </a:pathLst>
            </a:custGeom>
            <a:grpFill/>
            <a:ln w="9525" cap="flat">
              <a:noFill/>
              <a:prstDash val="solid"/>
              <a:miter/>
            </a:ln>
          </p:spPr>
          <p:txBody>
            <a:bodyPr rtlCol="0" anchor="ctr"/>
            <a:lstStyle/>
            <a:p>
              <a:endParaRPr lang="en-ZA"/>
            </a:p>
          </p:txBody>
        </p:sp>
        <p:sp>
          <p:nvSpPr>
            <p:cNvPr id="34" name="Freeform: Shape 33">
              <a:extLst>
                <a:ext uri="{FF2B5EF4-FFF2-40B4-BE49-F238E27FC236}">
                  <a16:creationId xmlns:a16="http://schemas.microsoft.com/office/drawing/2014/main" id="{0B0A6EB0-8B07-CFE8-47B8-0164AEDAEC94}"/>
                </a:ext>
              </a:extLst>
            </p:cNvPr>
            <p:cNvSpPr/>
            <p:nvPr/>
          </p:nvSpPr>
          <p:spPr>
            <a:xfrm>
              <a:off x="12114041" y="1952625"/>
              <a:ext cx="2397061" cy="2396966"/>
            </a:xfrm>
            <a:custGeom>
              <a:avLst/>
              <a:gdLst>
                <a:gd name="connsiteX0" fmla="*/ 0 w 2397061"/>
                <a:gd name="connsiteY0" fmla="*/ 2396966 h 2396966"/>
                <a:gd name="connsiteX1" fmla="*/ 2397061 w 2397061"/>
                <a:gd name="connsiteY1" fmla="*/ 0 h 2396966"/>
                <a:gd name="connsiteX2" fmla="*/ 1892332 w 2397061"/>
                <a:gd name="connsiteY2" fmla="*/ 0 h 2396966"/>
                <a:gd name="connsiteX3" fmla="*/ 0 w 2397061"/>
                <a:gd name="connsiteY3" fmla="*/ 1892332 h 2396966"/>
                <a:gd name="connsiteX4" fmla="*/ 0 w 2397061"/>
                <a:gd name="connsiteY4" fmla="*/ 2396966 h 2396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061" h="2396966">
                  <a:moveTo>
                    <a:pt x="0" y="2396966"/>
                  </a:moveTo>
                  <a:lnTo>
                    <a:pt x="2397061" y="0"/>
                  </a:lnTo>
                  <a:lnTo>
                    <a:pt x="1892332" y="0"/>
                  </a:lnTo>
                  <a:lnTo>
                    <a:pt x="0" y="1892332"/>
                  </a:lnTo>
                  <a:lnTo>
                    <a:pt x="0" y="2396966"/>
                  </a:lnTo>
                  <a:close/>
                </a:path>
              </a:pathLst>
            </a:custGeom>
            <a:grpFill/>
            <a:ln w="9525" cap="flat">
              <a:no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46A35C73-ACA6-519B-4F11-C3C11B75F98B}"/>
                </a:ext>
              </a:extLst>
            </p:cNvPr>
            <p:cNvSpPr/>
            <p:nvPr/>
          </p:nvSpPr>
          <p:spPr>
            <a:xfrm>
              <a:off x="12114041" y="1952625"/>
              <a:ext cx="1027175" cy="1027175"/>
            </a:xfrm>
            <a:custGeom>
              <a:avLst/>
              <a:gdLst>
                <a:gd name="connsiteX0" fmla="*/ 0 w 1027175"/>
                <a:gd name="connsiteY0" fmla="*/ 1027176 h 1027175"/>
                <a:gd name="connsiteX1" fmla="*/ 1027176 w 1027175"/>
                <a:gd name="connsiteY1" fmla="*/ 0 h 1027175"/>
                <a:gd name="connsiteX2" fmla="*/ 522541 w 1027175"/>
                <a:gd name="connsiteY2" fmla="*/ 0 h 1027175"/>
                <a:gd name="connsiteX3" fmla="*/ 0 w 1027175"/>
                <a:gd name="connsiteY3" fmla="*/ 522446 h 1027175"/>
                <a:gd name="connsiteX4" fmla="*/ 0 w 1027175"/>
                <a:gd name="connsiteY4" fmla="*/ 1027176 h 102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175" h="1027175">
                  <a:moveTo>
                    <a:pt x="0" y="1027176"/>
                  </a:moveTo>
                  <a:lnTo>
                    <a:pt x="1027176" y="0"/>
                  </a:lnTo>
                  <a:lnTo>
                    <a:pt x="522541" y="0"/>
                  </a:lnTo>
                  <a:lnTo>
                    <a:pt x="0" y="522446"/>
                  </a:lnTo>
                  <a:lnTo>
                    <a:pt x="0" y="1027176"/>
                  </a:lnTo>
                  <a:close/>
                </a:path>
              </a:pathLst>
            </a:custGeom>
            <a:grpFill/>
            <a:ln w="9525" cap="flat">
              <a:noFill/>
              <a:prstDash val="solid"/>
              <a:miter/>
            </a:ln>
          </p:spPr>
          <p:txBody>
            <a:bodyPr rtlCol="0" anchor="ctr"/>
            <a:lstStyle/>
            <a:p>
              <a:endParaRPr lang="en-ZA"/>
            </a:p>
          </p:txBody>
        </p:sp>
      </p:grpSp>
      <p:sp>
        <p:nvSpPr>
          <p:cNvPr id="3" name="Date Placeholder 2">
            <a:extLst>
              <a:ext uri="{FF2B5EF4-FFF2-40B4-BE49-F238E27FC236}">
                <a16:creationId xmlns:a16="http://schemas.microsoft.com/office/drawing/2014/main" id="{59C82C10-7969-39FF-17B0-7B74DDD4780F}"/>
              </a:ext>
            </a:extLst>
          </p:cNvPr>
          <p:cNvSpPr>
            <a:spLocks noGrp="1"/>
          </p:cNvSpPr>
          <p:nvPr>
            <p:ph type="dt" sz="half" idx="10"/>
          </p:nvPr>
        </p:nvSpPr>
        <p:spPr/>
        <p:txBody>
          <a:bodyPr/>
          <a:lstStyle/>
          <a:p>
            <a:fld id="{2F0024F3-716D-4858-A47B-A94DB0594318}" type="datetimeFigureOut">
              <a:rPr lang="en-ZA" smtClean="0"/>
              <a:t>2025/08/19</a:t>
            </a:fld>
            <a:endParaRPr lang="en-ZA"/>
          </a:p>
        </p:txBody>
      </p:sp>
      <p:sp>
        <p:nvSpPr>
          <p:cNvPr id="4" name="Footer Placeholder 3">
            <a:extLst>
              <a:ext uri="{FF2B5EF4-FFF2-40B4-BE49-F238E27FC236}">
                <a16:creationId xmlns:a16="http://schemas.microsoft.com/office/drawing/2014/main" id="{CDE9C9E4-A35C-D1E9-AC21-04B325BE067A}"/>
              </a:ext>
            </a:extLst>
          </p:cNvPr>
          <p:cNvSpPr>
            <a:spLocks noGrp="1"/>
          </p:cNvSpPr>
          <p:nvPr>
            <p:ph type="ftr" sz="quarter" idx="11"/>
          </p:nvPr>
        </p:nvSpPr>
        <p:spPr/>
        <p:txBody>
          <a:bodyPr/>
          <a:lstStyle/>
          <a:p>
            <a:endParaRPr lang="en-ZA" dirty="0"/>
          </a:p>
        </p:txBody>
      </p:sp>
      <p:sp>
        <p:nvSpPr>
          <p:cNvPr id="5" name="Slide Number Placeholder 4">
            <a:extLst>
              <a:ext uri="{FF2B5EF4-FFF2-40B4-BE49-F238E27FC236}">
                <a16:creationId xmlns:a16="http://schemas.microsoft.com/office/drawing/2014/main" id="{3A198D65-4AF5-EFDF-8A93-97F2F01F6829}"/>
              </a:ext>
            </a:extLst>
          </p:cNvPr>
          <p:cNvSpPr>
            <a:spLocks noGrp="1"/>
          </p:cNvSpPr>
          <p:nvPr>
            <p:ph type="sldNum" sz="quarter" idx="12"/>
          </p:nvPr>
        </p:nvSpPr>
        <p:spPr/>
        <p:txBody>
          <a:bodyPr/>
          <a:lstStyle/>
          <a:p>
            <a:fld id="{1364E149-6B8E-4F8F-B4E5-14C644F62B3E}" type="slidenum">
              <a:rPr lang="en-ZA" smtClean="0"/>
              <a:t>‹#›</a:t>
            </a:fld>
            <a:endParaRPr lang="en-ZA"/>
          </a:p>
        </p:txBody>
      </p:sp>
    </p:spTree>
    <p:extLst>
      <p:ext uri="{BB962C8B-B14F-4D97-AF65-F5344CB8AC3E}">
        <p14:creationId xmlns:p14="http://schemas.microsoft.com/office/powerpoint/2010/main" val="16957439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9B5637-C73F-A33C-69D9-80BB032709D2}"/>
              </a:ext>
            </a:extLst>
          </p:cNvPr>
          <p:cNvSpPr/>
          <p:nvPr userDrawn="1"/>
        </p:nvSpPr>
        <p:spPr>
          <a:xfrm>
            <a:off x="0" y="0"/>
            <a:ext cx="361188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36" name="Group 35">
            <a:extLst>
              <a:ext uri="{FF2B5EF4-FFF2-40B4-BE49-F238E27FC236}">
                <a16:creationId xmlns:a16="http://schemas.microsoft.com/office/drawing/2014/main" id="{FA771C76-BC64-13D7-CA3E-EB09C14FABBB}"/>
              </a:ext>
            </a:extLst>
          </p:cNvPr>
          <p:cNvGrpSpPr/>
          <p:nvPr userDrawn="1"/>
        </p:nvGrpSpPr>
        <p:grpSpPr>
          <a:xfrm>
            <a:off x="9903436" y="0"/>
            <a:ext cx="2288564" cy="6859713"/>
            <a:chOff x="9659449" y="-497934"/>
            <a:chExt cx="2454687" cy="7357647"/>
          </a:xfrm>
        </p:grpSpPr>
        <p:grpSp>
          <p:nvGrpSpPr>
            <p:cNvPr id="13" name="Graphic 10">
              <a:extLst>
                <a:ext uri="{FF2B5EF4-FFF2-40B4-BE49-F238E27FC236}">
                  <a16:creationId xmlns:a16="http://schemas.microsoft.com/office/drawing/2014/main" id="{107C579C-5ED4-B0F7-EB5B-B307FC432A38}"/>
                </a:ext>
              </a:extLst>
            </p:cNvPr>
            <p:cNvGrpSpPr/>
            <p:nvPr/>
          </p:nvGrpSpPr>
          <p:grpSpPr>
            <a:xfrm>
              <a:off x="9659449" y="4405026"/>
              <a:ext cx="2454687" cy="2454687"/>
              <a:chOff x="9659449" y="4405026"/>
              <a:chExt cx="2454687" cy="2454687"/>
            </a:xfrm>
          </p:grpSpPr>
          <p:sp>
            <p:nvSpPr>
              <p:cNvPr id="14" name="Freeform: Shape 13">
                <a:extLst>
                  <a:ext uri="{FF2B5EF4-FFF2-40B4-BE49-F238E27FC236}">
                    <a16:creationId xmlns:a16="http://schemas.microsoft.com/office/drawing/2014/main" id="{4AFB27C5-9EDE-AE39-272F-0572C15BE9DC}"/>
                  </a:ext>
                </a:extLst>
              </p:cNvPr>
              <p:cNvSpPr/>
              <p:nvPr/>
            </p:nvSpPr>
            <p:spPr>
              <a:xfrm rot="10800000">
                <a:off x="9659449" y="4405121"/>
                <a:ext cx="2454592" cy="2454592"/>
              </a:xfrm>
              <a:custGeom>
                <a:avLst/>
                <a:gdLst>
                  <a:gd name="connsiteX0" fmla="*/ 0 w 2454592"/>
                  <a:gd name="connsiteY0" fmla="*/ 0 h 2454592"/>
                  <a:gd name="connsiteX1" fmla="*/ 2454593 w 2454592"/>
                  <a:gd name="connsiteY1" fmla="*/ 0 h 2454592"/>
                  <a:gd name="connsiteX2" fmla="*/ 2454593 w 2454592"/>
                  <a:gd name="connsiteY2" fmla="*/ 2454593 h 2454592"/>
                  <a:gd name="connsiteX3" fmla="*/ 0 w 2454592"/>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2454592" h="2454592">
                    <a:moveTo>
                      <a:pt x="0" y="0"/>
                    </a:moveTo>
                    <a:lnTo>
                      <a:pt x="2454593" y="0"/>
                    </a:lnTo>
                    <a:lnTo>
                      <a:pt x="2454593" y="2454593"/>
                    </a:lnTo>
                    <a:lnTo>
                      <a:pt x="0" y="2454593"/>
                    </a:lnTo>
                    <a:close/>
                  </a:path>
                </a:pathLst>
              </a:custGeom>
              <a:solidFill>
                <a:srgbClr val="F4F4F4"/>
              </a:solidFill>
              <a:ln w="9525" cap="flat">
                <a:noFill/>
                <a:prstDash val="solid"/>
                <a:miter/>
              </a:ln>
            </p:spPr>
            <p:txBody>
              <a:bodyPr rtlCol="0" anchor="ctr"/>
              <a:lstStyle/>
              <a:p>
                <a:endParaRPr lang="en-ZA"/>
              </a:p>
            </p:txBody>
          </p:sp>
          <p:grpSp>
            <p:nvGrpSpPr>
              <p:cNvPr id="15" name="Graphic 10">
                <a:extLst>
                  <a:ext uri="{FF2B5EF4-FFF2-40B4-BE49-F238E27FC236}">
                    <a16:creationId xmlns:a16="http://schemas.microsoft.com/office/drawing/2014/main" id="{472DE2D7-1AAC-739C-2D8F-DC8581E99D4C}"/>
                  </a:ext>
                </a:extLst>
              </p:cNvPr>
              <p:cNvGrpSpPr/>
              <p:nvPr/>
            </p:nvGrpSpPr>
            <p:grpSpPr>
              <a:xfrm>
                <a:off x="9659449" y="4405026"/>
                <a:ext cx="2454687" cy="2454687"/>
                <a:chOff x="9659449" y="4405026"/>
                <a:chExt cx="2454687" cy="2454687"/>
              </a:xfrm>
              <a:solidFill>
                <a:srgbClr val="008545"/>
              </a:solidFill>
            </p:grpSpPr>
            <p:sp>
              <p:nvSpPr>
                <p:cNvPr id="16" name="Freeform: Shape 15">
                  <a:extLst>
                    <a:ext uri="{FF2B5EF4-FFF2-40B4-BE49-F238E27FC236}">
                      <a16:creationId xmlns:a16="http://schemas.microsoft.com/office/drawing/2014/main" id="{54B07176-7E9D-16F1-2B8D-CC1DF8A28C9B}"/>
                    </a:ext>
                  </a:extLst>
                </p:cNvPr>
                <p:cNvSpPr/>
                <p:nvPr/>
              </p:nvSpPr>
              <p:spPr>
                <a:xfrm>
                  <a:off x="9659449" y="4405122"/>
                  <a:ext cx="2454592" cy="2454592"/>
                </a:xfrm>
                <a:custGeom>
                  <a:avLst/>
                  <a:gdLst>
                    <a:gd name="connsiteX0" fmla="*/ 66389 w 2454592"/>
                    <a:gd name="connsiteY0" fmla="*/ 0 h 2454592"/>
                    <a:gd name="connsiteX1" fmla="*/ 0 w 2454592"/>
                    <a:gd name="connsiteY1" fmla="*/ 0 h 2454592"/>
                    <a:gd name="connsiteX2" fmla="*/ 2454593 w 2454592"/>
                    <a:gd name="connsiteY2" fmla="*/ 2454592 h 2454592"/>
                    <a:gd name="connsiteX3" fmla="*/ 2454593 w 2454592"/>
                    <a:gd name="connsiteY3" fmla="*/ 2388203 h 2454592"/>
                    <a:gd name="connsiteX4" fmla="*/ 66389 w 2454592"/>
                    <a:gd name="connsiteY4" fmla="*/ 0 h 2454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592" h="2454592">
                      <a:moveTo>
                        <a:pt x="66389" y="0"/>
                      </a:moveTo>
                      <a:lnTo>
                        <a:pt x="0" y="0"/>
                      </a:lnTo>
                      <a:cubicBezTo>
                        <a:pt x="0" y="1353502"/>
                        <a:pt x="1101185" y="2454592"/>
                        <a:pt x="2454593" y="2454592"/>
                      </a:cubicBezTo>
                      <a:lnTo>
                        <a:pt x="2454593" y="2388203"/>
                      </a:lnTo>
                      <a:cubicBezTo>
                        <a:pt x="1137761" y="2388203"/>
                        <a:pt x="66389" y="1316831"/>
                        <a:pt x="66389" y="0"/>
                      </a:cubicBezTo>
                      <a:close/>
                    </a:path>
                  </a:pathLst>
                </a:custGeom>
                <a:solidFill>
                  <a:srgbClr val="008545"/>
                </a:solidFill>
                <a:ln w="9525"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23F01FCE-1B24-DE78-33CA-92B1C62B7B36}"/>
                    </a:ext>
                  </a:extLst>
                </p:cNvPr>
                <p:cNvSpPr/>
                <p:nvPr/>
              </p:nvSpPr>
              <p:spPr>
                <a:xfrm>
                  <a:off x="10261619" y="4405122"/>
                  <a:ext cx="1852517" cy="1852517"/>
                </a:xfrm>
                <a:custGeom>
                  <a:avLst/>
                  <a:gdLst>
                    <a:gd name="connsiteX0" fmla="*/ 66389 w 1852517"/>
                    <a:gd name="connsiteY0" fmla="*/ 0 h 1852517"/>
                    <a:gd name="connsiteX1" fmla="*/ 0 w 1852517"/>
                    <a:gd name="connsiteY1" fmla="*/ 0 h 1852517"/>
                    <a:gd name="connsiteX2" fmla="*/ 1852517 w 1852517"/>
                    <a:gd name="connsiteY2" fmla="*/ 1852517 h 1852517"/>
                    <a:gd name="connsiteX3" fmla="*/ 1852517 w 1852517"/>
                    <a:gd name="connsiteY3" fmla="*/ 1786128 h 1852517"/>
                    <a:gd name="connsiteX4" fmla="*/ 66389 w 1852517"/>
                    <a:gd name="connsiteY4" fmla="*/ 0 h 185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517" h="1852517">
                      <a:moveTo>
                        <a:pt x="66389" y="0"/>
                      </a:moveTo>
                      <a:lnTo>
                        <a:pt x="0" y="0"/>
                      </a:lnTo>
                      <a:cubicBezTo>
                        <a:pt x="0" y="1021461"/>
                        <a:pt x="831056" y="1852517"/>
                        <a:pt x="1852517" y="1852517"/>
                      </a:cubicBezTo>
                      <a:lnTo>
                        <a:pt x="1852517" y="1786128"/>
                      </a:lnTo>
                      <a:cubicBezTo>
                        <a:pt x="867632" y="1786128"/>
                        <a:pt x="66389" y="984885"/>
                        <a:pt x="66389" y="0"/>
                      </a:cubicBezTo>
                      <a:close/>
                    </a:path>
                  </a:pathLst>
                </a:custGeom>
                <a:solidFill>
                  <a:srgbClr val="008545"/>
                </a:solidFill>
                <a:ln w="9525" cap="flat">
                  <a:no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72AD930C-3F2A-8255-86D8-B91438571957}"/>
                    </a:ext>
                  </a:extLst>
                </p:cNvPr>
                <p:cNvSpPr/>
                <p:nvPr/>
              </p:nvSpPr>
              <p:spPr>
                <a:xfrm>
                  <a:off x="10870171" y="4405026"/>
                  <a:ext cx="1243869" cy="1243965"/>
                </a:xfrm>
                <a:custGeom>
                  <a:avLst/>
                  <a:gdLst>
                    <a:gd name="connsiteX0" fmla="*/ 66389 w 1243869"/>
                    <a:gd name="connsiteY0" fmla="*/ 95 h 1243965"/>
                    <a:gd name="connsiteX1" fmla="*/ 0 w 1243869"/>
                    <a:gd name="connsiteY1" fmla="*/ 95 h 1243965"/>
                    <a:gd name="connsiteX2" fmla="*/ 1243870 w 1243869"/>
                    <a:gd name="connsiteY2" fmla="*/ 1243965 h 1243965"/>
                    <a:gd name="connsiteX3" fmla="*/ 1243870 w 1243869"/>
                    <a:gd name="connsiteY3" fmla="*/ 1177576 h 1243965"/>
                    <a:gd name="connsiteX4" fmla="*/ 66389 w 1243869"/>
                    <a:gd name="connsiteY4" fmla="*/ 0 h 124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869" h="1243965">
                      <a:moveTo>
                        <a:pt x="66389" y="95"/>
                      </a:moveTo>
                      <a:lnTo>
                        <a:pt x="0" y="95"/>
                      </a:lnTo>
                      <a:cubicBezTo>
                        <a:pt x="0" y="685990"/>
                        <a:pt x="557975" y="1243965"/>
                        <a:pt x="1243870" y="1243965"/>
                      </a:cubicBezTo>
                      <a:lnTo>
                        <a:pt x="1243870" y="1177576"/>
                      </a:lnTo>
                      <a:cubicBezTo>
                        <a:pt x="594551" y="1177576"/>
                        <a:pt x="66389" y="649319"/>
                        <a:pt x="66389" y="0"/>
                      </a:cubicBezTo>
                      <a:close/>
                    </a:path>
                  </a:pathLst>
                </a:custGeom>
                <a:solidFill>
                  <a:srgbClr val="008545"/>
                </a:solidFill>
                <a:ln w="9525"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FB8F766C-F083-3050-72BA-01090E1F8187}"/>
                    </a:ext>
                  </a:extLst>
                </p:cNvPr>
                <p:cNvSpPr/>
                <p:nvPr/>
              </p:nvSpPr>
              <p:spPr>
                <a:xfrm>
                  <a:off x="11396808" y="4405122"/>
                  <a:ext cx="717232" cy="717232"/>
                </a:xfrm>
                <a:custGeom>
                  <a:avLst/>
                  <a:gdLst>
                    <a:gd name="connsiteX0" fmla="*/ 66389 w 717232"/>
                    <a:gd name="connsiteY0" fmla="*/ 0 h 717232"/>
                    <a:gd name="connsiteX1" fmla="*/ 0 w 717232"/>
                    <a:gd name="connsiteY1" fmla="*/ 0 h 717232"/>
                    <a:gd name="connsiteX2" fmla="*/ 717233 w 717232"/>
                    <a:gd name="connsiteY2" fmla="*/ 717232 h 717232"/>
                    <a:gd name="connsiteX3" fmla="*/ 717233 w 717232"/>
                    <a:gd name="connsiteY3" fmla="*/ 650843 h 717232"/>
                    <a:gd name="connsiteX4" fmla="*/ 66389 w 717232"/>
                    <a:gd name="connsiteY4" fmla="*/ 0 h 717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32" h="717232">
                      <a:moveTo>
                        <a:pt x="66389" y="0"/>
                      </a:moveTo>
                      <a:lnTo>
                        <a:pt x="0" y="0"/>
                      </a:lnTo>
                      <a:cubicBezTo>
                        <a:pt x="0" y="395478"/>
                        <a:pt x="321755" y="717232"/>
                        <a:pt x="717233" y="717232"/>
                      </a:cubicBezTo>
                      <a:lnTo>
                        <a:pt x="717233" y="650843"/>
                      </a:lnTo>
                      <a:cubicBezTo>
                        <a:pt x="358331" y="650843"/>
                        <a:pt x="66389" y="358902"/>
                        <a:pt x="66389" y="0"/>
                      </a:cubicBezTo>
                      <a:close/>
                    </a:path>
                  </a:pathLst>
                </a:custGeom>
                <a:solidFill>
                  <a:srgbClr val="008545"/>
                </a:solidFill>
                <a:ln w="9525" cap="flat">
                  <a:noFill/>
                  <a:prstDash val="solid"/>
                  <a:miter/>
                </a:ln>
              </p:spPr>
              <p:txBody>
                <a:bodyPr rtlCol="0" anchor="ctr"/>
                <a:lstStyle/>
                <a:p>
                  <a:endParaRPr lang="en-ZA"/>
                </a:p>
              </p:txBody>
            </p:sp>
          </p:grpSp>
        </p:grpSp>
        <p:grpSp>
          <p:nvGrpSpPr>
            <p:cNvPr id="20" name="Graphic 10">
              <a:extLst>
                <a:ext uri="{FF2B5EF4-FFF2-40B4-BE49-F238E27FC236}">
                  <a16:creationId xmlns:a16="http://schemas.microsoft.com/office/drawing/2014/main" id="{5E98ADCC-7CF7-B0AB-A1BE-895F56745DAF}"/>
                </a:ext>
              </a:extLst>
            </p:cNvPr>
            <p:cNvGrpSpPr/>
            <p:nvPr/>
          </p:nvGrpSpPr>
          <p:grpSpPr>
            <a:xfrm>
              <a:off x="9659544" y="1952625"/>
              <a:ext cx="2454592" cy="2454592"/>
              <a:chOff x="9659449" y="1952625"/>
              <a:chExt cx="2454592" cy="2454592"/>
            </a:xfrm>
          </p:grpSpPr>
          <p:sp>
            <p:nvSpPr>
              <p:cNvPr id="21" name="Freeform: Shape 20">
                <a:extLst>
                  <a:ext uri="{FF2B5EF4-FFF2-40B4-BE49-F238E27FC236}">
                    <a16:creationId xmlns:a16="http://schemas.microsoft.com/office/drawing/2014/main" id="{3F5C3639-5873-CC2E-198E-73AF45ED827B}"/>
                  </a:ext>
                </a:extLst>
              </p:cNvPr>
              <p:cNvSpPr/>
              <p:nvPr/>
            </p:nvSpPr>
            <p:spPr>
              <a:xfrm>
                <a:off x="9659449" y="1952625"/>
                <a:ext cx="2454592" cy="2454592"/>
              </a:xfrm>
              <a:custGeom>
                <a:avLst/>
                <a:gdLst>
                  <a:gd name="connsiteX0" fmla="*/ 0 w 2454592"/>
                  <a:gd name="connsiteY0" fmla="*/ 0 h 2454592"/>
                  <a:gd name="connsiteX1" fmla="*/ 2454593 w 2454592"/>
                  <a:gd name="connsiteY1" fmla="*/ 0 h 2454592"/>
                  <a:gd name="connsiteX2" fmla="*/ 2454593 w 2454592"/>
                  <a:gd name="connsiteY2" fmla="*/ 2454593 h 2454592"/>
                  <a:gd name="connsiteX3" fmla="*/ 0 w 2454592"/>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2454592" h="2454592">
                    <a:moveTo>
                      <a:pt x="0" y="0"/>
                    </a:moveTo>
                    <a:lnTo>
                      <a:pt x="2454593" y="0"/>
                    </a:lnTo>
                    <a:lnTo>
                      <a:pt x="2454593" y="2454593"/>
                    </a:lnTo>
                    <a:lnTo>
                      <a:pt x="0" y="2454593"/>
                    </a:lnTo>
                    <a:close/>
                  </a:path>
                </a:pathLst>
              </a:custGeom>
              <a:solidFill>
                <a:srgbClr val="C9EF60"/>
              </a:solidFill>
              <a:ln w="9525"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37439517-A531-5FE9-147E-6FB0B5568723}"/>
                  </a:ext>
                </a:extLst>
              </p:cNvPr>
              <p:cNvSpPr/>
              <p:nvPr/>
            </p:nvSpPr>
            <p:spPr>
              <a:xfrm rot="10800000">
                <a:off x="11396809"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90E94773-89CB-7DDB-AD73-B3EA63C0364F}"/>
                  </a:ext>
                </a:extLst>
              </p:cNvPr>
              <p:cNvSpPr/>
              <p:nvPr/>
            </p:nvSpPr>
            <p:spPr>
              <a:xfrm rot="10800000">
                <a:off x="10870171"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C81607AB-084A-B478-2A58-73C2A9863386}"/>
                  </a:ext>
                </a:extLst>
              </p:cNvPr>
              <p:cNvSpPr/>
              <p:nvPr/>
            </p:nvSpPr>
            <p:spPr>
              <a:xfrm rot="10800000">
                <a:off x="10264858"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0BB75D5F-BDAB-8B8A-EB3B-DDB4A1634A17}"/>
                  </a:ext>
                </a:extLst>
              </p:cNvPr>
              <p:cNvSpPr/>
              <p:nvPr/>
            </p:nvSpPr>
            <p:spPr>
              <a:xfrm rot="10800000">
                <a:off x="9659449"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grpSp>
        <p:grpSp>
          <p:nvGrpSpPr>
            <p:cNvPr id="26" name="Graphic 10">
              <a:extLst>
                <a:ext uri="{FF2B5EF4-FFF2-40B4-BE49-F238E27FC236}">
                  <a16:creationId xmlns:a16="http://schemas.microsoft.com/office/drawing/2014/main" id="{0E8F1E18-57D5-96AB-BF5E-4CB4C4AACDB3}"/>
                </a:ext>
              </a:extLst>
            </p:cNvPr>
            <p:cNvGrpSpPr/>
            <p:nvPr/>
          </p:nvGrpSpPr>
          <p:grpSpPr>
            <a:xfrm>
              <a:off x="9659496" y="-497934"/>
              <a:ext cx="2454640" cy="2454593"/>
              <a:chOff x="12114041" y="1952624"/>
              <a:chExt cx="4907184" cy="4907089"/>
            </a:xfrm>
          </p:grpSpPr>
          <p:sp>
            <p:nvSpPr>
              <p:cNvPr id="27" name="Freeform: Shape 26">
                <a:extLst>
                  <a:ext uri="{FF2B5EF4-FFF2-40B4-BE49-F238E27FC236}">
                    <a16:creationId xmlns:a16="http://schemas.microsoft.com/office/drawing/2014/main" id="{FCAFC1E3-8044-9EC8-17BA-0F7D843A0355}"/>
                  </a:ext>
                </a:extLst>
              </p:cNvPr>
              <p:cNvSpPr/>
              <p:nvPr/>
            </p:nvSpPr>
            <p:spPr>
              <a:xfrm rot="-10800000">
                <a:off x="12114136" y="1952624"/>
                <a:ext cx="4907089" cy="4907089"/>
              </a:xfrm>
              <a:custGeom>
                <a:avLst/>
                <a:gdLst>
                  <a:gd name="connsiteX0" fmla="*/ 0 w 4907089"/>
                  <a:gd name="connsiteY0" fmla="*/ 0 h 4907089"/>
                  <a:gd name="connsiteX1" fmla="*/ 4907090 w 4907089"/>
                  <a:gd name="connsiteY1" fmla="*/ 0 h 4907089"/>
                  <a:gd name="connsiteX2" fmla="*/ 4907090 w 4907089"/>
                  <a:gd name="connsiteY2" fmla="*/ 4907090 h 4907089"/>
                  <a:gd name="connsiteX3" fmla="*/ 0 w 4907089"/>
                  <a:gd name="connsiteY3" fmla="*/ 4907090 h 4907089"/>
                </a:gdLst>
                <a:ahLst/>
                <a:cxnLst>
                  <a:cxn ang="0">
                    <a:pos x="connsiteX0" y="connsiteY0"/>
                  </a:cxn>
                  <a:cxn ang="0">
                    <a:pos x="connsiteX1" y="connsiteY1"/>
                  </a:cxn>
                  <a:cxn ang="0">
                    <a:pos x="connsiteX2" y="connsiteY2"/>
                  </a:cxn>
                  <a:cxn ang="0">
                    <a:pos x="connsiteX3" y="connsiteY3"/>
                  </a:cxn>
                </a:cxnLst>
                <a:rect l="l" t="t" r="r" b="b"/>
                <a:pathLst>
                  <a:path w="4907089" h="4907089">
                    <a:moveTo>
                      <a:pt x="0" y="0"/>
                    </a:moveTo>
                    <a:lnTo>
                      <a:pt x="4907090" y="0"/>
                    </a:lnTo>
                    <a:lnTo>
                      <a:pt x="4907090" y="4907090"/>
                    </a:lnTo>
                    <a:lnTo>
                      <a:pt x="0" y="4907090"/>
                    </a:lnTo>
                    <a:close/>
                  </a:path>
                </a:pathLst>
              </a:custGeom>
              <a:solidFill>
                <a:srgbClr val="008545"/>
              </a:solidFill>
              <a:ln w="9525" cap="flat">
                <a:noFill/>
                <a:prstDash val="solid"/>
                <a:miter/>
              </a:ln>
            </p:spPr>
            <p:txBody>
              <a:bodyPr rtlCol="0" anchor="ctr"/>
              <a:lstStyle/>
              <a:p>
                <a:endParaRPr lang="en-ZA"/>
              </a:p>
            </p:txBody>
          </p:sp>
          <p:grpSp>
            <p:nvGrpSpPr>
              <p:cNvPr id="28" name="Graphic 10">
                <a:extLst>
                  <a:ext uri="{FF2B5EF4-FFF2-40B4-BE49-F238E27FC236}">
                    <a16:creationId xmlns:a16="http://schemas.microsoft.com/office/drawing/2014/main" id="{A3D50B3D-C2D8-A3BE-5782-71DE5FF954C3}"/>
                  </a:ext>
                </a:extLst>
              </p:cNvPr>
              <p:cNvGrpSpPr/>
              <p:nvPr/>
            </p:nvGrpSpPr>
            <p:grpSpPr>
              <a:xfrm>
                <a:off x="12114041" y="1952625"/>
                <a:ext cx="4907089" cy="4907089"/>
                <a:chOff x="12114041" y="1952625"/>
                <a:chExt cx="4907089" cy="4907089"/>
              </a:xfrm>
              <a:solidFill>
                <a:srgbClr val="003818"/>
              </a:solidFill>
            </p:grpSpPr>
            <p:sp>
              <p:nvSpPr>
                <p:cNvPr id="29" name="Freeform: Shape 28">
                  <a:extLst>
                    <a:ext uri="{FF2B5EF4-FFF2-40B4-BE49-F238E27FC236}">
                      <a16:creationId xmlns:a16="http://schemas.microsoft.com/office/drawing/2014/main" id="{1B5AAC01-B805-E7EB-D79E-55BF28E215A7}"/>
                    </a:ext>
                  </a:extLst>
                </p:cNvPr>
                <p:cNvSpPr/>
                <p:nvPr/>
              </p:nvSpPr>
              <p:spPr>
                <a:xfrm>
                  <a:off x="15949377" y="5787008"/>
                  <a:ext cx="1071753" cy="1072705"/>
                </a:xfrm>
                <a:custGeom>
                  <a:avLst/>
                  <a:gdLst>
                    <a:gd name="connsiteX0" fmla="*/ 953 w 1071753"/>
                    <a:gd name="connsiteY0" fmla="*/ 1072706 h 1072705"/>
                    <a:gd name="connsiteX1" fmla="*/ 503777 w 1071753"/>
                    <a:gd name="connsiteY1" fmla="*/ 1072706 h 1072705"/>
                    <a:gd name="connsiteX2" fmla="*/ 1071753 w 1071753"/>
                    <a:gd name="connsiteY2" fmla="*/ 504730 h 1072705"/>
                    <a:gd name="connsiteX3" fmla="*/ 1071753 w 1071753"/>
                    <a:gd name="connsiteY3" fmla="*/ 0 h 1072705"/>
                    <a:gd name="connsiteX4" fmla="*/ 0 w 1071753"/>
                    <a:gd name="connsiteY4" fmla="*/ 1071849 h 1072705"/>
                    <a:gd name="connsiteX5" fmla="*/ 953 w 1071753"/>
                    <a:gd name="connsiteY5" fmla="*/ 1072706 h 107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53" h="1072705">
                      <a:moveTo>
                        <a:pt x="953" y="1072706"/>
                      </a:moveTo>
                      <a:lnTo>
                        <a:pt x="503777" y="1072706"/>
                      </a:lnTo>
                      <a:lnTo>
                        <a:pt x="1071753" y="504730"/>
                      </a:lnTo>
                      <a:lnTo>
                        <a:pt x="1071753" y="0"/>
                      </a:lnTo>
                      <a:lnTo>
                        <a:pt x="0" y="1071849"/>
                      </a:lnTo>
                      <a:lnTo>
                        <a:pt x="953" y="1072706"/>
                      </a:lnTo>
                      <a:close/>
                    </a:path>
                  </a:pathLst>
                </a:custGeom>
                <a:solidFill>
                  <a:srgbClr val="003818"/>
                </a:solidFill>
                <a:ln w="9525" cap="flat">
                  <a:noFill/>
                  <a:prstDash val="solid"/>
                  <a:miter/>
                </a:ln>
              </p:spPr>
              <p:txBody>
                <a:bodyPr rtlCol="0" anchor="ctr"/>
                <a:lstStyle/>
                <a:p>
                  <a:endParaRPr lang="en-ZA"/>
                </a:p>
              </p:txBody>
            </p:sp>
            <p:sp>
              <p:nvSpPr>
                <p:cNvPr id="30" name="Freeform: Shape 29">
                  <a:extLst>
                    <a:ext uri="{FF2B5EF4-FFF2-40B4-BE49-F238E27FC236}">
                      <a16:creationId xmlns:a16="http://schemas.microsoft.com/office/drawing/2014/main" id="{30345E4E-E6D6-4873-20AF-D610926F3A2E}"/>
                    </a:ext>
                  </a:extLst>
                </p:cNvPr>
                <p:cNvSpPr/>
                <p:nvPr/>
              </p:nvSpPr>
              <p:spPr>
                <a:xfrm>
                  <a:off x="14579587" y="4417218"/>
                  <a:ext cx="2441543" cy="2442495"/>
                </a:xfrm>
                <a:custGeom>
                  <a:avLst/>
                  <a:gdLst>
                    <a:gd name="connsiteX0" fmla="*/ 858 w 2441543"/>
                    <a:gd name="connsiteY0" fmla="*/ 2442496 h 2442495"/>
                    <a:gd name="connsiteX1" fmla="*/ 503777 w 2441543"/>
                    <a:gd name="connsiteY1" fmla="*/ 2442496 h 2442495"/>
                    <a:gd name="connsiteX2" fmla="*/ 2441544 w 2441543"/>
                    <a:gd name="connsiteY2" fmla="*/ 504635 h 2442495"/>
                    <a:gd name="connsiteX3" fmla="*/ 2441544 w 2441543"/>
                    <a:gd name="connsiteY3" fmla="*/ 0 h 2442495"/>
                    <a:gd name="connsiteX4" fmla="*/ 0 w 2441543"/>
                    <a:gd name="connsiteY4" fmla="*/ 2441639 h 2442495"/>
                    <a:gd name="connsiteX5" fmla="*/ 858 w 2441543"/>
                    <a:gd name="connsiteY5" fmla="*/ 2442496 h 244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1543" h="2442495">
                      <a:moveTo>
                        <a:pt x="858" y="2442496"/>
                      </a:moveTo>
                      <a:lnTo>
                        <a:pt x="503777" y="2442496"/>
                      </a:lnTo>
                      <a:lnTo>
                        <a:pt x="2441544" y="504635"/>
                      </a:lnTo>
                      <a:lnTo>
                        <a:pt x="2441544" y="0"/>
                      </a:lnTo>
                      <a:lnTo>
                        <a:pt x="0" y="2441639"/>
                      </a:lnTo>
                      <a:lnTo>
                        <a:pt x="858" y="2442496"/>
                      </a:lnTo>
                      <a:close/>
                    </a:path>
                  </a:pathLst>
                </a:custGeom>
                <a:solidFill>
                  <a:srgbClr val="003818"/>
                </a:solidFill>
                <a:ln w="9525" cap="flat">
                  <a:noFill/>
                  <a:prstDash val="solid"/>
                  <a:miter/>
                </a:ln>
              </p:spPr>
              <p:txBody>
                <a:bodyPr rtlCol="0" anchor="ctr"/>
                <a:lstStyle/>
                <a:p>
                  <a:endParaRPr lang="en-ZA"/>
                </a:p>
              </p:txBody>
            </p:sp>
            <p:sp>
              <p:nvSpPr>
                <p:cNvPr id="31" name="Freeform: Shape 30">
                  <a:extLst>
                    <a:ext uri="{FF2B5EF4-FFF2-40B4-BE49-F238E27FC236}">
                      <a16:creationId xmlns:a16="http://schemas.microsoft.com/office/drawing/2014/main" id="{59E30E0A-2925-D13B-C17D-3852DCD7305F}"/>
                    </a:ext>
                  </a:extLst>
                </p:cNvPr>
                <p:cNvSpPr/>
                <p:nvPr/>
              </p:nvSpPr>
              <p:spPr>
                <a:xfrm>
                  <a:off x="13209702" y="3047333"/>
                  <a:ext cx="3811428" cy="3812381"/>
                </a:xfrm>
                <a:custGeom>
                  <a:avLst/>
                  <a:gdLst>
                    <a:gd name="connsiteX0" fmla="*/ 952 w 3811428"/>
                    <a:gd name="connsiteY0" fmla="*/ 3812381 h 3812381"/>
                    <a:gd name="connsiteX1" fmla="*/ 503777 w 3811428"/>
                    <a:gd name="connsiteY1" fmla="*/ 3812381 h 3812381"/>
                    <a:gd name="connsiteX2" fmla="*/ 3811429 w 3811428"/>
                    <a:gd name="connsiteY2" fmla="*/ 504730 h 3812381"/>
                    <a:gd name="connsiteX3" fmla="*/ 3811429 w 3811428"/>
                    <a:gd name="connsiteY3" fmla="*/ 0 h 3812381"/>
                    <a:gd name="connsiteX4" fmla="*/ 0 w 3811428"/>
                    <a:gd name="connsiteY4" fmla="*/ 3811524 h 3812381"/>
                    <a:gd name="connsiteX5" fmla="*/ 952 w 3811428"/>
                    <a:gd name="connsiteY5" fmla="*/ 3812381 h 381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1428" h="3812381">
                      <a:moveTo>
                        <a:pt x="952" y="3812381"/>
                      </a:moveTo>
                      <a:lnTo>
                        <a:pt x="503777" y="3812381"/>
                      </a:lnTo>
                      <a:lnTo>
                        <a:pt x="3811429" y="504730"/>
                      </a:lnTo>
                      <a:lnTo>
                        <a:pt x="3811429" y="0"/>
                      </a:lnTo>
                      <a:lnTo>
                        <a:pt x="0" y="3811524"/>
                      </a:lnTo>
                      <a:lnTo>
                        <a:pt x="952" y="3812381"/>
                      </a:lnTo>
                      <a:close/>
                    </a:path>
                  </a:pathLst>
                </a:custGeom>
                <a:solidFill>
                  <a:srgbClr val="003818"/>
                </a:solidFill>
                <a:ln w="9525" cap="flat">
                  <a:noFill/>
                  <a:prstDash val="solid"/>
                  <a:miter/>
                </a:ln>
              </p:spPr>
              <p:txBody>
                <a:bodyPr rtlCol="0" anchor="ctr"/>
                <a:lstStyle/>
                <a:p>
                  <a:endParaRPr lang="en-ZA"/>
                </a:p>
              </p:txBody>
            </p:sp>
            <p:sp>
              <p:nvSpPr>
                <p:cNvPr id="32" name="Freeform: Shape 31">
                  <a:extLst>
                    <a:ext uri="{FF2B5EF4-FFF2-40B4-BE49-F238E27FC236}">
                      <a16:creationId xmlns:a16="http://schemas.microsoft.com/office/drawing/2014/main" id="{34D90E7C-0467-5452-FF89-38C193884973}"/>
                    </a:ext>
                  </a:extLst>
                </p:cNvPr>
                <p:cNvSpPr/>
                <p:nvPr/>
              </p:nvSpPr>
              <p:spPr>
                <a:xfrm>
                  <a:off x="12114041" y="1952625"/>
                  <a:ext cx="4907089" cy="4907089"/>
                </a:xfrm>
                <a:custGeom>
                  <a:avLst/>
                  <a:gdLst>
                    <a:gd name="connsiteX0" fmla="*/ 0 w 4907089"/>
                    <a:gd name="connsiteY0" fmla="*/ 4907090 h 4907089"/>
                    <a:gd name="connsiteX1" fmla="*/ 229648 w 4907089"/>
                    <a:gd name="connsiteY1" fmla="*/ 4907090 h 4907089"/>
                    <a:gd name="connsiteX2" fmla="*/ 4907090 w 4907089"/>
                    <a:gd name="connsiteY2" fmla="*/ 229553 h 4907089"/>
                    <a:gd name="connsiteX3" fmla="*/ 4907090 w 4907089"/>
                    <a:gd name="connsiteY3" fmla="*/ 0 h 4907089"/>
                    <a:gd name="connsiteX4" fmla="*/ 4632008 w 4907089"/>
                    <a:gd name="connsiteY4" fmla="*/ 0 h 4907089"/>
                    <a:gd name="connsiteX5" fmla="*/ 0 w 4907089"/>
                    <a:gd name="connsiteY5" fmla="*/ 4632008 h 4907089"/>
                    <a:gd name="connsiteX6" fmla="*/ 0 w 4907089"/>
                    <a:gd name="connsiteY6" fmla="*/ 4907090 h 490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7089" h="4907089">
                      <a:moveTo>
                        <a:pt x="0" y="4907090"/>
                      </a:moveTo>
                      <a:lnTo>
                        <a:pt x="229648" y="4907090"/>
                      </a:lnTo>
                      <a:lnTo>
                        <a:pt x="4907090" y="229553"/>
                      </a:lnTo>
                      <a:lnTo>
                        <a:pt x="4907090" y="0"/>
                      </a:lnTo>
                      <a:lnTo>
                        <a:pt x="4632008" y="0"/>
                      </a:lnTo>
                      <a:lnTo>
                        <a:pt x="0" y="4632008"/>
                      </a:lnTo>
                      <a:lnTo>
                        <a:pt x="0" y="4907090"/>
                      </a:lnTo>
                      <a:close/>
                    </a:path>
                  </a:pathLst>
                </a:custGeom>
                <a:solidFill>
                  <a:srgbClr val="003818"/>
                </a:solidFill>
                <a:ln w="9525" cap="flat">
                  <a:noFill/>
                  <a:prstDash val="solid"/>
                  <a:miter/>
                </a:ln>
              </p:spPr>
              <p:txBody>
                <a:bodyPr rtlCol="0" anchor="ctr"/>
                <a:lstStyle/>
                <a:p>
                  <a:endParaRPr lang="en-ZA"/>
                </a:p>
              </p:txBody>
            </p:sp>
            <p:sp>
              <p:nvSpPr>
                <p:cNvPr id="33" name="Freeform: Shape 32">
                  <a:extLst>
                    <a:ext uri="{FF2B5EF4-FFF2-40B4-BE49-F238E27FC236}">
                      <a16:creationId xmlns:a16="http://schemas.microsoft.com/office/drawing/2014/main" id="{12403D84-03CA-0631-5A53-1C82A599FE7B}"/>
                    </a:ext>
                  </a:extLst>
                </p:cNvPr>
                <p:cNvSpPr/>
                <p:nvPr/>
              </p:nvSpPr>
              <p:spPr>
                <a:xfrm>
                  <a:off x="12114041" y="1952625"/>
                  <a:ext cx="3766851" cy="3766851"/>
                </a:xfrm>
                <a:custGeom>
                  <a:avLst/>
                  <a:gdLst>
                    <a:gd name="connsiteX0" fmla="*/ 0 w 3766851"/>
                    <a:gd name="connsiteY0" fmla="*/ 3766852 h 3766851"/>
                    <a:gd name="connsiteX1" fmla="*/ 3766852 w 3766851"/>
                    <a:gd name="connsiteY1" fmla="*/ 0 h 3766851"/>
                    <a:gd name="connsiteX2" fmla="*/ 3262217 w 3766851"/>
                    <a:gd name="connsiteY2" fmla="*/ 0 h 3766851"/>
                    <a:gd name="connsiteX3" fmla="*/ 0 w 3766851"/>
                    <a:gd name="connsiteY3" fmla="*/ 3262122 h 3766851"/>
                    <a:gd name="connsiteX4" fmla="*/ 0 w 3766851"/>
                    <a:gd name="connsiteY4" fmla="*/ 3766852 h 376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851" h="3766851">
                      <a:moveTo>
                        <a:pt x="0" y="3766852"/>
                      </a:moveTo>
                      <a:lnTo>
                        <a:pt x="3766852" y="0"/>
                      </a:lnTo>
                      <a:lnTo>
                        <a:pt x="3262217" y="0"/>
                      </a:lnTo>
                      <a:lnTo>
                        <a:pt x="0" y="3262122"/>
                      </a:lnTo>
                      <a:lnTo>
                        <a:pt x="0" y="3766852"/>
                      </a:lnTo>
                      <a:close/>
                    </a:path>
                  </a:pathLst>
                </a:custGeom>
                <a:solidFill>
                  <a:srgbClr val="003818"/>
                </a:solidFill>
                <a:ln w="9525" cap="flat">
                  <a:noFill/>
                  <a:prstDash val="solid"/>
                  <a:miter/>
                </a:ln>
              </p:spPr>
              <p:txBody>
                <a:bodyPr rtlCol="0" anchor="ctr"/>
                <a:lstStyle/>
                <a:p>
                  <a:endParaRPr lang="en-ZA"/>
                </a:p>
              </p:txBody>
            </p:sp>
            <p:sp>
              <p:nvSpPr>
                <p:cNvPr id="34" name="Freeform: Shape 33">
                  <a:extLst>
                    <a:ext uri="{FF2B5EF4-FFF2-40B4-BE49-F238E27FC236}">
                      <a16:creationId xmlns:a16="http://schemas.microsoft.com/office/drawing/2014/main" id="{0B0A6EB0-8B07-CFE8-47B8-0164AEDAEC94}"/>
                    </a:ext>
                  </a:extLst>
                </p:cNvPr>
                <p:cNvSpPr/>
                <p:nvPr/>
              </p:nvSpPr>
              <p:spPr>
                <a:xfrm>
                  <a:off x="12114041" y="1952625"/>
                  <a:ext cx="2397061" cy="2396966"/>
                </a:xfrm>
                <a:custGeom>
                  <a:avLst/>
                  <a:gdLst>
                    <a:gd name="connsiteX0" fmla="*/ 0 w 2397061"/>
                    <a:gd name="connsiteY0" fmla="*/ 2396966 h 2396966"/>
                    <a:gd name="connsiteX1" fmla="*/ 2397061 w 2397061"/>
                    <a:gd name="connsiteY1" fmla="*/ 0 h 2396966"/>
                    <a:gd name="connsiteX2" fmla="*/ 1892332 w 2397061"/>
                    <a:gd name="connsiteY2" fmla="*/ 0 h 2396966"/>
                    <a:gd name="connsiteX3" fmla="*/ 0 w 2397061"/>
                    <a:gd name="connsiteY3" fmla="*/ 1892332 h 2396966"/>
                    <a:gd name="connsiteX4" fmla="*/ 0 w 2397061"/>
                    <a:gd name="connsiteY4" fmla="*/ 2396966 h 2396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061" h="2396966">
                      <a:moveTo>
                        <a:pt x="0" y="2396966"/>
                      </a:moveTo>
                      <a:lnTo>
                        <a:pt x="2397061" y="0"/>
                      </a:lnTo>
                      <a:lnTo>
                        <a:pt x="1892332" y="0"/>
                      </a:lnTo>
                      <a:lnTo>
                        <a:pt x="0" y="1892332"/>
                      </a:lnTo>
                      <a:lnTo>
                        <a:pt x="0" y="2396966"/>
                      </a:lnTo>
                      <a:close/>
                    </a:path>
                  </a:pathLst>
                </a:custGeom>
                <a:solidFill>
                  <a:srgbClr val="003818"/>
                </a:solidFill>
                <a:ln w="9525" cap="flat">
                  <a:no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46A35C73-ACA6-519B-4F11-C3C11B75F98B}"/>
                    </a:ext>
                  </a:extLst>
                </p:cNvPr>
                <p:cNvSpPr/>
                <p:nvPr/>
              </p:nvSpPr>
              <p:spPr>
                <a:xfrm>
                  <a:off x="12114041" y="1952625"/>
                  <a:ext cx="1027175" cy="1027175"/>
                </a:xfrm>
                <a:custGeom>
                  <a:avLst/>
                  <a:gdLst>
                    <a:gd name="connsiteX0" fmla="*/ 0 w 1027175"/>
                    <a:gd name="connsiteY0" fmla="*/ 1027176 h 1027175"/>
                    <a:gd name="connsiteX1" fmla="*/ 1027176 w 1027175"/>
                    <a:gd name="connsiteY1" fmla="*/ 0 h 1027175"/>
                    <a:gd name="connsiteX2" fmla="*/ 522541 w 1027175"/>
                    <a:gd name="connsiteY2" fmla="*/ 0 h 1027175"/>
                    <a:gd name="connsiteX3" fmla="*/ 0 w 1027175"/>
                    <a:gd name="connsiteY3" fmla="*/ 522446 h 1027175"/>
                    <a:gd name="connsiteX4" fmla="*/ 0 w 1027175"/>
                    <a:gd name="connsiteY4" fmla="*/ 1027176 h 102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175" h="1027175">
                      <a:moveTo>
                        <a:pt x="0" y="1027176"/>
                      </a:moveTo>
                      <a:lnTo>
                        <a:pt x="1027176" y="0"/>
                      </a:lnTo>
                      <a:lnTo>
                        <a:pt x="522541" y="0"/>
                      </a:lnTo>
                      <a:lnTo>
                        <a:pt x="0" y="522446"/>
                      </a:lnTo>
                      <a:lnTo>
                        <a:pt x="0" y="1027176"/>
                      </a:lnTo>
                      <a:close/>
                    </a:path>
                  </a:pathLst>
                </a:custGeom>
                <a:solidFill>
                  <a:srgbClr val="003818"/>
                </a:solidFill>
                <a:ln w="9525" cap="flat">
                  <a:noFill/>
                  <a:prstDash val="solid"/>
                  <a:miter/>
                </a:ln>
              </p:spPr>
              <p:txBody>
                <a:bodyPr rtlCol="0" anchor="ctr"/>
                <a:lstStyle/>
                <a:p>
                  <a:endParaRPr lang="en-ZA"/>
                </a:p>
              </p:txBody>
            </p:sp>
          </p:grpSp>
        </p:grpSp>
      </p:grpSp>
      <p:sp>
        <p:nvSpPr>
          <p:cNvPr id="2" name="Date Placeholder 1">
            <a:extLst>
              <a:ext uri="{FF2B5EF4-FFF2-40B4-BE49-F238E27FC236}">
                <a16:creationId xmlns:a16="http://schemas.microsoft.com/office/drawing/2014/main" id="{AA2FCCC7-D92E-BD1B-A17B-B60875C5435B}"/>
              </a:ext>
            </a:extLst>
          </p:cNvPr>
          <p:cNvSpPr>
            <a:spLocks noGrp="1"/>
          </p:cNvSpPr>
          <p:nvPr>
            <p:ph type="dt" sz="half" idx="10"/>
          </p:nvPr>
        </p:nvSpPr>
        <p:spPr/>
        <p:txBody>
          <a:bodyPr/>
          <a:lstStyle/>
          <a:p>
            <a:fld id="{2F0024F3-716D-4858-A47B-A94DB0594318}" type="datetimeFigureOut">
              <a:rPr lang="en-ZA" smtClean="0"/>
              <a:t>2025/08/19</a:t>
            </a:fld>
            <a:endParaRPr lang="en-ZA"/>
          </a:p>
        </p:txBody>
      </p:sp>
      <p:sp>
        <p:nvSpPr>
          <p:cNvPr id="3" name="Footer Placeholder 2">
            <a:extLst>
              <a:ext uri="{FF2B5EF4-FFF2-40B4-BE49-F238E27FC236}">
                <a16:creationId xmlns:a16="http://schemas.microsoft.com/office/drawing/2014/main" id="{D97871E1-BF0C-5D87-2007-97BD0AFE3F2C}"/>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8B55CA06-5EB3-AA9B-BFE3-D6BC91BE0951}"/>
              </a:ext>
            </a:extLst>
          </p:cNvPr>
          <p:cNvSpPr>
            <a:spLocks noGrp="1"/>
          </p:cNvSpPr>
          <p:nvPr>
            <p:ph type="sldNum" sz="quarter" idx="12"/>
          </p:nvPr>
        </p:nvSpPr>
        <p:spPr/>
        <p:txBody>
          <a:bodyPr/>
          <a:lstStyle/>
          <a:p>
            <a:fld id="{1364E149-6B8E-4F8F-B4E5-14C644F62B3E}" type="slidenum">
              <a:rPr lang="en-ZA" smtClean="0"/>
              <a:t>‹#›</a:t>
            </a:fld>
            <a:endParaRPr lang="en-ZA"/>
          </a:p>
        </p:txBody>
      </p:sp>
      <p:sp>
        <p:nvSpPr>
          <p:cNvPr id="7" name="Picture Placeholder 6">
            <a:extLst>
              <a:ext uri="{FF2B5EF4-FFF2-40B4-BE49-F238E27FC236}">
                <a16:creationId xmlns:a16="http://schemas.microsoft.com/office/drawing/2014/main" id="{79775EC6-BE56-9412-6BE2-131ECDE80A57}"/>
              </a:ext>
            </a:extLst>
          </p:cNvPr>
          <p:cNvSpPr>
            <a:spLocks noGrp="1"/>
          </p:cNvSpPr>
          <p:nvPr>
            <p:ph type="pic" sz="quarter" idx="13"/>
          </p:nvPr>
        </p:nvSpPr>
        <p:spPr>
          <a:xfrm>
            <a:off x="3611563" y="0"/>
            <a:ext cx="6291262" cy="6858000"/>
          </a:xfrm>
        </p:spPr>
        <p:txBody>
          <a:bodyPr/>
          <a:lstStyle/>
          <a:p>
            <a:endParaRPr lang="en-ZA"/>
          </a:p>
        </p:txBody>
      </p:sp>
    </p:spTree>
    <p:extLst>
      <p:ext uri="{BB962C8B-B14F-4D97-AF65-F5344CB8AC3E}">
        <p14:creationId xmlns:p14="http://schemas.microsoft.com/office/powerpoint/2010/main" val="27715795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4E9FB4-292F-1359-826B-CA9461EECFFD}"/>
              </a:ext>
            </a:extLst>
          </p:cNvPr>
          <p:cNvSpPr/>
          <p:nvPr userDrawn="1"/>
        </p:nvSpPr>
        <p:spPr>
          <a:xfrm>
            <a:off x="0" y="0"/>
            <a:ext cx="12192000" cy="68808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Graphic 9">
            <a:extLst>
              <a:ext uri="{FF2B5EF4-FFF2-40B4-BE49-F238E27FC236}">
                <a16:creationId xmlns:a16="http://schemas.microsoft.com/office/drawing/2014/main" id="{E0304CFF-2A08-EEB5-2769-DD1C023CD9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9174480" cy="6880860"/>
          </a:xfrm>
          <a:prstGeom prst="rect">
            <a:avLst/>
          </a:prstGeom>
        </p:spPr>
      </p:pic>
      <p:pic>
        <p:nvPicPr>
          <p:cNvPr id="13" name="Graphic 12">
            <a:extLst>
              <a:ext uri="{FF2B5EF4-FFF2-40B4-BE49-F238E27FC236}">
                <a16:creationId xmlns:a16="http://schemas.microsoft.com/office/drawing/2014/main" id="{E5116894-2DC0-EEB2-1170-11BE6B06066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687877" y="212407"/>
            <a:ext cx="1990725" cy="733425"/>
          </a:xfrm>
          <a:prstGeom prst="rect">
            <a:avLst/>
          </a:prstGeom>
        </p:spPr>
      </p:pic>
      <p:sp>
        <p:nvSpPr>
          <p:cNvPr id="2" name="Title 1">
            <a:extLst>
              <a:ext uri="{FF2B5EF4-FFF2-40B4-BE49-F238E27FC236}">
                <a16:creationId xmlns:a16="http://schemas.microsoft.com/office/drawing/2014/main" id="{3614CAAB-A6F2-753D-5252-919DA3FAC052}"/>
              </a:ext>
            </a:extLst>
          </p:cNvPr>
          <p:cNvSpPr>
            <a:spLocks noGrp="1"/>
          </p:cNvSpPr>
          <p:nvPr>
            <p:ph type="title"/>
          </p:nvPr>
        </p:nvSpPr>
        <p:spPr>
          <a:xfrm>
            <a:off x="6593840" y="2067322"/>
            <a:ext cx="5084762" cy="2852737"/>
          </a:xfrm>
        </p:spPr>
        <p:txBody>
          <a:bodyPr anchor="b"/>
          <a:lstStyle>
            <a:lvl1pPr algn="r">
              <a:defRPr sz="6000">
                <a:solidFill>
                  <a:schemeClr val="bg1"/>
                </a:solidFill>
              </a:defRPr>
            </a:lvl1pPr>
          </a:lstStyle>
          <a:p>
            <a:r>
              <a:rPr lang="en-US" dirty="0"/>
              <a:t>Click to edit Master title style</a:t>
            </a:r>
            <a:endParaRPr lang="en-ZA" dirty="0"/>
          </a:p>
        </p:txBody>
      </p:sp>
      <p:sp>
        <p:nvSpPr>
          <p:cNvPr id="3" name="Text Placeholder 2">
            <a:extLst>
              <a:ext uri="{FF2B5EF4-FFF2-40B4-BE49-F238E27FC236}">
                <a16:creationId xmlns:a16="http://schemas.microsoft.com/office/drawing/2014/main" id="{D4E45F2B-C36D-4F4F-E2AF-89F30C07846A}"/>
              </a:ext>
            </a:extLst>
          </p:cNvPr>
          <p:cNvSpPr>
            <a:spLocks noGrp="1"/>
          </p:cNvSpPr>
          <p:nvPr>
            <p:ph type="body" idx="1"/>
          </p:nvPr>
        </p:nvSpPr>
        <p:spPr>
          <a:xfrm>
            <a:off x="6593840" y="5140325"/>
            <a:ext cx="5084762" cy="901224"/>
          </a:xfrm>
        </p:spPr>
        <p:txBody>
          <a:bodyPr/>
          <a:lstStyle>
            <a:lvl1pPr marL="0" indent="0" algn="r">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56CA32A8-5550-1448-A721-34C1838FA2D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8DE4A0D-CDC7-5FFF-3B95-4411DE523576}"/>
              </a:ext>
            </a:extLst>
          </p:cNvPr>
          <p:cNvSpPr>
            <a:spLocks noGrp="1"/>
          </p:cNvSpPr>
          <p:nvPr>
            <p:ph type="sldNum" sz="quarter" idx="12"/>
          </p:nvPr>
        </p:nvSpPr>
        <p:spPr/>
        <p:txBody>
          <a:bodyPr/>
          <a:lstStyle/>
          <a:p>
            <a:fld id="{C45CFD10-50C9-47C7-9308-AA126F3F89FE}" type="slidenum">
              <a:rPr lang="en-ZA" smtClean="0"/>
              <a:t>‹#›</a:t>
            </a:fld>
            <a:endParaRPr lang="en-ZA"/>
          </a:p>
        </p:txBody>
      </p:sp>
      <p:sp>
        <p:nvSpPr>
          <p:cNvPr id="12" name="Picture Placeholder 11">
            <a:extLst>
              <a:ext uri="{FF2B5EF4-FFF2-40B4-BE49-F238E27FC236}">
                <a16:creationId xmlns:a16="http://schemas.microsoft.com/office/drawing/2014/main" id="{EFEFD166-DAC1-8AB7-DF0A-42C6FBD58D3F}"/>
              </a:ext>
            </a:extLst>
          </p:cNvPr>
          <p:cNvSpPr>
            <a:spLocks noGrp="1"/>
          </p:cNvSpPr>
          <p:nvPr>
            <p:ph type="pic" sz="quarter" idx="13"/>
          </p:nvPr>
        </p:nvSpPr>
        <p:spPr>
          <a:xfrm>
            <a:off x="587375" y="692150"/>
            <a:ext cx="5508626" cy="6165850"/>
          </a:xfrm>
        </p:spPr>
        <p:txBody>
          <a:bodyPr/>
          <a:lstStyle/>
          <a:p>
            <a:endParaRPr lang="en-ZA"/>
          </a:p>
        </p:txBody>
      </p:sp>
    </p:spTree>
    <p:extLst>
      <p:ext uri="{BB962C8B-B14F-4D97-AF65-F5344CB8AC3E}">
        <p14:creationId xmlns:p14="http://schemas.microsoft.com/office/powerpoint/2010/main" val="548731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genda Bas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3BEFBCE-AE9C-0579-C125-DE391C74414F}"/>
              </a:ext>
            </a:extLst>
          </p:cNvPr>
          <p:cNvSpPr/>
          <p:nvPr userDrawn="1"/>
        </p:nvSpPr>
        <p:spPr>
          <a:xfrm>
            <a:off x="0" y="0"/>
            <a:ext cx="6096000"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a:extLst>
              <a:ext uri="{FF2B5EF4-FFF2-40B4-BE49-F238E27FC236}">
                <a16:creationId xmlns:a16="http://schemas.microsoft.com/office/drawing/2014/main" id="{5A7EED07-3B38-321B-078D-7FE80359AAC6}"/>
              </a:ext>
            </a:extLst>
          </p:cNvPr>
          <p:cNvSpPr>
            <a:spLocks noGrp="1"/>
          </p:cNvSpPr>
          <p:nvPr>
            <p:ph type="title" hasCustomPrompt="1"/>
          </p:nvPr>
        </p:nvSpPr>
        <p:spPr>
          <a:xfrm>
            <a:off x="550863" y="2629922"/>
            <a:ext cx="5026977" cy="905758"/>
          </a:xfrm>
        </p:spPr>
        <p:txBody>
          <a:bodyPr lIns="0" tIns="0" rIns="0" bIns="0" anchor="ctr">
            <a:noAutofit/>
          </a:bodyPr>
          <a:lstStyle>
            <a:lvl1pPr>
              <a:defRPr sz="7200">
                <a:solidFill>
                  <a:schemeClr val="bg1"/>
                </a:solidFill>
              </a:defRPr>
            </a:lvl1pPr>
          </a:lstStyle>
          <a:p>
            <a:r>
              <a:rPr lang="en-US" dirty="0"/>
              <a:t>Agenda</a:t>
            </a:r>
            <a:endParaRPr lang="en-ZA" dirty="0"/>
          </a:p>
        </p:txBody>
      </p:sp>
      <p:sp>
        <p:nvSpPr>
          <p:cNvPr id="4" name="Footer Placeholder 3">
            <a:extLst>
              <a:ext uri="{FF2B5EF4-FFF2-40B4-BE49-F238E27FC236}">
                <a16:creationId xmlns:a16="http://schemas.microsoft.com/office/drawing/2014/main" id="{A9EF2336-C959-D507-B90C-3F52FF76325C}"/>
              </a:ext>
            </a:extLst>
          </p:cNvPr>
          <p:cNvSpPr>
            <a:spLocks noGrp="1"/>
          </p:cNvSpPr>
          <p:nvPr>
            <p:ph type="ftr" sz="quarter" idx="11"/>
          </p:nvPr>
        </p:nvSpPr>
        <p:spPr>
          <a:xfrm>
            <a:off x="550863" y="6165602"/>
            <a:ext cx="4114800" cy="402838"/>
          </a:xfrm>
        </p:spPr>
        <p:txBody>
          <a:bodyPr lIns="0"/>
          <a:lstStyle>
            <a:lvl1pPr algn="l">
              <a:defRPr/>
            </a:lvl1pPr>
          </a:lstStyle>
          <a:p>
            <a:r>
              <a:rPr lang="en-ZA" dirty="0"/>
              <a:t>eduvos.com</a:t>
            </a:r>
          </a:p>
        </p:txBody>
      </p:sp>
      <p:sp>
        <p:nvSpPr>
          <p:cNvPr id="5" name="Slide Number Placeholder 4">
            <a:extLst>
              <a:ext uri="{FF2B5EF4-FFF2-40B4-BE49-F238E27FC236}">
                <a16:creationId xmlns:a16="http://schemas.microsoft.com/office/drawing/2014/main" id="{A35B01D9-91B7-552D-C0F6-D7A6B04F7914}"/>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3" name="Graphic 2">
            <a:extLst>
              <a:ext uri="{FF2B5EF4-FFF2-40B4-BE49-F238E27FC236}">
                <a16:creationId xmlns:a16="http://schemas.microsoft.com/office/drawing/2014/main" id="{A8DCF77F-2A2D-2928-619E-C39DB319444F}"/>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550863" y="236440"/>
            <a:ext cx="494424" cy="636685"/>
          </a:xfrm>
          <a:prstGeom prst="rect">
            <a:avLst/>
          </a:prstGeom>
        </p:spPr>
      </p:pic>
    </p:spTree>
    <p:extLst>
      <p:ext uri="{BB962C8B-B14F-4D97-AF65-F5344CB8AC3E}">
        <p14:creationId xmlns:p14="http://schemas.microsoft.com/office/powerpoint/2010/main" val="66356949"/>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guide id="10"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Agenda big top">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BEFBCE-AE9C-0579-C125-DE391C74414F}"/>
              </a:ext>
            </a:extLst>
          </p:cNvPr>
          <p:cNvSpPr/>
          <p:nvPr userDrawn="1"/>
        </p:nvSpPr>
        <p:spPr>
          <a:xfrm>
            <a:off x="0" y="0"/>
            <a:ext cx="2106592"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Graphic 4">
            <a:extLst>
              <a:ext uri="{FF2B5EF4-FFF2-40B4-BE49-F238E27FC236}">
                <a16:creationId xmlns:a16="http://schemas.microsoft.com/office/drawing/2014/main" id="{B20D89BC-F490-FA0D-AFE1-5D8773783A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38" y="0"/>
            <a:ext cx="2097353" cy="1398235"/>
          </a:xfrm>
          <a:prstGeom prst="rect">
            <a:avLst/>
          </a:prstGeom>
        </p:spPr>
      </p:pic>
      <p:pic>
        <p:nvPicPr>
          <p:cNvPr id="25" name="Graphic 24">
            <a:extLst>
              <a:ext uri="{FF2B5EF4-FFF2-40B4-BE49-F238E27FC236}">
                <a16:creationId xmlns:a16="http://schemas.microsoft.com/office/drawing/2014/main" id="{A8DCF77F-2A2D-2928-619E-C39DB319444F}"/>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11174683" y="334768"/>
            <a:ext cx="611910" cy="787976"/>
          </a:xfrm>
          <a:prstGeom prst="rect">
            <a:avLst/>
          </a:prstGeom>
        </p:spPr>
      </p:pic>
      <p:pic>
        <p:nvPicPr>
          <p:cNvPr id="6" name="Graphic 5">
            <a:extLst>
              <a:ext uri="{FF2B5EF4-FFF2-40B4-BE49-F238E27FC236}">
                <a16:creationId xmlns:a16="http://schemas.microsoft.com/office/drawing/2014/main" id="{FA934E28-D5F2-1A0D-03B7-7C2C9B3307B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533544" y="1470519"/>
            <a:ext cx="5556170" cy="125848"/>
          </a:xfrm>
          <a:prstGeom prst="rect">
            <a:avLst/>
          </a:prstGeom>
        </p:spPr>
      </p:pic>
      <p:sp>
        <p:nvSpPr>
          <p:cNvPr id="7" name="Footer Placeholder 3">
            <a:extLst>
              <a:ext uri="{FF2B5EF4-FFF2-40B4-BE49-F238E27FC236}">
                <a16:creationId xmlns:a16="http://schemas.microsoft.com/office/drawing/2014/main" id="{3D94CF0D-D477-BD43-11D6-F949A61D0C26}"/>
              </a:ext>
            </a:extLst>
          </p:cNvPr>
          <p:cNvSpPr>
            <a:spLocks noGrp="1"/>
          </p:cNvSpPr>
          <p:nvPr>
            <p:ph type="ftr" sz="quarter" idx="11"/>
          </p:nvPr>
        </p:nvSpPr>
        <p:spPr>
          <a:xfrm>
            <a:off x="2249139" y="6165602"/>
            <a:ext cx="4114800" cy="402838"/>
          </a:xfrm>
        </p:spPr>
        <p:txBody>
          <a:bodyPr lIns="0"/>
          <a:lstStyle>
            <a:lvl1pPr algn="l">
              <a:defRPr/>
            </a:lvl1pPr>
          </a:lstStyle>
          <a:p>
            <a:r>
              <a:rPr lang="en-ZA" dirty="0"/>
              <a:t>eduvos.com</a:t>
            </a:r>
          </a:p>
        </p:txBody>
      </p:sp>
      <p:sp>
        <p:nvSpPr>
          <p:cNvPr id="8" name="Slide Number Placeholder 4">
            <a:extLst>
              <a:ext uri="{FF2B5EF4-FFF2-40B4-BE49-F238E27FC236}">
                <a16:creationId xmlns:a16="http://schemas.microsoft.com/office/drawing/2014/main" id="{1B29EC75-C091-8E82-5B3B-7FB6BFA5E291}"/>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sp>
        <p:nvSpPr>
          <p:cNvPr id="2" name="Rectangle 1">
            <a:extLst>
              <a:ext uri="{FF2B5EF4-FFF2-40B4-BE49-F238E27FC236}">
                <a16:creationId xmlns:a16="http://schemas.microsoft.com/office/drawing/2014/main" id="{EE75D396-ABF2-B941-C848-EB2D99D6D374}"/>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3D94A4D0-F4A3-F68A-7146-1FD3AC67B9E0}"/>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953776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Agenda small top">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3BEFBCE-AE9C-0579-C125-DE391C74414F}"/>
              </a:ext>
            </a:extLst>
          </p:cNvPr>
          <p:cNvSpPr/>
          <p:nvPr userDrawn="1"/>
        </p:nvSpPr>
        <p:spPr>
          <a:xfrm>
            <a:off x="0" y="0"/>
            <a:ext cx="1858298" cy="6858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Graphic 5">
            <a:extLst>
              <a:ext uri="{FF2B5EF4-FFF2-40B4-BE49-F238E27FC236}">
                <a16:creationId xmlns:a16="http://schemas.microsoft.com/office/drawing/2014/main" id="{FA934E28-D5F2-1A0D-03B7-7C2C9B330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33544" y="1238864"/>
            <a:ext cx="5556170" cy="125848"/>
          </a:xfrm>
          <a:prstGeom prst="rect">
            <a:avLst/>
          </a:prstGeom>
        </p:spPr>
      </p:pic>
      <p:sp>
        <p:nvSpPr>
          <p:cNvPr id="7" name="Footer Placeholder 3">
            <a:extLst>
              <a:ext uri="{FF2B5EF4-FFF2-40B4-BE49-F238E27FC236}">
                <a16:creationId xmlns:a16="http://schemas.microsoft.com/office/drawing/2014/main" id="{3D94CF0D-D477-BD43-11D6-F949A61D0C26}"/>
              </a:ext>
            </a:extLst>
          </p:cNvPr>
          <p:cNvSpPr>
            <a:spLocks noGrp="1"/>
          </p:cNvSpPr>
          <p:nvPr>
            <p:ph type="ftr" sz="quarter" idx="11"/>
          </p:nvPr>
        </p:nvSpPr>
        <p:spPr>
          <a:xfrm>
            <a:off x="2249139" y="6165602"/>
            <a:ext cx="4114800" cy="402838"/>
          </a:xfrm>
        </p:spPr>
        <p:txBody>
          <a:bodyPr lIns="0"/>
          <a:lstStyle>
            <a:lvl1pPr algn="l">
              <a:defRPr/>
            </a:lvl1pPr>
          </a:lstStyle>
          <a:p>
            <a:r>
              <a:rPr lang="en-ZA" dirty="0"/>
              <a:t>eduvos.com</a:t>
            </a:r>
          </a:p>
        </p:txBody>
      </p:sp>
      <p:sp>
        <p:nvSpPr>
          <p:cNvPr id="8" name="Slide Number Placeholder 4">
            <a:extLst>
              <a:ext uri="{FF2B5EF4-FFF2-40B4-BE49-F238E27FC236}">
                <a16:creationId xmlns:a16="http://schemas.microsoft.com/office/drawing/2014/main" id="{1B29EC75-C091-8E82-5B3B-7FB6BFA5E291}"/>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2" name="Graphic 1">
            <a:extLst>
              <a:ext uri="{FF2B5EF4-FFF2-40B4-BE49-F238E27FC236}">
                <a16:creationId xmlns:a16="http://schemas.microsoft.com/office/drawing/2014/main" id="{8F17FD4F-A937-CC07-BC16-DDE5B544F77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1"/>
            <a:ext cx="1858298" cy="1238865"/>
          </a:xfrm>
          <a:prstGeom prst="rect">
            <a:avLst/>
          </a:prstGeom>
        </p:spPr>
      </p:pic>
      <p:pic>
        <p:nvPicPr>
          <p:cNvPr id="3" name="Graphic 2">
            <a:extLst>
              <a:ext uri="{FF2B5EF4-FFF2-40B4-BE49-F238E27FC236}">
                <a16:creationId xmlns:a16="http://schemas.microsoft.com/office/drawing/2014/main" id="{9385B0F9-BEFF-3F2F-D9E4-77781AEB246B}"/>
              </a:ext>
            </a:extLst>
          </p:cNvPr>
          <p:cNvPicPr>
            <a:picLocks noChangeAspect="1"/>
          </p:cNvPicPr>
          <p:nvPr userDrawn="1"/>
        </p:nvPicPr>
        <p:blipFill>
          <a:blip r:embed="rId6">
            <a:extLst>
              <a:ext uri="{96DAC541-7B7A-43D3-8B79-37D633B846F1}">
                <asvg:svgBlip xmlns:asvg="http://schemas.microsoft.com/office/drawing/2016/SVG/main" r:embed="rId7"/>
              </a:ext>
            </a:extLst>
          </a:blip>
          <a:srcRect r="70186"/>
          <a:stretch/>
        </p:blipFill>
        <p:spPr>
          <a:xfrm>
            <a:off x="11285221" y="236440"/>
            <a:ext cx="494424" cy="636685"/>
          </a:xfrm>
          <a:prstGeom prst="rect">
            <a:avLst/>
          </a:prstGeom>
        </p:spPr>
      </p:pic>
      <p:sp>
        <p:nvSpPr>
          <p:cNvPr id="4" name="Rectangle 3">
            <a:extLst>
              <a:ext uri="{FF2B5EF4-FFF2-40B4-BE49-F238E27FC236}">
                <a16:creationId xmlns:a16="http://schemas.microsoft.com/office/drawing/2014/main" id="{E9B79087-BFA8-2374-8D9D-C93ACC88873A}"/>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 name="Rectangle 4">
            <a:extLst>
              <a:ext uri="{FF2B5EF4-FFF2-40B4-BE49-F238E27FC236}">
                <a16:creationId xmlns:a16="http://schemas.microsoft.com/office/drawing/2014/main" id="{90257EF7-5467-96C3-DF33-C8EEB838FC97}"/>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0202102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Bod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D215AD-7353-6FBF-BFE9-39CBFE49C9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1">
            <a:extLst>
              <a:ext uri="{FF2B5EF4-FFF2-40B4-BE49-F238E27FC236}">
                <a16:creationId xmlns:a16="http://schemas.microsoft.com/office/drawing/2014/main" id="{51289552-338F-C010-768D-0D27954807A6}"/>
              </a:ext>
            </a:extLst>
          </p:cNvPr>
          <p:cNvSpPr>
            <a:spLocks noGrp="1"/>
          </p:cNvSpPr>
          <p:nvPr>
            <p:ph type="title"/>
          </p:nvPr>
        </p:nvSpPr>
        <p:spPr>
          <a:xfrm>
            <a:off x="570692"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sp>
        <p:nvSpPr>
          <p:cNvPr id="10" name="Footer Placeholder 3">
            <a:extLst>
              <a:ext uri="{FF2B5EF4-FFF2-40B4-BE49-F238E27FC236}">
                <a16:creationId xmlns:a16="http://schemas.microsoft.com/office/drawing/2014/main" id="{33CF1D06-20E6-0BD1-8963-A367328EEA04}"/>
              </a:ext>
            </a:extLst>
          </p:cNvPr>
          <p:cNvSpPr>
            <a:spLocks noGrp="1"/>
          </p:cNvSpPr>
          <p:nvPr>
            <p:ph type="ftr" sz="quarter" idx="11"/>
          </p:nvPr>
        </p:nvSpPr>
        <p:spPr>
          <a:xfrm>
            <a:off x="570692" y="6165602"/>
            <a:ext cx="4114800" cy="402838"/>
          </a:xfrm>
        </p:spPr>
        <p:txBody>
          <a:bodyPr lIns="0"/>
          <a:lstStyle>
            <a:lvl1pPr algn="l">
              <a:defRPr/>
            </a:lvl1pPr>
          </a:lstStyle>
          <a:p>
            <a:r>
              <a:rPr lang="en-ZA" dirty="0"/>
              <a:t>eduvos.com</a:t>
            </a:r>
          </a:p>
        </p:txBody>
      </p:sp>
      <p:sp>
        <p:nvSpPr>
          <p:cNvPr id="11" name="Slide Number Placeholder 4">
            <a:extLst>
              <a:ext uri="{FF2B5EF4-FFF2-40B4-BE49-F238E27FC236}">
                <a16:creationId xmlns:a16="http://schemas.microsoft.com/office/drawing/2014/main" id="{1B2F4197-06CD-A4DE-DF14-5BED4591BD3B}"/>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pic>
        <p:nvPicPr>
          <p:cNvPr id="12" name="Graphic 11">
            <a:extLst>
              <a:ext uri="{FF2B5EF4-FFF2-40B4-BE49-F238E27FC236}">
                <a16:creationId xmlns:a16="http://schemas.microsoft.com/office/drawing/2014/main" id="{CA836988-02BD-DCE4-CA73-61F655A55FFB}"/>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306810" y="236440"/>
            <a:ext cx="494424" cy="636685"/>
          </a:xfrm>
          <a:prstGeom prst="rect">
            <a:avLst/>
          </a:prstGeom>
        </p:spPr>
      </p:pic>
      <p:sp>
        <p:nvSpPr>
          <p:cNvPr id="13" name="Text Placeholder 8">
            <a:extLst>
              <a:ext uri="{FF2B5EF4-FFF2-40B4-BE49-F238E27FC236}">
                <a16:creationId xmlns:a16="http://schemas.microsoft.com/office/drawing/2014/main" id="{8AF9ABA7-79CB-F9DA-B066-A164C732FFDD}"/>
              </a:ext>
            </a:extLst>
          </p:cNvPr>
          <p:cNvSpPr>
            <a:spLocks noGrp="1"/>
          </p:cNvSpPr>
          <p:nvPr>
            <p:ph type="body" sz="quarter" idx="13"/>
          </p:nvPr>
        </p:nvSpPr>
        <p:spPr>
          <a:xfrm>
            <a:off x="570692" y="1621546"/>
            <a:ext cx="11105371" cy="4038986"/>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Rectangle 1">
            <a:extLst>
              <a:ext uri="{FF2B5EF4-FFF2-40B4-BE49-F238E27FC236}">
                <a16:creationId xmlns:a16="http://schemas.microsoft.com/office/drawing/2014/main" id="{D45EC16E-ED2F-2FDC-0608-2A8867BA2229}"/>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3AC3D959-49CE-2D0A-B194-91681026851C}"/>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986519583"/>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6B68B24D-83D0-B632-2A56-DD52F65D5901}"/>
              </a:ext>
            </a:extLst>
          </p:cNvPr>
          <p:cNvSpPr>
            <a:spLocks noGrp="1"/>
          </p:cNvSpPr>
          <p:nvPr>
            <p:ph type="media" sz="quarter" idx="10" hasCustomPrompt="1"/>
          </p:nvPr>
        </p:nvSpPr>
        <p:spPr>
          <a:xfrm>
            <a:off x="-1" y="1238250"/>
            <a:ext cx="12192001" cy="5375275"/>
          </a:xfrm>
        </p:spPr>
        <p:txBody>
          <a:bodyPr anchor="ctr"/>
          <a:lstStyle>
            <a:lvl1pPr algn="ctr">
              <a:defRPr/>
            </a:lvl1pPr>
          </a:lstStyle>
          <a:p>
            <a:r>
              <a:rPr lang="en-US" dirty="0"/>
              <a:t>Insert big video</a:t>
            </a:r>
            <a:endParaRPr lang="en-ZA" dirty="0"/>
          </a:p>
        </p:txBody>
      </p:sp>
      <p:sp>
        <p:nvSpPr>
          <p:cNvPr id="7" name="Rectangle 6">
            <a:extLst>
              <a:ext uri="{FF2B5EF4-FFF2-40B4-BE49-F238E27FC236}">
                <a16:creationId xmlns:a16="http://schemas.microsoft.com/office/drawing/2014/main" id="{2A68E556-8BDF-3C27-86DD-BDF36EDF5789}"/>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1">
            <a:extLst>
              <a:ext uri="{FF2B5EF4-FFF2-40B4-BE49-F238E27FC236}">
                <a16:creationId xmlns:a16="http://schemas.microsoft.com/office/drawing/2014/main" id="{68F2174B-CE25-E93B-996E-7C92A16E4A46}"/>
              </a:ext>
            </a:extLst>
          </p:cNvPr>
          <p:cNvSpPr>
            <a:spLocks noGrp="1"/>
          </p:cNvSpPr>
          <p:nvPr>
            <p:ph type="title"/>
          </p:nvPr>
        </p:nvSpPr>
        <p:spPr>
          <a:xfrm>
            <a:off x="570692"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9" name="Graphic 8">
            <a:extLst>
              <a:ext uri="{FF2B5EF4-FFF2-40B4-BE49-F238E27FC236}">
                <a16:creationId xmlns:a16="http://schemas.microsoft.com/office/drawing/2014/main" id="{271F5F84-101C-6FA9-6003-7C3B5981CD9F}"/>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306810" y="236440"/>
            <a:ext cx="494424" cy="636685"/>
          </a:xfrm>
          <a:prstGeom prst="rect">
            <a:avLst/>
          </a:prstGeom>
        </p:spPr>
      </p:pic>
      <p:sp>
        <p:nvSpPr>
          <p:cNvPr id="10" name="Rectangle 9">
            <a:extLst>
              <a:ext uri="{FF2B5EF4-FFF2-40B4-BE49-F238E27FC236}">
                <a16:creationId xmlns:a16="http://schemas.microsoft.com/office/drawing/2014/main" id="{CB92A609-EB0E-FA5C-8D27-332220380231}"/>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a:extLst>
              <a:ext uri="{FF2B5EF4-FFF2-40B4-BE49-F238E27FC236}">
                <a16:creationId xmlns:a16="http://schemas.microsoft.com/office/drawing/2014/main" id="{D4D5103A-FBBF-37ED-4C71-71AFF7FE9312}"/>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528009478"/>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spo V2">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5923CFD-2B92-7DA5-C0A7-5604D20CE177}"/>
              </a:ext>
            </a:extLst>
          </p:cNvPr>
          <p:cNvSpPr>
            <a:spLocks noGrp="1"/>
          </p:cNvSpPr>
          <p:nvPr>
            <p:ph type="pic" sz="quarter" idx="10"/>
          </p:nvPr>
        </p:nvSpPr>
        <p:spPr>
          <a:xfrm>
            <a:off x="0" y="0"/>
            <a:ext cx="12192000" cy="6616804"/>
          </a:xfrm>
        </p:spPr>
        <p:txBody>
          <a:bodyPr/>
          <a:lstStyle/>
          <a:p>
            <a:endParaRPr lang="en-ZA"/>
          </a:p>
        </p:txBody>
      </p:sp>
      <p:sp>
        <p:nvSpPr>
          <p:cNvPr id="2" name="Rectangle 1">
            <a:extLst>
              <a:ext uri="{FF2B5EF4-FFF2-40B4-BE49-F238E27FC236}">
                <a16:creationId xmlns:a16="http://schemas.microsoft.com/office/drawing/2014/main" id="{800418E0-FCE6-F62E-91DE-8090A988F0D0}"/>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Rectangle 2">
            <a:extLst>
              <a:ext uri="{FF2B5EF4-FFF2-40B4-BE49-F238E27FC236}">
                <a16:creationId xmlns:a16="http://schemas.microsoft.com/office/drawing/2014/main" id="{9EC72156-60A8-F551-366D-8706508CE06B}"/>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59844476"/>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Inspo V1">
    <p:spTree>
      <p:nvGrpSpPr>
        <p:cNvPr id="1" name=""/>
        <p:cNvGrpSpPr/>
        <p:nvPr/>
      </p:nvGrpSpPr>
      <p:grpSpPr>
        <a:xfrm>
          <a:off x="0" y="0"/>
          <a:ext cx="0" cy="0"/>
          <a:chOff x="0" y="0"/>
          <a:chExt cx="0" cy="0"/>
        </a:xfrm>
      </p:grpSpPr>
      <p:pic>
        <p:nvPicPr>
          <p:cNvPr id="358" name="Picture 357">
            <a:extLst>
              <a:ext uri="{FF2B5EF4-FFF2-40B4-BE49-F238E27FC236}">
                <a16:creationId xmlns:a16="http://schemas.microsoft.com/office/drawing/2014/main" id="{3D628FF3-737A-B1DA-863C-EA5511CAEA20}"/>
              </a:ext>
            </a:extLst>
          </p:cNvPr>
          <p:cNvPicPr>
            <a:picLocks noChangeAspect="1"/>
          </p:cNvPicPr>
          <p:nvPr userDrawn="1"/>
        </p:nvPicPr>
        <p:blipFill>
          <a:blip r:embed="rId2"/>
          <a:srcRect r="10542"/>
          <a:stretch/>
        </p:blipFill>
        <p:spPr>
          <a:xfrm>
            <a:off x="-117779" y="0"/>
            <a:ext cx="12309780" cy="6858000"/>
          </a:xfrm>
          <a:prstGeom prst="rect">
            <a:avLst/>
          </a:prstGeom>
        </p:spPr>
      </p:pic>
      <p:sp>
        <p:nvSpPr>
          <p:cNvPr id="2" name="Title 1">
            <a:extLst>
              <a:ext uri="{FF2B5EF4-FFF2-40B4-BE49-F238E27FC236}">
                <a16:creationId xmlns:a16="http://schemas.microsoft.com/office/drawing/2014/main" id="{36280876-7201-04FB-18D7-54FC3EFAC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2EC0FB6-30C8-977D-37FF-A08A84F6B3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30" name="Rectangle: Rounded Corners 29">
            <a:extLst>
              <a:ext uri="{FF2B5EF4-FFF2-40B4-BE49-F238E27FC236}">
                <a16:creationId xmlns:a16="http://schemas.microsoft.com/office/drawing/2014/main" id="{16A48E94-FBBB-B7DE-FCB0-E2B9F76EAC62}"/>
              </a:ext>
            </a:extLst>
          </p:cNvPr>
          <p:cNvSpPr/>
          <p:nvPr userDrawn="1"/>
        </p:nvSpPr>
        <p:spPr>
          <a:xfrm>
            <a:off x="320040" y="289560"/>
            <a:ext cx="11486137" cy="5726635"/>
          </a:xfrm>
          <a:prstGeom prst="roundRect">
            <a:avLst>
              <a:gd name="adj" fmla="val 6934"/>
            </a:avLst>
          </a:prstGeom>
          <a:solidFill>
            <a:schemeClr val="accent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29" name="Graphic 28">
            <a:extLst>
              <a:ext uri="{FF2B5EF4-FFF2-40B4-BE49-F238E27FC236}">
                <a16:creationId xmlns:a16="http://schemas.microsoft.com/office/drawing/2014/main" id="{C7C2DF4C-9B75-06B6-C1D1-7B480840FB4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30116" y="3540134"/>
            <a:ext cx="2476061" cy="2476061"/>
          </a:xfrm>
          <a:prstGeom prst="rect">
            <a:avLst/>
          </a:prstGeom>
        </p:spPr>
      </p:pic>
      <p:grpSp>
        <p:nvGrpSpPr>
          <p:cNvPr id="44" name="Graphic 9">
            <a:extLst>
              <a:ext uri="{FF2B5EF4-FFF2-40B4-BE49-F238E27FC236}">
                <a16:creationId xmlns:a16="http://schemas.microsoft.com/office/drawing/2014/main" id="{53BF6592-91A7-F9CB-EBDE-466FD418B655}"/>
              </a:ext>
            </a:extLst>
          </p:cNvPr>
          <p:cNvGrpSpPr/>
          <p:nvPr userDrawn="1"/>
        </p:nvGrpSpPr>
        <p:grpSpPr>
          <a:xfrm>
            <a:off x="736482" y="576424"/>
            <a:ext cx="434604" cy="732076"/>
            <a:chOff x="11234574" y="516131"/>
            <a:chExt cx="489199" cy="824039"/>
          </a:xfrm>
          <a:solidFill>
            <a:schemeClr val="bg1"/>
          </a:solidFill>
        </p:grpSpPr>
        <p:sp>
          <p:nvSpPr>
            <p:cNvPr id="45" name="Freeform: Shape 44">
              <a:extLst>
                <a:ext uri="{FF2B5EF4-FFF2-40B4-BE49-F238E27FC236}">
                  <a16:creationId xmlns:a16="http://schemas.microsoft.com/office/drawing/2014/main" id="{A4FE9D96-EAD9-A2A4-820A-1FD079D47448}"/>
                </a:ext>
              </a:extLst>
            </p:cNvPr>
            <p:cNvSpPr/>
            <p:nvPr/>
          </p:nvSpPr>
          <p:spPr>
            <a:xfrm>
              <a:off x="11415327" y="516131"/>
              <a:ext cx="128429" cy="127893"/>
            </a:xfrm>
            <a:custGeom>
              <a:avLst/>
              <a:gdLst>
                <a:gd name="connsiteX0" fmla="*/ 64248 w 128429"/>
                <a:gd name="connsiteY0" fmla="*/ 0 h 127893"/>
                <a:gd name="connsiteX1" fmla="*/ 0 w 128429"/>
                <a:gd name="connsiteY1" fmla="*/ 63913 h 127893"/>
                <a:gd name="connsiteX2" fmla="*/ 64181 w 128429"/>
                <a:gd name="connsiteY2" fmla="*/ 127894 h 127893"/>
                <a:gd name="connsiteX3" fmla="*/ 128430 w 128429"/>
                <a:gd name="connsiteY3" fmla="*/ 63980 h 127893"/>
                <a:gd name="connsiteX4" fmla="*/ 128430 w 128429"/>
                <a:gd name="connsiteY4" fmla="*/ 63980 h 127893"/>
                <a:gd name="connsiteX5" fmla="*/ 64248 w 128429"/>
                <a:gd name="connsiteY5" fmla="*/ 0 h 127893"/>
                <a:gd name="connsiteX6" fmla="*/ 64248 w 128429"/>
                <a:gd name="connsiteY6" fmla="*/ 104378 h 127893"/>
                <a:gd name="connsiteX7" fmla="*/ 23649 w 128429"/>
                <a:gd name="connsiteY7" fmla="*/ 63980 h 127893"/>
                <a:gd name="connsiteX8" fmla="*/ 64248 w 128429"/>
                <a:gd name="connsiteY8" fmla="*/ 23515 h 127893"/>
                <a:gd name="connsiteX9" fmla="*/ 104847 w 128429"/>
                <a:gd name="connsiteY9" fmla="*/ 63913 h 127893"/>
                <a:gd name="connsiteX10" fmla="*/ 64248 w 128429"/>
                <a:gd name="connsiteY10" fmla="*/ 104378 h 12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429" h="127893">
                  <a:moveTo>
                    <a:pt x="64248" y="0"/>
                  </a:moveTo>
                  <a:cubicBezTo>
                    <a:pt x="28741" y="0"/>
                    <a:pt x="0" y="28607"/>
                    <a:pt x="0" y="63913"/>
                  </a:cubicBezTo>
                  <a:cubicBezTo>
                    <a:pt x="0" y="99220"/>
                    <a:pt x="28741" y="127894"/>
                    <a:pt x="64181" y="127894"/>
                  </a:cubicBezTo>
                  <a:cubicBezTo>
                    <a:pt x="99689" y="127894"/>
                    <a:pt x="128430" y="99287"/>
                    <a:pt x="128430" y="63980"/>
                  </a:cubicBezTo>
                  <a:lnTo>
                    <a:pt x="128430" y="63980"/>
                  </a:lnTo>
                  <a:cubicBezTo>
                    <a:pt x="128430" y="28674"/>
                    <a:pt x="99622" y="67"/>
                    <a:pt x="64248" y="0"/>
                  </a:cubicBezTo>
                  <a:close/>
                  <a:moveTo>
                    <a:pt x="64248" y="104378"/>
                  </a:moveTo>
                  <a:cubicBezTo>
                    <a:pt x="41805" y="104378"/>
                    <a:pt x="23649" y="86290"/>
                    <a:pt x="23649" y="63980"/>
                  </a:cubicBezTo>
                  <a:cubicBezTo>
                    <a:pt x="23649" y="41671"/>
                    <a:pt x="41805" y="23582"/>
                    <a:pt x="64248" y="23515"/>
                  </a:cubicBezTo>
                  <a:cubicBezTo>
                    <a:pt x="86692" y="23515"/>
                    <a:pt x="104847" y="41604"/>
                    <a:pt x="104847" y="63913"/>
                  </a:cubicBezTo>
                  <a:cubicBezTo>
                    <a:pt x="104847" y="86223"/>
                    <a:pt x="86692" y="104311"/>
                    <a:pt x="64248" y="104378"/>
                  </a:cubicBezTo>
                  <a:close/>
                </a:path>
              </a:pathLst>
            </a:custGeom>
            <a:grpFill/>
            <a:ln w="6698" cap="flat">
              <a:noFill/>
              <a:prstDash val="solid"/>
              <a:miter/>
            </a:ln>
          </p:spPr>
          <p:txBody>
            <a:bodyPr rtlCol="0" anchor="ctr"/>
            <a:lstStyle/>
            <a:p>
              <a:endParaRPr lang="en-ZA"/>
            </a:p>
          </p:txBody>
        </p:sp>
        <p:sp>
          <p:nvSpPr>
            <p:cNvPr id="46" name="Freeform: Shape 45">
              <a:extLst>
                <a:ext uri="{FF2B5EF4-FFF2-40B4-BE49-F238E27FC236}">
                  <a16:creationId xmlns:a16="http://schemas.microsoft.com/office/drawing/2014/main" id="{3CF51A3A-7FF3-7916-C2A2-C92AEBB78942}"/>
                </a:ext>
              </a:extLst>
            </p:cNvPr>
            <p:cNvSpPr/>
            <p:nvPr/>
          </p:nvSpPr>
          <p:spPr>
            <a:xfrm>
              <a:off x="11234574" y="1037286"/>
              <a:ext cx="221753" cy="173249"/>
            </a:xfrm>
            <a:custGeom>
              <a:avLst/>
              <a:gdLst>
                <a:gd name="connsiteX0" fmla="*/ 67 w 221753"/>
                <a:gd name="connsiteY0" fmla="*/ 0 h 173249"/>
                <a:gd name="connsiteX1" fmla="*/ 67 w 221753"/>
                <a:gd name="connsiteY1" fmla="*/ 14404 h 173249"/>
                <a:gd name="connsiteX2" fmla="*/ 47701 w 221753"/>
                <a:gd name="connsiteY2" fmla="*/ 173249 h 173249"/>
                <a:gd name="connsiteX3" fmla="*/ 221754 w 221753"/>
                <a:gd name="connsiteY3" fmla="*/ 0 h 173249"/>
                <a:gd name="connsiteX4" fmla="*/ 0 w 221753"/>
                <a:gd name="connsiteY4" fmla="*/ 0 h 173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3" h="173249">
                  <a:moveTo>
                    <a:pt x="67" y="0"/>
                  </a:moveTo>
                  <a:lnTo>
                    <a:pt x="67" y="14404"/>
                  </a:lnTo>
                  <a:cubicBezTo>
                    <a:pt x="-201" y="70881"/>
                    <a:pt x="16414" y="126152"/>
                    <a:pt x="47701" y="173249"/>
                  </a:cubicBezTo>
                  <a:lnTo>
                    <a:pt x="221754" y="0"/>
                  </a:lnTo>
                  <a:lnTo>
                    <a:pt x="0" y="0"/>
                  </a:lnTo>
                  <a:close/>
                </a:path>
              </a:pathLst>
            </a:custGeom>
            <a:grpFill/>
            <a:ln w="6698" cap="flat">
              <a:noFill/>
              <a:prstDash val="solid"/>
              <a:miter/>
            </a:ln>
          </p:spPr>
          <p:txBody>
            <a:bodyPr rtlCol="0" anchor="ctr"/>
            <a:lstStyle/>
            <a:p>
              <a:endParaRPr lang="en-ZA"/>
            </a:p>
          </p:txBody>
        </p:sp>
        <p:sp>
          <p:nvSpPr>
            <p:cNvPr id="47" name="Freeform: Shape 46">
              <a:extLst>
                <a:ext uri="{FF2B5EF4-FFF2-40B4-BE49-F238E27FC236}">
                  <a16:creationId xmlns:a16="http://schemas.microsoft.com/office/drawing/2014/main" id="{F14E089B-42B1-7FC7-091A-E1913C345A69}"/>
                </a:ext>
              </a:extLst>
            </p:cNvPr>
            <p:cNvSpPr/>
            <p:nvPr/>
          </p:nvSpPr>
          <p:spPr>
            <a:xfrm>
              <a:off x="11300698" y="1057116"/>
              <a:ext cx="357150" cy="241986"/>
            </a:xfrm>
            <a:custGeom>
              <a:avLst/>
              <a:gdLst>
                <a:gd name="connsiteX0" fmla="*/ 0 w 357150"/>
                <a:gd name="connsiteY0" fmla="*/ 177805 h 241986"/>
                <a:gd name="connsiteX1" fmla="*/ 2278 w 357150"/>
                <a:gd name="connsiteY1" fmla="*/ 180552 h 241986"/>
                <a:gd name="connsiteX2" fmla="*/ 74633 w 357150"/>
                <a:gd name="connsiteY2" fmla="*/ 241986 h 241986"/>
                <a:gd name="connsiteX3" fmla="*/ 87697 w 357150"/>
                <a:gd name="connsiteY3" fmla="*/ 228989 h 241986"/>
                <a:gd name="connsiteX4" fmla="*/ 100895 w 357150"/>
                <a:gd name="connsiteY4" fmla="*/ 215858 h 241986"/>
                <a:gd name="connsiteX5" fmla="*/ 178609 w 357150"/>
                <a:gd name="connsiteY5" fmla="*/ 138479 h 241986"/>
                <a:gd name="connsiteX6" fmla="*/ 256323 w 357150"/>
                <a:gd name="connsiteY6" fmla="*/ 215858 h 241986"/>
                <a:gd name="connsiteX7" fmla="*/ 269521 w 357150"/>
                <a:gd name="connsiteY7" fmla="*/ 228989 h 241986"/>
                <a:gd name="connsiteX8" fmla="*/ 282585 w 357150"/>
                <a:gd name="connsiteY8" fmla="*/ 241986 h 241986"/>
                <a:gd name="connsiteX9" fmla="*/ 354940 w 357150"/>
                <a:gd name="connsiteY9" fmla="*/ 180552 h 241986"/>
                <a:gd name="connsiteX10" fmla="*/ 357151 w 357150"/>
                <a:gd name="connsiteY10" fmla="*/ 177805 h 241986"/>
                <a:gd name="connsiteX11" fmla="*/ 178609 w 357150"/>
                <a:gd name="connsiteY11" fmla="*/ 0 h 241986"/>
                <a:gd name="connsiteX12" fmla="*/ 67 w 357150"/>
                <a:gd name="connsiteY12" fmla="*/ 177738 h 24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150" h="241986">
                  <a:moveTo>
                    <a:pt x="0" y="177805"/>
                  </a:moveTo>
                  <a:cubicBezTo>
                    <a:pt x="737" y="178743"/>
                    <a:pt x="1474" y="179614"/>
                    <a:pt x="2278" y="180552"/>
                  </a:cubicBezTo>
                  <a:cubicBezTo>
                    <a:pt x="22979" y="204737"/>
                    <a:pt x="47366" y="225439"/>
                    <a:pt x="74633" y="241986"/>
                  </a:cubicBezTo>
                  <a:lnTo>
                    <a:pt x="87697" y="228989"/>
                  </a:lnTo>
                  <a:lnTo>
                    <a:pt x="100895" y="215858"/>
                  </a:lnTo>
                  <a:lnTo>
                    <a:pt x="178609" y="138479"/>
                  </a:lnTo>
                  <a:lnTo>
                    <a:pt x="256323" y="215858"/>
                  </a:lnTo>
                  <a:lnTo>
                    <a:pt x="269521" y="228989"/>
                  </a:lnTo>
                  <a:lnTo>
                    <a:pt x="282585" y="241986"/>
                  </a:lnTo>
                  <a:cubicBezTo>
                    <a:pt x="309852" y="225439"/>
                    <a:pt x="334239" y="204737"/>
                    <a:pt x="354940" y="180552"/>
                  </a:cubicBezTo>
                  <a:cubicBezTo>
                    <a:pt x="355744" y="179614"/>
                    <a:pt x="356481" y="178743"/>
                    <a:pt x="357151" y="177805"/>
                  </a:cubicBezTo>
                  <a:lnTo>
                    <a:pt x="178609" y="0"/>
                  </a:lnTo>
                  <a:lnTo>
                    <a:pt x="67" y="177738"/>
                  </a:lnTo>
                  <a:close/>
                </a:path>
              </a:pathLst>
            </a:custGeom>
            <a:grpFill/>
            <a:ln w="6698" cap="flat">
              <a:noFill/>
              <a:prstDash val="solid"/>
              <a:miter/>
            </a:ln>
          </p:spPr>
          <p:txBody>
            <a:bodyPr rtlCol="0" anchor="ctr"/>
            <a:lstStyle/>
            <a:p>
              <a:endParaRPr lang="en-ZA"/>
            </a:p>
          </p:txBody>
        </p:sp>
        <p:sp>
          <p:nvSpPr>
            <p:cNvPr id="48" name="Freeform: Shape 47">
              <a:extLst>
                <a:ext uri="{FF2B5EF4-FFF2-40B4-BE49-F238E27FC236}">
                  <a16:creationId xmlns:a16="http://schemas.microsoft.com/office/drawing/2014/main" id="{576B5879-0821-7985-A951-716069CCB5C9}"/>
                </a:ext>
              </a:extLst>
            </p:cNvPr>
            <p:cNvSpPr/>
            <p:nvPr/>
          </p:nvSpPr>
          <p:spPr>
            <a:xfrm>
              <a:off x="11234574" y="667473"/>
              <a:ext cx="489198" cy="339665"/>
            </a:xfrm>
            <a:custGeom>
              <a:avLst/>
              <a:gdLst>
                <a:gd name="connsiteX0" fmla="*/ 244666 w 489198"/>
                <a:gd name="connsiteY0" fmla="*/ 339665 h 339665"/>
                <a:gd name="connsiteX1" fmla="*/ 489198 w 489198"/>
                <a:gd name="connsiteY1" fmla="*/ 339665 h 339665"/>
                <a:gd name="connsiteX2" fmla="*/ 489198 w 489198"/>
                <a:gd name="connsiteY2" fmla="*/ 67 h 339665"/>
                <a:gd name="connsiteX3" fmla="*/ 453557 w 489198"/>
                <a:gd name="connsiteY3" fmla="*/ 67 h 339665"/>
                <a:gd name="connsiteX4" fmla="*/ 421868 w 489198"/>
                <a:gd name="connsiteY4" fmla="*/ 31555 h 339665"/>
                <a:gd name="connsiteX5" fmla="*/ 288816 w 489198"/>
                <a:gd name="connsiteY5" fmla="*/ 31555 h 339665"/>
                <a:gd name="connsiteX6" fmla="*/ 244599 w 489198"/>
                <a:gd name="connsiteY6" fmla="*/ 51988 h 339665"/>
                <a:gd name="connsiteX7" fmla="*/ 200382 w 489198"/>
                <a:gd name="connsiteY7" fmla="*/ 31622 h 339665"/>
                <a:gd name="connsiteX8" fmla="*/ 67397 w 489198"/>
                <a:gd name="connsiteY8" fmla="*/ 31622 h 339665"/>
                <a:gd name="connsiteX9" fmla="*/ 35641 w 489198"/>
                <a:gd name="connsiteY9" fmla="*/ 201 h 339665"/>
                <a:gd name="connsiteX10" fmla="*/ 35641 w 489198"/>
                <a:gd name="connsiteY10" fmla="*/ 0 h 339665"/>
                <a:gd name="connsiteX11" fmla="*/ 0 w 489198"/>
                <a:gd name="connsiteY11" fmla="*/ 0 h 339665"/>
                <a:gd name="connsiteX12" fmla="*/ 0 w 489198"/>
                <a:gd name="connsiteY12" fmla="*/ 339598 h 339665"/>
                <a:gd name="connsiteX13" fmla="*/ 244599 w 489198"/>
                <a:gd name="connsiteY13" fmla="*/ 339598 h 339665"/>
                <a:gd name="connsiteX14" fmla="*/ 391251 w 489198"/>
                <a:gd name="connsiteY14" fmla="*/ 85419 h 339665"/>
                <a:gd name="connsiteX15" fmla="*/ 435133 w 489198"/>
                <a:gd name="connsiteY15" fmla="*/ 129100 h 339665"/>
                <a:gd name="connsiteX16" fmla="*/ 391251 w 489198"/>
                <a:gd name="connsiteY16" fmla="*/ 172780 h 339665"/>
                <a:gd name="connsiteX17" fmla="*/ 347303 w 489198"/>
                <a:gd name="connsiteY17" fmla="*/ 129100 h 339665"/>
                <a:gd name="connsiteX18" fmla="*/ 391251 w 489198"/>
                <a:gd name="connsiteY18" fmla="*/ 85486 h 339665"/>
                <a:gd name="connsiteX19" fmla="*/ 391251 w 489198"/>
                <a:gd name="connsiteY19" fmla="*/ 85486 h 339665"/>
                <a:gd name="connsiteX20" fmla="*/ 244666 w 489198"/>
                <a:gd name="connsiteY20" fmla="*/ 127827 h 339665"/>
                <a:gd name="connsiteX21" fmla="*/ 332162 w 489198"/>
                <a:gd name="connsiteY21" fmla="*/ 214853 h 339665"/>
                <a:gd name="connsiteX22" fmla="*/ 244666 w 489198"/>
                <a:gd name="connsiteY22" fmla="*/ 301947 h 339665"/>
                <a:gd name="connsiteX23" fmla="*/ 157171 w 489198"/>
                <a:gd name="connsiteY23" fmla="*/ 214853 h 339665"/>
                <a:gd name="connsiteX24" fmla="*/ 244666 w 489198"/>
                <a:gd name="connsiteY24" fmla="*/ 127827 h 339665"/>
                <a:gd name="connsiteX25" fmla="*/ 98081 w 489198"/>
                <a:gd name="connsiteY25" fmla="*/ 85486 h 339665"/>
                <a:gd name="connsiteX26" fmla="*/ 142030 w 489198"/>
                <a:gd name="connsiteY26" fmla="*/ 129167 h 339665"/>
                <a:gd name="connsiteX27" fmla="*/ 98081 w 489198"/>
                <a:gd name="connsiteY27" fmla="*/ 172780 h 339665"/>
                <a:gd name="connsiteX28" fmla="*/ 98081 w 489198"/>
                <a:gd name="connsiteY28" fmla="*/ 172780 h 339665"/>
                <a:gd name="connsiteX29" fmla="*/ 54199 w 489198"/>
                <a:gd name="connsiteY29" fmla="*/ 129167 h 339665"/>
                <a:gd name="connsiteX30" fmla="*/ 98081 w 489198"/>
                <a:gd name="connsiteY30" fmla="*/ 85486 h 33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9198" h="339665">
                  <a:moveTo>
                    <a:pt x="244666" y="339665"/>
                  </a:moveTo>
                  <a:lnTo>
                    <a:pt x="489198" y="339665"/>
                  </a:lnTo>
                  <a:lnTo>
                    <a:pt x="489198" y="67"/>
                  </a:lnTo>
                  <a:lnTo>
                    <a:pt x="453557" y="67"/>
                  </a:lnTo>
                  <a:cubicBezTo>
                    <a:pt x="453557" y="17486"/>
                    <a:pt x="439354" y="31555"/>
                    <a:pt x="421868" y="31555"/>
                  </a:cubicBezTo>
                  <a:lnTo>
                    <a:pt x="288816" y="31555"/>
                  </a:lnTo>
                  <a:cubicBezTo>
                    <a:pt x="271933" y="32359"/>
                    <a:pt x="256055" y="39661"/>
                    <a:pt x="244599" y="51988"/>
                  </a:cubicBezTo>
                  <a:cubicBezTo>
                    <a:pt x="233076" y="39728"/>
                    <a:pt x="217265" y="32359"/>
                    <a:pt x="200382" y="31622"/>
                  </a:cubicBezTo>
                  <a:lnTo>
                    <a:pt x="67397" y="31622"/>
                  </a:lnTo>
                  <a:cubicBezTo>
                    <a:pt x="49911" y="31622"/>
                    <a:pt x="35708" y="17620"/>
                    <a:pt x="35641" y="201"/>
                  </a:cubicBezTo>
                  <a:lnTo>
                    <a:pt x="35641" y="0"/>
                  </a:lnTo>
                  <a:lnTo>
                    <a:pt x="0" y="0"/>
                  </a:lnTo>
                  <a:lnTo>
                    <a:pt x="0" y="339598"/>
                  </a:lnTo>
                  <a:lnTo>
                    <a:pt x="244599" y="339598"/>
                  </a:lnTo>
                  <a:close/>
                  <a:moveTo>
                    <a:pt x="391251" y="85419"/>
                  </a:moveTo>
                  <a:cubicBezTo>
                    <a:pt x="391251" y="109537"/>
                    <a:pt x="410881" y="129100"/>
                    <a:pt x="435133" y="129100"/>
                  </a:cubicBezTo>
                  <a:cubicBezTo>
                    <a:pt x="410881" y="129100"/>
                    <a:pt x="391251" y="148662"/>
                    <a:pt x="391251" y="172780"/>
                  </a:cubicBezTo>
                  <a:cubicBezTo>
                    <a:pt x="391251" y="148662"/>
                    <a:pt x="371555" y="129100"/>
                    <a:pt x="347303" y="129100"/>
                  </a:cubicBezTo>
                  <a:cubicBezTo>
                    <a:pt x="371555" y="129100"/>
                    <a:pt x="391184" y="109604"/>
                    <a:pt x="391251" y="85486"/>
                  </a:cubicBezTo>
                  <a:lnTo>
                    <a:pt x="391251" y="85486"/>
                  </a:lnTo>
                  <a:close/>
                  <a:moveTo>
                    <a:pt x="244666" y="127827"/>
                  </a:moveTo>
                  <a:cubicBezTo>
                    <a:pt x="244666" y="175929"/>
                    <a:pt x="283858" y="214920"/>
                    <a:pt x="332162" y="214853"/>
                  </a:cubicBezTo>
                  <a:cubicBezTo>
                    <a:pt x="283858" y="214853"/>
                    <a:pt x="244666" y="253844"/>
                    <a:pt x="244666" y="301947"/>
                  </a:cubicBezTo>
                  <a:cubicBezTo>
                    <a:pt x="244666" y="253844"/>
                    <a:pt x="205474" y="214853"/>
                    <a:pt x="157171" y="214853"/>
                  </a:cubicBezTo>
                  <a:cubicBezTo>
                    <a:pt x="205474" y="214853"/>
                    <a:pt x="244599" y="175862"/>
                    <a:pt x="244666" y="127827"/>
                  </a:cubicBezTo>
                  <a:close/>
                  <a:moveTo>
                    <a:pt x="98081" y="85486"/>
                  </a:moveTo>
                  <a:cubicBezTo>
                    <a:pt x="98081" y="109604"/>
                    <a:pt x="117777" y="129234"/>
                    <a:pt x="142030" y="129167"/>
                  </a:cubicBezTo>
                  <a:cubicBezTo>
                    <a:pt x="117777" y="129167"/>
                    <a:pt x="98081" y="148662"/>
                    <a:pt x="98081" y="172780"/>
                  </a:cubicBezTo>
                  <a:lnTo>
                    <a:pt x="98081" y="172780"/>
                  </a:lnTo>
                  <a:cubicBezTo>
                    <a:pt x="98081" y="148729"/>
                    <a:pt x="78451" y="129167"/>
                    <a:pt x="54199" y="129167"/>
                  </a:cubicBezTo>
                  <a:cubicBezTo>
                    <a:pt x="78451" y="129167"/>
                    <a:pt x="98081" y="109604"/>
                    <a:pt x="98081" y="85486"/>
                  </a:cubicBezTo>
                  <a:close/>
                </a:path>
              </a:pathLst>
            </a:custGeom>
            <a:grpFill/>
            <a:ln w="6698" cap="flat">
              <a:noFill/>
              <a:prstDash val="solid"/>
              <a:miter/>
            </a:ln>
          </p:spPr>
          <p:txBody>
            <a:bodyPr rtlCol="0" anchor="ctr"/>
            <a:lstStyle/>
            <a:p>
              <a:endParaRPr lang="en-ZA"/>
            </a:p>
          </p:txBody>
        </p:sp>
        <p:sp>
          <p:nvSpPr>
            <p:cNvPr id="49" name="Freeform: Shape 48">
              <a:extLst>
                <a:ext uri="{FF2B5EF4-FFF2-40B4-BE49-F238E27FC236}">
                  <a16:creationId xmlns:a16="http://schemas.microsoft.com/office/drawing/2014/main" id="{01F940DE-00C1-F86C-EB18-381BC65DCAC0}"/>
                </a:ext>
              </a:extLst>
            </p:cNvPr>
            <p:cNvSpPr/>
            <p:nvPr/>
          </p:nvSpPr>
          <p:spPr>
            <a:xfrm>
              <a:off x="11501952" y="1037286"/>
              <a:ext cx="221822" cy="173249"/>
            </a:xfrm>
            <a:custGeom>
              <a:avLst/>
              <a:gdLst>
                <a:gd name="connsiteX0" fmla="*/ 174120 w 221822"/>
                <a:gd name="connsiteY0" fmla="*/ 173249 h 173249"/>
                <a:gd name="connsiteX1" fmla="*/ 221821 w 221822"/>
                <a:gd name="connsiteY1" fmla="*/ 14404 h 173249"/>
                <a:gd name="connsiteX2" fmla="*/ 221821 w 221822"/>
                <a:gd name="connsiteY2" fmla="*/ 0 h 173249"/>
                <a:gd name="connsiteX3" fmla="*/ 0 w 221822"/>
                <a:gd name="connsiteY3" fmla="*/ 0 h 173249"/>
                <a:gd name="connsiteX4" fmla="*/ 174120 w 221822"/>
                <a:gd name="connsiteY4" fmla="*/ 173249 h 173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22" h="173249">
                  <a:moveTo>
                    <a:pt x="174120" y="173249"/>
                  </a:moveTo>
                  <a:cubicBezTo>
                    <a:pt x="205474" y="126152"/>
                    <a:pt x="222022" y="70881"/>
                    <a:pt x="221821" y="14404"/>
                  </a:cubicBezTo>
                  <a:lnTo>
                    <a:pt x="221821" y="0"/>
                  </a:lnTo>
                  <a:lnTo>
                    <a:pt x="0" y="0"/>
                  </a:lnTo>
                  <a:lnTo>
                    <a:pt x="174120" y="173249"/>
                  </a:lnTo>
                  <a:close/>
                </a:path>
              </a:pathLst>
            </a:custGeom>
            <a:grpFill/>
            <a:ln w="6698" cap="flat">
              <a:noFill/>
              <a:prstDash val="solid"/>
              <a:miter/>
            </a:ln>
          </p:spPr>
          <p:txBody>
            <a:bodyPr rtlCol="0" anchor="ctr"/>
            <a:lstStyle/>
            <a:p>
              <a:endParaRPr lang="en-ZA"/>
            </a:p>
          </p:txBody>
        </p:sp>
        <p:sp>
          <p:nvSpPr>
            <p:cNvPr id="50" name="Freeform: Shape 49">
              <a:extLst>
                <a:ext uri="{FF2B5EF4-FFF2-40B4-BE49-F238E27FC236}">
                  <a16:creationId xmlns:a16="http://schemas.microsoft.com/office/drawing/2014/main" id="{31D36CAA-F185-6355-80B4-DC2D8B57577E}"/>
                </a:ext>
              </a:extLst>
            </p:cNvPr>
            <p:cNvSpPr/>
            <p:nvPr/>
          </p:nvSpPr>
          <p:spPr>
            <a:xfrm>
              <a:off x="11402933" y="1238204"/>
              <a:ext cx="152547" cy="101966"/>
            </a:xfrm>
            <a:custGeom>
              <a:avLst/>
              <a:gdLst>
                <a:gd name="connsiteX0" fmla="*/ 76307 w 152547"/>
                <a:gd name="connsiteY0" fmla="*/ 0 h 101966"/>
                <a:gd name="connsiteX1" fmla="*/ 27066 w 152547"/>
                <a:gd name="connsiteY1" fmla="*/ 48973 h 101966"/>
                <a:gd name="connsiteX2" fmla="*/ 0 w 152547"/>
                <a:gd name="connsiteY2" fmla="*/ 75905 h 101966"/>
                <a:gd name="connsiteX3" fmla="*/ 72221 w 152547"/>
                <a:gd name="connsiteY3" fmla="*/ 101029 h 101966"/>
                <a:gd name="connsiteX4" fmla="*/ 76240 w 152547"/>
                <a:gd name="connsiteY4" fmla="*/ 101966 h 101966"/>
                <a:gd name="connsiteX5" fmla="*/ 80260 w 152547"/>
                <a:gd name="connsiteY5" fmla="*/ 101029 h 101966"/>
                <a:gd name="connsiteX6" fmla="*/ 152548 w 152547"/>
                <a:gd name="connsiteY6" fmla="*/ 75905 h 101966"/>
                <a:gd name="connsiteX7" fmla="*/ 125482 w 152547"/>
                <a:gd name="connsiteY7" fmla="*/ 48973 h 101966"/>
                <a:gd name="connsiteX8" fmla="*/ 76307 w 152547"/>
                <a:gd name="connsiteY8" fmla="*/ 0 h 10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47" h="101966">
                  <a:moveTo>
                    <a:pt x="76307" y="0"/>
                  </a:moveTo>
                  <a:lnTo>
                    <a:pt x="27066" y="48973"/>
                  </a:lnTo>
                  <a:lnTo>
                    <a:pt x="0" y="75905"/>
                  </a:lnTo>
                  <a:cubicBezTo>
                    <a:pt x="23046" y="86960"/>
                    <a:pt x="47299" y="95401"/>
                    <a:pt x="72221" y="101029"/>
                  </a:cubicBezTo>
                  <a:lnTo>
                    <a:pt x="76240" y="101966"/>
                  </a:lnTo>
                  <a:lnTo>
                    <a:pt x="80260" y="101029"/>
                  </a:lnTo>
                  <a:cubicBezTo>
                    <a:pt x="105249" y="95401"/>
                    <a:pt x="129502" y="86960"/>
                    <a:pt x="152548" y="75905"/>
                  </a:cubicBezTo>
                  <a:lnTo>
                    <a:pt x="125482" y="48973"/>
                  </a:lnTo>
                  <a:lnTo>
                    <a:pt x="76307" y="0"/>
                  </a:lnTo>
                  <a:close/>
                </a:path>
              </a:pathLst>
            </a:custGeom>
            <a:grpFill/>
            <a:ln w="6698" cap="flat">
              <a:noFill/>
              <a:prstDash val="solid"/>
              <a:miter/>
            </a:ln>
          </p:spPr>
          <p:txBody>
            <a:bodyPr rtlCol="0" anchor="ctr"/>
            <a:lstStyle/>
            <a:p>
              <a:endParaRPr lang="en-ZA"/>
            </a:p>
          </p:txBody>
        </p:sp>
      </p:grpSp>
    </p:spTree>
    <p:extLst>
      <p:ext uri="{BB962C8B-B14F-4D97-AF65-F5344CB8AC3E}">
        <p14:creationId xmlns:p14="http://schemas.microsoft.com/office/powerpoint/2010/main" val="13810644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8491CB-0E59-0580-2119-5498C9A20FBA}"/>
              </a:ext>
            </a:extLst>
          </p:cNvPr>
          <p:cNvSpPr>
            <a:spLocks noGrp="1"/>
          </p:cNvSpPr>
          <p:nvPr>
            <p:ph type="pic" sz="quarter" idx="13"/>
          </p:nvPr>
        </p:nvSpPr>
        <p:spPr>
          <a:xfrm>
            <a:off x="5114926" y="0"/>
            <a:ext cx="4787846" cy="6858000"/>
          </a:xfrm>
        </p:spPr>
        <p:txBody>
          <a:bodyPr/>
          <a:lstStyle/>
          <a:p>
            <a:endParaRPr lang="en-ZA"/>
          </a:p>
        </p:txBody>
      </p:sp>
      <p:sp>
        <p:nvSpPr>
          <p:cNvPr id="7" name="Rectangle 6">
            <a:extLst>
              <a:ext uri="{FF2B5EF4-FFF2-40B4-BE49-F238E27FC236}">
                <a16:creationId xmlns:a16="http://schemas.microsoft.com/office/drawing/2014/main" id="{1A9B5637-C73F-A33C-69D9-80BB032709D2}"/>
              </a:ext>
            </a:extLst>
          </p:cNvPr>
          <p:cNvSpPr/>
          <p:nvPr userDrawn="1"/>
        </p:nvSpPr>
        <p:spPr>
          <a:xfrm>
            <a:off x="-1" y="0"/>
            <a:ext cx="5114261"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13" name="Graphic 10">
            <a:extLst>
              <a:ext uri="{FF2B5EF4-FFF2-40B4-BE49-F238E27FC236}">
                <a16:creationId xmlns:a16="http://schemas.microsoft.com/office/drawing/2014/main" id="{107C579C-5ED4-B0F7-EB5B-B307FC432A38}"/>
              </a:ext>
            </a:extLst>
          </p:cNvPr>
          <p:cNvGrpSpPr/>
          <p:nvPr userDrawn="1"/>
        </p:nvGrpSpPr>
        <p:grpSpPr>
          <a:xfrm>
            <a:off x="9903436" y="4571149"/>
            <a:ext cx="2288564" cy="2288564"/>
            <a:chOff x="9659449" y="4405026"/>
            <a:chExt cx="2454687" cy="2454687"/>
          </a:xfrm>
        </p:grpSpPr>
        <p:sp>
          <p:nvSpPr>
            <p:cNvPr id="14" name="Freeform: Shape 13">
              <a:extLst>
                <a:ext uri="{FF2B5EF4-FFF2-40B4-BE49-F238E27FC236}">
                  <a16:creationId xmlns:a16="http://schemas.microsoft.com/office/drawing/2014/main" id="{4AFB27C5-9EDE-AE39-272F-0572C15BE9DC}"/>
                </a:ext>
              </a:extLst>
            </p:cNvPr>
            <p:cNvSpPr/>
            <p:nvPr/>
          </p:nvSpPr>
          <p:spPr>
            <a:xfrm rot="10800000">
              <a:off x="9659449" y="4405121"/>
              <a:ext cx="2454592" cy="2454592"/>
            </a:xfrm>
            <a:custGeom>
              <a:avLst/>
              <a:gdLst>
                <a:gd name="connsiteX0" fmla="*/ 0 w 2454592"/>
                <a:gd name="connsiteY0" fmla="*/ 0 h 2454592"/>
                <a:gd name="connsiteX1" fmla="*/ 2454593 w 2454592"/>
                <a:gd name="connsiteY1" fmla="*/ 0 h 2454592"/>
                <a:gd name="connsiteX2" fmla="*/ 2454593 w 2454592"/>
                <a:gd name="connsiteY2" fmla="*/ 2454593 h 2454592"/>
                <a:gd name="connsiteX3" fmla="*/ 0 w 2454592"/>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2454592" h="2454592">
                  <a:moveTo>
                    <a:pt x="0" y="0"/>
                  </a:moveTo>
                  <a:lnTo>
                    <a:pt x="2454593" y="0"/>
                  </a:lnTo>
                  <a:lnTo>
                    <a:pt x="2454593" y="2454593"/>
                  </a:lnTo>
                  <a:lnTo>
                    <a:pt x="0" y="2454593"/>
                  </a:lnTo>
                  <a:close/>
                </a:path>
              </a:pathLst>
            </a:custGeom>
            <a:solidFill>
              <a:srgbClr val="F4F4F4"/>
            </a:solidFill>
            <a:ln w="9525" cap="flat">
              <a:noFill/>
              <a:prstDash val="solid"/>
              <a:miter/>
            </a:ln>
          </p:spPr>
          <p:txBody>
            <a:bodyPr rtlCol="0" anchor="ctr"/>
            <a:lstStyle/>
            <a:p>
              <a:endParaRPr lang="en-ZA"/>
            </a:p>
          </p:txBody>
        </p:sp>
        <p:grpSp>
          <p:nvGrpSpPr>
            <p:cNvPr id="15" name="Graphic 10">
              <a:extLst>
                <a:ext uri="{FF2B5EF4-FFF2-40B4-BE49-F238E27FC236}">
                  <a16:creationId xmlns:a16="http://schemas.microsoft.com/office/drawing/2014/main" id="{472DE2D7-1AAC-739C-2D8F-DC8581E99D4C}"/>
                </a:ext>
              </a:extLst>
            </p:cNvPr>
            <p:cNvGrpSpPr/>
            <p:nvPr/>
          </p:nvGrpSpPr>
          <p:grpSpPr>
            <a:xfrm>
              <a:off x="9659449" y="4405026"/>
              <a:ext cx="2454687" cy="2454687"/>
              <a:chOff x="9659449" y="4405026"/>
              <a:chExt cx="2454687" cy="2454687"/>
            </a:xfrm>
            <a:solidFill>
              <a:srgbClr val="008545"/>
            </a:solidFill>
          </p:grpSpPr>
          <p:sp>
            <p:nvSpPr>
              <p:cNvPr id="16" name="Freeform: Shape 15">
                <a:extLst>
                  <a:ext uri="{FF2B5EF4-FFF2-40B4-BE49-F238E27FC236}">
                    <a16:creationId xmlns:a16="http://schemas.microsoft.com/office/drawing/2014/main" id="{54B07176-7E9D-16F1-2B8D-CC1DF8A28C9B}"/>
                  </a:ext>
                </a:extLst>
              </p:cNvPr>
              <p:cNvSpPr/>
              <p:nvPr/>
            </p:nvSpPr>
            <p:spPr>
              <a:xfrm>
                <a:off x="9659449" y="4405122"/>
                <a:ext cx="2454592" cy="2454592"/>
              </a:xfrm>
              <a:custGeom>
                <a:avLst/>
                <a:gdLst>
                  <a:gd name="connsiteX0" fmla="*/ 66389 w 2454592"/>
                  <a:gd name="connsiteY0" fmla="*/ 0 h 2454592"/>
                  <a:gd name="connsiteX1" fmla="*/ 0 w 2454592"/>
                  <a:gd name="connsiteY1" fmla="*/ 0 h 2454592"/>
                  <a:gd name="connsiteX2" fmla="*/ 2454593 w 2454592"/>
                  <a:gd name="connsiteY2" fmla="*/ 2454592 h 2454592"/>
                  <a:gd name="connsiteX3" fmla="*/ 2454593 w 2454592"/>
                  <a:gd name="connsiteY3" fmla="*/ 2388203 h 2454592"/>
                  <a:gd name="connsiteX4" fmla="*/ 66389 w 2454592"/>
                  <a:gd name="connsiteY4" fmla="*/ 0 h 2454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4592" h="2454592">
                    <a:moveTo>
                      <a:pt x="66389" y="0"/>
                    </a:moveTo>
                    <a:lnTo>
                      <a:pt x="0" y="0"/>
                    </a:lnTo>
                    <a:cubicBezTo>
                      <a:pt x="0" y="1353502"/>
                      <a:pt x="1101185" y="2454592"/>
                      <a:pt x="2454593" y="2454592"/>
                    </a:cubicBezTo>
                    <a:lnTo>
                      <a:pt x="2454593" y="2388203"/>
                    </a:lnTo>
                    <a:cubicBezTo>
                      <a:pt x="1137761" y="2388203"/>
                      <a:pt x="66389" y="1316831"/>
                      <a:pt x="66389" y="0"/>
                    </a:cubicBezTo>
                    <a:close/>
                  </a:path>
                </a:pathLst>
              </a:custGeom>
              <a:solidFill>
                <a:schemeClr val="tx2"/>
              </a:solidFill>
              <a:ln w="9525"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23F01FCE-1B24-DE78-33CA-92B1C62B7B36}"/>
                  </a:ext>
                </a:extLst>
              </p:cNvPr>
              <p:cNvSpPr/>
              <p:nvPr/>
            </p:nvSpPr>
            <p:spPr>
              <a:xfrm>
                <a:off x="10261619" y="4405122"/>
                <a:ext cx="1852517" cy="1852517"/>
              </a:xfrm>
              <a:custGeom>
                <a:avLst/>
                <a:gdLst>
                  <a:gd name="connsiteX0" fmla="*/ 66389 w 1852517"/>
                  <a:gd name="connsiteY0" fmla="*/ 0 h 1852517"/>
                  <a:gd name="connsiteX1" fmla="*/ 0 w 1852517"/>
                  <a:gd name="connsiteY1" fmla="*/ 0 h 1852517"/>
                  <a:gd name="connsiteX2" fmla="*/ 1852517 w 1852517"/>
                  <a:gd name="connsiteY2" fmla="*/ 1852517 h 1852517"/>
                  <a:gd name="connsiteX3" fmla="*/ 1852517 w 1852517"/>
                  <a:gd name="connsiteY3" fmla="*/ 1786128 h 1852517"/>
                  <a:gd name="connsiteX4" fmla="*/ 66389 w 1852517"/>
                  <a:gd name="connsiteY4" fmla="*/ 0 h 1852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2517" h="1852517">
                    <a:moveTo>
                      <a:pt x="66389" y="0"/>
                    </a:moveTo>
                    <a:lnTo>
                      <a:pt x="0" y="0"/>
                    </a:lnTo>
                    <a:cubicBezTo>
                      <a:pt x="0" y="1021461"/>
                      <a:pt x="831056" y="1852517"/>
                      <a:pt x="1852517" y="1852517"/>
                    </a:cubicBezTo>
                    <a:lnTo>
                      <a:pt x="1852517" y="1786128"/>
                    </a:lnTo>
                    <a:cubicBezTo>
                      <a:pt x="867632" y="1786128"/>
                      <a:pt x="66389" y="984885"/>
                      <a:pt x="66389" y="0"/>
                    </a:cubicBezTo>
                    <a:close/>
                  </a:path>
                </a:pathLst>
              </a:custGeom>
              <a:solidFill>
                <a:schemeClr val="tx2"/>
              </a:solidFill>
              <a:ln w="9525" cap="flat">
                <a:no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72AD930C-3F2A-8255-86D8-B91438571957}"/>
                  </a:ext>
                </a:extLst>
              </p:cNvPr>
              <p:cNvSpPr/>
              <p:nvPr/>
            </p:nvSpPr>
            <p:spPr>
              <a:xfrm>
                <a:off x="10870171" y="4405026"/>
                <a:ext cx="1243869" cy="1243965"/>
              </a:xfrm>
              <a:custGeom>
                <a:avLst/>
                <a:gdLst>
                  <a:gd name="connsiteX0" fmla="*/ 66389 w 1243869"/>
                  <a:gd name="connsiteY0" fmla="*/ 95 h 1243965"/>
                  <a:gd name="connsiteX1" fmla="*/ 0 w 1243869"/>
                  <a:gd name="connsiteY1" fmla="*/ 95 h 1243965"/>
                  <a:gd name="connsiteX2" fmla="*/ 1243870 w 1243869"/>
                  <a:gd name="connsiteY2" fmla="*/ 1243965 h 1243965"/>
                  <a:gd name="connsiteX3" fmla="*/ 1243870 w 1243869"/>
                  <a:gd name="connsiteY3" fmla="*/ 1177576 h 1243965"/>
                  <a:gd name="connsiteX4" fmla="*/ 66389 w 1243869"/>
                  <a:gd name="connsiteY4" fmla="*/ 0 h 1243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869" h="1243965">
                    <a:moveTo>
                      <a:pt x="66389" y="95"/>
                    </a:moveTo>
                    <a:lnTo>
                      <a:pt x="0" y="95"/>
                    </a:lnTo>
                    <a:cubicBezTo>
                      <a:pt x="0" y="685990"/>
                      <a:pt x="557975" y="1243965"/>
                      <a:pt x="1243870" y="1243965"/>
                    </a:cubicBezTo>
                    <a:lnTo>
                      <a:pt x="1243870" y="1177576"/>
                    </a:lnTo>
                    <a:cubicBezTo>
                      <a:pt x="594551" y="1177576"/>
                      <a:pt x="66389" y="649319"/>
                      <a:pt x="66389" y="0"/>
                    </a:cubicBezTo>
                    <a:close/>
                  </a:path>
                </a:pathLst>
              </a:custGeom>
              <a:solidFill>
                <a:schemeClr val="tx2"/>
              </a:solidFill>
              <a:ln w="9525" cap="flat">
                <a:noFill/>
                <a:prstDash val="solid"/>
                <a:miter/>
              </a:ln>
            </p:spPr>
            <p:txBody>
              <a:bodyPr rtlCol="0" anchor="ctr"/>
              <a:lstStyle/>
              <a:p>
                <a:endParaRPr lang="en-ZA"/>
              </a:p>
            </p:txBody>
          </p:sp>
          <p:sp>
            <p:nvSpPr>
              <p:cNvPr id="19" name="Freeform: Shape 18">
                <a:extLst>
                  <a:ext uri="{FF2B5EF4-FFF2-40B4-BE49-F238E27FC236}">
                    <a16:creationId xmlns:a16="http://schemas.microsoft.com/office/drawing/2014/main" id="{FB8F766C-F083-3050-72BA-01090E1F8187}"/>
                  </a:ext>
                </a:extLst>
              </p:cNvPr>
              <p:cNvSpPr/>
              <p:nvPr/>
            </p:nvSpPr>
            <p:spPr>
              <a:xfrm>
                <a:off x="11396808" y="4405122"/>
                <a:ext cx="717232" cy="717232"/>
              </a:xfrm>
              <a:custGeom>
                <a:avLst/>
                <a:gdLst>
                  <a:gd name="connsiteX0" fmla="*/ 66389 w 717232"/>
                  <a:gd name="connsiteY0" fmla="*/ 0 h 717232"/>
                  <a:gd name="connsiteX1" fmla="*/ 0 w 717232"/>
                  <a:gd name="connsiteY1" fmla="*/ 0 h 717232"/>
                  <a:gd name="connsiteX2" fmla="*/ 717233 w 717232"/>
                  <a:gd name="connsiteY2" fmla="*/ 717232 h 717232"/>
                  <a:gd name="connsiteX3" fmla="*/ 717233 w 717232"/>
                  <a:gd name="connsiteY3" fmla="*/ 650843 h 717232"/>
                  <a:gd name="connsiteX4" fmla="*/ 66389 w 717232"/>
                  <a:gd name="connsiteY4" fmla="*/ 0 h 717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232" h="717232">
                    <a:moveTo>
                      <a:pt x="66389" y="0"/>
                    </a:moveTo>
                    <a:lnTo>
                      <a:pt x="0" y="0"/>
                    </a:lnTo>
                    <a:cubicBezTo>
                      <a:pt x="0" y="395478"/>
                      <a:pt x="321755" y="717232"/>
                      <a:pt x="717233" y="717232"/>
                    </a:cubicBezTo>
                    <a:lnTo>
                      <a:pt x="717233" y="650843"/>
                    </a:lnTo>
                    <a:cubicBezTo>
                      <a:pt x="358331" y="650843"/>
                      <a:pt x="66389" y="358902"/>
                      <a:pt x="66389" y="0"/>
                    </a:cubicBezTo>
                    <a:close/>
                  </a:path>
                </a:pathLst>
              </a:custGeom>
              <a:solidFill>
                <a:schemeClr val="tx2"/>
              </a:solidFill>
              <a:ln w="9525" cap="flat">
                <a:noFill/>
                <a:prstDash val="solid"/>
                <a:miter/>
              </a:ln>
            </p:spPr>
            <p:txBody>
              <a:bodyPr rtlCol="0" anchor="ctr"/>
              <a:lstStyle/>
              <a:p>
                <a:endParaRPr lang="en-ZA"/>
              </a:p>
            </p:txBody>
          </p:sp>
        </p:grpSp>
      </p:grpSp>
      <p:grpSp>
        <p:nvGrpSpPr>
          <p:cNvPr id="20" name="Graphic 10">
            <a:extLst>
              <a:ext uri="{FF2B5EF4-FFF2-40B4-BE49-F238E27FC236}">
                <a16:creationId xmlns:a16="http://schemas.microsoft.com/office/drawing/2014/main" id="{5E98ADCC-7CF7-B0AB-A1BE-895F56745DAF}"/>
              </a:ext>
            </a:extLst>
          </p:cNvPr>
          <p:cNvGrpSpPr/>
          <p:nvPr userDrawn="1"/>
        </p:nvGrpSpPr>
        <p:grpSpPr>
          <a:xfrm>
            <a:off x="9903525" y="2284716"/>
            <a:ext cx="2288475" cy="2288476"/>
            <a:chOff x="9659449" y="1952625"/>
            <a:chExt cx="2454592" cy="2454592"/>
          </a:xfrm>
        </p:grpSpPr>
        <p:sp>
          <p:nvSpPr>
            <p:cNvPr id="21" name="Freeform: Shape 20">
              <a:extLst>
                <a:ext uri="{FF2B5EF4-FFF2-40B4-BE49-F238E27FC236}">
                  <a16:creationId xmlns:a16="http://schemas.microsoft.com/office/drawing/2014/main" id="{3F5C3639-5873-CC2E-198E-73AF45ED827B}"/>
                </a:ext>
              </a:extLst>
            </p:cNvPr>
            <p:cNvSpPr/>
            <p:nvPr/>
          </p:nvSpPr>
          <p:spPr>
            <a:xfrm>
              <a:off x="9659449" y="1952625"/>
              <a:ext cx="2454592" cy="2454592"/>
            </a:xfrm>
            <a:custGeom>
              <a:avLst/>
              <a:gdLst>
                <a:gd name="connsiteX0" fmla="*/ 0 w 2454592"/>
                <a:gd name="connsiteY0" fmla="*/ 0 h 2454592"/>
                <a:gd name="connsiteX1" fmla="*/ 2454593 w 2454592"/>
                <a:gd name="connsiteY1" fmla="*/ 0 h 2454592"/>
                <a:gd name="connsiteX2" fmla="*/ 2454593 w 2454592"/>
                <a:gd name="connsiteY2" fmla="*/ 2454593 h 2454592"/>
                <a:gd name="connsiteX3" fmla="*/ 0 w 2454592"/>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2454592" h="2454592">
                  <a:moveTo>
                    <a:pt x="0" y="0"/>
                  </a:moveTo>
                  <a:lnTo>
                    <a:pt x="2454593" y="0"/>
                  </a:lnTo>
                  <a:lnTo>
                    <a:pt x="2454593" y="2454593"/>
                  </a:lnTo>
                  <a:lnTo>
                    <a:pt x="0" y="2454593"/>
                  </a:lnTo>
                  <a:close/>
                </a:path>
              </a:pathLst>
            </a:custGeom>
            <a:solidFill>
              <a:schemeClr val="accent4"/>
            </a:solidFill>
            <a:ln w="9525"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37439517-A531-5FE9-147E-6FB0B5568723}"/>
                </a:ext>
              </a:extLst>
            </p:cNvPr>
            <p:cNvSpPr/>
            <p:nvPr/>
          </p:nvSpPr>
          <p:spPr>
            <a:xfrm rot="10800000">
              <a:off x="11396809"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3" name="Freeform: Shape 22">
              <a:extLst>
                <a:ext uri="{FF2B5EF4-FFF2-40B4-BE49-F238E27FC236}">
                  <a16:creationId xmlns:a16="http://schemas.microsoft.com/office/drawing/2014/main" id="{90E94773-89CB-7DDB-AD73-B3EA63C0364F}"/>
                </a:ext>
              </a:extLst>
            </p:cNvPr>
            <p:cNvSpPr/>
            <p:nvPr/>
          </p:nvSpPr>
          <p:spPr>
            <a:xfrm rot="10800000">
              <a:off x="10870171"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C81607AB-084A-B478-2A58-73C2A9863386}"/>
                </a:ext>
              </a:extLst>
            </p:cNvPr>
            <p:cNvSpPr/>
            <p:nvPr/>
          </p:nvSpPr>
          <p:spPr>
            <a:xfrm rot="10800000">
              <a:off x="10264858"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0BB75D5F-BDAB-8B8A-EB3B-DDB4A1634A17}"/>
                </a:ext>
              </a:extLst>
            </p:cNvPr>
            <p:cNvSpPr/>
            <p:nvPr/>
          </p:nvSpPr>
          <p:spPr>
            <a:xfrm rot="10800000">
              <a:off x="9659449" y="1952625"/>
              <a:ext cx="66389" cy="2454592"/>
            </a:xfrm>
            <a:custGeom>
              <a:avLst/>
              <a:gdLst>
                <a:gd name="connsiteX0" fmla="*/ 0 w 66389"/>
                <a:gd name="connsiteY0" fmla="*/ 0 h 2454592"/>
                <a:gd name="connsiteX1" fmla="*/ 66389 w 66389"/>
                <a:gd name="connsiteY1" fmla="*/ 0 h 2454592"/>
                <a:gd name="connsiteX2" fmla="*/ 66389 w 66389"/>
                <a:gd name="connsiteY2" fmla="*/ 2454593 h 2454592"/>
                <a:gd name="connsiteX3" fmla="*/ 0 w 66389"/>
                <a:gd name="connsiteY3" fmla="*/ 2454593 h 2454592"/>
              </a:gdLst>
              <a:ahLst/>
              <a:cxnLst>
                <a:cxn ang="0">
                  <a:pos x="connsiteX0" y="connsiteY0"/>
                </a:cxn>
                <a:cxn ang="0">
                  <a:pos x="connsiteX1" y="connsiteY1"/>
                </a:cxn>
                <a:cxn ang="0">
                  <a:pos x="connsiteX2" y="connsiteY2"/>
                </a:cxn>
                <a:cxn ang="0">
                  <a:pos x="connsiteX3" y="connsiteY3"/>
                </a:cxn>
              </a:cxnLst>
              <a:rect l="l" t="t" r="r" b="b"/>
              <a:pathLst>
                <a:path w="66389" h="2454592">
                  <a:moveTo>
                    <a:pt x="0" y="0"/>
                  </a:moveTo>
                  <a:lnTo>
                    <a:pt x="66389" y="0"/>
                  </a:lnTo>
                  <a:lnTo>
                    <a:pt x="66389" y="2454593"/>
                  </a:lnTo>
                  <a:lnTo>
                    <a:pt x="0" y="2454593"/>
                  </a:lnTo>
                  <a:close/>
                </a:path>
              </a:pathLst>
            </a:custGeom>
            <a:solidFill>
              <a:srgbClr val="FFFFFF"/>
            </a:solidFill>
            <a:ln w="9525" cap="flat">
              <a:noFill/>
              <a:prstDash val="solid"/>
              <a:miter/>
            </a:ln>
          </p:spPr>
          <p:txBody>
            <a:bodyPr rtlCol="0" anchor="ctr"/>
            <a:lstStyle/>
            <a:p>
              <a:endParaRPr lang="en-ZA"/>
            </a:p>
          </p:txBody>
        </p:sp>
      </p:grpSp>
      <p:sp>
        <p:nvSpPr>
          <p:cNvPr id="27" name="Freeform: Shape 26">
            <a:extLst>
              <a:ext uri="{FF2B5EF4-FFF2-40B4-BE49-F238E27FC236}">
                <a16:creationId xmlns:a16="http://schemas.microsoft.com/office/drawing/2014/main" id="{FCAFC1E3-8044-9EC8-17BA-0F7D843A0355}"/>
              </a:ext>
            </a:extLst>
          </p:cNvPr>
          <p:cNvSpPr/>
          <p:nvPr userDrawn="1"/>
        </p:nvSpPr>
        <p:spPr>
          <a:xfrm rot="10800000">
            <a:off x="9903524" y="0"/>
            <a:ext cx="2288476" cy="2288477"/>
          </a:xfrm>
          <a:custGeom>
            <a:avLst/>
            <a:gdLst>
              <a:gd name="connsiteX0" fmla="*/ 0 w 4907089"/>
              <a:gd name="connsiteY0" fmla="*/ 0 h 4907089"/>
              <a:gd name="connsiteX1" fmla="*/ 4907090 w 4907089"/>
              <a:gd name="connsiteY1" fmla="*/ 0 h 4907089"/>
              <a:gd name="connsiteX2" fmla="*/ 4907090 w 4907089"/>
              <a:gd name="connsiteY2" fmla="*/ 4907090 h 4907089"/>
              <a:gd name="connsiteX3" fmla="*/ 0 w 4907089"/>
              <a:gd name="connsiteY3" fmla="*/ 4907090 h 4907089"/>
            </a:gdLst>
            <a:ahLst/>
            <a:cxnLst>
              <a:cxn ang="0">
                <a:pos x="connsiteX0" y="connsiteY0"/>
              </a:cxn>
              <a:cxn ang="0">
                <a:pos x="connsiteX1" y="connsiteY1"/>
              </a:cxn>
              <a:cxn ang="0">
                <a:pos x="connsiteX2" y="connsiteY2"/>
              </a:cxn>
              <a:cxn ang="0">
                <a:pos x="connsiteX3" y="connsiteY3"/>
              </a:cxn>
            </a:cxnLst>
            <a:rect l="l" t="t" r="r" b="b"/>
            <a:pathLst>
              <a:path w="4907089" h="4907089">
                <a:moveTo>
                  <a:pt x="0" y="0"/>
                </a:moveTo>
                <a:lnTo>
                  <a:pt x="4907090" y="0"/>
                </a:lnTo>
                <a:lnTo>
                  <a:pt x="4907090" y="4907090"/>
                </a:lnTo>
                <a:lnTo>
                  <a:pt x="0" y="4907090"/>
                </a:lnTo>
                <a:close/>
              </a:path>
            </a:pathLst>
          </a:custGeom>
          <a:solidFill>
            <a:schemeClr val="accent1"/>
          </a:solidFill>
          <a:ln w="9525" cap="flat">
            <a:noFill/>
            <a:prstDash val="solid"/>
            <a:miter/>
          </a:ln>
        </p:spPr>
        <p:txBody>
          <a:bodyPr rtlCol="0" anchor="ctr"/>
          <a:lstStyle/>
          <a:p>
            <a:endParaRPr lang="en-ZA"/>
          </a:p>
        </p:txBody>
      </p:sp>
      <p:grpSp>
        <p:nvGrpSpPr>
          <p:cNvPr id="28" name="Graphic 10">
            <a:extLst>
              <a:ext uri="{FF2B5EF4-FFF2-40B4-BE49-F238E27FC236}">
                <a16:creationId xmlns:a16="http://schemas.microsoft.com/office/drawing/2014/main" id="{A3D50B3D-C2D8-A3BE-5782-71DE5FF954C3}"/>
              </a:ext>
            </a:extLst>
          </p:cNvPr>
          <p:cNvGrpSpPr/>
          <p:nvPr userDrawn="1"/>
        </p:nvGrpSpPr>
        <p:grpSpPr>
          <a:xfrm>
            <a:off x="9903480" y="0"/>
            <a:ext cx="2288476" cy="2288477"/>
            <a:chOff x="12114041" y="1952625"/>
            <a:chExt cx="4907089" cy="4907089"/>
          </a:xfrm>
          <a:solidFill>
            <a:schemeClr val="accent2"/>
          </a:solidFill>
        </p:grpSpPr>
        <p:sp>
          <p:nvSpPr>
            <p:cNvPr id="29" name="Freeform: Shape 28">
              <a:extLst>
                <a:ext uri="{FF2B5EF4-FFF2-40B4-BE49-F238E27FC236}">
                  <a16:creationId xmlns:a16="http://schemas.microsoft.com/office/drawing/2014/main" id="{1B5AAC01-B805-E7EB-D79E-55BF28E215A7}"/>
                </a:ext>
              </a:extLst>
            </p:cNvPr>
            <p:cNvSpPr/>
            <p:nvPr/>
          </p:nvSpPr>
          <p:spPr>
            <a:xfrm>
              <a:off x="15949377" y="5787008"/>
              <a:ext cx="1071753" cy="1072705"/>
            </a:xfrm>
            <a:custGeom>
              <a:avLst/>
              <a:gdLst>
                <a:gd name="connsiteX0" fmla="*/ 953 w 1071753"/>
                <a:gd name="connsiteY0" fmla="*/ 1072706 h 1072705"/>
                <a:gd name="connsiteX1" fmla="*/ 503777 w 1071753"/>
                <a:gd name="connsiteY1" fmla="*/ 1072706 h 1072705"/>
                <a:gd name="connsiteX2" fmla="*/ 1071753 w 1071753"/>
                <a:gd name="connsiteY2" fmla="*/ 504730 h 1072705"/>
                <a:gd name="connsiteX3" fmla="*/ 1071753 w 1071753"/>
                <a:gd name="connsiteY3" fmla="*/ 0 h 1072705"/>
                <a:gd name="connsiteX4" fmla="*/ 0 w 1071753"/>
                <a:gd name="connsiteY4" fmla="*/ 1071849 h 1072705"/>
                <a:gd name="connsiteX5" fmla="*/ 953 w 1071753"/>
                <a:gd name="connsiteY5" fmla="*/ 1072706 h 107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753" h="1072705">
                  <a:moveTo>
                    <a:pt x="953" y="1072706"/>
                  </a:moveTo>
                  <a:lnTo>
                    <a:pt x="503777" y="1072706"/>
                  </a:lnTo>
                  <a:lnTo>
                    <a:pt x="1071753" y="504730"/>
                  </a:lnTo>
                  <a:lnTo>
                    <a:pt x="1071753" y="0"/>
                  </a:lnTo>
                  <a:lnTo>
                    <a:pt x="0" y="1071849"/>
                  </a:lnTo>
                  <a:lnTo>
                    <a:pt x="953" y="1072706"/>
                  </a:lnTo>
                  <a:close/>
                </a:path>
              </a:pathLst>
            </a:custGeom>
            <a:grpFill/>
            <a:ln w="9525" cap="flat">
              <a:noFill/>
              <a:prstDash val="solid"/>
              <a:miter/>
            </a:ln>
          </p:spPr>
          <p:txBody>
            <a:bodyPr rtlCol="0" anchor="ctr"/>
            <a:lstStyle/>
            <a:p>
              <a:endParaRPr lang="en-ZA"/>
            </a:p>
          </p:txBody>
        </p:sp>
        <p:sp>
          <p:nvSpPr>
            <p:cNvPr id="30" name="Freeform: Shape 29">
              <a:extLst>
                <a:ext uri="{FF2B5EF4-FFF2-40B4-BE49-F238E27FC236}">
                  <a16:creationId xmlns:a16="http://schemas.microsoft.com/office/drawing/2014/main" id="{30345E4E-E6D6-4873-20AF-D610926F3A2E}"/>
                </a:ext>
              </a:extLst>
            </p:cNvPr>
            <p:cNvSpPr/>
            <p:nvPr/>
          </p:nvSpPr>
          <p:spPr>
            <a:xfrm>
              <a:off x="14579587" y="4417218"/>
              <a:ext cx="2441543" cy="2442495"/>
            </a:xfrm>
            <a:custGeom>
              <a:avLst/>
              <a:gdLst>
                <a:gd name="connsiteX0" fmla="*/ 858 w 2441543"/>
                <a:gd name="connsiteY0" fmla="*/ 2442496 h 2442495"/>
                <a:gd name="connsiteX1" fmla="*/ 503777 w 2441543"/>
                <a:gd name="connsiteY1" fmla="*/ 2442496 h 2442495"/>
                <a:gd name="connsiteX2" fmla="*/ 2441544 w 2441543"/>
                <a:gd name="connsiteY2" fmla="*/ 504635 h 2442495"/>
                <a:gd name="connsiteX3" fmla="*/ 2441544 w 2441543"/>
                <a:gd name="connsiteY3" fmla="*/ 0 h 2442495"/>
                <a:gd name="connsiteX4" fmla="*/ 0 w 2441543"/>
                <a:gd name="connsiteY4" fmla="*/ 2441639 h 2442495"/>
                <a:gd name="connsiteX5" fmla="*/ 858 w 2441543"/>
                <a:gd name="connsiteY5" fmla="*/ 2442496 h 244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1543" h="2442495">
                  <a:moveTo>
                    <a:pt x="858" y="2442496"/>
                  </a:moveTo>
                  <a:lnTo>
                    <a:pt x="503777" y="2442496"/>
                  </a:lnTo>
                  <a:lnTo>
                    <a:pt x="2441544" y="504635"/>
                  </a:lnTo>
                  <a:lnTo>
                    <a:pt x="2441544" y="0"/>
                  </a:lnTo>
                  <a:lnTo>
                    <a:pt x="0" y="2441639"/>
                  </a:lnTo>
                  <a:lnTo>
                    <a:pt x="858" y="2442496"/>
                  </a:lnTo>
                  <a:close/>
                </a:path>
              </a:pathLst>
            </a:custGeom>
            <a:grpFill/>
            <a:ln w="9525" cap="flat">
              <a:noFill/>
              <a:prstDash val="solid"/>
              <a:miter/>
            </a:ln>
          </p:spPr>
          <p:txBody>
            <a:bodyPr rtlCol="0" anchor="ctr"/>
            <a:lstStyle/>
            <a:p>
              <a:endParaRPr lang="en-ZA"/>
            </a:p>
          </p:txBody>
        </p:sp>
        <p:sp>
          <p:nvSpPr>
            <p:cNvPr id="31" name="Freeform: Shape 30">
              <a:extLst>
                <a:ext uri="{FF2B5EF4-FFF2-40B4-BE49-F238E27FC236}">
                  <a16:creationId xmlns:a16="http://schemas.microsoft.com/office/drawing/2014/main" id="{59E30E0A-2925-D13B-C17D-3852DCD7305F}"/>
                </a:ext>
              </a:extLst>
            </p:cNvPr>
            <p:cNvSpPr/>
            <p:nvPr/>
          </p:nvSpPr>
          <p:spPr>
            <a:xfrm>
              <a:off x="13209702" y="3047333"/>
              <a:ext cx="3811428" cy="3812381"/>
            </a:xfrm>
            <a:custGeom>
              <a:avLst/>
              <a:gdLst>
                <a:gd name="connsiteX0" fmla="*/ 952 w 3811428"/>
                <a:gd name="connsiteY0" fmla="*/ 3812381 h 3812381"/>
                <a:gd name="connsiteX1" fmla="*/ 503777 w 3811428"/>
                <a:gd name="connsiteY1" fmla="*/ 3812381 h 3812381"/>
                <a:gd name="connsiteX2" fmla="*/ 3811429 w 3811428"/>
                <a:gd name="connsiteY2" fmla="*/ 504730 h 3812381"/>
                <a:gd name="connsiteX3" fmla="*/ 3811429 w 3811428"/>
                <a:gd name="connsiteY3" fmla="*/ 0 h 3812381"/>
                <a:gd name="connsiteX4" fmla="*/ 0 w 3811428"/>
                <a:gd name="connsiteY4" fmla="*/ 3811524 h 3812381"/>
                <a:gd name="connsiteX5" fmla="*/ 952 w 3811428"/>
                <a:gd name="connsiteY5" fmla="*/ 3812381 h 381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1428" h="3812381">
                  <a:moveTo>
                    <a:pt x="952" y="3812381"/>
                  </a:moveTo>
                  <a:lnTo>
                    <a:pt x="503777" y="3812381"/>
                  </a:lnTo>
                  <a:lnTo>
                    <a:pt x="3811429" y="504730"/>
                  </a:lnTo>
                  <a:lnTo>
                    <a:pt x="3811429" y="0"/>
                  </a:lnTo>
                  <a:lnTo>
                    <a:pt x="0" y="3811524"/>
                  </a:lnTo>
                  <a:lnTo>
                    <a:pt x="952" y="3812381"/>
                  </a:lnTo>
                  <a:close/>
                </a:path>
              </a:pathLst>
            </a:custGeom>
            <a:grpFill/>
            <a:ln w="9525" cap="flat">
              <a:noFill/>
              <a:prstDash val="solid"/>
              <a:miter/>
            </a:ln>
          </p:spPr>
          <p:txBody>
            <a:bodyPr rtlCol="0" anchor="ctr"/>
            <a:lstStyle/>
            <a:p>
              <a:endParaRPr lang="en-ZA"/>
            </a:p>
          </p:txBody>
        </p:sp>
        <p:sp>
          <p:nvSpPr>
            <p:cNvPr id="32" name="Freeform: Shape 31">
              <a:extLst>
                <a:ext uri="{FF2B5EF4-FFF2-40B4-BE49-F238E27FC236}">
                  <a16:creationId xmlns:a16="http://schemas.microsoft.com/office/drawing/2014/main" id="{34D90E7C-0467-5452-FF89-38C193884973}"/>
                </a:ext>
              </a:extLst>
            </p:cNvPr>
            <p:cNvSpPr/>
            <p:nvPr/>
          </p:nvSpPr>
          <p:spPr>
            <a:xfrm>
              <a:off x="12114041" y="1952625"/>
              <a:ext cx="4907089" cy="4907089"/>
            </a:xfrm>
            <a:custGeom>
              <a:avLst/>
              <a:gdLst>
                <a:gd name="connsiteX0" fmla="*/ 0 w 4907089"/>
                <a:gd name="connsiteY0" fmla="*/ 4907090 h 4907089"/>
                <a:gd name="connsiteX1" fmla="*/ 229648 w 4907089"/>
                <a:gd name="connsiteY1" fmla="*/ 4907090 h 4907089"/>
                <a:gd name="connsiteX2" fmla="*/ 4907090 w 4907089"/>
                <a:gd name="connsiteY2" fmla="*/ 229553 h 4907089"/>
                <a:gd name="connsiteX3" fmla="*/ 4907090 w 4907089"/>
                <a:gd name="connsiteY3" fmla="*/ 0 h 4907089"/>
                <a:gd name="connsiteX4" fmla="*/ 4632008 w 4907089"/>
                <a:gd name="connsiteY4" fmla="*/ 0 h 4907089"/>
                <a:gd name="connsiteX5" fmla="*/ 0 w 4907089"/>
                <a:gd name="connsiteY5" fmla="*/ 4632008 h 4907089"/>
                <a:gd name="connsiteX6" fmla="*/ 0 w 4907089"/>
                <a:gd name="connsiteY6" fmla="*/ 4907090 h 490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07089" h="4907089">
                  <a:moveTo>
                    <a:pt x="0" y="4907090"/>
                  </a:moveTo>
                  <a:lnTo>
                    <a:pt x="229648" y="4907090"/>
                  </a:lnTo>
                  <a:lnTo>
                    <a:pt x="4907090" y="229553"/>
                  </a:lnTo>
                  <a:lnTo>
                    <a:pt x="4907090" y="0"/>
                  </a:lnTo>
                  <a:lnTo>
                    <a:pt x="4632008" y="0"/>
                  </a:lnTo>
                  <a:lnTo>
                    <a:pt x="0" y="4632008"/>
                  </a:lnTo>
                  <a:lnTo>
                    <a:pt x="0" y="4907090"/>
                  </a:lnTo>
                  <a:close/>
                </a:path>
              </a:pathLst>
            </a:custGeom>
            <a:grpFill/>
            <a:ln w="9525" cap="flat">
              <a:noFill/>
              <a:prstDash val="solid"/>
              <a:miter/>
            </a:ln>
          </p:spPr>
          <p:txBody>
            <a:bodyPr rtlCol="0" anchor="ctr"/>
            <a:lstStyle/>
            <a:p>
              <a:endParaRPr lang="en-ZA"/>
            </a:p>
          </p:txBody>
        </p:sp>
        <p:sp>
          <p:nvSpPr>
            <p:cNvPr id="33" name="Freeform: Shape 32">
              <a:extLst>
                <a:ext uri="{FF2B5EF4-FFF2-40B4-BE49-F238E27FC236}">
                  <a16:creationId xmlns:a16="http://schemas.microsoft.com/office/drawing/2014/main" id="{12403D84-03CA-0631-5A53-1C82A599FE7B}"/>
                </a:ext>
              </a:extLst>
            </p:cNvPr>
            <p:cNvSpPr/>
            <p:nvPr/>
          </p:nvSpPr>
          <p:spPr>
            <a:xfrm>
              <a:off x="12114041" y="1952625"/>
              <a:ext cx="3766851" cy="3766851"/>
            </a:xfrm>
            <a:custGeom>
              <a:avLst/>
              <a:gdLst>
                <a:gd name="connsiteX0" fmla="*/ 0 w 3766851"/>
                <a:gd name="connsiteY0" fmla="*/ 3766852 h 3766851"/>
                <a:gd name="connsiteX1" fmla="*/ 3766852 w 3766851"/>
                <a:gd name="connsiteY1" fmla="*/ 0 h 3766851"/>
                <a:gd name="connsiteX2" fmla="*/ 3262217 w 3766851"/>
                <a:gd name="connsiteY2" fmla="*/ 0 h 3766851"/>
                <a:gd name="connsiteX3" fmla="*/ 0 w 3766851"/>
                <a:gd name="connsiteY3" fmla="*/ 3262122 h 3766851"/>
                <a:gd name="connsiteX4" fmla="*/ 0 w 3766851"/>
                <a:gd name="connsiteY4" fmla="*/ 3766852 h 3766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6851" h="3766851">
                  <a:moveTo>
                    <a:pt x="0" y="3766852"/>
                  </a:moveTo>
                  <a:lnTo>
                    <a:pt x="3766852" y="0"/>
                  </a:lnTo>
                  <a:lnTo>
                    <a:pt x="3262217" y="0"/>
                  </a:lnTo>
                  <a:lnTo>
                    <a:pt x="0" y="3262122"/>
                  </a:lnTo>
                  <a:lnTo>
                    <a:pt x="0" y="3766852"/>
                  </a:lnTo>
                  <a:close/>
                </a:path>
              </a:pathLst>
            </a:custGeom>
            <a:grpFill/>
            <a:ln w="9525" cap="flat">
              <a:noFill/>
              <a:prstDash val="solid"/>
              <a:miter/>
            </a:ln>
          </p:spPr>
          <p:txBody>
            <a:bodyPr rtlCol="0" anchor="ctr"/>
            <a:lstStyle/>
            <a:p>
              <a:endParaRPr lang="en-ZA"/>
            </a:p>
          </p:txBody>
        </p:sp>
        <p:sp>
          <p:nvSpPr>
            <p:cNvPr id="34" name="Freeform: Shape 33">
              <a:extLst>
                <a:ext uri="{FF2B5EF4-FFF2-40B4-BE49-F238E27FC236}">
                  <a16:creationId xmlns:a16="http://schemas.microsoft.com/office/drawing/2014/main" id="{0B0A6EB0-8B07-CFE8-47B8-0164AEDAEC94}"/>
                </a:ext>
              </a:extLst>
            </p:cNvPr>
            <p:cNvSpPr/>
            <p:nvPr/>
          </p:nvSpPr>
          <p:spPr>
            <a:xfrm>
              <a:off x="12114041" y="1952625"/>
              <a:ext cx="2397061" cy="2396966"/>
            </a:xfrm>
            <a:custGeom>
              <a:avLst/>
              <a:gdLst>
                <a:gd name="connsiteX0" fmla="*/ 0 w 2397061"/>
                <a:gd name="connsiteY0" fmla="*/ 2396966 h 2396966"/>
                <a:gd name="connsiteX1" fmla="*/ 2397061 w 2397061"/>
                <a:gd name="connsiteY1" fmla="*/ 0 h 2396966"/>
                <a:gd name="connsiteX2" fmla="*/ 1892332 w 2397061"/>
                <a:gd name="connsiteY2" fmla="*/ 0 h 2396966"/>
                <a:gd name="connsiteX3" fmla="*/ 0 w 2397061"/>
                <a:gd name="connsiteY3" fmla="*/ 1892332 h 2396966"/>
                <a:gd name="connsiteX4" fmla="*/ 0 w 2397061"/>
                <a:gd name="connsiteY4" fmla="*/ 2396966 h 2396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061" h="2396966">
                  <a:moveTo>
                    <a:pt x="0" y="2396966"/>
                  </a:moveTo>
                  <a:lnTo>
                    <a:pt x="2397061" y="0"/>
                  </a:lnTo>
                  <a:lnTo>
                    <a:pt x="1892332" y="0"/>
                  </a:lnTo>
                  <a:lnTo>
                    <a:pt x="0" y="1892332"/>
                  </a:lnTo>
                  <a:lnTo>
                    <a:pt x="0" y="2396966"/>
                  </a:lnTo>
                  <a:close/>
                </a:path>
              </a:pathLst>
            </a:custGeom>
            <a:grpFill/>
            <a:ln w="9525" cap="flat">
              <a:no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46A35C73-ACA6-519B-4F11-C3C11B75F98B}"/>
                </a:ext>
              </a:extLst>
            </p:cNvPr>
            <p:cNvSpPr/>
            <p:nvPr/>
          </p:nvSpPr>
          <p:spPr>
            <a:xfrm>
              <a:off x="12114041" y="1952625"/>
              <a:ext cx="1027175" cy="1027175"/>
            </a:xfrm>
            <a:custGeom>
              <a:avLst/>
              <a:gdLst>
                <a:gd name="connsiteX0" fmla="*/ 0 w 1027175"/>
                <a:gd name="connsiteY0" fmla="*/ 1027176 h 1027175"/>
                <a:gd name="connsiteX1" fmla="*/ 1027176 w 1027175"/>
                <a:gd name="connsiteY1" fmla="*/ 0 h 1027175"/>
                <a:gd name="connsiteX2" fmla="*/ 522541 w 1027175"/>
                <a:gd name="connsiteY2" fmla="*/ 0 h 1027175"/>
                <a:gd name="connsiteX3" fmla="*/ 0 w 1027175"/>
                <a:gd name="connsiteY3" fmla="*/ 522446 h 1027175"/>
                <a:gd name="connsiteX4" fmla="*/ 0 w 1027175"/>
                <a:gd name="connsiteY4" fmla="*/ 1027176 h 102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175" h="1027175">
                  <a:moveTo>
                    <a:pt x="0" y="1027176"/>
                  </a:moveTo>
                  <a:lnTo>
                    <a:pt x="1027176" y="0"/>
                  </a:lnTo>
                  <a:lnTo>
                    <a:pt x="522541" y="0"/>
                  </a:lnTo>
                  <a:lnTo>
                    <a:pt x="0" y="522446"/>
                  </a:lnTo>
                  <a:lnTo>
                    <a:pt x="0" y="1027176"/>
                  </a:lnTo>
                  <a:close/>
                </a:path>
              </a:pathLst>
            </a:custGeom>
            <a:grpFill/>
            <a:ln w="9525" cap="flat">
              <a:noFill/>
              <a:prstDash val="solid"/>
              <a:miter/>
            </a:ln>
          </p:spPr>
          <p:txBody>
            <a:bodyPr rtlCol="0" anchor="ctr"/>
            <a:lstStyle/>
            <a:p>
              <a:endParaRPr lang="en-ZA"/>
            </a:p>
          </p:txBody>
        </p:sp>
      </p:grpSp>
      <p:sp>
        <p:nvSpPr>
          <p:cNvPr id="3" name="Date Placeholder 2">
            <a:extLst>
              <a:ext uri="{FF2B5EF4-FFF2-40B4-BE49-F238E27FC236}">
                <a16:creationId xmlns:a16="http://schemas.microsoft.com/office/drawing/2014/main" id="{59C82C10-7969-39FF-17B0-7B74DDD4780F}"/>
              </a:ext>
            </a:extLst>
          </p:cNvPr>
          <p:cNvSpPr>
            <a:spLocks noGrp="1"/>
          </p:cNvSpPr>
          <p:nvPr>
            <p:ph type="dt" sz="half" idx="10"/>
          </p:nvPr>
        </p:nvSpPr>
        <p:spPr/>
        <p:txBody>
          <a:bodyPr/>
          <a:lstStyle/>
          <a:p>
            <a:fld id="{2F0024F3-716D-4858-A47B-A94DB0594318}" type="datetimeFigureOut">
              <a:rPr lang="en-ZA" smtClean="0"/>
              <a:t>2025/08/19</a:t>
            </a:fld>
            <a:endParaRPr lang="en-ZA"/>
          </a:p>
        </p:txBody>
      </p:sp>
      <p:sp>
        <p:nvSpPr>
          <p:cNvPr id="4" name="Footer Placeholder 3">
            <a:extLst>
              <a:ext uri="{FF2B5EF4-FFF2-40B4-BE49-F238E27FC236}">
                <a16:creationId xmlns:a16="http://schemas.microsoft.com/office/drawing/2014/main" id="{CDE9C9E4-A35C-D1E9-AC21-04B325BE067A}"/>
              </a:ext>
            </a:extLst>
          </p:cNvPr>
          <p:cNvSpPr>
            <a:spLocks noGrp="1"/>
          </p:cNvSpPr>
          <p:nvPr>
            <p:ph type="ftr" sz="quarter" idx="11"/>
          </p:nvPr>
        </p:nvSpPr>
        <p:spPr/>
        <p:txBody>
          <a:bodyPr/>
          <a:lstStyle/>
          <a:p>
            <a:endParaRPr lang="en-ZA" dirty="0"/>
          </a:p>
        </p:txBody>
      </p:sp>
      <p:sp>
        <p:nvSpPr>
          <p:cNvPr id="5" name="Slide Number Placeholder 4">
            <a:extLst>
              <a:ext uri="{FF2B5EF4-FFF2-40B4-BE49-F238E27FC236}">
                <a16:creationId xmlns:a16="http://schemas.microsoft.com/office/drawing/2014/main" id="{3A198D65-4AF5-EFDF-8A93-97F2F01F6829}"/>
              </a:ext>
            </a:extLst>
          </p:cNvPr>
          <p:cNvSpPr>
            <a:spLocks noGrp="1"/>
          </p:cNvSpPr>
          <p:nvPr>
            <p:ph type="sldNum" sz="quarter" idx="12"/>
          </p:nvPr>
        </p:nvSpPr>
        <p:spPr/>
        <p:txBody>
          <a:bodyPr/>
          <a:lstStyle/>
          <a:p>
            <a:fld id="{1364E149-6B8E-4F8F-B4E5-14C644F62B3E}" type="slidenum">
              <a:rPr lang="en-ZA" smtClean="0"/>
              <a:t>‹#›</a:t>
            </a:fld>
            <a:endParaRPr lang="en-ZA"/>
          </a:p>
        </p:txBody>
      </p:sp>
    </p:spTree>
    <p:extLst>
      <p:ext uri="{BB962C8B-B14F-4D97-AF65-F5344CB8AC3E}">
        <p14:creationId xmlns:p14="http://schemas.microsoft.com/office/powerpoint/2010/main" val="178597809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ap V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D0A036-4C1F-A0E0-4CD8-259AEE9FB070}"/>
              </a:ext>
            </a:extLst>
          </p:cNvPr>
          <p:cNvSpPr/>
          <p:nvPr userDrawn="1"/>
        </p:nvSpPr>
        <p:spPr>
          <a:xfrm>
            <a:off x="-21838" y="1238864"/>
            <a:ext cx="12213838" cy="536419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3" name="Group 2">
            <a:extLst>
              <a:ext uri="{FF2B5EF4-FFF2-40B4-BE49-F238E27FC236}">
                <a16:creationId xmlns:a16="http://schemas.microsoft.com/office/drawing/2014/main" id="{93709E35-612A-6FFE-2A76-4D58CD4CFF6B}"/>
              </a:ext>
            </a:extLst>
          </p:cNvPr>
          <p:cNvGrpSpPr/>
          <p:nvPr userDrawn="1"/>
        </p:nvGrpSpPr>
        <p:grpSpPr>
          <a:xfrm>
            <a:off x="-1451" y="1238864"/>
            <a:ext cx="7170780" cy="5404612"/>
            <a:chOff x="0" y="0"/>
            <a:chExt cx="9099120" cy="6858000"/>
          </a:xfrm>
        </p:grpSpPr>
        <p:sp>
          <p:nvSpPr>
            <p:cNvPr id="4" name="Freeform: Shape 3">
              <a:extLst>
                <a:ext uri="{FF2B5EF4-FFF2-40B4-BE49-F238E27FC236}">
                  <a16:creationId xmlns:a16="http://schemas.microsoft.com/office/drawing/2014/main" id="{E4AEC0AF-EAEF-D826-52B1-EBA273516D32}"/>
                </a:ext>
              </a:extLst>
            </p:cNvPr>
            <p:cNvSpPr/>
            <p:nvPr/>
          </p:nvSpPr>
          <p:spPr>
            <a:xfrm>
              <a:off x="22187" y="0"/>
              <a:ext cx="2217588" cy="2286000"/>
            </a:xfrm>
            <a:custGeom>
              <a:avLst/>
              <a:gdLst>
                <a:gd name="connsiteX0" fmla="*/ 0 w 2217588"/>
                <a:gd name="connsiteY0" fmla="*/ 2286000 h 2286000"/>
                <a:gd name="connsiteX1" fmla="*/ 2217588 w 2217588"/>
                <a:gd name="connsiteY1" fmla="*/ 2286000 h 2286000"/>
                <a:gd name="connsiteX2" fmla="*/ 2217588 w 2217588"/>
                <a:gd name="connsiteY2" fmla="*/ 0 h 2286000"/>
                <a:gd name="connsiteX3" fmla="*/ 0 w 2217588"/>
                <a:gd name="connsiteY3" fmla="*/ 0 h 2286000"/>
                <a:gd name="connsiteX4" fmla="*/ 0 w 2217588"/>
                <a:gd name="connsiteY4" fmla="*/ 228600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88" h="2286000">
                  <a:moveTo>
                    <a:pt x="0" y="2286000"/>
                  </a:moveTo>
                  <a:lnTo>
                    <a:pt x="2217588" y="2286000"/>
                  </a:lnTo>
                  <a:lnTo>
                    <a:pt x="2217588" y="0"/>
                  </a:lnTo>
                  <a:lnTo>
                    <a:pt x="0" y="0"/>
                  </a:lnTo>
                  <a:lnTo>
                    <a:pt x="0" y="2286000"/>
                  </a:lnTo>
                  <a:close/>
                </a:path>
              </a:pathLst>
            </a:custGeom>
            <a:solidFill>
              <a:srgbClr val="214FB1"/>
            </a:solidFill>
            <a:ln w="8399" cap="flat">
              <a:noFill/>
              <a:prstDash val="solid"/>
              <a:miter/>
            </a:ln>
          </p:spPr>
          <p:txBody>
            <a:bodyPr rtlCol="0" anchor="ctr"/>
            <a:lstStyle/>
            <a:p>
              <a:endParaRPr lang="en-ZA"/>
            </a:p>
          </p:txBody>
        </p:sp>
        <p:sp>
          <p:nvSpPr>
            <p:cNvPr id="5" name="Freeform: Shape 4">
              <a:extLst>
                <a:ext uri="{FF2B5EF4-FFF2-40B4-BE49-F238E27FC236}">
                  <a16:creationId xmlns:a16="http://schemas.microsoft.com/office/drawing/2014/main" id="{56E32DC6-D326-9103-C7AB-E5E636A0910A}"/>
                </a:ext>
              </a:extLst>
            </p:cNvPr>
            <p:cNvSpPr/>
            <p:nvPr/>
          </p:nvSpPr>
          <p:spPr>
            <a:xfrm>
              <a:off x="22187" y="0"/>
              <a:ext cx="2217588" cy="2286000"/>
            </a:xfrm>
            <a:custGeom>
              <a:avLst/>
              <a:gdLst>
                <a:gd name="connsiteX0" fmla="*/ 0 w 2217588"/>
                <a:gd name="connsiteY0" fmla="*/ 0 h 2286000"/>
                <a:gd name="connsiteX1" fmla="*/ 2217588 w 2217588"/>
                <a:gd name="connsiteY1" fmla="*/ 0 h 2286000"/>
                <a:gd name="connsiteX2" fmla="*/ 0 w 2217588"/>
                <a:gd name="connsiteY2" fmla="*/ 2286000 h 2286000"/>
                <a:gd name="connsiteX3" fmla="*/ 0 w 2217588"/>
                <a:gd name="connsiteY3" fmla="*/ 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0" y="0"/>
                  </a:moveTo>
                  <a:lnTo>
                    <a:pt x="2217588" y="0"/>
                  </a:lnTo>
                  <a:cubicBezTo>
                    <a:pt x="2217588" y="1261670"/>
                    <a:pt x="1223935" y="2286000"/>
                    <a:pt x="0" y="2286000"/>
                  </a:cubicBezTo>
                  <a:lnTo>
                    <a:pt x="0" y="0"/>
                  </a:lnTo>
                  <a:close/>
                </a:path>
              </a:pathLst>
            </a:custGeom>
            <a:solidFill>
              <a:srgbClr val="29ABE2"/>
            </a:solidFill>
            <a:ln w="8399" cap="flat">
              <a:noFill/>
              <a:prstDash val="solid"/>
              <a:miter/>
            </a:ln>
          </p:spPr>
          <p:txBody>
            <a:bodyPr rtlCol="0" anchor="ctr"/>
            <a:lstStyle/>
            <a:p>
              <a:endParaRPr lang="en-ZA"/>
            </a:p>
          </p:txBody>
        </p:sp>
        <p:sp>
          <p:nvSpPr>
            <p:cNvPr id="6" name="Freeform: Shape 5">
              <a:extLst>
                <a:ext uri="{FF2B5EF4-FFF2-40B4-BE49-F238E27FC236}">
                  <a16:creationId xmlns:a16="http://schemas.microsoft.com/office/drawing/2014/main" id="{97E7FA50-ADCB-CEF1-270D-01DBFE6C947D}"/>
                </a:ext>
              </a:extLst>
            </p:cNvPr>
            <p:cNvSpPr/>
            <p:nvPr/>
          </p:nvSpPr>
          <p:spPr>
            <a:xfrm>
              <a:off x="22187" y="0"/>
              <a:ext cx="2217588" cy="2286000"/>
            </a:xfrm>
            <a:custGeom>
              <a:avLst/>
              <a:gdLst>
                <a:gd name="connsiteX0" fmla="*/ 2217588 w 2217588"/>
                <a:gd name="connsiteY0" fmla="*/ 2286000 h 2286000"/>
                <a:gd name="connsiteX1" fmla="*/ 0 w 2217588"/>
                <a:gd name="connsiteY1" fmla="*/ 0 h 2286000"/>
                <a:gd name="connsiteX2" fmla="*/ 2217588 w 2217588"/>
                <a:gd name="connsiteY2" fmla="*/ 0 h 2286000"/>
                <a:gd name="connsiteX3" fmla="*/ 2217588 w 2217588"/>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217588" h="2286000">
                  <a:moveTo>
                    <a:pt x="2217588" y="2286000"/>
                  </a:moveTo>
                  <a:cubicBezTo>
                    <a:pt x="993654" y="2286000"/>
                    <a:pt x="0" y="1261670"/>
                    <a:pt x="0" y="0"/>
                  </a:cubicBezTo>
                  <a:lnTo>
                    <a:pt x="2217588" y="0"/>
                  </a:lnTo>
                  <a:lnTo>
                    <a:pt x="2217588" y="2286000"/>
                  </a:lnTo>
                  <a:close/>
                </a:path>
              </a:pathLst>
            </a:custGeom>
            <a:solidFill>
              <a:srgbClr val="15305D"/>
            </a:solidFill>
            <a:ln w="8399" cap="flat">
              <a:noFill/>
              <a:prstDash val="solid"/>
              <a:miter/>
            </a:ln>
          </p:spPr>
          <p:txBody>
            <a:bodyPr rtlCol="0" anchor="ctr"/>
            <a:lstStyle/>
            <a:p>
              <a:endParaRPr lang="en-ZA"/>
            </a:p>
          </p:txBody>
        </p:sp>
        <p:sp>
          <p:nvSpPr>
            <p:cNvPr id="9" name="Freeform: Shape 8">
              <a:extLst>
                <a:ext uri="{FF2B5EF4-FFF2-40B4-BE49-F238E27FC236}">
                  <a16:creationId xmlns:a16="http://schemas.microsoft.com/office/drawing/2014/main" id="{7C14CA09-66A5-90E0-AAB2-88192FE46F60}"/>
                </a:ext>
              </a:extLst>
            </p:cNvPr>
            <p:cNvSpPr/>
            <p:nvPr/>
          </p:nvSpPr>
          <p:spPr>
            <a:xfrm>
              <a:off x="2241204" y="2286000"/>
              <a:ext cx="2285999" cy="2308439"/>
            </a:xfrm>
            <a:custGeom>
              <a:avLst/>
              <a:gdLst>
                <a:gd name="connsiteX0" fmla="*/ 0 w 2285999"/>
                <a:gd name="connsiteY0" fmla="*/ 0 h 2308439"/>
                <a:gd name="connsiteX1" fmla="*/ 0 w 2285999"/>
                <a:gd name="connsiteY1" fmla="*/ 2308440 h 2308439"/>
                <a:gd name="connsiteX2" fmla="*/ 2286000 w 2285999"/>
                <a:gd name="connsiteY2" fmla="*/ 2308440 h 2308439"/>
                <a:gd name="connsiteX3" fmla="*/ 2286000 w 2285999"/>
                <a:gd name="connsiteY3" fmla="*/ 0 h 2308439"/>
                <a:gd name="connsiteX4" fmla="*/ 0 w 2285999"/>
                <a:gd name="connsiteY4" fmla="*/ 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0" y="0"/>
                  </a:moveTo>
                  <a:lnTo>
                    <a:pt x="0" y="2308440"/>
                  </a:lnTo>
                  <a:lnTo>
                    <a:pt x="2286000" y="2308440"/>
                  </a:lnTo>
                  <a:lnTo>
                    <a:pt x="2286000" y="0"/>
                  </a:lnTo>
                  <a:lnTo>
                    <a:pt x="0" y="0"/>
                  </a:lnTo>
                  <a:close/>
                </a:path>
              </a:pathLst>
            </a:custGeom>
            <a:solidFill>
              <a:srgbClr val="29ABE2"/>
            </a:solidFill>
            <a:ln w="8399" cap="flat">
              <a:no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230B8F14-77ED-4F75-642C-DB632AFBA8D4}"/>
                </a:ext>
              </a:extLst>
            </p:cNvPr>
            <p:cNvSpPr/>
            <p:nvPr/>
          </p:nvSpPr>
          <p:spPr>
            <a:xfrm>
              <a:off x="2241204" y="2286084"/>
              <a:ext cx="2285999" cy="2308439"/>
            </a:xfrm>
            <a:custGeom>
              <a:avLst/>
              <a:gdLst>
                <a:gd name="connsiteX0" fmla="*/ 1143000 w 2285999"/>
                <a:gd name="connsiteY0" fmla="*/ 2308356 h 2308439"/>
                <a:gd name="connsiteX1" fmla="*/ 2286000 w 2285999"/>
                <a:gd name="connsiteY1" fmla="*/ 1154178 h 2308439"/>
                <a:gd name="connsiteX2" fmla="*/ 2286000 w 2285999"/>
                <a:gd name="connsiteY2" fmla="*/ 0 h 2308439"/>
                <a:gd name="connsiteX3" fmla="*/ 0 w 2285999"/>
                <a:gd name="connsiteY3" fmla="*/ 2308440 h 2308439"/>
                <a:gd name="connsiteX4" fmla="*/ 1143000 w 2285999"/>
                <a:gd name="connsiteY4" fmla="*/ 2308440 h 2308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999" h="2308439">
                  <a:moveTo>
                    <a:pt x="1143000" y="2308356"/>
                  </a:moveTo>
                  <a:cubicBezTo>
                    <a:pt x="1143000" y="1670881"/>
                    <a:pt x="1654745" y="1154178"/>
                    <a:pt x="2286000" y="1154178"/>
                  </a:cubicBezTo>
                  <a:lnTo>
                    <a:pt x="2286000" y="0"/>
                  </a:lnTo>
                  <a:cubicBezTo>
                    <a:pt x="1023489" y="0"/>
                    <a:pt x="0" y="1033491"/>
                    <a:pt x="0" y="2308440"/>
                  </a:cubicBezTo>
                  <a:lnTo>
                    <a:pt x="1143000" y="2308440"/>
                  </a:lnTo>
                  <a:close/>
                </a:path>
              </a:pathLst>
            </a:custGeom>
            <a:solidFill>
              <a:srgbClr val="15305D"/>
            </a:solidFill>
            <a:ln w="8399" cap="flat">
              <a:no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EE11607D-4D1A-F730-9923-C0FD33D7CB7E}"/>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4594104 w 4594103"/>
                <a:gd name="connsiteY3" fmla="*/ 0 h 4572000"/>
                <a:gd name="connsiteX4" fmla="*/ 0 w 4594103"/>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4103" h="4572000">
                  <a:moveTo>
                    <a:pt x="0" y="0"/>
                  </a:moveTo>
                  <a:lnTo>
                    <a:pt x="0" y="4572000"/>
                  </a:lnTo>
                  <a:lnTo>
                    <a:pt x="4594104" y="4572000"/>
                  </a:lnTo>
                  <a:lnTo>
                    <a:pt x="4594104" y="0"/>
                  </a:lnTo>
                  <a:lnTo>
                    <a:pt x="0" y="0"/>
                  </a:lnTo>
                  <a:close/>
                </a:path>
              </a:pathLst>
            </a:custGeom>
            <a:solidFill>
              <a:srgbClr val="15305D"/>
            </a:solidFill>
            <a:ln w="8399"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9D38FF8A-FB6C-EEA0-B4A2-26ED4E28FCC7}"/>
                </a:ext>
              </a:extLst>
            </p:cNvPr>
            <p:cNvSpPr/>
            <p:nvPr/>
          </p:nvSpPr>
          <p:spPr>
            <a:xfrm>
              <a:off x="4505017" y="2286000"/>
              <a:ext cx="4594103" cy="4572000"/>
            </a:xfrm>
            <a:custGeom>
              <a:avLst/>
              <a:gdLst>
                <a:gd name="connsiteX0" fmla="*/ 0 w 4594103"/>
                <a:gd name="connsiteY0" fmla="*/ 0 h 4572000"/>
                <a:gd name="connsiteX1" fmla="*/ 0 w 4594103"/>
                <a:gd name="connsiteY1" fmla="*/ 4572000 h 4572000"/>
                <a:gd name="connsiteX2" fmla="*/ 4594104 w 4594103"/>
                <a:gd name="connsiteY2" fmla="*/ 4572000 h 4572000"/>
                <a:gd name="connsiteX3" fmla="*/ 0 w 4594103"/>
                <a:gd name="connsiteY3" fmla="*/ 0 h 4572000"/>
              </a:gdLst>
              <a:ahLst/>
              <a:cxnLst>
                <a:cxn ang="0">
                  <a:pos x="connsiteX0" y="connsiteY0"/>
                </a:cxn>
                <a:cxn ang="0">
                  <a:pos x="connsiteX1" y="connsiteY1"/>
                </a:cxn>
                <a:cxn ang="0">
                  <a:pos x="connsiteX2" y="connsiteY2"/>
                </a:cxn>
                <a:cxn ang="0">
                  <a:pos x="connsiteX3" y="connsiteY3"/>
                </a:cxn>
              </a:cxnLst>
              <a:rect l="l" t="t" r="r" b="b"/>
              <a:pathLst>
                <a:path w="4594103" h="4572000">
                  <a:moveTo>
                    <a:pt x="0" y="0"/>
                  </a:moveTo>
                  <a:lnTo>
                    <a:pt x="0" y="4572000"/>
                  </a:lnTo>
                  <a:lnTo>
                    <a:pt x="4594104" y="4572000"/>
                  </a:lnTo>
                  <a:cubicBezTo>
                    <a:pt x="4594104" y="2046810"/>
                    <a:pt x="2537460" y="0"/>
                    <a:pt x="0" y="0"/>
                  </a:cubicBezTo>
                  <a:close/>
                </a:path>
              </a:pathLst>
            </a:custGeom>
            <a:solidFill>
              <a:srgbClr val="1B4087"/>
            </a:solidFill>
            <a:ln w="8399"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991ABE6B-97A6-BC34-A278-B639769342EE}"/>
                </a:ext>
              </a:extLst>
            </p:cNvPr>
            <p:cNvSpPr/>
            <p:nvPr/>
          </p:nvSpPr>
          <p:spPr>
            <a:xfrm>
              <a:off x="4505017" y="3031387"/>
              <a:ext cx="3845186" cy="3826612"/>
            </a:xfrm>
            <a:custGeom>
              <a:avLst/>
              <a:gdLst>
                <a:gd name="connsiteX0" fmla="*/ 3845186 w 3845186"/>
                <a:gd name="connsiteY0" fmla="*/ 3826613 h 3826612"/>
                <a:gd name="connsiteX1" fmla="*/ 0 w 3845186"/>
                <a:gd name="connsiteY1" fmla="*/ 0 h 3826612"/>
              </a:gdLst>
              <a:ahLst/>
              <a:cxnLst>
                <a:cxn ang="0">
                  <a:pos x="connsiteX0" y="connsiteY0"/>
                </a:cxn>
                <a:cxn ang="0">
                  <a:pos x="connsiteX1" y="connsiteY1"/>
                </a:cxn>
              </a:cxnLst>
              <a:rect l="l" t="t" r="r" b="b"/>
              <a:pathLst>
                <a:path w="3845186" h="3826612">
                  <a:moveTo>
                    <a:pt x="3845186" y="3826613"/>
                  </a:moveTo>
                  <a:cubicBezTo>
                    <a:pt x="3845186" y="1713156"/>
                    <a:pt x="2123710" y="0"/>
                    <a:pt x="0" y="0"/>
                  </a:cubicBezTo>
                </a:path>
              </a:pathLst>
            </a:custGeom>
            <a:noFill/>
            <a:ln w="40904" cap="flat">
              <a:solidFill>
                <a:srgbClr val="29ABE2"/>
              </a:solid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E34BDE6D-3D07-830B-18AF-474864A7D135}"/>
                </a:ext>
              </a:extLst>
            </p:cNvPr>
            <p:cNvSpPr/>
            <p:nvPr/>
          </p:nvSpPr>
          <p:spPr>
            <a:xfrm>
              <a:off x="4504764" y="3765764"/>
              <a:ext cx="3107195" cy="3092235"/>
            </a:xfrm>
            <a:custGeom>
              <a:avLst/>
              <a:gdLst>
                <a:gd name="connsiteX0" fmla="*/ 3107195 w 3107195"/>
                <a:gd name="connsiteY0" fmla="*/ 3092235 h 3092235"/>
                <a:gd name="connsiteX1" fmla="*/ 0 w 3107195"/>
                <a:gd name="connsiteY1" fmla="*/ 0 h 3092235"/>
              </a:gdLst>
              <a:ahLst/>
              <a:cxnLst>
                <a:cxn ang="0">
                  <a:pos x="connsiteX0" y="connsiteY0"/>
                </a:cxn>
                <a:cxn ang="0">
                  <a:pos x="connsiteX1" y="connsiteY1"/>
                </a:cxn>
              </a:cxnLst>
              <a:rect l="l" t="t" r="r" b="b"/>
              <a:pathLst>
                <a:path w="3107195" h="3092235">
                  <a:moveTo>
                    <a:pt x="3107195" y="3092235"/>
                  </a:moveTo>
                  <a:cubicBezTo>
                    <a:pt x="3107195" y="1384291"/>
                    <a:pt x="1716181" y="0"/>
                    <a:pt x="0" y="0"/>
                  </a:cubicBezTo>
                </a:path>
              </a:pathLst>
            </a:custGeom>
            <a:noFill/>
            <a:ln w="40904" cap="flat">
              <a:solidFill>
                <a:srgbClr val="29ABE2"/>
              </a:solid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6CCBE110-00BB-817F-D7B7-7DE21D36BDC9}"/>
                </a:ext>
              </a:extLst>
            </p:cNvPr>
            <p:cNvSpPr/>
            <p:nvPr/>
          </p:nvSpPr>
          <p:spPr>
            <a:xfrm>
              <a:off x="4505017" y="4526868"/>
              <a:ext cx="2342393" cy="2331131"/>
            </a:xfrm>
            <a:custGeom>
              <a:avLst/>
              <a:gdLst>
                <a:gd name="connsiteX0" fmla="*/ 2342393 w 2342393"/>
                <a:gd name="connsiteY0" fmla="*/ 2331132 h 2331131"/>
                <a:gd name="connsiteX1" fmla="*/ 0 w 2342393"/>
                <a:gd name="connsiteY1" fmla="*/ 0 h 2331131"/>
              </a:gdLst>
              <a:ahLst/>
              <a:cxnLst>
                <a:cxn ang="0">
                  <a:pos x="connsiteX0" y="connsiteY0"/>
                </a:cxn>
                <a:cxn ang="0">
                  <a:pos x="connsiteX1" y="connsiteY1"/>
                </a:cxn>
              </a:cxnLst>
              <a:rect l="l" t="t" r="r" b="b"/>
              <a:pathLst>
                <a:path w="2342393" h="2331131">
                  <a:moveTo>
                    <a:pt x="2342393" y="2331132"/>
                  </a:moveTo>
                  <a:cubicBezTo>
                    <a:pt x="2342393" y="1043492"/>
                    <a:pt x="1293775" y="0"/>
                    <a:pt x="0" y="0"/>
                  </a:cubicBezTo>
                </a:path>
              </a:pathLst>
            </a:custGeom>
            <a:noFill/>
            <a:ln w="40904" cap="flat">
              <a:solidFill>
                <a:srgbClr val="29ABE2"/>
              </a:solidFill>
              <a:prstDash val="solid"/>
              <a:miter/>
            </a:ln>
          </p:spPr>
          <p:txBody>
            <a:bodyPr rtlCol="0" anchor="ctr"/>
            <a:lstStyle/>
            <a:p>
              <a:endParaRPr lang="en-ZA"/>
            </a:p>
          </p:txBody>
        </p:sp>
        <p:sp>
          <p:nvSpPr>
            <p:cNvPr id="26" name="Freeform: Shape 25">
              <a:extLst>
                <a:ext uri="{FF2B5EF4-FFF2-40B4-BE49-F238E27FC236}">
                  <a16:creationId xmlns:a16="http://schemas.microsoft.com/office/drawing/2014/main" id="{087C557A-84F9-6418-C1D2-3212CB7D7C4E}"/>
                </a:ext>
              </a:extLst>
            </p:cNvPr>
            <p:cNvSpPr/>
            <p:nvPr/>
          </p:nvSpPr>
          <p:spPr>
            <a:xfrm>
              <a:off x="4505017" y="5312008"/>
              <a:ext cx="1553471" cy="1545991"/>
            </a:xfrm>
            <a:custGeom>
              <a:avLst/>
              <a:gdLst>
                <a:gd name="connsiteX0" fmla="*/ 1553471 w 1553471"/>
                <a:gd name="connsiteY0" fmla="*/ 1545992 h 1545991"/>
                <a:gd name="connsiteX1" fmla="*/ 0 w 1553471"/>
                <a:gd name="connsiteY1" fmla="*/ 0 h 1545991"/>
              </a:gdLst>
              <a:ahLst/>
              <a:cxnLst>
                <a:cxn ang="0">
                  <a:pos x="connsiteX0" y="connsiteY0"/>
                </a:cxn>
                <a:cxn ang="0">
                  <a:pos x="connsiteX1" y="connsiteY1"/>
                </a:cxn>
              </a:cxnLst>
              <a:rect l="l" t="t" r="r" b="b"/>
              <a:pathLst>
                <a:path w="1553471" h="1545991">
                  <a:moveTo>
                    <a:pt x="1553471" y="1545992"/>
                  </a:moveTo>
                  <a:cubicBezTo>
                    <a:pt x="1553471" y="692020"/>
                    <a:pt x="858090" y="0"/>
                    <a:pt x="0" y="0"/>
                  </a:cubicBezTo>
                </a:path>
              </a:pathLst>
            </a:custGeom>
            <a:noFill/>
            <a:ln w="40904" cap="flat">
              <a:solidFill>
                <a:srgbClr val="29ABE2"/>
              </a:solidFill>
              <a:prstDash val="solid"/>
              <a:miter/>
            </a:ln>
          </p:spPr>
          <p:txBody>
            <a:bodyPr rtlCol="0" anchor="ctr"/>
            <a:lstStyle/>
            <a:p>
              <a:endParaRPr lang="en-ZA"/>
            </a:p>
          </p:txBody>
        </p:sp>
        <p:sp>
          <p:nvSpPr>
            <p:cNvPr id="27" name="Freeform: Shape 26">
              <a:extLst>
                <a:ext uri="{FF2B5EF4-FFF2-40B4-BE49-F238E27FC236}">
                  <a16:creationId xmlns:a16="http://schemas.microsoft.com/office/drawing/2014/main" id="{5ECBD1CB-9ED5-8A70-6E6E-CCE7F400FF1E}"/>
                </a:ext>
              </a:extLst>
            </p:cNvPr>
            <p:cNvSpPr/>
            <p:nvPr/>
          </p:nvSpPr>
          <p:spPr>
            <a:xfrm>
              <a:off x="0" y="2286167"/>
              <a:ext cx="2241204" cy="2241036"/>
            </a:xfrm>
            <a:custGeom>
              <a:avLst/>
              <a:gdLst>
                <a:gd name="connsiteX0" fmla="*/ 0 w 2241204"/>
                <a:gd name="connsiteY0" fmla="*/ 0 h 2241036"/>
                <a:gd name="connsiteX1" fmla="*/ 0 w 2241204"/>
                <a:gd name="connsiteY1" fmla="*/ 2241036 h 2241036"/>
                <a:gd name="connsiteX2" fmla="*/ 2241205 w 2241204"/>
                <a:gd name="connsiteY2" fmla="*/ 2241036 h 2241036"/>
                <a:gd name="connsiteX3" fmla="*/ 2241205 w 2241204"/>
                <a:gd name="connsiteY3" fmla="*/ 0 h 2241036"/>
                <a:gd name="connsiteX4" fmla="*/ 0 w 2241204"/>
                <a:gd name="connsiteY4" fmla="*/ 0 h 2241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204" h="2241036">
                  <a:moveTo>
                    <a:pt x="0" y="0"/>
                  </a:moveTo>
                  <a:lnTo>
                    <a:pt x="0" y="2241036"/>
                  </a:lnTo>
                  <a:lnTo>
                    <a:pt x="2241205" y="2241036"/>
                  </a:lnTo>
                  <a:lnTo>
                    <a:pt x="2241205" y="0"/>
                  </a:lnTo>
                  <a:lnTo>
                    <a:pt x="0" y="0"/>
                  </a:lnTo>
                  <a:close/>
                </a:path>
              </a:pathLst>
            </a:custGeom>
            <a:solidFill>
              <a:srgbClr val="214FB1"/>
            </a:solidFill>
            <a:ln w="8399" cap="flat">
              <a:noFill/>
              <a:prstDash val="solid"/>
              <a:miter/>
            </a:ln>
          </p:spPr>
          <p:txBody>
            <a:bodyPr rtlCol="0" anchor="ctr"/>
            <a:lstStyle/>
            <a:p>
              <a:endParaRPr lang="en-ZA"/>
            </a:p>
          </p:txBody>
        </p:sp>
        <p:sp>
          <p:nvSpPr>
            <p:cNvPr id="28" name="Freeform: Shape 27">
              <a:extLst>
                <a:ext uri="{FF2B5EF4-FFF2-40B4-BE49-F238E27FC236}">
                  <a16:creationId xmlns:a16="http://schemas.microsoft.com/office/drawing/2014/main" id="{F9B969DF-B135-F210-6324-DCE6699325F3}"/>
                </a:ext>
              </a:extLst>
            </p:cNvPr>
            <p:cNvSpPr/>
            <p:nvPr/>
          </p:nvSpPr>
          <p:spPr>
            <a:xfrm>
              <a:off x="0" y="2286084"/>
              <a:ext cx="1120560" cy="1120560"/>
            </a:xfrm>
            <a:custGeom>
              <a:avLst/>
              <a:gdLst>
                <a:gd name="connsiteX0" fmla="*/ 1120560 w 1120560"/>
                <a:gd name="connsiteY0" fmla="*/ 1120476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476"/>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29" name="Freeform: Shape 28">
              <a:extLst>
                <a:ext uri="{FF2B5EF4-FFF2-40B4-BE49-F238E27FC236}">
                  <a16:creationId xmlns:a16="http://schemas.microsoft.com/office/drawing/2014/main" id="{05C6C257-8AAD-CFDC-7541-A4B72D4F1587}"/>
                </a:ext>
              </a:extLst>
            </p:cNvPr>
            <p:cNvSpPr/>
            <p:nvPr/>
          </p:nvSpPr>
          <p:spPr>
            <a:xfrm>
              <a:off x="1120644" y="2286000"/>
              <a:ext cx="1120560" cy="1120560"/>
            </a:xfrm>
            <a:custGeom>
              <a:avLst/>
              <a:gdLst>
                <a:gd name="connsiteX0" fmla="*/ 1120560 w 1120560"/>
                <a:gd name="connsiteY0" fmla="*/ 1120560 h 1120560"/>
                <a:gd name="connsiteX1" fmla="*/ 0 w 1120560"/>
                <a:gd name="connsiteY1" fmla="*/ 0 h 1120560"/>
                <a:gd name="connsiteX2" fmla="*/ 1120560 w 1120560"/>
                <a:gd name="connsiteY2" fmla="*/ 0 h 1120560"/>
                <a:gd name="connsiteX3" fmla="*/ 1120560 w 1120560"/>
                <a:gd name="connsiteY3" fmla="*/ 1120560 h 1120560"/>
              </a:gdLst>
              <a:ahLst/>
              <a:cxnLst>
                <a:cxn ang="0">
                  <a:pos x="connsiteX0" y="connsiteY0"/>
                </a:cxn>
                <a:cxn ang="0">
                  <a:pos x="connsiteX1" y="connsiteY1"/>
                </a:cxn>
                <a:cxn ang="0">
                  <a:pos x="connsiteX2" y="connsiteY2"/>
                </a:cxn>
                <a:cxn ang="0">
                  <a:pos x="connsiteX3" y="connsiteY3"/>
                </a:cxn>
              </a:cxnLst>
              <a:rect l="l" t="t" r="r" b="b"/>
              <a:pathLst>
                <a:path w="1120560" h="1120560">
                  <a:moveTo>
                    <a:pt x="1120560" y="1120560"/>
                  </a:moveTo>
                  <a:lnTo>
                    <a:pt x="0" y="0"/>
                  </a:lnTo>
                  <a:lnTo>
                    <a:pt x="1120560" y="0"/>
                  </a:lnTo>
                  <a:lnTo>
                    <a:pt x="1120560" y="1120560"/>
                  </a:lnTo>
                  <a:close/>
                </a:path>
              </a:pathLst>
            </a:custGeom>
            <a:solidFill>
              <a:srgbClr val="15305D"/>
            </a:solidFill>
            <a:ln w="8399" cap="flat">
              <a:noFill/>
              <a:prstDash val="solid"/>
              <a:miter/>
            </a:ln>
          </p:spPr>
          <p:txBody>
            <a:bodyPr rtlCol="0" anchor="ctr"/>
            <a:lstStyle/>
            <a:p>
              <a:endParaRPr lang="en-ZA"/>
            </a:p>
          </p:txBody>
        </p:sp>
        <p:sp>
          <p:nvSpPr>
            <p:cNvPr id="33" name="Freeform: Shape 32">
              <a:extLst>
                <a:ext uri="{FF2B5EF4-FFF2-40B4-BE49-F238E27FC236}">
                  <a16:creationId xmlns:a16="http://schemas.microsoft.com/office/drawing/2014/main" id="{C1F2E0DC-D4CE-F6D6-4B96-D639DE500A02}"/>
                </a:ext>
              </a:extLst>
            </p:cNvPr>
            <p:cNvSpPr/>
            <p:nvPr/>
          </p:nvSpPr>
          <p:spPr>
            <a:xfrm>
              <a:off x="0"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34" name="Freeform: Shape 33">
              <a:extLst>
                <a:ext uri="{FF2B5EF4-FFF2-40B4-BE49-F238E27FC236}">
                  <a16:creationId xmlns:a16="http://schemas.microsoft.com/office/drawing/2014/main" id="{BBEDA1E4-A7D4-80C2-D00A-8AC6552C08E2}"/>
                </a:ext>
              </a:extLst>
            </p:cNvPr>
            <p:cNvSpPr/>
            <p:nvPr/>
          </p:nvSpPr>
          <p:spPr>
            <a:xfrm>
              <a:off x="1120644" y="3406560"/>
              <a:ext cx="1120560" cy="1120644"/>
            </a:xfrm>
            <a:custGeom>
              <a:avLst/>
              <a:gdLst>
                <a:gd name="connsiteX0" fmla="*/ 1120560 w 1120560"/>
                <a:gd name="connsiteY0" fmla="*/ 1120644 h 1120644"/>
                <a:gd name="connsiteX1" fmla="*/ 0 w 1120560"/>
                <a:gd name="connsiteY1" fmla="*/ 0 h 1120644"/>
                <a:gd name="connsiteX2" fmla="*/ 1120560 w 1120560"/>
                <a:gd name="connsiteY2" fmla="*/ 0 h 1120644"/>
                <a:gd name="connsiteX3" fmla="*/ 1120560 w 1120560"/>
                <a:gd name="connsiteY3" fmla="*/ 1120644 h 1120644"/>
              </a:gdLst>
              <a:ahLst/>
              <a:cxnLst>
                <a:cxn ang="0">
                  <a:pos x="connsiteX0" y="connsiteY0"/>
                </a:cxn>
                <a:cxn ang="0">
                  <a:pos x="connsiteX1" y="connsiteY1"/>
                </a:cxn>
                <a:cxn ang="0">
                  <a:pos x="connsiteX2" y="connsiteY2"/>
                </a:cxn>
                <a:cxn ang="0">
                  <a:pos x="connsiteX3" y="connsiteY3"/>
                </a:cxn>
              </a:cxnLst>
              <a:rect l="l" t="t" r="r" b="b"/>
              <a:pathLst>
                <a:path w="1120560" h="1120644">
                  <a:moveTo>
                    <a:pt x="1120560" y="1120644"/>
                  </a:moveTo>
                  <a:lnTo>
                    <a:pt x="0" y="0"/>
                  </a:lnTo>
                  <a:lnTo>
                    <a:pt x="1120560" y="0"/>
                  </a:lnTo>
                  <a:lnTo>
                    <a:pt x="1120560" y="1120644"/>
                  </a:lnTo>
                  <a:close/>
                </a:path>
              </a:pathLst>
            </a:custGeom>
            <a:solidFill>
              <a:srgbClr val="15305D"/>
            </a:solidFill>
            <a:ln w="8399" cap="flat">
              <a:no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686CA721-641B-4A00-B696-8E255278B733}"/>
                </a:ext>
              </a:extLst>
            </p:cNvPr>
            <p:cNvSpPr/>
            <p:nvPr/>
          </p:nvSpPr>
          <p:spPr>
            <a:xfrm>
              <a:off x="22187" y="4527204"/>
              <a:ext cx="2219016" cy="2314406"/>
            </a:xfrm>
            <a:custGeom>
              <a:avLst/>
              <a:gdLst>
                <a:gd name="connsiteX0" fmla="*/ 0 w 2219016"/>
                <a:gd name="connsiteY0" fmla="*/ 2314407 h 2314406"/>
                <a:gd name="connsiteX1" fmla="*/ 2219017 w 2219016"/>
                <a:gd name="connsiteY1" fmla="*/ 2314407 h 2314406"/>
                <a:gd name="connsiteX2" fmla="*/ 2219017 w 2219016"/>
                <a:gd name="connsiteY2" fmla="*/ 0 h 2314406"/>
                <a:gd name="connsiteX3" fmla="*/ 0 w 2219016"/>
                <a:gd name="connsiteY3" fmla="*/ 0 h 2314406"/>
                <a:gd name="connsiteX4" fmla="*/ 0 w 2219016"/>
                <a:gd name="connsiteY4" fmla="*/ 2314407 h 2314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016" h="2314406">
                  <a:moveTo>
                    <a:pt x="0" y="2314407"/>
                  </a:moveTo>
                  <a:lnTo>
                    <a:pt x="2219017" y="2314407"/>
                  </a:lnTo>
                  <a:lnTo>
                    <a:pt x="2219017" y="0"/>
                  </a:lnTo>
                  <a:lnTo>
                    <a:pt x="0" y="0"/>
                  </a:lnTo>
                  <a:lnTo>
                    <a:pt x="0" y="2314407"/>
                  </a:lnTo>
                  <a:close/>
                </a:path>
              </a:pathLst>
            </a:custGeom>
            <a:solidFill>
              <a:srgbClr val="1B4087"/>
            </a:solidFill>
            <a:ln w="8399" cap="flat">
              <a:noFill/>
              <a:prstDash val="solid"/>
              <a:miter/>
            </a:ln>
          </p:spPr>
          <p:txBody>
            <a:bodyPr rtlCol="0" anchor="ctr"/>
            <a:lstStyle/>
            <a:p>
              <a:endParaRPr lang="en-ZA"/>
            </a:p>
          </p:txBody>
        </p:sp>
        <p:sp>
          <p:nvSpPr>
            <p:cNvPr id="36" name="Freeform: Shape 35">
              <a:extLst>
                <a:ext uri="{FF2B5EF4-FFF2-40B4-BE49-F238E27FC236}">
                  <a16:creationId xmlns:a16="http://schemas.microsoft.com/office/drawing/2014/main" id="{DF314D20-CA04-EF54-A9BC-842530BCD5D4}"/>
                </a:ext>
              </a:extLst>
            </p:cNvPr>
            <p:cNvSpPr/>
            <p:nvPr/>
          </p:nvSpPr>
          <p:spPr>
            <a:xfrm>
              <a:off x="22187" y="4613601"/>
              <a:ext cx="2220109" cy="2228009"/>
            </a:xfrm>
            <a:custGeom>
              <a:avLst/>
              <a:gdLst>
                <a:gd name="connsiteX0" fmla="*/ 2220109 w 2220109"/>
                <a:gd name="connsiteY0" fmla="*/ 0 h 2228009"/>
                <a:gd name="connsiteX1" fmla="*/ 0 w 2220109"/>
                <a:gd name="connsiteY1" fmla="*/ 2228009 h 2228009"/>
                <a:gd name="connsiteX2" fmla="*/ 2219017 w 2220109"/>
                <a:gd name="connsiteY2" fmla="*/ 2228009 h 2228009"/>
                <a:gd name="connsiteX3" fmla="*/ 2220109 w 2220109"/>
                <a:gd name="connsiteY3" fmla="*/ 0 h 2228009"/>
              </a:gdLst>
              <a:ahLst/>
              <a:cxnLst>
                <a:cxn ang="0">
                  <a:pos x="connsiteX0" y="connsiteY0"/>
                </a:cxn>
                <a:cxn ang="0">
                  <a:pos x="connsiteX1" y="connsiteY1"/>
                </a:cxn>
                <a:cxn ang="0">
                  <a:pos x="connsiteX2" y="connsiteY2"/>
                </a:cxn>
                <a:cxn ang="0">
                  <a:pos x="connsiteX3" y="connsiteY3"/>
                </a:cxn>
              </a:cxnLst>
              <a:rect l="l" t="t" r="r" b="b"/>
              <a:pathLst>
                <a:path w="2220109" h="2228009">
                  <a:moveTo>
                    <a:pt x="2220109" y="0"/>
                  </a:moveTo>
                  <a:lnTo>
                    <a:pt x="0" y="2228009"/>
                  </a:lnTo>
                  <a:lnTo>
                    <a:pt x="2219017" y="2228009"/>
                  </a:lnTo>
                  <a:lnTo>
                    <a:pt x="2220109" y="0"/>
                  </a:lnTo>
                  <a:close/>
                </a:path>
              </a:pathLst>
            </a:custGeom>
            <a:solidFill>
              <a:srgbClr val="2554CE"/>
            </a:solidFill>
            <a:ln w="8399" cap="flat">
              <a:noFill/>
              <a:prstDash val="solid"/>
              <a:miter/>
            </a:ln>
          </p:spPr>
          <p:txBody>
            <a:bodyPr rtlCol="0" anchor="ctr"/>
            <a:lstStyle/>
            <a:p>
              <a:endParaRPr lang="en-ZA"/>
            </a:p>
          </p:txBody>
        </p:sp>
        <p:sp>
          <p:nvSpPr>
            <p:cNvPr id="37" name="Freeform: Shape 36">
              <a:extLst>
                <a:ext uri="{FF2B5EF4-FFF2-40B4-BE49-F238E27FC236}">
                  <a16:creationId xmlns:a16="http://schemas.microsoft.com/office/drawing/2014/main" id="{8661875D-8C4E-5AA8-0EE7-E8C8EAEA286F}"/>
                </a:ext>
              </a:extLst>
            </p:cNvPr>
            <p:cNvSpPr/>
            <p:nvPr/>
          </p:nvSpPr>
          <p:spPr>
            <a:xfrm>
              <a:off x="1348487" y="5865691"/>
              <a:ext cx="893809" cy="989115"/>
            </a:xfrm>
            <a:custGeom>
              <a:avLst/>
              <a:gdLst>
                <a:gd name="connsiteX0" fmla="*/ 892717 w 893809"/>
                <a:gd name="connsiteY0" fmla="*/ 0 h 989115"/>
                <a:gd name="connsiteX1" fmla="*/ 0 w 893809"/>
                <a:gd name="connsiteY1" fmla="*/ 989115 h 989115"/>
                <a:gd name="connsiteX2" fmla="*/ 893809 w 893809"/>
                <a:gd name="connsiteY2" fmla="*/ 989115 h 989115"/>
                <a:gd name="connsiteX3" fmla="*/ 892717 w 893809"/>
                <a:gd name="connsiteY3" fmla="*/ 0 h 989115"/>
              </a:gdLst>
              <a:ahLst/>
              <a:cxnLst>
                <a:cxn ang="0">
                  <a:pos x="connsiteX0" y="connsiteY0"/>
                </a:cxn>
                <a:cxn ang="0">
                  <a:pos x="connsiteX1" y="connsiteY1"/>
                </a:cxn>
                <a:cxn ang="0">
                  <a:pos x="connsiteX2" y="connsiteY2"/>
                </a:cxn>
                <a:cxn ang="0">
                  <a:pos x="connsiteX3" y="connsiteY3"/>
                </a:cxn>
              </a:cxnLst>
              <a:rect l="l" t="t" r="r" b="b"/>
              <a:pathLst>
                <a:path w="893809" h="989115">
                  <a:moveTo>
                    <a:pt x="892717" y="0"/>
                  </a:moveTo>
                  <a:lnTo>
                    <a:pt x="0" y="989115"/>
                  </a:lnTo>
                  <a:lnTo>
                    <a:pt x="893809" y="989115"/>
                  </a:lnTo>
                  <a:lnTo>
                    <a:pt x="892717" y="0"/>
                  </a:lnTo>
                  <a:close/>
                </a:path>
              </a:pathLst>
            </a:custGeom>
            <a:solidFill>
              <a:srgbClr val="29ABE2"/>
            </a:solidFill>
            <a:ln w="8399" cap="flat">
              <a:noFill/>
              <a:prstDash val="solid"/>
              <a:miter/>
            </a:ln>
          </p:spPr>
          <p:txBody>
            <a:bodyPr rtlCol="0" anchor="ctr"/>
            <a:lstStyle/>
            <a:p>
              <a:endParaRPr lang="en-ZA"/>
            </a:p>
          </p:txBody>
        </p:sp>
        <p:sp>
          <p:nvSpPr>
            <p:cNvPr id="38" name="Freeform: Shape 37">
              <a:extLst>
                <a:ext uri="{FF2B5EF4-FFF2-40B4-BE49-F238E27FC236}">
                  <a16:creationId xmlns:a16="http://schemas.microsoft.com/office/drawing/2014/main" id="{405B1292-17CB-20AD-CA66-E0DB0D0A0ACE}"/>
                </a:ext>
              </a:extLst>
            </p:cNvPr>
            <p:cNvSpPr/>
            <p:nvPr/>
          </p:nvSpPr>
          <p:spPr>
            <a:xfrm>
              <a:off x="22187" y="4527204"/>
              <a:ext cx="1187963" cy="1087782"/>
            </a:xfrm>
            <a:custGeom>
              <a:avLst/>
              <a:gdLst>
                <a:gd name="connsiteX0" fmla="*/ 1187964 w 1187963"/>
                <a:gd name="connsiteY0" fmla="*/ 0 h 1087782"/>
                <a:gd name="connsiteX1" fmla="*/ 0 w 1187963"/>
                <a:gd name="connsiteY1" fmla="*/ 1087783 h 1087782"/>
                <a:gd name="connsiteX2" fmla="*/ 0 w 1187963"/>
                <a:gd name="connsiteY2" fmla="*/ 0 h 1087782"/>
                <a:gd name="connsiteX3" fmla="*/ 1187964 w 1187963"/>
                <a:gd name="connsiteY3" fmla="*/ 0 h 1087782"/>
              </a:gdLst>
              <a:ahLst/>
              <a:cxnLst>
                <a:cxn ang="0">
                  <a:pos x="connsiteX0" y="connsiteY0"/>
                </a:cxn>
                <a:cxn ang="0">
                  <a:pos x="connsiteX1" y="connsiteY1"/>
                </a:cxn>
                <a:cxn ang="0">
                  <a:pos x="connsiteX2" y="connsiteY2"/>
                </a:cxn>
                <a:cxn ang="0">
                  <a:pos x="connsiteX3" y="connsiteY3"/>
                </a:cxn>
              </a:cxnLst>
              <a:rect l="l" t="t" r="r" b="b"/>
              <a:pathLst>
                <a:path w="1187963" h="1087782">
                  <a:moveTo>
                    <a:pt x="1187964" y="0"/>
                  </a:moveTo>
                  <a:lnTo>
                    <a:pt x="0" y="1087783"/>
                  </a:lnTo>
                  <a:lnTo>
                    <a:pt x="0" y="0"/>
                  </a:lnTo>
                  <a:cubicBezTo>
                    <a:pt x="0" y="0"/>
                    <a:pt x="1187964" y="0"/>
                    <a:pt x="1187964" y="0"/>
                  </a:cubicBezTo>
                  <a:close/>
                </a:path>
              </a:pathLst>
            </a:custGeom>
            <a:solidFill>
              <a:srgbClr val="15305D"/>
            </a:solidFill>
            <a:ln w="8399" cap="flat">
              <a:noFill/>
              <a:prstDash val="solid"/>
              <a:miter/>
            </a:ln>
          </p:spPr>
          <p:txBody>
            <a:bodyPr rtlCol="0" anchor="ctr"/>
            <a:lstStyle/>
            <a:p>
              <a:endParaRPr lang="en-ZA"/>
            </a:p>
          </p:txBody>
        </p:sp>
      </p:grpSp>
      <p:sp>
        <p:nvSpPr>
          <p:cNvPr id="41" name="Freeform: Shape 40">
            <a:extLst>
              <a:ext uri="{FF2B5EF4-FFF2-40B4-BE49-F238E27FC236}">
                <a16:creationId xmlns:a16="http://schemas.microsoft.com/office/drawing/2014/main" id="{82732684-D19C-1021-5498-0F070EC75E9E}"/>
              </a:ext>
            </a:extLst>
          </p:cNvPr>
          <p:cNvSpPr/>
          <p:nvPr userDrawn="1"/>
        </p:nvSpPr>
        <p:spPr>
          <a:xfrm>
            <a:off x="547841" y="1238864"/>
            <a:ext cx="5136679" cy="4809796"/>
          </a:xfrm>
          <a:custGeom>
            <a:avLst/>
            <a:gdLst>
              <a:gd name="connsiteX0" fmla="*/ 0 w 5136679"/>
              <a:gd name="connsiteY0" fmla="*/ 0 h 4809796"/>
              <a:gd name="connsiteX1" fmla="*/ 5136679 w 5136679"/>
              <a:gd name="connsiteY1" fmla="*/ 0 h 4809796"/>
              <a:gd name="connsiteX2" fmla="*/ 5136679 w 5136679"/>
              <a:gd name="connsiteY2" fmla="*/ 4548031 h 4809796"/>
              <a:gd name="connsiteX3" fmla="*/ 4874914 w 5136679"/>
              <a:gd name="connsiteY3" fmla="*/ 4809796 h 4809796"/>
              <a:gd name="connsiteX4" fmla="*/ 261765 w 5136679"/>
              <a:gd name="connsiteY4" fmla="*/ 4809796 h 4809796"/>
              <a:gd name="connsiteX5" fmla="*/ 0 w 5136679"/>
              <a:gd name="connsiteY5" fmla="*/ 4548031 h 4809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6679" h="4809796">
                <a:moveTo>
                  <a:pt x="0" y="0"/>
                </a:moveTo>
                <a:lnTo>
                  <a:pt x="5136679" y="0"/>
                </a:lnTo>
                <a:lnTo>
                  <a:pt x="5136679" y="4548031"/>
                </a:lnTo>
                <a:cubicBezTo>
                  <a:pt x="5136679" y="4692600"/>
                  <a:pt x="5019483" y="4809796"/>
                  <a:pt x="4874914" y="4809796"/>
                </a:cubicBezTo>
                <a:lnTo>
                  <a:pt x="261765" y="4809796"/>
                </a:lnTo>
                <a:cubicBezTo>
                  <a:pt x="117196" y="4809796"/>
                  <a:pt x="0" y="4692600"/>
                  <a:pt x="0" y="4548031"/>
                </a:cubicBezTo>
                <a:close/>
              </a:path>
            </a:pathLst>
          </a:custGeom>
          <a:solidFill>
            <a:schemeClr val="accent4"/>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ZA"/>
          </a:p>
        </p:txBody>
      </p:sp>
      <p:sp>
        <p:nvSpPr>
          <p:cNvPr id="10" name="Rectangle 9">
            <a:extLst>
              <a:ext uri="{FF2B5EF4-FFF2-40B4-BE49-F238E27FC236}">
                <a16:creationId xmlns:a16="http://schemas.microsoft.com/office/drawing/2014/main" id="{5C54D3EF-DBAD-DFF8-33EC-D666BA5E2272}"/>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1" name="Graphic 10">
            <a:extLst>
              <a:ext uri="{FF2B5EF4-FFF2-40B4-BE49-F238E27FC236}">
                <a16:creationId xmlns:a16="http://schemas.microsoft.com/office/drawing/2014/main" id="{B659A34C-E5E1-4FA9-E817-0B46F4D953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33702" y="-1"/>
            <a:ext cx="1858298" cy="1238865"/>
          </a:xfrm>
          <a:prstGeom prst="rect">
            <a:avLst/>
          </a:prstGeom>
        </p:spPr>
      </p:pic>
      <p:sp>
        <p:nvSpPr>
          <p:cNvPr id="13" name="Title 1">
            <a:extLst>
              <a:ext uri="{FF2B5EF4-FFF2-40B4-BE49-F238E27FC236}">
                <a16:creationId xmlns:a16="http://schemas.microsoft.com/office/drawing/2014/main" id="{60751FFE-AC3F-0F7A-E923-D9DE8D0D8B75}"/>
              </a:ext>
            </a:extLst>
          </p:cNvPr>
          <p:cNvSpPr>
            <a:spLocks noGrp="1"/>
          </p:cNvSpPr>
          <p:nvPr>
            <p:ph type="title"/>
          </p:nvPr>
        </p:nvSpPr>
        <p:spPr>
          <a:xfrm>
            <a:off x="1510635"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39" name="Graphic 38">
            <a:extLst>
              <a:ext uri="{FF2B5EF4-FFF2-40B4-BE49-F238E27FC236}">
                <a16:creationId xmlns:a16="http://schemas.microsoft.com/office/drawing/2014/main" id="{19D9F352-B768-46FE-F108-7AC569125AC7}"/>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630146" y="236440"/>
            <a:ext cx="494424" cy="636685"/>
          </a:xfrm>
          <a:prstGeom prst="rect">
            <a:avLst/>
          </a:prstGeom>
        </p:spPr>
      </p:pic>
      <p:sp>
        <p:nvSpPr>
          <p:cNvPr id="7" name="Rectangle 6">
            <a:extLst>
              <a:ext uri="{FF2B5EF4-FFF2-40B4-BE49-F238E27FC236}">
                <a16:creationId xmlns:a16="http://schemas.microsoft.com/office/drawing/2014/main" id="{C39FB300-E8DA-07B3-D138-C6B4B66E75B8}"/>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7">
            <a:extLst>
              <a:ext uri="{FF2B5EF4-FFF2-40B4-BE49-F238E27FC236}">
                <a16:creationId xmlns:a16="http://schemas.microsoft.com/office/drawing/2014/main" id="{044A1E47-3688-0DF6-C091-44D051BB7983}"/>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72025186"/>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py and people">
    <p:spTree>
      <p:nvGrpSpPr>
        <p:cNvPr id="1" name=""/>
        <p:cNvGrpSpPr/>
        <p:nvPr/>
      </p:nvGrpSpPr>
      <p:grpSpPr>
        <a:xfrm>
          <a:off x="0" y="0"/>
          <a:ext cx="0" cy="0"/>
          <a:chOff x="0" y="0"/>
          <a:chExt cx="0" cy="0"/>
        </a:xfrm>
      </p:grpSpPr>
      <p:sp>
        <p:nvSpPr>
          <p:cNvPr id="10" name="Footer Placeholder 3">
            <a:extLst>
              <a:ext uri="{FF2B5EF4-FFF2-40B4-BE49-F238E27FC236}">
                <a16:creationId xmlns:a16="http://schemas.microsoft.com/office/drawing/2014/main" id="{33CF1D06-20E6-0BD1-8963-A367328EEA04}"/>
              </a:ext>
            </a:extLst>
          </p:cNvPr>
          <p:cNvSpPr>
            <a:spLocks noGrp="1"/>
          </p:cNvSpPr>
          <p:nvPr>
            <p:ph type="ftr" sz="quarter" idx="11"/>
          </p:nvPr>
        </p:nvSpPr>
        <p:spPr>
          <a:xfrm>
            <a:off x="570692" y="6165602"/>
            <a:ext cx="4114800" cy="402838"/>
          </a:xfrm>
        </p:spPr>
        <p:txBody>
          <a:bodyPr lIns="0"/>
          <a:lstStyle>
            <a:lvl1pPr algn="l">
              <a:defRPr/>
            </a:lvl1pPr>
          </a:lstStyle>
          <a:p>
            <a:r>
              <a:rPr lang="en-ZA" dirty="0"/>
              <a:t>eduvos.com</a:t>
            </a:r>
          </a:p>
        </p:txBody>
      </p:sp>
      <p:sp>
        <p:nvSpPr>
          <p:cNvPr id="11" name="Slide Number Placeholder 4">
            <a:extLst>
              <a:ext uri="{FF2B5EF4-FFF2-40B4-BE49-F238E27FC236}">
                <a16:creationId xmlns:a16="http://schemas.microsoft.com/office/drawing/2014/main" id="{1B2F4197-06CD-A4DE-DF14-5BED4591BD3B}"/>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sp>
        <p:nvSpPr>
          <p:cNvPr id="13" name="Text Placeholder 8">
            <a:extLst>
              <a:ext uri="{FF2B5EF4-FFF2-40B4-BE49-F238E27FC236}">
                <a16:creationId xmlns:a16="http://schemas.microsoft.com/office/drawing/2014/main" id="{8AF9ABA7-79CB-F9DA-B066-A164C732FFDD}"/>
              </a:ext>
            </a:extLst>
          </p:cNvPr>
          <p:cNvSpPr>
            <a:spLocks noGrp="1"/>
          </p:cNvSpPr>
          <p:nvPr>
            <p:ph type="body" sz="quarter" idx="13"/>
          </p:nvPr>
        </p:nvSpPr>
        <p:spPr>
          <a:xfrm>
            <a:off x="570692" y="1621546"/>
            <a:ext cx="4718459" cy="4038986"/>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pSp>
        <p:nvGrpSpPr>
          <p:cNvPr id="9" name="Graphic 1">
            <a:extLst>
              <a:ext uri="{FF2B5EF4-FFF2-40B4-BE49-F238E27FC236}">
                <a16:creationId xmlns:a16="http://schemas.microsoft.com/office/drawing/2014/main" id="{3240AF35-3D1E-D8D3-04DD-778B9ABA000A}"/>
              </a:ext>
            </a:extLst>
          </p:cNvPr>
          <p:cNvGrpSpPr/>
          <p:nvPr/>
        </p:nvGrpSpPr>
        <p:grpSpPr>
          <a:xfrm>
            <a:off x="6852214" y="1238863"/>
            <a:ext cx="1789471" cy="1789468"/>
            <a:chOff x="6852214" y="1238863"/>
            <a:chExt cx="1789471" cy="1789468"/>
          </a:xfrm>
        </p:grpSpPr>
        <p:sp>
          <p:nvSpPr>
            <p:cNvPr id="16" name="Freeform: Shape 15">
              <a:extLst>
                <a:ext uri="{FF2B5EF4-FFF2-40B4-BE49-F238E27FC236}">
                  <a16:creationId xmlns:a16="http://schemas.microsoft.com/office/drawing/2014/main" id="{4B72B4D2-6282-166A-5544-632B45BE2ED7}"/>
                </a:ext>
              </a:extLst>
            </p:cNvPr>
            <p:cNvSpPr/>
            <p:nvPr/>
          </p:nvSpPr>
          <p:spPr>
            <a:xfrm>
              <a:off x="6852214" y="1238863"/>
              <a:ext cx="1789471" cy="1789468"/>
            </a:xfrm>
            <a:custGeom>
              <a:avLst/>
              <a:gdLst>
                <a:gd name="connsiteX0" fmla="*/ 0 w 1789471"/>
                <a:gd name="connsiteY0" fmla="*/ 0 h 1789468"/>
                <a:gd name="connsiteX1" fmla="*/ 1789472 w 1789471"/>
                <a:gd name="connsiteY1" fmla="*/ 0 h 1789468"/>
                <a:gd name="connsiteX2" fmla="*/ 1789472 w 1789471"/>
                <a:gd name="connsiteY2" fmla="*/ 1789468 h 1789468"/>
                <a:gd name="connsiteX3" fmla="*/ 0 w 1789471"/>
                <a:gd name="connsiteY3" fmla="*/ 0 h 1789468"/>
              </a:gdLst>
              <a:ahLst/>
              <a:cxnLst>
                <a:cxn ang="0">
                  <a:pos x="connsiteX0" y="connsiteY0"/>
                </a:cxn>
                <a:cxn ang="0">
                  <a:pos x="connsiteX1" y="connsiteY1"/>
                </a:cxn>
                <a:cxn ang="0">
                  <a:pos x="connsiteX2" y="connsiteY2"/>
                </a:cxn>
                <a:cxn ang="0">
                  <a:pos x="connsiteX3" y="connsiteY3"/>
                </a:cxn>
              </a:cxnLst>
              <a:rect l="l" t="t" r="r" b="b"/>
              <a:pathLst>
                <a:path w="1789471" h="1789468">
                  <a:moveTo>
                    <a:pt x="0" y="0"/>
                  </a:moveTo>
                  <a:lnTo>
                    <a:pt x="1789472" y="0"/>
                  </a:lnTo>
                  <a:cubicBezTo>
                    <a:pt x="1789472" y="0"/>
                    <a:pt x="1789472" y="1789468"/>
                    <a:pt x="1789472" y="1789468"/>
                  </a:cubicBezTo>
                  <a:cubicBezTo>
                    <a:pt x="801090" y="1789586"/>
                    <a:pt x="0" y="988380"/>
                    <a:pt x="0" y="0"/>
                  </a:cubicBezTo>
                  <a:close/>
                </a:path>
              </a:pathLst>
            </a:custGeom>
            <a:solidFill>
              <a:srgbClr val="2554CE"/>
            </a:solidFill>
            <a:ln w="8716"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D9847974-6127-A5A6-5E8A-7045FE5269D1}"/>
                </a:ext>
              </a:extLst>
            </p:cNvPr>
            <p:cNvSpPr/>
            <p:nvPr/>
          </p:nvSpPr>
          <p:spPr>
            <a:xfrm>
              <a:off x="7143934" y="1238863"/>
              <a:ext cx="1497750" cy="1497865"/>
            </a:xfrm>
            <a:custGeom>
              <a:avLst/>
              <a:gdLst>
                <a:gd name="connsiteX0" fmla="*/ 1497751 w 1497750"/>
                <a:gd name="connsiteY0" fmla="*/ 1497865 h 1497865"/>
                <a:gd name="connsiteX1" fmla="*/ 0 w 1497750"/>
                <a:gd name="connsiteY1" fmla="*/ 0 h 1497865"/>
              </a:gdLst>
              <a:ahLst/>
              <a:cxnLst>
                <a:cxn ang="0">
                  <a:pos x="connsiteX0" y="connsiteY0"/>
                </a:cxn>
                <a:cxn ang="0">
                  <a:pos x="connsiteX1" y="connsiteY1"/>
                </a:cxn>
              </a:cxnLst>
              <a:rect l="l" t="t" r="r" b="b"/>
              <a:pathLst>
                <a:path w="1497750" h="1497865">
                  <a:moveTo>
                    <a:pt x="1497751" y="1497865"/>
                  </a:moveTo>
                  <a:cubicBezTo>
                    <a:pt x="670525" y="1497865"/>
                    <a:pt x="0" y="827225"/>
                    <a:pt x="0" y="0"/>
                  </a:cubicBezTo>
                </a:path>
              </a:pathLst>
            </a:custGeom>
            <a:noFill/>
            <a:ln w="8716" cap="flat">
              <a:solidFill>
                <a:srgbClr val="29ABE2"/>
              </a:solid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64DBC29F-4A64-DD7F-77D7-AFE1EDAF65DD}"/>
                </a:ext>
              </a:extLst>
            </p:cNvPr>
            <p:cNvSpPr/>
            <p:nvPr/>
          </p:nvSpPr>
          <p:spPr>
            <a:xfrm>
              <a:off x="7431436" y="1238863"/>
              <a:ext cx="1210249" cy="1210247"/>
            </a:xfrm>
            <a:custGeom>
              <a:avLst/>
              <a:gdLst>
                <a:gd name="connsiteX0" fmla="*/ 1210249 w 1210249"/>
                <a:gd name="connsiteY0" fmla="*/ 1210247 h 1210247"/>
                <a:gd name="connsiteX1" fmla="*/ 0 w 1210249"/>
                <a:gd name="connsiteY1" fmla="*/ 0 h 1210247"/>
              </a:gdLst>
              <a:ahLst/>
              <a:cxnLst>
                <a:cxn ang="0">
                  <a:pos x="connsiteX0" y="connsiteY0"/>
                </a:cxn>
                <a:cxn ang="0">
                  <a:pos x="connsiteX1" y="connsiteY1"/>
                </a:cxn>
              </a:cxnLst>
              <a:rect l="l" t="t" r="r" b="b"/>
              <a:pathLst>
                <a:path w="1210249" h="1210247">
                  <a:moveTo>
                    <a:pt x="1210249" y="1210247"/>
                  </a:moveTo>
                  <a:cubicBezTo>
                    <a:pt x="541835" y="1210247"/>
                    <a:pt x="0" y="668531"/>
                    <a:pt x="0" y="0"/>
                  </a:cubicBezTo>
                </a:path>
              </a:pathLst>
            </a:custGeom>
            <a:noFill/>
            <a:ln w="8716" cap="flat">
              <a:solidFill>
                <a:srgbClr val="29ABE2"/>
              </a:solidFill>
              <a:prstDash val="solid"/>
              <a:miter/>
            </a:ln>
          </p:spPr>
          <p:txBody>
            <a:bodyPr rtlCol="0" anchor="ctr"/>
            <a:lstStyle/>
            <a:p>
              <a:endParaRPr lang="en-ZA"/>
            </a:p>
          </p:txBody>
        </p:sp>
        <p:sp>
          <p:nvSpPr>
            <p:cNvPr id="24" name="Freeform: Shape 23">
              <a:extLst>
                <a:ext uri="{FF2B5EF4-FFF2-40B4-BE49-F238E27FC236}">
                  <a16:creationId xmlns:a16="http://schemas.microsoft.com/office/drawing/2014/main" id="{6BC04323-C9F4-18FE-37D2-3A188A54CC8D}"/>
                </a:ext>
              </a:extLst>
            </p:cNvPr>
            <p:cNvSpPr/>
            <p:nvPr/>
          </p:nvSpPr>
          <p:spPr>
            <a:xfrm>
              <a:off x="7729252" y="1238863"/>
              <a:ext cx="912433" cy="912432"/>
            </a:xfrm>
            <a:custGeom>
              <a:avLst/>
              <a:gdLst>
                <a:gd name="connsiteX0" fmla="*/ 912434 w 912433"/>
                <a:gd name="connsiteY0" fmla="*/ 912432 h 912432"/>
                <a:gd name="connsiteX1" fmla="*/ 0 w 912433"/>
                <a:gd name="connsiteY1" fmla="*/ 0 h 912432"/>
              </a:gdLst>
              <a:ahLst/>
              <a:cxnLst>
                <a:cxn ang="0">
                  <a:pos x="connsiteX0" y="connsiteY0"/>
                </a:cxn>
                <a:cxn ang="0">
                  <a:pos x="connsiteX1" y="connsiteY1"/>
                </a:cxn>
              </a:cxnLst>
              <a:rect l="l" t="t" r="r" b="b"/>
              <a:pathLst>
                <a:path w="912433" h="912432">
                  <a:moveTo>
                    <a:pt x="912434" y="912432"/>
                  </a:moveTo>
                  <a:cubicBezTo>
                    <a:pt x="408456" y="912432"/>
                    <a:pt x="0" y="503977"/>
                    <a:pt x="0" y="0"/>
                  </a:cubicBezTo>
                </a:path>
              </a:pathLst>
            </a:custGeom>
            <a:noFill/>
            <a:ln w="8716" cap="flat">
              <a:solidFill>
                <a:srgbClr val="29ABE2"/>
              </a:solidFill>
              <a:prstDash val="solid"/>
              <a:miter/>
            </a:ln>
          </p:spPr>
          <p:txBody>
            <a:bodyPr rtlCol="0" anchor="ctr"/>
            <a:lstStyle/>
            <a:p>
              <a:endParaRPr lang="en-ZA"/>
            </a:p>
          </p:txBody>
        </p:sp>
        <p:sp>
          <p:nvSpPr>
            <p:cNvPr id="25" name="Freeform: Shape 24">
              <a:extLst>
                <a:ext uri="{FF2B5EF4-FFF2-40B4-BE49-F238E27FC236}">
                  <a16:creationId xmlns:a16="http://schemas.microsoft.com/office/drawing/2014/main" id="{62EE7306-FAB9-F426-28D6-DD3135EB4E09}"/>
                </a:ext>
              </a:extLst>
            </p:cNvPr>
            <p:cNvSpPr/>
            <p:nvPr/>
          </p:nvSpPr>
          <p:spPr>
            <a:xfrm>
              <a:off x="8036561" y="1238863"/>
              <a:ext cx="605124" cy="605123"/>
            </a:xfrm>
            <a:custGeom>
              <a:avLst/>
              <a:gdLst>
                <a:gd name="connsiteX0" fmla="*/ 605125 w 605124"/>
                <a:gd name="connsiteY0" fmla="*/ 605124 h 605123"/>
                <a:gd name="connsiteX1" fmla="*/ 0 w 605124"/>
                <a:gd name="connsiteY1" fmla="*/ 0 h 605123"/>
              </a:gdLst>
              <a:ahLst/>
              <a:cxnLst>
                <a:cxn ang="0">
                  <a:pos x="connsiteX0" y="connsiteY0"/>
                </a:cxn>
                <a:cxn ang="0">
                  <a:pos x="connsiteX1" y="connsiteY1"/>
                </a:cxn>
              </a:cxnLst>
              <a:rect l="l" t="t" r="r" b="b"/>
              <a:pathLst>
                <a:path w="605124" h="605123">
                  <a:moveTo>
                    <a:pt x="605125" y="605124"/>
                  </a:moveTo>
                  <a:cubicBezTo>
                    <a:pt x="270976" y="605124"/>
                    <a:pt x="0" y="334265"/>
                    <a:pt x="0" y="0"/>
                  </a:cubicBezTo>
                </a:path>
              </a:pathLst>
            </a:custGeom>
            <a:noFill/>
            <a:ln w="8716" cap="flat">
              <a:solidFill>
                <a:srgbClr val="29ABE2"/>
              </a:solidFill>
              <a:prstDash val="solid"/>
              <a:miter/>
            </a:ln>
          </p:spPr>
          <p:txBody>
            <a:bodyPr rtlCol="0" anchor="ctr"/>
            <a:lstStyle/>
            <a:p>
              <a:endParaRPr lang="en-ZA"/>
            </a:p>
          </p:txBody>
        </p:sp>
      </p:grpSp>
      <p:grpSp>
        <p:nvGrpSpPr>
          <p:cNvPr id="26" name="Graphic 1">
            <a:extLst>
              <a:ext uri="{FF2B5EF4-FFF2-40B4-BE49-F238E27FC236}">
                <a16:creationId xmlns:a16="http://schemas.microsoft.com/office/drawing/2014/main" id="{7BD88ECC-C691-C61E-651A-07C890FB19F1}"/>
              </a:ext>
            </a:extLst>
          </p:cNvPr>
          <p:cNvGrpSpPr/>
          <p:nvPr/>
        </p:nvGrpSpPr>
        <p:grpSpPr>
          <a:xfrm>
            <a:off x="10454012" y="4817917"/>
            <a:ext cx="2403781" cy="1789585"/>
            <a:chOff x="10454012" y="4817917"/>
            <a:chExt cx="2403781" cy="1789585"/>
          </a:xfrm>
        </p:grpSpPr>
        <p:sp>
          <p:nvSpPr>
            <p:cNvPr id="27" name="Freeform: Shape 26">
              <a:extLst>
                <a:ext uri="{FF2B5EF4-FFF2-40B4-BE49-F238E27FC236}">
                  <a16:creationId xmlns:a16="http://schemas.microsoft.com/office/drawing/2014/main" id="{4F8C0AD1-B4ED-C3F7-40F8-CCC81CC3C209}"/>
                </a:ext>
              </a:extLst>
            </p:cNvPr>
            <p:cNvSpPr/>
            <p:nvPr/>
          </p:nvSpPr>
          <p:spPr>
            <a:xfrm>
              <a:off x="10454012" y="4817917"/>
              <a:ext cx="1789471" cy="1789468"/>
            </a:xfrm>
            <a:custGeom>
              <a:avLst/>
              <a:gdLst>
                <a:gd name="connsiteX0" fmla="*/ 0 w 1789471"/>
                <a:gd name="connsiteY0" fmla="*/ 0 h 1789468"/>
                <a:gd name="connsiteX1" fmla="*/ 1789472 w 1789471"/>
                <a:gd name="connsiteY1" fmla="*/ 0 h 1789468"/>
                <a:gd name="connsiteX2" fmla="*/ 1789472 w 1789471"/>
                <a:gd name="connsiteY2" fmla="*/ 1789468 h 1789468"/>
                <a:gd name="connsiteX3" fmla="*/ 0 w 1789471"/>
                <a:gd name="connsiteY3" fmla="*/ 1789468 h 1789468"/>
              </a:gdLst>
              <a:ahLst/>
              <a:cxnLst>
                <a:cxn ang="0">
                  <a:pos x="connsiteX0" y="connsiteY0"/>
                </a:cxn>
                <a:cxn ang="0">
                  <a:pos x="connsiteX1" y="connsiteY1"/>
                </a:cxn>
                <a:cxn ang="0">
                  <a:pos x="connsiteX2" y="connsiteY2"/>
                </a:cxn>
                <a:cxn ang="0">
                  <a:pos x="connsiteX3" y="connsiteY3"/>
                </a:cxn>
              </a:cxnLst>
              <a:rect l="l" t="t" r="r" b="b"/>
              <a:pathLst>
                <a:path w="1789471" h="1789468">
                  <a:moveTo>
                    <a:pt x="0" y="0"/>
                  </a:moveTo>
                  <a:lnTo>
                    <a:pt x="1789472" y="0"/>
                  </a:lnTo>
                  <a:lnTo>
                    <a:pt x="1789472" y="1789468"/>
                  </a:lnTo>
                  <a:lnTo>
                    <a:pt x="0" y="1789468"/>
                  </a:lnTo>
                  <a:close/>
                </a:path>
              </a:pathLst>
            </a:custGeom>
            <a:solidFill>
              <a:srgbClr val="15305D"/>
            </a:solidFill>
            <a:ln w="8716" cap="flat">
              <a:noFill/>
              <a:prstDash val="solid"/>
              <a:miter/>
            </a:ln>
          </p:spPr>
          <p:txBody>
            <a:bodyPr rtlCol="0" anchor="ctr"/>
            <a:lstStyle/>
            <a:p>
              <a:endParaRPr lang="en-ZA"/>
            </a:p>
          </p:txBody>
        </p:sp>
        <p:sp>
          <p:nvSpPr>
            <p:cNvPr id="28" name="Freeform: Shape 27">
              <a:extLst>
                <a:ext uri="{FF2B5EF4-FFF2-40B4-BE49-F238E27FC236}">
                  <a16:creationId xmlns:a16="http://schemas.microsoft.com/office/drawing/2014/main" id="{06CF3CB1-0B6E-AA6A-00AB-1E236BF5D285}"/>
                </a:ext>
              </a:extLst>
            </p:cNvPr>
            <p:cNvSpPr/>
            <p:nvPr/>
          </p:nvSpPr>
          <p:spPr>
            <a:xfrm>
              <a:off x="10454012" y="4817917"/>
              <a:ext cx="1789471" cy="1789468"/>
            </a:xfrm>
            <a:custGeom>
              <a:avLst/>
              <a:gdLst>
                <a:gd name="connsiteX0" fmla="*/ 1789472 w 1789471"/>
                <a:gd name="connsiteY0" fmla="*/ 1789468 h 1789468"/>
                <a:gd name="connsiteX1" fmla="*/ 0 w 1789471"/>
                <a:gd name="connsiteY1" fmla="*/ 1789468 h 1789468"/>
                <a:gd name="connsiteX2" fmla="*/ 0 w 1789471"/>
                <a:gd name="connsiteY2" fmla="*/ 0 h 1789468"/>
                <a:gd name="connsiteX3" fmla="*/ 1789472 w 1789471"/>
                <a:gd name="connsiteY3" fmla="*/ 1789468 h 1789468"/>
              </a:gdLst>
              <a:ahLst/>
              <a:cxnLst>
                <a:cxn ang="0">
                  <a:pos x="connsiteX0" y="connsiteY0"/>
                </a:cxn>
                <a:cxn ang="0">
                  <a:pos x="connsiteX1" y="connsiteY1"/>
                </a:cxn>
                <a:cxn ang="0">
                  <a:pos x="connsiteX2" y="connsiteY2"/>
                </a:cxn>
                <a:cxn ang="0">
                  <a:pos x="connsiteX3" y="connsiteY3"/>
                </a:cxn>
              </a:cxnLst>
              <a:rect l="l" t="t" r="r" b="b"/>
              <a:pathLst>
                <a:path w="1789471" h="1789468">
                  <a:moveTo>
                    <a:pt x="1789472" y="1789468"/>
                  </a:moveTo>
                  <a:lnTo>
                    <a:pt x="0" y="1789468"/>
                  </a:lnTo>
                  <a:cubicBezTo>
                    <a:pt x="0" y="1789468"/>
                    <a:pt x="0" y="0"/>
                    <a:pt x="0" y="0"/>
                  </a:cubicBezTo>
                  <a:cubicBezTo>
                    <a:pt x="988382" y="0"/>
                    <a:pt x="1789472" y="801088"/>
                    <a:pt x="1789472" y="1789468"/>
                  </a:cubicBezTo>
                  <a:close/>
                </a:path>
              </a:pathLst>
            </a:custGeom>
            <a:solidFill>
              <a:srgbClr val="FFFFFF"/>
            </a:solidFill>
            <a:ln w="8716" cap="flat">
              <a:noFill/>
              <a:prstDash val="solid"/>
              <a:miter/>
            </a:ln>
          </p:spPr>
          <p:txBody>
            <a:bodyPr rtlCol="0" anchor="ctr"/>
            <a:lstStyle/>
            <a:p>
              <a:endParaRPr lang="en-ZA"/>
            </a:p>
          </p:txBody>
        </p:sp>
        <p:sp>
          <p:nvSpPr>
            <p:cNvPr id="29" name="Freeform: Shape 28">
              <a:extLst>
                <a:ext uri="{FF2B5EF4-FFF2-40B4-BE49-F238E27FC236}">
                  <a16:creationId xmlns:a16="http://schemas.microsoft.com/office/drawing/2014/main" id="{49E5081B-A9E0-FB23-9726-613B5BF9B3D3}"/>
                </a:ext>
              </a:extLst>
            </p:cNvPr>
            <p:cNvSpPr/>
            <p:nvPr/>
          </p:nvSpPr>
          <p:spPr>
            <a:xfrm>
              <a:off x="10454012" y="5109637"/>
              <a:ext cx="1497867" cy="1497865"/>
            </a:xfrm>
            <a:custGeom>
              <a:avLst/>
              <a:gdLst>
                <a:gd name="connsiteX0" fmla="*/ 0 w 1497867"/>
                <a:gd name="connsiteY0" fmla="*/ 0 h 1497865"/>
                <a:gd name="connsiteX1" fmla="*/ 1497868 w 1497867"/>
                <a:gd name="connsiteY1" fmla="*/ 1497865 h 1497865"/>
              </a:gdLst>
              <a:ahLst/>
              <a:cxnLst>
                <a:cxn ang="0">
                  <a:pos x="connsiteX0" y="connsiteY0"/>
                </a:cxn>
                <a:cxn ang="0">
                  <a:pos x="connsiteX1" y="connsiteY1"/>
                </a:cxn>
              </a:cxnLst>
              <a:rect l="l" t="t" r="r" b="b"/>
              <a:pathLst>
                <a:path w="1497867" h="1497865">
                  <a:moveTo>
                    <a:pt x="0" y="0"/>
                  </a:moveTo>
                  <a:cubicBezTo>
                    <a:pt x="827227" y="0"/>
                    <a:pt x="1497868" y="670523"/>
                    <a:pt x="1497868" y="1497865"/>
                  </a:cubicBezTo>
                </a:path>
              </a:pathLst>
            </a:custGeom>
            <a:noFill/>
            <a:ln w="8716" cap="flat">
              <a:solidFill>
                <a:srgbClr val="29ABE2"/>
              </a:solidFill>
              <a:prstDash val="solid"/>
              <a:miter/>
            </a:ln>
          </p:spPr>
          <p:txBody>
            <a:bodyPr rtlCol="0" anchor="ctr"/>
            <a:lstStyle/>
            <a:p>
              <a:endParaRPr lang="en-ZA"/>
            </a:p>
          </p:txBody>
        </p:sp>
        <p:sp>
          <p:nvSpPr>
            <p:cNvPr id="33" name="Freeform: Shape 32">
              <a:extLst>
                <a:ext uri="{FF2B5EF4-FFF2-40B4-BE49-F238E27FC236}">
                  <a16:creationId xmlns:a16="http://schemas.microsoft.com/office/drawing/2014/main" id="{F350DD07-E336-0059-A082-08C8AB37DD76}"/>
                </a:ext>
              </a:extLst>
            </p:cNvPr>
            <p:cNvSpPr/>
            <p:nvPr/>
          </p:nvSpPr>
          <p:spPr>
            <a:xfrm>
              <a:off x="10454012" y="5397138"/>
              <a:ext cx="1210249" cy="1210246"/>
            </a:xfrm>
            <a:custGeom>
              <a:avLst/>
              <a:gdLst>
                <a:gd name="connsiteX0" fmla="*/ 0 w 1210249"/>
                <a:gd name="connsiteY0" fmla="*/ 0 h 1210246"/>
                <a:gd name="connsiteX1" fmla="*/ 1210250 w 1210249"/>
                <a:gd name="connsiteY1" fmla="*/ 1210247 h 1210246"/>
              </a:gdLst>
              <a:ahLst/>
              <a:cxnLst>
                <a:cxn ang="0">
                  <a:pos x="connsiteX0" y="connsiteY0"/>
                </a:cxn>
                <a:cxn ang="0">
                  <a:pos x="connsiteX1" y="connsiteY1"/>
                </a:cxn>
              </a:cxnLst>
              <a:rect l="l" t="t" r="r" b="b"/>
              <a:pathLst>
                <a:path w="1210249" h="1210246">
                  <a:moveTo>
                    <a:pt x="0" y="0"/>
                  </a:moveTo>
                  <a:cubicBezTo>
                    <a:pt x="668532" y="0"/>
                    <a:pt x="1210250" y="541833"/>
                    <a:pt x="1210250" y="1210247"/>
                  </a:cubicBezTo>
                </a:path>
              </a:pathLst>
            </a:custGeom>
            <a:noFill/>
            <a:ln w="8716" cap="flat">
              <a:solidFill>
                <a:srgbClr val="29ABE2"/>
              </a:solidFill>
              <a:prstDash val="solid"/>
              <a:miter/>
            </a:ln>
          </p:spPr>
          <p:txBody>
            <a:bodyPr rtlCol="0" anchor="ctr"/>
            <a:lstStyle/>
            <a:p>
              <a:endParaRPr lang="en-ZA"/>
            </a:p>
          </p:txBody>
        </p:sp>
        <p:sp>
          <p:nvSpPr>
            <p:cNvPr id="34" name="Freeform: Shape 33">
              <a:extLst>
                <a:ext uri="{FF2B5EF4-FFF2-40B4-BE49-F238E27FC236}">
                  <a16:creationId xmlns:a16="http://schemas.microsoft.com/office/drawing/2014/main" id="{9871E03D-7ACF-FA8D-32DE-077F6684C3BA}"/>
                </a:ext>
              </a:extLst>
            </p:cNvPr>
            <p:cNvSpPr/>
            <p:nvPr/>
          </p:nvSpPr>
          <p:spPr>
            <a:xfrm>
              <a:off x="10454012" y="5694953"/>
              <a:ext cx="912433" cy="912431"/>
            </a:xfrm>
            <a:custGeom>
              <a:avLst/>
              <a:gdLst>
                <a:gd name="connsiteX0" fmla="*/ 0 w 912433"/>
                <a:gd name="connsiteY0" fmla="*/ 0 h 912431"/>
                <a:gd name="connsiteX1" fmla="*/ 912434 w 912433"/>
                <a:gd name="connsiteY1" fmla="*/ 912432 h 912431"/>
              </a:gdLst>
              <a:ahLst/>
              <a:cxnLst>
                <a:cxn ang="0">
                  <a:pos x="connsiteX0" y="connsiteY0"/>
                </a:cxn>
                <a:cxn ang="0">
                  <a:pos x="connsiteX1" y="connsiteY1"/>
                </a:cxn>
              </a:cxnLst>
              <a:rect l="l" t="t" r="r" b="b"/>
              <a:pathLst>
                <a:path w="912433" h="912431">
                  <a:moveTo>
                    <a:pt x="0" y="0"/>
                  </a:moveTo>
                  <a:cubicBezTo>
                    <a:pt x="503978" y="0"/>
                    <a:pt x="912434" y="408455"/>
                    <a:pt x="912434" y="912432"/>
                  </a:cubicBezTo>
                </a:path>
              </a:pathLst>
            </a:custGeom>
            <a:noFill/>
            <a:ln w="8716" cap="flat">
              <a:solidFill>
                <a:srgbClr val="29ABE2"/>
              </a:solid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9A88011C-4F7D-9610-B94F-9ACC90E7BE15}"/>
                </a:ext>
              </a:extLst>
            </p:cNvPr>
            <p:cNvSpPr/>
            <p:nvPr/>
          </p:nvSpPr>
          <p:spPr>
            <a:xfrm>
              <a:off x="10454012" y="6002262"/>
              <a:ext cx="605124" cy="605123"/>
            </a:xfrm>
            <a:custGeom>
              <a:avLst/>
              <a:gdLst>
                <a:gd name="connsiteX0" fmla="*/ 0 w 605124"/>
                <a:gd name="connsiteY0" fmla="*/ 0 h 605123"/>
                <a:gd name="connsiteX1" fmla="*/ 605125 w 605124"/>
                <a:gd name="connsiteY1" fmla="*/ 605123 h 605123"/>
              </a:gdLst>
              <a:ahLst/>
              <a:cxnLst>
                <a:cxn ang="0">
                  <a:pos x="connsiteX0" y="connsiteY0"/>
                </a:cxn>
                <a:cxn ang="0">
                  <a:pos x="connsiteX1" y="connsiteY1"/>
                </a:cxn>
              </a:cxnLst>
              <a:rect l="l" t="t" r="r" b="b"/>
              <a:pathLst>
                <a:path w="605124" h="605123">
                  <a:moveTo>
                    <a:pt x="0" y="0"/>
                  </a:moveTo>
                  <a:cubicBezTo>
                    <a:pt x="334266" y="0"/>
                    <a:pt x="605125" y="270858"/>
                    <a:pt x="605125" y="605123"/>
                  </a:cubicBezTo>
                </a:path>
              </a:pathLst>
            </a:custGeom>
            <a:noFill/>
            <a:ln w="8716" cap="flat">
              <a:solidFill>
                <a:srgbClr val="29ABE2"/>
              </a:solidFill>
              <a:prstDash val="solid"/>
              <a:miter/>
            </a:ln>
          </p:spPr>
          <p:txBody>
            <a:bodyPr rtlCol="0" anchor="ctr"/>
            <a:lstStyle/>
            <a:p>
              <a:endParaRPr lang="en-ZA"/>
            </a:p>
          </p:txBody>
        </p:sp>
      </p:grpSp>
      <p:grpSp>
        <p:nvGrpSpPr>
          <p:cNvPr id="40" name="Graphic 1">
            <a:extLst>
              <a:ext uri="{FF2B5EF4-FFF2-40B4-BE49-F238E27FC236}">
                <a16:creationId xmlns:a16="http://schemas.microsoft.com/office/drawing/2014/main" id="{BF7F389B-2899-ACD1-F3E4-54ECF81564A7}"/>
              </a:ext>
            </a:extLst>
          </p:cNvPr>
          <p:cNvGrpSpPr/>
          <p:nvPr/>
        </p:nvGrpSpPr>
        <p:grpSpPr>
          <a:xfrm>
            <a:off x="6852214" y="4817917"/>
            <a:ext cx="1805059" cy="1804938"/>
            <a:chOff x="6852214" y="4817917"/>
            <a:chExt cx="1805059" cy="1804938"/>
          </a:xfrm>
        </p:grpSpPr>
        <p:sp>
          <p:nvSpPr>
            <p:cNvPr id="42" name="Freeform: Shape 41">
              <a:extLst>
                <a:ext uri="{FF2B5EF4-FFF2-40B4-BE49-F238E27FC236}">
                  <a16:creationId xmlns:a16="http://schemas.microsoft.com/office/drawing/2014/main" id="{3868A7ED-413F-1710-F78E-77E4A22C2D89}"/>
                </a:ext>
              </a:extLst>
            </p:cNvPr>
            <p:cNvSpPr/>
            <p:nvPr/>
          </p:nvSpPr>
          <p:spPr>
            <a:xfrm>
              <a:off x="6852214" y="5720386"/>
              <a:ext cx="1805059" cy="902469"/>
            </a:xfrm>
            <a:custGeom>
              <a:avLst/>
              <a:gdLst>
                <a:gd name="connsiteX0" fmla="*/ 0 w 1805059"/>
                <a:gd name="connsiteY0" fmla="*/ 0 h 902469"/>
                <a:gd name="connsiteX1" fmla="*/ 1805060 w 1805059"/>
                <a:gd name="connsiteY1" fmla="*/ 0 h 902469"/>
                <a:gd name="connsiteX2" fmla="*/ 1805060 w 1805059"/>
                <a:gd name="connsiteY2" fmla="*/ 902470 h 902469"/>
                <a:gd name="connsiteX3" fmla="*/ 902589 w 1805059"/>
                <a:gd name="connsiteY3" fmla="*/ 902470 h 902469"/>
                <a:gd name="connsiteX4" fmla="*/ 117 w 1805059"/>
                <a:gd name="connsiteY4" fmla="*/ 0 h 9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059" h="902469">
                  <a:moveTo>
                    <a:pt x="0" y="0"/>
                  </a:moveTo>
                  <a:lnTo>
                    <a:pt x="1805060" y="0"/>
                  </a:lnTo>
                  <a:lnTo>
                    <a:pt x="1805060" y="902470"/>
                  </a:lnTo>
                  <a:lnTo>
                    <a:pt x="902589" y="902470"/>
                  </a:lnTo>
                  <a:cubicBezTo>
                    <a:pt x="404120" y="902470"/>
                    <a:pt x="117" y="498351"/>
                    <a:pt x="117" y="0"/>
                  </a:cubicBezTo>
                  <a:close/>
                </a:path>
              </a:pathLst>
            </a:custGeom>
            <a:solidFill>
              <a:srgbClr val="1B4087"/>
            </a:solidFill>
            <a:ln w="8716" cap="flat">
              <a:noFill/>
              <a:prstDash val="solid"/>
              <a:miter/>
            </a:ln>
          </p:spPr>
          <p:txBody>
            <a:bodyPr rtlCol="0" anchor="ctr"/>
            <a:lstStyle/>
            <a:p>
              <a:endParaRPr lang="en-ZA"/>
            </a:p>
          </p:txBody>
        </p:sp>
        <p:sp>
          <p:nvSpPr>
            <p:cNvPr id="43" name="Freeform: Shape 42">
              <a:extLst>
                <a:ext uri="{FF2B5EF4-FFF2-40B4-BE49-F238E27FC236}">
                  <a16:creationId xmlns:a16="http://schemas.microsoft.com/office/drawing/2014/main" id="{35C79FB3-A198-DDD7-D6BD-5AC86659669B}"/>
                </a:ext>
              </a:extLst>
            </p:cNvPr>
            <p:cNvSpPr/>
            <p:nvPr/>
          </p:nvSpPr>
          <p:spPr>
            <a:xfrm>
              <a:off x="6852214" y="4817917"/>
              <a:ext cx="1805059" cy="902469"/>
            </a:xfrm>
            <a:custGeom>
              <a:avLst/>
              <a:gdLst>
                <a:gd name="connsiteX0" fmla="*/ 0 w 1805059"/>
                <a:gd name="connsiteY0" fmla="*/ 0 h 902469"/>
                <a:gd name="connsiteX1" fmla="*/ 1805060 w 1805059"/>
                <a:gd name="connsiteY1" fmla="*/ 0 h 902469"/>
                <a:gd name="connsiteX2" fmla="*/ 1805060 w 1805059"/>
                <a:gd name="connsiteY2" fmla="*/ 902470 h 902469"/>
                <a:gd name="connsiteX3" fmla="*/ 902589 w 1805059"/>
                <a:gd name="connsiteY3" fmla="*/ 902470 h 902469"/>
                <a:gd name="connsiteX4" fmla="*/ 117 w 1805059"/>
                <a:gd name="connsiteY4" fmla="*/ 0 h 90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5059" h="902469">
                  <a:moveTo>
                    <a:pt x="0" y="0"/>
                  </a:moveTo>
                  <a:lnTo>
                    <a:pt x="1805060" y="0"/>
                  </a:lnTo>
                  <a:lnTo>
                    <a:pt x="1805060" y="902470"/>
                  </a:lnTo>
                  <a:lnTo>
                    <a:pt x="902589" y="902470"/>
                  </a:lnTo>
                  <a:cubicBezTo>
                    <a:pt x="404120" y="902470"/>
                    <a:pt x="117" y="498351"/>
                    <a:pt x="117" y="0"/>
                  </a:cubicBezTo>
                  <a:close/>
                </a:path>
              </a:pathLst>
            </a:custGeom>
            <a:solidFill>
              <a:srgbClr val="CFAD80"/>
            </a:solidFill>
            <a:ln w="8716" cap="flat">
              <a:noFill/>
              <a:prstDash val="solid"/>
              <a:miter/>
            </a:ln>
          </p:spPr>
          <p:txBody>
            <a:bodyPr rtlCol="0" anchor="ctr"/>
            <a:lstStyle/>
            <a:p>
              <a:endParaRPr lang="en-ZA"/>
            </a:p>
          </p:txBody>
        </p:sp>
      </p:grpSp>
      <p:grpSp>
        <p:nvGrpSpPr>
          <p:cNvPr id="44" name="Graphic 1">
            <a:extLst>
              <a:ext uri="{FF2B5EF4-FFF2-40B4-BE49-F238E27FC236}">
                <a16:creationId xmlns:a16="http://schemas.microsoft.com/office/drawing/2014/main" id="{CB08A6D7-F4FF-C50A-819B-8C3BB88D9D51}"/>
              </a:ext>
            </a:extLst>
          </p:cNvPr>
          <p:cNvGrpSpPr/>
          <p:nvPr/>
        </p:nvGrpSpPr>
        <p:grpSpPr>
          <a:xfrm>
            <a:off x="8656805" y="4817799"/>
            <a:ext cx="2424721" cy="1805173"/>
            <a:chOff x="8656805" y="4817799"/>
            <a:chExt cx="2424721" cy="1805173"/>
          </a:xfrm>
        </p:grpSpPr>
        <p:sp>
          <p:nvSpPr>
            <p:cNvPr id="45" name="Freeform: Shape 44">
              <a:extLst>
                <a:ext uri="{FF2B5EF4-FFF2-40B4-BE49-F238E27FC236}">
                  <a16:creationId xmlns:a16="http://schemas.microsoft.com/office/drawing/2014/main" id="{DCCC7CD3-F77B-C755-D079-ADC0A585ADB5}"/>
                </a:ext>
              </a:extLst>
            </p:cNvPr>
            <p:cNvSpPr/>
            <p:nvPr/>
          </p:nvSpPr>
          <p:spPr>
            <a:xfrm>
              <a:off x="8656805" y="4817917"/>
              <a:ext cx="1805060" cy="1805056"/>
            </a:xfrm>
            <a:custGeom>
              <a:avLst/>
              <a:gdLst>
                <a:gd name="connsiteX0" fmla="*/ 0 w 1805060"/>
                <a:gd name="connsiteY0" fmla="*/ 0 h 1805056"/>
                <a:gd name="connsiteX1" fmla="*/ 1805060 w 1805060"/>
                <a:gd name="connsiteY1" fmla="*/ 0 h 1805056"/>
                <a:gd name="connsiteX2" fmla="*/ 1805060 w 1805060"/>
                <a:gd name="connsiteY2" fmla="*/ 1805057 h 1805056"/>
                <a:gd name="connsiteX3" fmla="*/ 0 w 1805060"/>
                <a:gd name="connsiteY3" fmla="*/ 1805057 h 1805056"/>
              </a:gdLst>
              <a:ahLst/>
              <a:cxnLst>
                <a:cxn ang="0">
                  <a:pos x="connsiteX0" y="connsiteY0"/>
                </a:cxn>
                <a:cxn ang="0">
                  <a:pos x="connsiteX1" y="connsiteY1"/>
                </a:cxn>
                <a:cxn ang="0">
                  <a:pos x="connsiteX2" y="connsiteY2"/>
                </a:cxn>
                <a:cxn ang="0">
                  <a:pos x="connsiteX3" y="connsiteY3"/>
                </a:cxn>
              </a:cxnLst>
              <a:rect l="l" t="t" r="r" b="b"/>
              <a:pathLst>
                <a:path w="1805060" h="1805056">
                  <a:moveTo>
                    <a:pt x="0" y="0"/>
                  </a:moveTo>
                  <a:lnTo>
                    <a:pt x="1805060" y="0"/>
                  </a:lnTo>
                  <a:lnTo>
                    <a:pt x="1805060" y="1805057"/>
                  </a:lnTo>
                  <a:lnTo>
                    <a:pt x="0" y="1805057"/>
                  </a:lnTo>
                  <a:close/>
                </a:path>
              </a:pathLst>
            </a:custGeom>
            <a:solidFill>
              <a:srgbClr val="15305D"/>
            </a:solidFill>
            <a:ln w="8716" cap="flat">
              <a:noFill/>
              <a:prstDash val="solid"/>
              <a:miter/>
            </a:ln>
          </p:spPr>
          <p:txBody>
            <a:bodyPr rtlCol="0" anchor="ctr"/>
            <a:lstStyle/>
            <a:p>
              <a:endParaRPr lang="en-ZA"/>
            </a:p>
          </p:txBody>
        </p:sp>
        <p:sp>
          <p:nvSpPr>
            <p:cNvPr id="46" name="Freeform: Shape 45">
              <a:extLst>
                <a:ext uri="{FF2B5EF4-FFF2-40B4-BE49-F238E27FC236}">
                  <a16:creationId xmlns:a16="http://schemas.microsoft.com/office/drawing/2014/main" id="{AD3DD99D-7EB9-9864-F5CB-6131039ACEC1}"/>
                </a:ext>
              </a:extLst>
            </p:cNvPr>
            <p:cNvSpPr/>
            <p:nvPr/>
          </p:nvSpPr>
          <p:spPr>
            <a:xfrm>
              <a:off x="9559276" y="4817799"/>
              <a:ext cx="902471" cy="1805056"/>
            </a:xfrm>
            <a:custGeom>
              <a:avLst/>
              <a:gdLst>
                <a:gd name="connsiteX0" fmla="*/ 0 w 902471"/>
                <a:gd name="connsiteY0" fmla="*/ 1805057 h 1805056"/>
                <a:gd name="connsiteX1" fmla="*/ 0 w 902471"/>
                <a:gd name="connsiteY1" fmla="*/ 0 h 1805056"/>
                <a:gd name="connsiteX2" fmla="*/ 902471 w 902471"/>
                <a:gd name="connsiteY2" fmla="*/ 0 h 1805056"/>
                <a:gd name="connsiteX3" fmla="*/ 902471 w 902471"/>
                <a:gd name="connsiteY3" fmla="*/ 902470 h 1805056"/>
                <a:gd name="connsiteX4" fmla="*/ 0 w 902471"/>
                <a:gd name="connsiteY4" fmla="*/ 1804939 h 180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471" h="1805056">
                  <a:moveTo>
                    <a:pt x="0" y="1805057"/>
                  </a:moveTo>
                  <a:lnTo>
                    <a:pt x="0" y="0"/>
                  </a:lnTo>
                  <a:lnTo>
                    <a:pt x="902471" y="0"/>
                  </a:lnTo>
                  <a:lnTo>
                    <a:pt x="902471" y="902470"/>
                  </a:lnTo>
                  <a:cubicBezTo>
                    <a:pt x="902471" y="1400938"/>
                    <a:pt x="498352" y="1804939"/>
                    <a:pt x="0" y="1804939"/>
                  </a:cubicBezTo>
                  <a:close/>
                </a:path>
              </a:pathLst>
            </a:custGeom>
            <a:solidFill>
              <a:srgbClr val="F4F4F4"/>
            </a:solidFill>
            <a:ln w="8716" cap="flat">
              <a:noFill/>
              <a:prstDash val="solid"/>
              <a:miter/>
            </a:ln>
          </p:spPr>
          <p:txBody>
            <a:bodyPr rtlCol="0" anchor="ctr"/>
            <a:lstStyle/>
            <a:p>
              <a:endParaRPr lang="en-ZA"/>
            </a:p>
          </p:txBody>
        </p:sp>
        <p:sp>
          <p:nvSpPr>
            <p:cNvPr id="47" name="Freeform: Shape 46">
              <a:extLst>
                <a:ext uri="{FF2B5EF4-FFF2-40B4-BE49-F238E27FC236}">
                  <a16:creationId xmlns:a16="http://schemas.microsoft.com/office/drawing/2014/main" id="{0E96A062-947A-8419-D70B-4AC73414B6E0}"/>
                </a:ext>
              </a:extLst>
            </p:cNvPr>
            <p:cNvSpPr/>
            <p:nvPr/>
          </p:nvSpPr>
          <p:spPr>
            <a:xfrm>
              <a:off x="8656805" y="4817799"/>
              <a:ext cx="902471" cy="1805056"/>
            </a:xfrm>
            <a:custGeom>
              <a:avLst/>
              <a:gdLst>
                <a:gd name="connsiteX0" fmla="*/ 0 w 902471"/>
                <a:gd name="connsiteY0" fmla="*/ 1805057 h 1805056"/>
                <a:gd name="connsiteX1" fmla="*/ 0 w 902471"/>
                <a:gd name="connsiteY1" fmla="*/ 0 h 1805056"/>
                <a:gd name="connsiteX2" fmla="*/ 902471 w 902471"/>
                <a:gd name="connsiteY2" fmla="*/ 0 h 1805056"/>
                <a:gd name="connsiteX3" fmla="*/ 902471 w 902471"/>
                <a:gd name="connsiteY3" fmla="*/ 902470 h 1805056"/>
                <a:gd name="connsiteX4" fmla="*/ 0 w 902471"/>
                <a:gd name="connsiteY4" fmla="*/ 1804939 h 1805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471" h="1805056">
                  <a:moveTo>
                    <a:pt x="0" y="1805057"/>
                  </a:moveTo>
                  <a:lnTo>
                    <a:pt x="0" y="0"/>
                  </a:lnTo>
                  <a:lnTo>
                    <a:pt x="902471" y="0"/>
                  </a:lnTo>
                  <a:lnTo>
                    <a:pt x="902471" y="902470"/>
                  </a:lnTo>
                  <a:cubicBezTo>
                    <a:pt x="902471" y="1400938"/>
                    <a:pt x="498352" y="1804939"/>
                    <a:pt x="0" y="1804939"/>
                  </a:cubicBezTo>
                  <a:close/>
                </a:path>
              </a:pathLst>
            </a:custGeom>
            <a:solidFill>
              <a:srgbClr val="2554CE"/>
            </a:solidFill>
            <a:ln w="8716" cap="flat">
              <a:noFill/>
              <a:prstDash val="solid"/>
              <a:miter/>
            </a:ln>
          </p:spPr>
          <p:txBody>
            <a:bodyPr rtlCol="0" anchor="ctr"/>
            <a:lstStyle/>
            <a:p>
              <a:endParaRPr lang="en-ZA"/>
            </a:p>
          </p:txBody>
        </p:sp>
      </p:grpSp>
      <p:grpSp>
        <p:nvGrpSpPr>
          <p:cNvPr id="48" name="Graphic 1">
            <a:extLst>
              <a:ext uri="{FF2B5EF4-FFF2-40B4-BE49-F238E27FC236}">
                <a16:creationId xmlns:a16="http://schemas.microsoft.com/office/drawing/2014/main" id="{A905D226-E1DC-A468-4916-6E333FE43AD3}"/>
              </a:ext>
            </a:extLst>
          </p:cNvPr>
          <p:cNvGrpSpPr/>
          <p:nvPr/>
        </p:nvGrpSpPr>
        <p:grpSpPr>
          <a:xfrm>
            <a:off x="8641685" y="1238863"/>
            <a:ext cx="4807721" cy="3579054"/>
            <a:chOff x="8641685" y="1238863"/>
            <a:chExt cx="4807721" cy="3579054"/>
          </a:xfrm>
        </p:grpSpPr>
        <p:sp>
          <p:nvSpPr>
            <p:cNvPr id="49" name="Freeform: Shape 48">
              <a:extLst>
                <a:ext uri="{FF2B5EF4-FFF2-40B4-BE49-F238E27FC236}">
                  <a16:creationId xmlns:a16="http://schemas.microsoft.com/office/drawing/2014/main" id="{E2156E56-25EA-4E59-4755-C6A66FB98751}"/>
                </a:ext>
              </a:extLst>
            </p:cNvPr>
            <p:cNvSpPr/>
            <p:nvPr/>
          </p:nvSpPr>
          <p:spPr>
            <a:xfrm>
              <a:off x="8641685" y="1238863"/>
              <a:ext cx="3579060" cy="3579054"/>
            </a:xfrm>
            <a:custGeom>
              <a:avLst/>
              <a:gdLst>
                <a:gd name="connsiteX0" fmla="*/ 0 w 3579060"/>
                <a:gd name="connsiteY0" fmla="*/ 0 h 3579054"/>
                <a:gd name="connsiteX1" fmla="*/ 3579061 w 3579060"/>
                <a:gd name="connsiteY1" fmla="*/ 0 h 3579054"/>
                <a:gd name="connsiteX2" fmla="*/ 3579061 w 3579060"/>
                <a:gd name="connsiteY2" fmla="*/ 3579054 h 3579054"/>
                <a:gd name="connsiteX3" fmla="*/ 0 w 3579060"/>
                <a:gd name="connsiteY3" fmla="*/ 3579054 h 3579054"/>
              </a:gdLst>
              <a:ahLst/>
              <a:cxnLst>
                <a:cxn ang="0">
                  <a:pos x="connsiteX0" y="connsiteY0"/>
                </a:cxn>
                <a:cxn ang="0">
                  <a:pos x="connsiteX1" y="connsiteY1"/>
                </a:cxn>
                <a:cxn ang="0">
                  <a:pos x="connsiteX2" y="connsiteY2"/>
                </a:cxn>
                <a:cxn ang="0">
                  <a:pos x="connsiteX3" y="connsiteY3"/>
                </a:cxn>
              </a:cxnLst>
              <a:rect l="l" t="t" r="r" b="b"/>
              <a:pathLst>
                <a:path w="3579060" h="3579054">
                  <a:moveTo>
                    <a:pt x="0" y="0"/>
                  </a:moveTo>
                  <a:lnTo>
                    <a:pt x="3579061" y="0"/>
                  </a:lnTo>
                  <a:lnTo>
                    <a:pt x="3579061" y="3579054"/>
                  </a:lnTo>
                  <a:lnTo>
                    <a:pt x="0" y="3579054"/>
                  </a:lnTo>
                  <a:close/>
                </a:path>
              </a:pathLst>
            </a:custGeom>
            <a:solidFill>
              <a:srgbClr val="15305D"/>
            </a:solidFill>
            <a:ln w="8716" cap="flat">
              <a:noFill/>
              <a:prstDash val="solid"/>
              <a:miter/>
            </a:ln>
          </p:spPr>
          <p:txBody>
            <a:bodyPr rtlCol="0" anchor="ctr"/>
            <a:lstStyle/>
            <a:p>
              <a:endParaRPr lang="en-ZA"/>
            </a:p>
          </p:txBody>
        </p:sp>
        <p:sp>
          <p:nvSpPr>
            <p:cNvPr id="50" name="Freeform: Shape 49">
              <a:extLst>
                <a:ext uri="{FF2B5EF4-FFF2-40B4-BE49-F238E27FC236}">
                  <a16:creationId xmlns:a16="http://schemas.microsoft.com/office/drawing/2014/main" id="{8B17FD7D-FEDD-58CB-AFF9-D6D39B27E189}"/>
                </a:ext>
              </a:extLst>
            </p:cNvPr>
            <p:cNvSpPr/>
            <p:nvPr/>
          </p:nvSpPr>
          <p:spPr>
            <a:xfrm>
              <a:off x="10431274" y="1238863"/>
              <a:ext cx="1789471" cy="3579054"/>
            </a:xfrm>
            <a:custGeom>
              <a:avLst/>
              <a:gdLst>
                <a:gd name="connsiteX0" fmla="*/ 0 w 1789471"/>
                <a:gd name="connsiteY0" fmla="*/ 3579054 h 3579054"/>
                <a:gd name="connsiteX1" fmla="*/ 0 w 1789471"/>
                <a:gd name="connsiteY1" fmla="*/ 0 h 3579054"/>
                <a:gd name="connsiteX2" fmla="*/ 1789472 w 1789471"/>
                <a:gd name="connsiteY2" fmla="*/ 0 h 3579054"/>
                <a:gd name="connsiteX3" fmla="*/ 1789472 w 1789471"/>
                <a:gd name="connsiteY3" fmla="*/ 1789468 h 3579054"/>
                <a:gd name="connsiteX4" fmla="*/ 0 w 1789471"/>
                <a:gd name="connsiteY4" fmla="*/ 3578937 h 357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471" h="3579054">
                  <a:moveTo>
                    <a:pt x="0" y="3579054"/>
                  </a:moveTo>
                  <a:lnTo>
                    <a:pt x="0" y="0"/>
                  </a:lnTo>
                  <a:lnTo>
                    <a:pt x="1789472" y="0"/>
                  </a:lnTo>
                  <a:lnTo>
                    <a:pt x="1789472" y="1789468"/>
                  </a:lnTo>
                  <a:cubicBezTo>
                    <a:pt x="1789472" y="2777732"/>
                    <a:pt x="988265" y="3578937"/>
                    <a:pt x="0" y="3578937"/>
                  </a:cubicBezTo>
                  <a:close/>
                </a:path>
              </a:pathLst>
            </a:custGeom>
            <a:solidFill>
              <a:srgbClr val="214FB1"/>
            </a:solidFill>
            <a:ln w="8716" cap="flat">
              <a:noFill/>
              <a:prstDash val="solid"/>
              <a:miter/>
            </a:ln>
          </p:spPr>
          <p:txBody>
            <a:bodyPr rtlCol="0" anchor="ctr"/>
            <a:lstStyle/>
            <a:p>
              <a:endParaRPr lang="en-ZA"/>
            </a:p>
          </p:txBody>
        </p:sp>
        <p:sp>
          <p:nvSpPr>
            <p:cNvPr id="51" name="Freeform: Shape 50">
              <a:extLst>
                <a:ext uri="{FF2B5EF4-FFF2-40B4-BE49-F238E27FC236}">
                  <a16:creationId xmlns:a16="http://schemas.microsoft.com/office/drawing/2014/main" id="{8764D973-14E4-C9A1-8450-E56411393EB1}"/>
                </a:ext>
              </a:extLst>
            </p:cNvPr>
            <p:cNvSpPr/>
            <p:nvPr/>
          </p:nvSpPr>
          <p:spPr>
            <a:xfrm>
              <a:off x="8641803" y="1238863"/>
              <a:ext cx="1789471" cy="3579054"/>
            </a:xfrm>
            <a:custGeom>
              <a:avLst/>
              <a:gdLst>
                <a:gd name="connsiteX0" fmla="*/ 1789472 w 1789471"/>
                <a:gd name="connsiteY0" fmla="*/ 3579054 h 3579054"/>
                <a:gd name="connsiteX1" fmla="*/ 1789472 w 1789471"/>
                <a:gd name="connsiteY1" fmla="*/ 0 h 3579054"/>
                <a:gd name="connsiteX2" fmla="*/ 0 w 1789471"/>
                <a:gd name="connsiteY2" fmla="*/ 0 h 3579054"/>
                <a:gd name="connsiteX3" fmla="*/ 0 w 1789471"/>
                <a:gd name="connsiteY3" fmla="*/ 1789468 h 3579054"/>
                <a:gd name="connsiteX4" fmla="*/ 1789472 w 1789471"/>
                <a:gd name="connsiteY4" fmla="*/ 3578937 h 357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9471" h="3579054">
                  <a:moveTo>
                    <a:pt x="1789472" y="3579054"/>
                  </a:moveTo>
                  <a:lnTo>
                    <a:pt x="1789472" y="0"/>
                  </a:lnTo>
                  <a:lnTo>
                    <a:pt x="0" y="0"/>
                  </a:lnTo>
                  <a:lnTo>
                    <a:pt x="0" y="1789468"/>
                  </a:lnTo>
                  <a:cubicBezTo>
                    <a:pt x="0" y="2777732"/>
                    <a:pt x="801207" y="3578937"/>
                    <a:pt x="1789472" y="3578937"/>
                  </a:cubicBezTo>
                  <a:close/>
                </a:path>
              </a:pathLst>
            </a:custGeom>
            <a:solidFill>
              <a:srgbClr val="1B4087"/>
            </a:solidFill>
            <a:ln w="8716" cap="flat">
              <a:noFill/>
              <a:prstDash val="solid"/>
              <a:miter/>
            </a:ln>
          </p:spPr>
          <p:txBody>
            <a:bodyPr rtlCol="0" anchor="ctr"/>
            <a:lstStyle/>
            <a:p>
              <a:endParaRPr lang="en-ZA"/>
            </a:p>
          </p:txBody>
        </p:sp>
      </p:grpSp>
      <p:sp>
        <p:nvSpPr>
          <p:cNvPr id="5" name="Picture Placeholder 4">
            <a:extLst>
              <a:ext uri="{FF2B5EF4-FFF2-40B4-BE49-F238E27FC236}">
                <a16:creationId xmlns:a16="http://schemas.microsoft.com/office/drawing/2014/main" id="{5BCF3521-5BCE-BFEC-4DF9-AB8411DE3303}"/>
              </a:ext>
            </a:extLst>
          </p:cNvPr>
          <p:cNvSpPr>
            <a:spLocks noGrp="1"/>
          </p:cNvSpPr>
          <p:nvPr>
            <p:ph type="pic" sz="quarter" idx="14" hasCustomPrompt="1"/>
          </p:nvPr>
        </p:nvSpPr>
        <p:spPr>
          <a:xfrm>
            <a:off x="7896225" y="1526365"/>
            <a:ext cx="3883420" cy="5070567"/>
          </a:xfrm>
        </p:spPr>
        <p:txBody>
          <a:bodyPr/>
          <a:lstStyle>
            <a:lvl1pPr>
              <a:defRPr/>
            </a:lvl1pPr>
          </a:lstStyle>
          <a:p>
            <a:r>
              <a:rPr lang="en-US" dirty="0"/>
              <a:t>Picture if needed</a:t>
            </a:r>
            <a:endParaRPr lang="en-ZA" dirty="0"/>
          </a:p>
        </p:txBody>
      </p:sp>
      <p:sp>
        <p:nvSpPr>
          <p:cNvPr id="7" name="Rectangle 6">
            <a:extLst>
              <a:ext uri="{FF2B5EF4-FFF2-40B4-BE49-F238E27FC236}">
                <a16:creationId xmlns:a16="http://schemas.microsoft.com/office/drawing/2014/main" id="{35453B4F-AA50-ED37-900C-64905EA01511}"/>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1">
            <a:extLst>
              <a:ext uri="{FF2B5EF4-FFF2-40B4-BE49-F238E27FC236}">
                <a16:creationId xmlns:a16="http://schemas.microsoft.com/office/drawing/2014/main" id="{2BB952CB-EF28-77C5-1EE4-AEA54C15E396}"/>
              </a:ext>
            </a:extLst>
          </p:cNvPr>
          <p:cNvSpPr>
            <a:spLocks noGrp="1"/>
          </p:cNvSpPr>
          <p:nvPr>
            <p:ph type="title"/>
          </p:nvPr>
        </p:nvSpPr>
        <p:spPr>
          <a:xfrm>
            <a:off x="570692"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12" name="Graphic 11">
            <a:extLst>
              <a:ext uri="{FF2B5EF4-FFF2-40B4-BE49-F238E27FC236}">
                <a16:creationId xmlns:a16="http://schemas.microsoft.com/office/drawing/2014/main" id="{97D93F69-158C-051E-1F50-7E8350AF17CC}"/>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306810" y="236440"/>
            <a:ext cx="494424" cy="636685"/>
          </a:xfrm>
          <a:prstGeom prst="rect">
            <a:avLst/>
          </a:prstGeom>
        </p:spPr>
      </p:pic>
      <p:sp>
        <p:nvSpPr>
          <p:cNvPr id="14" name="Rectangle 13">
            <a:extLst>
              <a:ext uri="{FF2B5EF4-FFF2-40B4-BE49-F238E27FC236}">
                <a16:creationId xmlns:a16="http://schemas.microsoft.com/office/drawing/2014/main" id="{05652903-BBD3-2BF2-D842-EC6CC4D46033}"/>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Rectangle 14">
            <a:extLst>
              <a:ext uri="{FF2B5EF4-FFF2-40B4-BE49-F238E27FC236}">
                <a16:creationId xmlns:a16="http://schemas.microsoft.com/office/drawing/2014/main" id="{5CDF9F24-C8E0-7A5D-7D39-1EC33B136249}"/>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191147033"/>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Gallery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AEE9287-A9BB-67BD-BE75-FC74BAD8CE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59524" y="3127341"/>
            <a:ext cx="3456349" cy="3456349"/>
          </a:xfrm>
          <a:prstGeom prst="rect">
            <a:avLst/>
          </a:prstGeom>
        </p:spPr>
      </p:pic>
      <p:sp>
        <p:nvSpPr>
          <p:cNvPr id="15" name="Picture Placeholder 14">
            <a:extLst>
              <a:ext uri="{FF2B5EF4-FFF2-40B4-BE49-F238E27FC236}">
                <a16:creationId xmlns:a16="http://schemas.microsoft.com/office/drawing/2014/main" id="{67F0283E-ADB8-09A1-3222-E36E04AC8696}"/>
              </a:ext>
            </a:extLst>
          </p:cNvPr>
          <p:cNvSpPr>
            <a:spLocks noGrp="1"/>
          </p:cNvSpPr>
          <p:nvPr>
            <p:ph type="pic" sz="quarter" idx="14" hasCustomPrompt="1"/>
          </p:nvPr>
        </p:nvSpPr>
        <p:spPr>
          <a:xfrm>
            <a:off x="5140744" y="1620838"/>
            <a:ext cx="3371850" cy="2209800"/>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first</a:t>
            </a:r>
            <a:endParaRPr lang="en-ZA" dirty="0"/>
          </a:p>
        </p:txBody>
      </p:sp>
      <p:sp>
        <p:nvSpPr>
          <p:cNvPr id="22" name="Picture Placeholder 14">
            <a:extLst>
              <a:ext uri="{FF2B5EF4-FFF2-40B4-BE49-F238E27FC236}">
                <a16:creationId xmlns:a16="http://schemas.microsoft.com/office/drawing/2014/main" id="{F4EF5853-0B39-E749-5264-CE8F152EDF71}"/>
              </a:ext>
            </a:extLst>
          </p:cNvPr>
          <p:cNvSpPr>
            <a:spLocks noGrp="1"/>
          </p:cNvSpPr>
          <p:nvPr>
            <p:ph type="pic" sz="quarter" idx="15" hasCustomPrompt="1"/>
          </p:nvPr>
        </p:nvSpPr>
        <p:spPr>
          <a:xfrm>
            <a:off x="9428480" y="1738641"/>
            <a:ext cx="2218546" cy="1453963"/>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2de</a:t>
            </a:r>
            <a:endParaRPr lang="en-ZA" dirty="0"/>
          </a:p>
        </p:txBody>
      </p:sp>
      <p:sp>
        <p:nvSpPr>
          <p:cNvPr id="24" name="Picture Placeholder 14">
            <a:extLst>
              <a:ext uri="{FF2B5EF4-FFF2-40B4-BE49-F238E27FC236}">
                <a16:creationId xmlns:a16="http://schemas.microsoft.com/office/drawing/2014/main" id="{2435612C-1B31-CA00-5526-86AF259DF5AD}"/>
              </a:ext>
            </a:extLst>
          </p:cNvPr>
          <p:cNvSpPr>
            <a:spLocks noGrp="1"/>
          </p:cNvSpPr>
          <p:nvPr>
            <p:ph type="pic" sz="quarter" idx="16" hasCustomPrompt="1"/>
          </p:nvPr>
        </p:nvSpPr>
        <p:spPr>
          <a:xfrm>
            <a:off x="8015404" y="3721226"/>
            <a:ext cx="2929887" cy="1939305"/>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3de</a:t>
            </a:r>
            <a:endParaRPr lang="en-ZA" dirty="0"/>
          </a:p>
        </p:txBody>
      </p:sp>
      <p:sp>
        <p:nvSpPr>
          <p:cNvPr id="25" name="Picture Placeholder 14">
            <a:extLst>
              <a:ext uri="{FF2B5EF4-FFF2-40B4-BE49-F238E27FC236}">
                <a16:creationId xmlns:a16="http://schemas.microsoft.com/office/drawing/2014/main" id="{41199E48-E923-EA38-BA76-05424FAE36E8}"/>
              </a:ext>
            </a:extLst>
          </p:cNvPr>
          <p:cNvSpPr>
            <a:spLocks noGrp="1"/>
          </p:cNvSpPr>
          <p:nvPr>
            <p:ph type="pic" sz="quarter" idx="17" hasCustomPrompt="1"/>
          </p:nvPr>
        </p:nvSpPr>
        <p:spPr>
          <a:xfrm>
            <a:off x="5102112" y="4226545"/>
            <a:ext cx="2129674" cy="1433986"/>
          </a:xfrm>
          <a:prstGeom prst="roundRect">
            <a:avLst>
              <a:gd name="adj" fmla="val 7763"/>
            </a:avLst>
          </a:prstGeom>
          <a:effectLst>
            <a:outerShdw blurRad="38100" dist="25400" dir="2700000" sx="101000" sy="101000" algn="tl" rotWithShape="0">
              <a:prstClr val="black">
                <a:alpha val="16000"/>
              </a:prstClr>
            </a:outerShdw>
          </a:effectLst>
        </p:spPr>
        <p:txBody>
          <a:bodyPr/>
          <a:lstStyle>
            <a:lvl1pPr>
              <a:defRPr/>
            </a:lvl1pPr>
          </a:lstStyle>
          <a:p>
            <a:r>
              <a:rPr lang="en-US" dirty="0"/>
              <a:t>Place 4th</a:t>
            </a:r>
            <a:endParaRPr lang="en-ZA" dirty="0"/>
          </a:p>
        </p:txBody>
      </p:sp>
      <p:sp>
        <p:nvSpPr>
          <p:cNvPr id="10" name="Footer Placeholder 3">
            <a:extLst>
              <a:ext uri="{FF2B5EF4-FFF2-40B4-BE49-F238E27FC236}">
                <a16:creationId xmlns:a16="http://schemas.microsoft.com/office/drawing/2014/main" id="{33CF1D06-20E6-0BD1-8963-A367328EEA04}"/>
              </a:ext>
            </a:extLst>
          </p:cNvPr>
          <p:cNvSpPr>
            <a:spLocks noGrp="1"/>
          </p:cNvSpPr>
          <p:nvPr>
            <p:ph type="ftr" sz="quarter" idx="11"/>
          </p:nvPr>
        </p:nvSpPr>
        <p:spPr>
          <a:xfrm>
            <a:off x="570692" y="6165602"/>
            <a:ext cx="4114800" cy="402838"/>
          </a:xfrm>
        </p:spPr>
        <p:txBody>
          <a:bodyPr lIns="0"/>
          <a:lstStyle>
            <a:lvl1pPr algn="l">
              <a:defRPr/>
            </a:lvl1pPr>
          </a:lstStyle>
          <a:p>
            <a:r>
              <a:rPr lang="en-ZA" dirty="0"/>
              <a:t>eduvos.com</a:t>
            </a:r>
          </a:p>
        </p:txBody>
      </p:sp>
      <p:sp>
        <p:nvSpPr>
          <p:cNvPr id="11" name="Slide Number Placeholder 4">
            <a:extLst>
              <a:ext uri="{FF2B5EF4-FFF2-40B4-BE49-F238E27FC236}">
                <a16:creationId xmlns:a16="http://schemas.microsoft.com/office/drawing/2014/main" id="{1B2F4197-06CD-A4DE-DF14-5BED4591BD3B}"/>
              </a:ext>
            </a:extLst>
          </p:cNvPr>
          <p:cNvSpPr>
            <a:spLocks noGrp="1"/>
          </p:cNvSpPr>
          <p:nvPr>
            <p:ph type="sldNum" sz="quarter" idx="12"/>
          </p:nvPr>
        </p:nvSpPr>
        <p:spPr>
          <a:xfrm>
            <a:off x="10937558" y="6165602"/>
            <a:ext cx="738505" cy="365125"/>
          </a:xfrm>
        </p:spPr>
        <p:txBody>
          <a:bodyPr rIns="0"/>
          <a:lstStyle/>
          <a:p>
            <a:fld id="{C45CFD10-50C9-47C7-9308-AA126F3F89FE}" type="slidenum">
              <a:rPr lang="en-ZA" smtClean="0"/>
              <a:t>‹#›</a:t>
            </a:fld>
            <a:endParaRPr lang="en-ZA"/>
          </a:p>
        </p:txBody>
      </p:sp>
      <p:sp>
        <p:nvSpPr>
          <p:cNvPr id="13" name="Text Placeholder 8">
            <a:extLst>
              <a:ext uri="{FF2B5EF4-FFF2-40B4-BE49-F238E27FC236}">
                <a16:creationId xmlns:a16="http://schemas.microsoft.com/office/drawing/2014/main" id="{8AF9ABA7-79CB-F9DA-B066-A164C732FFDD}"/>
              </a:ext>
            </a:extLst>
          </p:cNvPr>
          <p:cNvSpPr>
            <a:spLocks noGrp="1"/>
          </p:cNvSpPr>
          <p:nvPr>
            <p:ph type="body" sz="quarter" idx="13"/>
          </p:nvPr>
        </p:nvSpPr>
        <p:spPr>
          <a:xfrm>
            <a:off x="570692" y="1621546"/>
            <a:ext cx="3846861" cy="4038986"/>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Rectangle 6">
            <a:extLst>
              <a:ext uri="{FF2B5EF4-FFF2-40B4-BE49-F238E27FC236}">
                <a16:creationId xmlns:a16="http://schemas.microsoft.com/office/drawing/2014/main" id="{56090CEE-019B-B287-A889-306D87F87C74}"/>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Title 1">
            <a:extLst>
              <a:ext uri="{FF2B5EF4-FFF2-40B4-BE49-F238E27FC236}">
                <a16:creationId xmlns:a16="http://schemas.microsoft.com/office/drawing/2014/main" id="{C2B199DA-04BC-E957-649E-AD24C9CDCEC6}"/>
              </a:ext>
            </a:extLst>
          </p:cNvPr>
          <p:cNvSpPr>
            <a:spLocks noGrp="1"/>
          </p:cNvSpPr>
          <p:nvPr>
            <p:ph type="title"/>
          </p:nvPr>
        </p:nvSpPr>
        <p:spPr>
          <a:xfrm>
            <a:off x="570692"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9" name="Graphic 8">
            <a:extLst>
              <a:ext uri="{FF2B5EF4-FFF2-40B4-BE49-F238E27FC236}">
                <a16:creationId xmlns:a16="http://schemas.microsoft.com/office/drawing/2014/main" id="{9349CBBA-022E-827D-C9AA-F16E0B9D29E4}"/>
              </a:ext>
            </a:extLst>
          </p:cNvPr>
          <p:cNvPicPr>
            <a:picLocks noChangeAspect="1"/>
          </p:cNvPicPr>
          <p:nvPr userDrawn="1"/>
        </p:nvPicPr>
        <p:blipFill>
          <a:blip r:embed="rId4">
            <a:extLst>
              <a:ext uri="{96DAC541-7B7A-43D3-8B79-37D633B846F1}">
                <asvg:svgBlip xmlns:asvg="http://schemas.microsoft.com/office/drawing/2016/SVG/main" r:embed="rId5"/>
              </a:ext>
            </a:extLst>
          </a:blip>
          <a:srcRect r="70186"/>
          <a:stretch/>
        </p:blipFill>
        <p:spPr>
          <a:xfrm>
            <a:off x="11306810" y="236440"/>
            <a:ext cx="494424" cy="636685"/>
          </a:xfrm>
          <a:prstGeom prst="rect">
            <a:avLst/>
          </a:prstGeom>
        </p:spPr>
      </p:pic>
      <p:sp>
        <p:nvSpPr>
          <p:cNvPr id="12" name="Rectangle 11">
            <a:extLst>
              <a:ext uri="{FF2B5EF4-FFF2-40B4-BE49-F238E27FC236}">
                <a16:creationId xmlns:a16="http://schemas.microsoft.com/office/drawing/2014/main" id="{AB21B2B5-80E8-37F2-DBB0-3483D658EF2F}"/>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Rectangle 13">
            <a:extLst>
              <a:ext uri="{FF2B5EF4-FFF2-40B4-BE49-F238E27FC236}">
                <a16:creationId xmlns:a16="http://schemas.microsoft.com/office/drawing/2014/main" id="{C540AC5A-8498-40D3-BEC8-FA478F43D7EB}"/>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420313412"/>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Char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9EF2336-C959-D507-B90C-3F52FF76325C}"/>
              </a:ext>
            </a:extLst>
          </p:cNvPr>
          <p:cNvSpPr>
            <a:spLocks noGrp="1"/>
          </p:cNvSpPr>
          <p:nvPr>
            <p:ph type="ftr" sz="quarter" idx="11"/>
          </p:nvPr>
        </p:nvSpPr>
        <p:spPr>
          <a:xfrm>
            <a:off x="570692" y="6165602"/>
            <a:ext cx="4114800" cy="402838"/>
          </a:xfrm>
        </p:spPr>
        <p:txBody>
          <a:bodyPr lIns="0"/>
          <a:lstStyle>
            <a:lvl1pPr algn="l">
              <a:defRPr/>
            </a:lvl1pPr>
          </a:lstStyle>
          <a:p>
            <a:r>
              <a:rPr lang="en-ZA" dirty="0"/>
              <a:t>eduvos.com</a:t>
            </a:r>
          </a:p>
        </p:txBody>
      </p:sp>
      <p:sp>
        <p:nvSpPr>
          <p:cNvPr id="9" name="Text Placeholder 8">
            <a:extLst>
              <a:ext uri="{FF2B5EF4-FFF2-40B4-BE49-F238E27FC236}">
                <a16:creationId xmlns:a16="http://schemas.microsoft.com/office/drawing/2014/main" id="{C085DC44-867E-A4D3-E1C8-7E9BB1385C79}"/>
              </a:ext>
            </a:extLst>
          </p:cNvPr>
          <p:cNvSpPr>
            <a:spLocks noGrp="1"/>
          </p:cNvSpPr>
          <p:nvPr>
            <p:ph type="body" sz="quarter" idx="13"/>
          </p:nvPr>
        </p:nvSpPr>
        <p:spPr>
          <a:xfrm>
            <a:off x="570691" y="1626712"/>
            <a:ext cx="4326429" cy="4215288"/>
          </a:xfrm>
        </p:spPr>
        <p:txBody>
          <a:bodyPr/>
          <a:lstStyle>
            <a:lvl2pPr marL="541338" indent="-342900">
              <a:buFont typeface="Arial" panose="020B0604020202020204" pitchFamily="34" charset="0"/>
              <a:buChar char="•"/>
              <a:defRPr/>
            </a:lvl2pPr>
            <a:lvl3pPr marL="895350" indent="-342900">
              <a:buFont typeface="Wingdings" panose="05000000000000000000" pitchFamily="2" charset="2"/>
              <a:buChar char="§"/>
              <a:defRPr/>
            </a:lvl3pPr>
            <a:lvl4pPr marL="1258888" indent="-342900">
              <a:buFont typeface="Courier New" panose="02070309020205020404" pitchFamily="49" charset="0"/>
              <a:buChar char="o"/>
              <a:defRPr/>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Rectangle 6">
            <a:extLst>
              <a:ext uri="{FF2B5EF4-FFF2-40B4-BE49-F238E27FC236}">
                <a16:creationId xmlns:a16="http://schemas.microsoft.com/office/drawing/2014/main" id="{128F689A-5533-00EF-92A2-77B56F662FBB}"/>
              </a:ext>
            </a:extLst>
          </p:cNvPr>
          <p:cNvSpPr/>
          <p:nvPr userDrawn="1"/>
        </p:nvSpPr>
        <p:spPr>
          <a:xfrm>
            <a:off x="5256184" y="1567706"/>
            <a:ext cx="6419877" cy="5084762"/>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Chart Placeholder 9">
            <a:extLst>
              <a:ext uri="{FF2B5EF4-FFF2-40B4-BE49-F238E27FC236}">
                <a16:creationId xmlns:a16="http://schemas.microsoft.com/office/drawing/2014/main" id="{ABD9FA6B-0BAE-7882-D635-DE9E328413AD}"/>
              </a:ext>
            </a:extLst>
          </p:cNvPr>
          <p:cNvSpPr>
            <a:spLocks noGrp="1"/>
          </p:cNvSpPr>
          <p:nvPr>
            <p:ph type="chart" sz="quarter" idx="14"/>
          </p:nvPr>
        </p:nvSpPr>
        <p:spPr>
          <a:xfrm>
            <a:off x="5526031" y="1773238"/>
            <a:ext cx="5880181" cy="5084762"/>
          </a:xfrm>
        </p:spPr>
        <p:txBody>
          <a:bodyPr/>
          <a:lstStyle/>
          <a:p>
            <a:endParaRPr lang="en-ZA" dirty="0"/>
          </a:p>
        </p:txBody>
      </p:sp>
      <p:sp>
        <p:nvSpPr>
          <p:cNvPr id="2" name="Rectangle 1">
            <a:extLst>
              <a:ext uri="{FF2B5EF4-FFF2-40B4-BE49-F238E27FC236}">
                <a16:creationId xmlns:a16="http://schemas.microsoft.com/office/drawing/2014/main" id="{641178AA-913E-54DD-9C39-064CA54BD95A}"/>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itle 1">
            <a:extLst>
              <a:ext uri="{FF2B5EF4-FFF2-40B4-BE49-F238E27FC236}">
                <a16:creationId xmlns:a16="http://schemas.microsoft.com/office/drawing/2014/main" id="{43B6F67E-22C5-634E-5177-17353F332B4E}"/>
              </a:ext>
            </a:extLst>
          </p:cNvPr>
          <p:cNvSpPr>
            <a:spLocks noGrp="1"/>
          </p:cNvSpPr>
          <p:nvPr>
            <p:ph type="title"/>
          </p:nvPr>
        </p:nvSpPr>
        <p:spPr>
          <a:xfrm>
            <a:off x="570692"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5" name="Graphic 4">
            <a:extLst>
              <a:ext uri="{FF2B5EF4-FFF2-40B4-BE49-F238E27FC236}">
                <a16:creationId xmlns:a16="http://schemas.microsoft.com/office/drawing/2014/main" id="{165A6A72-87EB-3469-C5C7-55AE47F48DCE}"/>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306810" y="236440"/>
            <a:ext cx="494424" cy="636685"/>
          </a:xfrm>
          <a:prstGeom prst="rect">
            <a:avLst/>
          </a:prstGeom>
        </p:spPr>
      </p:pic>
      <p:sp>
        <p:nvSpPr>
          <p:cNvPr id="6" name="Rectangle 5">
            <a:extLst>
              <a:ext uri="{FF2B5EF4-FFF2-40B4-BE49-F238E27FC236}">
                <a16:creationId xmlns:a16="http://schemas.microsoft.com/office/drawing/2014/main" id="{F2355B7E-E667-AD05-D3EE-28F7EAFC621E}"/>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Rectangle 21">
            <a:extLst>
              <a:ext uri="{FF2B5EF4-FFF2-40B4-BE49-F238E27FC236}">
                <a16:creationId xmlns:a16="http://schemas.microsoft.com/office/drawing/2014/main" id="{36878AC5-8836-13DE-F3B7-AC175D0BB5F0}"/>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808507951"/>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Char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8F689A-5533-00EF-92A2-77B56F662FBB}"/>
              </a:ext>
            </a:extLst>
          </p:cNvPr>
          <p:cNvSpPr/>
          <p:nvPr userDrawn="1"/>
        </p:nvSpPr>
        <p:spPr>
          <a:xfrm>
            <a:off x="570693" y="1640163"/>
            <a:ext cx="11105370" cy="5217837"/>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Chart Placeholder 9">
            <a:extLst>
              <a:ext uri="{FF2B5EF4-FFF2-40B4-BE49-F238E27FC236}">
                <a16:creationId xmlns:a16="http://schemas.microsoft.com/office/drawing/2014/main" id="{ABD9FA6B-0BAE-7882-D635-DE9E328413AD}"/>
              </a:ext>
            </a:extLst>
          </p:cNvPr>
          <p:cNvSpPr>
            <a:spLocks noGrp="1"/>
          </p:cNvSpPr>
          <p:nvPr>
            <p:ph type="chart" sz="quarter" idx="14"/>
          </p:nvPr>
        </p:nvSpPr>
        <p:spPr>
          <a:xfrm>
            <a:off x="902825" y="1958352"/>
            <a:ext cx="10382713" cy="3883648"/>
          </a:xfrm>
        </p:spPr>
        <p:txBody>
          <a:bodyPr/>
          <a:lstStyle/>
          <a:p>
            <a:endParaRPr lang="en-ZA" dirty="0"/>
          </a:p>
        </p:txBody>
      </p:sp>
      <p:sp>
        <p:nvSpPr>
          <p:cNvPr id="2" name="Rectangle 1">
            <a:extLst>
              <a:ext uri="{FF2B5EF4-FFF2-40B4-BE49-F238E27FC236}">
                <a16:creationId xmlns:a16="http://schemas.microsoft.com/office/drawing/2014/main" id="{A96A46D8-6945-2B16-6C81-687CB75BA446}"/>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itle 1">
            <a:extLst>
              <a:ext uri="{FF2B5EF4-FFF2-40B4-BE49-F238E27FC236}">
                <a16:creationId xmlns:a16="http://schemas.microsoft.com/office/drawing/2014/main" id="{BC2EBD24-855C-A24D-B7B6-CAA78516CB15}"/>
              </a:ext>
            </a:extLst>
          </p:cNvPr>
          <p:cNvSpPr>
            <a:spLocks noGrp="1"/>
          </p:cNvSpPr>
          <p:nvPr>
            <p:ph type="title"/>
          </p:nvPr>
        </p:nvSpPr>
        <p:spPr>
          <a:xfrm>
            <a:off x="570692"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5" name="Graphic 4">
            <a:extLst>
              <a:ext uri="{FF2B5EF4-FFF2-40B4-BE49-F238E27FC236}">
                <a16:creationId xmlns:a16="http://schemas.microsoft.com/office/drawing/2014/main" id="{0A35DAE4-E760-F50E-0048-184636F49652}"/>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306810" y="236440"/>
            <a:ext cx="494424" cy="636685"/>
          </a:xfrm>
          <a:prstGeom prst="rect">
            <a:avLst/>
          </a:prstGeom>
        </p:spPr>
      </p:pic>
      <p:sp>
        <p:nvSpPr>
          <p:cNvPr id="6" name="Rectangle 5">
            <a:extLst>
              <a:ext uri="{FF2B5EF4-FFF2-40B4-BE49-F238E27FC236}">
                <a16:creationId xmlns:a16="http://schemas.microsoft.com/office/drawing/2014/main" id="{226649AC-F16B-5165-2BEB-E669E6A3CEF4}"/>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ectangle 19">
            <a:extLst>
              <a:ext uri="{FF2B5EF4-FFF2-40B4-BE49-F238E27FC236}">
                <a16:creationId xmlns:a16="http://schemas.microsoft.com/office/drawing/2014/main" id="{79F9E65C-8B6B-8EA9-813F-99716C6C816D}"/>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540610681"/>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90D8F3-AED3-A2C0-9485-69477D74CBC4}"/>
              </a:ext>
            </a:extLst>
          </p:cNvPr>
          <p:cNvGrpSpPr/>
          <p:nvPr userDrawn="1"/>
        </p:nvGrpSpPr>
        <p:grpSpPr>
          <a:xfrm>
            <a:off x="570693" y="5958673"/>
            <a:ext cx="11105372" cy="899328"/>
            <a:chOff x="4295775" y="5958673"/>
            <a:chExt cx="7165974" cy="899328"/>
          </a:xfrm>
        </p:grpSpPr>
        <p:sp>
          <p:nvSpPr>
            <p:cNvPr id="5" name="Rectangle 4">
              <a:extLst>
                <a:ext uri="{FF2B5EF4-FFF2-40B4-BE49-F238E27FC236}">
                  <a16:creationId xmlns:a16="http://schemas.microsoft.com/office/drawing/2014/main" id="{171C5B39-387F-B190-12D5-B65DBB54D4C6}"/>
                </a:ext>
              </a:extLst>
            </p:cNvPr>
            <p:cNvSpPr/>
            <p:nvPr userDrawn="1"/>
          </p:nvSpPr>
          <p:spPr>
            <a:xfrm>
              <a:off x="4295775" y="5958673"/>
              <a:ext cx="3421062" cy="899327"/>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bg1">
                    <a:lumMod val="95000"/>
                  </a:schemeClr>
                </a:solidFill>
              </a:endParaRPr>
            </a:p>
          </p:txBody>
        </p:sp>
        <p:sp>
          <p:nvSpPr>
            <p:cNvPr id="8" name="Rectangle 7">
              <a:extLst>
                <a:ext uri="{FF2B5EF4-FFF2-40B4-BE49-F238E27FC236}">
                  <a16:creationId xmlns:a16="http://schemas.microsoft.com/office/drawing/2014/main" id="{EACB1225-A0CB-CEBD-14A4-A343CBAD0FCA}"/>
                </a:ext>
              </a:extLst>
            </p:cNvPr>
            <p:cNvSpPr/>
            <p:nvPr userDrawn="1"/>
          </p:nvSpPr>
          <p:spPr>
            <a:xfrm>
              <a:off x="8040687" y="5958674"/>
              <a:ext cx="3421062" cy="899327"/>
            </a:xfrm>
            <a:prstGeom prst="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solidFill>
                  <a:schemeClr val="bg1">
                    <a:lumMod val="95000"/>
                  </a:schemeClr>
                </a:solidFill>
              </a:endParaRPr>
            </a:p>
          </p:txBody>
        </p:sp>
      </p:grpSp>
      <p:sp>
        <p:nvSpPr>
          <p:cNvPr id="14" name="Text Placeholder 8">
            <a:extLst>
              <a:ext uri="{FF2B5EF4-FFF2-40B4-BE49-F238E27FC236}">
                <a16:creationId xmlns:a16="http://schemas.microsoft.com/office/drawing/2014/main" id="{15851C7E-BA01-E344-B0D1-F101297C94BE}"/>
              </a:ext>
            </a:extLst>
          </p:cNvPr>
          <p:cNvSpPr>
            <a:spLocks noGrp="1"/>
          </p:cNvSpPr>
          <p:nvPr>
            <p:ph type="body" sz="quarter" idx="16"/>
          </p:nvPr>
        </p:nvSpPr>
        <p:spPr>
          <a:xfrm>
            <a:off x="690873" y="2241471"/>
            <a:ext cx="5120351"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Text Placeholder 18">
            <a:extLst>
              <a:ext uri="{FF2B5EF4-FFF2-40B4-BE49-F238E27FC236}">
                <a16:creationId xmlns:a16="http://schemas.microsoft.com/office/drawing/2014/main" id="{3407AD11-FC10-2593-DF97-E7D50352DCA8}"/>
              </a:ext>
            </a:extLst>
          </p:cNvPr>
          <p:cNvSpPr>
            <a:spLocks noGrp="1"/>
          </p:cNvSpPr>
          <p:nvPr>
            <p:ph type="body" sz="quarter" idx="17"/>
          </p:nvPr>
        </p:nvSpPr>
        <p:spPr>
          <a:xfrm>
            <a:off x="692534" y="1616970"/>
            <a:ext cx="5114134" cy="366076"/>
          </a:xfrm>
        </p:spPr>
        <p:txBody>
          <a:bodyPr lIns="0"/>
          <a:lstStyle>
            <a:lvl1pPr marL="0" indent="0">
              <a:buFont typeface="Arial" panose="020B0604020202020204" pitchFamily="34" charset="0"/>
              <a:buNone/>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sp>
        <p:nvSpPr>
          <p:cNvPr id="16" name="Text Placeholder 8">
            <a:extLst>
              <a:ext uri="{FF2B5EF4-FFF2-40B4-BE49-F238E27FC236}">
                <a16:creationId xmlns:a16="http://schemas.microsoft.com/office/drawing/2014/main" id="{624790AA-87B5-56C7-7446-2C0CE0E960CC}"/>
              </a:ext>
            </a:extLst>
          </p:cNvPr>
          <p:cNvSpPr>
            <a:spLocks noGrp="1"/>
          </p:cNvSpPr>
          <p:nvPr>
            <p:ph type="body" sz="quarter" idx="18"/>
          </p:nvPr>
        </p:nvSpPr>
        <p:spPr>
          <a:xfrm>
            <a:off x="6374320" y="2241471"/>
            <a:ext cx="5120351"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7" name="Text Placeholder 18">
            <a:extLst>
              <a:ext uri="{FF2B5EF4-FFF2-40B4-BE49-F238E27FC236}">
                <a16:creationId xmlns:a16="http://schemas.microsoft.com/office/drawing/2014/main" id="{86DCB7C2-E21B-CBF9-6CEC-264719C6EA23}"/>
              </a:ext>
            </a:extLst>
          </p:cNvPr>
          <p:cNvSpPr>
            <a:spLocks noGrp="1"/>
          </p:cNvSpPr>
          <p:nvPr>
            <p:ph type="body" sz="quarter" idx="19"/>
          </p:nvPr>
        </p:nvSpPr>
        <p:spPr>
          <a:xfrm>
            <a:off x="6375959" y="1616970"/>
            <a:ext cx="5114134" cy="366076"/>
          </a:xfrm>
        </p:spPr>
        <p:txBody>
          <a:bodyPr lIns="0"/>
          <a:lstStyle>
            <a:lvl1pPr marL="0" indent="0">
              <a:buFont typeface="Arial" panose="020B0604020202020204" pitchFamily="34" charset="0"/>
              <a:buNone/>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sp>
        <p:nvSpPr>
          <p:cNvPr id="2" name="Rectangle 1">
            <a:extLst>
              <a:ext uri="{FF2B5EF4-FFF2-40B4-BE49-F238E27FC236}">
                <a16:creationId xmlns:a16="http://schemas.microsoft.com/office/drawing/2014/main" id="{08F57032-8163-FE6E-7AFE-F7071CB36D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itle 1">
            <a:extLst>
              <a:ext uri="{FF2B5EF4-FFF2-40B4-BE49-F238E27FC236}">
                <a16:creationId xmlns:a16="http://schemas.microsoft.com/office/drawing/2014/main" id="{C93450A4-A674-08E1-DC45-4391F0D00D91}"/>
              </a:ext>
            </a:extLst>
          </p:cNvPr>
          <p:cNvSpPr>
            <a:spLocks noGrp="1"/>
          </p:cNvSpPr>
          <p:nvPr>
            <p:ph type="title"/>
          </p:nvPr>
        </p:nvSpPr>
        <p:spPr>
          <a:xfrm>
            <a:off x="570692"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6" name="Graphic 5">
            <a:extLst>
              <a:ext uri="{FF2B5EF4-FFF2-40B4-BE49-F238E27FC236}">
                <a16:creationId xmlns:a16="http://schemas.microsoft.com/office/drawing/2014/main" id="{15F916C2-770D-E4DB-6779-53FA7D5EB952}"/>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306810" y="236440"/>
            <a:ext cx="494424" cy="636685"/>
          </a:xfrm>
          <a:prstGeom prst="rect">
            <a:avLst/>
          </a:prstGeom>
        </p:spPr>
      </p:pic>
      <p:sp>
        <p:nvSpPr>
          <p:cNvPr id="12" name="Rectangle 11">
            <a:extLst>
              <a:ext uri="{FF2B5EF4-FFF2-40B4-BE49-F238E27FC236}">
                <a16:creationId xmlns:a16="http://schemas.microsoft.com/office/drawing/2014/main" id="{DC5FE94D-8DDB-3933-E7CE-5B000606EBFD}"/>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3E92134F-DA9F-C69A-8620-163FEC819ED2}"/>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997309954"/>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47">
          <p15:clr>
            <a:srgbClr val="FBAE40"/>
          </p15:clr>
        </p15:guide>
        <p15:guide id="4" pos="2751">
          <p15:clr>
            <a:srgbClr val="FBAE40"/>
          </p15:clr>
        </p15:guide>
        <p15:guide id="5" pos="4951">
          <p15:clr>
            <a:srgbClr val="FBAE40"/>
          </p15:clr>
        </p15:guide>
        <p15:guide id="6" pos="5155">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F57032-8163-FE6E-7AFE-F7071CB36D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itle 1">
            <a:extLst>
              <a:ext uri="{FF2B5EF4-FFF2-40B4-BE49-F238E27FC236}">
                <a16:creationId xmlns:a16="http://schemas.microsoft.com/office/drawing/2014/main" id="{C93450A4-A674-08E1-DC45-4391F0D00D91}"/>
              </a:ext>
            </a:extLst>
          </p:cNvPr>
          <p:cNvSpPr>
            <a:spLocks noGrp="1"/>
          </p:cNvSpPr>
          <p:nvPr>
            <p:ph type="title"/>
          </p:nvPr>
        </p:nvSpPr>
        <p:spPr>
          <a:xfrm>
            <a:off x="570692"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6" name="Graphic 5">
            <a:extLst>
              <a:ext uri="{FF2B5EF4-FFF2-40B4-BE49-F238E27FC236}">
                <a16:creationId xmlns:a16="http://schemas.microsoft.com/office/drawing/2014/main" id="{15F916C2-770D-E4DB-6779-53FA7D5EB952}"/>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306810" y="236440"/>
            <a:ext cx="494424" cy="636685"/>
          </a:xfrm>
          <a:prstGeom prst="rect">
            <a:avLst/>
          </a:prstGeom>
        </p:spPr>
      </p:pic>
      <p:sp>
        <p:nvSpPr>
          <p:cNvPr id="12" name="Rectangle 11">
            <a:extLst>
              <a:ext uri="{FF2B5EF4-FFF2-40B4-BE49-F238E27FC236}">
                <a16:creationId xmlns:a16="http://schemas.microsoft.com/office/drawing/2014/main" id="{DC5FE94D-8DDB-3933-E7CE-5B000606EBFD}"/>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3E92134F-DA9F-C69A-8620-163FEC819ED2}"/>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Picture Placeholder 6">
            <a:extLst>
              <a:ext uri="{FF2B5EF4-FFF2-40B4-BE49-F238E27FC236}">
                <a16:creationId xmlns:a16="http://schemas.microsoft.com/office/drawing/2014/main" id="{994A2CF9-8173-CC55-F708-9CB851BB75BD}"/>
              </a:ext>
            </a:extLst>
          </p:cNvPr>
          <p:cNvSpPr>
            <a:spLocks noGrp="1"/>
          </p:cNvSpPr>
          <p:nvPr>
            <p:ph type="pic" sz="quarter" idx="18"/>
          </p:nvPr>
        </p:nvSpPr>
        <p:spPr>
          <a:xfrm>
            <a:off x="0" y="1238250"/>
            <a:ext cx="6096000" cy="5331363"/>
          </a:xfrm>
        </p:spPr>
        <p:txBody>
          <a:bodyPr/>
          <a:lstStyle/>
          <a:p>
            <a:endParaRPr lang="en-ZA"/>
          </a:p>
        </p:txBody>
      </p:sp>
      <p:sp>
        <p:nvSpPr>
          <p:cNvPr id="7" name="Rectangle 6">
            <a:extLst>
              <a:ext uri="{FF2B5EF4-FFF2-40B4-BE49-F238E27FC236}">
                <a16:creationId xmlns:a16="http://schemas.microsoft.com/office/drawing/2014/main" id="{E9635875-6D3D-F9ED-9E21-CBC14E52ED41}"/>
              </a:ext>
            </a:extLst>
          </p:cNvPr>
          <p:cNvSpPr/>
          <p:nvPr userDrawn="1"/>
        </p:nvSpPr>
        <p:spPr>
          <a:xfrm>
            <a:off x="6096000" y="1238864"/>
            <a:ext cx="6116373" cy="5322274"/>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 Placeholder 8">
            <a:extLst>
              <a:ext uri="{FF2B5EF4-FFF2-40B4-BE49-F238E27FC236}">
                <a16:creationId xmlns:a16="http://schemas.microsoft.com/office/drawing/2014/main" id="{799D4DE1-1EC2-48B3-442B-B26DAB9A1F8A}"/>
              </a:ext>
            </a:extLst>
          </p:cNvPr>
          <p:cNvSpPr>
            <a:spLocks noGrp="1"/>
          </p:cNvSpPr>
          <p:nvPr>
            <p:ph type="body" sz="quarter" idx="16"/>
          </p:nvPr>
        </p:nvSpPr>
        <p:spPr>
          <a:xfrm>
            <a:off x="6470248" y="2241471"/>
            <a:ext cx="5224108"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18">
            <a:extLst>
              <a:ext uri="{FF2B5EF4-FFF2-40B4-BE49-F238E27FC236}">
                <a16:creationId xmlns:a16="http://schemas.microsoft.com/office/drawing/2014/main" id="{A9D57833-0F7B-6C0F-BE78-FAABF4270A5F}"/>
              </a:ext>
            </a:extLst>
          </p:cNvPr>
          <p:cNvSpPr>
            <a:spLocks noGrp="1"/>
          </p:cNvSpPr>
          <p:nvPr>
            <p:ph type="body" sz="quarter" idx="17"/>
          </p:nvPr>
        </p:nvSpPr>
        <p:spPr>
          <a:xfrm>
            <a:off x="6472373" y="1616970"/>
            <a:ext cx="5217765" cy="366076"/>
          </a:xfrm>
        </p:spPr>
        <p:txBody>
          <a:bodyPr lIns="0"/>
          <a:lstStyle>
            <a:lvl1pPr>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spTree>
    <p:extLst>
      <p:ext uri="{BB962C8B-B14F-4D97-AF65-F5344CB8AC3E}">
        <p14:creationId xmlns:p14="http://schemas.microsoft.com/office/powerpoint/2010/main" val="96039473"/>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47">
          <p15:clr>
            <a:srgbClr val="FBAE40"/>
          </p15:clr>
        </p15:guide>
        <p15:guide id="4" pos="2751">
          <p15:clr>
            <a:srgbClr val="FBAE40"/>
          </p15:clr>
        </p15:guide>
        <p15:guide id="5" pos="4951">
          <p15:clr>
            <a:srgbClr val="FBAE40"/>
          </p15:clr>
        </p15:guide>
        <p15:guide id="6" pos="5155">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wo Column">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994A2CF9-8173-CC55-F708-9CB851BB75BD}"/>
              </a:ext>
            </a:extLst>
          </p:cNvPr>
          <p:cNvSpPr>
            <a:spLocks noGrp="1"/>
          </p:cNvSpPr>
          <p:nvPr>
            <p:ph type="pic" sz="quarter" idx="18"/>
          </p:nvPr>
        </p:nvSpPr>
        <p:spPr>
          <a:xfrm>
            <a:off x="6116373" y="1238251"/>
            <a:ext cx="6096000" cy="5322888"/>
          </a:xfrm>
        </p:spPr>
        <p:txBody>
          <a:bodyPr/>
          <a:lstStyle/>
          <a:p>
            <a:endParaRPr lang="en-ZA"/>
          </a:p>
        </p:txBody>
      </p:sp>
      <p:sp>
        <p:nvSpPr>
          <p:cNvPr id="7" name="Rectangle 6">
            <a:extLst>
              <a:ext uri="{FF2B5EF4-FFF2-40B4-BE49-F238E27FC236}">
                <a16:creationId xmlns:a16="http://schemas.microsoft.com/office/drawing/2014/main" id="{E9635875-6D3D-F9ED-9E21-CBC14E52ED41}"/>
              </a:ext>
            </a:extLst>
          </p:cNvPr>
          <p:cNvSpPr/>
          <p:nvPr userDrawn="1"/>
        </p:nvSpPr>
        <p:spPr>
          <a:xfrm>
            <a:off x="0" y="1238864"/>
            <a:ext cx="6116373" cy="5313814"/>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Rectangle 1">
            <a:extLst>
              <a:ext uri="{FF2B5EF4-FFF2-40B4-BE49-F238E27FC236}">
                <a16:creationId xmlns:a16="http://schemas.microsoft.com/office/drawing/2014/main" id="{08F57032-8163-FE6E-7AFE-F7071CB36DD3}"/>
              </a:ext>
            </a:extLst>
          </p:cNvPr>
          <p:cNvSpPr/>
          <p:nvPr userDrawn="1"/>
        </p:nvSpPr>
        <p:spPr>
          <a:xfrm>
            <a:off x="0" y="0"/>
            <a:ext cx="12192000" cy="123886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 name="Title 1">
            <a:extLst>
              <a:ext uri="{FF2B5EF4-FFF2-40B4-BE49-F238E27FC236}">
                <a16:creationId xmlns:a16="http://schemas.microsoft.com/office/drawing/2014/main" id="{C93450A4-A674-08E1-DC45-4391F0D00D91}"/>
              </a:ext>
            </a:extLst>
          </p:cNvPr>
          <p:cNvSpPr>
            <a:spLocks noGrp="1"/>
          </p:cNvSpPr>
          <p:nvPr>
            <p:ph type="title"/>
          </p:nvPr>
        </p:nvSpPr>
        <p:spPr>
          <a:xfrm>
            <a:off x="570692" y="345370"/>
            <a:ext cx="8616979" cy="684000"/>
          </a:xfrm>
        </p:spPr>
        <p:txBody>
          <a:bodyPr lIns="0" tIns="0" rIns="0" bIns="0" anchor="ctr">
            <a:noAutofit/>
          </a:bodyPr>
          <a:lstStyle>
            <a:lvl1pPr>
              <a:defRPr sz="4800">
                <a:solidFill>
                  <a:schemeClr val="bg1"/>
                </a:solidFill>
              </a:defRPr>
            </a:lvl1pPr>
          </a:lstStyle>
          <a:p>
            <a:r>
              <a:rPr lang="en-US" dirty="0"/>
              <a:t>Click to edit Master title style</a:t>
            </a:r>
            <a:endParaRPr lang="en-ZA" dirty="0"/>
          </a:p>
        </p:txBody>
      </p:sp>
      <p:pic>
        <p:nvPicPr>
          <p:cNvPr id="6" name="Graphic 5">
            <a:extLst>
              <a:ext uri="{FF2B5EF4-FFF2-40B4-BE49-F238E27FC236}">
                <a16:creationId xmlns:a16="http://schemas.microsoft.com/office/drawing/2014/main" id="{15F916C2-770D-E4DB-6779-53FA7D5EB952}"/>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306810" y="236440"/>
            <a:ext cx="494424" cy="636685"/>
          </a:xfrm>
          <a:prstGeom prst="rect">
            <a:avLst/>
          </a:prstGeom>
        </p:spPr>
      </p:pic>
      <p:sp>
        <p:nvSpPr>
          <p:cNvPr id="12" name="Rectangle 11">
            <a:extLst>
              <a:ext uri="{FF2B5EF4-FFF2-40B4-BE49-F238E27FC236}">
                <a16:creationId xmlns:a16="http://schemas.microsoft.com/office/drawing/2014/main" id="{DC5FE94D-8DDB-3933-E7CE-5B000606EBFD}"/>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Rectangle 12">
            <a:extLst>
              <a:ext uri="{FF2B5EF4-FFF2-40B4-BE49-F238E27FC236}">
                <a16:creationId xmlns:a16="http://schemas.microsoft.com/office/drawing/2014/main" id="{3E92134F-DA9F-C69A-8620-163FEC819ED2}"/>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Text Placeholder 8">
            <a:extLst>
              <a:ext uri="{FF2B5EF4-FFF2-40B4-BE49-F238E27FC236}">
                <a16:creationId xmlns:a16="http://schemas.microsoft.com/office/drawing/2014/main" id="{799D4DE1-1EC2-48B3-442B-B26DAB9A1F8A}"/>
              </a:ext>
            </a:extLst>
          </p:cNvPr>
          <p:cNvSpPr>
            <a:spLocks noGrp="1"/>
          </p:cNvSpPr>
          <p:nvPr>
            <p:ph type="body" sz="quarter" idx="16"/>
          </p:nvPr>
        </p:nvSpPr>
        <p:spPr>
          <a:xfrm>
            <a:off x="562650" y="2241471"/>
            <a:ext cx="5224108" cy="3444260"/>
          </a:xfrm>
        </p:spPr>
        <p:txBody>
          <a:bodyPr/>
          <a:lstStyle>
            <a:lvl1pPr marL="0" indent="0">
              <a:buNone/>
              <a:defRPr sz="1800"/>
            </a:lvl1pPr>
            <a:lvl2pPr marL="541338" indent="-342900">
              <a:buFont typeface="Arial" panose="020B0604020202020204" pitchFamily="34" charset="0"/>
              <a:buChar char="•"/>
              <a:defRPr sz="1800"/>
            </a:lvl2pPr>
            <a:lvl3pPr marL="895350" indent="-342900">
              <a:buFont typeface="Wingdings" panose="05000000000000000000" pitchFamily="2" charset="2"/>
              <a:buChar char="§"/>
              <a:defRPr sz="1400"/>
            </a:lvl3pPr>
            <a:lvl4pPr marL="1258888" indent="-342900">
              <a:buFont typeface="Courier New" panose="02070309020205020404" pitchFamily="49" charset="0"/>
              <a:buChar char="o"/>
              <a:defRPr sz="1400"/>
            </a:lvl4pPr>
            <a:lvl5pPr marL="1258888" indent="-3429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18">
            <a:extLst>
              <a:ext uri="{FF2B5EF4-FFF2-40B4-BE49-F238E27FC236}">
                <a16:creationId xmlns:a16="http://schemas.microsoft.com/office/drawing/2014/main" id="{A9D57833-0F7B-6C0F-BE78-FAABF4270A5F}"/>
              </a:ext>
            </a:extLst>
          </p:cNvPr>
          <p:cNvSpPr>
            <a:spLocks noGrp="1"/>
          </p:cNvSpPr>
          <p:nvPr>
            <p:ph type="body" sz="quarter" idx="17"/>
          </p:nvPr>
        </p:nvSpPr>
        <p:spPr>
          <a:xfrm>
            <a:off x="564775" y="1616970"/>
            <a:ext cx="5217765" cy="366076"/>
          </a:xfrm>
        </p:spPr>
        <p:txBody>
          <a:bodyPr lIns="0"/>
          <a:lstStyle>
            <a:lvl1pPr>
              <a:defRPr>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a:t>
            </a:r>
            <a:endParaRPr lang="en-ZA" dirty="0"/>
          </a:p>
        </p:txBody>
      </p:sp>
    </p:spTree>
    <p:extLst>
      <p:ext uri="{BB962C8B-B14F-4D97-AF65-F5344CB8AC3E}">
        <p14:creationId xmlns:p14="http://schemas.microsoft.com/office/powerpoint/2010/main" val="2329250834"/>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47">
          <p15:clr>
            <a:srgbClr val="FBAE40"/>
          </p15:clr>
        </p15:guide>
        <p15:guide id="4" pos="2751">
          <p15:clr>
            <a:srgbClr val="FBAE40"/>
          </p15:clr>
        </p15:guide>
        <p15:guide id="5" pos="4951">
          <p15:clr>
            <a:srgbClr val="FBAE40"/>
          </p15:clr>
        </p15:guide>
        <p15:guide id="6" pos="5155">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Border">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0078C6F-78C4-E3FC-86AA-BC85EE694E3B}"/>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
        <p:nvSpPr>
          <p:cNvPr id="3" name="Rectangle 2">
            <a:extLst>
              <a:ext uri="{FF2B5EF4-FFF2-40B4-BE49-F238E27FC236}">
                <a16:creationId xmlns:a16="http://schemas.microsoft.com/office/drawing/2014/main" id="{9F0F4EAD-91A9-FEA6-7A15-0B101357CF9A}"/>
              </a:ext>
            </a:extLst>
          </p:cNvPr>
          <p:cNvSpPr/>
          <p:nvPr userDrawn="1"/>
        </p:nvSpPr>
        <p:spPr>
          <a:xfrm>
            <a:off x="0" y="6568440"/>
            <a:ext cx="12191999" cy="28956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Rectangle 3">
            <a:extLst>
              <a:ext uri="{FF2B5EF4-FFF2-40B4-BE49-F238E27FC236}">
                <a16:creationId xmlns:a16="http://schemas.microsoft.com/office/drawing/2014/main" id="{BE369630-B512-9F61-4A0A-084625126CC3}"/>
              </a:ext>
            </a:extLst>
          </p:cNvPr>
          <p:cNvSpPr/>
          <p:nvPr userDrawn="1"/>
        </p:nvSpPr>
        <p:spPr>
          <a:xfrm>
            <a:off x="0" y="6812281"/>
            <a:ext cx="12192000" cy="45719"/>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088735880"/>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80318BD5-A4D5-F903-5134-BFA7073019A9}"/>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186"/>
          <a:stretch/>
        </p:blipFill>
        <p:spPr>
          <a:xfrm>
            <a:off x="11285221" y="236440"/>
            <a:ext cx="494424" cy="636685"/>
          </a:xfrm>
          <a:prstGeom prst="rect">
            <a:avLst/>
          </a:prstGeom>
        </p:spPr>
      </p:pic>
    </p:spTree>
    <p:extLst>
      <p:ext uri="{BB962C8B-B14F-4D97-AF65-F5344CB8AC3E}">
        <p14:creationId xmlns:p14="http://schemas.microsoft.com/office/powerpoint/2010/main" val="1610841571"/>
      </p:ext>
    </p:extLst>
  </p:cSld>
  <p:clrMapOvr>
    <a:masterClrMapping/>
  </p:clrMapOvr>
  <p:extLst>
    <p:ext uri="{DCECCB84-F9BA-43D5-87BE-67443E8EF086}">
      <p15:sldGuideLst xmlns:p15="http://schemas.microsoft.com/office/powerpoint/2012/main">
        <p15:guide id="1" orient="horz" pos="210">
          <p15:clr>
            <a:srgbClr val="FBAE40"/>
          </p15:clr>
        </p15:guide>
        <p15:guide id="2" orient="horz" pos="550">
          <p15:clr>
            <a:srgbClr val="FBAE40"/>
          </p15:clr>
        </p15:guide>
        <p15:guide id="3" pos="2502">
          <p15:clr>
            <a:srgbClr val="FBAE40"/>
          </p15:clr>
        </p15:guide>
        <p15:guide id="4" pos="2706">
          <p15:clr>
            <a:srgbClr val="FBAE40"/>
          </p15:clr>
        </p15:guide>
        <p15:guide id="5" pos="4974">
          <p15:clr>
            <a:srgbClr val="FBAE40"/>
          </p15:clr>
        </p15:guide>
        <p15:guide id="6" pos="5178">
          <p15:clr>
            <a:srgbClr val="FBAE40"/>
          </p15:clr>
        </p15:guide>
        <p15:guide id="7" orient="horz" pos="3884">
          <p15:clr>
            <a:srgbClr val="FBAE40"/>
          </p15:clr>
        </p15:guide>
        <p15:guide id="8" orient="horz" pos="4133">
          <p15:clr>
            <a:srgbClr val="FBAE40"/>
          </p15:clr>
        </p15:guide>
        <p15:guide id="9" orient="horz" pos="36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A9B5637-C73F-A33C-69D9-80BB032709D2}"/>
              </a:ext>
            </a:extLst>
          </p:cNvPr>
          <p:cNvSpPr/>
          <p:nvPr userDrawn="1"/>
        </p:nvSpPr>
        <p:spPr>
          <a:xfrm>
            <a:off x="0" y="0"/>
            <a:ext cx="1219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Date Placeholder 1">
            <a:extLst>
              <a:ext uri="{FF2B5EF4-FFF2-40B4-BE49-F238E27FC236}">
                <a16:creationId xmlns:a16="http://schemas.microsoft.com/office/drawing/2014/main" id="{AA2FCCC7-D92E-BD1B-A17B-B60875C5435B}"/>
              </a:ext>
            </a:extLst>
          </p:cNvPr>
          <p:cNvSpPr>
            <a:spLocks noGrp="1"/>
          </p:cNvSpPr>
          <p:nvPr>
            <p:ph type="dt" sz="half" idx="10"/>
          </p:nvPr>
        </p:nvSpPr>
        <p:spPr/>
        <p:txBody>
          <a:bodyPr/>
          <a:lstStyle/>
          <a:p>
            <a:fld id="{2F0024F3-716D-4858-A47B-A94DB0594318}" type="datetimeFigureOut">
              <a:rPr lang="en-ZA" smtClean="0"/>
              <a:t>2025/08/19</a:t>
            </a:fld>
            <a:endParaRPr lang="en-ZA"/>
          </a:p>
        </p:txBody>
      </p:sp>
      <p:sp>
        <p:nvSpPr>
          <p:cNvPr id="3" name="Footer Placeholder 2">
            <a:extLst>
              <a:ext uri="{FF2B5EF4-FFF2-40B4-BE49-F238E27FC236}">
                <a16:creationId xmlns:a16="http://schemas.microsoft.com/office/drawing/2014/main" id="{D97871E1-BF0C-5D87-2007-97BD0AFE3F2C}"/>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8B55CA06-5EB3-AA9B-BFE3-D6BC91BE0951}"/>
              </a:ext>
            </a:extLst>
          </p:cNvPr>
          <p:cNvSpPr>
            <a:spLocks noGrp="1"/>
          </p:cNvSpPr>
          <p:nvPr>
            <p:ph type="sldNum" sz="quarter" idx="12"/>
          </p:nvPr>
        </p:nvSpPr>
        <p:spPr/>
        <p:txBody>
          <a:bodyPr/>
          <a:lstStyle/>
          <a:p>
            <a:fld id="{1364E149-6B8E-4F8F-B4E5-14C644F62B3E}" type="slidenum">
              <a:rPr lang="en-ZA" smtClean="0"/>
              <a:t>‹#›</a:t>
            </a:fld>
            <a:endParaRPr lang="en-ZA"/>
          </a:p>
        </p:txBody>
      </p:sp>
    </p:spTree>
    <p:extLst>
      <p:ext uri="{BB962C8B-B14F-4D97-AF65-F5344CB8AC3E}">
        <p14:creationId xmlns:p14="http://schemas.microsoft.com/office/powerpoint/2010/main" val="154233293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3.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4273C-3A3F-B555-8789-ED650B50C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12CCFC35-2457-ECBB-481F-76123FD22F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Date Placeholder 3">
            <a:extLst>
              <a:ext uri="{FF2B5EF4-FFF2-40B4-BE49-F238E27FC236}">
                <a16:creationId xmlns:a16="http://schemas.microsoft.com/office/drawing/2014/main" id="{09F95325-3DD8-BE2E-99FD-6CFCE5C1CC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0024F3-716D-4858-A47B-A94DB0594318}" type="datetimeFigureOut">
              <a:rPr lang="en-ZA" smtClean="0"/>
              <a:t>2025/08/19</a:t>
            </a:fld>
            <a:endParaRPr lang="en-ZA"/>
          </a:p>
        </p:txBody>
      </p:sp>
      <p:sp>
        <p:nvSpPr>
          <p:cNvPr id="5" name="Footer Placeholder 4">
            <a:extLst>
              <a:ext uri="{FF2B5EF4-FFF2-40B4-BE49-F238E27FC236}">
                <a16:creationId xmlns:a16="http://schemas.microsoft.com/office/drawing/2014/main" id="{460F0A8D-ACC9-87FC-DD8A-3A3B65A03D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9C8F8D83-5F58-5C1A-E403-F704D8DB41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64E149-6B8E-4F8F-B4E5-14C644F62B3E}" type="slidenum">
              <a:rPr lang="en-ZA" smtClean="0"/>
              <a:t>‹#›</a:t>
            </a:fld>
            <a:endParaRPr lang="en-ZA"/>
          </a:p>
        </p:txBody>
      </p:sp>
    </p:spTree>
    <p:extLst>
      <p:ext uri="{BB962C8B-B14F-4D97-AF65-F5344CB8AC3E}">
        <p14:creationId xmlns:p14="http://schemas.microsoft.com/office/powerpoint/2010/main" val="2473752094"/>
      </p:ext>
    </p:extLst>
  </p:cSld>
  <p:clrMap bg1="lt1" tx1="dk1" bg2="lt2" tx2="dk2" accent1="accent1" accent2="accent2" accent3="accent3" accent4="accent4" accent5="accent5" accent6="accent6" hlink="hlink" folHlink="folHlink"/>
  <p:sldLayoutIdLst>
    <p:sldLayoutId id="2147483649" r:id="rId1"/>
    <p:sldLayoutId id="2147483676" r:id="rId2"/>
    <p:sldLayoutId id="2147483673" r:id="rId3"/>
    <p:sldLayoutId id="2147483672" r:id="rId4"/>
    <p:sldLayoutId id="2147483674" r:id="rId5"/>
    <p:sldLayoutId id="2147483675" r:id="rId6"/>
    <p:sldLayoutId id="2147483671" r:id="rId7"/>
    <p:sldLayoutId id="2147483670" r:id="rId8"/>
    <p:sldLayoutId id="2147483669" r:id="rId9"/>
    <p:sldLayoutId id="2147483661" r:id="rId10"/>
    <p:sldLayoutId id="2147483655" r:id="rId11"/>
    <p:sldLayoutId id="2147483683" r:id="rId12"/>
    <p:sldLayoutId id="2147483662" r:id="rId13"/>
    <p:sldLayoutId id="2147483680" r:id="rId14"/>
    <p:sldLayoutId id="2147483681" r:id="rId15"/>
    <p:sldLayoutId id="2147483682" r:id="rId16"/>
    <p:sldLayoutId id="2147483679" r:id="rId17"/>
    <p:sldLayoutId id="2147483678" r:id="rId18"/>
    <p:sldLayoutId id="2147483677" r:id="rId19"/>
    <p:sldLayoutId id="2147483663" r:id="rId20"/>
    <p:sldLayoutId id="2147483664" r:id="rId21"/>
    <p:sldLayoutId id="2147483738" r:id="rId22"/>
    <p:sldLayoutId id="2147483739" r:id="rId23"/>
    <p:sldLayoutId id="2147483737" r:id="rId24"/>
    <p:sldLayoutId id="2147483684" r:id="rId25"/>
    <p:sldLayoutId id="2147483666" r:id="rId26"/>
    <p:sldLayoutId id="2147483747" r:id="rId27"/>
    <p:sldLayoutId id="2147483748" r:id="rId28"/>
    <p:sldLayoutId id="2147483749" r:id="rId29"/>
    <p:sldLayoutId id="2147483745" r:id="rId30"/>
    <p:sldLayoutId id="2147483746" r:id="rId31"/>
    <p:sldLayoutId id="2147483750" r:id="rId32"/>
    <p:sldLayoutId id="2147483751" r:id="rId33"/>
    <p:sldLayoutId id="2147483744" r:id="rId34"/>
    <p:sldLayoutId id="2147483752"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150000"/>
        <a:buFont typeface="Arial" panose="020B0604020202020204" pitchFamily="34" charset="0"/>
        <a:buChar char="•"/>
        <a:defRPr sz="2800" kern="1200">
          <a:solidFill>
            <a:schemeClr val="tx1">
              <a:lumMod val="65000"/>
              <a:lumOff val="35000"/>
            </a:schemeClr>
          </a:solidFill>
          <a:latin typeface="CocogoosePro Light" panose="00000400000000000000" pitchFamily="50" charset="0"/>
          <a:ea typeface="+mn-ea"/>
          <a:cs typeface="+mn-cs"/>
        </a:defRPr>
      </a:lvl1pPr>
      <a:lvl2pPr marL="6858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2400" kern="1200">
          <a:solidFill>
            <a:schemeClr val="tx1">
              <a:lumMod val="65000"/>
              <a:lumOff val="35000"/>
            </a:schemeClr>
          </a:solidFill>
          <a:latin typeface="CocogoosePro Light" panose="00000400000000000000" pitchFamily="50" charset="0"/>
          <a:ea typeface="+mn-ea"/>
          <a:cs typeface="+mn-cs"/>
        </a:defRPr>
      </a:lvl2pPr>
      <a:lvl3pPr marL="11430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2000" kern="1200">
          <a:solidFill>
            <a:schemeClr val="tx1">
              <a:lumMod val="65000"/>
              <a:lumOff val="35000"/>
            </a:schemeClr>
          </a:solidFill>
          <a:latin typeface="CocogoosePro Light" panose="00000400000000000000" pitchFamily="50" charset="0"/>
          <a:ea typeface="+mn-ea"/>
          <a:cs typeface="+mn-cs"/>
        </a:defRPr>
      </a:lvl3pPr>
      <a:lvl4pPr marL="16002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1800" kern="1200">
          <a:solidFill>
            <a:schemeClr val="tx1">
              <a:lumMod val="65000"/>
              <a:lumOff val="35000"/>
            </a:schemeClr>
          </a:solidFill>
          <a:latin typeface="CocogoosePro Light" panose="00000400000000000000" pitchFamily="50" charset="0"/>
          <a:ea typeface="+mn-ea"/>
          <a:cs typeface="+mn-cs"/>
        </a:defRPr>
      </a:lvl4pPr>
      <a:lvl5pPr marL="20574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1800" kern="1200">
          <a:solidFill>
            <a:schemeClr val="tx1">
              <a:lumMod val="65000"/>
              <a:lumOff val="35000"/>
            </a:schemeClr>
          </a:solidFill>
          <a:latin typeface="CocogoosePro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4273C-3A3F-B555-8789-ED650B50C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12CCFC35-2457-ECBB-481F-76123FD22F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Date Placeholder 3">
            <a:extLst>
              <a:ext uri="{FF2B5EF4-FFF2-40B4-BE49-F238E27FC236}">
                <a16:creationId xmlns:a16="http://schemas.microsoft.com/office/drawing/2014/main" id="{09F95325-3DD8-BE2E-99FD-6CFCE5C1CC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0024F3-716D-4858-A47B-A94DB0594318}" type="datetimeFigureOut">
              <a:rPr lang="en-ZA" smtClean="0"/>
              <a:t>2025/08/19</a:t>
            </a:fld>
            <a:endParaRPr lang="en-ZA"/>
          </a:p>
        </p:txBody>
      </p:sp>
      <p:sp>
        <p:nvSpPr>
          <p:cNvPr id="5" name="Footer Placeholder 4">
            <a:extLst>
              <a:ext uri="{FF2B5EF4-FFF2-40B4-BE49-F238E27FC236}">
                <a16:creationId xmlns:a16="http://schemas.microsoft.com/office/drawing/2014/main" id="{460F0A8D-ACC9-87FC-DD8A-3A3B65A03D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9C8F8D83-5F58-5C1A-E403-F704D8DB41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64E149-6B8E-4F8F-B4E5-14C644F62B3E}" type="slidenum">
              <a:rPr lang="en-ZA" smtClean="0"/>
              <a:t>‹#›</a:t>
            </a:fld>
            <a:endParaRPr lang="en-ZA"/>
          </a:p>
        </p:txBody>
      </p:sp>
    </p:spTree>
    <p:extLst>
      <p:ext uri="{BB962C8B-B14F-4D97-AF65-F5344CB8AC3E}">
        <p14:creationId xmlns:p14="http://schemas.microsoft.com/office/powerpoint/2010/main" val="15815417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42" r:id="rId15"/>
    <p:sldLayoutId id="2147483743"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150000"/>
        <a:buFont typeface="Arial" panose="020B0604020202020204" pitchFamily="34" charset="0"/>
        <a:buChar char="•"/>
        <a:defRPr sz="2800" kern="1200">
          <a:solidFill>
            <a:schemeClr val="tx1">
              <a:lumMod val="65000"/>
              <a:lumOff val="35000"/>
            </a:schemeClr>
          </a:solidFill>
          <a:latin typeface="CocogoosePro Light" panose="00000400000000000000" pitchFamily="50" charset="0"/>
          <a:ea typeface="+mn-ea"/>
          <a:cs typeface="+mn-cs"/>
        </a:defRPr>
      </a:lvl1pPr>
      <a:lvl2pPr marL="6858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2400" kern="1200">
          <a:solidFill>
            <a:schemeClr val="tx1">
              <a:lumMod val="65000"/>
              <a:lumOff val="35000"/>
            </a:schemeClr>
          </a:solidFill>
          <a:latin typeface="CocogoosePro Light" panose="00000400000000000000" pitchFamily="50" charset="0"/>
          <a:ea typeface="+mn-ea"/>
          <a:cs typeface="+mn-cs"/>
        </a:defRPr>
      </a:lvl2pPr>
      <a:lvl3pPr marL="11430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2000" kern="1200">
          <a:solidFill>
            <a:schemeClr val="tx1">
              <a:lumMod val="65000"/>
              <a:lumOff val="35000"/>
            </a:schemeClr>
          </a:solidFill>
          <a:latin typeface="CocogoosePro Light" panose="00000400000000000000" pitchFamily="50" charset="0"/>
          <a:ea typeface="+mn-ea"/>
          <a:cs typeface="+mn-cs"/>
        </a:defRPr>
      </a:lvl3pPr>
      <a:lvl4pPr marL="16002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1800" kern="1200">
          <a:solidFill>
            <a:schemeClr val="tx1">
              <a:lumMod val="65000"/>
              <a:lumOff val="35000"/>
            </a:schemeClr>
          </a:solidFill>
          <a:latin typeface="CocogoosePro Light" panose="00000400000000000000" pitchFamily="50" charset="0"/>
          <a:ea typeface="+mn-ea"/>
          <a:cs typeface="+mn-cs"/>
        </a:defRPr>
      </a:lvl4pPr>
      <a:lvl5pPr marL="20574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1800" kern="1200">
          <a:solidFill>
            <a:schemeClr val="tx1">
              <a:lumMod val="65000"/>
              <a:lumOff val="35000"/>
            </a:schemeClr>
          </a:solidFill>
          <a:latin typeface="CocogoosePro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04273C-3A3F-B555-8789-ED650B50C3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12CCFC35-2457-ECBB-481F-76123FD22F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4" name="Date Placeholder 3">
            <a:extLst>
              <a:ext uri="{FF2B5EF4-FFF2-40B4-BE49-F238E27FC236}">
                <a16:creationId xmlns:a16="http://schemas.microsoft.com/office/drawing/2014/main" id="{09F95325-3DD8-BE2E-99FD-6CFCE5C1CC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0024F3-716D-4858-A47B-A94DB0594318}" type="datetimeFigureOut">
              <a:rPr lang="en-ZA" smtClean="0"/>
              <a:t>2025/08/19</a:t>
            </a:fld>
            <a:endParaRPr lang="en-ZA"/>
          </a:p>
        </p:txBody>
      </p:sp>
      <p:sp>
        <p:nvSpPr>
          <p:cNvPr id="5" name="Footer Placeholder 4">
            <a:extLst>
              <a:ext uri="{FF2B5EF4-FFF2-40B4-BE49-F238E27FC236}">
                <a16:creationId xmlns:a16="http://schemas.microsoft.com/office/drawing/2014/main" id="{460F0A8D-ACC9-87FC-DD8A-3A3B65A03D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9C8F8D83-5F58-5C1A-E403-F704D8DB41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364E149-6B8E-4F8F-B4E5-14C644F62B3E}" type="slidenum">
              <a:rPr lang="en-ZA" smtClean="0"/>
              <a:t>‹#›</a:t>
            </a:fld>
            <a:endParaRPr lang="en-ZA"/>
          </a:p>
        </p:txBody>
      </p:sp>
    </p:spTree>
    <p:extLst>
      <p:ext uri="{BB962C8B-B14F-4D97-AF65-F5344CB8AC3E}">
        <p14:creationId xmlns:p14="http://schemas.microsoft.com/office/powerpoint/2010/main" val="300275864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40" r:id="rId24"/>
    <p:sldLayoutId id="2147483741" r:id="rId25"/>
    <p:sldLayoutId id="2147483735" r:id="rId26"/>
    <p:sldLayoutId id="2147483736"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SzPct val="150000"/>
        <a:buFont typeface="Arial" panose="020B0604020202020204" pitchFamily="34" charset="0"/>
        <a:buChar char="•"/>
        <a:defRPr sz="2800" kern="1200">
          <a:solidFill>
            <a:schemeClr val="tx1">
              <a:lumMod val="65000"/>
              <a:lumOff val="35000"/>
            </a:schemeClr>
          </a:solidFill>
          <a:latin typeface="CocogoosePro Light" panose="00000400000000000000" pitchFamily="50" charset="0"/>
          <a:ea typeface="+mn-ea"/>
          <a:cs typeface="+mn-cs"/>
        </a:defRPr>
      </a:lvl1pPr>
      <a:lvl2pPr marL="6858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2400" kern="1200">
          <a:solidFill>
            <a:schemeClr val="tx1">
              <a:lumMod val="65000"/>
              <a:lumOff val="35000"/>
            </a:schemeClr>
          </a:solidFill>
          <a:latin typeface="CocogoosePro Light" panose="00000400000000000000" pitchFamily="50" charset="0"/>
          <a:ea typeface="+mn-ea"/>
          <a:cs typeface="+mn-cs"/>
        </a:defRPr>
      </a:lvl2pPr>
      <a:lvl3pPr marL="11430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2000" kern="1200">
          <a:solidFill>
            <a:schemeClr val="tx1">
              <a:lumMod val="65000"/>
              <a:lumOff val="35000"/>
            </a:schemeClr>
          </a:solidFill>
          <a:latin typeface="CocogoosePro Light" panose="00000400000000000000" pitchFamily="50" charset="0"/>
          <a:ea typeface="+mn-ea"/>
          <a:cs typeface="+mn-cs"/>
        </a:defRPr>
      </a:lvl3pPr>
      <a:lvl4pPr marL="16002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1800" kern="1200">
          <a:solidFill>
            <a:schemeClr val="tx1">
              <a:lumMod val="65000"/>
              <a:lumOff val="35000"/>
            </a:schemeClr>
          </a:solidFill>
          <a:latin typeface="CocogoosePro Light" panose="00000400000000000000" pitchFamily="50" charset="0"/>
          <a:ea typeface="+mn-ea"/>
          <a:cs typeface="+mn-cs"/>
        </a:defRPr>
      </a:lvl4pPr>
      <a:lvl5pPr marL="2057400" indent="-228600" algn="l" defTabSz="914400" rtl="0" eaLnBrk="1" latinLnBrk="0" hangingPunct="1">
        <a:lnSpc>
          <a:spcPct val="90000"/>
        </a:lnSpc>
        <a:spcBef>
          <a:spcPts val="500"/>
        </a:spcBef>
        <a:buClr>
          <a:schemeClr val="accent2"/>
        </a:buClr>
        <a:buSzPct val="150000"/>
        <a:buFont typeface="Arial" panose="020B0604020202020204" pitchFamily="34" charset="0"/>
        <a:buChar char="•"/>
        <a:defRPr sz="1800" kern="1200">
          <a:solidFill>
            <a:schemeClr val="tx1">
              <a:lumMod val="65000"/>
              <a:lumOff val="35000"/>
            </a:schemeClr>
          </a:solidFill>
          <a:latin typeface="CocogoosePro Light" panose="00000400000000000000"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17" Type="http://schemas.openxmlformats.org/officeDocument/2006/relationships/image" Target="../media/image1118.png"/><Relationship Id="rId671" Type="http://schemas.openxmlformats.org/officeDocument/2006/relationships/image" Target="../media/image1384.png"/><Relationship Id="rId769" Type="http://schemas.openxmlformats.org/officeDocument/2006/relationships/customXml" Target="../ink/ink1288.xml"/><Relationship Id="rId21" Type="http://schemas.openxmlformats.org/officeDocument/2006/relationships/image" Target="../media/image1071.png"/><Relationship Id="rId324" Type="http://schemas.openxmlformats.org/officeDocument/2006/relationships/image" Target="../media/image1218.png"/><Relationship Id="rId531" Type="http://schemas.openxmlformats.org/officeDocument/2006/relationships/image" Target="../media/image1317.png"/><Relationship Id="rId629" Type="http://schemas.openxmlformats.org/officeDocument/2006/relationships/image" Target="../media/image1364.png"/><Relationship Id="rId170" Type="http://schemas.openxmlformats.org/officeDocument/2006/relationships/customXml" Target="../ink/ink977.xml"/><Relationship Id="rId836" Type="http://schemas.openxmlformats.org/officeDocument/2006/relationships/image" Target="../media/image1462.png"/><Relationship Id="rId268" Type="http://schemas.openxmlformats.org/officeDocument/2006/relationships/customXml" Target="../ink/ink1028.xml"/><Relationship Id="rId475" Type="http://schemas.openxmlformats.org/officeDocument/2006/relationships/customXml" Target="../ink/ink1135.xml"/><Relationship Id="rId682" Type="http://schemas.openxmlformats.org/officeDocument/2006/relationships/image" Target="../media/image1389.png"/><Relationship Id="rId32" Type="http://schemas.openxmlformats.org/officeDocument/2006/relationships/customXml" Target="../ink/ink906.xml"/><Relationship Id="rId128" Type="http://schemas.openxmlformats.org/officeDocument/2006/relationships/customXml" Target="../ink/ink955.xml"/><Relationship Id="rId335" Type="http://schemas.openxmlformats.org/officeDocument/2006/relationships/customXml" Target="../ink/ink1062.xml"/><Relationship Id="rId542" Type="http://schemas.openxmlformats.org/officeDocument/2006/relationships/customXml" Target="../ink/ink1169.xml"/><Relationship Id="rId181" Type="http://schemas.openxmlformats.org/officeDocument/2006/relationships/image" Target="../media/image1149.png"/><Relationship Id="rId402" Type="http://schemas.openxmlformats.org/officeDocument/2006/relationships/image" Target="../media/image1254.png"/><Relationship Id="rId279" Type="http://schemas.openxmlformats.org/officeDocument/2006/relationships/image" Target="../media/image1196.png"/><Relationship Id="rId486" Type="http://schemas.openxmlformats.org/officeDocument/2006/relationships/image" Target="../media/image1295.png"/><Relationship Id="rId693" Type="http://schemas.openxmlformats.org/officeDocument/2006/relationships/customXml" Target="../ink/ink1248.xml"/><Relationship Id="rId707" Type="http://schemas.openxmlformats.org/officeDocument/2006/relationships/customXml" Target="../ink/ink1255.xml"/><Relationship Id="rId43" Type="http://schemas.openxmlformats.org/officeDocument/2006/relationships/image" Target="../media/image1082.png"/><Relationship Id="rId139" Type="http://schemas.openxmlformats.org/officeDocument/2006/relationships/customXml" Target="../ink/ink961.xml"/><Relationship Id="rId346" Type="http://schemas.openxmlformats.org/officeDocument/2006/relationships/customXml" Target="../ink/ink1068.xml"/><Relationship Id="rId553" Type="http://schemas.openxmlformats.org/officeDocument/2006/relationships/customXml" Target="../ink/ink1175.xml"/><Relationship Id="rId760" Type="http://schemas.openxmlformats.org/officeDocument/2006/relationships/image" Target="../media/image1426.png"/><Relationship Id="rId192" Type="http://schemas.openxmlformats.org/officeDocument/2006/relationships/customXml" Target="../ink/ink988.xml"/><Relationship Id="rId206" Type="http://schemas.openxmlformats.org/officeDocument/2006/relationships/customXml" Target="../ink/ink995.xml"/><Relationship Id="rId413" Type="http://schemas.openxmlformats.org/officeDocument/2006/relationships/image" Target="../media/image1259.png"/><Relationship Id="rId497" Type="http://schemas.openxmlformats.org/officeDocument/2006/relationships/customXml" Target="../ink/ink1146.xml"/><Relationship Id="rId620" Type="http://schemas.openxmlformats.org/officeDocument/2006/relationships/customXml" Target="../ink/ink1210.xml"/><Relationship Id="rId718" Type="http://schemas.openxmlformats.org/officeDocument/2006/relationships/image" Target="../media/image1406.png"/><Relationship Id="rId357" Type="http://schemas.openxmlformats.org/officeDocument/2006/relationships/image" Target="../media/image1234.png"/><Relationship Id="rId54" Type="http://schemas.openxmlformats.org/officeDocument/2006/relationships/customXml" Target="../ink/ink917.xml"/><Relationship Id="rId217" Type="http://schemas.openxmlformats.org/officeDocument/2006/relationships/image" Target="../media/image1167.png"/><Relationship Id="rId564" Type="http://schemas.openxmlformats.org/officeDocument/2006/relationships/image" Target="../media/image1332.png"/><Relationship Id="rId771" Type="http://schemas.openxmlformats.org/officeDocument/2006/relationships/image" Target="../media/image1431.png"/><Relationship Id="rId424" Type="http://schemas.openxmlformats.org/officeDocument/2006/relationships/customXml" Target="../ink/ink1109.xml"/><Relationship Id="rId631" Type="http://schemas.openxmlformats.org/officeDocument/2006/relationships/image" Target="../media/image1365.png"/><Relationship Id="rId729" Type="http://schemas.openxmlformats.org/officeDocument/2006/relationships/customXml" Target="../ink/ink1267.xml"/><Relationship Id="rId270" Type="http://schemas.openxmlformats.org/officeDocument/2006/relationships/customXml" Target="../ink/ink1029.xml"/><Relationship Id="rId65" Type="http://schemas.openxmlformats.org/officeDocument/2006/relationships/customXml" Target="../ink/ink923.xml"/><Relationship Id="rId130" Type="http://schemas.openxmlformats.org/officeDocument/2006/relationships/customXml" Target="../ink/ink956.xml"/><Relationship Id="rId368" Type="http://schemas.openxmlformats.org/officeDocument/2006/relationships/customXml" Target="../ink/ink1080.xml"/><Relationship Id="rId575" Type="http://schemas.openxmlformats.org/officeDocument/2006/relationships/customXml" Target="../ink/ink1187.xml"/><Relationship Id="rId782" Type="http://schemas.openxmlformats.org/officeDocument/2006/relationships/image" Target="../media/image1435.png"/><Relationship Id="rId228" Type="http://schemas.openxmlformats.org/officeDocument/2006/relationships/customXml" Target="../ink/ink1006.xml"/><Relationship Id="rId435" Type="http://schemas.openxmlformats.org/officeDocument/2006/relationships/image" Target="../media/image1270.png"/><Relationship Id="rId642" Type="http://schemas.openxmlformats.org/officeDocument/2006/relationships/customXml" Target="../ink/ink1221.xml"/><Relationship Id="rId281" Type="http://schemas.openxmlformats.org/officeDocument/2006/relationships/customXml" Target="../ink/ink1035.xml"/><Relationship Id="rId502" Type="http://schemas.openxmlformats.org/officeDocument/2006/relationships/image" Target="../media/image1303.png"/><Relationship Id="rId76" Type="http://schemas.openxmlformats.org/officeDocument/2006/relationships/image" Target="../media/image1098.png"/><Relationship Id="rId141" Type="http://schemas.openxmlformats.org/officeDocument/2006/relationships/customXml" Target="../ink/ink962.xml"/><Relationship Id="rId379" Type="http://schemas.openxmlformats.org/officeDocument/2006/relationships/image" Target="../media/image1243.png"/><Relationship Id="rId586" Type="http://schemas.openxmlformats.org/officeDocument/2006/relationships/image" Target="../media/image1343.png"/><Relationship Id="rId793" Type="http://schemas.openxmlformats.org/officeDocument/2006/relationships/customXml" Target="../ink/ink1301.xml"/><Relationship Id="rId807" Type="http://schemas.openxmlformats.org/officeDocument/2006/relationships/customXml" Target="../ink/ink1308.xml"/><Relationship Id="rId7" Type="http://schemas.openxmlformats.org/officeDocument/2006/relationships/image" Target="../media/image1065.png"/><Relationship Id="rId239" Type="http://schemas.openxmlformats.org/officeDocument/2006/relationships/customXml" Target="../ink/ink1012.xml"/><Relationship Id="rId446" Type="http://schemas.openxmlformats.org/officeDocument/2006/relationships/image" Target="../media/image1275.png"/><Relationship Id="rId653" Type="http://schemas.openxmlformats.org/officeDocument/2006/relationships/image" Target="../media/image1376.png"/><Relationship Id="rId292" Type="http://schemas.openxmlformats.org/officeDocument/2006/relationships/image" Target="../media/image1202.png"/><Relationship Id="rId306" Type="http://schemas.openxmlformats.org/officeDocument/2006/relationships/image" Target="../media/image1209.png"/><Relationship Id="rId87" Type="http://schemas.openxmlformats.org/officeDocument/2006/relationships/customXml" Target="../ink/ink934.xml"/><Relationship Id="rId513" Type="http://schemas.openxmlformats.org/officeDocument/2006/relationships/customXml" Target="../ink/ink1154.xml"/><Relationship Id="rId597" Type="http://schemas.openxmlformats.org/officeDocument/2006/relationships/customXml" Target="../ink/ink1198.xml"/><Relationship Id="rId720" Type="http://schemas.openxmlformats.org/officeDocument/2006/relationships/image" Target="../media/image1407.png"/><Relationship Id="rId818" Type="http://schemas.openxmlformats.org/officeDocument/2006/relationships/image" Target="../media/image1453.png"/><Relationship Id="rId152" Type="http://schemas.openxmlformats.org/officeDocument/2006/relationships/image" Target="../media/image1135.png"/><Relationship Id="rId457" Type="http://schemas.openxmlformats.org/officeDocument/2006/relationships/customXml" Target="../ink/ink1126.xml"/><Relationship Id="rId664" Type="http://schemas.openxmlformats.org/officeDocument/2006/relationships/customXml" Target="../ink/ink1233.xml"/><Relationship Id="rId14" Type="http://schemas.openxmlformats.org/officeDocument/2006/relationships/customXml" Target="../ink/ink897.xml"/><Relationship Id="rId317" Type="http://schemas.openxmlformats.org/officeDocument/2006/relationships/customXml" Target="../ink/ink1053.xml"/><Relationship Id="rId524" Type="http://schemas.openxmlformats.org/officeDocument/2006/relationships/image" Target="../media/image1314.png"/><Relationship Id="rId731" Type="http://schemas.openxmlformats.org/officeDocument/2006/relationships/customXml" Target="../ink/ink1268.xml"/><Relationship Id="rId98" Type="http://schemas.openxmlformats.org/officeDocument/2006/relationships/image" Target="../media/image1109.png"/><Relationship Id="rId163" Type="http://schemas.openxmlformats.org/officeDocument/2006/relationships/customXml" Target="../ink/ink973.xml"/><Relationship Id="rId370" Type="http://schemas.openxmlformats.org/officeDocument/2006/relationships/customXml" Target="../ink/ink1081.xml"/><Relationship Id="rId829" Type="http://schemas.openxmlformats.org/officeDocument/2006/relationships/customXml" Target="../ink/ink1319.xml"/><Relationship Id="rId230" Type="http://schemas.openxmlformats.org/officeDocument/2006/relationships/image" Target="../media/image1173.png"/><Relationship Id="rId468" Type="http://schemas.openxmlformats.org/officeDocument/2006/relationships/image" Target="../media/image1286.png"/><Relationship Id="rId675" Type="http://schemas.openxmlformats.org/officeDocument/2006/relationships/image" Target="../media/image1386.png"/><Relationship Id="rId25" Type="http://schemas.openxmlformats.org/officeDocument/2006/relationships/image" Target="../media/image1073.png"/><Relationship Id="rId328" Type="http://schemas.openxmlformats.org/officeDocument/2006/relationships/image" Target="../media/image1220.png"/><Relationship Id="rId535" Type="http://schemas.openxmlformats.org/officeDocument/2006/relationships/image" Target="../media/image1319.png"/><Relationship Id="rId742" Type="http://schemas.openxmlformats.org/officeDocument/2006/relationships/customXml" Target="../ink/ink1274.xml"/><Relationship Id="rId174" Type="http://schemas.openxmlformats.org/officeDocument/2006/relationships/customXml" Target="../ink/ink979.xml"/><Relationship Id="rId381" Type="http://schemas.openxmlformats.org/officeDocument/2006/relationships/image" Target="../media/image1244.png"/><Relationship Id="rId602" Type="http://schemas.openxmlformats.org/officeDocument/2006/relationships/image" Target="../media/image1351.png"/><Relationship Id="rId241" Type="http://schemas.openxmlformats.org/officeDocument/2006/relationships/customXml" Target="../ink/ink1013.xml"/><Relationship Id="rId479" Type="http://schemas.openxmlformats.org/officeDocument/2006/relationships/customXml" Target="../ink/ink1137.xml"/><Relationship Id="rId686" Type="http://schemas.openxmlformats.org/officeDocument/2006/relationships/image" Target="../media/image1391.png"/><Relationship Id="rId36" Type="http://schemas.openxmlformats.org/officeDocument/2006/relationships/customXml" Target="../ink/ink908.xml"/><Relationship Id="rId339" Type="http://schemas.openxmlformats.org/officeDocument/2006/relationships/customXml" Target="../ink/ink1064.xml"/><Relationship Id="rId546" Type="http://schemas.openxmlformats.org/officeDocument/2006/relationships/customXml" Target="../ink/ink1171.xml"/><Relationship Id="rId753" Type="http://schemas.openxmlformats.org/officeDocument/2006/relationships/image" Target="../media/image1423.png"/><Relationship Id="rId101" Type="http://schemas.openxmlformats.org/officeDocument/2006/relationships/customXml" Target="../ink/ink941.xml"/><Relationship Id="rId185" Type="http://schemas.openxmlformats.org/officeDocument/2006/relationships/image" Target="../media/image1151.png"/><Relationship Id="rId406" Type="http://schemas.openxmlformats.org/officeDocument/2006/relationships/image" Target="../media/image1256.png"/><Relationship Id="rId392" Type="http://schemas.openxmlformats.org/officeDocument/2006/relationships/image" Target="../media/image1249.png"/><Relationship Id="rId613" Type="http://schemas.openxmlformats.org/officeDocument/2006/relationships/customXml" Target="../ink/ink1206.xml"/><Relationship Id="rId697" Type="http://schemas.openxmlformats.org/officeDocument/2006/relationships/customXml" Target="../ink/ink1250.xml"/><Relationship Id="rId820" Type="http://schemas.openxmlformats.org/officeDocument/2006/relationships/image" Target="../media/image1454.png"/><Relationship Id="rId252" Type="http://schemas.openxmlformats.org/officeDocument/2006/relationships/customXml" Target="../ink/ink1019.xml"/><Relationship Id="rId47" Type="http://schemas.openxmlformats.org/officeDocument/2006/relationships/image" Target="../media/image1084.png"/><Relationship Id="rId112" Type="http://schemas.openxmlformats.org/officeDocument/2006/relationships/image" Target="../media/image1116.png"/><Relationship Id="rId557" Type="http://schemas.openxmlformats.org/officeDocument/2006/relationships/image" Target="../media/image1329.png"/><Relationship Id="rId764" Type="http://schemas.openxmlformats.org/officeDocument/2006/relationships/image" Target="../media/image1428.png"/><Relationship Id="rId196" Type="http://schemas.openxmlformats.org/officeDocument/2006/relationships/customXml" Target="../ink/ink990.xml"/><Relationship Id="rId417" Type="http://schemas.openxmlformats.org/officeDocument/2006/relationships/image" Target="../media/image1261.png"/><Relationship Id="rId624" Type="http://schemas.openxmlformats.org/officeDocument/2006/relationships/customXml" Target="../ink/ink1212.xml"/><Relationship Id="rId831" Type="http://schemas.openxmlformats.org/officeDocument/2006/relationships/customXml" Target="../ink/ink1320.xml"/><Relationship Id="rId263" Type="http://schemas.openxmlformats.org/officeDocument/2006/relationships/customXml" Target="../ink/ink1025.xml"/><Relationship Id="rId470" Type="http://schemas.openxmlformats.org/officeDocument/2006/relationships/image" Target="../media/image1287.png"/><Relationship Id="rId58" Type="http://schemas.openxmlformats.org/officeDocument/2006/relationships/image" Target="../media/image1089.png"/><Relationship Id="rId123" Type="http://schemas.openxmlformats.org/officeDocument/2006/relationships/image" Target="../media/image1121.png"/><Relationship Id="rId330" Type="http://schemas.openxmlformats.org/officeDocument/2006/relationships/image" Target="../media/image1221.png"/><Relationship Id="rId568" Type="http://schemas.openxmlformats.org/officeDocument/2006/relationships/image" Target="../media/image1334.png"/><Relationship Id="rId775" Type="http://schemas.openxmlformats.org/officeDocument/2006/relationships/image" Target="../media/image1432.png"/><Relationship Id="rId428" Type="http://schemas.openxmlformats.org/officeDocument/2006/relationships/customXml" Target="../ink/ink1111.xml"/><Relationship Id="rId635" Type="http://schemas.openxmlformats.org/officeDocument/2006/relationships/image" Target="../media/image1367.png"/><Relationship Id="rId842" Type="http://schemas.openxmlformats.org/officeDocument/2006/relationships/image" Target="../media/image1465.png"/><Relationship Id="rId274" Type="http://schemas.openxmlformats.org/officeDocument/2006/relationships/customXml" Target="../ink/ink1031.xml"/><Relationship Id="rId481" Type="http://schemas.openxmlformats.org/officeDocument/2006/relationships/customXml" Target="../ink/ink1138.xml"/><Relationship Id="rId702" Type="http://schemas.openxmlformats.org/officeDocument/2006/relationships/image" Target="../media/image1399.png"/><Relationship Id="rId69" Type="http://schemas.openxmlformats.org/officeDocument/2006/relationships/customXml" Target="../ink/ink925.xml"/><Relationship Id="rId134" Type="http://schemas.openxmlformats.org/officeDocument/2006/relationships/customXml" Target="../ink/ink958.xml"/><Relationship Id="rId579" Type="http://schemas.openxmlformats.org/officeDocument/2006/relationships/customXml" Target="../ink/ink1189.xml"/><Relationship Id="rId786" Type="http://schemas.openxmlformats.org/officeDocument/2006/relationships/image" Target="../media/image1437.png"/><Relationship Id="rId341" Type="http://schemas.openxmlformats.org/officeDocument/2006/relationships/image" Target="../media/image1226.png"/><Relationship Id="rId439" Type="http://schemas.openxmlformats.org/officeDocument/2006/relationships/customXml" Target="../ink/ink1117.xml"/><Relationship Id="rId646" Type="http://schemas.openxmlformats.org/officeDocument/2006/relationships/customXml" Target="../ink/ink1223.xml"/><Relationship Id="rId201" Type="http://schemas.openxmlformats.org/officeDocument/2006/relationships/image" Target="../media/image1159.png"/><Relationship Id="rId285" Type="http://schemas.openxmlformats.org/officeDocument/2006/relationships/customXml" Target="../ink/ink1037.xml"/><Relationship Id="rId506" Type="http://schemas.openxmlformats.org/officeDocument/2006/relationships/image" Target="../media/image1305.png"/><Relationship Id="rId492" Type="http://schemas.openxmlformats.org/officeDocument/2006/relationships/image" Target="../media/image1298.png"/><Relationship Id="rId713" Type="http://schemas.openxmlformats.org/officeDocument/2006/relationships/image" Target="../media/image1404.png"/><Relationship Id="rId797" Type="http://schemas.openxmlformats.org/officeDocument/2006/relationships/customXml" Target="../ink/ink1303.xml"/><Relationship Id="rId145" Type="http://schemas.openxmlformats.org/officeDocument/2006/relationships/customXml" Target="../ink/ink964.xml"/><Relationship Id="rId352" Type="http://schemas.openxmlformats.org/officeDocument/2006/relationships/customXml" Target="../ink/ink1071.xml"/><Relationship Id="rId212" Type="http://schemas.openxmlformats.org/officeDocument/2006/relationships/customXml" Target="../ink/ink998.xml"/><Relationship Id="rId657" Type="http://schemas.openxmlformats.org/officeDocument/2006/relationships/customXml" Target="../ink/ink1229.xml"/><Relationship Id="rId296" Type="http://schemas.openxmlformats.org/officeDocument/2006/relationships/image" Target="../media/image1204.png"/><Relationship Id="rId517" Type="http://schemas.openxmlformats.org/officeDocument/2006/relationships/customXml" Target="../ink/ink1156.xml"/><Relationship Id="rId724" Type="http://schemas.openxmlformats.org/officeDocument/2006/relationships/image" Target="../media/image1409.png"/><Relationship Id="rId60" Type="http://schemas.openxmlformats.org/officeDocument/2006/relationships/image" Target="../media/image1090.png"/><Relationship Id="rId156" Type="http://schemas.openxmlformats.org/officeDocument/2006/relationships/image" Target="../media/image1137.png"/><Relationship Id="rId363" Type="http://schemas.openxmlformats.org/officeDocument/2006/relationships/customXml" Target="../ink/ink1077.xml"/><Relationship Id="rId570" Type="http://schemas.openxmlformats.org/officeDocument/2006/relationships/image" Target="../media/image1335.png"/><Relationship Id="rId223" Type="http://schemas.openxmlformats.org/officeDocument/2006/relationships/image" Target="../media/image1170.png"/><Relationship Id="rId430" Type="http://schemas.openxmlformats.org/officeDocument/2006/relationships/customXml" Target="../ink/ink1112.xml"/><Relationship Id="rId668" Type="http://schemas.openxmlformats.org/officeDocument/2006/relationships/customXml" Target="../ink/ink1235.xml"/><Relationship Id="rId18" Type="http://schemas.openxmlformats.org/officeDocument/2006/relationships/customXml" Target="../ink/ink899.xml"/><Relationship Id="rId528" Type="http://schemas.openxmlformats.org/officeDocument/2006/relationships/customXml" Target="../ink/ink1162.xml"/><Relationship Id="rId735" Type="http://schemas.openxmlformats.org/officeDocument/2006/relationships/customXml" Target="../ink/ink1270.xml"/><Relationship Id="rId167" Type="http://schemas.openxmlformats.org/officeDocument/2006/relationships/image" Target="../media/image1142.png"/><Relationship Id="rId374" Type="http://schemas.openxmlformats.org/officeDocument/2006/relationships/customXml" Target="../ink/ink1083.xml"/><Relationship Id="rId581" Type="http://schemas.openxmlformats.org/officeDocument/2006/relationships/customXml" Target="../ink/ink1190.xml"/><Relationship Id="rId71" Type="http://schemas.openxmlformats.org/officeDocument/2006/relationships/customXml" Target="../ink/ink926.xml"/><Relationship Id="rId234" Type="http://schemas.openxmlformats.org/officeDocument/2006/relationships/image" Target="../media/image1175.png"/><Relationship Id="rId679" Type="http://schemas.openxmlformats.org/officeDocument/2006/relationships/customXml" Target="../ink/ink1241.xml"/><Relationship Id="rId802" Type="http://schemas.openxmlformats.org/officeDocument/2006/relationships/image" Target="../media/image1445.png"/><Relationship Id="rId2" Type="http://schemas.openxmlformats.org/officeDocument/2006/relationships/customXml" Target="../ink/ink891.xml"/><Relationship Id="rId29" Type="http://schemas.openxmlformats.org/officeDocument/2006/relationships/image" Target="../media/image1075.png"/><Relationship Id="rId441" Type="http://schemas.openxmlformats.org/officeDocument/2006/relationships/customXml" Target="../ink/ink1118.xml"/><Relationship Id="rId539" Type="http://schemas.openxmlformats.org/officeDocument/2006/relationships/image" Target="../media/image1321.png"/><Relationship Id="rId746" Type="http://schemas.openxmlformats.org/officeDocument/2006/relationships/customXml" Target="../ink/ink1276.xml"/><Relationship Id="rId178" Type="http://schemas.openxmlformats.org/officeDocument/2006/relationships/customXml" Target="../ink/ink981.xml"/><Relationship Id="rId301" Type="http://schemas.openxmlformats.org/officeDocument/2006/relationships/customXml" Target="../ink/ink1045.xml"/><Relationship Id="rId82" Type="http://schemas.openxmlformats.org/officeDocument/2006/relationships/image" Target="../media/image1101.png"/><Relationship Id="rId385" Type="http://schemas.openxmlformats.org/officeDocument/2006/relationships/image" Target="../media/image1246.png"/><Relationship Id="rId592" Type="http://schemas.openxmlformats.org/officeDocument/2006/relationships/image" Target="../media/image1346.png"/><Relationship Id="rId606" Type="http://schemas.openxmlformats.org/officeDocument/2006/relationships/image" Target="../media/image1353.png"/><Relationship Id="rId813" Type="http://schemas.openxmlformats.org/officeDocument/2006/relationships/customXml" Target="../ink/ink1311.xml"/><Relationship Id="rId245" Type="http://schemas.openxmlformats.org/officeDocument/2006/relationships/image" Target="../media/image1180.png"/><Relationship Id="rId452" Type="http://schemas.openxmlformats.org/officeDocument/2006/relationships/image" Target="../media/image1278.png"/><Relationship Id="rId105" Type="http://schemas.openxmlformats.org/officeDocument/2006/relationships/customXml" Target="../ink/ink943.xml"/><Relationship Id="rId312" Type="http://schemas.openxmlformats.org/officeDocument/2006/relationships/image" Target="../media/image1212.png"/><Relationship Id="rId757" Type="http://schemas.openxmlformats.org/officeDocument/2006/relationships/customXml" Target="../ink/ink1282.xml"/><Relationship Id="rId93" Type="http://schemas.openxmlformats.org/officeDocument/2006/relationships/customXml" Target="../ink/ink937.xml"/><Relationship Id="rId189" Type="http://schemas.openxmlformats.org/officeDocument/2006/relationships/image" Target="../media/image1153.png"/><Relationship Id="rId396" Type="http://schemas.openxmlformats.org/officeDocument/2006/relationships/image" Target="../media/image1251.png"/><Relationship Id="rId617" Type="http://schemas.openxmlformats.org/officeDocument/2006/relationships/customXml" Target="../ink/ink1208.xml"/><Relationship Id="rId824" Type="http://schemas.openxmlformats.org/officeDocument/2006/relationships/image" Target="../media/image1456.png"/><Relationship Id="rId256" Type="http://schemas.openxmlformats.org/officeDocument/2006/relationships/customXml" Target="../ink/ink1021.xml"/><Relationship Id="rId463" Type="http://schemas.openxmlformats.org/officeDocument/2006/relationships/customXml" Target="../ink/ink1129.xml"/><Relationship Id="rId670" Type="http://schemas.openxmlformats.org/officeDocument/2006/relationships/customXml" Target="../ink/ink1236.xml"/><Relationship Id="rId116" Type="http://schemas.openxmlformats.org/officeDocument/2006/relationships/customXml" Target="../ink/ink949.xml"/><Relationship Id="rId323" Type="http://schemas.openxmlformats.org/officeDocument/2006/relationships/customXml" Target="../ink/ink1056.xml"/><Relationship Id="rId530" Type="http://schemas.openxmlformats.org/officeDocument/2006/relationships/customXml" Target="../ink/ink1163.xml"/><Relationship Id="rId768" Type="http://schemas.openxmlformats.org/officeDocument/2006/relationships/image" Target="../media/image1430.png"/><Relationship Id="rId20" Type="http://schemas.openxmlformats.org/officeDocument/2006/relationships/customXml" Target="../ink/ink900.xml"/><Relationship Id="rId628" Type="http://schemas.openxmlformats.org/officeDocument/2006/relationships/customXml" Target="../ink/ink1214.xml"/><Relationship Id="rId835" Type="http://schemas.openxmlformats.org/officeDocument/2006/relationships/customXml" Target="../ink/ink1322.xml"/><Relationship Id="rId267" Type="http://schemas.openxmlformats.org/officeDocument/2006/relationships/customXml" Target="../ink/ink1027.xml"/><Relationship Id="rId474" Type="http://schemas.openxmlformats.org/officeDocument/2006/relationships/image" Target="../media/image1289.png"/><Relationship Id="rId127" Type="http://schemas.openxmlformats.org/officeDocument/2006/relationships/image" Target="../media/image1123.png"/><Relationship Id="rId681" Type="http://schemas.openxmlformats.org/officeDocument/2006/relationships/customXml" Target="../ink/ink1242.xml"/><Relationship Id="rId779" Type="http://schemas.openxmlformats.org/officeDocument/2006/relationships/customXml" Target="../ink/ink1294.xml"/><Relationship Id="rId31" Type="http://schemas.openxmlformats.org/officeDocument/2006/relationships/image" Target="../media/image1076.png"/><Relationship Id="rId334" Type="http://schemas.openxmlformats.org/officeDocument/2006/relationships/image" Target="../media/image1223.png"/><Relationship Id="rId541" Type="http://schemas.openxmlformats.org/officeDocument/2006/relationships/image" Target="../media/image1322.png"/><Relationship Id="rId639" Type="http://schemas.openxmlformats.org/officeDocument/2006/relationships/image" Target="../media/image1369.png"/><Relationship Id="rId180" Type="http://schemas.openxmlformats.org/officeDocument/2006/relationships/customXml" Target="../ink/ink982.xml"/><Relationship Id="rId278" Type="http://schemas.openxmlformats.org/officeDocument/2006/relationships/customXml" Target="../ink/ink1033.xml"/><Relationship Id="rId401" Type="http://schemas.openxmlformats.org/officeDocument/2006/relationships/customXml" Target="../ink/ink1097.xml"/><Relationship Id="rId485" Type="http://schemas.openxmlformats.org/officeDocument/2006/relationships/customXml" Target="../ink/ink1140.xml"/><Relationship Id="rId692" Type="http://schemas.openxmlformats.org/officeDocument/2006/relationships/image" Target="../media/image1394.png"/><Relationship Id="rId706" Type="http://schemas.openxmlformats.org/officeDocument/2006/relationships/image" Target="../media/image1401.png"/><Relationship Id="rId42" Type="http://schemas.openxmlformats.org/officeDocument/2006/relationships/customXml" Target="../ink/ink911.xml"/><Relationship Id="rId138" Type="http://schemas.openxmlformats.org/officeDocument/2006/relationships/image" Target="../media/image1128.png"/><Relationship Id="rId345" Type="http://schemas.openxmlformats.org/officeDocument/2006/relationships/image" Target="../media/image1228.png"/><Relationship Id="rId552" Type="http://schemas.openxmlformats.org/officeDocument/2006/relationships/image" Target="../media/image1327.png"/><Relationship Id="rId191" Type="http://schemas.openxmlformats.org/officeDocument/2006/relationships/image" Target="../media/image1154.png"/><Relationship Id="rId205" Type="http://schemas.openxmlformats.org/officeDocument/2006/relationships/image" Target="../media/image1161.png"/><Relationship Id="rId412" Type="http://schemas.openxmlformats.org/officeDocument/2006/relationships/customXml" Target="../ink/ink1103.xml"/><Relationship Id="rId289" Type="http://schemas.openxmlformats.org/officeDocument/2006/relationships/customXml" Target="../ink/ink1039.xml"/><Relationship Id="rId496" Type="http://schemas.openxmlformats.org/officeDocument/2006/relationships/image" Target="../media/image1300.png"/><Relationship Id="rId717" Type="http://schemas.openxmlformats.org/officeDocument/2006/relationships/customXml" Target="../ink/ink1261.xml"/><Relationship Id="rId53" Type="http://schemas.openxmlformats.org/officeDocument/2006/relationships/image" Target="../media/image1087.png"/><Relationship Id="rId149" Type="http://schemas.openxmlformats.org/officeDocument/2006/relationships/customXml" Target="../ink/ink966.xml"/><Relationship Id="rId356" Type="http://schemas.openxmlformats.org/officeDocument/2006/relationships/customXml" Target="../ink/ink1073.xml"/><Relationship Id="rId563" Type="http://schemas.openxmlformats.org/officeDocument/2006/relationships/customXml" Target="../ink/ink1181.xml"/><Relationship Id="rId770" Type="http://schemas.openxmlformats.org/officeDocument/2006/relationships/customXml" Target="../ink/ink1289.xml"/><Relationship Id="rId216" Type="http://schemas.openxmlformats.org/officeDocument/2006/relationships/customXml" Target="../ink/ink1000.xml"/><Relationship Id="rId423" Type="http://schemas.openxmlformats.org/officeDocument/2006/relationships/image" Target="../media/image1264.png"/><Relationship Id="rId630" Type="http://schemas.openxmlformats.org/officeDocument/2006/relationships/customXml" Target="../ink/ink1215.xml"/><Relationship Id="rId728" Type="http://schemas.openxmlformats.org/officeDocument/2006/relationships/image" Target="../media/image1411.png"/><Relationship Id="rId64" Type="http://schemas.openxmlformats.org/officeDocument/2006/relationships/image" Target="../media/image1092.png"/><Relationship Id="rId367" Type="http://schemas.openxmlformats.org/officeDocument/2006/relationships/customXml" Target="../ink/ink1079.xml"/><Relationship Id="rId574" Type="http://schemas.openxmlformats.org/officeDocument/2006/relationships/image" Target="../media/image1337.png"/><Relationship Id="rId227" Type="http://schemas.openxmlformats.org/officeDocument/2006/relationships/image" Target="../media/image1172.png"/><Relationship Id="rId781" Type="http://schemas.openxmlformats.org/officeDocument/2006/relationships/customXml" Target="../ink/ink1295.xml"/><Relationship Id="rId434" Type="http://schemas.openxmlformats.org/officeDocument/2006/relationships/customXml" Target="../ink/ink1114.xml"/><Relationship Id="rId641" Type="http://schemas.openxmlformats.org/officeDocument/2006/relationships/image" Target="../media/image1370.png"/><Relationship Id="rId739" Type="http://schemas.openxmlformats.org/officeDocument/2006/relationships/image" Target="../media/image1416.png"/><Relationship Id="rId280" Type="http://schemas.openxmlformats.org/officeDocument/2006/relationships/customXml" Target="../ink/ink1034.xml"/><Relationship Id="rId501" Type="http://schemas.openxmlformats.org/officeDocument/2006/relationships/customXml" Target="../ink/ink1148.xml"/><Relationship Id="rId75" Type="http://schemas.openxmlformats.org/officeDocument/2006/relationships/customXml" Target="../ink/ink928.xml"/><Relationship Id="rId140" Type="http://schemas.openxmlformats.org/officeDocument/2006/relationships/image" Target="../media/image1129.png"/><Relationship Id="rId378" Type="http://schemas.openxmlformats.org/officeDocument/2006/relationships/customXml" Target="../ink/ink1085.xml"/><Relationship Id="rId585" Type="http://schemas.openxmlformats.org/officeDocument/2006/relationships/customXml" Target="../ink/ink1192.xml"/><Relationship Id="rId792" Type="http://schemas.openxmlformats.org/officeDocument/2006/relationships/image" Target="../media/image1440.png"/><Relationship Id="rId806" Type="http://schemas.openxmlformats.org/officeDocument/2006/relationships/image" Target="../media/image1447.png"/><Relationship Id="rId6" Type="http://schemas.openxmlformats.org/officeDocument/2006/relationships/customXml" Target="../ink/ink893.xml"/><Relationship Id="rId238" Type="http://schemas.openxmlformats.org/officeDocument/2006/relationships/image" Target="../media/image1177.png"/><Relationship Id="rId445" Type="http://schemas.openxmlformats.org/officeDocument/2006/relationships/customXml" Target="../ink/ink1120.xml"/><Relationship Id="rId652" Type="http://schemas.openxmlformats.org/officeDocument/2006/relationships/customXml" Target="../ink/ink1226.xml"/><Relationship Id="rId291" Type="http://schemas.openxmlformats.org/officeDocument/2006/relationships/customXml" Target="../ink/ink1040.xml"/><Relationship Id="rId305" Type="http://schemas.openxmlformats.org/officeDocument/2006/relationships/customXml" Target="../ink/ink1047.xml"/><Relationship Id="rId512" Type="http://schemas.openxmlformats.org/officeDocument/2006/relationships/image" Target="../media/image1308.png"/><Relationship Id="rId86" Type="http://schemas.openxmlformats.org/officeDocument/2006/relationships/image" Target="../media/image1103.png"/><Relationship Id="rId151" Type="http://schemas.openxmlformats.org/officeDocument/2006/relationships/customXml" Target="../ink/ink967.xml"/><Relationship Id="rId389" Type="http://schemas.openxmlformats.org/officeDocument/2006/relationships/customXml" Target="../ink/ink1091.xml"/><Relationship Id="rId596" Type="http://schemas.openxmlformats.org/officeDocument/2006/relationships/image" Target="../media/image1348.png"/><Relationship Id="rId817" Type="http://schemas.openxmlformats.org/officeDocument/2006/relationships/customXml" Target="../ink/ink1313.xml"/><Relationship Id="rId249" Type="http://schemas.openxmlformats.org/officeDocument/2006/relationships/image" Target="../media/image1182.png"/><Relationship Id="rId456" Type="http://schemas.openxmlformats.org/officeDocument/2006/relationships/image" Target="../media/image1280.png"/><Relationship Id="rId663" Type="http://schemas.openxmlformats.org/officeDocument/2006/relationships/customXml" Target="../ink/ink1232.xml"/><Relationship Id="rId13" Type="http://schemas.openxmlformats.org/officeDocument/2006/relationships/image" Target="../media/image1067.png"/><Relationship Id="rId109" Type="http://schemas.openxmlformats.org/officeDocument/2006/relationships/customXml" Target="../ink/ink945.xml"/><Relationship Id="rId316" Type="http://schemas.openxmlformats.org/officeDocument/2006/relationships/image" Target="../media/image1214.png"/><Relationship Id="rId523" Type="http://schemas.openxmlformats.org/officeDocument/2006/relationships/customXml" Target="../ink/ink1159.xml"/><Relationship Id="rId97" Type="http://schemas.openxmlformats.org/officeDocument/2006/relationships/customXml" Target="../ink/ink939.xml"/><Relationship Id="rId730" Type="http://schemas.openxmlformats.org/officeDocument/2006/relationships/image" Target="../media/image1412.png"/><Relationship Id="rId828" Type="http://schemas.openxmlformats.org/officeDocument/2006/relationships/image" Target="../media/image1458.png"/><Relationship Id="rId162" Type="http://schemas.openxmlformats.org/officeDocument/2006/relationships/image" Target="../media/image1140.png"/><Relationship Id="rId467" Type="http://schemas.openxmlformats.org/officeDocument/2006/relationships/customXml" Target="../ink/ink1131.xml"/><Relationship Id="rId271" Type="http://schemas.openxmlformats.org/officeDocument/2006/relationships/image" Target="../media/image1192.png"/><Relationship Id="rId674" Type="http://schemas.openxmlformats.org/officeDocument/2006/relationships/customXml" Target="../ink/ink1238.xml"/><Relationship Id="rId24" Type="http://schemas.openxmlformats.org/officeDocument/2006/relationships/customXml" Target="../ink/ink902.xml"/><Relationship Id="rId66" Type="http://schemas.openxmlformats.org/officeDocument/2006/relationships/image" Target="../media/image1093.png"/><Relationship Id="rId131" Type="http://schemas.openxmlformats.org/officeDocument/2006/relationships/image" Target="../media/image1125.png"/><Relationship Id="rId327" Type="http://schemas.openxmlformats.org/officeDocument/2006/relationships/customXml" Target="../ink/ink1058.xml"/><Relationship Id="rId369" Type="http://schemas.openxmlformats.org/officeDocument/2006/relationships/image" Target="../media/image1239.png"/><Relationship Id="rId534" Type="http://schemas.openxmlformats.org/officeDocument/2006/relationships/customXml" Target="../ink/ink1165.xml"/><Relationship Id="rId576" Type="http://schemas.openxmlformats.org/officeDocument/2006/relationships/image" Target="../media/image1338.png"/><Relationship Id="rId741" Type="http://schemas.openxmlformats.org/officeDocument/2006/relationships/image" Target="../media/image1417.png"/><Relationship Id="rId783" Type="http://schemas.openxmlformats.org/officeDocument/2006/relationships/customXml" Target="../ink/ink1296.xml"/><Relationship Id="rId839" Type="http://schemas.openxmlformats.org/officeDocument/2006/relationships/customXml" Target="../ink/ink1324.xml"/><Relationship Id="rId173" Type="http://schemas.openxmlformats.org/officeDocument/2006/relationships/image" Target="../media/image1145.png"/><Relationship Id="rId229" Type="http://schemas.openxmlformats.org/officeDocument/2006/relationships/customXml" Target="../ink/ink1007.xml"/><Relationship Id="rId380" Type="http://schemas.openxmlformats.org/officeDocument/2006/relationships/customXml" Target="../ink/ink1086.xml"/><Relationship Id="rId436" Type="http://schemas.openxmlformats.org/officeDocument/2006/relationships/customXml" Target="../ink/ink1115.xml"/><Relationship Id="rId601" Type="http://schemas.openxmlformats.org/officeDocument/2006/relationships/customXml" Target="../ink/ink1200.xml"/><Relationship Id="rId643" Type="http://schemas.openxmlformats.org/officeDocument/2006/relationships/image" Target="../media/image1371.png"/><Relationship Id="rId240" Type="http://schemas.openxmlformats.org/officeDocument/2006/relationships/image" Target="../media/image1178.png"/><Relationship Id="rId478" Type="http://schemas.openxmlformats.org/officeDocument/2006/relationships/image" Target="../media/image1291.png"/><Relationship Id="rId685" Type="http://schemas.openxmlformats.org/officeDocument/2006/relationships/customXml" Target="../ink/ink1244.xml"/><Relationship Id="rId35" Type="http://schemas.openxmlformats.org/officeDocument/2006/relationships/image" Target="../media/image1078.png"/><Relationship Id="rId77" Type="http://schemas.openxmlformats.org/officeDocument/2006/relationships/customXml" Target="../ink/ink929.xml"/><Relationship Id="rId100" Type="http://schemas.openxmlformats.org/officeDocument/2006/relationships/image" Target="../media/image1110.png"/><Relationship Id="rId282" Type="http://schemas.openxmlformats.org/officeDocument/2006/relationships/image" Target="../media/image1197.png"/><Relationship Id="rId338" Type="http://schemas.openxmlformats.org/officeDocument/2006/relationships/image" Target="../media/image1225.png"/><Relationship Id="rId503" Type="http://schemas.openxmlformats.org/officeDocument/2006/relationships/customXml" Target="../ink/ink1149.xml"/><Relationship Id="rId545" Type="http://schemas.openxmlformats.org/officeDocument/2006/relationships/image" Target="../media/image1324.png"/><Relationship Id="rId587" Type="http://schemas.openxmlformats.org/officeDocument/2006/relationships/customXml" Target="../ink/ink1193.xml"/><Relationship Id="rId710" Type="http://schemas.openxmlformats.org/officeDocument/2006/relationships/customXml" Target="../ink/ink1257.xml"/><Relationship Id="rId752" Type="http://schemas.openxmlformats.org/officeDocument/2006/relationships/customXml" Target="../ink/ink1279.xml"/><Relationship Id="rId808" Type="http://schemas.openxmlformats.org/officeDocument/2006/relationships/image" Target="../media/image1448.png"/><Relationship Id="rId8" Type="http://schemas.openxmlformats.org/officeDocument/2006/relationships/customXml" Target="../ink/ink894.xml"/><Relationship Id="rId142" Type="http://schemas.openxmlformats.org/officeDocument/2006/relationships/image" Target="../media/image1130.png"/><Relationship Id="rId184" Type="http://schemas.openxmlformats.org/officeDocument/2006/relationships/customXml" Target="../ink/ink984.xml"/><Relationship Id="rId391" Type="http://schemas.openxmlformats.org/officeDocument/2006/relationships/customXml" Target="../ink/ink1092.xml"/><Relationship Id="rId405" Type="http://schemas.openxmlformats.org/officeDocument/2006/relationships/customXml" Target="../ink/ink1099.xml"/><Relationship Id="rId447" Type="http://schemas.openxmlformats.org/officeDocument/2006/relationships/customXml" Target="../ink/ink1121.xml"/><Relationship Id="rId612" Type="http://schemas.openxmlformats.org/officeDocument/2006/relationships/image" Target="../media/image1356.png"/><Relationship Id="rId794" Type="http://schemas.openxmlformats.org/officeDocument/2006/relationships/image" Target="../media/image1441.png"/><Relationship Id="rId251" Type="http://schemas.openxmlformats.org/officeDocument/2006/relationships/image" Target="../media/image1183.png"/><Relationship Id="rId489" Type="http://schemas.openxmlformats.org/officeDocument/2006/relationships/customXml" Target="../ink/ink1142.xml"/><Relationship Id="rId654" Type="http://schemas.openxmlformats.org/officeDocument/2006/relationships/customXml" Target="../ink/ink1227.xml"/><Relationship Id="rId696" Type="http://schemas.openxmlformats.org/officeDocument/2006/relationships/image" Target="../media/image1396.png"/><Relationship Id="rId46" Type="http://schemas.openxmlformats.org/officeDocument/2006/relationships/customXml" Target="../ink/ink913.xml"/><Relationship Id="rId293" Type="http://schemas.openxmlformats.org/officeDocument/2006/relationships/customXml" Target="../ink/ink1041.xml"/><Relationship Id="rId307" Type="http://schemas.openxmlformats.org/officeDocument/2006/relationships/customXml" Target="../ink/ink1048.xml"/><Relationship Id="rId349" Type="http://schemas.openxmlformats.org/officeDocument/2006/relationships/image" Target="../media/image1230.png"/><Relationship Id="rId514" Type="http://schemas.openxmlformats.org/officeDocument/2006/relationships/image" Target="../media/image1309.png"/><Relationship Id="rId556" Type="http://schemas.openxmlformats.org/officeDocument/2006/relationships/customXml" Target="../ink/ink1177.xml"/><Relationship Id="rId721" Type="http://schemas.openxmlformats.org/officeDocument/2006/relationships/customXml" Target="../ink/ink1263.xml"/><Relationship Id="rId763" Type="http://schemas.openxmlformats.org/officeDocument/2006/relationships/customXml" Target="../ink/ink1285.xml"/><Relationship Id="rId88" Type="http://schemas.openxmlformats.org/officeDocument/2006/relationships/image" Target="../media/image1104.png"/><Relationship Id="rId111" Type="http://schemas.openxmlformats.org/officeDocument/2006/relationships/customXml" Target="../ink/ink946.xml"/><Relationship Id="rId153" Type="http://schemas.openxmlformats.org/officeDocument/2006/relationships/customXml" Target="../ink/ink968.xml"/><Relationship Id="rId195" Type="http://schemas.openxmlformats.org/officeDocument/2006/relationships/image" Target="../media/image1156.png"/><Relationship Id="rId209" Type="http://schemas.openxmlformats.org/officeDocument/2006/relationships/image" Target="../media/image1163.png"/><Relationship Id="rId360" Type="http://schemas.openxmlformats.org/officeDocument/2006/relationships/customXml" Target="../ink/ink1075.xml"/><Relationship Id="rId416" Type="http://schemas.openxmlformats.org/officeDocument/2006/relationships/customXml" Target="../ink/ink1105.xml"/><Relationship Id="rId598" Type="http://schemas.openxmlformats.org/officeDocument/2006/relationships/image" Target="../media/image1349.png"/><Relationship Id="rId819" Type="http://schemas.openxmlformats.org/officeDocument/2006/relationships/customXml" Target="../ink/ink1314.xml"/><Relationship Id="rId220" Type="http://schemas.openxmlformats.org/officeDocument/2006/relationships/customXml" Target="../ink/ink1002.xml"/><Relationship Id="rId458" Type="http://schemas.openxmlformats.org/officeDocument/2006/relationships/image" Target="../media/image1281.png"/><Relationship Id="rId623" Type="http://schemas.openxmlformats.org/officeDocument/2006/relationships/image" Target="../media/image1361.png"/><Relationship Id="rId665" Type="http://schemas.openxmlformats.org/officeDocument/2006/relationships/image" Target="../media/image1381.png"/><Relationship Id="rId830" Type="http://schemas.openxmlformats.org/officeDocument/2006/relationships/image" Target="../media/image1459.png"/><Relationship Id="rId15" Type="http://schemas.openxmlformats.org/officeDocument/2006/relationships/image" Target="../media/image1068.png"/><Relationship Id="rId57" Type="http://schemas.openxmlformats.org/officeDocument/2006/relationships/customXml" Target="../ink/ink919.xml"/><Relationship Id="rId262" Type="http://schemas.openxmlformats.org/officeDocument/2006/relationships/image" Target="../media/image1188.png"/><Relationship Id="rId318" Type="http://schemas.openxmlformats.org/officeDocument/2006/relationships/image" Target="../media/image1215.png"/><Relationship Id="rId525" Type="http://schemas.openxmlformats.org/officeDocument/2006/relationships/customXml" Target="../ink/ink1160.xml"/><Relationship Id="rId567" Type="http://schemas.openxmlformats.org/officeDocument/2006/relationships/customXml" Target="../ink/ink1183.xml"/><Relationship Id="rId732" Type="http://schemas.openxmlformats.org/officeDocument/2006/relationships/image" Target="../media/image1413.png"/><Relationship Id="rId99" Type="http://schemas.openxmlformats.org/officeDocument/2006/relationships/customXml" Target="../ink/ink940.xml"/><Relationship Id="rId122" Type="http://schemas.openxmlformats.org/officeDocument/2006/relationships/customXml" Target="../ink/ink952.xml"/><Relationship Id="rId164" Type="http://schemas.openxmlformats.org/officeDocument/2006/relationships/image" Target="../media/image1141.png"/><Relationship Id="rId371" Type="http://schemas.openxmlformats.org/officeDocument/2006/relationships/image" Target="../media/image1240.png"/><Relationship Id="rId774" Type="http://schemas.openxmlformats.org/officeDocument/2006/relationships/customXml" Target="../ink/ink1291.xml"/><Relationship Id="rId427" Type="http://schemas.openxmlformats.org/officeDocument/2006/relationships/image" Target="../media/image1266.png"/><Relationship Id="rId469" Type="http://schemas.openxmlformats.org/officeDocument/2006/relationships/customXml" Target="../ink/ink1132.xml"/><Relationship Id="rId634" Type="http://schemas.openxmlformats.org/officeDocument/2006/relationships/customXml" Target="../ink/ink1217.xml"/><Relationship Id="rId676" Type="http://schemas.openxmlformats.org/officeDocument/2006/relationships/customXml" Target="../ink/ink1239.xml"/><Relationship Id="rId841" Type="http://schemas.openxmlformats.org/officeDocument/2006/relationships/customXml" Target="../ink/ink1325.xml"/><Relationship Id="rId26" Type="http://schemas.openxmlformats.org/officeDocument/2006/relationships/customXml" Target="../ink/ink903.xml"/><Relationship Id="rId231" Type="http://schemas.openxmlformats.org/officeDocument/2006/relationships/customXml" Target="../ink/ink1008.xml"/><Relationship Id="rId273" Type="http://schemas.openxmlformats.org/officeDocument/2006/relationships/image" Target="../media/image1193.png"/><Relationship Id="rId329" Type="http://schemas.openxmlformats.org/officeDocument/2006/relationships/customXml" Target="../ink/ink1059.xml"/><Relationship Id="rId480" Type="http://schemas.openxmlformats.org/officeDocument/2006/relationships/image" Target="../media/image1292.png"/><Relationship Id="rId536" Type="http://schemas.openxmlformats.org/officeDocument/2006/relationships/customXml" Target="../ink/ink1166.xml"/><Relationship Id="rId701" Type="http://schemas.openxmlformats.org/officeDocument/2006/relationships/customXml" Target="../ink/ink1252.xml"/><Relationship Id="rId68" Type="http://schemas.openxmlformats.org/officeDocument/2006/relationships/image" Target="../media/image1094.png"/><Relationship Id="rId133" Type="http://schemas.openxmlformats.org/officeDocument/2006/relationships/image" Target="../media/image1126.png"/><Relationship Id="rId175" Type="http://schemas.openxmlformats.org/officeDocument/2006/relationships/image" Target="../media/image1146.png"/><Relationship Id="rId340" Type="http://schemas.openxmlformats.org/officeDocument/2006/relationships/customXml" Target="../ink/ink1065.xml"/><Relationship Id="rId578" Type="http://schemas.openxmlformats.org/officeDocument/2006/relationships/image" Target="../media/image1339.png"/><Relationship Id="rId743" Type="http://schemas.openxmlformats.org/officeDocument/2006/relationships/image" Target="../media/image1418.png"/><Relationship Id="rId785" Type="http://schemas.openxmlformats.org/officeDocument/2006/relationships/customXml" Target="../ink/ink1297.xml"/><Relationship Id="rId200" Type="http://schemas.openxmlformats.org/officeDocument/2006/relationships/customXml" Target="../ink/ink992.xml"/><Relationship Id="rId382" Type="http://schemas.openxmlformats.org/officeDocument/2006/relationships/customXml" Target="../ink/ink1087.xml"/><Relationship Id="rId438" Type="http://schemas.openxmlformats.org/officeDocument/2006/relationships/image" Target="../media/image1271.png"/><Relationship Id="rId603" Type="http://schemas.openxmlformats.org/officeDocument/2006/relationships/customXml" Target="../ink/ink1201.xml"/><Relationship Id="rId645" Type="http://schemas.openxmlformats.org/officeDocument/2006/relationships/image" Target="../media/image1372.png"/><Relationship Id="rId687" Type="http://schemas.openxmlformats.org/officeDocument/2006/relationships/customXml" Target="../ink/ink1245.xml"/><Relationship Id="rId810" Type="http://schemas.openxmlformats.org/officeDocument/2006/relationships/image" Target="../media/image1449.png"/><Relationship Id="rId242" Type="http://schemas.openxmlformats.org/officeDocument/2006/relationships/customXml" Target="../ink/ink1014.xml"/><Relationship Id="rId284" Type="http://schemas.openxmlformats.org/officeDocument/2006/relationships/image" Target="../media/image1198.png"/><Relationship Id="rId491" Type="http://schemas.openxmlformats.org/officeDocument/2006/relationships/customXml" Target="../ink/ink1143.xml"/><Relationship Id="rId505" Type="http://schemas.openxmlformats.org/officeDocument/2006/relationships/customXml" Target="../ink/ink1150.xml"/><Relationship Id="rId712" Type="http://schemas.openxmlformats.org/officeDocument/2006/relationships/customXml" Target="../ink/ink1258.xml"/><Relationship Id="rId37" Type="http://schemas.openxmlformats.org/officeDocument/2006/relationships/image" Target="../media/image1079.png"/><Relationship Id="rId79" Type="http://schemas.openxmlformats.org/officeDocument/2006/relationships/customXml" Target="../ink/ink930.xml"/><Relationship Id="rId102" Type="http://schemas.openxmlformats.org/officeDocument/2006/relationships/image" Target="../media/image1111.png"/><Relationship Id="rId144" Type="http://schemas.openxmlformats.org/officeDocument/2006/relationships/image" Target="../media/image1131.png"/><Relationship Id="rId547" Type="http://schemas.openxmlformats.org/officeDocument/2006/relationships/customXml" Target="../ink/ink1172.xml"/><Relationship Id="rId589" Type="http://schemas.openxmlformats.org/officeDocument/2006/relationships/customXml" Target="../ink/ink1194.xml"/><Relationship Id="rId754" Type="http://schemas.openxmlformats.org/officeDocument/2006/relationships/customXml" Target="../ink/ink1280.xml"/><Relationship Id="rId796" Type="http://schemas.openxmlformats.org/officeDocument/2006/relationships/image" Target="../media/image1442.png"/><Relationship Id="rId90" Type="http://schemas.openxmlformats.org/officeDocument/2006/relationships/image" Target="../media/image1105.png"/><Relationship Id="rId186" Type="http://schemas.openxmlformats.org/officeDocument/2006/relationships/customXml" Target="../ink/ink985.xml"/><Relationship Id="rId351" Type="http://schemas.openxmlformats.org/officeDocument/2006/relationships/image" Target="../media/image1231.png"/><Relationship Id="rId393" Type="http://schemas.openxmlformats.org/officeDocument/2006/relationships/customXml" Target="../ink/ink1093.xml"/><Relationship Id="rId407" Type="http://schemas.openxmlformats.org/officeDocument/2006/relationships/customXml" Target="../ink/ink1100.xml"/><Relationship Id="rId449" Type="http://schemas.openxmlformats.org/officeDocument/2006/relationships/customXml" Target="../ink/ink1122.xml"/><Relationship Id="rId614" Type="http://schemas.openxmlformats.org/officeDocument/2006/relationships/image" Target="../media/image1357.png"/><Relationship Id="rId656" Type="http://schemas.openxmlformats.org/officeDocument/2006/relationships/image" Target="../media/image1377.png"/><Relationship Id="rId821" Type="http://schemas.openxmlformats.org/officeDocument/2006/relationships/customXml" Target="../ink/ink1315.xml"/><Relationship Id="rId211" Type="http://schemas.openxmlformats.org/officeDocument/2006/relationships/image" Target="../media/image1164.png"/><Relationship Id="rId253" Type="http://schemas.openxmlformats.org/officeDocument/2006/relationships/image" Target="../media/image1184.png"/><Relationship Id="rId295" Type="http://schemas.openxmlformats.org/officeDocument/2006/relationships/customXml" Target="../ink/ink1042.xml"/><Relationship Id="rId309" Type="http://schemas.openxmlformats.org/officeDocument/2006/relationships/customXml" Target="../ink/ink1049.xml"/><Relationship Id="rId460" Type="http://schemas.openxmlformats.org/officeDocument/2006/relationships/image" Target="../media/image1282.png"/><Relationship Id="rId516" Type="http://schemas.openxmlformats.org/officeDocument/2006/relationships/image" Target="../media/image1310.png"/><Relationship Id="rId698" Type="http://schemas.openxmlformats.org/officeDocument/2006/relationships/image" Target="../media/image1397.png"/><Relationship Id="rId48" Type="http://schemas.openxmlformats.org/officeDocument/2006/relationships/customXml" Target="../ink/ink914.xml"/><Relationship Id="rId113" Type="http://schemas.openxmlformats.org/officeDocument/2006/relationships/customXml" Target="../ink/ink947.xml"/><Relationship Id="rId320" Type="http://schemas.openxmlformats.org/officeDocument/2006/relationships/image" Target="../media/image1216.png"/><Relationship Id="rId558" Type="http://schemas.openxmlformats.org/officeDocument/2006/relationships/customXml" Target="../ink/ink1178.xml"/><Relationship Id="rId723" Type="http://schemas.openxmlformats.org/officeDocument/2006/relationships/customXml" Target="../ink/ink1264.xml"/><Relationship Id="rId765" Type="http://schemas.openxmlformats.org/officeDocument/2006/relationships/customXml" Target="../ink/ink1286.xml"/><Relationship Id="rId155" Type="http://schemas.openxmlformats.org/officeDocument/2006/relationships/customXml" Target="../ink/ink969.xml"/><Relationship Id="rId197" Type="http://schemas.openxmlformats.org/officeDocument/2006/relationships/image" Target="../media/image1157.png"/><Relationship Id="rId362" Type="http://schemas.openxmlformats.org/officeDocument/2006/relationships/image" Target="../media/image1236.png"/><Relationship Id="rId418" Type="http://schemas.openxmlformats.org/officeDocument/2006/relationships/customXml" Target="../ink/ink1106.xml"/><Relationship Id="rId625" Type="http://schemas.openxmlformats.org/officeDocument/2006/relationships/image" Target="../media/image1362.png"/><Relationship Id="rId832" Type="http://schemas.openxmlformats.org/officeDocument/2006/relationships/image" Target="../media/image1460.png"/><Relationship Id="rId222" Type="http://schemas.openxmlformats.org/officeDocument/2006/relationships/customXml" Target="../ink/ink1003.xml"/><Relationship Id="rId264" Type="http://schemas.openxmlformats.org/officeDocument/2006/relationships/image" Target="../media/image1189.png"/><Relationship Id="rId471" Type="http://schemas.openxmlformats.org/officeDocument/2006/relationships/customXml" Target="../ink/ink1133.xml"/><Relationship Id="rId667" Type="http://schemas.openxmlformats.org/officeDocument/2006/relationships/image" Target="../media/image1382.png"/><Relationship Id="rId17" Type="http://schemas.openxmlformats.org/officeDocument/2006/relationships/image" Target="../media/image1069.png"/><Relationship Id="rId59" Type="http://schemas.openxmlformats.org/officeDocument/2006/relationships/customXml" Target="../ink/ink920.xml"/><Relationship Id="rId124" Type="http://schemas.openxmlformats.org/officeDocument/2006/relationships/customXml" Target="../ink/ink953.xml"/><Relationship Id="rId527" Type="http://schemas.openxmlformats.org/officeDocument/2006/relationships/customXml" Target="../ink/ink1161.xml"/><Relationship Id="rId569" Type="http://schemas.openxmlformats.org/officeDocument/2006/relationships/customXml" Target="../ink/ink1184.xml"/><Relationship Id="rId734" Type="http://schemas.openxmlformats.org/officeDocument/2006/relationships/image" Target="../media/image1414.png"/><Relationship Id="rId776" Type="http://schemas.openxmlformats.org/officeDocument/2006/relationships/customXml" Target="../ink/ink1292.xml"/><Relationship Id="rId70" Type="http://schemas.openxmlformats.org/officeDocument/2006/relationships/image" Target="../media/image1095.png"/><Relationship Id="rId166" Type="http://schemas.openxmlformats.org/officeDocument/2006/relationships/customXml" Target="../ink/ink975.xml"/><Relationship Id="rId331" Type="http://schemas.openxmlformats.org/officeDocument/2006/relationships/customXml" Target="../ink/ink1060.xml"/><Relationship Id="rId373" Type="http://schemas.openxmlformats.org/officeDocument/2006/relationships/image" Target="../media/image216.png"/><Relationship Id="rId429" Type="http://schemas.openxmlformats.org/officeDocument/2006/relationships/image" Target="../media/image1267.png"/><Relationship Id="rId580" Type="http://schemas.openxmlformats.org/officeDocument/2006/relationships/image" Target="../media/image1340.png"/><Relationship Id="rId636" Type="http://schemas.openxmlformats.org/officeDocument/2006/relationships/customXml" Target="../ink/ink1218.xml"/><Relationship Id="rId801" Type="http://schemas.openxmlformats.org/officeDocument/2006/relationships/customXml" Target="../ink/ink1305.xml"/><Relationship Id="rId1" Type="http://schemas.openxmlformats.org/officeDocument/2006/relationships/slideLayout" Target="../slideLayouts/slideLayout26.xml"/><Relationship Id="rId233" Type="http://schemas.openxmlformats.org/officeDocument/2006/relationships/customXml" Target="../ink/ink1009.xml"/><Relationship Id="rId440" Type="http://schemas.openxmlformats.org/officeDocument/2006/relationships/image" Target="../media/image1272.png"/><Relationship Id="rId678" Type="http://schemas.openxmlformats.org/officeDocument/2006/relationships/customXml" Target="../ink/ink1240.xml"/><Relationship Id="rId28" Type="http://schemas.openxmlformats.org/officeDocument/2006/relationships/customXml" Target="../ink/ink904.xml"/><Relationship Id="rId275" Type="http://schemas.openxmlformats.org/officeDocument/2006/relationships/image" Target="../media/image1194.png"/><Relationship Id="rId300" Type="http://schemas.openxmlformats.org/officeDocument/2006/relationships/image" Target="../media/image1206.png"/><Relationship Id="rId482" Type="http://schemas.openxmlformats.org/officeDocument/2006/relationships/image" Target="../media/image1293.png"/><Relationship Id="rId538" Type="http://schemas.openxmlformats.org/officeDocument/2006/relationships/customXml" Target="../ink/ink1167.xml"/><Relationship Id="rId703" Type="http://schemas.openxmlformats.org/officeDocument/2006/relationships/customXml" Target="../ink/ink1253.xml"/><Relationship Id="rId745" Type="http://schemas.openxmlformats.org/officeDocument/2006/relationships/image" Target="../media/image1419.png"/><Relationship Id="rId81" Type="http://schemas.openxmlformats.org/officeDocument/2006/relationships/customXml" Target="../ink/ink931.xml"/><Relationship Id="rId135" Type="http://schemas.openxmlformats.org/officeDocument/2006/relationships/image" Target="../media/image1127.png"/><Relationship Id="rId177" Type="http://schemas.openxmlformats.org/officeDocument/2006/relationships/image" Target="../media/image1147.png"/><Relationship Id="rId342" Type="http://schemas.openxmlformats.org/officeDocument/2006/relationships/customXml" Target="../ink/ink1066.xml"/><Relationship Id="rId384" Type="http://schemas.openxmlformats.org/officeDocument/2006/relationships/customXml" Target="../ink/ink1088.xml"/><Relationship Id="rId591" Type="http://schemas.openxmlformats.org/officeDocument/2006/relationships/customXml" Target="../ink/ink1195.xml"/><Relationship Id="rId605" Type="http://schemas.openxmlformats.org/officeDocument/2006/relationships/customXml" Target="../ink/ink1202.xml"/><Relationship Id="rId787" Type="http://schemas.openxmlformats.org/officeDocument/2006/relationships/customXml" Target="../ink/ink1298.xml"/><Relationship Id="rId812" Type="http://schemas.openxmlformats.org/officeDocument/2006/relationships/image" Target="../media/image1450.png"/><Relationship Id="rId202" Type="http://schemas.openxmlformats.org/officeDocument/2006/relationships/customXml" Target="../ink/ink993.xml"/><Relationship Id="rId244" Type="http://schemas.openxmlformats.org/officeDocument/2006/relationships/customXml" Target="../ink/ink1015.xml"/><Relationship Id="rId647" Type="http://schemas.openxmlformats.org/officeDocument/2006/relationships/image" Target="../media/image1373.png"/><Relationship Id="rId689" Type="http://schemas.openxmlformats.org/officeDocument/2006/relationships/customXml" Target="../ink/ink1246.xml"/><Relationship Id="rId39" Type="http://schemas.openxmlformats.org/officeDocument/2006/relationships/image" Target="../media/image1080.png"/><Relationship Id="rId286" Type="http://schemas.openxmlformats.org/officeDocument/2006/relationships/image" Target="../media/image1199.png"/><Relationship Id="rId451" Type="http://schemas.openxmlformats.org/officeDocument/2006/relationships/customXml" Target="../ink/ink1123.xml"/><Relationship Id="rId493" Type="http://schemas.openxmlformats.org/officeDocument/2006/relationships/customXml" Target="../ink/ink1144.xml"/><Relationship Id="rId507" Type="http://schemas.openxmlformats.org/officeDocument/2006/relationships/customXml" Target="../ink/ink1151.xml"/><Relationship Id="rId549" Type="http://schemas.openxmlformats.org/officeDocument/2006/relationships/customXml" Target="../ink/ink1173.xml"/><Relationship Id="rId714" Type="http://schemas.openxmlformats.org/officeDocument/2006/relationships/customXml" Target="../ink/ink1259.xml"/><Relationship Id="rId756" Type="http://schemas.openxmlformats.org/officeDocument/2006/relationships/image" Target="../media/image1424.png"/><Relationship Id="rId50" Type="http://schemas.openxmlformats.org/officeDocument/2006/relationships/customXml" Target="../ink/ink915.xml"/><Relationship Id="rId104" Type="http://schemas.openxmlformats.org/officeDocument/2006/relationships/image" Target="../media/image1112.png"/><Relationship Id="rId146" Type="http://schemas.openxmlformats.org/officeDocument/2006/relationships/image" Target="../media/image1132.png"/><Relationship Id="rId188" Type="http://schemas.openxmlformats.org/officeDocument/2006/relationships/customXml" Target="../ink/ink986.xml"/><Relationship Id="rId311" Type="http://schemas.openxmlformats.org/officeDocument/2006/relationships/customXml" Target="../ink/ink1050.xml"/><Relationship Id="rId353" Type="http://schemas.openxmlformats.org/officeDocument/2006/relationships/image" Target="../media/image1232.png"/><Relationship Id="rId395" Type="http://schemas.openxmlformats.org/officeDocument/2006/relationships/customXml" Target="../ink/ink1094.xml"/><Relationship Id="rId409" Type="http://schemas.openxmlformats.org/officeDocument/2006/relationships/customXml" Target="../ink/ink1101.xml"/><Relationship Id="rId560" Type="http://schemas.openxmlformats.org/officeDocument/2006/relationships/image" Target="../media/image1330.png"/><Relationship Id="rId798" Type="http://schemas.openxmlformats.org/officeDocument/2006/relationships/image" Target="../media/image1443.png"/><Relationship Id="rId92" Type="http://schemas.openxmlformats.org/officeDocument/2006/relationships/image" Target="../media/image1106.png"/><Relationship Id="rId213" Type="http://schemas.openxmlformats.org/officeDocument/2006/relationships/image" Target="../media/image1165.png"/><Relationship Id="rId420" Type="http://schemas.openxmlformats.org/officeDocument/2006/relationships/customXml" Target="../ink/ink1107.xml"/><Relationship Id="rId616" Type="http://schemas.openxmlformats.org/officeDocument/2006/relationships/image" Target="../media/image1358.png"/><Relationship Id="rId658" Type="http://schemas.openxmlformats.org/officeDocument/2006/relationships/image" Target="../media/image1378.png"/><Relationship Id="rId823" Type="http://schemas.openxmlformats.org/officeDocument/2006/relationships/customXml" Target="../ink/ink1316.xml"/><Relationship Id="rId255" Type="http://schemas.openxmlformats.org/officeDocument/2006/relationships/image" Target="../media/image1185.png"/><Relationship Id="rId297" Type="http://schemas.openxmlformats.org/officeDocument/2006/relationships/customXml" Target="../ink/ink1043.xml"/><Relationship Id="rId462" Type="http://schemas.openxmlformats.org/officeDocument/2006/relationships/image" Target="../media/image1283.png"/><Relationship Id="rId518" Type="http://schemas.openxmlformats.org/officeDocument/2006/relationships/image" Target="../media/image1311.png"/><Relationship Id="rId725" Type="http://schemas.openxmlformats.org/officeDocument/2006/relationships/customXml" Target="../ink/ink1265.xml"/><Relationship Id="rId115" Type="http://schemas.openxmlformats.org/officeDocument/2006/relationships/customXml" Target="../ink/ink948.xml"/><Relationship Id="rId157" Type="http://schemas.openxmlformats.org/officeDocument/2006/relationships/customXml" Target="../ink/ink970.xml"/><Relationship Id="rId322" Type="http://schemas.openxmlformats.org/officeDocument/2006/relationships/image" Target="../media/image1217.png"/><Relationship Id="rId364" Type="http://schemas.openxmlformats.org/officeDocument/2006/relationships/image" Target="../media/image1237.png"/><Relationship Id="rId767" Type="http://schemas.openxmlformats.org/officeDocument/2006/relationships/customXml" Target="../ink/ink1287.xml"/><Relationship Id="rId61" Type="http://schemas.openxmlformats.org/officeDocument/2006/relationships/customXml" Target="../ink/ink921.xml"/><Relationship Id="rId199" Type="http://schemas.openxmlformats.org/officeDocument/2006/relationships/image" Target="../media/image1158.png"/><Relationship Id="rId571" Type="http://schemas.openxmlformats.org/officeDocument/2006/relationships/customXml" Target="../ink/ink1185.xml"/><Relationship Id="rId627" Type="http://schemas.openxmlformats.org/officeDocument/2006/relationships/image" Target="../media/image1363.png"/><Relationship Id="rId669" Type="http://schemas.openxmlformats.org/officeDocument/2006/relationships/image" Target="../media/image1383.png"/><Relationship Id="rId834" Type="http://schemas.openxmlformats.org/officeDocument/2006/relationships/image" Target="../media/image1461.png"/><Relationship Id="rId19" Type="http://schemas.openxmlformats.org/officeDocument/2006/relationships/image" Target="../media/image1070.png"/><Relationship Id="rId224" Type="http://schemas.openxmlformats.org/officeDocument/2006/relationships/customXml" Target="../ink/ink1004.xml"/><Relationship Id="rId266" Type="http://schemas.openxmlformats.org/officeDocument/2006/relationships/image" Target="../media/image1190.png"/><Relationship Id="rId431" Type="http://schemas.openxmlformats.org/officeDocument/2006/relationships/image" Target="../media/image1268.png"/><Relationship Id="rId473" Type="http://schemas.openxmlformats.org/officeDocument/2006/relationships/customXml" Target="../ink/ink1134.xml"/><Relationship Id="rId529" Type="http://schemas.openxmlformats.org/officeDocument/2006/relationships/image" Target="../media/image1316.png"/><Relationship Id="rId680" Type="http://schemas.openxmlformats.org/officeDocument/2006/relationships/image" Target="../media/image1388.png"/><Relationship Id="rId736" Type="http://schemas.openxmlformats.org/officeDocument/2006/relationships/image" Target="../media/image1415.png"/><Relationship Id="rId30" Type="http://schemas.openxmlformats.org/officeDocument/2006/relationships/customXml" Target="../ink/ink905.xml"/><Relationship Id="rId126" Type="http://schemas.openxmlformats.org/officeDocument/2006/relationships/customXml" Target="../ink/ink954.xml"/><Relationship Id="rId168" Type="http://schemas.openxmlformats.org/officeDocument/2006/relationships/customXml" Target="../ink/ink976.xml"/><Relationship Id="rId333" Type="http://schemas.openxmlformats.org/officeDocument/2006/relationships/customXml" Target="../ink/ink1061.xml"/><Relationship Id="rId540" Type="http://schemas.openxmlformats.org/officeDocument/2006/relationships/customXml" Target="../ink/ink1168.xml"/><Relationship Id="rId778" Type="http://schemas.openxmlformats.org/officeDocument/2006/relationships/customXml" Target="../ink/ink1293.xml"/><Relationship Id="rId72" Type="http://schemas.openxmlformats.org/officeDocument/2006/relationships/image" Target="../media/image1096.png"/><Relationship Id="rId375" Type="http://schemas.openxmlformats.org/officeDocument/2006/relationships/image" Target="../media/image1241.png"/><Relationship Id="rId582" Type="http://schemas.openxmlformats.org/officeDocument/2006/relationships/image" Target="../media/image1341.png"/><Relationship Id="rId638" Type="http://schemas.openxmlformats.org/officeDocument/2006/relationships/customXml" Target="../ink/ink1219.xml"/><Relationship Id="rId803" Type="http://schemas.openxmlformats.org/officeDocument/2006/relationships/customXml" Target="../ink/ink1306.xml"/><Relationship Id="rId3" Type="http://schemas.openxmlformats.org/officeDocument/2006/relationships/image" Target="../media/image1063.png"/><Relationship Id="rId235" Type="http://schemas.openxmlformats.org/officeDocument/2006/relationships/customXml" Target="../ink/ink1010.xml"/><Relationship Id="rId277" Type="http://schemas.openxmlformats.org/officeDocument/2006/relationships/image" Target="../media/image1195.png"/><Relationship Id="rId400" Type="http://schemas.openxmlformats.org/officeDocument/2006/relationships/image" Target="../media/image1253.png"/><Relationship Id="rId442" Type="http://schemas.openxmlformats.org/officeDocument/2006/relationships/image" Target="../media/image1273.png"/><Relationship Id="rId484" Type="http://schemas.openxmlformats.org/officeDocument/2006/relationships/image" Target="../media/image1294.png"/><Relationship Id="rId705" Type="http://schemas.openxmlformats.org/officeDocument/2006/relationships/customXml" Target="../ink/ink1254.xml"/><Relationship Id="rId137" Type="http://schemas.openxmlformats.org/officeDocument/2006/relationships/customXml" Target="../ink/ink960.xml"/><Relationship Id="rId302" Type="http://schemas.openxmlformats.org/officeDocument/2006/relationships/image" Target="../media/image1207.png"/><Relationship Id="rId344" Type="http://schemas.openxmlformats.org/officeDocument/2006/relationships/customXml" Target="../ink/ink1067.xml"/><Relationship Id="rId691" Type="http://schemas.openxmlformats.org/officeDocument/2006/relationships/customXml" Target="../ink/ink1247.xml"/><Relationship Id="rId747" Type="http://schemas.openxmlformats.org/officeDocument/2006/relationships/image" Target="../media/image1420.png"/><Relationship Id="rId789" Type="http://schemas.openxmlformats.org/officeDocument/2006/relationships/customXml" Target="../ink/ink1299.xml"/><Relationship Id="rId41" Type="http://schemas.openxmlformats.org/officeDocument/2006/relationships/image" Target="../media/image1081.png"/><Relationship Id="rId83" Type="http://schemas.openxmlformats.org/officeDocument/2006/relationships/customXml" Target="../ink/ink932.xml"/><Relationship Id="rId179" Type="http://schemas.openxmlformats.org/officeDocument/2006/relationships/image" Target="../media/image1148.png"/><Relationship Id="rId386" Type="http://schemas.openxmlformats.org/officeDocument/2006/relationships/customXml" Target="../ink/ink1089.xml"/><Relationship Id="rId551" Type="http://schemas.openxmlformats.org/officeDocument/2006/relationships/customXml" Target="../ink/ink1174.xml"/><Relationship Id="rId593" Type="http://schemas.openxmlformats.org/officeDocument/2006/relationships/customXml" Target="../ink/ink1196.xml"/><Relationship Id="rId607" Type="http://schemas.openxmlformats.org/officeDocument/2006/relationships/customXml" Target="../ink/ink1203.xml"/><Relationship Id="rId649" Type="http://schemas.openxmlformats.org/officeDocument/2006/relationships/image" Target="../media/image1374.png"/><Relationship Id="rId814" Type="http://schemas.openxmlformats.org/officeDocument/2006/relationships/image" Target="../media/image1451.png"/><Relationship Id="rId190" Type="http://schemas.openxmlformats.org/officeDocument/2006/relationships/customXml" Target="../ink/ink987.xml"/><Relationship Id="rId204" Type="http://schemas.openxmlformats.org/officeDocument/2006/relationships/customXml" Target="../ink/ink994.xml"/><Relationship Id="rId246" Type="http://schemas.openxmlformats.org/officeDocument/2006/relationships/customXml" Target="../ink/ink1016.xml"/><Relationship Id="rId288" Type="http://schemas.openxmlformats.org/officeDocument/2006/relationships/image" Target="../media/image1200.png"/><Relationship Id="rId411" Type="http://schemas.openxmlformats.org/officeDocument/2006/relationships/customXml" Target="../ink/ink1102.xml"/><Relationship Id="rId453" Type="http://schemas.openxmlformats.org/officeDocument/2006/relationships/customXml" Target="../ink/ink1124.xml"/><Relationship Id="rId509" Type="http://schemas.openxmlformats.org/officeDocument/2006/relationships/customXml" Target="../ink/ink1152.xml"/><Relationship Id="rId660" Type="http://schemas.openxmlformats.org/officeDocument/2006/relationships/image" Target="../media/image1379.png"/><Relationship Id="rId106" Type="http://schemas.openxmlformats.org/officeDocument/2006/relationships/image" Target="../media/image1113.png"/><Relationship Id="rId313" Type="http://schemas.openxmlformats.org/officeDocument/2006/relationships/customXml" Target="../ink/ink1051.xml"/><Relationship Id="rId495" Type="http://schemas.openxmlformats.org/officeDocument/2006/relationships/customXml" Target="../ink/ink1145.xml"/><Relationship Id="rId716" Type="http://schemas.openxmlformats.org/officeDocument/2006/relationships/customXml" Target="../ink/ink1260.xml"/><Relationship Id="rId758" Type="http://schemas.openxmlformats.org/officeDocument/2006/relationships/image" Target="../media/image1425.png"/><Relationship Id="rId10" Type="http://schemas.openxmlformats.org/officeDocument/2006/relationships/customXml" Target="../ink/ink895.xml"/><Relationship Id="rId52" Type="http://schemas.openxmlformats.org/officeDocument/2006/relationships/customXml" Target="../ink/ink916.xml"/><Relationship Id="rId94" Type="http://schemas.openxmlformats.org/officeDocument/2006/relationships/image" Target="../media/image1107.png"/><Relationship Id="rId148" Type="http://schemas.openxmlformats.org/officeDocument/2006/relationships/image" Target="../media/image1133.png"/><Relationship Id="rId355" Type="http://schemas.openxmlformats.org/officeDocument/2006/relationships/image" Target="../media/image1233.png"/><Relationship Id="rId397" Type="http://schemas.openxmlformats.org/officeDocument/2006/relationships/customXml" Target="../ink/ink1095.xml"/><Relationship Id="rId520" Type="http://schemas.openxmlformats.org/officeDocument/2006/relationships/image" Target="../media/image1312.png"/><Relationship Id="rId562" Type="http://schemas.openxmlformats.org/officeDocument/2006/relationships/image" Target="../media/image1331.png"/><Relationship Id="rId618" Type="http://schemas.openxmlformats.org/officeDocument/2006/relationships/customXml" Target="../ink/ink1209.xml"/><Relationship Id="rId825" Type="http://schemas.openxmlformats.org/officeDocument/2006/relationships/customXml" Target="../ink/ink1317.xml"/><Relationship Id="rId215" Type="http://schemas.openxmlformats.org/officeDocument/2006/relationships/image" Target="../media/image1166.png"/><Relationship Id="rId257" Type="http://schemas.openxmlformats.org/officeDocument/2006/relationships/customXml" Target="../ink/ink1022.xml"/><Relationship Id="rId422" Type="http://schemas.openxmlformats.org/officeDocument/2006/relationships/customXml" Target="../ink/ink1108.xml"/><Relationship Id="rId464" Type="http://schemas.openxmlformats.org/officeDocument/2006/relationships/image" Target="../media/image1284.png"/><Relationship Id="rId299" Type="http://schemas.openxmlformats.org/officeDocument/2006/relationships/customXml" Target="../ink/ink1044.xml"/><Relationship Id="rId727" Type="http://schemas.openxmlformats.org/officeDocument/2006/relationships/customXml" Target="../ink/ink1266.xml"/><Relationship Id="rId63" Type="http://schemas.openxmlformats.org/officeDocument/2006/relationships/customXml" Target="../ink/ink922.xml"/><Relationship Id="rId159" Type="http://schemas.openxmlformats.org/officeDocument/2006/relationships/customXml" Target="../ink/ink971.xml"/><Relationship Id="rId366" Type="http://schemas.openxmlformats.org/officeDocument/2006/relationships/image" Target="../media/image1238.png"/><Relationship Id="rId573" Type="http://schemas.openxmlformats.org/officeDocument/2006/relationships/customXml" Target="../ink/ink1186.xml"/><Relationship Id="rId780" Type="http://schemas.openxmlformats.org/officeDocument/2006/relationships/image" Target="../media/image1434.png"/><Relationship Id="rId226" Type="http://schemas.openxmlformats.org/officeDocument/2006/relationships/customXml" Target="../ink/ink1005.xml"/><Relationship Id="rId433" Type="http://schemas.openxmlformats.org/officeDocument/2006/relationships/image" Target="../media/image1269.png"/><Relationship Id="rId640" Type="http://schemas.openxmlformats.org/officeDocument/2006/relationships/customXml" Target="../ink/ink1220.xml"/><Relationship Id="rId738" Type="http://schemas.openxmlformats.org/officeDocument/2006/relationships/customXml" Target="../ink/ink1272.xml"/><Relationship Id="rId74" Type="http://schemas.openxmlformats.org/officeDocument/2006/relationships/image" Target="../media/image1097.png"/><Relationship Id="rId377" Type="http://schemas.openxmlformats.org/officeDocument/2006/relationships/image" Target="../media/image1242.png"/><Relationship Id="rId500" Type="http://schemas.openxmlformats.org/officeDocument/2006/relationships/image" Target="../media/image1302.png"/><Relationship Id="rId584" Type="http://schemas.openxmlformats.org/officeDocument/2006/relationships/image" Target="../media/image1342.png"/><Relationship Id="rId805" Type="http://schemas.openxmlformats.org/officeDocument/2006/relationships/customXml" Target="../ink/ink1307.xml"/><Relationship Id="rId5" Type="http://schemas.openxmlformats.org/officeDocument/2006/relationships/image" Target="../media/image1064.png"/><Relationship Id="rId237" Type="http://schemas.openxmlformats.org/officeDocument/2006/relationships/customXml" Target="../ink/ink1011.xml"/><Relationship Id="rId791" Type="http://schemas.openxmlformats.org/officeDocument/2006/relationships/customXml" Target="../ink/ink1300.xml"/><Relationship Id="rId444" Type="http://schemas.openxmlformats.org/officeDocument/2006/relationships/image" Target="../media/image1274.png"/><Relationship Id="rId651" Type="http://schemas.openxmlformats.org/officeDocument/2006/relationships/image" Target="../media/image1375.png"/><Relationship Id="rId749" Type="http://schemas.openxmlformats.org/officeDocument/2006/relationships/image" Target="../media/image1421.png"/><Relationship Id="rId290" Type="http://schemas.openxmlformats.org/officeDocument/2006/relationships/image" Target="../media/image1201.png"/><Relationship Id="rId304" Type="http://schemas.openxmlformats.org/officeDocument/2006/relationships/image" Target="../media/image1208.png"/><Relationship Id="rId388" Type="http://schemas.openxmlformats.org/officeDocument/2006/relationships/image" Target="../media/image1247.png"/><Relationship Id="rId511" Type="http://schemas.openxmlformats.org/officeDocument/2006/relationships/customXml" Target="../ink/ink1153.xml"/><Relationship Id="rId609" Type="http://schemas.openxmlformats.org/officeDocument/2006/relationships/customXml" Target="../ink/ink1204.xml"/><Relationship Id="rId85" Type="http://schemas.openxmlformats.org/officeDocument/2006/relationships/customXml" Target="../ink/ink933.xml"/><Relationship Id="rId150" Type="http://schemas.openxmlformats.org/officeDocument/2006/relationships/image" Target="../media/image1134.png"/><Relationship Id="rId595" Type="http://schemas.openxmlformats.org/officeDocument/2006/relationships/customXml" Target="../ink/ink1197.xml"/><Relationship Id="rId816" Type="http://schemas.openxmlformats.org/officeDocument/2006/relationships/image" Target="../media/image1452.png"/><Relationship Id="rId248" Type="http://schemas.openxmlformats.org/officeDocument/2006/relationships/customXml" Target="../ink/ink1017.xml"/><Relationship Id="rId455" Type="http://schemas.openxmlformats.org/officeDocument/2006/relationships/customXml" Target="../ink/ink1125.xml"/><Relationship Id="rId662" Type="http://schemas.openxmlformats.org/officeDocument/2006/relationships/image" Target="../media/image1380.png"/><Relationship Id="rId12" Type="http://schemas.openxmlformats.org/officeDocument/2006/relationships/customXml" Target="../ink/ink896.xml"/><Relationship Id="rId108" Type="http://schemas.openxmlformats.org/officeDocument/2006/relationships/image" Target="../media/image1114.png"/><Relationship Id="rId315" Type="http://schemas.openxmlformats.org/officeDocument/2006/relationships/customXml" Target="../ink/ink1052.xml"/><Relationship Id="rId522" Type="http://schemas.openxmlformats.org/officeDocument/2006/relationships/image" Target="../media/image1313.png"/><Relationship Id="rId96" Type="http://schemas.openxmlformats.org/officeDocument/2006/relationships/image" Target="../media/image1108.png"/><Relationship Id="rId161" Type="http://schemas.openxmlformats.org/officeDocument/2006/relationships/customXml" Target="../ink/ink972.xml"/><Relationship Id="rId399" Type="http://schemas.openxmlformats.org/officeDocument/2006/relationships/customXml" Target="../ink/ink1096.xml"/><Relationship Id="rId827" Type="http://schemas.openxmlformats.org/officeDocument/2006/relationships/customXml" Target="../ink/ink1318.xml"/><Relationship Id="rId259" Type="http://schemas.openxmlformats.org/officeDocument/2006/relationships/customXml" Target="../ink/ink1023.xml"/><Relationship Id="rId466" Type="http://schemas.openxmlformats.org/officeDocument/2006/relationships/image" Target="../media/image1285.png"/><Relationship Id="rId673" Type="http://schemas.openxmlformats.org/officeDocument/2006/relationships/image" Target="../media/image1385.png"/><Relationship Id="rId23" Type="http://schemas.openxmlformats.org/officeDocument/2006/relationships/image" Target="../media/image1072.png"/><Relationship Id="rId119" Type="http://schemas.openxmlformats.org/officeDocument/2006/relationships/image" Target="../media/image1119.png"/><Relationship Id="rId326" Type="http://schemas.openxmlformats.org/officeDocument/2006/relationships/image" Target="../media/image1219.png"/><Relationship Id="rId533" Type="http://schemas.openxmlformats.org/officeDocument/2006/relationships/image" Target="../media/image1318.png"/><Relationship Id="rId740" Type="http://schemas.openxmlformats.org/officeDocument/2006/relationships/customXml" Target="../ink/ink1273.xml"/><Relationship Id="rId838" Type="http://schemas.openxmlformats.org/officeDocument/2006/relationships/image" Target="../media/image1463.png"/><Relationship Id="rId172" Type="http://schemas.openxmlformats.org/officeDocument/2006/relationships/customXml" Target="../ink/ink978.xml"/><Relationship Id="rId477" Type="http://schemas.openxmlformats.org/officeDocument/2006/relationships/customXml" Target="../ink/ink1136.xml"/><Relationship Id="rId600" Type="http://schemas.openxmlformats.org/officeDocument/2006/relationships/image" Target="../media/image1350.png"/><Relationship Id="rId684" Type="http://schemas.openxmlformats.org/officeDocument/2006/relationships/image" Target="../media/image1390.png"/><Relationship Id="rId337" Type="http://schemas.openxmlformats.org/officeDocument/2006/relationships/customXml" Target="../ink/ink1063.xml"/><Relationship Id="rId34" Type="http://schemas.openxmlformats.org/officeDocument/2006/relationships/customXml" Target="../ink/ink907.xml"/><Relationship Id="rId544" Type="http://schemas.openxmlformats.org/officeDocument/2006/relationships/customXml" Target="../ink/ink1170.xml"/><Relationship Id="rId751" Type="http://schemas.openxmlformats.org/officeDocument/2006/relationships/image" Target="../media/image1422.png"/><Relationship Id="rId183" Type="http://schemas.openxmlformats.org/officeDocument/2006/relationships/image" Target="../media/image1150.png"/><Relationship Id="rId390" Type="http://schemas.openxmlformats.org/officeDocument/2006/relationships/image" Target="../media/image1248.png"/><Relationship Id="rId404" Type="http://schemas.openxmlformats.org/officeDocument/2006/relationships/image" Target="../media/image1255.png"/><Relationship Id="rId611" Type="http://schemas.openxmlformats.org/officeDocument/2006/relationships/customXml" Target="../ink/ink1205.xml"/><Relationship Id="rId250" Type="http://schemas.openxmlformats.org/officeDocument/2006/relationships/customXml" Target="../ink/ink1018.xml"/><Relationship Id="rId488" Type="http://schemas.openxmlformats.org/officeDocument/2006/relationships/image" Target="../media/image1296.png"/><Relationship Id="rId695" Type="http://schemas.openxmlformats.org/officeDocument/2006/relationships/customXml" Target="../ink/ink1249.xml"/><Relationship Id="rId709" Type="http://schemas.openxmlformats.org/officeDocument/2006/relationships/customXml" Target="../ink/ink1256.xml"/><Relationship Id="rId45" Type="http://schemas.openxmlformats.org/officeDocument/2006/relationships/image" Target="../media/image1083.png"/><Relationship Id="rId110" Type="http://schemas.openxmlformats.org/officeDocument/2006/relationships/image" Target="../media/image1115.png"/><Relationship Id="rId348" Type="http://schemas.openxmlformats.org/officeDocument/2006/relationships/customXml" Target="../ink/ink1069.xml"/><Relationship Id="rId555" Type="http://schemas.openxmlformats.org/officeDocument/2006/relationships/image" Target="../media/image1328.png"/><Relationship Id="rId762" Type="http://schemas.openxmlformats.org/officeDocument/2006/relationships/image" Target="../media/image1427.png"/><Relationship Id="rId194" Type="http://schemas.openxmlformats.org/officeDocument/2006/relationships/customXml" Target="../ink/ink989.xml"/><Relationship Id="rId208" Type="http://schemas.openxmlformats.org/officeDocument/2006/relationships/customXml" Target="../ink/ink996.xml"/><Relationship Id="rId415" Type="http://schemas.openxmlformats.org/officeDocument/2006/relationships/image" Target="../media/image1260.png"/><Relationship Id="rId622" Type="http://schemas.openxmlformats.org/officeDocument/2006/relationships/customXml" Target="../ink/ink1211.xml"/><Relationship Id="rId261" Type="http://schemas.openxmlformats.org/officeDocument/2006/relationships/customXml" Target="../ink/ink1024.xml"/><Relationship Id="rId499" Type="http://schemas.openxmlformats.org/officeDocument/2006/relationships/customXml" Target="../ink/ink1147.xml"/><Relationship Id="rId56" Type="http://schemas.openxmlformats.org/officeDocument/2006/relationships/customXml" Target="../ink/ink918.xml"/><Relationship Id="rId359" Type="http://schemas.openxmlformats.org/officeDocument/2006/relationships/image" Target="../media/image1235.png"/><Relationship Id="rId566" Type="http://schemas.openxmlformats.org/officeDocument/2006/relationships/image" Target="../media/image1333.png"/><Relationship Id="rId773" Type="http://schemas.openxmlformats.org/officeDocument/2006/relationships/image" Target="../media/image773.png"/><Relationship Id="rId121" Type="http://schemas.openxmlformats.org/officeDocument/2006/relationships/image" Target="../media/image1120.png"/><Relationship Id="rId219" Type="http://schemas.openxmlformats.org/officeDocument/2006/relationships/image" Target="../media/image1168.png"/><Relationship Id="rId426" Type="http://schemas.openxmlformats.org/officeDocument/2006/relationships/customXml" Target="../ink/ink1110.xml"/><Relationship Id="rId633" Type="http://schemas.openxmlformats.org/officeDocument/2006/relationships/image" Target="../media/image1366.png"/><Relationship Id="rId840" Type="http://schemas.openxmlformats.org/officeDocument/2006/relationships/image" Target="../media/image1464.png"/><Relationship Id="rId67" Type="http://schemas.openxmlformats.org/officeDocument/2006/relationships/customXml" Target="../ink/ink924.xml"/><Relationship Id="rId272" Type="http://schemas.openxmlformats.org/officeDocument/2006/relationships/customXml" Target="../ink/ink1030.xml"/><Relationship Id="rId577" Type="http://schemas.openxmlformats.org/officeDocument/2006/relationships/customXml" Target="../ink/ink1188.xml"/><Relationship Id="rId700" Type="http://schemas.openxmlformats.org/officeDocument/2006/relationships/image" Target="../media/image1398.png"/><Relationship Id="rId132" Type="http://schemas.openxmlformats.org/officeDocument/2006/relationships/customXml" Target="../ink/ink957.xml"/><Relationship Id="rId784" Type="http://schemas.openxmlformats.org/officeDocument/2006/relationships/image" Target="../media/image1436.png"/><Relationship Id="rId437" Type="http://schemas.openxmlformats.org/officeDocument/2006/relationships/customXml" Target="../ink/ink1116.xml"/><Relationship Id="rId644" Type="http://schemas.openxmlformats.org/officeDocument/2006/relationships/customXml" Target="../ink/ink1222.xml"/><Relationship Id="rId283" Type="http://schemas.openxmlformats.org/officeDocument/2006/relationships/customXml" Target="../ink/ink1036.xml"/><Relationship Id="rId490" Type="http://schemas.openxmlformats.org/officeDocument/2006/relationships/image" Target="../media/image1297.png"/><Relationship Id="rId504" Type="http://schemas.openxmlformats.org/officeDocument/2006/relationships/image" Target="../media/image1304.png"/><Relationship Id="rId711" Type="http://schemas.openxmlformats.org/officeDocument/2006/relationships/image" Target="../media/image1403.png"/><Relationship Id="rId78" Type="http://schemas.openxmlformats.org/officeDocument/2006/relationships/image" Target="../media/image1099.png"/><Relationship Id="rId143" Type="http://schemas.openxmlformats.org/officeDocument/2006/relationships/customXml" Target="../ink/ink963.xml"/><Relationship Id="rId350" Type="http://schemas.openxmlformats.org/officeDocument/2006/relationships/customXml" Target="../ink/ink1070.xml"/><Relationship Id="rId588" Type="http://schemas.openxmlformats.org/officeDocument/2006/relationships/image" Target="../media/image1344.png"/><Relationship Id="rId795" Type="http://schemas.openxmlformats.org/officeDocument/2006/relationships/customXml" Target="../ink/ink1302.xml"/><Relationship Id="rId809" Type="http://schemas.openxmlformats.org/officeDocument/2006/relationships/customXml" Target="../ink/ink1309.xml"/><Relationship Id="rId9" Type="http://schemas.openxmlformats.org/officeDocument/2006/relationships/image" Target="../media/image91.png"/><Relationship Id="rId210" Type="http://schemas.openxmlformats.org/officeDocument/2006/relationships/customXml" Target="../ink/ink997.xml"/><Relationship Id="rId448" Type="http://schemas.openxmlformats.org/officeDocument/2006/relationships/image" Target="../media/image1276.png"/><Relationship Id="rId655" Type="http://schemas.openxmlformats.org/officeDocument/2006/relationships/customXml" Target="../ink/ink1228.xml"/><Relationship Id="rId294" Type="http://schemas.openxmlformats.org/officeDocument/2006/relationships/image" Target="../media/image1203.png"/><Relationship Id="rId308" Type="http://schemas.openxmlformats.org/officeDocument/2006/relationships/image" Target="../media/image1210.png"/><Relationship Id="rId515" Type="http://schemas.openxmlformats.org/officeDocument/2006/relationships/customXml" Target="../ink/ink1155.xml"/><Relationship Id="rId722" Type="http://schemas.openxmlformats.org/officeDocument/2006/relationships/image" Target="../media/image1408.png"/><Relationship Id="rId89" Type="http://schemas.openxmlformats.org/officeDocument/2006/relationships/customXml" Target="../ink/ink935.xml"/><Relationship Id="rId154" Type="http://schemas.openxmlformats.org/officeDocument/2006/relationships/image" Target="../media/image1136.png"/><Relationship Id="rId361" Type="http://schemas.openxmlformats.org/officeDocument/2006/relationships/customXml" Target="../ink/ink1076.xml"/><Relationship Id="rId599" Type="http://schemas.openxmlformats.org/officeDocument/2006/relationships/customXml" Target="../ink/ink1199.xml"/><Relationship Id="rId459" Type="http://schemas.openxmlformats.org/officeDocument/2006/relationships/customXml" Target="../ink/ink1127.xml"/><Relationship Id="rId666" Type="http://schemas.openxmlformats.org/officeDocument/2006/relationships/customXml" Target="../ink/ink1234.xml"/><Relationship Id="rId16" Type="http://schemas.openxmlformats.org/officeDocument/2006/relationships/customXml" Target="../ink/ink898.xml"/><Relationship Id="rId221" Type="http://schemas.openxmlformats.org/officeDocument/2006/relationships/image" Target="../media/image1169.png"/><Relationship Id="rId319" Type="http://schemas.openxmlformats.org/officeDocument/2006/relationships/customXml" Target="../ink/ink1054.xml"/><Relationship Id="rId526" Type="http://schemas.openxmlformats.org/officeDocument/2006/relationships/image" Target="../media/image1315.png"/><Relationship Id="rId733" Type="http://schemas.openxmlformats.org/officeDocument/2006/relationships/customXml" Target="../ink/ink1269.xml"/><Relationship Id="rId165" Type="http://schemas.openxmlformats.org/officeDocument/2006/relationships/customXml" Target="../ink/ink974.xml"/><Relationship Id="rId372" Type="http://schemas.openxmlformats.org/officeDocument/2006/relationships/customXml" Target="../ink/ink1082.xml"/><Relationship Id="rId677" Type="http://schemas.openxmlformats.org/officeDocument/2006/relationships/image" Target="../media/image1387.png"/><Relationship Id="rId800" Type="http://schemas.openxmlformats.org/officeDocument/2006/relationships/image" Target="../media/image1444.png"/><Relationship Id="rId232" Type="http://schemas.openxmlformats.org/officeDocument/2006/relationships/image" Target="../media/image1174.png"/><Relationship Id="rId27" Type="http://schemas.openxmlformats.org/officeDocument/2006/relationships/image" Target="../media/image1074.png"/><Relationship Id="rId537" Type="http://schemas.openxmlformats.org/officeDocument/2006/relationships/image" Target="../media/image1320.png"/><Relationship Id="rId744" Type="http://schemas.openxmlformats.org/officeDocument/2006/relationships/customXml" Target="../ink/ink1275.xml"/><Relationship Id="rId80" Type="http://schemas.openxmlformats.org/officeDocument/2006/relationships/image" Target="../media/image1100.png"/><Relationship Id="rId176" Type="http://schemas.openxmlformats.org/officeDocument/2006/relationships/customXml" Target="../ink/ink980.xml"/><Relationship Id="rId383" Type="http://schemas.openxmlformats.org/officeDocument/2006/relationships/image" Target="../media/image1245.png"/><Relationship Id="rId590" Type="http://schemas.openxmlformats.org/officeDocument/2006/relationships/image" Target="../media/image1345.png"/><Relationship Id="rId604" Type="http://schemas.openxmlformats.org/officeDocument/2006/relationships/image" Target="../media/image1352.png"/><Relationship Id="rId811" Type="http://schemas.openxmlformats.org/officeDocument/2006/relationships/customXml" Target="../ink/ink1310.xml"/><Relationship Id="rId243" Type="http://schemas.openxmlformats.org/officeDocument/2006/relationships/image" Target="../media/image1179.png"/><Relationship Id="rId450" Type="http://schemas.openxmlformats.org/officeDocument/2006/relationships/image" Target="../media/image1277.png"/><Relationship Id="rId688" Type="http://schemas.openxmlformats.org/officeDocument/2006/relationships/image" Target="../media/image1392.png"/><Relationship Id="rId38" Type="http://schemas.openxmlformats.org/officeDocument/2006/relationships/customXml" Target="../ink/ink909.xml"/><Relationship Id="rId103" Type="http://schemas.openxmlformats.org/officeDocument/2006/relationships/customXml" Target="../ink/ink942.xml"/><Relationship Id="rId310" Type="http://schemas.openxmlformats.org/officeDocument/2006/relationships/image" Target="../media/image1211.png"/><Relationship Id="rId548" Type="http://schemas.openxmlformats.org/officeDocument/2006/relationships/image" Target="../media/image1325.png"/><Relationship Id="rId755" Type="http://schemas.openxmlformats.org/officeDocument/2006/relationships/customXml" Target="../ink/ink1281.xml"/><Relationship Id="rId91" Type="http://schemas.openxmlformats.org/officeDocument/2006/relationships/customXml" Target="../ink/ink936.xml"/><Relationship Id="rId187" Type="http://schemas.openxmlformats.org/officeDocument/2006/relationships/image" Target="../media/image1152.png"/><Relationship Id="rId394" Type="http://schemas.openxmlformats.org/officeDocument/2006/relationships/image" Target="../media/image1250.png"/><Relationship Id="rId408" Type="http://schemas.openxmlformats.org/officeDocument/2006/relationships/image" Target="../media/image1257.png"/><Relationship Id="rId615" Type="http://schemas.openxmlformats.org/officeDocument/2006/relationships/customXml" Target="../ink/ink1207.xml"/><Relationship Id="rId822" Type="http://schemas.openxmlformats.org/officeDocument/2006/relationships/image" Target="../media/image1455.png"/><Relationship Id="rId254" Type="http://schemas.openxmlformats.org/officeDocument/2006/relationships/customXml" Target="../ink/ink1020.xml"/><Relationship Id="rId699" Type="http://schemas.openxmlformats.org/officeDocument/2006/relationships/customXml" Target="../ink/ink1251.xml"/><Relationship Id="rId49" Type="http://schemas.openxmlformats.org/officeDocument/2006/relationships/image" Target="../media/image1085.png"/><Relationship Id="rId114" Type="http://schemas.openxmlformats.org/officeDocument/2006/relationships/image" Target="../media/image1117.png"/><Relationship Id="rId461" Type="http://schemas.openxmlformats.org/officeDocument/2006/relationships/customXml" Target="../ink/ink1128.xml"/><Relationship Id="rId559" Type="http://schemas.openxmlformats.org/officeDocument/2006/relationships/customXml" Target="../ink/ink1179.xml"/><Relationship Id="rId766" Type="http://schemas.openxmlformats.org/officeDocument/2006/relationships/image" Target="../media/image1429.png"/><Relationship Id="rId198" Type="http://schemas.openxmlformats.org/officeDocument/2006/relationships/customXml" Target="../ink/ink991.xml"/><Relationship Id="rId321" Type="http://schemas.openxmlformats.org/officeDocument/2006/relationships/customXml" Target="../ink/ink1055.xml"/><Relationship Id="rId419" Type="http://schemas.openxmlformats.org/officeDocument/2006/relationships/image" Target="../media/image1262.png"/><Relationship Id="rId626" Type="http://schemas.openxmlformats.org/officeDocument/2006/relationships/customXml" Target="../ink/ink1213.xml"/><Relationship Id="rId833" Type="http://schemas.openxmlformats.org/officeDocument/2006/relationships/customXml" Target="../ink/ink1321.xml"/><Relationship Id="rId265" Type="http://schemas.openxmlformats.org/officeDocument/2006/relationships/customXml" Target="../ink/ink1026.xml"/><Relationship Id="rId472" Type="http://schemas.openxmlformats.org/officeDocument/2006/relationships/image" Target="../media/image1288.png"/><Relationship Id="rId125" Type="http://schemas.openxmlformats.org/officeDocument/2006/relationships/image" Target="../media/image1122.png"/><Relationship Id="rId332" Type="http://schemas.openxmlformats.org/officeDocument/2006/relationships/image" Target="../media/image1222.png"/><Relationship Id="rId777" Type="http://schemas.openxmlformats.org/officeDocument/2006/relationships/image" Target="../media/image1433.png"/><Relationship Id="rId637" Type="http://schemas.openxmlformats.org/officeDocument/2006/relationships/image" Target="../media/image1368.png"/><Relationship Id="rId276" Type="http://schemas.openxmlformats.org/officeDocument/2006/relationships/customXml" Target="../ink/ink1032.xml"/><Relationship Id="rId483" Type="http://schemas.openxmlformats.org/officeDocument/2006/relationships/customXml" Target="../ink/ink1139.xml"/><Relationship Id="rId690" Type="http://schemas.openxmlformats.org/officeDocument/2006/relationships/image" Target="../media/image1393.png"/><Relationship Id="rId704" Type="http://schemas.openxmlformats.org/officeDocument/2006/relationships/image" Target="../media/image1400.png"/><Relationship Id="rId40" Type="http://schemas.openxmlformats.org/officeDocument/2006/relationships/customXml" Target="../ink/ink910.xml"/><Relationship Id="rId136" Type="http://schemas.openxmlformats.org/officeDocument/2006/relationships/customXml" Target="../ink/ink959.xml"/><Relationship Id="rId343" Type="http://schemas.openxmlformats.org/officeDocument/2006/relationships/image" Target="../media/image1227.png"/><Relationship Id="rId550" Type="http://schemas.openxmlformats.org/officeDocument/2006/relationships/image" Target="../media/image1326.png"/><Relationship Id="rId788" Type="http://schemas.openxmlformats.org/officeDocument/2006/relationships/image" Target="../media/image1438.png"/><Relationship Id="rId203" Type="http://schemas.openxmlformats.org/officeDocument/2006/relationships/image" Target="../media/image1160.png"/><Relationship Id="rId648" Type="http://schemas.openxmlformats.org/officeDocument/2006/relationships/customXml" Target="../ink/ink1224.xml"/><Relationship Id="rId287" Type="http://schemas.openxmlformats.org/officeDocument/2006/relationships/customXml" Target="../ink/ink1038.xml"/><Relationship Id="rId410" Type="http://schemas.openxmlformats.org/officeDocument/2006/relationships/image" Target="../media/image1258.png"/><Relationship Id="rId494" Type="http://schemas.openxmlformats.org/officeDocument/2006/relationships/image" Target="../media/image1299.png"/><Relationship Id="rId508" Type="http://schemas.openxmlformats.org/officeDocument/2006/relationships/image" Target="../media/image1306.png"/><Relationship Id="rId715" Type="http://schemas.openxmlformats.org/officeDocument/2006/relationships/image" Target="../media/image1405.png"/><Relationship Id="rId147" Type="http://schemas.openxmlformats.org/officeDocument/2006/relationships/customXml" Target="../ink/ink965.xml"/><Relationship Id="rId354" Type="http://schemas.openxmlformats.org/officeDocument/2006/relationships/customXml" Target="../ink/ink1072.xml"/><Relationship Id="rId799" Type="http://schemas.openxmlformats.org/officeDocument/2006/relationships/customXml" Target="../ink/ink1304.xml"/><Relationship Id="rId51" Type="http://schemas.openxmlformats.org/officeDocument/2006/relationships/image" Target="../media/image1086.png"/><Relationship Id="rId561" Type="http://schemas.openxmlformats.org/officeDocument/2006/relationships/customXml" Target="../ink/ink1180.xml"/><Relationship Id="rId659" Type="http://schemas.openxmlformats.org/officeDocument/2006/relationships/customXml" Target="../ink/ink1230.xml"/><Relationship Id="rId214" Type="http://schemas.openxmlformats.org/officeDocument/2006/relationships/customXml" Target="../ink/ink999.xml"/><Relationship Id="rId298" Type="http://schemas.openxmlformats.org/officeDocument/2006/relationships/image" Target="../media/image1205.png"/><Relationship Id="rId421" Type="http://schemas.openxmlformats.org/officeDocument/2006/relationships/image" Target="../media/image1263.png"/><Relationship Id="rId519" Type="http://schemas.openxmlformats.org/officeDocument/2006/relationships/customXml" Target="../ink/ink1157.xml"/><Relationship Id="rId158" Type="http://schemas.openxmlformats.org/officeDocument/2006/relationships/image" Target="../media/image1138.png"/><Relationship Id="rId726" Type="http://schemas.openxmlformats.org/officeDocument/2006/relationships/image" Target="../media/image1410.png"/><Relationship Id="rId62" Type="http://schemas.openxmlformats.org/officeDocument/2006/relationships/image" Target="../media/image1091.png"/><Relationship Id="rId365" Type="http://schemas.openxmlformats.org/officeDocument/2006/relationships/customXml" Target="../ink/ink1078.xml"/><Relationship Id="rId572" Type="http://schemas.openxmlformats.org/officeDocument/2006/relationships/image" Target="../media/image1336.png"/><Relationship Id="rId225" Type="http://schemas.openxmlformats.org/officeDocument/2006/relationships/image" Target="../media/image1171.png"/><Relationship Id="rId432" Type="http://schemas.openxmlformats.org/officeDocument/2006/relationships/customXml" Target="../ink/ink1113.xml"/><Relationship Id="rId737" Type="http://schemas.openxmlformats.org/officeDocument/2006/relationships/customXml" Target="../ink/ink1271.xml"/><Relationship Id="rId73" Type="http://schemas.openxmlformats.org/officeDocument/2006/relationships/customXml" Target="../ink/ink927.xml"/><Relationship Id="rId169" Type="http://schemas.openxmlformats.org/officeDocument/2006/relationships/image" Target="../media/image1143.png"/><Relationship Id="rId376" Type="http://schemas.openxmlformats.org/officeDocument/2006/relationships/customXml" Target="../ink/ink1084.xml"/><Relationship Id="rId583" Type="http://schemas.openxmlformats.org/officeDocument/2006/relationships/customXml" Target="../ink/ink1191.xml"/><Relationship Id="rId790" Type="http://schemas.openxmlformats.org/officeDocument/2006/relationships/image" Target="../media/image1439.png"/><Relationship Id="rId804" Type="http://schemas.openxmlformats.org/officeDocument/2006/relationships/image" Target="../media/image1446.png"/><Relationship Id="rId4" Type="http://schemas.openxmlformats.org/officeDocument/2006/relationships/customXml" Target="../ink/ink892.xml"/><Relationship Id="rId236" Type="http://schemas.openxmlformats.org/officeDocument/2006/relationships/image" Target="../media/image1176.png"/><Relationship Id="rId443" Type="http://schemas.openxmlformats.org/officeDocument/2006/relationships/customXml" Target="../ink/ink1119.xml"/><Relationship Id="rId650" Type="http://schemas.openxmlformats.org/officeDocument/2006/relationships/customXml" Target="../ink/ink1225.xml"/><Relationship Id="rId303" Type="http://schemas.openxmlformats.org/officeDocument/2006/relationships/customXml" Target="../ink/ink1046.xml"/><Relationship Id="rId748" Type="http://schemas.openxmlformats.org/officeDocument/2006/relationships/customXml" Target="../ink/ink1277.xml"/><Relationship Id="rId84" Type="http://schemas.openxmlformats.org/officeDocument/2006/relationships/image" Target="../media/image1102.png"/><Relationship Id="rId387" Type="http://schemas.openxmlformats.org/officeDocument/2006/relationships/customXml" Target="../ink/ink1090.xml"/><Relationship Id="rId510" Type="http://schemas.openxmlformats.org/officeDocument/2006/relationships/image" Target="../media/image1307.png"/><Relationship Id="rId594" Type="http://schemas.openxmlformats.org/officeDocument/2006/relationships/image" Target="../media/image1347.png"/><Relationship Id="rId608" Type="http://schemas.openxmlformats.org/officeDocument/2006/relationships/image" Target="../media/image1354.png"/><Relationship Id="rId815" Type="http://schemas.openxmlformats.org/officeDocument/2006/relationships/customXml" Target="../ink/ink1312.xml"/><Relationship Id="rId247" Type="http://schemas.openxmlformats.org/officeDocument/2006/relationships/image" Target="../media/image1181.png"/><Relationship Id="rId107" Type="http://schemas.openxmlformats.org/officeDocument/2006/relationships/customXml" Target="../ink/ink944.xml"/><Relationship Id="rId454" Type="http://schemas.openxmlformats.org/officeDocument/2006/relationships/image" Target="../media/image1279.png"/><Relationship Id="rId661" Type="http://schemas.openxmlformats.org/officeDocument/2006/relationships/customXml" Target="../ink/ink1231.xml"/><Relationship Id="rId759" Type="http://schemas.openxmlformats.org/officeDocument/2006/relationships/customXml" Target="../ink/ink1283.xml"/><Relationship Id="rId11" Type="http://schemas.openxmlformats.org/officeDocument/2006/relationships/image" Target="../media/image1066.png"/><Relationship Id="rId314" Type="http://schemas.openxmlformats.org/officeDocument/2006/relationships/image" Target="../media/image1213.png"/><Relationship Id="rId398" Type="http://schemas.openxmlformats.org/officeDocument/2006/relationships/image" Target="../media/image1252.png"/><Relationship Id="rId521" Type="http://schemas.openxmlformats.org/officeDocument/2006/relationships/customXml" Target="../ink/ink1158.xml"/><Relationship Id="rId619" Type="http://schemas.openxmlformats.org/officeDocument/2006/relationships/image" Target="../media/image1359.png"/><Relationship Id="rId95" Type="http://schemas.openxmlformats.org/officeDocument/2006/relationships/customXml" Target="../ink/ink938.xml"/><Relationship Id="rId160" Type="http://schemas.openxmlformats.org/officeDocument/2006/relationships/image" Target="../media/image1139.png"/><Relationship Id="rId826" Type="http://schemas.openxmlformats.org/officeDocument/2006/relationships/image" Target="../media/image1457.png"/><Relationship Id="rId258" Type="http://schemas.openxmlformats.org/officeDocument/2006/relationships/image" Target="../media/image1186.png"/><Relationship Id="rId465" Type="http://schemas.openxmlformats.org/officeDocument/2006/relationships/customXml" Target="../ink/ink1130.xml"/><Relationship Id="rId672" Type="http://schemas.openxmlformats.org/officeDocument/2006/relationships/customXml" Target="../ink/ink1237.xml"/><Relationship Id="rId22" Type="http://schemas.openxmlformats.org/officeDocument/2006/relationships/customXml" Target="../ink/ink901.xml"/><Relationship Id="rId118" Type="http://schemas.openxmlformats.org/officeDocument/2006/relationships/customXml" Target="../ink/ink950.xml"/><Relationship Id="rId325" Type="http://schemas.openxmlformats.org/officeDocument/2006/relationships/customXml" Target="../ink/ink1057.xml"/><Relationship Id="rId532" Type="http://schemas.openxmlformats.org/officeDocument/2006/relationships/customXml" Target="../ink/ink1164.xml"/><Relationship Id="rId171" Type="http://schemas.openxmlformats.org/officeDocument/2006/relationships/image" Target="../media/image1144.png"/><Relationship Id="rId837" Type="http://schemas.openxmlformats.org/officeDocument/2006/relationships/customXml" Target="../ink/ink1323.xml"/><Relationship Id="rId269" Type="http://schemas.openxmlformats.org/officeDocument/2006/relationships/image" Target="../media/image1191.png"/><Relationship Id="rId476" Type="http://schemas.openxmlformats.org/officeDocument/2006/relationships/image" Target="../media/image1290.png"/><Relationship Id="rId683" Type="http://schemas.openxmlformats.org/officeDocument/2006/relationships/customXml" Target="../ink/ink1243.xml"/><Relationship Id="rId33" Type="http://schemas.openxmlformats.org/officeDocument/2006/relationships/image" Target="../media/image1077.png"/><Relationship Id="rId129" Type="http://schemas.openxmlformats.org/officeDocument/2006/relationships/image" Target="../media/image1124.png"/><Relationship Id="rId336" Type="http://schemas.openxmlformats.org/officeDocument/2006/relationships/image" Target="../media/image1224.png"/><Relationship Id="rId543" Type="http://schemas.openxmlformats.org/officeDocument/2006/relationships/image" Target="../media/image1323.png"/><Relationship Id="rId182" Type="http://schemas.openxmlformats.org/officeDocument/2006/relationships/customXml" Target="../ink/ink983.xml"/><Relationship Id="rId403" Type="http://schemas.openxmlformats.org/officeDocument/2006/relationships/customXml" Target="../ink/ink1098.xml"/><Relationship Id="rId750" Type="http://schemas.openxmlformats.org/officeDocument/2006/relationships/customXml" Target="../ink/ink1278.xml"/><Relationship Id="rId487" Type="http://schemas.openxmlformats.org/officeDocument/2006/relationships/customXml" Target="../ink/ink1141.xml"/><Relationship Id="rId610" Type="http://schemas.openxmlformats.org/officeDocument/2006/relationships/image" Target="../media/image1355.png"/><Relationship Id="rId694" Type="http://schemas.openxmlformats.org/officeDocument/2006/relationships/image" Target="../media/image1395.png"/><Relationship Id="rId708" Type="http://schemas.openxmlformats.org/officeDocument/2006/relationships/image" Target="../media/image1402.png"/><Relationship Id="rId347" Type="http://schemas.openxmlformats.org/officeDocument/2006/relationships/image" Target="../media/image1229.png"/><Relationship Id="rId44" Type="http://schemas.openxmlformats.org/officeDocument/2006/relationships/customXml" Target="../ink/ink912.xml"/><Relationship Id="rId554" Type="http://schemas.openxmlformats.org/officeDocument/2006/relationships/customXml" Target="../ink/ink1176.xml"/><Relationship Id="rId761" Type="http://schemas.openxmlformats.org/officeDocument/2006/relationships/customXml" Target="../ink/ink1284.xml"/><Relationship Id="rId193" Type="http://schemas.openxmlformats.org/officeDocument/2006/relationships/image" Target="../media/image1155.png"/><Relationship Id="rId207" Type="http://schemas.openxmlformats.org/officeDocument/2006/relationships/image" Target="../media/image1162.png"/><Relationship Id="rId414" Type="http://schemas.openxmlformats.org/officeDocument/2006/relationships/customXml" Target="../ink/ink1104.xml"/><Relationship Id="rId498" Type="http://schemas.openxmlformats.org/officeDocument/2006/relationships/image" Target="../media/image1301.png"/><Relationship Id="rId621" Type="http://schemas.openxmlformats.org/officeDocument/2006/relationships/image" Target="../media/image1360.png"/><Relationship Id="rId260" Type="http://schemas.openxmlformats.org/officeDocument/2006/relationships/image" Target="../media/image1187.png"/><Relationship Id="rId719" Type="http://schemas.openxmlformats.org/officeDocument/2006/relationships/customXml" Target="../ink/ink1262.xml"/><Relationship Id="rId55" Type="http://schemas.openxmlformats.org/officeDocument/2006/relationships/image" Target="../media/image1088.png"/><Relationship Id="rId120" Type="http://schemas.openxmlformats.org/officeDocument/2006/relationships/customXml" Target="../ink/ink951.xml"/><Relationship Id="rId358" Type="http://schemas.openxmlformats.org/officeDocument/2006/relationships/customXml" Target="../ink/ink1074.xml"/><Relationship Id="rId565" Type="http://schemas.openxmlformats.org/officeDocument/2006/relationships/customXml" Target="../ink/ink1182.xml"/><Relationship Id="rId772" Type="http://schemas.openxmlformats.org/officeDocument/2006/relationships/customXml" Target="../ink/ink1290.xml"/><Relationship Id="rId218" Type="http://schemas.openxmlformats.org/officeDocument/2006/relationships/customXml" Target="../ink/ink1001.xml"/><Relationship Id="rId425" Type="http://schemas.openxmlformats.org/officeDocument/2006/relationships/image" Target="../media/image1265.png"/><Relationship Id="rId632" Type="http://schemas.openxmlformats.org/officeDocument/2006/relationships/customXml" Target="../ink/ink12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customXml" Target="../ink/ink132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9.xml"/><Relationship Id="rId5" Type="http://schemas.openxmlformats.org/officeDocument/2006/relationships/image" Target="../media/image28.sv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13" Type="http://schemas.openxmlformats.org/officeDocument/2006/relationships/image" Target="../media/image1835.png"/><Relationship Id="rId18" Type="http://schemas.openxmlformats.org/officeDocument/2006/relationships/customXml" Target="../ink/ink1335.xml"/><Relationship Id="rId26" Type="http://schemas.openxmlformats.org/officeDocument/2006/relationships/customXml" Target="../ink/ink1339.xml"/><Relationship Id="rId39" Type="http://schemas.openxmlformats.org/officeDocument/2006/relationships/image" Target="../media/image1848.png"/><Relationship Id="rId21" Type="http://schemas.openxmlformats.org/officeDocument/2006/relationships/image" Target="../media/image1839.png"/><Relationship Id="rId34" Type="http://schemas.openxmlformats.org/officeDocument/2006/relationships/customXml" Target="../ink/ink1343.xml"/><Relationship Id="rId42" Type="http://schemas.openxmlformats.org/officeDocument/2006/relationships/customXml" Target="../ink/ink1347.xml"/><Relationship Id="rId47" Type="http://schemas.openxmlformats.org/officeDocument/2006/relationships/image" Target="../media/image1852.png"/><Relationship Id="rId50" Type="http://schemas.openxmlformats.org/officeDocument/2006/relationships/customXml" Target="../ink/ink1351.xml"/><Relationship Id="rId7" Type="http://schemas.openxmlformats.org/officeDocument/2006/relationships/image" Target="../media/image1832.png"/><Relationship Id="rId2" Type="http://schemas.openxmlformats.org/officeDocument/2006/relationships/customXml" Target="../ink/ink1327.xml"/><Relationship Id="rId16" Type="http://schemas.openxmlformats.org/officeDocument/2006/relationships/customXml" Target="../ink/ink1334.xml"/><Relationship Id="rId29" Type="http://schemas.openxmlformats.org/officeDocument/2006/relationships/image" Target="../media/image1843.png"/><Relationship Id="rId11" Type="http://schemas.openxmlformats.org/officeDocument/2006/relationships/image" Target="../media/image1834.png"/><Relationship Id="rId24" Type="http://schemas.openxmlformats.org/officeDocument/2006/relationships/customXml" Target="../ink/ink1338.xml"/><Relationship Id="rId32" Type="http://schemas.openxmlformats.org/officeDocument/2006/relationships/customXml" Target="../ink/ink1342.xml"/><Relationship Id="rId37" Type="http://schemas.openxmlformats.org/officeDocument/2006/relationships/image" Target="../media/image1847.png"/><Relationship Id="rId40" Type="http://schemas.openxmlformats.org/officeDocument/2006/relationships/customXml" Target="../ink/ink1346.xml"/><Relationship Id="rId45" Type="http://schemas.openxmlformats.org/officeDocument/2006/relationships/image" Target="../media/image1851.png"/><Relationship Id="rId53" Type="http://schemas.openxmlformats.org/officeDocument/2006/relationships/image" Target="../media/image1765.png"/><Relationship Id="rId5" Type="http://schemas.openxmlformats.org/officeDocument/2006/relationships/image" Target="../media/image1831.png"/><Relationship Id="rId10" Type="http://schemas.openxmlformats.org/officeDocument/2006/relationships/customXml" Target="../ink/ink1331.xml"/><Relationship Id="rId19" Type="http://schemas.openxmlformats.org/officeDocument/2006/relationships/image" Target="../media/image1838.png"/><Relationship Id="rId31" Type="http://schemas.openxmlformats.org/officeDocument/2006/relationships/image" Target="../media/image1844.png"/><Relationship Id="rId44" Type="http://schemas.openxmlformats.org/officeDocument/2006/relationships/customXml" Target="../ink/ink1348.xml"/><Relationship Id="rId52" Type="http://schemas.openxmlformats.org/officeDocument/2006/relationships/customXml" Target="../ink/ink1352.xml"/><Relationship Id="rId4" Type="http://schemas.openxmlformats.org/officeDocument/2006/relationships/customXml" Target="../ink/ink1328.xml"/><Relationship Id="rId9" Type="http://schemas.openxmlformats.org/officeDocument/2006/relationships/image" Target="../media/image1833.png"/><Relationship Id="rId14" Type="http://schemas.openxmlformats.org/officeDocument/2006/relationships/customXml" Target="../ink/ink1333.xml"/><Relationship Id="rId22" Type="http://schemas.openxmlformats.org/officeDocument/2006/relationships/customXml" Target="../ink/ink1337.xml"/><Relationship Id="rId27" Type="http://schemas.openxmlformats.org/officeDocument/2006/relationships/image" Target="../media/image1842.png"/><Relationship Id="rId30" Type="http://schemas.openxmlformats.org/officeDocument/2006/relationships/customXml" Target="../ink/ink1341.xml"/><Relationship Id="rId35" Type="http://schemas.openxmlformats.org/officeDocument/2006/relationships/image" Target="../media/image1846.png"/><Relationship Id="rId43" Type="http://schemas.openxmlformats.org/officeDocument/2006/relationships/image" Target="../media/image1850.png"/><Relationship Id="rId48" Type="http://schemas.openxmlformats.org/officeDocument/2006/relationships/customXml" Target="../ink/ink1350.xml"/><Relationship Id="rId8" Type="http://schemas.openxmlformats.org/officeDocument/2006/relationships/customXml" Target="../ink/ink1330.xml"/><Relationship Id="rId51" Type="http://schemas.openxmlformats.org/officeDocument/2006/relationships/image" Target="../media/image1854.png"/><Relationship Id="rId3" Type="http://schemas.openxmlformats.org/officeDocument/2006/relationships/image" Target="../media/image1830.png"/><Relationship Id="rId12" Type="http://schemas.openxmlformats.org/officeDocument/2006/relationships/customXml" Target="../ink/ink1332.xml"/><Relationship Id="rId17" Type="http://schemas.openxmlformats.org/officeDocument/2006/relationships/image" Target="../media/image1837.png"/><Relationship Id="rId25" Type="http://schemas.openxmlformats.org/officeDocument/2006/relationships/image" Target="../media/image1841.png"/><Relationship Id="rId33" Type="http://schemas.openxmlformats.org/officeDocument/2006/relationships/image" Target="../media/image1845.png"/><Relationship Id="rId38" Type="http://schemas.openxmlformats.org/officeDocument/2006/relationships/customXml" Target="../ink/ink1345.xml"/><Relationship Id="rId46" Type="http://schemas.openxmlformats.org/officeDocument/2006/relationships/customXml" Target="../ink/ink1349.xml"/><Relationship Id="rId20" Type="http://schemas.openxmlformats.org/officeDocument/2006/relationships/customXml" Target="../ink/ink1336.xml"/><Relationship Id="rId41" Type="http://schemas.openxmlformats.org/officeDocument/2006/relationships/image" Target="../media/image1849.png"/><Relationship Id="rId54" Type="http://schemas.openxmlformats.org/officeDocument/2006/relationships/customXml" Target="../ink/ink1353.xml"/><Relationship Id="rId1" Type="http://schemas.openxmlformats.org/officeDocument/2006/relationships/slideLayout" Target="../slideLayouts/slideLayout11.xml"/><Relationship Id="rId6" Type="http://schemas.openxmlformats.org/officeDocument/2006/relationships/customXml" Target="../ink/ink1329.xml"/><Relationship Id="rId15" Type="http://schemas.openxmlformats.org/officeDocument/2006/relationships/image" Target="../media/image1836.png"/><Relationship Id="rId23" Type="http://schemas.openxmlformats.org/officeDocument/2006/relationships/image" Target="../media/image1840.png"/><Relationship Id="rId28" Type="http://schemas.openxmlformats.org/officeDocument/2006/relationships/customXml" Target="../ink/ink1340.xml"/><Relationship Id="rId36" Type="http://schemas.openxmlformats.org/officeDocument/2006/relationships/customXml" Target="../ink/ink1344.xml"/><Relationship Id="rId49" Type="http://schemas.openxmlformats.org/officeDocument/2006/relationships/image" Target="../media/image18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33" Type="http://schemas.openxmlformats.org/officeDocument/2006/relationships/customXml" Target="../ink/ink1355.xml"/><Relationship Id="rId2" Type="http://schemas.openxmlformats.org/officeDocument/2006/relationships/customXml" Target="../ink/ink1354.xml"/><Relationship Id="rId132" Type="http://schemas.openxmlformats.org/officeDocument/2006/relationships/image" Target="../media/image1918.png"/><Relationship Id="rId1" Type="http://schemas.openxmlformats.org/officeDocument/2006/relationships/slideLayout" Target="../slideLayouts/slideLayout13.xml"/><Relationship Id="rId134" Type="http://schemas.openxmlformats.org/officeDocument/2006/relationships/image" Target="../media/image19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17" Type="http://schemas.openxmlformats.org/officeDocument/2006/relationships/image" Target="../media/image1981.png"/><Relationship Id="rId21" Type="http://schemas.openxmlformats.org/officeDocument/2006/relationships/image" Target="../media/image1933.png"/><Relationship Id="rId324" Type="http://schemas.openxmlformats.org/officeDocument/2006/relationships/customXml" Target="../ink/ink1522.xml"/><Relationship Id="rId531" Type="http://schemas.openxmlformats.org/officeDocument/2006/relationships/image" Target="../media/image2182.png"/><Relationship Id="rId170" Type="http://schemas.openxmlformats.org/officeDocument/2006/relationships/customXml" Target="../ink/ink1441.xml"/><Relationship Id="rId268" Type="http://schemas.openxmlformats.org/officeDocument/2006/relationships/image" Target="../media/image2052.png"/><Relationship Id="rId475" Type="http://schemas.openxmlformats.org/officeDocument/2006/relationships/customXml" Target="../ink/ink1598.xml"/><Relationship Id="rId32" Type="http://schemas.openxmlformats.org/officeDocument/2006/relationships/customXml" Target="../ink/ink1371.xml"/><Relationship Id="rId128" Type="http://schemas.openxmlformats.org/officeDocument/2006/relationships/image" Target="../media/image1986.png"/><Relationship Id="rId335" Type="http://schemas.openxmlformats.org/officeDocument/2006/relationships/image" Target="../media/image2085.png"/><Relationship Id="rId542" Type="http://schemas.openxmlformats.org/officeDocument/2006/relationships/customXml" Target="../ink/ink1632.xml"/><Relationship Id="rId181" Type="http://schemas.openxmlformats.org/officeDocument/2006/relationships/image" Target="../media/image2011.png"/><Relationship Id="rId402" Type="http://schemas.openxmlformats.org/officeDocument/2006/relationships/image" Target="../media/image2118.png"/><Relationship Id="rId279" Type="http://schemas.openxmlformats.org/officeDocument/2006/relationships/customXml" Target="../ink/ink1499.xml"/><Relationship Id="rId486" Type="http://schemas.openxmlformats.org/officeDocument/2006/relationships/image" Target="../media/image2160.png"/><Relationship Id="rId43" Type="http://schemas.openxmlformats.org/officeDocument/2006/relationships/image" Target="../media/image1944.png"/><Relationship Id="rId139" Type="http://schemas.openxmlformats.org/officeDocument/2006/relationships/customXml" Target="../ink/ink1425.xml"/><Relationship Id="rId346" Type="http://schemas.openxmlformats.org/officeDocument/2006/relationships/image" Target="../media/image2090.png"/><Relationship Id="rId553" Type="http://schemas.openxmlformats.org/officeDocument/2006/relationships/image" Target="../media/image2193.png"/><Relationship Id="rId192" Type="http://schemas.openxmlformats.org/officeDocument/2006/relationships/image" Target="../media/image2016.png"/><Relationship Id="rId206" Type="http://schemas.openxmlformats.org/officeDocument/2006/relationships/image" Target="../media/image2023.png"/><Relationship Id="rId413" Type="http://schemas.openxmlformats.org/officeDocument/2006/relationships/customXml" Target="../ink/ink1567.xml"/><Relationship Id="rId497" Type="http://schemas.openxmlformats.org/officeDocument/2006/relationships/image" Target="../media/image2165.png"/><Relationship Id="rId357" Type="http://schemas.openxmlformats.org/officeDocument/2006/relationships/customXml" Target="../ink/ink1539.xml"/><Relationship Id="rId54" Type="http://schemas.openxmlformats.org/officeDocument/2006/relationships/customXml" Target="../ink/ink1382.xml"/><Relationship Id="rId217" Type="http://schemas.openxmlformats.org/officeDocument/2006/relationships/image" Target="../media/image2028.png"/><Relationship Id="rId564" Type="http://schemas.openxmlformats.org/officeDocument/2006/relationships/image" Target="../media/image2198.png"/><Relationship Id="rId424" Type="http://schemas.openxmlformats.org/officeDocument/2006/relationships/image" Target="../media/image2129.png"/><Relationship Id="rId270" Type="http://schemas.openxmlformats.org/officeDocument/2006/relationships/image" Target="../media/image2053.png"/><Relationship Id="rId65" Type="http://schemas.openxmlformats.org/officeDocument/2006/relationships/image" Target="../media/image1955.png"/><Relationship Id="rId130" Type="http://schemas.openxmlformats.org/officeDocument/2006/relationships/image" Target="../media/image1987.png"/><Relationship Id="rId368" Type="http://schemas.openxmlformats.org/officeDocument/2006/relationships/image" Target="../media/image2101.png"/><Relationship Id="rId172" Type="http://schemas.openxmlformats.org/officeDocument/2006/relationships/customXml" Target="../ink/ink1442.xml"/><Relationship Id="rId228" Type="http://schemas.openxmlformats.org/officeDocument/2006/relationships/customXml" Target="../ink/ink1472.xml"/><Relationship Id="rId435" Type="http://schemas.openxmlformats.org/officeDocument/2006/relationships/customXml" Target="../ink/ink1578.xml"/><Relationship Id="rId477" Type="http://schemas.openxmlformats.org/officeDocument/2006/relationships/customXml" Target="../ink/ink1599.xml"/><Relationship Id="rId281" Type="http://schemas.openxmlformats.org/officeDocument/2006/relationships/customXml" Target="../ink/ink1500.xml"/><Relationship Id="rId337" Type="http://schemas.openxmlformats.org/officeDocument/2006/relationships/customXml" Target="../ink/ink1529.xml"/><Relationship Id="rId502" Type="http://schemas.openxmlformats.org/officeDocument/2006/relationships/customXml" Target="../ink/ink1612.xml"/><Relationship Id="rId34" Type="http://schemas.openxmlformats.org/officeDocument/2006/relationships/customXml" Target="../ink/ink1372.xml"/><Relationship Id="rId76" Type="http://schemas.openxmlformats.org/officeDocument/2006/relationships/customXml" Target="../ink/ink1393.xml"/><Relationship Id="rId141" Type="http://schemas.openxmlformats.org/officeDocument/2006/relationships/image" Target="../media/image1992.png"/><Relationship Id="rId379" Type="http://schemas.openxmlformats.org/officeDocument/2006/relationships/customXml" Target="../ink/ink1550.xml"/><Relationship Id="rId544" Type="http://schemas.openxmlformats.org/officeDocument/2006/relationships/customXml" Target="../ink/ink1633.xml"/><Relationship Id="rId7" Type="http://schemas.openxmlformats.org/officeDocument/2006/relationships/image" Target="../media/image1926.png"/><Relationship Id="rId183" Type="http://schemas.openxmlformats.org/officeDocument/2006/relationships/image" Target="../media/image2012.png"/><Relationship Id="rId239" Type="http://schemas.openxmlformats.org/officeDocument/2006/relationships/customXml" Target="../ink/ink1478.xml"/><Relationship Id="rId390" Type="http://schemas.openxmlformats.org/officeDocument/2006/relationships/image" Target="../media/image2112.png"/><Relationship Id="rId404" Type="http://schemas.openxmlformats.org/officeDocument/2006/relationships/image" Target="../media/image2119.png"/><Relationship Id="rId446" Type="http://schemas.openxmlformats.org/officeDocument/2006/relationships/image" Target="../media/image2140.png"/><Relationship Id="rId250" Type="http://schemas.openxmlformats.org/officeDocument/2006/relationships/image" Target="../media/image2044.png"/><Relationship Id="rId292" Type="http://schemas.openxmlformats.org/officeDocument/2006/relationships/image" Target="../media/image2064.png"/><Relationship Id="rId306" Type="http://schemas.openxmlformats.org/officeDocument/2006/relationships/image" Target="../media/image2071.png"/><Relationship Id="rId488" Type="http://schemas.openxmlformats.org/officeDocument/2006/relationships/image" Target="../media/image2161.png"/><Relationship Id="rId45" Type="http://schemas.openxmlformats.org/officeDocument/2006/relationships/image" Target="../media/image1945.png"/><Relationship Id="rId87" Type="http://schemas.openxmlformats.org/officeDocument/2006/relationships/image" Target="../media/image1966.png"/><Relationship Id="rId110" Type="http://schemas.openxmlformats.org/officeDocument/2006/relationships/customXml" Target="../ink/ink1410.xml"/><Relationship Id="rId348" Type="http://schemas.openxmlformats.org/officeDocument/2006/relationships/image" Target="../media/image2091.png"/><Relationship Id="rId513" Type="http://schemas.openxmlformats.org/officeDocument/2006/relationships/image" Target="../media/image2173.png"/><Relationship Id="rId555" Type="http://schemas.openxmlformats.org/officeDocument/2006/relationships/image" Target="../media/image2194.png"/><Relationship Id="rId152" Type="http://schemas.openxmlformats.org/officeDocument/2006/relationships/customXml" Target="../ink/ink1432.xml"/><Relationship Id="rId194" Type="http://schemas.openxmlformats.org/officeDocument/2006/relationships/image" Target="../media/image2017.png"/><Relationship Id="rId208" Type="http://schemas.openxmlformats.org/officeDocument/2006/relationships/image" Target="../media/image2024.png"/><Relationship Id="rId415" Type="http://schemas.openxmlformats.org/officeDocument/2006/relationships/customXml" Target="../ink/ink1568.xml"/><Relationship Id="rId457" Type="http://schemas.openxmlformats.org/officeDocument/2006/relationships/customXml" Target="../ink/ink1589.xml"/><Relationship Id="rId261" Type="http://schemas.openxmlformats.org/officeDocument/2006/relationships/customXml" Target="../ink/ink1490.xml"/><Relationship Id="rId499" Type="http://schemas.openxmlformats.org/officeDocument/2006/relationships/image" Target="../media/image2166.png"/><Relationship Id="rId14" Type="http://schemas.openxmlformats.org/officeDocument/2006/relationships/customXml" Target="../ink/ink1362.xml"/><Relationship Id="rId56" Type="http://schemas.openxmlformats.org/officeDocument/2006/relationships/customXml" Target="../ink/ink1383.xml"/><Relationship Id="rId317" Type="http://schemas.openxmlformats.org/officeDocument/2006/relationships/image" Target="../media/image2076.png"/><Relationship Id="rId359" Type="http://schemas.openxmlformats.org/officeDocument/2006/relationships/customXml" Target="../ink/ink1540.xml"/><Relationship Id="rId524" Type="http://schemas.openxmlformats.org/officeDocument/2006/relationships/customXml" Target="../ink/ink1623.xml"/><Relationship Id="rId566" Type="http://schemas.openxmlformats.org/officeDocument/2006/relationships/image" Target="../media/image2199.png"/><Relationship Id="rId98" Type="http://schemas.openxmlformats.org/officeDocument/2006/relationships/customXml" Target="../ink/ink1404.xml"/><Relationship Id="rId121" Type="http://schemas.openxmlformats.org/officeDocument/2006/relationships/image" Target="../media/image1983.png"/><Relationship Id="rId163" Type="http://schemas.openxmlformats.org/officeDocument/2006/relationships/image" Target="../media/image2003.png"/><Relationship Id="rId219" Type="http://schemas.openxmlformats.org/officeDocument/2006/relationships/image" Target="../media/image2029.png"/><Relationship Id="rId370" Type="http://schemas.openxmlformats.org/officeDocument/2006/relationships/image" Target="../media/image2102.png"/><Relationship Id="rId426" Type="http://schemas.openxmlformats.org/officeDocument/2006/relationships/image" Target="../media/image2130.png"/><Relationship Id="rId230" Type="http://schemas.openxmlformats.org/officeDocument/2006/relationships/customXml" Target="../ink/ink1473.xml"/><Relationship Id="rId468" Type="http://schemas.openxmlformats.org/officeDocument/2006/relationships/image" Target="../media/image2151.png"/><Relationship Id="rId25" Type="http://schemas.openxmlformats.org/officeDocument/2006/relationships/image" Target="../media/image1935.png"/><Relationship Id="rId67" Type="http://schemas.openxmlformats.org/officeDocument/2006/relationships/image" Target="../media/image1956.png"/><Relationship Id="rId272" Type="http://schemas.openxmlformats.org/officeDocument/2006/relationships/image" Target="../media/image2054.png"/><Relationship Id="rId328" Type="http://schemas.openxmlformats.org/officeDocument/2006/relationships/customXml" Target="../ink/ink1524.xml"/><Relationship Id="rId535" Type="http://schemas.openxmlformats.org/officeDocument/2006/relationships/image" Target="../media/image2184.png"/><Relationship Id="rId132" Type="http://schemas.openxmlformats.org/officeDocument/2006/relationships/image" Target="../media/image1988.png"/><Relationship Id="rId174" Type="http://schemas.openxmlformats.org/officeDocument/2006/relationships/customXml" Target="../ink/ink1443.xml"/><Relationship Id="rId381" Type="http://schemas.openxmlformats.org/officeDocument/2006/relationships/customXml" Target="../ink/ink1551.xml"/><Relationship Id="rId241" Type="http://schemas.openxmlformats.org/officeDocument/2006/relationships/customXml" Target="../ink/ink1479.xml"/><Relationship Id="rId437" Type="http://schemas.openxmlformats.org/officeDocument/2006/relationships/customXml" Target="../ink/ink1579.xml"/><Relationship Id="rId479" Type="http://schemas.openxmlformats.org/officeDocument/2006/relationships/customXml" Target="../ink/ink1600.xml"/><Relationship Id="rId36" Type="http://schemas.openxmlformats.org/officeDocument/2006/relationships/customXml" Target="../ink/ink1373.xml"/><Relationship Id="rId283" Type="http://schemas.openxmlformats.org/officeDocument/2006/relationships/customXml" Target="../ink/ink1501.xml"/><Relationship Id="rId339" Type="http://schemas.openxmlformats.org/officeDocument/2006/relationships/customXml" Target="../ink/ink1530.xml"/><Relationship Id="rId490" Type="http://schemas.openxmlformats.org/officeDocument/2006/relationships/image" Target="../media/image2162.png"/><Relationship Id="rId504" Type="http://schemas.openxmlformats.org/officeDocument/2006/relationships/customXml" Target="../ink/ink1613.xml"/><Relationship Id="rId546" Type="http://schemas.openxmlformats.org/officeDocument/2006/relationships/customXml" Target="../ink/ink1634.xml"/><Relationship Id="rId78" Type="http://schemas.openxmlformats.org/officeDocument/2006/relationships/customXml" Target="../ink/ink1394.xml"/><Relationship Id="rId101" Type="http://schemas.openxmlformats.org/officeDocument/2006/relationships/image" Target="../media/image1973.png"/><Relationship Id="rId143" Type="http://schemas.openxmlformats.org/officeDocument/2006/relationships/image" Target="../media/image1993.png"/><Relationship Id="rId185" Type="http://schemas.openxmlformats.org/officeDocument/2006/relationships/customXml" Target="../ink/ink1450.xml"/><Relationship Id="rId350" Type="http://schemas.openxmlformats.org/officeDocument/2006/relationships/image" Target="../media/image2092.png"/><Relationship Id="rId406" Type="http://schemas.openxmlformats.org/officeDocument/2006/relationships/image" Target="../media/image2120.png"/><Relationship Id="rId9" Type="http://schemas.openxmlformats.org/officeDocument/2006/relationships/image" Target="../media/image1927.png"/><Relationship Id="rId210" Type="http://schemas.openxmlformats.org/officeDocument/2006/relationships/customXml" Target="../ink/ink1463.xml"/><Relationship Id="rId392" Type="http://schemas.openxmlformats.org/officeDocument/2006/relationships/image" Target="../media/image2113.png"/><Relationship Id="rId448" Type="http://schemas.openxmlformats.org/officeDocument/2006/relationships/image" Target="../media/image2141.png"/><Relationship Id="rId252" Type="http://schemas.openxmlformats.org/officeDocument/2006/relationships/customXml" Target="../ink/ink1485.xml"/><Relationship Id="rId294" Type="http://schemas.openxmlformats.org/officeDocument/2006/relationships/image" Target="../media/image2065.png"/><Relationship Id="rId308" Type="http://schemas.openxmlformats.org/officeDocument/2006/relationships/customXml" Target="../ink/ink1514.xml"/><Relationship Id="rId515" Type="http://schemas.openxmlformats.org/officeDocument/2006/relationships/image" Target="../media/image2174.png"/><Relationship Id="rId47" Type="http://schemas.openxmlformats.org/officeDocument/2006/relationships/image" Target="../media/image1946.png"/><Relationship Id="rId89" Type="http://schemas.openxmlformats.org/officeDocument/2006/relationships/image" Target="../media/image1967.png"/><Relationship Id="rId112" Type="http://schemas.openxmlformats.org/officeDocument/2006/relationships/customXml" Target="../ink/ink1411.xml"/><Relationship Id="rId154" Type="http://schemas.openxmlformats.org/officeDocument/2006/relationships/customXml" Target="../ink/ink1433.xml"/><Relationship Id="rId361" Type="http://schemas.openxmlformats.org/officeDocument/2006/relationships/customXml" Target="../ink/ink1541.xml"/><Relationship Id="rId557" Type="http://schemas.openxmlformats.org/officeDocument/2006/relationships/image" Target="../media/image2195.png"/><Relationship Id="rId196" Type="http://schemas.openxmlformats.org/officeDocument/2006/relationships/image" Target="../media/image2018.png"/><Relationship Id="rId417" Type="http://schemas.openxmlformats.org/officeDocument/2006/relationships/customXml" Target="../ink/ink1569.xml"/><Relationship Id="rId459" Type="http://schemas.openxmlformats.org/officeDocument/2006/relationships/customXml" Target="../ink/ink1590.xml"/><Relationship Id="rId16" Type="http://schemas.openxmlformats.org/officeDocument/2006/relationships/customXml" Target="../ink/ink1363.xml"/><Relationship Id="rId221" Type="http://schemas.openxmlformats.org/officeDocument/2006/relationships/image" Target="../media/image2030.png"/><Relationship Id="rId263" Type="http://schemas.openxmlformats.org/officeDocument/2006/relationships/customXml" Target="../ink/ink1491.xml"/><Relationship Id="rId319" Type="http://schemas.openxmlformats.org/officeDocument/2006/relationships/image" Target="../media/image2077.png"/><Relationship Id="rId470" Type="http://schemas.openxmlformats.org/officeDocument/2006/relationships/image" Target="../media/image2152.png"/><Relationship Id="rId526" Type="http://schemas.openxmlformats.org/officeDocument/2006/relationships/customXml" Target="../ink/ink1624.xml"/><Relationship Id="rId58" Type="http://schemas.openxmlformats.org/officeDocument/2006/relationships/customXml" Target="../ink/ink1384.xml"/><Relationship Id="rId123" Type="http://schemas.openxmlformats.org/officeDocument/2006/relationships/image" Target="../media/image1984.png"/><Relationship Id="rId330" Type="http://schemas.openxmlformats.org/officeDocument/2006/relationships/customXml" Target="../ink/ink1525.xml"/><Relationship Id="rId568" Type="http://schemas.openxmlformats.org/officeDocument/2006/relationships/image" Target="../media/image2200.png"/><Relationship Id="rId165" Type="http://schemas.openxmlformats.org/officeDocument/2006/relationships/image" Target="../media/image2004.png"/><Relationship Id="rId372" Type="http://schemas.openxmlformats.org/officeDocument/2006/relationships/image" Target="../media/image2103.png"/><Relationship Id="rId428" Type="http://schemas.openxmlformats.org/officeDocument/2006/relationships/image" Target="../media/image2131.png"/><Relationship Id="rId232" Type="http://schemas.openxmlformats.org/officeDocument/2006/relationships/customXml" Target="../ink/ink1474.xml"/><Relationship Id="rId274" Type="http://schemas.openxmlformats.org/officeDocument/2006/relationships/image" Target="../media/image2055.png"/><Relationship Id="rId481" Type="http://schemas.openxmlformats.org/officeDocument/2006/relationships/customXml" Target="../ink/ink1601.xml"/><Relationship Id="rId27" Type="http://schemas.openxmlformats.org/officeDocument/2006/relationships/image" Target="../media/image1936.png"/><Relationship Id="rId69" Type="http://schemas.openxmlformats.org/officeDocument/2006/relationships/image" Target="../media/image1957.png"/><Relationship Id="rId134" Type="http://schemas.openxmlformats.org/officeDocument/2006/relationships/image" Target="../media/image1989.png"/><Relationship Id="rId537" Type="http://schemas.openxmlformats.org/officeDocument/2006/relationships/image" Target="../media/image2185.png"/><Relationship Id="rId80" Type="http://schemas.openxmlformats.org/officeDocument/2006/relationships/customXml" Target="../ink/ink1395.xml"/><Relationship Id="rId176" Type="http://schemas.openxmlformats.org/officeDocument/2006/relationships/customXml" Target="../ink/ink1444.xml"/><Relationship Id="rId341" Type="http://schemas.openxmlformats.org/officeDocument/2006/relationships/customXml" Target="../ink/ink1531.xml"/><Relationship Id="rId383" Type="http://schemas.openxmlformats.org/officeDocument/2006/relationships/customXml" Target="../ink/ink1552.xml"/><Relationship Id="rId439" Type="http://schemas.openxmlformats.org/officeDocument/2006/relationships/customXml" Target="../ink/ink1580.xml"/><Relationship Id="rId201" Type="http://schemas.openxmlformats.org/officeDocument/2006/relationships/customXml" Target="../ink/ink1458.xml"/><Relationship Id="rId243" Type="http://schemas.openxmlformats.org/officeDocument/2006/relationships/customXml" Target="../ink/ink1480.xml"/><Relationship Id="rId285" Type="http://schemas.openxmlformats.org/officeDocument/2006/relationships/customXml" Target="../ink/ink1502.xml"/><Relationship Id="rId450" Type="http://schemas.openxmlformats.org/officeDocument/2006/relationships/image" Target="../media/image2142.png"/><Relationship Id="rId506" Type="http://schemas.openxmlformats.org/officeDocument/2006/relationships/customXml" Target="../ink/ink1614.xml"/><Relationship Id="rId38" Type="http://schemas.openxmlformats.org/officeDocument/2006/relationships/customXml" Target="../ink/ink1374.xml"/><Relationship Id="rId103" Type="http://schemas.openxmlformats.org/officeDocument/2006/relationships/image" Target="../media/image1974.png"/><Relationship Id="rId310" Type="http://schemas.openxmlformats.org/officeDocument/2006/relationships/customXml" Target="../ink/ink1515.xml"/><Relationship Id="rId492" Type="http://schemas.openxmlformats.org/officeDocument/2006/relationships/customXml" Target="../ink/ink1607.xml"/><Relationship Id="rId548" Type="http://schemas.openxmlformats.org/officeDocument/2006/relationships/customXml" Target="../ink/ink1635.xml"/><Relationship Id="rId91" Type="http://schemas.openxmlformats.org/officeDocument/2006/relationships/image" Target="../media/image1968.png"/><Relationship Id="rId145" Type="http://schemas.openxmlformats.org/officeDocument/2006/relationships/image" Target="../media/image1994.png"/><Relationship Id="rId187" Type="http://schemas.openxmlformats.org/officeDocument/2006/relationships/customXml" Target="../ink/ink1451.xml"/><Relationship Id="rId352" Type="http://schemas.openxmlformats.org/officeDocument/2006/relationships/image" Target="../media/image2093.png"/><Relationship Id="rId394" Type="http://schemas.openxmlformats.org/officeDocument/2006/relationships/image" Target="../media/image2114.png"/><Relationship Id="rId408" Type="http://schemas.openxmlformats.org/officeDocument/2006/relationships/image" Target="../media/image2121.png"/><Relationship Id="rId212" Type="http://schemas.openxmlformats.org/officeDocument/2006/relationships/customXml" Target="../ink/ink1464.xml"/><Relationship Id="rId254" Type="http://schemas.openxmlformats.org/officeDocument/2006/relationships/customXml" Target="../ink/ink1486.xml"/><Relationship Id="rId49" Type="http://schemas.openxmlformats.org/officeDocument/2006/relationships/image" Target="../media/image1947.png"/><Relationship Id="rId114" Type="http://schemas.openxmlformats.org/officeDocument/2006/relationships/customXml" Target="../ink/ink1412.xml"/><Relationship Id="rId296" Type="http://schemas.openxmlformats.org/officeDocument/2006/relationships/image" Target="../media/image2066.png"/><Relationship Id="rId461" Type="http://schemas.openxmlformats.org/officeDocument/2006/relationships/customXml" Target="../ink/ink1591.xml"/><Relationship Id="rId517" Type="http://schemas.openxmlformats.org/officeDocument/2006/relationships/image" Target="../media/image2175.png"/><Relationship Id="rId559" Type="http://schemas.openxmlformats.org/officeDocument/2006/relationships/customXml" Target="../ink/ink1641.xml"/><Relationship Id="rId60" Type="http://schemas.openxmlformats.org/officeDocument/2006/relationships/customXml" Target="../ink/ink1385.xml"/><Relationship Id="rId156" Type="http://schemas.openxmlformats.org/officeDocument/2006/relationships/customXml" Target="../ink/ink1434.xml"/><Relationship Id="rId198" Type="http://schemas.openxmlformats.org/officeDocument/2006/relationships/image" Target="../media/image2019.png"/><Relationship Id="rId321" Type="http://schemas.openxmlformats.org/officeDocument/2006/relationships/image" Target="../media/image2078.png"/><Relationship Id="rId363" Type="http://schemas.openxmlformats.org/officeDocument/2006/relationships/customXml" Target="../ink/ink1542.xml"/><Relationship Id="rId419" Type="http://schemas.openxmlformats.org/officeDocument/2006/relationships/customXml" Target="../ink/ink1570.xml"/><Relationship Id="rId223" Type="http://schemas.openxmlformats.org/officeDocument/2006/relationships/image" Target="../media/image2031.png"/><Relationship Id="rId430" Type="http://schemas.openxmlformats.org/officeDocument/2006/relationships/image" Target="../media/image2132.png"/><Relationship Id="rId18" Type="http://schemas.openxmlformats.org/officeDocument/2006/relationships/customXml" Target="../ink/ink1364.xml"/><Relationship Id="rId265" Type="http://schemas.openxmlformats.org/officeDocument/2006/relationships/customXml" Target="../ink/ink1492.xml"/><Relationship Id="rId472" Type="http://schemas.openxmlformats.org/officeDocument/2006/relationships/image" Target="../media/image2153.png"/><Relationship Id="rId528" Type="http://schemas.openxmlformats.org/officeDocument/2006/relationships/customXml" Target="../ink/ink1625.xml"/><Relationship Id="rId125" Type="http://schemas.openxmlformats.org/officeDocument/2006/relationships/image" Target="../media/image1985.png"/><Relationship Id="rId167" Type="http://schemas.openxmlformats.org/officeDocument/2006/relationships/image" Target="../media/image2005.png"/><Relationship Id="rId332" Type="http://schemas.openxmlformats.org/officeDocument/2006/relationships/customXml" Target="../ink/ink1526.xml"/><Relationship Id="rId374" Type="http://schemas.openxmlformats.org/officeDocument/2006/relationships/image" Target="../media/image2104.png"/><Relationship Id="rId71" Type="http://schemas.openxmlformats.org/officeDocument/2006/relationships/image" Target="../media/image1958.png"/><Relationship Id="rId234" Type="http://schemas.openxmlformats.org/officeDocument/2006/relationships/customXml" Target="../ink/ink1475.xml"/><Relationship Id="rId2" Type="http://schemas.openxmlformats.org/officeDocument/2006/relationships/customXml" Target="../ink/ink1356.xml"/><Relationship Id="rId29" Type="http://schemas.openxmlformats.org/officeDocument/2006/relationships/image" Target="../media/image1937.png"/><Relationship Id="rId276" Type="http://schemas.openxmlformats.org/officeDocument/2006/relationships/image" Target="../media/image2056.png"/><Relationship Id="rId441" Type="http://schemas.openxmlformats.org/officeDocument/2006/relationships/customXml" Target="../ink/ink1581.xml"/><Relationship Id="rId483" Type="http://schemas.openxmlformats.org/officeDocument/2006/relationships/customXml" Target="../ink/ink1602.xml"/><Relationship Id="rId539" Type="http://schemas.openxmlformats.org/officeDocument/2006/relationships/image" Target="../media/image2186.png"/><Relationship Id="rId40" Type="http://schemas.openxmlformats.org/officeDocument/2006/relationships/customXml" Target="../ink/ink1375.xml"/><Relationship Id="rId136" Type="http://schemas.openxmlformats.org/officeDocument/2006/relationships/image" Target="../media/image1990.png"/><Relationship Id="rId178" Type="http://schemas.openxmlformats.org/officeDocument/2006/relationships/customXml" Target="../ink/ink1445.xml"/><Relationship Id="rId301" Type="http://schemas.openxmlformats.org/officeDocument/2006/relationships/customXml" Target="../ink/ink1510.xml"/><Relationship Id="rId343" Type="http://schemas.openxmlformats.org/officeDocument/2006/relationships/customXml" Target="../ink/ink1532.xml"/><Relationship Id="rId550" Type="http://schemas.openxmlformats.org/officeDocument/2006/relationships/customXml" Target="../ink/ink1636.xml"/><Relationship Id="rId82" Type="http://schemas.openxmlformats.org/officeDocument/2006/relationships/customXml" Target="../ink/ink1396.xml"/><Relationship Id="rId203" Type="http://schemas.openxmlformats.org/officeDocument/2006/relationships/customXml" Target="../ink/ink1459.xml"/><Relationship Id="rId385" Type="http://schemas.openxmlformats.org/officeDocument/2006/relationships/customXml" Target="../ink/ink1553.xml"/><Relationship Id="rId245" Type="http://schemas.openxmlformats.org/officeDocument/2006/relationships/customXml" Target="../ink/ink1481.xml"/><Relationship Id="rId287" Type="http://schemas.openxmlformats.org/officeDocument/2006/relationships/customXml" Target="../ink/ink1503.xml"/><Relationship Id="rId410" Type="http://schemas.openxmlformats.org/officeDocument/2006/relationships/image" Target="../media/image2122.png"/><Relationship Id="rId452" Type="http://schemas.openxmlformats.org/officeDocument/2006/relationships/image" Target="../media/image2143.png"/><Relationship Id="rId494" Type="http://schemas.openxmlformats.org/officeDocument/2006/relationships/customXml" Target="../ink/ink1608.xml"/><Relationship Id="rId508" Type="http://schemas.openxmlformats.org/officeDocument/2006/relationships/customXml" Target="../ink/ink1615.xml"/><Relationship Id="rId105" Type="http://schemas.openxmlformats.org/officeDocument/2006/relationships/image" Target="../media/image1975.png"/><Relationship Id="rId147" Type="http://schemas.openxmlformats.org/officeDocument/2006/relationships/image" Target="../media/image1995.png"/><Relationship Id="rId312" Type="http://schemas.openxmlformats.org/officeDocument/2006/relationships/customXml" Target="../ink/ink1516.xml"/><Relationship Id="rId354" Type="http://schemas.openxmlformats.org/officeDocument/2006/relationships/image" Target="../media/image2094.png"/><Relationship Id="rId51" Type="http://schemas.openxmlformats.org/officeDocument/2006/relationships/image" Target="../media/image1948.png"/><Relationship Id="rId93" Type="http://schemas.openxmlformats.org/officeDocument/2006/relationships/image" Target="../media/image1969.png"/><Relationship Id="rId189" Type="http://schemas.openxmlformats.org/officeDocument/2006/relationships/customXml" Target="../ink/ink1452.xml"/><Relationship Id="rId396" Type="http://schemas.openxmlformats.org/officeDocument/2006/relationships/image" Target="../media/image2115.png"/><Relationship Id="rId561" Type="http://schemas.openxmlformats.org/officeDocument/2006/relationships/customXml" Target="../ink/ink1642.xml"/><Relationship Id="rId214" Type="http://schemas.openxmlformats.org/officeDocument/2006/relationships/customXml" Target="../ink/ink1465.xml"/><Relationship Id="rId256" Type="http://schemas.openxmlformats.org/officeDocument/2006/relationships/customXml" Target="../ink/ink1487.xml"/><Relationship Id="rId298" Type="http://schemas.openxmlformats.org/officeDocument/2006/relationships/image" Target="../media/image2067.png"/><Relationship Id="rId421" Type="http://schemas.openxmlformats.org/officeDocument/2006/relationships/customXml" Target="../ink/ink1571.xml"/><Relationship Id="rId463" Type="http://schemas.openxmlformats.org/officeDocument/2006/relationships/customXml" Target="../ink/ink1592.xml"/><Relationship Id="rId519" Type="http://schemas.openxmlformats.org/officeDocument/2006/relationships/image" Target="../media/image2176.png"/><Relationship Id="rId116" Type="http://schemas.openxmlformats.org/officeDocument/2006/relationships/customXml" Target="../ink/ink1413.xml"/><Relationship Id="rId158" Type="http://schemas.openxmlformats.org/officeDocument/2006/relationships/customXml" Target="../ink/ink1435.xml"/><Relationship Id="rId323" Type="http://schemas.openxmlformats.org/officeDocument/2006/relationships/image" Target="../media/image2079.png"/><Relationship Id="rId530" Type="http://schemas.openxmlformats.org/officeDocument/2006/relationships/customXml" Target="../ink/ink1626.xml"/><Relationship Id="rId20" Type="http://schemas.openxmlformats.org/officeDocument/2006/relationships/customXml" Target="../ink/ink1365.xml"/><Relationship Id="rId62" Type="http://schemas.openxmlformats.org/officeDocument/2006/relationships/customXml" Target="../ink/ink1386.xml"/><Relationship Id="rId365" Type="http://schemas.openxmlformats.org/officeDocument/2006/relationships/customXml" Target="../ink/ink1543.xml"/><Relationship Id="rId225" Type="http://schemas.openxmlformats.org/officeDocument/2006/relationships/image" Target="../media/image2032.png"/><Relationship Id="rId267" Type="http://schemas.openxmlformats.org/officeDocument/2006/relationships/customXml" Target="../ink/ink1493.xml"/><Relationship Id="rId432" Type="http://schemas.openxmlformats.org/officeDocument/2006/relationships/image" Target="../media/image2133.png"/><Relationship Id="rId474" Type="http://schemas.openxmlformats.org/officeDocument/2006/relationships/image" Target="../media/image2154.png"/><Relationship Id="rId127" Type="http://schemas.openxmlformats.org/officeDocument/2006/relationships/customXml" Target="../ink/ink1419.xml"/><Relationship Id="rId31" Type="http://schemas.openxmlformats.org/officeDocument/2006/relationships/image" Target="../media/image1938.png"/><Relationship Id="rId73" Type="http://schemas.openxmlformats.org/officeDocument/2006/relationships/image" Target="../media/image1959.png"/><Relationship Id="rId169" Type="http://schemas.openxmlformats.org/officeDocument/2006/relationships/image" Target="../media/image2006.png"/><Relationship Id="rId334" Type="http://schemas.openxmlformats.org/officeDocument/2006/relationships/customXml" Target="../ink/ink1527.xml"/><Relationship Id="rId376" Type="http://schemas.openxmlformats.org/officeDocument/2006/relationships/image" Target="../media/image2105.png"/><Relationship Id="rId541" Type="http://schemas.openxmlformats.org/officeDocument/2006/relationships/image" Target="../media/image2187.png"/><Relationship Id="rId4" Type="http://schemas.openxmlformats.org/officeDocument/2006/relationships/customXml" Target="../ink/ink1357.xml"/><Relationship Id="rId180" Type="http://schemas.openxmlformats.org/officeDocument/2006/relationships/customXml" Target="../ink/ink1447.xml"/><Relationship Id="rId236" Type="http://schemas.openxmlformats.org/officeDocument/2006/relationships/customXml" Target="../ink/ink1476.xml"/><Relationship Id="rId278" Type="http://schemas.openxmlformats.org/officeDocument/2006/relationships/image" Target="../media/image2057.png"/><Relationship Id="rId401" Type="http://schemas.openxmlformats.org/officeDocument/2006/relationships/customXml" Target="../ink/ink1561.xml"/><Relationship Id="rId443" Type="http://schemas.openxmlformats.org/officeDocument/2006/relationships/customXml" Target="../ink/ink1582.xml"/><Relationship Id="rId303" Type="http://schemas.openxmlformats.org/officeDocument/2006/relationships/customXml" Target="../ink/ink1511.xml"/><Relationship Id="rId485" Type="http://schemas.openxmlformats.org/officeDocument/2006/relationships/customXml" Target="../ink/ink1603.xml"/><Relationship Id="rId42" Type="http://schemas.openxmlformats.org/officeDocument/2006/relationships/customXml" Target="../ink/ink1376.xml"/><Relationship Id="rId84" Type="http://schemas.openxmlformats.org/officeDocument/2006/relationships/customXml" Target="../ink/ink1397.xml"/><Relationship Id="rId138" Type="http://schemas.openxmlformats.org/officeDocument/2006/relationships/image" Target="../media/image1991.png"/><Relationship Id="rId345" Type="http://schemas.openxmlformats.org/officeDocument/2006/relationships/customXml" Target="../ink/ink1533.xml"/><Relationship Id="rId387" Type="http://schemas.openxmlformats.org/officeDocument/2006/relationships/customXml" Target="../ink/ink1554.xml"/><Relationship Id="rId510" Type="http://schemas.openxmlformats.org/officeDocument/2006/relationships/customXml" Target="../ink/ink1616.xml"/><Relationship Id="rId552" Type="http://schemas.openxmlformats.org/officeDocument/2006/relationships/customXml" Target="../ink/ink1637.xml"/><Relationship Id="rId191" Type="http://schemas.openxmlformats.org/officeDocument/2006/relationships/customXml" Target="../ink/ink1453.xml"/><Relationship Id="rId205" Type="http://schemas.openxmlformats.org/officeDocument/2006/relationships/customXml" Target="../ink/ink1460.xml"/><Relationship Id="rId247" Type="http://schemas.openxmlformats.org/officeDocument/2006/relationships/customXml" Target="../ink/ink1482.xml"/><Relationship Id="rId412" Type="http://schemas.openxmlformats.org/officeDocument/2006/relationships/image" Target="../media/image2123.png"/><Relationship Id="rId107" Type="http://schemas.openxmlformats.org/officeDocument/2006/relationships/image" Target="../media/image1976.png"/><Relationship Id="rId289" Type="http://schemas.openxmlformats.org/officeDocument/2006/relationships/customXml" Target="../ink/ink1504.xml"/><Relationship Id="rId454" Type="http://schemas.openxmlformats.org/officeDocument/2006/relationships/image" Target="../media/image2144.png"/><Relationship Id="rId496" Type="http://schemas.openxmlformats.org/officeDocument/2006/relationships/customXml" Target="../ink/ink1609.xml"/><Relationship Id="rId11" Type="http://schemas.openxmlformats.org/officeDocument/2006/relationships/image" Target="../media/image1928.png"/><Relationship Id="rId53" Type="http://schemas.openxmlformats.org/officeDocument/2006/relationships/image" Target="../media/image1949.png"/><Relationship Id="rId149" Type="http://schemas.openxmlformats.org/officeDocument/2006/relationships/image" Target="../media/image1996.png"/><Relationship Id="rId314" Type="http://schemas.openxmlformats.org/officeDocument/2006/relationships/customXml" Target="../ink/ink1517.xml"/><Relationship Id="rId356" Type="http://schemas.openxmlformats.org/officeDocument/2006/relationships/image" Target="../media/image2095.png"/><Relationship Id="rId398" Type="http://schemas.openxmlformats.org/officeDocument/2006/relationships/image" Target="../media/image2116.png"/><Relationship Id="rId521" Type="http://schemas.openxmlformats.org/officeDocument/2006/relationships/image" Target="../media/image2177.png"/><Relationship Id="rId563" Type="http://schemas.openxmlformats.org/officeDocument/2006/relationships/customXml" Target="../ink/ink1643.xml"/><Relationship Id="rId95" Type="http://schemas.openxmlformats.org/officeDocument/2006/relationships/image" Target="../media/image1970.png"/><Relationship Id="rId160" Type="http://schemas.openxmlformats.org/officeDocument/2006/relationships/customXml" Target="../ink/ink1436.xml"/><Relationship Id="rId216" Type="http://schemas.openxmlformats.org/officeDocument/2006/relationships/customXml" Target="../ink/ink1466.xml"/><Relationship Id="rId423" Type="http://schemas.openxmlformats.org/officeDocument/2006/relationships/customXml" Target="../ink/ink1572.xml"/><Relationship Id="rId258" Type="http://schemas.openxmlformats.org/officeDocument/2006/relationships/customXml" Target="../ink/ink1488.xml"/><Relationship Id="rId465" Type="http://schemas.openxmlformats.org/officeDocument/2006/relationships/customXml" Target="../ink/ink1593.xml"/><Relationship Id="rId22" Type="http://schemas.openxmlformats.org/officeDocument/2006/relationships/customXml" Target="../ink/ink1366.xml"/><Relationship Id="rId64" Type="http://schemas.openxmlformats.org/officeDocument/2006/relationships/customXml" Target="../ink/ink1387.xml"/><Relationship Id="rId118" Type="http://schemas.openxmlformats.org/officeDocument/2006/relationships/customXml" Target="../ink/ink1414.xml"/><Relationship Id="rId325" Type="http://schemas.openxmlformats.org/officeDocument/2006/relationships/image" Target="../media/image2080.png"/><Relationship Id="rId367" Type="http://schemas.openxmlformats.org/officeDocument/2006/relationships/customXml" Target="../ink/ink1544.xml"/><Relationship Id="rId532" Type="http://schemas.openxmlformats.org/officeDocument/2006/relationships/customXml" Target="../ink/ink1627.xml"/><Relationship Id="rId171" Type="http://schemas.openxmlformats.org/officeDocument/2006/relationships/image" Target="../media/image2007.png"/><Relationship Id="rId227" Type="http://schemas.openxmlformats.org/officeDocument/2006/relationships/image" Target="../media/image2033.png"/><Relationship Id="rId269" Type="http://schemas.openxmlformats.org/officeDocument/2006/relationships/customXml" Target="../ink/ink1494.xml"/><Relationship Id="rId434" Type="http://schemas.openxmlformats.org/officeDocument/2006/relationships/image" Target="../media/image2134.png"/><Relationship Id="rId476" Type="http://schemas.openxmlformats.org/officeDocument/2006/relationships/image" Target="../media/image2155.png"/><Relationship Id="rId33" Type="http://schemas.openxmlformats.org/officeDocument/2006/relationships/image" Target="../media/image1939.png"/><Relationship Id="rId129" Type="http://schemas.openxmlformats.org/officeDocument/2006/relationships/customXml" Target="../ink/ink1420.xml"/><Relationship Id="rId280" Type="http://schemas.openxmlformats.org/officeDocument/2006/relationships/image" Target="../media/image2058.png"/><Relationship Id="rId336" Type="http://schemas.openxmlformats.org/officeDocument/2006/relationships/customXml" Target="../ink/ink1528.xml"/><Relationship Id="rId501" Type="http://schemas.openxmlformats.org/officeDocument/2006/relationships/image" Target="../media/image2167.png"/><Relationship Id="rId543" Type="http://schemas.openxmlformats.org/officeDocument/2006/relationships/image" Target="../media/image2188.png"/><Relationship Id="rId75" Type="http://schemas.openxmlformats.org/officeDocument/2006/relationships/image" Target="../media/image1960.png"/><Relationship Id="rId140" Type="http://schemas.openxmlformats.org/officeDocument/2006/relationships/customXml" Target="../ink/ink1426.xml"/><Relationship Id="rId182" Type="http://schemas.openxmlformats.org/officeDocument/2006/relationships/customXml" Target="../ink/ink1448.xml"/><Relationship Id="rId378" Type="http://schemas.openxmlformats.org/officeDocument/2006/relationships/image" Target="../media/image2106.png"/><Relationship Id="rId403" Type="http://schemas.openxmlformats.org/officeDocument/2006/relationships/customXml" Target="../ink/ink1562.xml"/><Relationship Id="rId6" Type="http://schemas.openxmlformats.org/officeDocument/2006/relationships/customXml" Target="../ink/ink1358.xml"/><Relationship Id="rId238" Type="http://schemas.openxmlformats.org/officeDocument/2006/relationships/customXml" Target="../ink/ink1477.xml"/><Relationship Id="rId445" Type="http://schemas.openxmlformats.org/officeDocument/2006/relationships/customXml" Target="../ink/ink1583.xml"/><Relationship Id="rId487" Type="http://schemas.openxmlformats.org/officeDocument/2006/relationships/customXml" Target="../ink/ink1604.xml"/><Relationship Id="rId291" Type="http://schemas.openxmlformats.org/officeDocument/2006/relationships/customXml" Target="../ink/ink1505.xml"/><Relationship Id="rId305" Type="http://schemas.openxmlformats.org/officeDocument/2006/relationships/customXml" Target="../ink/ink1512.xml"/><Relationship Id="rId347" Type="http://schemas.openxmlformats.org/officeDocument/2006/relationships/customXml" Target="../ink/ink1534.xml"/><Relationship Id="rId512" Type="http://schemas.openxmlformats.org/officeDocument/2006/relationships/customXml" Target="../ink/ink1617.xml"/><Relationship Id="rId44" Type="http://schemas.openxmlformats.org/officeDocument/2006/relationships/customXml" Target="../ink/ink1377.xml"/><Relationship Id="rId86" Type="http://schemas.openxmlformats.org/officeDocument/2006/relationships/customXml" Target="../ink/ink1398.xml"/><Relationship Id="rId151" Type="http://schemas.openxmlformats.org/officeDocument/2006/relationships/image" Target="../media/image1997.png"/><Relationship Id="rId389" Type="http://schemas.openxmlformats.org/officeDocument/2006/relationships/customXml" Target="../ink/ink1555.xml"/><Relationship Id="rId554" Type="http://schemas.openxmlformats.org/officeDocument/2006/relationships/customXml" Target="../ink/ink1638.xml"/><Relationship Id="rId193" Type="http://schemas.openxmlformats.org/officeDocument/2006/relationships/customXml" Target="../ink/ink1454.xml"/><Relationship Id="rId207" Type="http://schemas.openxmlformats.org/officeDocument/2006/relationships/customXml" Target="../ink/ink1461.xml"/><Relationship Id="rId249" Type="http://schemas.openxmlformats.org/officeDocument/2006/relationships/customXml" Target="../ink/ink1483.xml"/><Relationship Id="rId414" Type="http://schemas.openxmlformats.org/officeDocument/2006/relationships/image" Target="../media/image2124.png"/><Relationship Id="rId456" Type="http://schemas.openxmlformats.org/officeDocument/2006/relationships/image" Target="../media/image2145.png"/><Relationship Id="rId498" Type="http://schemas.openxmlformats.org/officeDocument/2006/relationships/customXml" Target="../ink/ink1610.xml"/><Relationship Id="rId13" Type="http://schemas.openxmlformats.org/officeDocument/2006/relationships/image" Target="../media/image1929.png"/><Relationship Id="rId109" Type="http://schemas.openxmlformats.org/officeDocument/2006/relationships/image" Target="../media/image1977.png"/><Relationship Id="rId260" Type="http://schemas.openxmlformats.org/officeDocument/2006/relationships/image" Target="../media/image2048.png"/><Relationship Id="rId316" Type="http://schemas.openxmlformats.org/officeDocument/2006/relationships/customXml" Target="../ink/ink1518.xml"/><Relationship Id="rId523" Type="http://schemas.openxmlformats.org/officeDocument/2006/relationships/image" Target="../media/image2178.png"/><Relationship Id="rId55" Type="http://schemas.openxmlformats.org/officeDocument/2006/relationships/image" Target="../media/image1950.png"/><Relationship Id="rId97" Type="http://schemas.openxmlformats.org/officeDocument/2006/relationships/image" Target="../media/image1971.png"/><Relationship Id="rId120" Type="http://schemas.openxmlformats.org/officeDocument/2006/relationships/customXml" Target="../ink/ink1415.xml"/><Relationship Id="rId358" Type="http://schemas.openxmlformats.org/officeDocument/2006/relationships/image" Target="../media/image2096.png"/><Relationship Id="rId565" Type="http://schemas.openxmlformats.org/officeDocument/2006/relationships/customXml" Target="../ink/ink1644.xml"/><Relationship Id="rId162" Type="http://schemas.openxmlformats.org/officeDocument/2006/relationships/customXml" Target="../ink/ink1437.xml"/><Relationship Id="rId218" Type="http://schemas.openxmlformats.org/officeDocument/2006/relationships/customXml" Target="../ink/ink1467.xml"/><Relationship Id="rId425" Type="http://schemas.openxmlformats.org/officeDocument/2006/relationships/customXml" Target="../ink/ink1573.xml"/><Relationship Id="rId467" Type="http://schemas.openxmlformats.org/officeDocument/2006/relationships/customXml" Target="../ink/ink1594.xml"/><Relationship Id="rId271" Type="http://schemas.openxmlformats.org/officeDocument/2006/relationships/customXml" Target="../ink/ink1495.xml"/><Relationship Id="rId24" Type="http://schemas.openxmlformats.org/officeDocument/2006/relationships/customXml" Target="../ink/ink1367.xml"/><Relationship Id="rId66" Type="http://schemas.openxmlformats.org/officeDocument/2006/relationships/customXml" Target="../ink/ink1388.xml"/><Relationship Id="rId131" Type="http://schemas.openxmlformats.org/officeDocument/2006/relationships/customXml" Target="../ink/ink1421.xml"/><Relationship Id="rId327" Type="http://schemas.openxmlformats.org/officeDocument/2006/relationships/image" Target="../media/image2081.png"/><Relationship Id="rId369" Type="http://schemas.openxmlformats.org/officeDocument/2006/relationships/customXml" Target="../ink/ink1545.xml"/><Relationship Id="rId534" Type="http://schemas.openxmlformats.org/officeDocument/2006/relationships/customXml" Target="../ink/ink1628.xml"/><Relationship Id="rId173" Type="http://schemas.openxmlformats.org/officeDocument/2006/relationships/image" Target="../media/image2008.png"/><Relationship Id="rId229" Type="http://schemas.openxmlformats.org/officeDocument/2006/relationships/image" Target="../media/image2034.png"/><Relationship Id="rId380" Type="http://schemas.openxmlformats.org/officeDocument/2006/relationships/image" Target="../media/image2107.png"/><Relationship Id="rId436" Type="http://schemas.openxmlformats.org/officeDocument/2006/relationships/image" Target="../media/image2135.png"/><Relationship Id="rId240" Type="http://schemas.openxmlformats.org/officeDocument/2006/relationships/image" Target="../media/image2039.png"/><Relationship Id="rId478" Type="http://schemas.openxmlformats.org/officeDocument/2006/relationships/image" Target="../media/image2156.png"/><Relationship Id="rId35" Type="http://schemas.openxmlformats.org/officeDocument/2006/relationships/image" Target="../media/image1940.png"/><Relationship Id="rId77" Type="http://schemas.openxmlformats.org/officeDocument/2006/relationships/image" Target="../media/image1961.png"/><Relationship Id="rId100" Type="http://schemas.openxmlformats.org/officeDocument/2006/relationships/customXml" Target="../ink/ink1405.xml"/><Relationship Id="rId282" Type="http://schemas.openxmlformats.org/officeDocument/2006/relationships/image" Target="../media/image2059.png"/><Relationship Id="rId338" Type="http://schemas.openxmlformats.org/officeDocument/2006/relationships/image" Target="../media/image2086.png"/><Relationship Id="rId503" Type="http://schemas.openxmlformats.org/officeDocument/2006/relationships/image" Target="../media/image2168.png"/><Relationship Id="rId545" Type="http://schemas.openxmlformats.org/officeDocument/2006/relationships/image" Target="../media/image2189.png"/><Relationship Id="rId8" Type="http://schemas.openxmlformats.org/officeDocument/2006/relationships/customXml" Target="../ink/ink1359.xml"/><Relationship Id="rId142" Type="http://schemas.openxmlformats.org/officeDocument/2006/relationships/customXml" Target="../ink/ink1427.xml"/><Relationship Id="rId184" Type="http://schemas.openxmlformats.org/officeDocument/2006/relationships/customXml" Target="../ink/ink1449.xml"/><Relationship Id="rId391" Type="http://schemas.openxmlformats.org/officeDocument/2006/relationships/customXml" Target="../ink/ink1556.xml"/><Relationship Id="rId405" Type="http://schemas.openxmlformats.org/officeDocument/2006/relationships/customXml" Target="../ink/ink1563.xml"/><Relationship Id="rId447" Type="http://schemas.openxmlformats.org/officeDocument/2006/relationships/customXml" Target="../ink/ink1584.xml"/><Relationship Id="rId251" Type="http://schemas.openxmlformats.org/officeDocument/2006/relationships/customXml" Target="../ink/ink1484.xml"/><Relationship Id="rId489" Type="http://schemas.openxmlformats.org/officeDocument/2006/relationships/customXml" Target="../ink/ink1605.xml"/><Relationship Id="rId46" Type="http://schemas.openxmlformats.org/officeDocument/2006/relationships/customXml" Target="../ink/ink1378.xml"/><Relationship Id="rId293" Type="http://schemas.openxmlformats.org/officeDocument/2006/relationships/customXml" Target="../ink/ink1506.xml"/><Relationship Id="rId307" Type="http://schemas.openxmlformats.org/officeDocument/2006/relationships/customXml" Target="../ink/ink1513.xml"/><Relationship Id="rId349" Type="http://schemas.openxmlformats.org/officeDocument/2006/relationships/customXml" Target="../ink/ink1535.xml"/><Relationship Id="rId514" Type="http://schemas.openxmlformats.org/officeDocument/2006/relationships/customXml" Target="../ink/ink1618.xml"/><Relationship Id="rId556" Type="http://schemas.openxmlformats.org/officeDocument/2006/relationships/customXml" Target="../ink/ink1639.xml"/><Relationship Id="rId88" Type="http://schemas.openxmlformats.org/officeDocument/2006/relationships/customXml" Target="../ink/ink1399.xml"/><Relationship Id="rId111" Type="http://schemas.openxmlformats.org/officeDocument/2006/relationships/image" Target="../media/image1978.png"/><Relationship Id="rId153" Type="http://schemas.openxmlformats.org/officeDocument/2006/relationships/image" Target="../media/image1998.png"/><Relationship Id="rId195" Type="http://schemas.openxmlformats.org/officeDocument/2006/relationships/customXml" Target="../ink/ink1455.xml"/><Relationship Id="rId209" Type="http://schemas.openxmlformats.org/officeDocument/2006/relationships/customXml" Target="../ink/ink1462.xml"/><Relationship Id="rId360" Type="http://schemas.openxmlformats.org/officeDocument/2006/relationships/image" Target="../media/image2097.png"/><Relationship Id="rId416" Type="http://schemas.openxmlformats.org/officeDocument/2006/relationships/image" Target="../media/image2125.png"/><Relationship Id="rId220" Type="http://schemas.openxmlformats.org/officeDocument/2006/relationships/customXml" Target="../ink/ink1468.xml"/><Relationship Id="rId458" Type="http://schemas.openxmlformats.org/officeDocument/2006/relationships/image" Target="../media/image2146.png"/><Relationship Id="rId15" Type="http://schemas.openxmlformats.org/officeDocument/2006/relationships/image" Target="../media/image1930.png"/><Relationship Id="rId57" Type="http://schemas.openxmlformats.org/officeDocument/2006/relationships/image" Target="../media/image1951.png"/><Relationship Id="rId262" Type="http://schemas.openxmlformats.org/officeDocument/2006/relationships/image" Target="../media/image2049.png"/><Relationship Id="rId318" Type="http://schemas.openxmlformats.org/officeDocument/2006/relationships/customXml" Target="../ink/ink1519.xml"/><Relationship Id="rId525" Type="http://schemas.openxmlformats.org/officeDocument/2006/relationships/image" Target="../media/image2179.png"/><Relationship Id="rId567" Type="http://schemas.openxmlformats.org/officeDocument/2006/relationships/customXml" Target="../ink/ink1645.xml"/><Relationship Id="rId99" Type="http://schemas.openxmlformats.org/officeDocument/2006/relationships/image" Target="../media/image1972.png"/><Relationship Id="rId122" Type="http://schemas.openxmlformats.org/officeDocument/2006/relationships/customXml" Target="../ink/ink1416.xml"/><Relationship Id="rId164" Type="http://schemas.openxmlformats.org/officeDocument/2006/relationships/customXml" Target="../ink/ink1438.xml"/><Relationship Id="rId371" Type="http://schemas.openxmlformats.org/officeDocument/2006/relationships/customXml" Target="../ink/ink1546.xml"/><Relationship Id="rId427" Type="http://schemas.openxmlformats.org/officeDocument/2006/relationships/customXml" Target="../ink/ink1574.xml"/><Relationship Id="rId469" Type="http://schemas.openxmlformats.org/officeDocument/2006/relationships/customXml" Target="../ink/ink1595.xml"/><Relationship Id="rId26" Type="http://schemas.openxmlformats.org/officeDocument/2006/relationships/customXml" Target="../ink/ink1368.xml"/><Relationship Id="rId231" Type="http://schemas.openxmlformats.org/officeDocument/2006/relationships/image" Target="../media/image2035.png"/><Relationship Id="rId273" Type="http://schemas.openxmlformats.org/officeDocument/2006/relationships/customXml" Target="../ink/ink1496.xml"/><Relationship Id="rId329" Type="http://schemas.openxmlformats.org/officeDocument/2006/relationships/image" Target="../media/image2082.png"/><Relationship Id="rId480" Type="http://schemas.openxmlformats.org/officeDocument/2006/relationships/image" Target="../media/image2157.png"/><Relationship Id="rId536" Type="http://schemas.openxmlformats.org/officeDocument/2006/relationships/customXml" Target="../ink/ink1629.xml"/><Relationship Id="rId68" Type="http://schemas.openxmlformats.org/officeDocument/2006/relationships/customXml" Target="../ink/ink1389.xml"/><Relationship Id="rId133" Type="http://schemas.openxmlformats.org/officeDocument/2006/relationships/customXml" Target="../ink/ink1422.xml"/><Relationship Id="rId175" Type="http://schemas.openxmlformats.org/officeDocument/2006/relationships/image" Target="../media/image2009.png"/><Relationship Id="rId340" Type="http://schemas.openxmlformats.org/officeDocument/2006/relationships/image" Target="../media/image2087.png"/><Relationship Id="rId200" Type="http://schemas.openxmlformats.org/officeDocument/2006/relationships/image" Target="../media/image2020.png"/><Relationship Id="rId382" Type="http://schemas.openxmlformats.org/officeDocument/2006/relationships/image" Target="../media/image2108.png"/><Relationship Id="rId438" Type="http://schemas.openxmlformats.org/officeDocument/2006/relationships/image" Target="../media/image2136.png"/><Relationship Id="rId242" Type="http://schemas.openxmlformats.org/officeDocument/2006/relationships/image" Target="../media/image2040.png"/><Relationship Id="rId284" Type="http://schemas.openxmlformats.org/officeDocument/2006/relationships/image" Target="../media/image2060.png"/><Relationship Id="rId491" Type="http://schemas.openxmlformats.org/officeDocument/2006/relationships/customXml" Target="../ink/ink1606.xml"/><Relationship Id="rId505" Type="http://schemas.openxmlformats.org/officeDocument/2006/relationships/image" Target="../media/image2169.png"/><Relationship Id="rId37" Type="http://schemas.openxmlformats.org/officeDocument/2006/relationships/image" Target="../media/image1941.png"/><Relationship Id="rId79" Type="http://schemas.openxmlformats.org/officeDocument/2006/relationships/image" Target="../media/image1962.png"/><Relationship Id="rId102" Type="http://schemas.openxmlformats.org/officeDocument/2006/relationships/customXml" Target="../ink/ink1406.xml"/><Relationship Id="rId144" Type="http://schemas.openxmlformats.org/officeDocument/2006/relationships/customXml" Target="../ink/ink1428.xml"/><Relationship Id="rId547" Type="http://schemas.openxmlformats.org/officeDocument/2006/relationships/image" Target="../media/image2190.png"/><Relationship Id="rId90" Type="http://schemas.openxmlformats.org/officeDocument/2006/relationships/customXml" Target="../ink/ink1400.xml"/><Relationship Id="rId186" Type="http://schemas.openxmlformats.org/officeDocument/2006/relationships/image" Target="../media/image2013.png"/><Relationship Id="rId351" Type="http://schemas.openxmlformats.org/officeDocument/2006/relationships/customXml" Target="../ink/ink1536.xml"/><Relationship Id="rId393" Type="http://schemas.openxmlformats.org/officeDocument/2006/relationships/customXml" Target="../ink/ink1557.xml"/><Relationship Id="rId407" Type="http://schemas.openxmlformats.org/officeDocument/2006/relationships/customXml" Target="../ink/ink1564.xml"/><Relationship Id="rId449" Type="http://schemas.openxmlformats.org/officeDocument/2006/relationships/customXml" Target="../ink/ink1585.xml"/><Relationship Id="rId211" Type="http://schemas.openxmlformats.org/officeDocument/2006/relationships/image" Target="../media/image2025.png"/><Relationship Id="rId253" Type="http://schemas.openxmlformats.org/officeDocument/2006/relationships/image" Target="../media/image2045.png"/><Relationship Id="rId295" Type="http://schemas.openxmlformats.org/officeDocument/2006/relationships/customXml" Target="../ink/ink1507.xml"/><Relationship Id="rId309" Type="http://schemas.openxmlformats.org/officeDocument/2006/relationships/image" Target="../media/image2072.png"/><Relationship Id="rId460" Type="http://schemas.openxmlformats.org/officeDocument/2006/relationships/image" Target="../media/image2147.png"/><Relationship Id="rId516" Type="http://schemas.openxmlformats.org/officeDocument/2006/relationships/customXml" Target="../ink/ink1619.xml"/><Relationship Id="rId48" Type="http://schemas.openxmlformats.org/officeDocument/2006/relationships/customXml" Target="../ink/ink1379.xml"/><Relationship Id="rId113" Type="http://schemas.openxmlformats.org/officeDocument/2006/relationships/image" Target="../media/image1979.png"/><Relationship Id="rId320" Type="http://schemas.openxmlformats.org/officeDocument/2006/relationships/customXml" Target="../ink/ink1520.xml"/><Relationship Id="rId558" Type="http://schemas.openxmlformats.org/officeDocument/2006/relationships/customXml" Target="../ink/ink1640.xml"/><Relationship Id="rId155" Type="http://schemas.openxmlformats.org/officeDocument/2006/relationships/image" Target="../media/image1999.png"/><Relationship Id="rId197" Type="http://schemas.openxmlformats.org/officeDocument/2006/relationships/customXml" Target="../ink/ink1456.xml"/><Relationship Id="rId362" Type="http://schemas.openxmlformats.org/officeDocument/2006/relationships/image" Target="../media/image2098.png"/><Relationship Id="rId418" Type="http://schemas.openxmlformats.org/officeDocument/2006/relationships/image" Target="../media/image2126.png"/><Relationship Id="rId222" Type="http://schemas.openxmlformats.org/officeDocument/2006/relationships/customXml" Target="../ink/ink1469.xml"/><Relationship Id="rId264" Type="http://schemas.openxmlformats.org/officeDocument/2006/relationships/image" Target="../media/image2050.png"/><Relationship Id="rId471" Type="http://schemas.openxmlformats.org/officeDocument/2006/relationships/customXml" Target="../ink/ink1596.xml"/><Relationship Id="rId17" Type="http://schemas.openxmlformats.org/officeDocument/2006/relationships/image" Target="../media/image1931.png"/><Relationship Id="rId59" Type="http://schemas.openxmlformats.org/officeDocument/2006/relationships/image" Target="../media/image1952.png"/><Relationship Id="rId124" Type="http://schemas.openxmlformats.org/officeDocument/2006/relationships/customXml" Target="../ink/ink1417.xml"/><Relationship Id="rId527" Type="http://schemas.openxmlformats.org/officeDocument/2006/relationships/image" Target="../media/image2180.png"/><Relationship Id="rId70" Type="http://schemas.openxmlformats.org/officeDocument/2006/relationships/customXml" Target="../ink/ink1390.xml"/><Relationship Id="rId166" Type="http://schemas.openxmlformats.org/officeDocument/2006/relationships/customXml" Target="../ink/ink1439.xml"/><Relationship Id="rId331" Type="http://schemas.openxmlformats.org/officeDocument/2006/relationships/image" Target="../media/image2083.png"/><Relationship Id="rId373" Type="http://schemas.openxmlformats.org/officeDocument/2006/relationships/customXml" Target="../ink/ink1547.xml"/><Relationship Id="rId429" Type="http://schemas.openxmlformats.org/officeDocument/2006/relationships/customXml" Target="../ink/ink1575.xml"/><Relationship Id="rId1" Type="http://schemas.openxmlformats.org/officeDocument/2006/relationships/slideLayout" Target="../slideLayouts/slideLayout26.xml"/><Relationship Id="rId233" Type="http://schemas.openxmlformats.org/officeDocument/2006/relationships/image" Target="../media/image2036.png"/><Relationship Id="rId440" Type="http://schemas.openxmlformats.org/officeDocument/2006/relationships/image" Target="../media/image2137.png"/><Relationship Id="rId28" Type="http://schemas.openxmlformats.org/officeDocument/2006/relationships/customXml" Target="../ink/ink1369.xml"/><Relationship Id="rId275" Type="http://schemas.openxmlformats.org/officeDocument/2006/relationships/customXml" Target="../ink/ink1497.xml"/><Relationship Id="rId300" Type="http://schemas.openxmlformats.org/officeDocument/2006/relationships/image" Target="../media/image2068.png"/><Relationship Id="rId482" Type="http://schemas.openxmlformats.org/officeDocument/2006/relationships/image" Target="../media/image2158.png"/><Relationship Id="rId538" Type="http://schemas.openxmlformats.org/officeDocument/2006/relationships/customXml" Target="../ink/ink1630.xml"/><Relationship Id="rId81" Type="http://schemas.openxmlformats.org/officeDocument/2006/relationships/image" Target="../media/image1963.png"/><Relationship Id="rId135" Type="http://schemas.openxmlformats.org/officeDocument/2006/relationships/customXml" Target="../ink/ink1423.xml"/><Relationship Id="rId177" Type="http://schemas.openxmlformats.org/officeDocument/2006/relationships/image" Target="../media/image2010.png"/><Relationship Id="rId342" Type="http://schemas.openxmlformats.org/officeDocument/2006/relationships/image" Target="../media/image2088.png"/><Relationship Id="rId384" Type="http://schemas.openxmlformats.org/officeDocument/2006/relationships/image" Target="../media/image2109.png"/><Relationship Id="rId202" Type="http://schemas.openxmlformats.org/officeDocument/2006/relationships/image" Target="../media/image2021.png"/><Relationship Id="rId244" Type="http://schemas.openxmlformats.org/officeDocument/2006/relationships/image" Target="../media/image2041.png"/><Relationship Id="rId39" Type="http://schemas.openxmlformats.org/officeDocument/2006/relationships/image" Target="../media/image1942.png"/><Relationship Id="rId286" Type="http://schemas.openxmlformats.org/officeDocument/2006/relationships/image" Target="../media/image2061.png"/><Relationship Id="rId451" Type="http://schemas.openxmlformats.org/officeDocument/2006/relationships/customXml" Target="../ink/ink1586.xml"/><Relationship Id="rId493" Type="http://schemas.openxmlformats.org/officeDocument/2006/relationships/image" Target="../media/image2163.png"/><Relationship Id="rId507" Type="http://schemas.openxmlformats.org/officeDocument/2006/relationships/image" Target="../media/image2170.png"/><Relationship Id="rId549" Type="http://schemas.openxmlformats.org/officeDocument/2006/relationships/image" Target="../media/image2191.png"/><Relationship Id="rId50" Type="http://schemas.openxmlformats.org/officeDocument/2006/relationships/customXml" Target="../ink/ink1380.xml"/><Relationship Id="rId104" Type="http://schemas.openxmlformats.org/officeDocument/2006/relationships/customXml" Target="../ink/ink1407.xml"/><Relationship Id="rId146" Type="http://schemas.openxmlformats.org/officeDocument/2006/relationships/customXml" Target="../ink/ink1429.xml"/><Relationship Id="rId188" Type="http://schemas.openxmlformats.org/officeDocument/2006/relationships/image" Target="../media/image2014.png"/><Relationship Id="rId311" Type="http://schemas.openxmlformats.org/officeDocument/2006/relationships/image" Target="../media/image2073.png"/><Relationship Id="rId353" Type="http://schemas.openxmlformats.org/officeDocument/2006/relationships/customXml" Target="../ink/ink1537.xml"/><Relationship Id="rId395" Type="http://schemas.openxmlformats.org/officeDocument/2006/relationships/customXml" Target="../ink/ink1558.xml"/><Relationship Id="rId409" Type="http://schemas.openxmlformats.org/officeDocument/2006/relationships/customXml" Target="../ink/ink1565.xml"/><Relationship Id="rId560" Type="http://schemas.openxmlformats.org/officeDocument/2006/relationships/image" Target="../media/image2196.png"/><Relationship Id="rId92" Type="http://schemas.openxmlformats.org/officeDocument/2006/relationships/customXml" Target="../ink/ink1401.xml"/><Relationship Id="rId213" Type="http://schemas.openxmlformats.org/officeDocument/2006/relationships/image" Target="../media/image2026.png"/><Relationship Id="rId420" Type="http://schemas.openxmlformats.org/officeDocument/2006/relationships/image" Target="../media/image2127.png"/><Relationship Id="rId255" Type="http://schemas.openxmlformats.org/officeDocument/2006/relationships/image" Target="../media/image2046.png"/><Relationship Id="rId297" Type="http://schemas.openxmlformats.org/officeDocument/2006/relationships/customXml" Target="../ink/ink1508.xml"/><Relationship Id="rId462" Type="http://schemas.openxmlformats.org/officeDocument/2006/relationships/image" Target="../media/image2148.png"/><Relationship Id="rId518" Type="http://schemas.openxmlformats.org/officeDocument/2006/relationships/customXml" Target="../ink/ink1620.xml"/><Relationship Id="rId115" Type="http://schemas.openxmlformats.org/officeDocument/2006/relationships/image" Target="../media/image1980.png"/><Relationship Id="rId157" Type="http://schemas.openxmlformats.org/officeDocument/2006/relationships/image" Target="../media/image2000.png"/><Relationship Id="rId322" Type="http://schemas.openxmlformats.org/officeDocument/2006/relationships/customXml" Target="../ink/ink1521.xml"/><Relationship Id="rId364" Type="http://schemas.openxmlformats.org/officeDocument/2006/relationships/image" Target="../media/image2099.png"/><Relationship Id="rId61" Type="http://schemas.openxmlformats.org/officeDocument/2006/relationships/image" Target="../media/image1953.png"/><Relationship Id="rId199" Type="http://schemas.openxmlformats.org/officeDocument/2006/relationships/customXml" Target="../ink/ink1457.xml"/><Relationship Id="rId19" Type="http://schemas.openxmlformats.org/officeDocument/2006/relationships/image" Target="../media/image1932.png"/><Relationship Id="rId224" Type="http://schemas.openxmlformats.org/officeDocument/2006/relationships/customXml" Target="../ink/ink1470.xml"/><Relationship Id="rId266" Type="http://schemas.openxmlformats.org/officeDocument/2006/relationships/image" Target="../media/image2051.png"/><Relationship Id="rId431" Type="http://schemas.openxmlformats.org/officeDocument/2006/relationships/customXml" Target="../ink/ink1576.xml"/><Relationship Id="rId473" Type="http://schemas.openxmlformats.org/officeDocument/2006/relationships/customXml" Target="../ink/ink1597.xml"/><Relationship Id="rId529" Type="http://schemas.openxmlformats.org/officeDocument/2006/relationships/image" Target="../media/image2181.png"/><Relationship Id="rId30" Type="http://schemas.openxmlformats.org/officeDocument/2006/relationships/customXml" Target="../ink/ink1370.xml"/><Relationship Id="rId126" Type="http://schemas.openxmlformats.org/officeDocument/2006/relationships/customXml" Target="../ink/ink1418.xml"/><Relationship Id="rId168" Type="http://schemas.openxmlformats.org/officeDocument/2006/relationships/customXml" Target="../ink/ink1440.xml"/><Relationship Id="rId333" Type="http://schemas.openxmlformats.org/officeDocument/2006/relationships/image" Target="../media/image2084.png"/><Relationship Id="rId540" Type="http://schemas.openxmlformats.org/officeDocument/2006/relationships/customXml" Target="../ink/ink1631.xml"/><Relationship Id="rId72" Type="http://schemas.openxmlformats.org/officeDocument/2006/relationships/customXml" Target="../ink/ink1391.xml"/><Relationship Id="rId375" Type="http://schemas.openxmlformats.org/officeDocument/2006/relationships/customXml" Target="../ink/ink1548.xml"/><Relationship Id="rId3" Type="http://schemas.openxmlformats.org/officeDocument/2006/relationships/image" Target="../media/image1924.png"/><Relationship Id="rId235" Type="http://schemas.openxmlformats.org/officeDocument/2006/relationships/image" Target="../media/image2037.png"/><Relationship Id="rId277" Type="http://schemas.openxmlformats.org/officeDocument/2006/relationships/customXml" Target="../ink/ink1498.xml"/><Relationship Id="rId400" Type="http://schemas.openxmlformats.org/officeDocument/2006/relationships/image" Target="../media/image2117.png"/><Relationship Id="rId442" Type="http://schemas.openxmlformats.org/officeDocument/2006/relationships/image" Target="../media/image2138.png"/><Relationship Id="rId484" Type="http://schemas.openxmlformats.org/officeDocument/2006/relationships/image" Target="../media/image2159.png"/><Relationship Id="rId137" Type="http://schemas.openxmlformats.org/officeDocument/2006/relationships/customXml" Target="../ink/ink1424.xml"/><Relationship Id="rId302" Type="http://schemas.openxmlformats.org/officeDocument/2006/relationships/image" Target="../media/image2069.png"/><Relationship Id="rId344" Type="http://schemas.openxmlformats.org/officeDocument/2006/relationships/image" Target="../media/image2089.png"/><Relationship Id="rId41" Type="http://schemas.openxmlformats.org/officeDocument/2006/relationships/image" Target="../media/image1943.png"/><Relationship Id="rId83" Type="http://schemas.openxmlformats.org/officeDocument/2006/relationships/image" Target="../media/image1964.png"/><Relationship Id="rId179" Type="http://schemas.openxmlformats.org/officeDocument/2006/relationships/customXml" Target="../ink/ink1446.xml"/><Relationship Id="rId386" Type="http://schemas.openxmlformats.org/officeDocument/2006/relationships/image" Target="../media/image2110.png"/><Relationship Id="rId551" Type="http://schemas.openxmlformats.org/officeDocument/2006/relationships/image" Target="../media/image2192.png"/><Relationship Id="rId190" Type="http://schemas.openxmlformats.org/officeDocument/2006/relationships/image" Target="../media/image2015.png"/><Relationship Id="rId204" Type="http://schemas.openxmlformats.org/officeDocument/2006/relationships/image" Target="../media/image2022.png"/><Relationship Id="rId246" Type="http://schemas.openxmlformats.org/officeDocument/2006/relationships/image" Target="../media/image2042.png"/><Relationship Id="rId288" Type="http://schemas.openxmlformats.org/officeDocument/2006/relationships/image" Target="../media/image2062.png"/><Relationship Id="rId411" Type="http://schemas.openxmlformats.org/officeDocument/2006/relationships/customXml" Target="../ink/ink1566.xml"/><Relationship Id="rId453" Type="http://schemas.openxmlformats.org/officeDocument/2006/relationships/customXml" Target="../ink/ink1587.xml"/><Relationship Id="rId509" Type="http://schemas.openxmlformats.org/officeDocument/2006/relationships/image" Target="../media/image2171.png"/><Relationship Id="rId106" Type="http://schemas.openxmlformats.org/officeDocument/2006/relationships/customXml" Target="../ink/ink1408.xml"/><Relationship Id="rId313" Type="http://schemas.openxmlformats.org/officeDocument/2006/relationships/image" Target="../media/image2074.png"/><Relationship Id="rId495" Type="http://schemas.openxmlformats.org/officeDocument/2006/relationships/image" Target="../media/image2164.png"/><Relationship Id="rId10" Type="http://schemas.openxmlformats.org/officeDocument/2006/relationships/customXml" Target="../ink/ink1360.xml"/><Relationship Id="rId52" Type="http://schemas.openxmlformats.org/officeDocument/2006/relationships/customXml" Target="../ink/ink1381.xml"/><Relationship Id="rId94" Type="http://schemas.openxmlformats.org/officeDocument/2006/relationships/customXml" Target="../ink/ink1402.xml"/><Relationship Id="rId148" Type="http://schemas.openxmlformats.org/officeDocument/2006/relationships/customXml" Target="../ink/ink1430.xml"/><Relationship Id="rId355" Type="http://schemas.openxmlformats.org/officeDocument/2006/relationships/customXml" Target="../ink/ink1538.xml"/><Relationship Id="rId397" Type="http://schemas.openxmlformats.org/officeDocument/2006/relationships/customXml" Target="../ink/ink1559.xml"/><Relationship Id="rId520" Type="http://schemas.openxmlformats.org/officeDocument/2006/relationships/customXml" Target="../ink/ink1621.xml"/><Relationship Id="rId562" Type="http://schemas.openxmlformats.org/officeDocument/2006/relationships/image" Target="../media/image2197.png"/><Relationship Id="rId215" Type="http://schemas.openxmlformats.org/officeDocument/2006/relationships/image" Target="../media/image2027.png"/><Relationship Id="rId257" Type="http://schemas.openxmlformats.org/officeDocument/2006/relationships/image" Target="../media/image2047.png"/><Relationship Id="rId422" Type="http://schemas.openxmlformats.org/officeDocument/2006/relationships/image" Target="../media/image2128.png"/><Relationship Id="rId464" Type="http://schemas.openxmlformats.org/officeDocument/2006/relationships/image" Target="../media/image2149.png"/><Relationship Id="rId299" Type="http://schemas.openxmlformats.org/officeDocument/2006/relationships/customXml" Target="../ink/ink1509.xml"/><Relationship Id="rId63" Type="http://schemas.openxmlformats.org/officeDocument/2006/relationships/image" Target="../media/image1954.png"/><Relationship Id="rId159" Type="http://schemas.openxmlformats.org/officeDocument/2006/relationships/image" Target="../media/image2001.png"/><Relationship Id="rId366" Type="http://schemas.openxmlformats.org/officeDocument/2006/relationships/image" Target="../media/image2100.png"/><Relationship Id="rId226" Type="http://schemas.openxmlformats.org/officeDocument/2006/relationships/customXml" Target="../ink/ink1471.xml"/><Relationship Id="rId433" Type="http://schemas.openxmlformats.org/officeDocument/2006/relationships/customXml" Target="../ink/ink1577.xml"/><Relationship Id="rId74" Type="http://schemas.openxmlformats.org/officeDocument/2006/relationships/customXml" Target="../ink/ink1392.xml"/><Relationship Id="rId377" Type="http://schemas.openxmlformats.org/officeDocument/2006/relationships/customXml" Target="../ink/ink1549.xml"/><Relationship Id="rId500" Type="http://schemas.openxmlformats.org/officeDocument/2006/relationships/customXml" Target="../ink/ink1611.xml"/><Relationship Id="rId5" Type="http://schemas.openxmlformats.org/officeDocument/2006/relationships/image" Target="../media/image1925.png"/><Relationship Id="rId237" Type="http://schemas.openxmlformats.org/officeDocument/2006/relationships/image" Target="../media/image2038.png"/><Relationship Id="rId444" Type="http://schemas.openxmlformats.org/officeDocument/2006/relationships/image" Target="../media/image2139.png"/><Relationship Id="rId290" Type="http://schemas.openxmlformats.org/officeDocument/2006/relationships/image" Target="../media/image2063.png"/><Relationship Id="rId304" Type="http://schemas.openxmlformats.org/officeDocument/2006/relationships/image" Target="../media/image2070.png"/><Relationship Id="rId388" Type="http://schemas.openxmlformats.org/officeDocument/2006/relationships/image" Target="../media/image2111.png"/><Relationship Id="rId511" Type="http://schemas.openxmlformats.org/officeDocument/2006/relationships/image" Target="../media/image2172.png"/><Relationship Id="rId85" Type="http://schemas.openxmlformats.org/officeDocument/2006/relationships/image" Target="../media/image1965.png"/><Relationship Id="rId150" Type="http://schemas.openxmlformats.org/officeDocument/2006/relationships/customXml" Target="../ink/ink1431.xml"/><Relationship Id="rId248" Type="http://schemas.openxmlformats.org/officeDocument/2006/relationships/image" Target="../media/image2043.png"/><Relationship Id="rId455" Type="http://schemas.openxmlformats.org/officeDocument/2006/relationships/customXml" Target="../ink/ink1588.xml"/><Relationship Id="rId12" Type="http://schemas.openxmlformats.org/officeDocument/2006/relationships/customXml" Target="../ink/ink1361.xml"/><Relationship Id="rId108" Type="http://schemas.openxmlformats.org/officeDocument/2006/relationships/customXml" Target="../ink/ink1409.xml"/><Relationship Id="rId315" Type="http://schemas.openxmlformats.org/officeDocument/2006/relationships/image" Target="../media/image2075.png"/><Relationship Id="rId522" Type="http://schemas.openxmlformats.org/officeDocument/2006/relationships/customXml" Target="../ink/ink1622.xml"/><Relationship Id="rId96" Type="http://schemas.openxmlformats.org/officeDocument/2006/relationships/customXml" Target="../ink/ink1403.xml"/><Relationship Id="rId161" Type="http://schemas.openxmlformats.org/officeDocument/2006/relationships/image" Target="../media/image2002.png"/><Relationship Id="rId399" Type="http://schemas.openxmlformats.org/officeDocument/2006/relationships/customXml" Target="../ink/ink1560.xml"/><Relationship Id="rId259" Type="http://schemas.openxmlformats.org/officeDocument/2006/relationships/customXml" Target="../ink/ink1489.xml"/><Relationship Id="rId466" Type="http://schemas.openxmlformats.org/officeDocument/2006/relationships/image" Target="../media/image2150.png"/><Relationship Id="rId23" Type="http://schemas.openxmlformats.org/officeDocument/2006/relationships/image" Target="../media/image1934.png"/><Relationship Id="rId119" Type="http://schemas.openxmlformats.org/officeDocument/2006/relationships/image" Target="../media/image1982.png"/><Relationship Id="rId326" Type="http://schemas.openxmlformats.org/officeDocument/2006/relationships/customXml" Target="../ink/ink1523.xml"/><Relationship Id="rId533" Type="http://schemas.openxmlformats.org/officeDocument/2006/relationships/image" Target="../media/image2183.png"/></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0.svg"/><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31.png"/><Relationship Id="rId4" Type="http://schemas.openxmlformats.org/officeDocument/2006/relationships/customXml" Target="../ink/ink1.xml"/><Relationship Id="rId9"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17" Type="http://schemas.openxmlformats.org/officeDocument/2006/relationships/image" Target="../media/image2256.png"/><Relationship Id="rId21" Type="http://schemas.openxmlformats.org/officeDocument/2006/relationships/image" Target="../media/image2210.png"/><Relationship Id="rId324" Type="http://schemas.openxmlformats.org/officeDocument/2006/relationships/customXml" Target="../ink/ink1809.xml"/><Relationship Id="rId531" Type="http://schemas.openxmlformats.org/officeDocument/2006/relationships/image" Target="../media/image2457.png"/><Relationship Id="rId629" Type="http://schemas.openxmlformats.org/officeDocument/2006/relationships/customXml" Target="../ink/ink1967.xml"/><Relationship Id="rId170" Type="http://schemas.openxmlformats.org/officeDocument/2006/relationships/customXml" Target="../ink/ink1731.xml"/><Relationship Id="rId268" Type="http://schemas.openxmlformats.org/officeDocument/2006/relationships/image" Target="../media/image2331.png"/><Relationship Id="rId475" Type="http://schemas.openxmlformats.org/officeDocument/2006/relationships/image" Target="../media/image2429.png"/><Relationship Id="rId32" Type="http://schemas.openxmlformats.org/officeDocument/2006/relationships/customXml" Target="../ink/ink1661.xml"/><Relationship Id="rId128" Type="http://schemas.openxmlformats.org/officeDocument/2006/relationships/customXml" Target="../ink/ink1710.xml"/><Relationship Id="rId335" Type="http://schemas.openxmlformats.org/officeDocument/2006/relationships/image" Target="../media/image2361.png"/><Relationship Id="rId542" Type="http://schemas.openxmlformats.org/officeDocument/2006/relationships/customXml" Target="../ink/ink1923.xml"/><Relationship Id="rId181" Type="http://schemas.openxmlformats.org/officeDocument/2006/relationships/image" Target="../media/image2288.png"/><Relationship Id="rId402" Type="http://schemas.openxmlformats.org/officeDocument/2006/relationships/customXml" Target="../ink/ink1852.xml"/><Relationship Id="rId279" Type="http://schemas.openxmlformats.org/officeDocument/2006/relationships/customXml" Target="../ink/ink1786.xml"/><Relationship Id="rId486" Type="http://schemas.openxmlformats.org/officeDocument/2006/relationships/customXml" Target="../ink/ink1895.xml"/><Relationship Id="rId43" Type="http://schemas.openxmlformats.org/officeDocument/2006/relationships/customXml" Target="../ink/ink1667.xml"/><Relationship Id="rId139" Type="http://schemas.openxmlformats.org/officeDocument/2006/relationships/image" Target="../media/image2267.png"/><Relationship Id="rId346" Type="http://schemas.openxmlformats.org/officeDocument/2006/relationships/customXml" Target="../ink/ink1823.xml"/><Relationship Id="rId553" Type="http://schemas.openxmlformats.org/officeDocument/2006/relationships/image" Target="../media/image2468.png"/><Relationship Id="rId192" Type="http://schemas.openxmlformats.org/officeDocument/2006/relationships/customXml" Target="../ink/ink1742.xml"/><Relationship Id="rId206" Type="http://schemas.openxmlformats.org/officeDocument/2006/relationships/customXml" Target="../ink/ink1749.xml"/><Relationship Id="rId413" Type="http://schemas.openxmlformats.org/officeDocument/2006/relationships/customXml" Target="../ink/ink1858.xml"/><Relationship Id="rId497" Type="http://schemas.openxmlformats.org/officeDocument/2006/relationships/image" Target="../media/image2440.png"/><Relationship Id="rId620" Type="http://schemas.openxmlformats.org/officeDocument/2006/relationships/image" Target="../media/image2501.png"/><Relationship Id="rId357" Type="http://schemas.openxmlformats.org/officeDocument/2006/relationships/image" Target="../media/image2372.png"/><Relationship Id="rId54" Type="http://schemas.openxmlformats.org/officeDocument/2006/relationships/image" Target="../media/image2225.png"/><Relationship Id="rId217" Type="http://schemas.openxmlformats.org/officeDocument/2006/relationships/image" Target="../media/image2306.png"/><Relationship Id="rId564" Type="http://schemas.openxmlformats.org/officeDocument/2006/relationships/image" Target="../media/image2473.png"/><Relationship Id="rId424" Type="http://schemas.openxmlformats.org/officeDocument/2006/relationships/image" Target="../media/image2404.png"/><Relationship Id="rId270" Type="http://schemas.openxmlformats.org/officeDocument/2006/relationships/image" Target="../media/image2332.png"/><Relationship Id="rId65" Type="http://schemas.openxmlformats.org/officeDocument/2006/relationships/customXml" Target="../ink/ink1678.xml"/><Relationship Id="rId130" Type="http://schemas.openxmlformats.org/officeDocument/2006/relationships/customXml" Target="../ink/ink1711.xml"/><Relationship Id="rId368" Type="http://schemas.openxmlformats.org/officeDocument/2006/relationships/customXml" Target="../ink/ink1834.xml"/><Relationship Id="rId575" Type="http://schemas.openxmlformats.org/officeDocument/2006/relationships/customXml" Target="../ink/ink1940.xml"/><Relationship Id="rId228" Type="http://schemas.openxmlformats.org/officeDocument/2006/relationships/customXml" Target="../ink/ink1760.xml"/><Relationship Id="rId435" Type="http://schemas.openxmlformats.org/officeDocument/2006/relationships/customXml" Target="../ink/ink1869.xml"/><Relationship Id="rId281" Type="http://schemas.openxmlformats.org/officeDocument/2006/relationships/customXml" Target="../ink/ink1787.xml"/><Relationship Id="rId502" Type="http://schemas.openxmlformats.org/officeDocument/2006/relationships/customXml" Target="../ink/ink1903.xml"/><Relationship Id="rId76" Type="http://schemas.openxmlformats.org/officeDocument/2006/relationships/image" Target="../media/image2236.png"/><Relationship Id="rId141" Type="http://schemas.openxmlformats.org/officeDocument/2006/relationships/image" Target="../media/image2268.png"/><Relationship Id="rId379" Type="http://schemas.openxmlformats.org/officeDocument/2006/relationships/image" Target="../media/image2383.png"/><Relationship Id="rId586" Type="http://schemas.openxmlformats.org/officeDocument/2006/relationships/image" Target="../media/image2484.png"/><Relationship Id="rId7" Type="http://schemas.openxmlformats.org/officeDocument/2006/relationships/image" Target="../media/image2203.png"/><Relationship Id="rId239" Type="http://schemas.openxmlformats.org/officeDocument/2006/relationships/image" Target="../media/image2317.png"/><Relationship Id="rId446" Type="http://schemas.openxmlformats.org/officeDocument/2006/relationships/image" Target="../media/image2415.png"/><Relationship Id="rId292" Type="http://schemas.openxmlformats.org/officeDocument/2006/relationships/image" Target="../media/image2343.png"/><Relationship Id="rId306" Type="http://schemas.openxmlformats.org/officeDocument/2006/relationships/customXml" Target="../ink/ink1800.xml"/><Relationship Id="rId87" Type="http://schemas.openxmlformats.org/officeDocument/2006/relationships/customXml" Target="../ink/ink1689.xml"/><Relationship Id="rId513" Type="http://schemas.openxmlformats.org/officeDocument/2006/relationships/image" Target="../media/image2448.png"/><Relationship Id="rId597" Type="http://schemas.openxmlformats.org/officeDocument/2006/relationships/customXml" Target="../ink/ink1951.xml"/><Relationship Id="rId152" Type="http://schemas.openxmlformats.org/officeDocument/2006/relationships/customXml" Target="../ink/ink1722.xml"/><Relationship Id="rId457" Type="http://schemas.openxmlformats.org/officeDocument/2006/relationships/customXml" Target="../ink/ink1880.xml"/><Relationship Id="rId14" Type="http://schemas.openxmlformats.org/officeDocument/2006/relationships/customXml" Target="../ink/ink1652.xml"/><Relationship Id="rId317" Type="http://schemas.openxmlformats.org/officeDocument/2006/relationships/image" Target="../media/image2355.png"/><Relationship Id="rId524" Type="http://schemas.openxmlformats.org/officeDocument/2006/relationships/customXml" Target="../ink/ink1914.xml"/><Relationship Id="rId98" Type="http://schemas.openxmlformats.org/officeDocument/2006/relationships/image" Target="../media/image2247.png"/><Relationship Id="rId163" Type="http://schemas.openxmlformats.org/officeDocument/2006/relationships/image" Target="../media/image2279.png"/><Relationship Id="rId370" Type="http://schemas.openxmlformats.org/officeDocument/2006/relationships/customXml" Target="../ink/ink1835.xml"/><Relationship Id="rId230" Type="http://schemas.openxmlformats.org/officeDocument/2006/relationships/customXml" Target="../ink/ink1761.xml"/><Relationship Id="rId468" Type="http://schemas.openxmlformats.org/officeDocument/2006/relationships/image" Target="../media/image2426.png"/><Relationship Id="rId25" Type="http://schemas.openxmlformats.org/officeDocument/2006/relationships/image" Target="../media/image2212.png"/><Relationship Id="rId328" Type="http://schemas.openxmlformats.org/officeDocument/2006/relationships/customXml" Target="../ink/ink1812.xml"/><Relationship Id="rId535" Type="http://schemas.openxmlformats.org/officeDocument/2006/relationships/image" Target="../media/image2459.png"/><Relationship Id="rId174" Type="http://schemas.openxmlformats.org/officeDocument/2006/relationships/customXml" Target="../ink/ink1733.xml"/><Relationship Id="rId381" Type="http://schemas.openxmlformats.org/officeDocument/2006/relationships/image" Target="../media/image2384.png"/><Relationship Id="rId602" Type="http://schemas.openxmlformats.org/officeDocument/2006/relationships/image" Target="../media/image2492.png"/><Relationship Id="rId241" Type="http://schemas.openxmlformats.org/officeDocument/2006/relationships/image" Target="../media/image2318.png"/><Relationship Id="rId479" Type="http://schemas.openxmlformats.org/officeDocument/2006/relationships/image" Target="../media/image2431.png"/><Relationship Id="rId36" Type="http://schemas.openxmlformats.org/officeDocument/2006/relationships/image" Target="../media/image2216.png"/><Relationship Id="rId339" Type="http://schemas.openxmlformats.org/officeDocument/2006/relationships/image" Target="../media/image2363.png"/><Relationship Id="rId546" Type="http://schemas.openxmlformats.org/officeDocument/2006/relationships/customXml" Target="../ink/ink1925.xml"/><Relationship Id="rId78" Type="http://schemas.openxmlformats.org/officeDocument/2006/relationships/image" Target="../media/image2237.png"/><Relationship Id="rId101" Type="http://schemas.openxmlformats.org/officeDocument/2006/relationships/customXml" Target="../ink/ink1696.xml"/><Relationship Id="rId143" Type="http://schemas.openxmlformats.org/officeDocument/2006/relationships/image" Target="../media/image2269.png"/><Relationship Id="rId185" Type="http://schemas.openxmlformats.org/officeDocument/2006/relationships/image" Target="../media/image2290.png"/><Relationship Id="rId350" Type="http://schemas.openxmlformats.org/officeDocument/2006/relationships/customXml" Target="../ink/ink1825.xml"/><Relationship Id="rId406" Type="http://schemas.openxmlformats.org/officeDocument/2006/relationships/customXml" Target="../ink/ink1854.xml"/><Relationship Id="rId588" Type="http://schemas.openxmlformats.org/officeDocument/2006/relationships/image" Target="../media/image2485.png"/><Relationship Id="rId9" Type="http://schemas.openxmlformats.org/officeDocument/2006/relationships/image" Target="../media/image2204.png"/><Relationship Id="rId210" Type="http://schemas.openxmlformats.org/officeDocument/2006/relationships/customXml" Target="../ink/ink1751.xml"/><Relationship Id="rId392" Type="http://schemas.openxmlformats.org/officeDocument/2006/relationships/image" Target="../media/image2389.png"/><Relationship Id="rId448" Type="http://schemas.openxmlformats.org/officeDocument/2006/relationships/image" Target="../media/image2416.png"/><Relationship Id="rId613" Type="http://schemas.openxmlformats.org/officeDocument/2006/relationships/customXml" Target="../ink/ink1959.xml"/><Relationship Id="rId252" Type="http://schemas.openxmlformats.org/officeDocument/2006/relationships/customXml" Target="../ink/ink1772.xml"/><Relationship Id="rId294" Type="http://schemas.openxmlformats.org/officeDocument/2006/relationships/image" Target="../media/image2344.png"/><Relationship Id="rId308" Type="http://schemas.openxmlformats.org/officeDocument/2006/relationships/customXml" Target="../ink/ink1801.xml"/><Relationship Id="rId515" Type="http://schemas.openxmlformats.org/officeDocument/2006/relationships/image" Target="../media/image2449.png"/><Relationship Id="rId47" Type="http://schemas.openxmlformats.org/officeDocument/2006/relationships/customXml" Target="../ink/ink1669.xml"/><Relationship Id="rId89" Type="http://schemas.openxmlformats.org/officeDocument/2006/relationships/customXml" Target="../ink/ink1690.xml"/><Relationship Id="rId112" Type="http://schemas.openxmlformats.org/officeDocument/2006/relationships/customXml" Target="../ink/ink1702.xml"/><Relationship Id="rId154" Type="http://schemas.openxmlformats.org/officeDocument/2006/relationships/customXml" Target="../ink/ink1723.xml"/><Relationship Id="rId361" Type="http://schemas.openxmlformats.org/officeDocument/2006/relationships/image" Target="../media/image2374.png"/><Relationship Id="rId557" Type="http://schemas.openxmlformats.org/officeDocument/2006/relationships/image" Target="../media/image2470.png"/><Relationship Id="rId599" Type="http://schemas.openxmlformats.org/officeDocument/2006/relationships/customXml" Target="../ink/ink1952.xml"/><Relationship Id="rId196" Type="http://schemas.openxmlformats.org/officeDocument/2006/relationships/customXml" Target="../ink/ink1744.xml"/><Relationship Id="rId417" Type="http://schemas.openxmlformats.org/officeDocument/2006/relationships/customXml" Target="../ink/ink1860.xml"/><Relationship Id="rId459" Type="http://schemas.openxmlformats.org/officeDocument/2006/relationships/customXml" Target="../ink/ink1881.xml"/><Relationship Id="rId624" Type="http://schemas.openxmlformats.org/officeDocument/2006/relationships/image" Target="../media/image2503.png"/><Relationship Id="rId16" Type="http://schemas.openxmlformats.org/officeDocument/2006/relationships/customXml" Target="../ink/ink1653.xml"/><Relationship Id="rId221" Type="http://schemas.openxmlformats.org/officeDocument/2006/relationships/image" Target="../media/image2308.png"/><Relationship Id="rId263" Type="http://schemas.openxmlformats.org/officeDocument/2006/relationships/image" Target="../media/image2329.png"/><Relationship Id="rId319" Type="http://schemas.openxmlformats.org/officeDocument/2006/relationships/image" Target="../media/image2356.png"/><Relationship Id="rId470" Type="http://schemas.openxmlformats.org/officeDocument/2006/relationships/image" Target="../media/image2427.png"/><Relationship Id="rId526" Type="http://schemas.openxmlformats.org/officeDocument/2006/relationships/customXml" Target="../ink/ink1915.xml"/><Relationship Id="rId58" Type="http://schemas.openxmlformats.org/officeDocument/2006/relationships/image" Target="../media/image2227.png"/><Relationship Id="rId123" Type="http://schemas.openxmlformats.org/officeDocument/2006/relationships/image" Target="../media/image2259.png"/><Relationship Id="rId330" Type="http://schemas.openxmlformats.org/officeDocument/2006/relationships/customXml" Target="../ink/ink1814.xml"/><Relationship Id="rId568" Type="http://schemas.openxmlformats.org/officeDocument/2006/relationships/image" Target="../media/image2475.png"/><Relationship Id="rId165" Type="http://schemas.openxmlformats.org/officeDocument/2006/relationships/image" Target="../media/image2280.png"/><Relationship Id="rId372" Type="http://schemas.openxmlformats.org/officeDocument/2006/relationships/customXml" Target="../ink/ink1836.xml"/><Relationship Id="rId428" Type="http://schemas.openxmlformats.org/officeDocument/2006/relationships/image" Target="../media/image2406.png"/><Relationship Id="rId232" Type="http://schemas.openxmlformats.org/officeDocument/2006/relationships/customXml" Target="../ink/ink1762.xml"/><Relationship Id="rId274" Type="http://schemas.openxmlformats.org/officeDocument/2006/relationships/image" Target="../media/image2334.png"/><Relationship Id="rId481" Type="http://schemas.openxmlformats.org/officeDocument/2006/relationships/image" Target="../media/image2432.png"/><Relationship Id="rId27" Type="http://schemas.openxmlformats.org/officeDocument/2006/relationships/image" Target="../media/image2213.png"/><Relationship Id="rId69" Type="http://schemas.openxmlformats.org/officeDocument/2006/relationships/customXml" Target="../ink/ink1680.xml"/><Relationship Id="rId134" Type="http://schemas.openxmlformats.org/officeDocument/2006/relationships/customXml" Target="../ink/ink1713.xml"/><Relationship Id="rId537" Type="http://schemas.openxmlformats.org/officeDocument/2006/relationships/image" Target="../media/image2460.png"/><Relationship Id="rId579" Type="http://schemas.openxmlformats.org/officeDocument/2006/relationships/customXml" Target="../ink/ink1942.xml"/><Relationship Id="rId80" Type="http://schemas.openxmlformats.org/officeDocument/2006/relationships/image" Target="../media/image2238.png"/><Relationship Id="rId176" Type="http://schemas.openxmlformats.org/officeDocument/2006/relationships/customXml" Target="../ink/ink1734.xml"/><Relationship Id="rId341" Type="http://schemas.openxmlformats.org/officeDocument/2006/relationships/image" Target="../media/image2364.png"/><Relationship Id="rId383" Type="http://schemas.openxmlformats.org/officeDocument/2006/relationships/image" Target="../media/image2385.png"/><Relationship Id="rId439" Type="http://schemas.openxmlformats.org/officeDocument/2006/relationships/customXml" Target="../ink/ink1871.xml"/><Relationship Id="rId590" Type="http://schemas.openxmlformats.org/officeDocument/2006/relationships/image" Target="../media/image2486.png"/><Relationship Id="rId604" Type="http://schemas.openxmlformats.org/officeDocument/2006/relationships/image" Target="../media/image2493.png"/><Relationship Id="rId201" Type="http://schemas.openxmlformats.org/officeDocument/2006/relationships/image" Target="../media/image2298.png"/><Relationship Id="rId243" Type="http://schemas.openxmlformats.org/officeDocument/2006/relationships/image" Target="../media/image2319.png"/><Relationship Id="rId285" Type="http://schemas.openxmlformats.org/officeDocument/2006/relationships/customXml" Target="../ink/ink1789.xml"/><Relationship Id="rId450" Type="http://schemas.openxmlformats.org/officeDocument/2006/relationships/image" Target="../media/image2417.png"/><Relationship Id="rId506" Type="http://schemas.openxmlformats.org/officeDocument/2006/relationships/customXml" Target="../ink/ink1905.xml"/><Relationship Id="rId38" Type="http://schemas.openxmlformats.org/officeDocument/2006/relationships/image" Target="../media/image2217.png"/><Relationship Id="rId103" Type="http://schemas.openxmlformats.org/officeDocument/2006/relationships/customXml" Target="../ink/ink1697.xml"/><Relationship Id="rId310" Type="http://schemas.openxmlformats.org/officeDocument/2006/relationships/customXml" Target="../ink/ink1802.xml"/><Relationship Id="rId492" Type="http://schemas.openxmlformats.org/officeDocument/2006/relationships/customXml" Target="../ink/ink1898.xml"/><Relationship Id="rId548" Type="http://schemas.openxmlformats.org/officeDocument/2006/relationships/customXml" Target="../ink/ink1926.xml"/><Relationship Id="rId91" Type="http://schemas.openxmlformats.org/officeDocument/2006/relationships/customXml" Target="../ink/ink1691.xml"/><Relationship Id="rId145" Type="http://schemas.openxmlformats.org/officeDocument/2006/relationships/image" Target="../media/image2270.png"/><Relationship Id="rId187" Type="http://schemas.openxmlformats.org/officeDocument/2006/relationships/image" Target="../media/image2291.png"/><Relationship Id="rId352" Type="http://schemas.openxmlformats.org/officeDocument/2006/relationships/customXml" Target="../ink/ink1826.xml"/><Relationship Id="rId394" Type="http://schemas.openxmlformats.org/officeDocument/2006/relationships/customXml" Target="../ink/ink1848.xml"/><Relationship Id="rId408" Type="http://schemas.openxmlformats.org/officeDocument/2006/relationships/customXml" Target="../ink/ink1855.xml"/><Relationship Id="rId615" Type="http://schemas.openxmlformats.org/officeDocument/2006/relationships/customXml" Target="../ink/ink1960.xml"/><Relationship Id="rId212" Type="http://schemas.openxmlformats.org/officeDocument/2006/relationships/customXml" Target="../ink/ink1752.xml"/><Relationship Id="rId254" Type="http://schemas.openxmlformats.org/officeDocument/2006/relationships/customXml" Target="../ink/ink1773.xml"/><Relationship Id="rId49" Type="http://schemas.openxmlformats.org/officeDocument/2006/relationships/customXml" Target="../ink/ink1670.xml"/><Relationship Id="rId114" Type="http://schemas.openxmlformats.org/officeDocument/2006/relationships/customXml" Target="../ink/ink1703.xml"/><Relationship Id="rId296" Type="http://schemas.openxmlformats.org/officeDocument/2006/relationships/customXml" Target="../ink/ink1795.xml"/><Relationship Id="rId461" Type="http://schemas.openxmlformats.org/officeDocument/2006/relationships/customXml" Target="../ink/ink1882.xml"/><Relationship Id="rId517" Type="http://schemas.openxmlformats.org/officeDocument/2006/relationships/image" Target="../media/image2450.png"/><Relationship Id="rId559" Type="http://schemas.openxmlformats.org/officeDocument/2006/relationships/image" Target="../media/image2471.png"/><Relationship Id="rId60" Type="http://schemas.openxmlformats.org/officeDocument/2006/relationships/image" Target="../media/image2228.png"/><Relationship Id="rId156" Type="http://schemas.openxmlformats.org/officeDocument/2006/relationships/customXml" Target="../ink/ink1724.xml"/><Relationship Id="rId198" Type="http://schemas.openxmlformats.org/officeDocument/2006/relationships/customXml" Target="../ink/ink1745.xml"/><Relationship Id="rId321" Type="http://schemas.openxmlformats.org/officeDocument/2006/relationships/image" Target="../media/image2357.png"/><Relationship Id="rId363" Type="http://schemas.openxmlformats.org/officeDocument/2006/relationships/image" Target="../media/image2375.png"/><Relationship Id="rId419" Type="http://schemas.openxmlformats.org/officeDocument/2006/relationships/customXml" Target="../ink/ink1861.xml"/><Relationship Id="rId570" Type="http://schemas.openxmlformats.org/officeDocument/2006/relationships/image" Target="../media/image2476.png"/><Relationship Id="rId626" Type="http://schemas.openxmlformats.org/officeDocument/2006/relationships/image" Target="../media/image2504.png"/><Relationship Id="rId223" Type="http://schemas.openxmlformats.org/officeDocument/2006/relationships/image" Target="../media/image2309.png"/><Relationship Id="rId430" Type="http://schemas.openxmlformats.org/officeDocument/2006/relationships/image" Target="../media/image2407.png"/><Relationship Id="rId18" Type="http://schemas.openxmlformats.org/officeDocument/2006/relationships/customXml" Target="../ink/ink1654.xml"/><Relationship Id="rId265" Type="http://schemas.openxmlformats.org/officeDocument/2006/relationships/customXml" Target="../ink/ink1779.xml"/><Relationship Id="rId472" Type="http://schemas.openxmlformats.org/officeDocument/2006/relationships/image" Target="../media/image2428.png"/><Relationship Id="rId528" Type="http://schemas.openxmlformats.org/officeDocument/2006/relationships/customXml" Target="../ink/ink1916.xml"/><Relationship Id="rId125" Type="http://schemas.openxmlformats.org/officeDocument/2006/relationships/image" Target="../media/image2260.png"/><Relationship Id="rId167" Type="http://schemas.openxmlformats.org/officeDocument/2006/relationships/image" Target="../media/image2281.png"/><Relationship Id="rId332" Type="http://schemas.openxmlformats.org/officeDocument/2006/relationships/customXml" Target="../ink/ink1816.xml"/><Relationship Id="rId374" Type="http://schemas.openxmlformats.org/officeDocument/2006/relationships/customXml" Target="../ink/ink1837.xml"/><Relationship Id="rId581" Type="http://schemas.openxmlformats.org/officeDocument/2006/relationships/customXml" Target="../ink/ink1943.xml"/><Relationship Id="rId71" Type="http://schemas.openxmlformats.org/officeDocument/2006/relationships/customXml" Target="../ink/ink1681.xml"/><Relationship Id="rId234" Type="http://schemas.openxmlformats.org/officeDocument/2006/relationships/customXml" Target="../ink/ink1763.xml"/><Relationship Id="rId2" Type="http://schemas.openxmlformats.org/officeDocument/2006/relationships/customXml" Target="../ink/ink1646.xml"/><Relationship Id="rId29" Type="http://schemas.openxmlformats.org/officeDocument/2006/relationships/image" Target="../media/image1765.png"/><Relationship Id="rId276" Type="http://schemas.openxmlformats.org/officeDocument/2006/relationships/image" Target="../media/image2335.png"/><Relationship Id="rId441" Type="http://schemas.openxmlformats.org/officeDocument/2006/relationships/customXml" Target="../ink/ink1872.xml"/><Relationship Id="rId483" Type="http://schemas.openxmlformats.org/officeDocument/2006/relationships/image" Target="../media/image2433.png"/><Relationship Id="rId539" Type="http://schemas.openxmlformats.org/officeDocument/2006/relationships/image" Target="../media/image2461.png"/><Relationship Id="rId40" Type="http://schemas.openxmlformats.org/officeDocument/2006/relationships/image" Target="../media/image2218.png"/><Relationship Id="rId136" Type="http://schemas.openxmlformats.org/officeDocument/2006/relationships/customXml" Target="../ink/ink1714.xml"/><Relationship Id="rId178" Type="http://schemas.openxmlformats.org/officeDocument/2006/relationships/customXml" Target="../ink/ink1735.xml"/><Relationship Id="rId301" Type="http://schemas.openxmlformats.org/officeDocument/2006/relationships/image" Target="../media/image2347.png"/><Relationship Id="rId343" Type="http://schemas.openxmlformats.org/officeDocument/2006/relationships/image" Target="../media/image2365.png"/><Relationship Id="rId550" Type="http://schemas.openxmlformats.org/officeDocument/2006/relationships/customXml" Target="../ink/ink1927.xml"/><Relationship Id="rId82" Type="http://schemas.openxmlformats.org/officeDocument/2006/relationships/image" Target="../media/image2239.png"/><Relationship Id="rId203" Type="http://schemas.openxmlformats.org/officeDocument/2006/relationships/image" Target="../media/image2299.png"/><Relationship Id="rId385" Type="http://schemas.openxmlformats.org/officeDocument/2006/relationships/image" Target="../media/image2386.png"/><Relationship Id="rId592" Type="http://schemas.openxmlformats.org/officeDocument/2006/relationships/image" Target="../media/image2487.png"/><Relationship Id="rId606" Type="http://schemas.openxmlformats.org/officeDocument/2006/relationships/image" Target="../media/image2494.png"/><Relationship Id="rId245" Type="http://schemas.openxmlformats.org/officeDocument/2006/relationships/image" Target="../media/image2320.png"/><Relationship Id="rId287" Type="http://schemas.openxmlformats.org/officeDocument/2006/relationships/customXml" Target="../ink/ink1790.xml"/><Relationship Id="rId410" Type="http://schemas.openxmlformats.org/officeDocument/2006/relationships/customXml" Target="../ink/ink1856.xml"/><Relationship Id="rId452" Type="http://schemas.openxmlformats.org/officeDocument/2006/relationships/image" Target="../media/image2418.png"/><Relationship Id="rId494" Type="http://schemas.openxmlformats.org/officeDocument/2006/relationships/customXml" Target="../ink/ink1899.xml"/><Relationship Id="rId508" Type="http://schemas.openxmlformats.org/officeDocument/2006/relationships/customXml" Target="../ink/ink1906.xml"/><Relationship Id="rId105" Type="http://schemas.openxmlformats.org/officeDocument/2006/relationships/customXml" Target="../ink/ink1698.xml"/><Relationship Id="rId147" Type="http://schemas.openxmlformats.org/officeDocument/2006/relationships/image" Target="../media/image2271.png"/><Relationship Id="rId312" Type="http://schemas.openxmlformats.org/officeDocument/2006/relationships/customXml" Target="../ink/ink1803.xml"/><Relationship Id="rId354" Type="http://schemas.openxmlformats.org/officeDocument/2006/relationships/customXml" Target="../ink/ink1827.xml"/><Relationship Id="rId51" Type="http://schemas.openxmlformats.org/officeDocument/2006/relationships/customXml" Target="../ink/ink1671.xml"/><Relationship Id="rId93" Type="http://schemas.openxmlformats.org/officeDocument/2006/relationships/customXml" Target="../ink/ink1692.xml"/><Relationship Id="rId189" Type="http://schemas.openxmlformats.org/officeDocument/2006/relationships/image" Target="../media/image2292.png"/><Relationship Id="rId396" Type="http://schemas.openxmlformats.org/officeDocument/2006/relationships/customXml" Target="../ink/ink1849.xml"/><Relationship Id="rId561" Type="http://schemas.openxmlformats.org/officeDocument/2006/relationships/image" Target="../media/image2472.png"/><Relationship Id="rId617" Type="http://schemas.openxmlformats.org/officeDocument/2006/relationships/customXml" Target="../ink/ink1961.xml"/><Relationship Id="rId214" Type="http://schemas.openxmlformats.org/officeDocument/2006/relationships/customXml" Target="../ink/ink1753.xml"/><Relationship Id="rId256" Type="http://schemas.openxmlformats.org/officeDocument/2006/relationships/customXml" Target="../ink/ink1774.xml"/><Relationship Id="rId298" Type="http://schemas.openxmlformats.org/officeDocument/2006/relationships/customXml" Target="../ink/ink1796.xml"/><Relationship Id="rId421" Type="http://schemas.openxmlformats.org/officeDocument/2006/relationships/customXml" Target="../ink/ink1862.xml"/><Relationship Id="rId463" Type="http://schemas.openxmlformats.org/officeDocument/2006/relationships/customXml" Target="../ink/ink1883.xml"/><Relationship Id="rId519" Type="http://schemas.openxmlformats.org/officeDocument/2006/relationships/image" Target="../media/image2451.png"/><Relationship Id="rId116" Type="http://schemas.openxmlformats.org/officeDocument/2006/relationships/customXml" Target="../ink/ink1704.xml"/><Relationship Id="rId158" Type="http://schemas.openxmlformats.org/officeDocument/2006/relationships/customXml" Target="../ink/ink1725.xml"/><Relationship Id="rId323" Type="http://schemas.openxmlformats.org/officeDocument/2006/relationships/image" Target="../media/image2358.png"/><Relationship Id="rId530" Type="http://schemas.openxmlformats.org/officeDocument/2006/relationships/customXml" Target="../ink/ink1917.xml"/><Relationship Id="rId20" Type="http://schemas.openxmlformats.org/officeDocument/2006/relationships/customXml" Target="../ink/ink1655.xml"/><Relationship Id="rId62" Type="http://schemas.openxmlformats.org/officeDocument/2006/relationships/image" Target="../media/image2229.png"/><Relationship Id="rId365" Type="http://schemas.openxmlformats.org/officeDocument/2006/relationships/image" Target="../media/image2376.png"/><Relationship Id="rId572" Type="http://schemas.openxmlformats.org/officeDocument/2006/relationships/image" Target="../media/image2477.png"/><Relationship Id="rId628" Type="http://schemas.openxmlformats.org/officeDocument/2006/relationships/image" Target="../media/image2505.png"/><Relationship Id="rId225" Type="http://schemas.openxmlformats.org/officeDocument/2006/relationships/image" Target="../media/image2310.png"/><Relationship Id="rId267" Type="http://schemas.openxmlformats.org/officeDocument/2006/relationships/customXml" Target="../ink/ink1780.xml"/><Relationship Id="rId432" Type="http://schemas.openxmlformats.org/officeDocument/2006/relationships/image" Target="../media/image2408.png"/><Relationship Id="rId474" Type="http://schemas.openxmlformats.org/officeDocument/2006/relationships/customXml" Target="../ink/ink1889.xml"/><Relationship Id="rId127" Type="http://schemas.openxmlformats.org/officeDocument/2006/relationships/image" Target="../media/image2261.png"/><Relationship Id="rId31" Type="http://schemas.openxmlformats.org/officeDocument/2006/relationships/image" Target="../media/image2214.png"/><Relationship Id="rId73" Type="http://schemas.openxmlformats.org/officeDocument/2006/relationships/customXml" Target="../ink/ink1682.xml"/><Relationship Id="rId169" Type="http://schemas.openxmlformats.org/officeDocument/2006/relationships/image" Target="../media/image2282.png"/><Relationship Id="rId334" Type="http://schemas.openxmlformats.org/officeDocument/2006/relationships/customXml" Target="../ink/ink1817.xml"/><Relationship Id="rId376" Type="http://schemas.openxmlformats.org/officeDocument/2006/relationships/customXml" Target="../ink/ink1838.xml"/><Relationship Id="rId541" Type="http://schemas.openxmlformats.org/officeDocument/2006/relationships/image" Target="../media/image2462.png"/><Relationship Id="rId583" Type="http://schemas.openxmlformats.org/officeDocument/2006/relationships/customXml" Target="../ink/ink1944.xml"/><Relationship Id="rId4" Type="http://schemas.openxmlformats.org/officeDocument/2006/relationships/customXml" Target="../ink/ink1647.xml"/><Relationship Id="rId180" Type="http://schemas.openxmlformats.org/officeDocument/2006/relationships/customXml" Target="../ink/ink1736.xml"/><Relationship Id="rId236" Type="http://schemas.openxmlformats.org/officeDocument/2006/relationships/customXml" Target="../ink/ink1764.xml"/><Relationship Id="rId278" Type="http://schemas.openxmlformats.org/officeDocument/2006/relationships/image" Target="../media/image2336.png"/><Relationship Id="rId401" Type="http://schemas.openxmlformats.org/officeDocument/2006/relationships/image" Target="../media/image2393.png"/><Relationship Id="rId443" Type="http://schemas.openxmlformats.org/officeDocument/2006/relationships/customXml" Target="../ink/ink1873.xml"/><Relationship Id="rId303" Type="http://schemas.openxmlformats.org/officeDocument/2006/relationships/image" Target="../media/image2348.png"/><Relationship Id="rId485" Type="http://schemas.openxmlformats.org/officeDocument/2006/relationships/image" Target="../media/image2434.png"/><Relationship Id="rId42" Type="http://schemas.openxmlformats.org/officeDocument/2006/relationships/image" Target="../media/image2219.png"/><Relationship Id="rId84" Type="http://schemas.openxmlformats.org/officeDocument/2006/relationships/image" Target="../media/image2240.png"/><Relationship Id="rId138" Type="http://schemas.openxmlformats.org/officeDocument/2006/relationships/customXml" Target="../ink/ink1715.xml"/><Relationship Id="rId345" Type="http://schemas.openxmlformats.org/officeDocument/2006/relationships/image" Target="../media/image2366.png"/><Relationship Id="rId387" Type="http://schemas.openxmlformats.org/officeDocument/2006/relationships/image" Target="../media/image2387.png"/><Relationship Id="rId510" Type="http://schemas.openxmlformats.org/officeDocument/2006/relationships/customXml" Target="../ink/ink1907.xml"/><Relationship Id="rId552" Type="http://schemas.openxmlformats.org/officeDocument/2006/relationships/customXml" Target="../ink/ink1928.xml"/><Relationship Id="rId594" Type="http://schemas.openxmlformats.org/officeDocument/2006/relationships/image" Target="../media/image2488.png"/><Relationship Id="rId608" Type="http://schemas.openxmlformats.org/officeDocument/2006/relationships/image" Target="../media/image2495.png"/><Relationship Id="rId191" Type="http://schemas.openxmlformats.org/officeDocument/2006/relationships/image" Target="../media/image2293.png"/><Relationship Id="rId205" Type="http://schemas.openxmlformats.org/officeDocument/2006/relationships/image" Target="../media/image2300.png"/><Relationship Id="rId247" Type="http://schemas.openxmlformats.org/officeDocument/2006/relationships/image" Target="../media/image2321.png"/><Relationship Id="rId412" Type="http://schemas.openxmlformats.org/officeDocument/2006/relationships/image" Target="../media/image2398.png"/><Relationship Id="rId107" Type="http://schemas.openxmlformats.org/officeDocument/2006/relationships/customXml" Target="../ink/ink1699.xml"/><Relationship Id="rId289" Type="http://schemas.openxmlformats.org/officeDocument/2006/relationships/customXml" Target="../ink/ink1791.xml"/><Relationship Id="rId454" Type="http://schemas.openxmlformats.org/officeDocument/2006/relationships/image" Target="../media/image2419.png"/><Relationship Id="rId496" Type="http://schemas.openxmlformats.org/officeDocument/2006/relationships/customXml" Target="../ink/ink1900.xml"/><Relationship Id="rId11" Type="http://schemas.openxmlformats.org/officeDocument/2006/relationships/image" Target="../media/image2205.png"/><Relationship Id="rId53" Type="http://schemas.openxmlformats.org/officeDocument/2006/relationships/customXml" Target="../ink/ink1672.xml"/><Relationship Id="rId149" Type="http://schemas.openxmlformats.org/officeDocument/2006/relationships/image" Target="../media/image2272.png"/><Relationship Id="rId314" Type="http://schemas.openxmlformats.org/officeDocument/2006/relationships/customXml" Target="../ink/ink1804.xml"/><Relationship Id="rId356" Type="http://schemas.openxmlformats.org/officeDocument/2006/relationships/customXml" Target="../ink/ink1828.xml"/><Relationship Id="rId398" Type="http://schemas.openxmlformats.org/officeDocument/2006/relationships/customXml" Target="../ink/ink1850.xml"/><Relationship Id="rId521" Type="http://schemas.openxmlformats.org/officeDocument/2006/relationships/image" Target="../media/image2452.png"/><Relationship Id="rId563" Type="http://schemas.openxmlformats.org/officeDocument/2006/relationships/customXml" Target="../ink/ink1934.xml"/><Relationship Id="rId619" Type="http://schemas.openxmlformats.org/officeDocument/2006/relationships/customXml" Target="../ink/ink1962.xml"/><Relationship Id="rId95" Type="http://schemas.openxmlformats.org/officeDocument/2006/relationships/customXml" Target="../ink/ink1693.xml"/><Relationship Id="rId160" Type="http://schemas.openxmlformats.org/officeDocument/2006/relationships/customXml" Target="../ink/ink1726.xml"/><Relationship Id="rId216" Type="http://schemas.openxmlformats.org/officeDocument/2006/relationships/customXml" Target="../ink/ink1754.xml"/><Relationship Id="rId423" Type="http://schemas.openxmlformats.org/officeDocument/2006/relationships/customXml" Target="../ink/ink1863.xml"/><Relationship Id="rId258" Type="http://schemas.openxmlformats.org/officeDocument/2006/relationships/customXml" Target="../ink/ink1775.xml"/><Relationship Id="rId465" Type="http://schemas.openxmlformats.org/officeDocument/2006/relationships/customXml" Target="../ink/ink1884.xml"/><Relationship Id="rId630" Type="http://schemas.openxmlformats.org/officeDocument/2006/relationships/image" Target="../media/image2506.png"/><Relationship Id="rId22" Type="http://schemas.openxmlformats.org/officeDocument/2006/relationships/customXml" Target="../ink/ink1656.xml"/><Relationship Id="rId64" Type="http://schemas.openxmlformats.org/officeDocument/2006/relationships/image" Target="../media/image2230.png"/><Relationship Id="rId118" Type="http://schemas.openxmlformats.org/officeDocument/2006/relationships/customXml" Target="../ink/ink1705.xml"/><Relationship Id="rId325" Type="http://schemas.openxmlformats.org/officeDocument/2006/relationships/customXml" Target="../ink/ink1810.xml"/><Relationship Id="rId367" Type="http://schemas.openxmlformats.org/officeDocument/2006/relationships/image" Target="../media/image2377.png"/><Relationship Id="rId532" Type="http://schemas.openxmlformats.org/officeDocument/2006/relationships/customXml" Target="../ink/ink1918.xml"/><Relationship Id="rId574" Type="http://schemas.openxmlformats.org/officeDocument/2006/relationships/image" Target="../media/image2478.png"/><Relationship Id="rId171" Type="http://schemas.openxmlformats.org/officeDocument/2006/relationships/image" Target="../media/image2283.png"/><Relationship Id="rId227" Type="http://schemas.openxmlformats.org/officeDocument/2006/relationships/image" Target="../media/image2311.png"/><Relationship Id="rId269" Type="http://schemas.openxmlformats.org/officeDocument/2006/relationships/customXml" Target="../ink/ink1781.xml"/><Relationship Id="rId434" Type="http://schemas.openxmlformats.org/officeDocument/2006/relationships/image" Target="../media/image2409.png"/><Relationship Id="rId476" Type="http://schemas.openxmlformats.org/officeDocument/2006/relationships/customXml" Target="../ink/ink1890.xml"/><Relationship Id="rId33" Type="http://schemas.openxmlformats.org/officeDocument/2006/relationships/image" Target="../media/image2215.png"/><Relationship Id="rId129" Type="http://schemas.openxmlformats.org/officeDocument/2006/relationships/image" Target="../media/image2262.png"/><Relationship Id="rId280" Type="http://schemas.openxmlformats.org/officeDocument/2006/relationships/image" Target="../media/image2337.png"/><Relationship Id="rId336" Type="http://schemas.openxmlformats.org/officeDocument/2006/relationships/customXml" Target="../ink/ink1818.xml"/><Relationship Id="rId501" Type="http://schemas.openxmlformats.org/officeDocument/2006/relationships/image" Target="../media/image2442.png"/><Relationship Id="rId543" Type="http://schemas.openxmlformats.org/officeDocument/2006/relationships/image" Target="../media/image2463.png"/><Relationship Id="rId75" Type="http://schemas.openxmlformats.org/officeDocument/2006/relationships/customXml" Target="../ink/ink1683.xml"/><Relationship Id="rId140" Type="http://schemas.openxmlformats.org/officeDocument/2006/relationships/customXml" Target="../ink/ink1716.xml"/><Relationship Id="rId182" Type="http://schemas.openxmlformats.org/officeDocument/2006/relationships/customXml" Target="../ink/ink1737.xml"/><Relationship Id="rId378" Type="http://schemas.openxmlformats.org/officeDocument/2006/relationships/customXml" Target="../ink/ink1839.xml"/><Relationship Id="rId403" Type="http://schemas.openxmlformats.org/officeDocument/2006/relationships/image" Target="../media/image2394.png"/><Relationship Id="rId585" Type="http://schemas.openxmlformats.org/officeDocument/2006/relationships/customXml" Target="../ink/ink1945.xml"/><Relationship Id="rId6" Type="http://schemas.openxmlformats.org/officeDocument/2006/relationships/customXml" Target="../ink/ink1648.xml"/><Relationship Id="rId238" Type="http://schemas.openxmlformats.org/officeDocument/2006/relationships/customXml" Target="../ink/ink1765.xml"/><Relationship Id="rId445" Type="http://schemas.openxmlformats.org/officeDocument/2006/relationships/customXml" Target="../ink/ink1874.xml"/><Relationship Id="rId487" Type="http://schemas.openxmlformats.org/officeDocument/2006/relationships/image" Target="../media/image2435.png"/><Relationship Id="rId610" Type="http://schemas.openxmlformats.org/officeDocument/2006/relationships/image" Target="../media/image2496.png"/><Relationship Id="rId291" Type="http://schemas.openxmlformats.org/officeDocument/2006/relationships/customXml" Target="../ink/ink1792.xml"/><Relationship Id="rId305" Type="http://schemas.openxmlformats.org/officeDocument/2006/relationships/image" Target="../media/image2349.png"/><Relationship Id="rId347" Type="http://schemas.openxmlformats.org/officeDocument/2006/relationships/image" Target="../media/image2367.png"/><Relationship Id="rId512" Type="http://schemas.openxmlformats.org/officeDocument/2006/relationships/customXml" Target="../ink/ink1908.xml"/><Relationship Id="rId44" Type="http://schemas.openxmlformats.org/officeDocument/2006/relationships/image" Target="../media/image2220.png"/><Relationship Id="rId86" Type="http://schemas.openxmlformats.org/officeDocument/2006/relationships/image" Target="../media/image2241.png"/><Relationship Id="rId151" Type="http://schemas.openxmlformats.org/officeDocument/2006/relationships/image" Target="../media/image2273.png"/><Relationship Id="rId389" Type="http://schemas.openxmlformats.org/officeDocument/2006/relationships/image" Target="../media/image2388.png"/><Relationship Id="rId554" Type="http://schemas.openxmlformats.org/officeDocument/2006/relationships/customXml" Target="../ink/ink1929.xml"/><Relationship Id="rId596" Type="http://schemas.openxmlformats.org/officeDocument/2006/relationships/image" Target="../media/image2489.png"/><Relationship Id="rId193" Type="http://schemas.openxmlformats.org/officeDocument/2006/relationships/image" Target="../media/image2294.png"/><Relationship Id="rId207" Type="http://schemas.openxmlformats.org/officeDocument/2006/relationships/image" Target="../media/image2301.png"/><Relationship Id="rId249" Type="http://schemas.openxmlformats.org/officeDocument/2006/relationships/image" Target="../media/image2322.png"/><Relationship Id="rId414" Type="http://schemas.openxmlformats.org/officeDocument/2006/relationships/image" Target="../media/image2399.png"/><Relationship Id="rId456" Type="http://schemas.openxmlformats.org/officeDocument/2006/relationships/image" Target="../media/image2420.png"/><Relationship Id="rId498" Type="http://schemas.openxmlformats.org/officeDocument/2006/relationships/customXml" Target="../ink/ink1901.xml"/><Relationship Id="rId621" Type="http://schemas.openxmlformats.org/officeDocument/2006/relationships/customXml" Target="../ink/ink1963.xml"/><Relationship Id="rId13" Type="http://schemas.openxmlformats.org/officeDocument/2006/relationships/image" Target="../media/image2206.png"/><Relationship Id="rId109" Type="http://schemas.openxmlformats.org/officeDocument/2006/relationships/customXml" Target="../ink/ink1700.xml"/><Relationship Id="rId260" Type="http://schemas.openxmlformats.org/officeDocument/2006/relationships/customXml" Target="../ink/ink1776.xml"/><Relationship Id="rId316" Type="http://schemas.openxmlformats.org/officeDocument/2006/relationships/customXml" Target="../ink/ink1805.xml"/><Relationship Id="rId523" Type="http://schemas.openxmlformats.org/officeDocument/2006/relationships/image" Target="../media/image2453.png"/><Relationship Id="rId55" Type="http://schemas.openxmlformats.org/officeDocument/2006/relationships/customXml" Target="../ink/ink1673.xml"/><Relationship Id="rId97" Type="http://schemas.openxmlformats.org/officeDocument/2006/relationships/customXml" Target="../ink/ink1694.xml"/><Relationship Id="rId120" Type="http://schemas.openxmlformats.org/officeDocument/2006/relationships/customXml" Target="../ink/ink1706.xml"/><Relationship Id="rId358" Type="http://schemas.openxmlformats.org/officeDocument/2006/relationships/customXml" Target="../ink/ink1829.xml"/><Relationship Id="rId565" Type="http://schemas.openxmlformats.org/officeDocument/2006/relationships/customXml" Target="../ink/ink1935.xml"/><Relationship Id="rId162" Type="http://schemas.openxmlformats.org/officeDocument/2006/relationships/customXml" Target="../ink/ink1727.xml"/><Relationship Id="rId218" Type="http://schemas.openxmlformats.org/officeDocument/2006/relationships/customXml" Target="../ink/ink1755.xml"/><Relationship Id="rId425" Type="http://schemas.openxmlformats.org/officeDocument/2006/relationships/customXml" Target="../ink/ink1864.xml"/><Relationship Id="rId467" Type="http://schemas.openxmlformats.org/officeDocument/2006/relationships/customXml" Target="../ink/ink1885.xml"/><Relationship Id="rId271" Type="http://schemas.openxmlformats.org/officeDocument/2006/relationships/customXml" Target="../ink/ink1782.xml"/><Relationship Id="rId24" Type="http://schemas.openxmlformats.org/officeDocument/2006/relationships/customXml" Target="../ink/ink1657.xml"/><Relationship Id="rId66" Type="http://schemas.openxmlformats.org/officeDocument/2006/relationships/image" Target="../media/image2231.png"/><Relationship Id="rId131" Type="http://schemas.openxmlformats.org/officeDocument/2006/relationships/image" Target="../media/image2263.png"/><Relationship Id="rId327" Type="http://schemas.openxmlformats.org/officeDocument/2006/relationships/image" Target="../media/image2359.png"/><Relationship Id="rId369" Type="http://schemas.openxmlformats.org/officeDocument/2006/relationships/image" Target="../media/image2378.png"/><Relationship Id="rId534" Type="http://schemas.openxmlformats.org/officeDocument/2006/relationships/customXml" Target="../ink/ink1919.xml"/><Relationship Id="rId576" Type="http://schemas.openxmlformats.org/officeDocument/2006/relationships/image" Target="../media/image2479.png"/><Relationship Id="rId173" Type="http://schemas.openxmlformats.org/officeDocument/2006/relationships/image" Target="../media/image2284.png"/><Relationship Id="rId229" Type="http://schemas.openxmlformats.org/officeDocument/2006/relationships/image" Target="../media/image2312.png"/><Relationship Id="rId380" Type="http://schemas.openxmlformats.org/officeDocument/2006/relationships/customXml" Target="../ink/ink1840.xml"/><Relationship Id="rId436" Type="http://schemas.openxmlformats.org/officeDocument/2006/relationships/image" Target="../media/image2410.png"/><Relationship Id="rId601" Type="http://schemas.openxmlformats.org/officeDocument/2006/relationships/customXml" Target="../ink/ink1953.xml"/><Relationship Id="rId240" Type="http://schemas.openxmlformats.org/officeDocument/2006/relationships/customXml" Target="../ink/ink1766.xml"/><Relationship Id="rId478" Type="http://schemas.openxmlformats.org/officeDocument/2006/relationships/customXml" Target="../ink/ink1891.xml"/><Relationship Id="rId35" Type="http://schemas.openxmlformats.org/officeDocument/2006/relationships/customXml" Target="../ink/ink1663.xml"/><Relationship Id="rId77" Type="http://schemas.openxmlformats.org/officeDocument/2006/relationships/customXml" Target="../ink/ink1684.xml"/><Relationship Id="rId100" Type="http://schemas.openxmlformats.org/officeDocument/2006/relationships/image" Target="../media/image2248.png"/><Relationship Id="rId282" Type="http://schemas.openxmlformats.org/officeDocument/2006/relationships/image" Target="../media/image2338.png"/><Relationship Id="rId338" Type="http://schemas.openxmlformats.org/officeDocument/2006/relationships/customXml" Target="../ink/ink1819.xml"/><Relationship Id="rId503" Type="http://schemas.openxmlformats.org/officeDocument/2006/relationships/image" Target="../media/image2443.png"/><Relationship Id="rId545" Type="http://schemas.openxmlformats.org/officeDocument/2006/relationships/image" Target="../media/image2464.png"/><Relationship Id="rId587" Type="http://schemas.openxmlformats.org/officeDocument/2006/relationships/customXml" Target="../ink/ink1946.xml"/><Relationship Id="rId8" Type="http://schemas.openxmlformats.org/officeDocument/2006/relationships/customXml" Target="../ink/ink1649.xml"/><Relationship Id="rId142" Type="http://schemas.openxmlformats.org/officeDocument/2006/relationships/customXml" Target="../ink/ink1717.xml"/><Relationship Id="rId184" Type="http://schemas.openxmlformats.org/officeDocument/2006/relationships/customXml" Target="../ink/ink1738.xml"/><Relationship Id="rId391" Type="http://schemas.openxmlformats.org/officeDocument/2006/relationships/customXml" Target="../ink/ink1846.xml"/><Relationship Id="rId405" Type="http://schemas.openxmlformats.org/officeDocument/2006/relationships/image" Target="../media/image2395.png"/><Relationship Id="rId447" Type="http://schemas.openxmlformats.org/officeDocument/2006/relationships/customXml" Target="../ink/ink1875.xml"/><Relationship Id="rId612" Type="http://schemas.openxmlformats.org/officeDocument/2006/relationships/image" Target="../media/image2497.png"/><Relationship Id="rId251" Type="http://schemas.openxmlformats.org/officeDocument/2006/relationships/image" Target="../media/image2323.png"/><Relationship Id="rId489" Type="http://schemas.openxmlformats.org/officeDocument/2006/relationships/image" Target="../media/image2436.png"/><Relationship Id="rId46" Type="http://schemas.openxmlformats.org/officeDocument/2006/relationships/image" Target="../media/image2221.png"/><Relationship Id="rId293" Type="http://schemas.openxmlformats.org/officeDocument/2006/relationships/customXml" Target="../ink/ink1793.xml"/><Relationship Id="rId307" Type="http://schemas.openxmlformats.org/officeDocument/2006/relationships/image" Target="../media/image2350.png"/><Relationship Id="rId349" Type="http://schemas.openxmlformats.org/officeDocument/2006/relationships/image" Target="../media/image2368.png"/><Relationship Id="rId514" Type="http://schemas.openxmlformats.org/officeDocument/2006/relationships/customXml" Target="../ink/ink1909.xml"/><Relationship Id="rId556" Type="http://schemas.openxmlformats.org/officeDocument/2006/relationships/customXml" Target="../ink/ink1930.xml"/><Relationship Id="rId88" Type="http://schemas.openxmlformats.org/officeDocument/2006/relationships/image" Target="../media/image2242.png"/><Relationship Id="rId111" Type="http://schemas.openxmlformats.org/officeDocument/2006/relationships/image" Target="../media/image2253.png"/><Relationship Id="rId153" Type="http://schemas.openxmlformats.org/officeDocument/2006/relationships/image" Target="../media/image2274.png"/><Relationship Id="rId195" Type="http://schemas.openxmlformats.org/officeDocument/2006/relationships/image" Target="../media/image2295.png"/><Relationship Id="rId209" Type="http://schemas.openxmlformats.org/officeDocument/2006/relationships/image" Target="../media/image2302.png"/><Relationship Id="rId360" Type="http://schemas.openxmlformats.org/officeDocument/2006/relationships/customXml" Target="../ink/ink1830.xml"/><Relationship Id="rId416" Type="http://schemas.openxmlformats.org/officeDocument/2006/relationships/image" Target="../media/image2400.png"/><Relationship Id="rId598" Type="http://schemas.openxmlformats.org/officeDocument/2006/relationships/image" Target="../media/image2490.png"/><Relationship Id="rId220" Type="http://schemas.openxmlformats.org/officeDocument/2006/relationships/customXml" Target="../ink/ink1756.xml"/><Relationship Id="rId458" Type="http://schemas.openxmlformats.org/officeDocument/2006/relationships/image" Target="../media/image2421.png"/><Relationship Id="rId623" Type="http://schemas.openxmlformats.org/officeDocument/2006/relationships/customXml" Target="../ink/ink1964.xml"/><Relationship Id="rId15" Type="http://schemas.openxmlformats.org/officeDocument/2006/relationships/image" Target="../media/image2207.png"/><Relationship Id="rId57" Type="http://schemas.openxmlformats.org/officeDocument/2006/relationships/customXml" Target="../ink/ink1674.xml"/><Relationship Id="rId262" Type="http://schemas.openxmlformats.org/officeDocument/2006/relationships/customXml" Target="../ink/ink1777.xml"/><Relationship Id="rId318" Type="http://schemas.openxmlformats.org/officeDocument/2006/relationships/customXml" Target="../ink/ink1806.xml"/><Relationship Id="rId525" Type="http://schemas.openxmlformats.org/officeDocument/2006/relationships/image" Target="../media/image2454.png"/><Relationship Id="rId567" Type="http://schemas.openxmlformats.org/officeDocument/2006/relationships/customXml" Target="../ink/ink1936.xml"/><Relationship Id="rId99" Type="http://schemas.openxmlformats.org/officeDocument/2006/relationships/customXml" Target="../ink/ink1695.xml"/><Relationship Id="rId122" Type="http://schemas.openxmlformats.org/officeDocument/2006/relationships/customXml" Target="../ink/ink1707.xml"/><Relationship Id="rId164" Type="http://schemas.openxmlformats.org/officeDocument/2006/relationships/customXml" Target="../ink/ink1728.xml"/><Relationship Id="rId371" Type="http://schemas.openxmlformats.org/officeDocument/2006/relationships/image" Target="../media/image2379.png"/><Relationship Id="rId427" Type="http://schemas.openxmlformats.org/officeDocument/2006/relationships/customXml" Target="../ink/ink1865.xml"/><Relationship Id="rId469" Type="http://schemas.openxmlformats.org/officeDocument/2006/relationships/customXml" Target="../ink/ink1886.xml"/><Relationship Id="rId26" Type="http://schemas.openxmlformats.org/officeDocument/2006/relationships/customXml" Target="../ink/ink1658.xml"/><Relationship Id="rId231" Type="http://schemas.openxmlformats.org/officeDocument/2006/relationships/image" Target="../media/image2313.png"/><Relationship Id="rId273" Type="http://schemas.openxmlformats.org/officeDocument/2006/relationships/customXml" Target="../ink/ink1783.xml"/><Relationship Id="rId329" Type="http://schemas.openxmlformats.org/officeDocument/2006/relationships/customXml" Target="../ink/ink1813.xml"/><Relationship Id="rId480" Type="http://schemas.openxmlformats.org/officeDocument/2006/relationships/customXml" Target="../ink/ink1892.xml"/><Relationship Id="rId536" Type="http://schemas.openxmlformats.org/officeDocument/2006/relationships/customXml" Target="../ink/ink1920.xml"/><Relationship Id="rId68" Type="http://schemas.openxmlformats.org/officeDocument/2006/relationships/image" Target="../media/image2232.png"/><Relationship Id="rId133" Type="http://schemas.openxmlformats.org/officeDocument/2006/relationships/image" Target="../media/image2264.png"/><Relationship Id="rId175" Type="http://schemas.openxmlformats.org/officeDocument/2006/relationships/image" Target="../media/image2285.png"/><Relationship Id="rId340" Type="http://schemas.openxmlformats.org/officeDocument/2006/relationships/customXml" Target="../ink/ink1820.xml"/><Relationship Id="rId578" Type="http://schemas.openxmlformats.org/officeDocument/2006/relationships/image" Target="../media/image2480.png"/><Relationship Id="rId200" Type="http://schemas.openxmlformats.org/officeDocument/2006/relationships/customXml" Target="../ink/ink1746.xml"/><Relationship Id="rId382" Type="http://schemas.openxmlformats.org/officeDocument/2006/relationships/customXml" Target="../ink/ink1841.xml"/><Relationship Id="rId438" Type="http://schemas.openxmlformats.org/officeDocument/2006/relationships/image" Target="../media/image2411.png"/><Relationship Id="rId603" Type="http://schemas.openxmlformats.org/officeDocument/2006/relationships/customXml" Target="../ink/ink1954.xml"/><Relationship Id="rId242" Type="http://schemas.openxmlformats.org/officeDocument/2006/relationships/customXml" Target="../ink/ink1767.xml"/><Relationship Id="rId284" Type="http://schemas.openxmlformats.org/officeDocument/2006/relationships/image" Target="../media/image2339.png"/><Relationship Id="rId491" Type="http://schemas.openxmlformats.org/officeDocument/2006/relationships/image" Target="../media/image2437.png"/><Relationship Id="rId505" Type="http://schemas.openxmlformats.org/officeDocument/2006/relationships/image" Target="../media/image2444.png"/><Relationship Id="rId37" Type="http://schemas.openxmlformats.org/officeDocument/2006/relationships/customXml" Target="../ink/ink1664.xml"/><Relationship Id="rId79" Type="http://schemas.openxmlformats.org/officeDocument/2006/relationships/customXml" Target="../ink/ink1685.xml"/><Relationship Id="rId102" Type="http://schemas.openxmlformats.org/officeDocument/2006/relationships/image" Target="../media/image2249.png"/><Relationship Id="rId144" Type="http://schemas.openxmlformats.org/officeDocument/2006/relationships/customXml" Target="../ink/ink1718.xml"/><Relationship Id="rId547" Type="http://schemas.openxmlformats.org/officeDocument/2006/relationships/image" Target="../media/image2465.png"/><Relationship Id="rId589" Type="http://schemas.openxmlformats.org/officeDocument/2006/relationships/customXml" Target="../ink/ink1947.xml"/><Relationship Id="rId90" Type="http://schemas.openxmlformats.org/officeDocument/2006/relationships/image" Target="../media/image2243.png"/><Relationship Id="rId186" Type="http://schemas.openxmlformats.org/officeDocument/2006/relationships/customXml" Target="../ink/ink1739.xml"/><Relationship Id="rId351" Type="http://schemas.openxmlformats.org/officeDocument/2006/relationships/image" Target="../media/image2369.png"/><Relationship Id="rId393" Type="http://schemas.openxmlformats.org/officeDocument/2006/relationships/customXml" Target="../ink/ink1847.xml"/><Relationship Id="rId407" Type="http://schemas.openxmlformats.org/officeDocument/2006/relationships/image" Target="../media/image2396.png"/><Relationship Id="rId449" Type="http://schemas.openxmlformats.org/officeDocument/2006/relationships/customXml" Target="../ink/ink1876.xml"/><Relationship Id="rId614" Type="http://schemas.openxmlformats.org/officeDocument/2006/relationships/image" Target="../media/image2498.png"/><Relationship Id="rId211" Type="http://schemas.openxmlformats.org/officeDocument/2006/relationships/image" Target="../media/image2303.png"/><Relationship Id="rId253" Type="http://schemas.openxmlformats.org/officeDocument/2006/relationships/image" Target="../media/image2324.png"/><Relationship Id="rId295" Type="http://schemas.openxmlformats.org/officeDocument/2006/relationships/customXml" Target="../ink/ink1794.xml"/><Relationship Id="rId309" Type="http://schemas.openxmlformats.org/officeDocument/2006/relationships/image" Target="../media/image2351.png"/><Relationship Id="rId460" Type="http://schemas.openxmlformats.org/officeDocument/2006/relationships/image" Target="../media/image2422.png"/><Relationship Id="rId516" Type="http://schemas.openxmlformats.org/officeDocument/2006/relationships/customXml" Target="../ink/ink1910.xml"/><Relationship Id="rId48" Type="http://schemas.openxmlformats.org/officeDocument/2006/relationships/image" Target="../media/image2222.png"/><Relationship Id="rId113" Type="http://schemas.openxmlformats.org/officeDocument/2006/relationships/image" Target="../media/image2254.png"/><Relationship Id="rId320" Type="http://schemas.openxmlformats.org/officeDocument/2006/relationships/customXml" Target="../ink/ink1807.xml"/><Relationship Id="rId558" Type="http://schemas.openxmlformats.org/officeDocument/2006/relationships/customXml" Target="../ink/ink1931.xml"/><Relationship Id="rId155" Type="http://schemas.openxmlformats.org/officeDocument/2006/relationships/image" Target="../media/image2275.png"/><Relationship Id="rId197" Type="http://schemas.openxmlformats.org/officeDocument/2006/relationships/image" Target="../media/image2296.png"/><Relationship Id="rId362" Type="http://schemas.openxmlformats.org/officeDocument/2006/relationships/customXml" Target="../ink/ink1831.xml"/><Relationship Id="rId418" Type="http://schemas.openxmlformats.org/officeDocument/2006/relationships/image" Target="../media/image2401.png"/><Relationship Id="rId625" Type="http://schemas.openxmlformats.org/officeDocument/2006/relationships/customXml" Target="../ink/ink1965.xml"/><Relationship Id="rId222" Type="http://schemas.openxmlformats.org/officeDocument/2006/relationships/customXml" Target="../ink/ink1757.xml"/><Relationship Id="rId264" Type="http://schemas.openxmlformats.org/officeDocument/2006/relationships/customXml" Target="../ink/ink1778.xml"/><Relationship Id="rId471" Type="http://schemas.openxmlformats.org/officeDocument/2006/relationships/customXml" Target="../ink/ink1887.xml"/><Relationship Id="rId17" Type="http://schemas.openxmlformats.org/officeDocument/2006/relationships/image" Target="../media/image2208.png"/><Relationship Id="rId59" Type="http://schemas.openxmlformats.org/officeDocument/2006/relationships/customXml" Target="../ink/ink1675.xml"/><Relationship Id="rId124" Type="http://schemas.openxmlformats.org/officeDocument/2006/relationships/customXml" Target="../ink/ink1708.xml"/><Relationship Id="rId527" Type="http://schemas.openxmlformats.org/officeDocument/2006/relationships/image" Target="../media/image2455.png"/><Relationship Id="rId569" Type="http://schemas.openxmlformats.org/officeDocument/2006/relationships/customXml" Target="../ink/ink1937.xml"/><Relationship Id="rId70" Type="http://schemas.openxmlformats.org/officeDocument/2006/relationships/image" Target="../media/image2233.png"/><Relationship Id="rId166" Type="http://schemas.openxmlformats.org/officeDocument/2006/relationships/customXml" Target="../ink/ink1729.xml"/><Relationship Id="rId331" Type="http://schemas.openxmlformats.org/officeDocument/2006/relationships/customXml" Target="../ink/ink1815.xml"/><Relationship Id="rId373" Type="http://schemas.openxmlformats.org/officeDocument/2006/relationships/image" Target="../media/image2380.png"/><Relationship Id="rId429" Type="http://schemas.openxmlformats.org/officeDocument/2006/relationships/customXml" Target="../ink/ink1866.xml"/><Relationship Id="rId580" Type="http://schemas.openxmlformats.org/officeDocument/2006/relationships/image" Target="../media/image2481.png"/><Relationship Id="rId1" Type="http://schemas.openxmlformats.org/officeDocument/2006/relationships/slideLayout" Target="../slideLayouts/slideLayout26.xml"/><Relationship Id="rId233" Type="http://schemas.openxmlformats.org/officeDocument/2006/relationships/image" Target="../media/image2314.png"/><Relationship Id="rId440" Type="http://schemas.openxmlformats.org/officeDocument/2006/relationships/image" Target="../media/image2412.png"/><Relationship Id="rId28" Type="http://schemas.openxmlformats.org/officeDocument/2006/relationships/customXml" Target="../ink/ink1659.xml"/><Relationship Id="rId275" Type="http://schemas.openxmlformats.org/officeDocument/2006/relationships/customXml" Target="../ink/ink1784.xml"/><Relationship Id="rId300" Type="http://schemas.openxmlformats.org/officeDocument/2006/relationships/customXml" Target="../ink/ink1797.xml"/><Relationship Id="rId482" Type="http://schemas.openxmlformats.org/officeDocument/2006/relationships/customXml" Target="../ink/ink1893.xml"/><Relationship Id="rId538" Type="http://schemas.openxmlformats.org/officeDocument/2006/relationships/customXml" Target="../ink/ink1921.xml"/><Relationship Id="rId81" Type="http://schemas.openxmlformats.org/officeDocument/2006/relationships/customXml" Target="../ink/ink1686.xml"/><Relationship Id="rId135" Type="http://schemas.openxmlformats.org/officeDocument/2006/relationships/image" Target="../media/image2265.png"/><Relationship Id="rId177" Type="http://schemas.openxmlformats.org/officeDocument/2006/relationships/image" Target="../media/image2286.png"/><Relationship Id="rId342" Type="http://schemas.openxmlformats.org/officeDocument/2006/relationships/customXml" Target="../ink/ink1821.xml"/><Relationship Id="rId384" Type="http://schemas.openxmlformats.org/officeDocument/2006/relationships/customXml" Target="../ink/ink1842.xml"/><Relationship Id="rId591" Type="http://schemas.openxmlformats.org/officeDocument/2006/relationships/customXml" Target="../ink/ink1948.xml"/><Relationship Id="rId605" Type="http://schemas.openxmlformats.org/officeDocument/2006/relationships/customXml" Target="../ink/ink1955.xml"/><Relationship Id="rId202" Type="http://schemas.openxmlformats.org/officeDocument/2006/relationships/customXml" Target="../ink/ink1747.xml"/><Relationship Id="rId244" Type="http://schemas.openxmlformats.org/officeDocument/2006/relationships/customXml" Target="../ink/ink1768.xml"/><Relationship Id="rId39" Type="http://schemas.openxmlformats.org/officeDocument/2006/relationships/customXml" Target="../ink/ink1665.xml"/><Relationship Id="rId286" Type="http://schemas.openxmlformats.org/officeDocument/2006/relationships/image" Target="../media/image2340.png"/><Relationship Id="rId451" Type="http://schemas.openxmlformats.org/officeDocument/2006/relationships/customXml" Target="../ink/ink1877.xml"/><Relationship Id="rId493" Type="http://schemas.openxmlformats.org/officeDocument/2006/relationships/image" Target="../media/image2438.png"/><Relationship Id="rId507" Type="http://schemas.openxmlformats.org/officeDocument/2006/relationships/image" Target="../media/image2445.png"/><Relationship Id="rId549" Type="http://schemas.openxmlformats.org/officeDocument/2006/relationships/image" Target="../media/image2466.png"/><Relationship Id="rId50" Type="http://schemas.openxmlformats.org/officeDocument/2006/relationships/image" Target="../media/image2223.png"/><Relationship Id="rId104" Type="http://schemas.openxmlformats.org/officeDocument/2006/relationships/image" Target="../media/image2250.png"/><Relationship Id="rId146" Type="http://schemas.openxmlformats.org/officeDocument/2006/relationships/customXml" Target="../ink/ink1719.xml"/><Relationship Id="rId188" Type="http://schemas.openxmlformats.org/officeDocument/2006/relationships/customXml" Target="../ink/ink1740.xml"/><Relationship Id="rId311" Type="http://schemas.openxmlformats.org/officeDocument/2006/relationships/image" Target="../media/image2352.png"/><Relationship Id="rId353" Type="http://schemas.openxmlformats.org/officeDocument/2006/relationships/image" Target="../media/image2370.png"/><Relationship Id="rId395" Type="http://schemas.openxmlformats.org/officeDocument/2006/relationships/image" Target="../media/image2390.png"/><Relationship Id="rId409" Type="http://schemas.openxmlformats.org/officeDocument/2006/relationships/image" Target="../media/image2397.png"/><Relationship Id="rId560" Type="http://schemas.openxmlformats.org/officeDocument/2006/relationships/customXml" Target="../ink/ink1932.xml"/><Relationship Id="rId92" Type="http://schemas.openxmlformats.org/officeDocument/2006/relationships/image" Target="../media/image2244.png"/><Relationship Id="rId213" Type="http://schemas.openxmlformats.org/officeDocument/2006/relationships/image" Target="../media/image2304.png"/><Relationship Id="rId420" Type="http://schemas.openxmlformats.org/officeDocument/2006/relationships/image" Target="../media/image2402.png"/><Relationship Id="rId616" Type="http://schemas.openxmlformats.org/officeDocument/2006/relationships/image" Target="../media/image2499.png"/><Relationship Id="rId255" Type="http://schemas.openxmlformats.org/officeDocument/2006/relationships/image" Target="../media/image2325.png"/><Relationship Id="rId297" Type="http://schemas.openxmlformats.org/officeDocument/2006/relationships/image" Target="../media/image2345.png"/><Relationship Id="rId462" Type="http://schemas.openxmlformats.org/officeDocument/2006/relationships/image" Target="../media/image2423.png"/><Relationship Id="rId518" Type="http://schemas.openxmlformats.org/officeDocument/2006/relationships/customXml" Target="../ink/ink1911.xml"/><Relationship Id="rId115" Type="http://schemas.openxmlformats.org/officeDocument/2006/relationships/image" Target="../media/image2255.png"/><Relationship Id="rId157" Type="http://schemas.openxmlformats.org/officeDocument/2006/relationships/image" Target="../media/image2276.png"/><Relationship Id="rId322" Type="http://schemas.openxmlformats.org/officeDocument/2006/relationships/customXml" Target="../ink/ink1808.xml"/><Relationship Id="rId364" Type="http://schemas.openxmlformats.org/officeDocument/2006/relationships/customXml" Target="../ink/ink1832.xml"/><Relationship Id="rId61" Type="http://schemas.openxmlformats.org/officeDocument/2006/relationships/customXml" Target="../ink/ink1676.xml"/><Relationship Id="rId199" Type="http://schemas.openxmlformats.org/officeDocument/2006/relationships/image" Target="../media/image2297.png"/><Relationship Id="rId571" Type="http://schemas.openxmlformats.org/officeDocument/2006/relationships/customXml" Target="../ink/ink1938.xml"/><Relationship Id="rId627" Type="http://schemas.openxmlformats.org/officeDocument/2006/relationships/customXml" Target="../ink/ink1966.xml"/><Relationship Id="rId19" Type="http://schemas.openxmlformats.org/officeDocument/2006/relationships/image" Target="../media/image2209.png"/><Relationship Id="rId224" Type="http://schemas.openxmlformats.org/officeDocument/2006/relationships/customXml" Target="../ink/ink1758.xml"/><Relationship Id="rId266" Type="http://schemas.openxmlformats.org/officeDocument/2006/relationships/image" Target="../media/image2330.png"/><Relationship Id="rId431" Type="http://schemas.openxmlformats.org/officeDocument/2006/relationships/customXml" Target="../ink/ink1867.xml"/><Relationship Id="rId473" Type="http://schemas.openxmlformats.org/officeDocument/2006/relationships/customXml" Target="../ink/ink1888.xml"/><Relationship Id="rId529" Type="http://schemas.openxmlformats.org/officeDocument/2006/relationships/image" Target="../media/image2456.png"/><Relationship Id="rId30" Type="http://schemas.openxmlformats.org/officeDocument/2006/relationships/customXml" Target="../ink/ink1660.xml"/><Relationship Id="rId126" Type="http://schemas.openxmlformats.org/officeDocument/2006/relationships/customXml" Target="../ink/ink1709.xml"/><Relationship Id="rId168" Type="http://schemas.openxmlformats.org/officeDocument/2006/relationships/customXml" Target="../ink/ink1730.xml"/><Relationship Id="rId333" Type="http://schemas.openxmlformats.org/officeDocument/2006/relationships/image" Target="../media/image2360.png"/><Relationship Id="rId540" Type="http://schemas.openxmlformats.org/officeDocument/2006/relationships/customXml" Target="../ink/ink1922.xml"/><Relationship Id="rId72" Type="http://schemas.openxmlformats.org/officeDocument/2006/relationships/image" Target="../media/image2234.png"/><Relationship Id="rId375" Type="http://schemas.openxmlformats.org/officeDocument/2006/relationships/image" Target="../media/image2381.png"/><Relationship Id="rId582" Type="http://schemas.openxmlformats.org/officeDocument/2006/relationships/image" Target="../media/image2482.png"/><Relationship Id="rId3" Type="http://schemas.openxmlformats.org/officeDocument/2006/relationships/image" Target="../media/image2201.png"/><Relationship Id="rId235" Type="http://schemas.openxmlformats.org/officeDocument/2006/relationships/image" Target="../media/image2315.png"/><Relationship Id="rId277" Type="http://schemas.openxmlformats.org/officeDocument/2006/relationships/customXml" Target="../ink/ink1785.xml"/><Relationship Id="rId400" Type="http://schemas.openxmlformats.org/officeDocument/2006/relationships/customXml" Target="../ink/ink1851.xml"/><Relationship Id="rId442" Type="http://schemas.openxmlformats.org/officeDocument/2006/relationships/image" Target="../media/image2413.png"/><Relationship Id="rId484" Type="http://schemas.openxmlformats.org/officeDocument/2006/relationships/customXml" Target="../ink/ink1894.xml"/><Relationship Id="rId137" Type="http://schemas.openxmlformats.org/officeDocument/2006/relationships/image" Target="../media/image2266.png"/><Relationship Id="rId302" Type="http://schemas.openxmlformats.org/officeDocument/2006/relationships/customXml" Target="../ink/ink1798.xml"/><Relationship Id="rId344" Type="http://schemas.openxmlformats.org/officeDocument/2006/relationships/customXml" Target="../ink/ink1822.xml"/><Relationship Id="rId41" Type="http://schemas.openxmlformats.org/officeDocument/2006/relationships/customXml" Target="../ink/ink1666.xml"/><Relationship Id="rId83" Type="http://schemas.openxmlformats.org/officeDocument/2006/relationships/customXml" Target="../ink/ink1687.xml"/><Relationship Id="rId179" Type="http://schemas.openxmlformats.org/officeDocument/2006/relationships/image" Target="../media/image2287.png"/><Relationship Id="rId386" Type="http://schemas.openxmlformats.org/officeDocument/2006/relationships/customXml" Target="../ink/ink1843.xml"/><Relationship Id="rId551" Type="http://schemas.openxmlformats.org/officeDocument/2006/relationships/image" Target="../media/image2467.png"/><Relationship Id="rId593" Type="http://schemas.openxmlformats.org/officeDocument/2006/relationships/customXml" Target="../ink/ink1949.xml"/><Relationship Id="rId607" Type="http://schemas.openxmlformats.org/officeDocument/2006/relationships/customXml" Target="../ink/ink1956.xml"/><Relationship Id="rId190" Type="http://schemas.openxmlformats.org/officeDocument/2006/relationships/customXml" Target="../ink/ink1741.xml"/><Relationship Id="rId204" Type="http://schemas.openxmlformats.org/officeDocument/2006/relationships/customXml" Target="../ink/ink1748.xml"/><Relationship Id="rId246" Type="http://schemas.openxmlformats.org/officeDocument/2006/relationships/customXml" Target="../ink/ink1769.xml"/><Relationship Id="rId288" Type="http://schemas.openxmlformats.org/officeDocument/2006/relationships/image" Target="../media/image2341.png"/><Relationship Id="rId411" Type="http://schemas.openxmlformats.org/officeDocument/2006/relationships/customXml" Target="../ink/ink1857.xml"/><Relationship Id="rId453" Type="http://schemas.openxmlformats.org/officeDocument/2006/relationships/customXml" Target="../ink/ink1878.xml"/><Relationship Id="rId509" Type="http://schemas.openxmlformats.org/officeDocument/2006/relationships/image" Target="../media/image2446.png"/><Relationship Id="rId106" Type="http://schemas.openxmlformats.org/officeDocument/2006/relationships/image" Target="../media/image2251.png"/><Relationship Id="rId313" Type="http://schemas.openxmlformats.org/officeDocument/2006/relationships/image" Target="../media/image2353.png"/><Relationship Id="rId495" Type="http://schemas.openxmlformats.org/officeDocument/2006/relationships/image" Target="../media/image2439.png"/><Relationship Id="rId10" Type="http://schemas.openxmlformats.org/officeDocument/2006/relationships/customXml" Target="../ink/ink1650.xml"/><Relationship Id="rId52" Type="http://schemas.openxmlformats.org/officeDocument/2006/relationships/image" Target="../media/image2224.png"/><Relationship Id="rId94" Type="http://schemas.openxmlformats.org/officeDocument/2006/relationships/image" Target="../media/image2245.png"/><Relationship Id="rId148" Type="http://schemas.openxmlformats.org/officeDocument/2006/relationships/customXml" Target="../ink/ink1720.xml"/><Relationship Id="rId355" Type="http://schemas.openxmlformats.org/officeDocument/2006/relationships/image" Target="../media/image2371.png"/><Relationship Id="rId397" Type="http://schemas.openxmlformats.org/officeDocument/2006/relationships/image" Target="../media/image2391.png"/><Relationship Id="rId520" Type="http://schemas.openxmlformats.org/officeDocument/2006/relationships/customXml" Target="../ink/ink1912.xml"/><Relationship Id="rId562" Type="http://schemas.openxmlformats.org/officeDocument/2006/relationships/customXml" Target="../ink/ink1933.xml"/><Relationship Id="rId618" Type="http://schemas.openxmlformats.org/officeDocument/2006/relationships/image" Target="../media/image2500.png"/><Relationship Id="rId215" Type="http://schemas.openxmlformats.org/officeDocument/2006/relationships/image" Target="../media/image2305.png"/><Relationship Id="rId257" Type="http://schemas.openxmlformats.org/officeDocument/2006/relationships/image" Target="../media/image2326.png"/><Relationship Id="rId422" Type="http://schemas.openxmlformats.org/officeDocument/2006/relationships/image" Target="../media/image2403.png"/><Relationship Id="rId464" Type="http://schemas.openxmlformats.org/officeDocument/2006/relationships/image" Target="../media/image2424.png"/><Relationship Id="rId299" Type="http://schemas.openxmlformats.org/officeDocument/2006/relationships/image" Target="../media/image2346.png"/><Relationship Id="rId63" Type="http://schemas.openxmlformats.org/officeDocument/2006/relationships/customXml" Target="../ink/ink1677.xml"/><Relationship Id="rId159" Type="http://schemas.openxmlformats.org/officeDocument/2006/relationships/image" Target="../media/image2277.png"/><Relationship Id="rId366" Type="http://schemas.openxmlformats.org/officeDocument/2006/relationships/customXml" Target="../ink/ink1833.xml"/><Relationship Id="rId573" Type="http://schemas.openxmlformats.org/officeDocument/2006/relationships/customXml" Target="../ink/ink1939.xml"/><Relationship Id="rId226" Type="http://schemas.openxmlformats.org/officeDocument/2006/relationships/customXml" Target="../ink/ink1759.xml"/><Relationship Id="rId433" Type="http://schemas.openxmlformats.org/officeDocument/2006/relationships/customXml" Target="../ink/ink1868.xml"/><Relationship Id="rId74" Type="http://schemas.openxmlformats.org/officeDocument/2006/relationships/image" Target="../media/image2235.png"/><Relationship Id="rId377" Type="http://schemas.openxmlformats.org/officeDocument/2006/relationships/image" Target="../media/image2382.png"/><Relationship Id="rId500" Type="http://schemas.openxmlformats.org/officeDocument/2006/relationships/customXml" Target="../ink/ink1902.xml"/><Relationship Id="rId584" Type="http://schemas.openxmlformats.org/officeDocument/2006/relationships/image" Target="../media/image2483.png"/><Relationship Id="rId5" Type="http://schemas.openxmlformats.org/officeDocument/2006/relationships/image" Target="../media/image2202.png"/><Relationship Id="rId237" Type="http://schemas.openxmlformats.org/officeDocument/2006/relationships/image" Target="../media/image2316.png"/><Relationship Id="rId444" Type="http://schemas.openxmlformats.org/officeDocument/2006/relationships/image" Target="../media/image2414.png"/><Relationship Id="rId290" Type="http://schemas.openxmlformats.org/officeDocument/2006/relationships/image" Target="../media/image2342.png"/><Relationship Id="rId304" Type="http://schemas.openxmlformats.org/officeDocument/2006/relationships/customXml" Target="../ink/ink1799.xml"/><Relationship Id="rId388" Type="http://schemas.openxmlformats.org/officeDocument/2006/relationships/customXml" Target="../ink/ink1844.xml"/><Relationship Id="rId511" Type="http://schemas.openxmlformats.org/officeDocument/2006/relationships/image" Target="../media/image2447.png"/><Relationship Id="rId609" Type="http://schemas.openxmlformats.org/officeDocument/2006/relationships/customXml" Target="../ink/ink1957.xml"/><Relationship Id="rId85" Type="http://schemas.openxmlformats.org/officeDocument/2006/relationships/customXml" Target="../ink/ink1688.xml"/><Relationship Id="rId150" Type="http://schemas.openxmlformats.org/officeDocument/2006/relationships/customXml" Target="../ink/ink1721.xml"/><Relationship Id="rId595" Type="http://schemas.openxmlformats.org/officeDocument/2006/relationships/customXml" Target="../ink/ink1950.xml"/><Relationship Id="rId248" Type="http://schemas.openxmlformats.org/officeDocument/2006/relationships/customXml" Target="../ink/ink1770.xml"/><Relationship Id="rId455" Type="http://schemas.openxmlformats.org/officeDocument/2006/relationships/customXml" Target="../ink/ink1879.xml"/><Relationship Id="rId12" Type="http://schemas.openxmlformats.org/officeDocument/2006/relationships/customXml" Target="../ink/ink1651.xml"/><Relationship Id="rId108" Type="http://schemas.openxmlformats.org/officeDocument/2006/relationships/image" Target="../media/image2252.png"/><Relationship Id="rId315" Type="http://schemas.openxmlformats.org/officeDocument/2006/relationships/image" Target="../media/image2354.png"/><Relationship Id="rId522" Type="http://schemas.openxmlformats.org/officeDocument/2006/relationships/customXml" Target="../ink/ink1913.xml"/><Relationship Id="rId96" Type="http://schemas.openxmlformats.org/officeDocument/2006/relationships/image" Target="../media/image2246.png"/><Relationship Id="rId161" Type="http://schemas.openxmlformats.org/officeDocument/2006/relationships/image" Target="../media/image2278.png"/><Relationship Id="rId399" Type="http://schemas.openxmlformats.org/officeDocument/2006/relationships/image" Target="../media/image2392.png"/><Relationship Id="rId259" Type="http://schemas.openxmlformats.org/officeDocument/2006/relationships/image" Target="../media/image2327.png"/><Relationship Id="rId466" Type="http://schemas.openxmlformats.org/officeDocument/2006/relationships/image" Target="../media/image2425.png"/><Relationship Id="rId23" Type="http://schemas.openxmlformats.org/officeDocument/2006/relationships/image" Target="../media/image2211.png"/><Relationship Id="rId119" Type="http://schemas.openxmlformats.org/officeDocument/2006/relationships/image" Target="../media/image2257.png"/><Relationship Id="rId326" Type="http://schemas.openxmlformats.org/officeDocument/2006/relationships/customXml" Target="../ink/ink1811.xml"/><Relationship Id="rId533" Type="http://schemas.openxmlformats.org/officeDocument/2006/relationships/image" Target="../media/image2458.png"/><Relationship Id="rId172" Type="http://schemas.openxmlformats.org/officeDocument/2006/relationships/customXml" Target="../ink/ink1732.xml"/><Relationship Id="rId477" Type="http://schemas.openxmlformats.org/officeDocument/2006/relationships/image" Target="../media/image2430.png"/><Relationship Id="rId600" Type="http://schemas.openxmlformats.org/officeDocument/2006/relationships/image" Target="../media/image2491.png"/><Relationship Id="rId337" Type="http://schemas.openxmlformats.org/officeDocument/2006/relationships/image" Target="../media/image2362.png"/><Relationship Id="rId34" Type="http://schemas.openxmlformats.org/officeDocument/2006/relationships/customXml" Target="../ink/ink1662.xml"/><Relationship Id="rId544" Type="http://schemas.openxmlformats.org/officeDocument/2006/relationships/customXml" Target="../ink/ink1924.xml"/><Relationship Id="rId183" Type="http://schemas.openxmlformats.org/officeDocument/2006/relationships/image" Target="../media/image2289.png"/><Relationship Id="rId390" Type="http://schemas.openxmlformats.org/officeDocument/2006/relationships/customXml" Target="../ink/ink1845.xml"/><Relationship Id="rId404" Type="http://schemas.openxmlformats.org/officeDocument/2006/relationships/customXml" Target="../ink/ink1853.xml"/><Relationship Id="rId611" Type="http://schemas.openxmlformats.org/officeDocument/2006/relationships/customXml" Target="../ink/ink1958.xml"/><Relationship Id="rId250" Type="http://schemas.openxmlformats.org/officeDocument/2006/relationships/customXml" Target="../ink/ink1771.xml"/><Relationship Id="rId488" Type="http://schemas.openxmlformats.org/officeDocument/2006/relationships/customXml" Target="../ink/ink1896.xml"/><Relationship Id="rId45" Type="http://schemas.openxmlformats.org/officeDocument/2006/relationships/customXml" Target="../ink/ink1668.xml"/><Relationship Id="rId110" Type="http://schemas.openxmlformats.org/officeDocument/2006/relationships/customXml" Target="../ink/ink1701.xml"/><Relationship Id="rId348" Type="http://schemas.openxmlformats.org/officeDocument/2006/relationships/customXml" Target="../ink/ink1824.xml"/><Relationship Id="rId555" Type="http://schemas.openxmlformats.org/officeDocument/2006/relationships/image" Target="../media/image2469.png"/><Relationship Id="rId194" Type="http://schemas.openxmlformats.org/officeDocument/2006/relationships/customXml" Target="../ink/ink1743.xml"/><Relationship Id="rId208" Type="http://schemas.openxmlformats.org/officeDocument/2006/relationships/customXml" Target="../ink/ink1750.xml"/><Relationship Id="rId415" Type="http://schemas.openxmlformats.org/officeDocument/2006/relationships/customXml" Target="../ink/ink1859.xml"/><Relationship Id="rId622" Type="http://schemas.openxmlformats.org/officeDocument/2006/relationships/image" Target="../media/image2502.png"/><Relationship Id="rId261" Type="http://schemas.openxmlformats.org/officeDocument/2006/relationships/image" Target="../media/image2328.png"/><Relationship Id="rId499" Type="http://schemas.openxmlformats.org/officeDocument/2006/relationships/image" Target="../media/image2441.png"/><Relationship Id="rId56" Type="http://schemas.openxmlformats.org/officeDocument/2006/relationships/image" Target="../media/image2226.png"/><Relationship Id="rId359" Type="http://schemas.openxmlformats.org/officeDocument/2006/relationships/image" Target="../media/image2373.png"/><Relationship Id="rId566" Type="http://schemas.openxmlformats.org/officeDocument/2006/relationships/image" Target="../media/image2474.png"/><Relationship Id="rId121" Type="http://schemas.openxmlformats.org/officeDocument/2006/relationships/image" Target="../media/image2258.png"/><Relationship Id="rId219" Type="http://schemas.openxmlformats.org/officeDocument/2006/relationships/image" Target="../media/image2307.png"/><Relationship Id="rId426" Type="http://schemas.openxmlformats.org/officeDocument/2006/relationships/image" Target="../media/image2405.png"/><Relationship Id="rId67" Type="http://schemas.openxmlformats.org/officeDocument/2006/relationships/customXml" Target="../ink/ink1679.xml"/><Relationship Id="rId272" Type="http://schemas.openxmlformats.org/officeDocument/2006/relationships/image" Target="../media/image2333.png"/><Relationship Id="rId577" Type="http://schemas.openxmlformats.org/officeDocument/2006/relationships/customXml" Target="../ink/ink1941.xml"/><Relationship Id="rId132" Type="http://schemas.openxmlformats.org/officeDocument/2006/relationships/customXml" Target="../ink/ink1712.xml"/><Relationship Id="rId437" Type="http://schemas.openxmlformats.org/officeDocument/2006/relationships/customXml" Target="../ink/ink1870.xml"/><Relationship Id="rId283" Type="http://schemas.openxmlformats.org/officeDocument/2006/relationships/customXml" Target="../ink/ink1788.xml"/><Relationship Id="rId490" Type="http://schemas.openxmlformats.org/officeDocument/2006/relationships/customXml" Target="../ink/ink1897.xml"/><Relationship Id="rId504" Type="http://schemas.openxmlformats.org/officeDocument/2006/relationships/customXml" Target="../ink/ink190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17" Type="http://schemas.openxmlformats.org/officeDocument/2006/relationships/image" Target="../media/image2564.png"/><Relationship Id="rId21" Type="http://schemas.openxmlformats.org/officeDocument/2006/relationships/image" Target="../media/image2516.png"/><Relationship Id="rId324" Type="http://schemas.openxmlformats.org/officeDocument/2006/relationships/customXml" Target="../ink/ink2129.xml"/><Relationship Id="rId531" Type="http://schemas.openxmlformats.org/officeDocument/2006/relationships/image" Target="../media/image2769.png"/><Relationship Id="rId170" Type="http://schemas.openxmlformats.org/officeDocument/2006/relationships/customXml" Target="../ink/ink2052.xml"/><Relationship Id="rId268" Type="http://schemas.openxmlformats.org/officeDocument/2006/relationships/customXml" Target="../ink/ink2101.xml"/><Relationship Id="rId475" Type="http://schemas.openxmlformats.org/officeDocument/2006/relationships/image" Target="../media/image2741.png"/><Relationship Id="rId32" Type="http://schemas.openxmlformats.org/officeDocument/2006/relationships/customXml" Target="../ink/ink1983.xml"/><Relationship Id="rId128" Type="http://schemas.openxmlformats.org/officeDocument/2006/relationships/customXml" Target="../ink/ink2031.xml"/><Relationship Id="rId335" Type="http://schemas.openxmlformats.org/officeDocument/2006/relationships/image" Target="../media/image2672.png"/><Relationship Id="rId181" Type="http://schemas.openxmlformats.org/officeDocument/2006/relationships/image" Target="../media/image2596.png"/><Relationship Id="rId402" Type="http://schemas.openxmlformats.org/officeDocument/2006/relationships/customXml" Target="../ink/ink2168.xml"/><Relationship Id="rId279" Type="http://schemas.openxmlformats.org/officeDocument/2006/relationships/image" Target="../media/image2644.png"/><Relationship Id="rId486" Type="http://schemas.openxmlformats.org/officeDocument/2006/relationships/customXml" Target="../ink/ink2210.xml"/><Relationship Id="rId43" Type="http://schemas.openxmlformats.org/officeDocument/2006/relationships/image" Target="../media/image2527.png"/><Relationship Id="rId139" Type="http://schemas.openxmlformats.org/officeDocument/2006/relationships/image" Target="../media/image2575.png"/><Relationship Id="rId290" Type="http://schemas.openxmlformats.org/officeDocument/2006/relationships/customXml" Target="../ink/ink2112.xml"/><Relationship Id="rId304" Type="http://schemas.openxmlformats.org/officeDocument/2006/relationships/customXml" Target="../ink/ink2119.xml"/><Relationship Id="rId346" Type="http://schemas.openxmlformats.org/officeDocument/2006/relationships/customXml" Target="../ink/ink2140.xml"/><Relationship Id="rId388" Type="http://schemas.openxmlformats.org/officeDocument/2006/relationships/customXml" Target="../ink/ink2161.xml"/><Relationship Id="rId511" Type="http://schemas.openxmlformats.org/officeDocument/2006/relationships/image" Target="../media/image2759.png"/><Relationship Id="rId85" Type="http://schemas.openxmlformats.org/officeDocument/2006/relationships/image" Target="../media/image2548.png"/><Relationship Id="rId150" Type="http://schemas.openxmlformats.org/officeDocument/2006/relationships/customXml" Target="../ink/ink2042.xml"/><Relationship Id="rId192" Type="http://schemas.openxmlformats.org/officeDocument/2006/relationships/customXml" Target="../ink/ink2063.xml"/><Relationship Id="rId206" Type="http://schemas.openxmlformats.org/officeDocument/2006/relationships/customXml" Target="../ink/ink2070.xml"/><Relationship Id="rId413" Type="http://schemas.openxmlformats.org/officeDocument/2006/relationships/image" Target="../media/image2711.png"/><Relationship Id="rId248" Type="http://schemas.openxmlformats.org/officeDocument/2006/relationships/customXml" Target="../ink/ink2091.xml"/><Relationship Id="rId455" Type="http://schemas.openxmlformats.org/officeDocument/2006/relationships/image" Target="../media/image2731.png"/><Relationship Id="rId497" Type="http://schemas.openxmlformats.org/officeDocument/2006/relationships/image" Target="../media/image2752.png"/><Relationship Id="rId12" Type="http://schemas.openxmlformats.org/officeDocument/2006/relationships/customXml" Target="../ink/ink1973.xml"/><Relationship Id="rId108" Type="http://schemas.openxmlformats.org/officeDocument/2006/relationships/customXml" Target="../ink/ink2021.xml"/><Relationship Id="rId315" Type="http://schemas.openxmlformats.org/officeDocument/2006/relationships/image" Target="../media/image2662.png"/><Relationship Id="rId357" Type="http://schemas.openxmlformats.org/officeDocument/2006/relationships/image" Target="../media/image2683.png"/><Relationship Id="rId522" Type="http://schemas.openxmlformats.org/officeDocument/2006/relationships/customXml" Target="../ink/ink2228.xml"/><Relationship Id="rId54" Type="http://schemas.openxmlformats.org/officeDocument/2006/relationships/customXml" Target="../ink/ink1994.xml"/><Relationship Id="rId96" Type="http://schemas.openxmlformats.org/officeDocument/2006/relationships/customXml" Target="../ink/ink2015.xml"/><Relationship Id="rId161" Type="http://schemas.openxmlformats.org/officeDocument/2006/relationships/image" Target="../media/image2586.png"/><Relationship Id="rId217" Type="http://schemas.openxmlformats.org/officeDocument/2006/relationships/image" Target="../media/image2614.png"/><Relationship Id="rId399" Type="http://schemas.openxmlformats.org/officeDocument/2006/relationships/image" Target="../media/image2704.png"/><Relationship Id="rId259" Type="http://schemas.openxmlformats.org/officeDocument/2006/relationships/image" Target="../media/image2634.png"/><Relationship Id="rId424" Type="http://schemas.openxmlformats.org/officeDocument/2006/relationships/customXml" Target="../ink/ink2179.xml"/><Relationship Id="rId466" Type="http://schemas.openxmlformats.org/officeDocument/2006/relationships/customXml" Target="../ink/ink2200.xml"/><Relationship Id="rId23" Type="http://schemas.openxmlformats.org/officeDocument/2006/relationships/image" Target="../media/image2517.png"/><Relationship Id="rId119" Type="http://schemas.openxmlformats.org/officeDocument/2006/relationships/image" Target="../media/image2565.png"/><Relationship Id="rId270" Type="http://schemas.openxmlformats.org/officeDocument/2006/relationships/customXml" Target="../ink/ink2102.xml"/><Relationship Id="rId326" Type="http://schemas.openxmlformats.org/officeDocument/2006/relationships/customXml" Target="../ink/ink2130.xml"/><Relationship Id="rId533" Type="http://schemas.openxmlformats.org/officeDocument/2006/relationships/image" Target="../media/image2770.png"/><Relationship Id="rId65" Type="http://schemas.openxmlformats.org/officeDocument/2006/relationships/image" Target="../media/image2538.png"/><Relationship Id="rId130" Type="http://schemas.openxmlformats.org/officeDocument/2006/relationships/customXml" Target="../ink/ink2032.xml"/><Relationship Id="rId368" Type="http://schemas.openxmlformats.org/officeDocument/2006/relationships/customXml" Target="../ink/ink2151.xml"/><Relationship Id="rId172" Type="http://schemas.openxmlformats.org/officeDocument/2006/relationships/customXml" Target="../ink/ink2053.xml"/><Relationship Id="rId228" Type="http://schemas.openxmlformats.org/officeDocument/2006/relationships/customXml" Target="../ink/ink2081.xml"/><Relationship Id="rId435" Type="http://schemas.openxmlformats.org/officeDocument/2006/relationships/image" Target="../media/image2721.png"/><Relationship Id="rId477" Type="http://schemas.openxmlformats.org/officeDocument/2006/relationships/image" Target="../media/image2742.png"/><Relationship Id="rId281" Type="http://schemas.openxmlformats.org/officeDocument/2006/relationships/image" Target="../media/image2645.png"/><Relationship Id="rId337" Type="http://schemas.openxmlformats.org/officeDocument/2006/relationships/image" Target="../media/image2673.png"/><Relationship Id="rId502" Type="http://schemas.openxmlformats.org/officeDocument/2006/relationships/customXml" Target="../ink/ink2218.xml"/><Relationship Id="rId34" Type="http://schemas.openxmlformats.org/officeDocument/2006/relationships/customXml" Target="../ink/ink1984.xml"/><Relationship Id="rId76" Type="http://schemas.openxmlformats.org/officeDocument/2006/relationships/customXml" Target="../ink/ink2005.xml"/><Relationship Id="rId141" Type="http://schemas.openxmlformats.org/officeDocument/2006/relationships/image" Target="../media/image2576.png"/><Relationship Id="rId379" Type="http://schemas.openxmlformats.org/officeDocument/2006/relationships/image" Target="../media/image2694.png"/><Relationship Id="rId7" Type="http://schemas.openxmlformats.org/officeDocument/2006/relationships/image" Target="../media/image2509.png"/><Relationship Id="rId183" Type="http://schemas.openxmlformats.org/officeDocument/2006/relationships/image" Target="../media/image2597.png"/><Relationship Id="rId239" Type="http://schemas.openxmlformats.org/officeDocument/2006/relationships/image" Target="../media/image1765.png"/><Relationship Id="rId390" Type="http://schemas.openxmlformats.org/officeDocument/2006/relationships/customXml" Target="../ink/ink2162.xml"/><Relationship Id="rId404" Type="http://schemas.openxmlformats.org/officeDocument/2006/relationships/customXml" Target="../ink/ink2169.xml"/><Relationship Id="rId446" Type="http://schemas.openxmlformats.org/officeDocument/2006/relationships/customXml" Target="../ink/ink2190.xml"/><Relationship Id="rId250" Type="http://schemas.openxmlformats.org/officeDocument/2006/relationships/customXml" Target="../ink/ink2092.xml"/><Relationship Id="rId292" Type="http://schemas.openxmlformats.org/officeDocument/2006/relationships/customXml" Target="../ink/ink2113.xml"/><Relationship Id="rId306" Type="http://schemas.openxmlformats.org/officeDocument/2006/relationships/customXml" Target="../ink/ink2120.xml"/><Relationship Id="rId488" Type="http://schemas.openxmlformats.org/officeDocument/2006/relationships/customXml" Target="../ink/ink2211.xml"/><Relationship Id="rId45" Type="http://schemas.openxmlformats.org/officeDocument/2006/relationships/image" Target="../media/image2528.png"/><Relationship Id="rId87" Type="http://schemas.openxmlformats.org/officeDocument/2006/relationships/image" Target="../media/image2549.png"/><Relationship Id="rId110" Type="http://schemas.openxmlformats.org/officeDocument/2006/relationships/customXml" Target="../ink/ink2022.xml"/><Relationship Id="rId348" Type="http://schemas.openxmlformats.org/officeDocument/2006/relationships/customXml" Target="../ink/ink2141.xml"/><Relationship Id="rId513" Type="http://schemas.openxmlformats.org/officeDocument/2006/relationships/image" Target="../media/image2760.png"/><Relationship Id="rId152" Type="http://schemas.openxmlformats.org/officeDocument/2006/relationships/customXml" Target="../ink/ink2043.xml"/><Relationship Id="rId194" Type="http://schemas.openxmlformats.org/officeDocument/2006/relationships/customXml" Target="../ink/ink2064.xml"/><Relationship Id="rId208" Type="http://schemas.openxmlformats.org/officeDocument/2006/relationships/customXml" Target="../ink/ink2071.xml"/><Relationship Id="rId415" Type="http://schemas.openxmlformats.org/officeDocument/2006/relationships/image" Target="../media/image2712.png"/><Relationship Id="rId457" Type="http://schemas.openxmlformats.org/officeDocument/2006/relationships/image" Target="../media/image2732.png"/><Relationship Id="rId261" Type="http://schemas.openxmlformats.org/officeDocument/2006/relationships/image" Target="../media/image2635.png"/><Relationship Id="rId499" Type="http://schemas.openxmlformats.org/officeDocument/2006/relationships/image" Target="../media/image2753.png"/><Relationship Id="rId14" Type="http://schemas.openxmlformats.org/officeDocument/2006/relationships/customXml" Target="../ink/ink1974.xml"/><Relationship Id="rId56" Type="http://schemas.openxmlformats.org/officeDocument/2006/relationships/customXml" Target="../ink/ink1995.xml"/><Relationship Id="rId317" Type="http://schemas.openxmlformats.org/officeDocument/2006/relationships/image" Target="../media/image2663.png"/><Relationship Id="rId359" Type="http://schemas.openxmlformats.org/officeDocument/2006/relationships/image" Target="../media/image2684.png"/><Relationship Id="rId524" Type="http://schemas.openxmlformats.org/officeDocument/2006/relationships/customXml" Target="../ink/ink2229.xml"/><Relationship Id="rId98" Type="http://schemas.openxmlformats.org/officeDocument/2006/relationships/customXml" Target="../ink/ink2016.xml"/><Relationship Id="rId121" Type="http://schemas.openxmlformats.org/officeDocument/2006/relationships/image" Target="../media/image2566.png"/><Relationship Id="rId163" Type="http://schemas.openxmlformats.org/officeDocument/2006/relationships/image" Target="../media/image2587.png"/><Relationship Id="rId219" Type="http://schemas.openxmlformats.org/officeDocument/2006/relationships/image" Target="../media/image2615.png"/><Relationship Id="rId370" Type="http://schemas.openxmlformats.org/officeDocument/2006/relationships/customXml" Target="../ink/ink2152.xml"/><Relationship Id="rId426" Type="http://schemas.openxmlformats.org/officeDocument/2006/relationships/customXml" Target="../ink/ink2180.xml"/><Relationship Id="rId230" Type="http://schemas.openxmlformats.org/officeDocument/2006/relationships/customXml" Target="../ink/ink2082.xml"/><Relationship Id="rId468" Type="http://schemas.openxmlformats.org/officeDocument/2006/relationships/customXml" Target="../ink/ink2201.xml"/><Relationship Id="rId25" Type="http://schemas.openxmlformats.org/officeDocument/2006/relationships/image" Target="../media/image2518.png"/><Relationship Id="rId67" Type="http://schemas.openxmlformats.org/officeDocument/2006/relationships/image" Target="../media/image2539.png"/><Relationship Id="rId272" Type="http://schemas.openxmlformats.org/officeDocument/2006/relationships/customXml" Target="../ink/ink2103.xml"/><Relationship Id="rId328" Type="http://schemas.openxmlformats.org/officeDocument/2006/relationships/customXml" Target="../ink/ink2131.xml"/><Relationship Id="rId535" Type="http://schemas.openxmlformats.org/officeDocument/2006/relationships/image" Target="../media/image2771.png"/><Relationship Id="rId132" Type="http://schemas.openxmlformats.org/officeDocument/2006/relationships/customXml" Target="../ink/ink2033.xml"/><Relationship Id="rId174" Type="http://schemas.openxmlformats.org/officeDocument/2006/relationships/customXml" Target="../ink/ink2054.xml"/><Relationship Id="rId381" Type="http://schemas.openxmlformats.org/officeDocument/2006/relationships/image" Target="../media/image2695.png"/><Relationship Id="rId241" Type="http://schemas.openxmlformats.org/officeDocument/2006/relationships/image" Target="../media/image2625.png"/><Relationship Id="rId437" Type="http://schemas.openxmlformats.org/officeDocument/2006/relationships/image" Target="../media/image2722.png"/><Relationship Id="rId479" Type="http://schemas.openxmlformats.org/officeDocument/2006/relationships/image" Target="../media/image2743.png"/><Relationship Id="rId36" Type="http://schemas.openxmlformats.org/officeDocument/2006/relationships/customXml" Target="../ink/ink1985.xml"/><Relationship Id="rId283" Type="http://schemas.openxmlformats.org/officeDocument/2006/relationships/image" Target="../media/image2646.png"/><Relationship Id="rId339" Type="http://schemas.openxmlformats.org/officeDocument/2006/relationships/image" Target="../media/image2674.png"/><Relationship Id="rId490" Type="http://schemas.openxmlformats.org/officeDocument/2006/relationships/customXml" Target="../ink/ink2212.xml"/><Relationship Id="rId504" Type="http://schemas.openxmlformats.org/officeDocument/2006/relationships/customXml" Target="../ink/ink2219.xml"/><Relationship Id="rId78" Type="http://schemas.openxmlformats.org/officeDocument/2006/relationships/customXml" Target="../ink/ink2006.xml"/><Relationship Id="rId101" Type="http://schemas.openxmlformats.org/officeDocument/2006/relationships/image" Target="../media/image2556.png"/><Relationship Id="rId143" Type="http://schemas.openxmlformats.org/officeDocument/2006/relationships/image" Target="../media/image2577.png"/><Relationship Id="rId185" Type="http://schemas.openxmlformats.org/officeDocument/2006/relationships/image" Target="../media/image2598.png"/><Relationship Id="rId350" Type="http://schemas.openxmlformats.org/officeDocument/2006/relationships/customXml" Target="../ink/ink2142.xml"/><Relationship Id="rId406" Type="http://schemas.openxmlformats.org/officeDocument/2006/relationships/customXml" Target="../ink/ink2170.xml"/><Relationship Id="rId9" Type="http://schemas.openxmlformats.org/officeDocument/2006/relationships/image" Target="../media/image2510.png"/><Relationship Id="rId210" Type="http://schemas.openxmlformats.org/officeDocument/2006/relationships/customXml" Target="../ink/ink2072.xml"/><Relationship Id="rId392" Type="http://schemas.openxmlformats.org/officeDocument/2006/relationships/customXml" Target="../ink/ink2163.xml"/><Relationship Id="rId448" Type="http://schemas.openxmlformats.org/officeDocument/2006/relationships/customXml" Target="../ink/ink2191.xml"/><Relationship Id="rId252" Type="http://schemas.openxmlformats.org/officeDocument/2006/relationships/customXml" Target="../ink/ink2093.xml"/><Relationship Id="rId294" Type="http://schemas.openxmlformats.org/officeDocument/2006/relationships/customXml" Target="../ink/ink2114.xml"/><Relationship Id="rId308" Type="http://schemas.openxmlformats.org/officeDocument/2006/relationships/customXml" Target="../ink/ink2121.xml"/><Relationship Id="rId515" Type="http://schemas.openxmlformats.org/officeDocument/2006/relationships/image" Target="../media/image2761.png"/><Relationship Id="rId47" Type="http://schemas.openxmlformats.org/officeDocument/2006/relationships/image" Target="../media/image2529.png"/><Relationship Id="rId89" Type="http://schemas.openxmlformats.org/officeDocument/2006/relationships/image" Target="../media/image2550.png"/><Relationship Id="rId112" Type="http://schemas.openxmlformats.org/officeDocument/2006/relationships/customXml" Target="../ink/ink2023.xml"/><Relationship Id="rId154" Type="http://schemas.openxmlformats.org/officeDocument/2006/relationships/customXml" Target="../ink/ink2044.xml"/><Relationship Id="rId361" Type="http://schemas.openxmlformats.org/officeDocument/2006/relationships/image" Target="../media/image2685.png"/><Relationship Id="rId196" Type="http://schemas.openxmlformats.org/officeDocument/2006/relationships/customXml" Target="../ink/ink2065.xml"/><Relationship Id="rId417" Type="http://schemas.openxmlformats.org/officeDocument/2006/relationships/image" Target="../media/image2713.png"/><Relationship Id="rId459" Type="http://schemas.openxmlformats.org/officeDocument/2006/relationships/image" Target="../media/image2733.png"/><Relationship Id="rId16" Type="http://schemas.openxmlformats.org/officeDocument/2006/relationships/customXml" Target="../ink/ink1975.xml"/><Relationship Id="rId221" Type="http://schemas.openxmlformats.org/officeDocument/2006/relationships/image" Target="../media/image2616.png"/><Relationship Id="rId263" Type="http://schemas.openxmlformats.org/officeDocument/2006/relationships/image" Target="../media/image2636.png"/><Relationship Id="rId319" Type="http://schemas.openxmlformats.org/officeDocument/2006/relationships/image" Target="../media/image2664.png"/><Relationship Id="rId470" Type="http://schemas.openxmlformats.org/officeDocument/2006/relationships/customXml" Target="../ink/ink2202.xml"/><Relationship Id="rId526" Type="http://schemas.openxmlformats.org/officeDocument/2006/relationships/customXml" Target="../ink/ink2230.xml"/><Relationship Id="rId58" Type="http://schemas.openxmlformats.org/officeDocument/2006/relationships/customXml" Target="../ink/ink1996.xml"/><Relationship Id="rId123" Type="http://schemas.openxmlformats.org/officeDocument/2006/relationships/image" Target="../media/image2567.png"/><Relationship Id="rId330" Type="http://schemas.openxmlformats.org/officeDocument/2006/relationships/customXml" Target="../ink/ink2132.xml"/><Relationship Id="rId165" Type="http://schemas.openxmlformats.org/officeDocument/2006/relationships/image" Target="../media/image2588.png"/><Relationship Id="rId372" Type="http://schemas.openxmlformats.org/officeDocument/2006/relationships/customXml" Target="../ink/ink2153.xml"/><Relationship Id="rId428" Type="http://schemas.openxmlformats.org/officeDocument/2006/relationships/customXml" Target="../ink/ink2181.xml"/><Relationship Id="rId232" Type="http://schemas.openxmlformats.org/officeDocument/2006/relationships/customXml" Target="../ink/ink2083.xml"/><Relationship Id="rId274" Type="http://schemas.openxmlformats.org/officeDocument/2006/relationships/customXml" Target="../ink/ink2104.xml"/><Relationship Id="rId481" Type="http://schemas.openxmlformats.org/officeDocument/2006/relationships/image" Target="../media/image2744.png"/><Relationship Id="rId27" Type="http://schemas.openxmlformats.org/officeDocument/2006/relationships/image" Target="../media/image2519.png"/><Relationship Id="rId69" Type="http://schemas.openxmlformats.org/officeDocument/2006/relationships/image" Target="../media/image2540.png"/><Relationship Id="rId134" Type="http://schemas.openxmlformats.org/officeDocument/2006/relationships/customXml" Target="../ink/ink2034.xml"/><Relationship Id="rId537" Type="http://schemas.openxmlformats.org/officeDocument/2006/relationships/customXml" Target="../ink/ink2236.xml"/><Relationship Id="rId80" Type="http://schemas.openxmlformats.org/officeDocument/2006/relationships/customXml" Target="../ink/ink2007.xml"/><Relationship Id="rId176" Type="http://schemas.openxmlformats.org/officeDocument/2006/relationships/customXml" Target="../ink/ink2055.xml"/><Relationship Id="rId341" Type="http://schemas.openxmlformats.org/officeDocument/2006/relationships/image" Target="../media/image2675.png"/><Relationship Id="rId383" Type="http://schemas.openxmlformats.org/officeDocument/2006/relationships/image" Target="../media/image2696.png"/><Relationship Id="rId439" Type="http://schemas.openxmlformats.org/officeDocument/2006/relationships/image" Target="../media/image2723.png"/><Relationship Id="rId201" Type="http://schemas.openxmlformats.org/officeDocument/2006/relationships/image" Target="../media/image2606.png"/><Relationship Id="rId243" Type="http://schemas.openxmlformats.org/officeDocument/2006/relationships/image" Target="../media/image2626.png"/><Relationship Id="rId285" Type="http://schemas.openxmlformats.org/officeDocument/2006/relationships/image" Target="../media/image2647.png"/><Relationship Id="rId450" Type="http://schemas.openxmlformats.org/officeDocument/2006/relationships/customXml" Target="../ink/ink2192.xml"/><Relationship Id="rId506" Type="http://schemas.openxmlformats.org/officeDocument/2006/relationships/customXml" Target="../ink/ink2220.xml"/><Relationship Id="rId38" Type="http://schemas.openxmlformats.org/officeDocument/2006/relationships/customXml" Target="../ink/ink1986.xml"/><Relationship Id="rId103" Type="http://schemas.openxmlformats.org/officeDocument/2006/relationships/image" Target="../media/image2557.png"/><Relationship Id="rId310" Type="http://schemas.openxmlformats.org/officeDocument/2006/relationships/customXml" Target="../ink/ink2122.xml"/><Relationship Id="rId492" Type="http://schemas.openxmlformats.org/officeDocument/2006/relationships/customXml" Target="../ink/ink2213.xml"/><Relationship Id="rId91" Type="http://schemas.openxmlformats.org/officeDocument/2006/relationships/image" Target="../media/image2551.png"/><Relationship Id="rId145" Type="http://schemas.openxmlformats.org/officeDocument/2006/relationships/image" Target="../media/image2578.png"/><Relationship Id="rId187" Type="http://schemas.openxmlformats.org/officeDocument/2006/relationships/image" Target="../media/image2599.png"/><Relationship Id="rId352" Type="http://schemas.openxmlformats.org/officeDocument/2006/relationships/customXml" Target="../ink/ink2143.xml"/><Relationship Id="rId394" Type="http://schemas.openxmlformats.org/officeDocument/2006/relationships/customXml" Target="../ink/ink2164.xml"/><Relationship Id="rId408" Type="http://schemas.openxmlformats.org/officeDocument/2006/relationships/customXml" Target="../ink/ink2171.xml"/><Relationship Id="rId212" Type="http://schemas.openxmlformats.org/officeDocument/2006/relationships/customXml" Target="../ink/ink2073.xml"/><Relationship Id="rId254" Type="http://schemas.openxmlformats.org/officeDocument/2006/relationships/customXml" Target="../ink/ink2094.xml"/><Relationship Id="rId49" Type="http://schemas.openxmlformats.org/officeDocument/2006/relationships/image" Target="../media/image2530.png"/><Relationship Id="rId114" Type="http://schemas.openxmlformats.org/officeDocument/2006/relationships/customXml" Target="../ink/ink2024.xml"/><Relationship Id="rId296" Type="http://schemas.openxmlformats.org/officeDocument/2006/relationships/customXml" Target="../ink/ink2115.xml"/><Relationship Id="rId461" Type="http://schemas.openxmlformats.org/officeDocument/2006/relationships/image" Target="../media/image2734.png"/><Relationship Id="rId517" Type="http://schemas.openxmlformats.org/officeDocument/2006/relationships/image" Target="../media/image2762.png"/><Relationship Id="rId60" Type="http://schemas.openxmlformats.org/officeDocument/2006/relationships/customXml" Target="../ink/ink1997.xml"/><Relationship Id="rId156" Type="http://schemas.openxmlformats.org/officeDocument/2006/relationships/customXml" Target="../ink/ink2045.xml"/><Relationship Id="rId198" Type="http://schemas.openxmlformats.org/officeDocument/2006/relationships/customXml" Target="../ink/ink2066.xml"/><Relationship Id="rId321" Type="http://schemas.openxmlformats.org/officeDocument/2006/relationships/image" Target="../media/image2665.png"/><Relationship Id="rId363" Type="http://schemas.openxmlformats.org/officeDocument/2006/relationships/image" Target="../media/image2686.png"/><Relationship Id="rId419" Type="http://schemas.openxmlformats.org/officeDocument/2006/relationships/image" Target="../media/image2714.png"/><Relationship Id="rId223" Type="http://schemas.openxmlformats.org/officeDocument/2006/relationships/image" Target="../media/image2617.png"/><Relationship Id="rId430" Type="http://schemas.openxmlformats.org/officeDocument/2006/relationships/customXml" Target="../ink/ink2182.xml"/><Relationship Id="rId18" Type="http://schemas.openxmlformats.org/officeDocument/2006/relationships/customXml" Target="../ink/ink1976.xml"/><Relationship Id="rId265" Type="http://schemas.openxmlformats.org/officeDocument/2006/relationships/image" Target="../media/image2637.png"/><Relationship Id="rId472" Type="http://schemas.openxmlformats.org/officeDocument/2006/relationships/customXml" Target="../ink/ink2203.xml"/><Relationship Id="rId528" Type="http://schemas.openxmlformats.org/officeDocument/2006/relationships/customXml" Target="../ink/ink2231.xml"/><Relationship Id="rId125" Type="http://schemas.openxmlformats.org/officeDocument/2006/relationships/image" Target="../media/image2568.png"/><Relationship Id="rId167" Type="http://schemas.openxmlformats.org/officeDocument/2006/relationships/image" Target="../media/image2589.png"/><Relationship Id="rId332" Type="http://schemas.openxmlformats.org/officeDocument/2006/relationships/customXml" Target="../ink/ink2133.xml"/><Relationship Id="rId374" Type="http://schemas.openxmlformats.org/officeDocument/2006/relationships/customXml" Target="../ink/ink2154.xml"/><Relationship Id="rId71" Type="http://schemas.openxmlformats.org/officeDocument/2006/relationships/image" Target="../media/image2541.png"/><Relationship Id="rId234" Type="http://schemas.openxmlformats.org/officeDocument/2006/relationships/customXml" Target="../ink/ink2084.xml"/><Relationship Id="rId2" Type="http://schemas.openxmlformats.org/officeDocument/2006/relationships/customXml" Target="../ink/ink1968.xml"/><Relationship Id="rId29" Type="http://schemas.openxmlformats.org/officeDocument/2006/relationships/image" Target="../media/image2520.png"/><Relationship Id="rId276" Type="http://schemas.openxmlformats.org/officeDocument/2006/relationships/customXml" Target="../ink/ink2105.xml"/><Relationship Id="rId441" Type="http://schemas.openxmlformats.org/officeDocument/2006/relationships/image" Target="../media/image2724.png"/><Relationship Id="rId483" Type="http://schemas.openxmlformats.org/officeDocument/2006/relationships/image" Target="../media/image2745.png"/><Relationship Id="rId40" Type="http://schemas.openxmlformats.org/officeDocument/2006/relationships/customXml" Target="../ink/ink1987.xml"/><Relationship Id="rId136" Type="http://schemas.openxmlformats.org/officeDocument/2006/relationships/customXml" Target="../ink/ink2035.xml"/><Relationship Id="rId178" Type="http://schemas.openxmlformats.org/officeDocument/2006/relationships/customXml" Target="../ink/ink2056.xml"/><Relationship Id="rId301" Type="http://schemas.openxmlformats.org/officeDocument/2006/relationships/image" Target="../media/image2655.png"/><Relationship Id="rId343" Type="http://schemas.openxmlformats.org/officeDocument/2006/relationships/image" Target="../media/image2676.png"/><Relationship Id="rId82" Type="http://schemas.openxmlformats.org/officeDocument/2006/relationships/customXml" Target="../ink/ink2008.xml"/><Relationship Id="rId203" Type="http://schemas.openxmlformats.org/officeDocument/2006/relationships/image" Target="../media/image2607.png"/><Relationship Id="rId385" Type="http://schemas.openxmlformats.org/officeDocument/2006/relationships/image" Target="../media/image2697.png"/><Relationship Id="rId245" Type="http://schemas.openxmlformats.org/officeDocument/2006/relationships/image" Target="../media/image2627.png"/><Relationship Id="rId287" Type="http://schemas.openxmlformats.org/officeDocument/2006/relationships/image" Target="../media/image2648.png"/><Relationship Id="rId410" Type="http://schemas.openxmlformats.org/officeDocument/2006/relationships/customXml" Target="../ink/ink2172.xml"/><Relationship Id="rId452" Type="http://schemas.openxmlformats.org/officeDocument/2006/relationships/customXml" Target="../ink/ink2193.xml"/><Relationship Id="rId494" Type="http://schemas.openxmlformats.org/officeDocument/2006/relationships/customXml" Target="../ink/ink2214.xml"/><Relationship Id="rId508" Type="http://schemas.openxmlformats.org/officeDocument/2006/relationships/customXml" Target="../ink/ink2221.xml"/><Relationship Id="rId105" Type="http://schemas.openxmlformats.org/officeDocument/2006/relationships/image" Target="../media/image2558.png"/><Relationship Id="rId147" Type="http://schemas.openxmlformats.org/officeDocument/2006/relationships/image" Target="../media/image2579.png"/><Relationship Id="rId312" Type="http://schemas.openxmlformats.org/officeDocument/2006/relationships/customXml" Target="../ink/ink2123.xml"/><Relationship Id="rId354" Type="http://schemas.openxmlformats.org/officeDocument/2006/relationships/customXml" Target="../ink/ink2144.xml"/><Relationship Id="rId51" Type="http://schemas.openxmlformats.org/officeDocument/2006/relationships/image" Target="../media/image2531.png"/><Relationship Id="rId93" Type="http://schemas.openxmlformats.org/officeDocument/2006/relationships/image" Target="../media/image2552.png"/><Relationship Id="rId189" Type="http://schemas.openxmlformats.org/officeDocument/2006/relationships/image" Target="../media/image2600.png"/><Relationship Id="rId396" Type="http://schemas.openxmlformats.org/officeDocument/2006/relationships/customXml" Target="../ink/ink2165.xml"/><Relationship Id="rId214" Type="http://schemas.openxmlformats.org/officeDocument/2006/relationships/customXml" Target="../ink/ink2074.xml"/><Relationship Id="rId256" Type="http://schemas.openxmlformats.org/officeDocument/2006/relationships/customXml" Target="../ink/ink2095.xml"/><Relationship Id="rId298" Type="http://schemas.openxmlformats.org/officeDocument/2006/relationships/customXml" Target="../ink/ink2116.xml"/><Relationship Id="rId421" Type="http://schemas.openxmlformats.org/officeDocument/2006/relationships/image" Target="../media/image2715.png"/><Relationship Id="rId463" Type="http://schemas.openxmlformats.org/officeDocument/2006/relationships/image" Target="../media/image2735.png"/><Relationship Id="rId519" Type="http://schemas.openxmlformats.org/officeDocument/2006/relationships/image" Target="../media/image2763.png"/><Relationship Id="rId116" Type="http://schemas.openxmlformats.org/officeDocument/2006/relationships/customXml" Target="../ink/ink2025.xml"/><Relationship Id="rId158" Type="http://schemas.openxmlformats.org/officeDocument/2006/relationships/customXml" Target="../ink/ink2046.xml"/><Relationship Id="rId323" Type="http://schemas.openxmlformats.org/officeDocument/2006/relationships/image" Target="../media/image2666.png"/><Relationship Id="rId530" Type="http://schemas.openxmlformats.org/officeDocument/2006/relationships/customXml" Target="../ink/ink2232.xml"/><Relationship Id="rId20" Type="http://schemas.openxmlformats.org/officeDocument/2006/relationships/customXml" Target="../ink/ink1977.xml"/><Relationship Id="rId62" Type="http://schemas.openxmlformats.org/officeDocument/2006/relationships/customXml" Target="../ink/ink1998.xml"/><Relationship Id="rId365" Type="http://schemas.openxmlformats.org/officeDocument/2006/relationships/image" Target="../media/image2687.png"/><Relationship Id="rId225" Type="http://schemas.openxmlformats.org/officeDocument/2006/relationships/image" Target="../media/image2618.png"/><Relationship Id="rId267" Type="http://schemas.openxmlformats.org/officeDocument/2006/relationships/image" Target="../media/image2638.png"/><Relationship Id="rId432" Type="http://schemas.openxmlformats.org/officeDocument/2006/relationships/customXml" Target="../ink/ink2183.xml"/><Relationship Id="rId474" Type="http://schemas.openxmlformats.org/officeDocument/2006/relationships/customXml" Target="../ink/ink2204.xml"/><Relationship Id="rId127" Type="http://schemas.openxmlformats.org/officeDocument/2006/relationships/image" Target="../media/image2569.png"/><Relationship Id="rId31" Type="http://schemas.openxmlformats.org/officeDocument/2006/relationships/image" Target="../media/image2521.png"/><Relationship Id="rId73" Type="http://schemas.openxmlformats.org/officeDocument/2006/relationships/image" Target="../media/image2542.png"/><Relationship Id="rId169" Type="http://schemas.openxmlformats.org/officeDocument/2006/relationships/image" Target="../media/image2590.png"/><Relationship Id="rId334" Type="http://schemas.openxmlformats.org/officeDocument/2006/relationships/customXml" Target="../ink/ink2134.xml"/><Relationship Id="rId376" Type="http://schemas.openxmlformats.org/officeDocument/2006/relationships/customXml" Target="../ink/ink2155.xml"/><Relationship Id="rId4" Type="http://schemas.openxmlformats.org/officeDocument/2006/relationships/customXml" Target="../ink/ink1969.xml"/><Relationship Id="rId180" Type="http://schemas.openxmlformats.org/officeDocument/2006/relationships/customXml" Target="../ink/ink2057.xml"/><Relationship Id="rId236" Type="http://schemas.openxmlformats.org/officeDocument/2006/relationships/customXml" Target="../ink/ink2085.xml"/><Relationship Id="rId278" Type="http://schemas.openxmlformats.org/officeDocument/2006/relationships/customXml" Target="../ink/ink2106.xml"/><Relationship Id="rId401" Type="http://schemas.openxmlformats.org/officeDocument/2006/relationships/image" Target="../media/image2705.png"/><Relationship Id="rId443" Type="http://schemas.openxmlformats.org/officeDocument/2006/relationships/image" Target="../media/image2725.png"/><Relationship Id="rId303" Type="http://schemas.openxmlformats.org/officeDocument/2006/relationships/image" Target="../media/image2656.png"/><Relationship Id="rId485" Type="http://schemas.openxmlformats.org/officeDocument/2006/relationships/image" Target="../media/image2746.png"/><Relationship Id="rId42" Type="http://schemas.openxmlformats.org/officeDocument/2006/relationships/customXml" Target="../ink/ink1988.xml"/><Relationship Id="rId84" Type="http://schemas.openxmlformats.org/officeDocument/2006/relationships/customXml" Target="../ink/ink2009.xml"/><Relationship Id="rId138" Type="http://schemas.openxmlformats.org/officeDocument/2006/relationships/customXml" Target="../ink/ink2036.xml"/><Relationship Id="rId345" Type="http://schemas.openxmlformats.org/officeDocument/2006/relationships/image" Target="../media/image2677.png"/><Relationship Id="rId387" Type="http://schemas.openxmlformats.org/officeDocument/2006/relationships/image" Target="../media/image2698.png"/><Relationship Id="rId510" Type="http://schemas.openxmlformats.org/officeDocument/2006/relationships/customXml" Target="../ink/ink2222.xml"/><Relationship Id="rId191" Type="http://schemas.openxmlformats.org/officeDocument/2006/relationships/image" Target="../media/image2601.png"/><Relationship Id="rId205" Type="http://schemas.openxmlformats.org/officeDocument/2006/relationships/image" Target="../media/image2608.png"/><Relationship Id="rId247" Type="http://schemas.openxmlformats.org/officeDocument/2006/relationships/image" Target="../media/image2628.png"/><Relationship Id="rId412" Type="http://schemas.openxmlformats.org/officeDocument/2006/relationships/customXml" Target="../ink/ink2173.xml"/><Relationship Id="rId107" Type="http://schemas.openxmlformats.org/officeDocument/2006/relationships/image" Target="../media/image2559.png"/><Relationship Id="rId289" Type="http://schemas.openxmlformats.org/officeDocument/2006/relationships/image" Target="../media/image2649.png"/><Relationship Id="rId454" Type="http://schemas.openxmlformats.org/officeDocument/2006/relationships/customXml" Target="../ink/ink2194.xml"/><Relationship Id="rId496" Type="http://schemas.openxmlformats.org/officeDocument/2006/relationships/customXml" Target="../ink/ink2215.xml"/><Relationship Id="rId11" Type="http://schemas.openxmlformats.org/officeDocument/2006/relationships/image" Target="../media/image2511.png"/><Relationship Id="rId53" Type="http://schemas.openxmlformats.org/officeDocument/2006/relationships/image" Target="../media/image2532.png"/><Relationship Id="rId149" Type="http://schemas.openxmlformats.org/officeDocument/2006/relationships/image" Target="../media/image2580.png"/><Relationship Id="rId314" Type="http://schemas.openxmlformats.org/officeDocument/2006/relationships/customXml" Target="../ink/ink2124.xml"/><Relationship Id="rId356" Type="http://schemas.openxmlformats.org/officeDocument/2006/relationships/customXml" Target="../ink/ink2145.xml"/><Relationship Id="rId398" Type="http://schemas.openxmlformats.org/officeDocument/2006/relationships/customXml" Target="../ink/ink2166.xml"/><Relationship Id="rId521" Type="http://schemas.openxmlformats.org/officeDocument/2006/relationships/image" Target="../media/image2764.png"/><Relationship Id="rId95" Type="http://schemas.openxmlformats.org/officeDocument/2006/relationships/image" Target="../media/image2553.png"/><Relationship Id="rId160" Type="http://schemas.openxmlformats.org/officeDocument/2006/relationships/customXml" Target="../ink/ink2047.xml"/><Relationship Id="rId216" Type="http://schemas.openxmlformats.org/officeDocument/2006/relationships/customXml" Target="../ink/ink2075.xml"/><Relationship Id="rId423" Type="http://schemas.openxmlformats.org/officeDocument/2006/relationships/image" Target="../media/image2716.png"/><Relationship Id="rId258" Type="http://schemas.openxmlformats.org/officeDocument/2006/relationships/customXml" Target="../ink/ink2096.xml"/><Relationship Id="rId465" Type="http://schemas.openxmlformats.org/officeDocument/2006/relationships/image" Target="../media/image2736.png"/><Relationship Id="rId22" Type="http://schemas.openxmlformats.org/officeDocument/2006/relationships/customXml" Target="../ink/ink1978.xml"/><Relationship Id="rId64" Type="http://schemas.openxmlformats.org/officeDocument/2006/relationships/customXml" Target="../ink/ink1999.xml"/><Relationship Id="rId118" Type="http://schemas.openxmlformats.org/officeDocument/2006/relationships/customXml" Target="../ink/ink2026.xml"/><Relationship Id="rId325" Type="http://schemas.openxmlformats.org/officeDocument/2006/relationships/image" Target="../media/image2667.png"/><Relationship Id="rId367" Type="http://schemas.openxmlformats.org/officeDocument/2006/relationships/image" Target="../media/image2688.png"/><Relationship Id="rId532" Type="http://schemas.openxmlformats.org/officeDocument/2006/relationships/customXml" Target="../ink/ink2233.xml"/><Relationship Id="rId171" Type="http://schemas.openxmlformats.org/officeDocument/2006/relationships/image" Target="../media/image2591.png"/><Relationship Id="rId227" Type="http://schemas.openxmlformats.org/officeDocument/2006/relationships/image" Target="../media/image2619.png"/><Relationship Id="rId269" Type="http://schemas.openxmlformats.org/officeDocument/2006/relationships/image" Target="../media/image2639.png"/><Relationship Id="rId434" Type="http://schemas.openxmlformats.org/officeDocument/2006/relationships/customXml" Target="../ink/ink2184.xml"/><Relationship Id="rId476" Type="http://schemas.openxmlformats.org/officeDocument/2006/relationships/customXml" Target="../ink/ink2205.xml"/><Relationship Id="rId33" Type="http://schemas.openxmlformats.org/officeDocument/2006/relationships/image" Target="../media/image2522.png"/><Relationship Id="rId129" Type="http://schemas.openxmlformats.org/officeDocument/2006/relationships/image" Target="../media/image2570.png"/><Relationship Id="rId280" Type="http://schemas.openxmlformats.org/officeDocument/2006/relationships/customXml" Target="../ink/ink2107.xml"/><Relationship Id="rId336" Type="http://schemas.openxmlformats.org/officeDocument/2006/relationships/customXml" Target="../ink/ink2135.xml"/><Relationship Id="rId501" Type="http://schemas.openxmlformats.org/officeDocument/2006/relationships/image" Target="../media/image2754.png"/><Relationship Id="rId75" Type="http://schemas.openxmlformats.org/officeDocument/2006/relationships/image" Target="../media/image2543.png"/><Relationship Id="rId140" Type="http://schemas.openxmlformats.org/officeDocument/2006/relationships/customXml" Target="../ink/ink2037.xml"/><Relationship Id="rId182" Type="http://schemas.openxmlformats.org/officeDocument/2006/relationships/customXml" Target="../ink/ink2058.xml"/><Relationship Id="rId378" Type="http://schemas.openxmlformats.org/officeDocument/2006/relationships/customXml" Target="../ink/ink2156.xml"/><Relationship Id="rId403" Type="http://schemas.openxmlformats.org/officeDocument/2006/relationships/image" Target="../media/image2706.png"/><Relationship Id="rId6" Type="http://schemas.openxmlformats.org/officeDocument/2006/relationships/customXml" Target="../ink/ink1970.xml"/><Relationship Id="rId238" Type="http://schemas.openxmlformats.org/officeDocument/2006/relationships/customXml" Target="../ink/ink2086.xml"/><Relationship Id="rId445" Type="http://schemas.openxmlformats.org/officeDocument/2006/relationships/image" Target="../media/image2726.png"/><Relationship Id="rId487" Type="http://schemas.openxmlformats.org/officeDocument/2006/relationships/image" Target="../media/image2747.png"/><Relationship Id="rId291" Type="http://schemas.openxmlformats.org/officeDocument/2006/relationships/image" Target="../media/image2650.png"/><Relationship Id="rId305" Type="http://schemas.openxmlformats.org/officeDocument/2006/relationships/image" Target="../media/image2657.png"/><Relationship Id="rId347" Type="http://schemas.openxmlformats.org/officeDocument/2006/relationships/image" Target="../media/image2678.png"/><Relationship Id="rId512" Type="http://schemas.openxmlformats.org/officeDocument/2006/relationships/customXml" Target="../ink/ink2223.xml"/><Relationship Id="rId44" Type="http://schemas.openxmlformats.org/officeDocument/2006/relationships/customXml" Target="../ink/ink1989.xml"/><Relationship Id="rId86" Type="http://schemas.openxmlformats.org/officeDocument/2006/relationships/customXml" Target="../ink/ink2010.xml"/><Relationship Id="rId151" Type="http://schemas.openxmlformats.org/officeDocument/2006/relationships/image" Target="../media/image2581.png"/><Relationship Id="rId389" Type="http://schemas.openxmlformats.org/officeDocument/2006/relationships/image" Target="../media/image2699.png"/><Relationship Id="rId193" Type="http://schemas.openxmlformats.org/officeDocument/2006/relationships/image" Target="../media/image2602.png"/><Relationship Id="rId207" Type="http://schemas.openxmlformats.org/officeDocument/2006/relationships/image" Target="../media/image2609.png"/><Relationship Id="rId249" Type="http://schemas.openxmlformats.org/officeDocument/2006/relationships/image" Target="../media/image2629.png"/><Relationship Id="rId414" Type="http://schemas.openxmlformats.org/officeDocument/2006/relationships/customXml" Target="../ink/ink2174.xml"/><Relationship Id="rId456" Type="http://schemas.openxmlformats.org/officeDocument/2006/relationships/customXml" Target="../ink/ink2195.xml"/><Relationship Id="rId498" Type="http://schemas.openxmlformats.org/officeDocument/2006/relationships/customXml" Target="../ink/ink2216.xml"/><Relationship Id="rId13" Type="http://schemas.openxmlformats.org/officeDocument/2006/relationships/image" Target="../media/image2512.png"/><Relationship Id="rId109" Type="http://schemas.openxmlformats.org/officeDocument/2006/relationships/image" Target="../media/image2560.png"/><Relationship Id="rId260" Type="http://schemas.openxmlformats.org/officeDocument/2006/relationships/customXml" Target="../ink/ink2097.xml"/><Relationship Id="rId316" Type="http://schemas.openxmlformats.org/officeDocument/2006/relationships/customXml" Target="../ink/ink2125.xml"/><Relationship Id="rId523" Type="http://schemas.openxmlformats.org/officeDocument/2006/relationships/image" Target="../media/image2765.png"/><Relationship Id="rId55" Type="http://schemas.openxmlformats.org/officeDocument/2006/relationships/image" Target="../media/image2533.png"/><Relationship Id="rId97" Type="http://schemas.openxmlformats.org/officeDocument/2006/relationships/image" Target="../media/image2554.png"/><Relationship Id="rId120" Type="http://schemas.openxmlformats.org/officeDocument/2006/relationships/customXml" Target="../ink/ink2027.xml"/><Relationship Id="rId358" Type="http://schemas.openxmlformats.org/officeDocument/2006/relationships/customXml" Target="../ink/ink2146.xml"/><Relationship Id="rId162" Type="http://schemas.openxmlformats.org/officeDocument/2006/relationships/customXml" Target="../ink/ink2048.xml"/><Relationship Id="rId218" Type="http://schemas.openxmlformats.org/officeDocument/2006/relationships/customXml" Target="../ink/ink2076.xml"/><Relationship Id="rId425" Type="http://schemas.openxmlformats.org/officeDocument/2006/relationships/image" Target="../media/image2717.png"/><Relationship Id="rId467" Type="http://schemas.openxmlformats.org/officeDocument/2006/relationships/image" Target="../media/image2737.png"/><Relationship Id="rId271" Type="http://schemas.openxmlformats.org/officeDocument/2006/relationships/image" Target="../media/image2640.png"/><Relationship Id="rId24" Type="http://schemas.openxmlformats.org/officeDocument/2006/relationships/customXml" Target="../ink/ink1979.xml"/><Relationship Id="rId66" Type="http://schemas.openxmlformats.org/officeDocument/2006/relationships/customXml" Target="../ink/ink2000.xml"/><Relationship Id="rId131" Type="http://schemas.openxmlformats.org/officeDocument/2006/relationships/image" Target="../media/image2571.png"/><Relationship Id="rId327" Type="http://schemas.openxmlformats.org/officeDocument/2006/relationships/image" Target="../media/image2668.png"/><Relationship Id="rId369" Type="http://schemas.openxmlformats.org/officeDocument/2006/relationships/image" Target="../media/image2689.png"/><Relationship Id="rId534" Type="http://schemas.openxmlformats.org/officeDocument/2006/relationships/customXml" Target="../ink/ink2234.xml"/><Relationship Id="rId173" Type="http://schemas.openxmlformats.org/officeDocument/2006/relationships/image" Target="../media/image2592.png"/><Relationship Id="rId229" Type="http://schemas.openxmlformats.org/officeDocument/2006/relationships/image" Target="../media/image2620.png"/><Relationship Id="rId380" Type="http://schemas.openxmlformats.org/officeDocument/2006/relationships/customXml" Target="../ink/ink2157.xml"/><Relationship Id="rId436" Type="http://schemas.openxmlformats.org/officeDocument/2006/relationships/customXml" Target="../ink/ink2185.xml"/><Relationship Id="rId240" Type="http://schemas.openxmlformats.org/officeDocument/2006/relationships/customXml" Target="../ink/ink2087.xml"/><Relationship Id="rId478" Type="http://schemas.openxmlformats.org/officeDocument/2006/relationships/customXml" Target="../ink/ink2206.xml"/><Relationship Id="rId35" Type="http://schemas.openxmlformats.org/officeDocument/2006/relationships/image" Target="../media/image2523.png"/><Relationship Id="rId77" Type="http://schemas.openxmlformats.org/officeDocument/2006/relationships/image" Target="../media/image2544.png"/><Relationship Id="rId100" Type="http://schemas.openxmlformats.org/officeDocument/2006/relationships/customXml" Target="../ink/ink2017.xml"/><Relationship Id="rId282" Type="http://schemas.openxmlformats.org/officeDocument/2006/relationships/customXml" Target="../ink/ink2108.xml"/><Relationship Id="rId338" Type="http://schemas.openxmlformats.org/officeDocument/2006/relationships/customXml" Target="../ink/ink2136.xml"/><Relationship Id="rId503" Type="http://schemas.openxmlformats.org/officeDocument/2006/relationships/image" Target="../media/image2755.png"/><Relationship Id="rId8" Type="http://schemas.openxmlformats.org/officeDocument/2006/relationships/customXml" Target="../ink/ink1971.xml"/><Relationship Id="rId142" Type="http://schemas.openxmlformats.org/officeDocument/2006/relationships/customXml" Target="../ink/ink2038.xml"/><Relationship Id="rId184" Type="http://schemas.openxmlformats.org/officeDocument/2006/relationships/customXml" Target="../ink/ink2059.xml"/><Relationship Id="rId391" Type="http://schemas.openxmlformats.org/officeDocument/2006/relationships/image" Target="../media/image2700.png"/><Relationship Id="rId405" Type="http://schemas.openxmlformats.org/officeDocument/2006/relationships/image" Target="../media/image2707.png"/><Relationship Id="rId447" Type="http://schemas.openxmlformats.org/officeDocument/2006/relationships/image" Target="../media/image2727.png"/><Relationship Id="rId251" Type="http://schemas.openxmlformats.org/officeDocument/2006/relationships/image" Target="../media/image2630.png"/><Relationship Id="rId489" Type="http://schemas.openxmlformats.org/officeDocument/2006/relationships/image" Target="../media/image2748.png"/><Relationship Id="rId46" Type="http://schemas.openxmlformats.org/officeDocument/2006/relationships/customXml" Target="../ink/ink1990.xml"/><Relationship Id="rId293" Type="http://schemas.openxmlformats.org/officeDocument/2006/relationships/image" Target="../media/image2651.png"/><Relationship Id="rId307" Type="http://schemas.openxmlformats.org/officeDocument/2006/relationships/image" Target="../media/image2658.png"/><Relationship Id="rId349" Type="http://schemas.openxmlformats.org/officeDocument/2006/relationships/image" Target="../media/image2679.png"/><Relationship Id="rId514" Type="http://schemas.openxmlformats.org/officeDocument/2006/relationships/customXml" Target="../ink/ink2224.xml"/><Relationship Id="rId88" Type="http://schemas.openxmlformats.org/officeDocument/2006/relationships/customXml" Target="../ink/ink2011.xml"/><Relationship Id="rId111" Type="http://schemas.openxmlformats.org/officeDocument/2006/relationships/image" Target="../media/image2561.png"/><Relationship Id="rId153" Type="http://schemas.openxmlformats.org/officeDocument/2006/relationships/image" Target="../media/image2582.png"/><Relationship Id="rId195" Type="http://schemas.openxmlformats.org/officeDocument/2006/relationships/image" Target="../media/image2603.png"/><Relationship Id="rId209" Type="http://schemas.openxmlformats.org/officeDocument/2006/relationships/image" Target="../media/image2610.png"/><Relationship Id="rId360" Type="http://schemas.openxmlformats.org/officeDocument/2006/relationships/customXml" Target="../ink/ink2147.xml"/><Relationship Id="rId416" Type="http://schemas.openxmlformats.org/officeDocument/2006/relationships/customXml" Target="../ink/ink2175.xml"/><Relationship Id="rId220" Type="http://schemas.openxmlformats.org/officeDocument/2006/relationships/customXml" Target="../ink/ink2077.xml"/><Relationship Id="rId458" Type="http://schemas.openxmlformats.org/officeDocument/2006/relationships/customXml" Target="../ink/ink2196.xml"/><Relationship Id="rId15" Type="http://schemas.openxmlformats.org/officeDocument/2006/relationships/image" Target="../media/image2513.png"/><Relationship Id="rId57" Type="http://schemas.openxmlformats.org/officeDocument/2006/relationships/image" Target="../media/image2534.png"/><Relationship Id="rId262" Type="http://schemas.openxmlformats.org/officeDocument/2006/relationships/customXml" Target="../ink/ink2098.xml"/><Relationship Id="rId318" Type="http://schemas.openxmlformats.org/officeDocument/2006/relationships/customXml" Target="../ink/ink2126.xml"/><Relationship Id="rId525" Type="http://schemas.openxmlformats.org/officeDocument/2006/relationships/image" Target="../media/image2766.png"/><Relationship Id="rId99" Type="http://schemas.openxmlformats.org/officeDocument/2006/relationships/image" Target="../media/image2555.png"/><Relationship Id="rId122" Type="http://schemas.openxmlformats.org/officeDocument/2006/relationships/customXml" Target="../ink/ink2028.xml"/><Relationship Id="rId164" Type="http://schemas.openxmlformats.org/officeDocument/2006/relationships/customXml" Target="../ink/ink2049.xml"/><Relationship Id="rId371" Type="http://schemas.openxmlformats.org/officeDocument/2006/relationships/image" Target="../media/image2690.png"/><Relationship Id="rId427" Type="http://schemas.openxmlformats.org/officeDocument/2006/relationships/image" Target="../media/image1982.png"/><Relationship Id="rId469" Type="http://schemas.openxmlformats.org/officeDocument/2006/relationships/image" Target="../media/image2738.png"/><Relationship Id="rId26" Type="http://schemas.openxmlformats.org/officeDocument/2006/relationships/customXml" Target="../ink/ink1980.xml"/><Relationship Id="rId231" Type="http://schemas.openxmlformats.org/officeDocument/2006/relationships/image" Target="../media/image2621.png"/><Relationship Id="rId273" Type="http://schemas.openxmlformats.org/officeDocument/2006/relationships/image" Target="../media/image2641.png"/><Relationship Id="rId329" Type="http://schemas.openxmlformats.org/officeDocument/2006/relationships/image" Target="../media/image2669.png"/><Relationship Id="rId480" Type="http://schemas.openxmlformats.org/officeDocument/2006/relationships/customXml" Target="../ink/ink2207.xml"/><Relationship Id="rId536" Type="http://schemas.openxmlformats.org/officeDocument/2006/relationships/customXml" Target="../ink/ink2235.xml"/><Relationship Id="rId68" Type="http://schemas.openxmlformats.org/officeDocument/2006/relationships/customXml" Target="../ink/ink2001.xml"/><Relationship Id="rId133" Type="http://schemas.openxmlformats.org/officeDocument/2006/relationships/image" Target="../media/image2572.png"/><Relationship Id="rId175" Type="http://schemas.openxmlformats.org/officeDocument/2006/relationships/image" Target="../media/image2593.png"/><Relationship Id="rId340" Type="http://schemas.openxmlformats.org/officeDocument/2006/relationships/customXml" Target="../ink/ink2137.xml"/><Relationship Id="rId200" Type="http://schemas.openxmlformats.org/officeDocument/2006/relationships/customXml" Target="../ink/ink2067.xml"/><Relationship Id="rId382" Type="http://schemas.openxmlformats.org/officeDocument/2006/relationships/customXml" Target="../ink/ink2158.xml"/><Relationship Id="rId438" Type="http://schemas.openxmlformats.org/officeDocument/2006/relationships/customXml" Target="../ink/ink2186.xml"/><Relationship Id="rId242" Type="http://schemas.openxmlformats.org/officeDocument/2006/relationships/customXml" Target="../ink/ink2088.xml"/><Relationship Id="rId284" Type="http://schemas.openxmlformats.org/officeDocument/2006/relationships/customXml" Target="../ink/ink2109.xml"/><Relationship Id="rId491" Type="http://schemas.openxmlformats.org/officeDocument/2006/relationships/image" Target="../media/image2749.png"/><Relationship Id="rId505" Type="http://schemas.openxmlformats.org/officeDocument/2006/relationships/image" Target="../media/image2756.png"/><Relationship Id="rId37" Type="http://schemas.openxmlformats.org/officeDocument/2006/relationships/image" Target="../media/image2524.png"/><Relationship Id="rId79" Type="http://schemas.openxmlformats.org/officeDocument/2006/relationships/image" Target="../media/image2545.png"/><Relationship Id="rId102" Type="http://schemas.openxmlformats.org/officeDocument/2006/relationships/customXml" Target="../ink/ink2018.xml"/><Relationship Id="rId144" Type="http://schemas.openxmlformats.org/officeDocument/2006/relationships/customXml" Target="../ink/ink2039.xml"/><Relationship Id="rId90" Type="http://schemas.openxmlformats.org/officeDocument/2006/relationships/customXml" Target="../ink/ink2012.xml"/><Relationship Id="rId186" Type="http://schemas.openxmlformats.org/officeDocument/2006/relationships/customXml" Target="../ink/ink2060.xml"/><Relationship Id="rId351" Type="http://schemas.openxmlformats.org/officeDocument/2006/relationships/image" Target="../media/image2680.png"/><Relationship Id="rId393" Type="http://schemas.openxmlformats.org/officeDocument/2006/relationships/image" Target="../media/image2701.png"/><Relationship Id="rId407" Type="http://schemas.openxmlformats.org/officeDocument/2006/relationships/image" Target="../media/image2708.png"/><Relationship Id="rId449" Type="http://schemas.openxmlformats.org/officeDocument/2006/relationships/image" Target="../media/image2728.png"/><Relationship Id="rId211" Type="http://schemas.openxmlformats.org/officeDocument/2006/relationships/image" Target="../media/image2611.png"/><Relationship Id="rId253" Type="http://schemas.openxmlformats.org/officeDocument/2006/relationships/image" Target="../media/image2631.png"/><Relationship Id="rId295" Type="http://schemas.openxmlformats.org/officeDocument/2006/relationships/image" Target="../media/image2652.png"/><Relationship Id="rId309" Type="http://schemas.openxmlformats.org/officeDocument/2006/relationships/image" Target="../media/image2659.png"/><Relationship Id="rId460" Type="http://schemas.openxmlformats.org/officeDocument/2006/relationships/customXml" Target="../ink/ink2197.xml"/><Relationship Id="rId516" Type="http://schemas.openxmlformats.org/officeDocument/2006/relationships/customXml" Target="../ink/ink2225.xml"/><Relationship Id="rId48" Type="http://schemas.openxmlformats.org/officeDocument/2006/relationships/customXml" Target="../ink/ink1991.xml"/><Relationship Id="rId113" Type="http://schemas.openxmlformats.org/officeDocument/2006/relationships/image" Target="../media/image2562.png"/><Relationship Id="rId320" Type="http://schemas.openxmlformats.org/officeDocument/2006/relationships/customXml" Target="../ink/ink2127.xml"/><Relationship Id="rId155" Type="http://schemas.openxmlformats.org/officeDocument/2006/relationships/image" Target="../media/image2583.png"/><Relationship Id="rId197" Type="http://schemas.openxmlformats.org/officeDocument/2006/relationships/image" Target="../media/image2604.png"/><Relationship Id="rId362" Type="http://schemas.openxmlformats.org/officeDocument/2006/relationships/customXml" Target="../ink/ink2148.xml"/><Relationship Id="rId418" Type="http://schemas.openxmlformats.org/officeDocument/2006/relationships/customXml" Target="../ink/ink2176.xml"/><Relationship Id="rId222" Type="http://schemas.openxmlformats.org/officeDocument/2006/relationships/customXml" Target="../ink/ink2078.xml"/><Relationship Id="rId264" Type="http://schemas.openxmlformats.org/officeDocument/2006/relationships/customXml" Target="../ink/ink2099.xml"/><Relationship Id="rId471" Type="http://schemas.openxmlformats.org/officeDocument/2006/relationships/image" Target="../media/image2739.png"/><Relationship Id="rId17" Type="http://schemas.openxmlformats.org/officeDocument/2006/relationships/image" Target="../media/image2514.png"/><Relationship Id="rId59" Type="http://schemas.openxmlformats.org/officeDocument/2006/relationships/image" Target="../media/image2535.png"/><Relationship Id="rId124" Type="http://schemas.openxmlformats.org/officeDocument/2006/relationships/customXml" Target="../ink/ink2029.xml"/><Relationship Id="rId527" Type="http://schemas.openxmlformats.org/officeDocument/2006/relationships/image" Target="../media/image2767.png"/><Relationship Id="rId70" Type="http://schemas.openxmlformats.org/officeDocument/2006/relationships/customXml" Target="../ink/ink2002.xml"/><Relationship Id="rId166" Type="http://schemas.openxmlformats.org/officeDocument/2006/relationships/customXml" Target="../ink/ink2050.xml"/><Relationship Id="rId331" Type="http://schemas.openxmlformats.org/officeDocument/2006/relationships/image" Target="../media/image2670.png"/><Relationship Id="rId373" Type="http://schemas.openxmlformats.org/officeDocument/2006/relationships/image" Target="../media/image2691.png"/><Relationship Id="rId429" Type="http://schemas.openxmlformats.org/officeDocument/2006/relationships/image" Target="../media/image2718.png"/><Relationship Id="rId1" Type="http://schemas.openxmlformats.org/officeDocument/2006/relationships/slideLayout" Target="../slideLayouts/slideLayout26.xml"/><Relationship Id="rId233" Type="http://schemas.openxmlformats.org/officeDocument/2006/relationships/image" Target="../media/image2622.png"/><Relationship Id="rId440" Type="http://schemas.openxmlformats.org/officeDocument/2006/relationships/customXml" Target="../ink/ink2187.xml"/><Relationship Id="rId28" Type="http://schemas.openxmlformats.org/officeDocument/2006/relationships/customXml" Target="../ink/ink1981.xml"/><Relationship Id="rId275" Type="http://schemas.openxmlformats.org/officeDocument/2006/relationships/image" Target="../media/image2642.png"/><Relationship Id="rId300" Type="http://schemas.openxmlformats.org/officeDocument/2006/relationships/customXml" Target="../ink/ink2117.xml"/><Relationship Id="rId482" Type="http://schemas.openxmlformats.org/officeDocument/2006/relationships/customXml" Target="../ink/ink2208.xml"/><Relationship Id="rId538" Type="http://schemas.openxmlformats.org/officeDocument/2006/relationships/image" Target="../media/image2772.png"/><Relationship Id="rId81" Type="http://schemas.openxmlformats.org/officeDocument/2006/relationships/image" Target="../media/image2546.png"/><Relationship Id="rId135" Type="http://schemas.openxmlformats.org/officeDocument/2006/relationships/image" Target="../media/image2573.png"/><Relationship Id="rId177" Type="http://schemas.openxmlformats.org/officeDocument/2006/relationships/image" Target="../media/image2594.png"/><Relationship Id="rId342" Type="http://schemas.openxmlformats.org/officeDocument/2006/relationships/customXml" Target="../ink/ink2138.xml"/><Relationship Id="rId384" Type="http://schemas.openxmlformats.org/officeDocument/2006/relationships/customXml" Target="../ink/ink2159.xml"/><Relationship Id="rId202" Type="http://schemas.openxmlformats.org/officeDocument/2006/relationships/customXml" Target="../ink/ink2068.xml"/><Relationship Id="rId244" Type="http://schemas.openxmlformats.org/officeDocument/2006/relationships/customXml" Target="../ink/ink2089.xml"/><Relationship Id="rId39" Type="http://schemas.openxmlformats.org/officeDocument/2006/relationships/image" Target="../media/image2525.png"/><Relationship Id="rId286" Type="http://schemas.openxmlformats.org/officeDocument/2006/relationships/customXml" Target="../ink/ink2110.xml"/><Relationship Id="rId451" Type="http://schemas.openxmlformats.org/officeDocument/2006/relationships/image" Target="../media/image2729.png"/><Relationship Id="rId493" Type="http://schemas.openxmlformats.org/officeDocument/2006/relationships/image" Target="../media/image2750.png"/><Relationship Id="rId507" Type="http://schemas.openxmlformats.org/officeDocument/2006/relationships/image" Target="../media/image2757.png"/><Relationship Id="rId50" Type="http://schemas.openxmlformats.org/officeDocument/2006/relationships/customXml" Target="../ink/ink1992.xml"/><Relationship Id="rId104" Type="http://schemas.openxmlformats.org/officeDocument/2006/relationships/customXml" Target="../ink/ink2019.xml"/><Relationship Id="rId146" Type="http://schemas.openxmlformats.org/officeDocument/2006/relationships/customXml" Target="../ink/ink2040.xml"/><Relationship Id="rId188" Type="http://schemas.openxmlformats.org/officeDocument/2006/relationships/customXml" Target="../ink/ink2061.xml"/><Relationship Id="rId311" Type="http://schemas.openxmlformats.org/officeDocument/2006/relationships/image" Target="../media/image2660.png"/><Relationship Id="rId353" Type="http://schemas.openxmlformats.org/officeDocument/2006/relationships/image" Target="../media/image2681.png"/><Relationship Id="rId395" Type="http://schemas.openxmlformats.org/officeDocument/2006/relationships/image" Target="../media/image2702.png"/><Relationship Id="rId409" Type="http://schemas.openxmlformats.org/officeDocument/2006/relationships/image" Target="../media/image2709.png"/><Relationship Id="rId92" Type="http://schemas.openxmlformats.org/officeDocument/2006/relationships/customXml" Target="../ink/ink2013.xml"/><Relationship Id="rId213" Type="http://schemas.openxmlformats.org/officeDocument/2006/relationships/image" Target="../media/image2612.png"/><Relationship Id="rId420" Type="http://schemas.openxmlformats.org/officeDocument/2006/relationships/customXml" Target="../ink/ink2177.xml"/><Relationship Id="rId255" Type="http://schemas.openxmlformats.org/officeDocument/2006/relationships/image" Target="../media/image2632.png"/><Relationship Id="rId297" Type="http://schemas.openxmlformats.org/officeDocument/2006/relationships/image" Target="../media/image2653.png"/><Relationship Id="rId462" Type="http://schemas.openxmlformats.org/officeDocument/2006/relationships/customXml" Target="../ink/ink2198.xml"/><Relationship Id="rId518" Type="http://schemas.openxmlformats.org/officeDocument/2006/relationships/customXml" Target="../ink/ink2226.xml"/><Relationship Id="rId115" Type="http://schemas.openxmlformats.org/officeDocument/2006/relationships/image" Target="../media/image2563.png"/><Relationship Id="rId157" Type="http://schemas.openxmlformats.org/officeDocument/2006/relationships/image" Target="../media/image2584.png"/><Relationship Id="rId322" Type="http://schemas.openxmlformats.org/officeDocument/2006/relationships/customXml" Target="../ink/ink2128.xml"/><Relationship Id="rId364" Type="http://schemas.openxmlformats.org/officeDocument/2006/relationships/customXml" Target="../ink/ink2149.xml"/><Relationship Id="rId61" Type="http://schemas.openxmlformats.org/officeDocument/2006/relationships/image" Target="../media/image2536.png"/><Relationship Id="rId199" Type="http://schemas.openxmlformats.org/officeDocument/2006/relationships/image" Target="../media/image2605.png"/><Relationship Id="rId19" Type="http://schemas.openxmlformats.org/officeDocument/2006/relationships/image" Target="../media/image2515.png"/><Relationship Id="rId224" Type="http://schemas.openxmlformats.org/officeDocument/2006/relationships/customXml" Target="../ink/ink2079.xml"/><Relationship Id="rId266" Type="http://schemas.openxmlformats.org/officeDocument/2006/relationships/customXml" Target="../ink/ink2100.xml"/><Relationship Id="rId431" Type="http://schemas.openxmlformats.org/officeDocument/2006/relationships/image" Target="../media/image2719.png"/><Relationship Id="rId473" Type="http://schemas.openxmlformats.org/officeDocument/2006/relationships/image" Target="../media/image2740.png"/><Relationship Id="rId529" Type="http://schemas.openxmlformats.org/officeDocument/2006/relationships/image" Target="../media/image2768.png"/><Relationship Id="rId30" Type="http://schemas.openxmlformats.org/officeDocument/2006/relationships/customXml" Target="../ink/ink1982.xml"/><Relationship Id="rId126" Type="http://schemas.openxmlformats.org/officeDocument/2006/relationships/customXml" Target="../ink/ink2030.xml"/><Relationship Id="rId168" Type="http://schemas.openxmlformats.org/officeDocument/2006/relationships/customXml" Target="../ink/ink2051.xml"/><Relationship Id="rId333" Type="http://schemas.openxmlformats.org/officeDocument/2006/relationships/image" Target="../media/image2671.png"/><Relationship Id="rId72" Type="http://schemas.openxmlformats.org/officeDocument/2006/relationships/customXml" Target="../ink/ink2003.xml"/><Relationship Id="rId375" Type="http://schemas.openxmlformats.org/officeDocument/2006/relationships/image" Target="../media/image2692.png"/><Relationship Id="rId3" Type="http://schemas.openxmlformats.org/officeDocument/2006/relationships/image" Target="../media/image2507.png"/><Relationship Id="rId235" Type="http://schemas.openxmlformats.org/officeDocument/2006/relationships/image" Target="../media/image2623.png"/><Relationship Id="rId277" Type="http://schemas.openxmlformats.org/officeDocument/2006/relationships/image" Target="../media/image2643.png"/><Relationship Id="rId400" Type="http://schemas.openxmlformats.org/officeDocument/2006/relationships/customXml" Target="../ink/ink2167.xml"/><Relationship Id="rId442" Type="http://schemas.openxmlformats.org/officeDocument/2006/relationships/customXml" Target="../ink/ink2188.xml"/><Relationship Id="rId484" Type="http://schemas.openxmlformats.org/officeDocument/2006/relationships/customXml" Target="../ink/ink2209.xml"/><Relationship Id="rId137" Type="http://schemas.openxmlformats.org/officeDocument/2006/relationships/image" Target="../media/image2574.png"/><Relationship Id="rId302" Type="http://schemas.openxmlformats.org/officeDocument/2006/relationships/customXml" Target="../ink/ink2118.xml"/><Relationship Id="rId344" Type="http://schemas.openxmlformats.org/officeDocument/2006/relationships/customXml" Target="../ink/ink2139.xml"/><Relationship Id="rId41" Type="http://schemas.openxmlformats.org/officeDocument/2006/relationships/image" Target="../media/image2526.png"/><Relationship Id="rId83" Type="http://schemas.openxmlformats.org/officeDocument/2006/relationships/image" Target="../media/image2547.png"/><Relationship Id="rId179" Type="http://schemas.openxmlformats.org/officeDocument/2006/relationships/image" Target="../media/image2595.png"/><Relationship Id="rId386" Type="http://schemas.openxmlformats.org/officeDocument/2006/relationships/customXml" Target="../ink/ink2160.xml"/><Relationship Id="rId190" Type="http://schemas.openxmlformats.org/officeDocument/2006/relationships/customXml" Target="../ink/ink2062.xml"/><Relationship Id="rId204" Type="http://schemas.openxmlformats.org/officeDocument/2006/relationships/customXml" Target="../ink/ink2069.xml"/><Relationship Id="rId246" Type="http://schemas.openxmlformats.org/officeDocument/2006/relationships/customXml" Target="../ink/ink2090.xml"/><Relationship Id="rId288" Type="http://schemas.openxmlformats.org/officeDocument/2006/relationships/customXml" Target="../ink/ink2111.xml"/><Relationship Id="rId411" Type="http://schemas.openxmlformats.org/officeDocument/2006/relationships/image" Target="../media/image2710.png"/><Relationship Id="rId453" Type="http://schemas.openxmlformats.org/officeDocument/2006/relationships/image" Target="../media/image2730.png"/><Relationship Id="rId509" Type="http://schemas.openxmlformats.org/officeDocument/2006/relationships/image" Target="../media/image2758.png"/><Relationship Id="rId106" Type="http://schemas.openxmlformats.org/officeDocument/2006/relationships/customXml" Target="../ink/ink2020.xml"/><Relationship Id="rId313" Type="http://schemas.openxmlformats.org/officeDocument/2006/relationships/image" Target="../media/image2661.png"/><Relationship Id="rId495" Type="http://schemas.openxmlformats.org/officeDocument/2006/relationships/image" Target="../media/image2751.png"/><Relationship Id="rId10" Type="http://schemas.openxmlformats.org/officeDocument/2006/relationships/customXml" Target="../ink/ink1972.xml"/><Relationship Id="rId52" Type="http://schemas.openxmlformats.org/officeDocument/2006/relationships/customXml" Target="../ink/ink1993.xml"/><Relationship Id="rId94" Type="http://schemas.openxmlformats.org/officeDocument/2006/relationships/customXml" Target="../ink/ink2014.xml"/><Relationship Id="rId148" Type="http://schemas.openxmlformats.org/officeDocument/2006/relationships/customXml" Target="../ink/ink2041.xml"/><Relationship Id="rId355" Type="http://schemas.openxmlformats.org/officeDocument/2006/relationships/image" Target="../media/image2682.png"/><Relationship Id="rId397" Type="http://schemas.openxmlformats.org/officeDocument/2006/relationships/image" Target="../media/image2703.png"/><Relationship Id="rId520" Type="http://schemas.openxmlformats.org/officeDocument/2006/relationships/customXml" Target="../ink/ink2227.xml"/><Relationship Id="rId215" Type="http://schemas.openxmlformats.org/officeDocument/2006/relationships/image" Target="../media/image2613.png"/><Relationship Id="rId257" Type="http://schemas.openxmlformats.org/officeDocument/2006/relationships/image" Target="../media/image2633.png"/><Relationship Id="rId422" Type="http://schemas.openxmlformats.org/officeDocument/2006/relationships/customXml" Target="../ink/ink2178.xml"/><Relationship Id="rId464" Type="http://schemas.openxmlformats.org/officeDocument/2006/relationships/customXml" Target="../ink/ink2199.xml"/><Relationship Id="rId299" Type="http://schemas.openxmlformats.org/officeDocument/2006/relationships/image" Target="../media/image2654.png"/><Relationship Id="rId63" Type="http://schemas.openxmlformats.org/officeDocument/2006/relationships/image" Target="../media/image2537.png"/><Relationship Id="rId159" Type="http://schemas.openxmlformats.org/officeDocument/2006/relationships/image" Target="../media/image2585.png"/><Relationship Id="rId366" Type="http://schemas.openxmlformats.org/officeDocument/2006/relationships/customXml" Target="../ink/ink2150.xml"/><Relationship Id="rId226" Type="http://schemas.openxmlformats.org/officeDocument/2006/relationships/customXml" Target="../ink/ink2080.xml"/><Relationship Id="rId433" Type="http://schemas.openxmlformats.org/officeDocument/2006/relationships/image" Target="../media/image2720.png"/><Relationship Id="rId74" Type="http://schemas.openxmlformats.org/officeDocument/2006/relationships/customXml" Target="../ink/ink2004.xml"/><Relationship Id="rId377" Type="http://schemas.openxmlformats.org/officeDocument/2006/relationships/image" Target="../media/image2693.png"/><Relationship Id="rId500" Type="http://schemas.openxmlformats.org/officeDocument/2006/relationships/customXml" Target="../ink/ink2217.xml"/><Relationship Id="rId5" Type="http://schemas.openxmlformats.org/officeDocument/2006/relationships/image" Target="../media/image2508.png"/><Relationship Id="rId237" Type="http://schemas.openxmlformats.org/officeDocument/2006/relationships/image" Target="../media/image2624.png"/><Relationship Id="rId444" Type="http://schemas.openxmlformats.org/officeDocument/2006/relationships/customXml" Target="../ink/ink218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051.png"/><Relationship Id="rId7" Type="http://schemas.openxmlformats.org/officeDocument/2006/relationships/image" Target="../media/image2359.png"/><Relationship Id="rId2" Type="http://schemas.openxmlformats.org/officeDocument/2006/relationships/customXml" Target="../ink/ink2237.xml"/><Relationship Id="rId1" Type="http://schemas.openxmlformats.org/officeDocument/2006/relationships/slideLayout" Target="../slideLayouts/slideLayout14.xml"/><Relationship Id="rId6" Type="http://schemas.openxmlformats.org/officeDocument/2006/relationships/customXml" Target="../ink/ink2239.xml"/><Relationship Id="rId5" Type="http://schemas.openxmlformats.org/officeDocument/2006/relationships/image" Target="../media/image3052.png"/><Relationship Id="rId4" Type="http://schemas.openxmlformats.org/officeDocument/2006/relationships/customXml" Target="../ink/ink2238.xml"/></Relationships>
</file>

<file path=ppt/slides/_rels/slide36.xml.rels><?xml version="1.0" encoding="UTF-8" standalone="yes"?>
<Relationships xmlns="http://schemas.openxmlformats.org/package/2006/relationships"><Relationship Id="rId117" Type="http://schemas.openxmlformats.org/officeDocument/2006/relationships/customXml" Target="../ink/ink2298.xml"/><Relationship Id="rId21" Type="http://schemas.openxmlformats.org/officeDocument/2006/relationships/customXml" Target="../ink/ink2250.xml"/><Relationship Id="rId324" Type="http://schemas.openxmlformats.org/officeDocument/2006/relationships/customXml" Target="../ink/ink2402.xml"/><Relationship Id="rId531" Type="http://schemas.openxmlformats.org/officeDocument/2006/relationships/image" Target="../media/image3310.png"/><Relationship Id="rId170" Type="http://schemas.openxmlformats.org/officeDocument/2006/relationships/image" Target="../media/image3134.png"/><Relationship Id="rId268" Type="http://schemas.openxmlformats.org/officeDocument/2006/relationships/image" Target="../media/image3181.png"/><Relationship Id="rId475" Type="http://schemas.openxmlformats.org/officeDocument/2006/relationships/customXml" Target="../ink/ink2479.xml"/><Relationship Id="rId32" Type="http://schemas.openxmlformats.org/officeDocument/2006/relationships/image" Target="../media/image3066.png"/><Relationship Id="rId128" Type="http://schemas.openxmlformats.org/officeDocument/2006/relationships/image" Target="../media/image3114.png"/><Relationship Id="rId335" Type="http://schemas.openxmlformats.org/officeDocument/2006/relationships/image" Target="../media/image3214.png"/><Relationship Id="rId542" Type="http://schemas.openxmlformats.org/officeDocument/2006/relationships/customXml" Target="../ink/ink2513.xml"/><Relationship Id="rId181" Type="http://schemas.openxmlformats.org/officeDocument/2006/relationships/customXml" Target="../ink/ink2330.xml"/><Relationship Id="rId402" Type="http://schemas.openxmlformats.org/officeDocument/2006/relationships/customXml" Target="../ink/ink2442.xml"/><Relationship Id="rId279" Type="http://schemas.openxmlformats.org/officeDocument/2006/relationships/customXml" Target="../ink/ink2379.xml"/><Relationship Id="rId486" Type="http://schemas.openxmlformats.org/officeDocument/2006/relationships/image" Target="../media/image3288.png"/><Relationship Id="rId43" Type="http://schemas.openxmlformats.org/officeDocument/2006/relationships/customXml" Target="../ink/ink2261.xml"/><Relationship Id="rId139" Type="http://schemas.openxmlformats.org/officeDocument/2006/relationships/customXml" Target="../ink/ink2309.xml"/><Relationship Id="rId346" Type="http://schemas.openxmlformats.org/officeDocument/2006/relationships/customXml" Target="../ink/ink2413.xml"/><Relationship Id="rId553" Type="http://schemas.openxmlformats.org/officeDocument/2006/relationships/image" Target="../media/image3321.png"/><Relationship Id="rId192" Type="http://schemas.openxmlformats.org/officeDocument/2006/relationships/image" Target="../media/image3145.png"/><Relationship Id="rId206" Type="http://schemas.openxmlformats.org/officeDocument/2006/relationships/image" Target="../media/image3152.png"/><Relationship Id="rId413" Type="http://schemas.openxmlformats.org/officeDocument/2006/relationships/image" Target="../media/image3252.png"/><Relationship Id="rId497" Type="http://schemas.openxmlformats.org/officeDocument/2006/relationships/customXml" Target="../ink/ink2490.xml"/><Relationship Id="rId357" Type="http://schemas.openxmlformats.org/officeDocument/2006/relationships/image" Target="../media/image3225.png"/><Relationship Id="rId54" Type="http://schemas.openxmlformats.org/officeDocument/2006/relationships/image" Target="../media/image3077.png"/><Relationship Id="rId217" Type="http://schemas.openxmlformats.org/officeDocument/2006/relationships/customXml" Target="../ink/ink2348.xml"/><Relationship Id="rId564" Type="http://schemas.openxmlformats.org/officeDocument/2006/relationships/customXml" Target="../ink/ink2524.xml"/><Relationship Id="rId424" Type="http://schemas.openxmlformats.org/officeDocument/2006/relationships/customXml" Target="../ink/ink2453.xml"/><Relationship Id="rId270" Type="http://schemas.openxmlformats.org/officeDocument/2006/relationships/image" Target="../media/image3182.png"/><Relationship Id="rId65" Type="http://schemas.openxmlformats.org/officeDocument/2006/relationships/customXml" Target="../ink/ink2272.xml"/><Relationship Id="rId130" Type="http://schemas.openxmlformats.org/officeDocument/2006/relationships/image" Target="../media/image3115.png"/><Relationship Id="rId368" Type="http://schemas.openxmlformats.org/officeDocument/2006/relationships/image" Target="../media/image3230.png"/><Relationship Id="rId575" Type="http://schemas.openxmlformats.org/officeDocument/2006/relationships/image" Target="../media/image3332.png"/><Relationship Id="rId228" Type="http://schemas.openxmlformats.org/officeDocument/2006/relationships/image" Target="../media/image3163.png"/><Relationship Id="rId435" Type="http://schemas.openxmlformats.org/officeDocument/2006/relationships/image" Target="../media/image3263.png"/><Relationship Id="rId281" Type="http://schemas.openxmlformats.org/officeDocument/2006/relationships/customXml" Target="../ink/ink2380.xml"/><Relationship Id="rId502" Type="http://schemas.openxmlformats.org/officeDocument/2006/relationships/image" Target="../media/image3296.png"/><Relationship Id="rId76" Type="http://schemas.openxmlformats.org/officeDocument/2006/relationships/image" Target="../media/image3088.png"/><Relationship Id="rId141" Type="http://schemas.openxmlformats.org/officeDocument/2006/relationships/customXml" Target="../ink/ink2310.xml"/><Relationship Id="rId379" Type="http://schemas.openxmlformats.org/officeDocument/2006/relationships/customXml" Target="../ink/ink2430.xml"/><Relationship Id="rId586" Type="http://schemas.openxmlformats.org/officeDocument/2006/relationships/customXml" Target="../ink/ink2535.xml"/><Relationship Id="rId7" Type="http://schemas.openxmlformats.org/officeDocument/2006/relationships/image" Target="../media/image3054.png"/><Relationship Id="rId239" Type="http://schemas.openxmlformats.org/officeDocument/2006/relationships/customXml" Target="../ink/ink2359.xml"/><Relationship Id="rId446" Type="http://schemas.openxmlformats.org/officeDocument/2006/relationships/customXml" Target="../ink/ink2464.xml"/><Relationship Id="rId292" Type="http://schemas.openxmlformats.org/officeDocument/2006/relationships/image" Target="../media/image3193.png"/><Relationship Id="rId306" Type="http://schemas.openxmlformats.org/officeDocument/2006/relationships/customXml" Target="../ink/ink2393.xml"/><Relationship Id="rId87" Type="http://schemas.openxmlformats.org/officeDocument/2006/relationships/customXml" Target="../ink/ink2283.xml"/><Relationship Id="rId513" Type="http://schemas.openxmlformats.org/officeDocument/2006/relationships/image" Target="../media/image3301.png"/><Relationship Id="rId597" Type="http://schemas.openxmlformats.org/officeDocument/2006/relationships/image" Target="../media/image3343.png"/><Relationship Id="rId152" Type="http://schemas.openxmlformats.org/officeDocument/2006/relationships/image" Target="../media/image3126.png"/><Relationship Id="rId457" Type="http://schemas.openxmlformats.org/officeDocument/2006/relationships/image" Target="../media/image3274.png"/><Relationship Id="rId14" Type="http://schemas.openxmlformats.org/officeDocument/2006/relationships/customXml" Target="../ink/ink2246.xml"/><Relationship Id="rId317" Type="http://schemas.openxmlformats.org/officeDocument/2006/relationships/image" Target="../media/image3205.png"/><Relationship Id="rId524" Type="http://schemas.openxmlformats.org/officeDocument/2006/relationships/customXml" Target="../ink/ink2504.xml"/><Relationship Id="rId98" Type="http://schemas.openxmlformats.org/officeDocument/2006/relationships/image" Target="../media/image3099.png"/><Relationship Id="rId163" Type="http://schemas.openxmlformats.org/officeDocument/2006/relationships/customXml" Target="../ink/ink2321.xml"/><Relationship Id="rId370" Type="http://schemas.openxmlformats.org/officeDocument/2006/relationships/image" Target="../media/image3231.png"/><Relationship Id="rId230" Type="http://schemas.openxmlformats.org/officeDocument/2006/relationships/image" Target="../media/image3164.png"/><Relationship Id="rId468" Type="http://schemas.openxmlformats.org/officeDocument/2006/relationships/customXml" Target="../ink/ink2475.xml"/><Relationship Id="rId25" Type="http://schemas.openxmlformats.org/officeDocument/2006/relationships/customXml" Target="../ink/ink2252.xml"/><Relationship Id="rId67" Type="http://schemas.openxmlformats.org/officeDocument/2006/relationships/customXml" Target="../ink/ink2273.xml"/><Relationship Id="rId272" Type="http://schemas.openxmlformats.org/officeDocument/2006/relationships/image" Target="../media/image3183.png"/><Relationship Id="rId328" Type="http://schemas.openxmlformats.org/officeDocument/2006/relationships/customXml" Target="../ink/ink2404.xml"/><Relationship Id="rId535" Type="http://schemas.openxmlformats.org/officeDocument/2006/relationships/image" Target="../media/image3312.png"/><Relationship Id="rId577" Type="http://schemas.openxmlformats.org/officeDocument/2006/relationships/image" Target="../media/image3333.png"/><Relationship Id="rId132" Type="http://schemas.openxmlformats.org/officeDocument/2006/relationships/image" Target="../media/image3116.png"/><Relationship Id="rId174" Type="http://schemas.openxmlformats.org/officeDocument/2006/relationships/image" Target="../media/image3136.png"/><Relationship Id="rId381" Type="http://schemas.openxmlformats.org/officeDocument/2006/relationships/image" Target="../media/image3236.png"/><Relationship Id="rId602" Type="http://schemas.openxmlformats.org/officeDocument/2006/relationships/image" Target="../media/image3345.png"/><Relationship Id="rId241" Type="http://schemas.openxmlformats.org/officeDocument/2006/relationships/customXml" Target="../ink/ink2360.xml"/><Relationship Id="rId437" Type="http://schemas.openxmlformats.org/officeDocument/2006/relationships/image" Target="../media/image3264.png"/><Relationship Id="rId479" Type="http://schemas.openxmlformats.org/officeDocument/2006/relationships/customXml" Target="../ink/ink2481.xml"/><Relationship Id="rId36" Type="http://schemas.openxmlformats.org/officeDocument/2006/relationships/image" Target="../media/image3068.png"/><Relationship Id="rId283" Type="http://schemas.openxmlformats.org/officeDocument/2006/relationships/customXml" Target="../ink/ink2381.xml"/><Relationship Id="rId339" Type="http://schemas.openxmlformats.org/officeDocument/2006/relationships/image" Target="../media/image3216.png"/><Relationship Id="rId490" Type="http://schemas.openxmlformats.org/officeDocument/2006/relationships/image" Target="../media/image3290.png"/><Relationship Id="rId504" Type="http://schemas.openxmlformats.org/officeDocument/2006/relationships/customXml" Target="../ink/ink2494.xml"/><Relationship Id="rId546" Type="http://schemas.openxmlformats.org/officeDocument/2006/relationships/customXml" Target="../ink/ink2515.xml"/><Relationship Id="rId78" Type="http://schemas.openxmlformats.org/officeDocument/2006/relationships/image" Target="../media/image3089.png"/><Relationship Id="rId101" Type="http://schemas.openxmlformats.org/officeDocument/2006/relationships/customXml" Target="../ink/ink2290.xml"/><Relationship Id="rId143" Type="http://schemas.openxmlformats.org/officeDocument/2006/relationships/customXml" Target="../ink/ink2311.xml"/><Relationship Id="rId185" Type="http://schemas.openxmlformats.org/officeDocument/2006/relationships/customXml" Target="../ink/ink2332.xml"/><Relationship Id="rId350" Type="http://schemas.openxmlformats.org/officeDocument/2006/relationships/customXml" Target="../ink/ink2415.xml"/><Relationship Id="rId406" Type="http://schemas.openxmlformats.org/officeDocument/2006/relationships/customXml" Target="../ink/ink2444.xml"/><Relationship Id="rId588" Type="http://schemas.openxmlformats.org/officeDocument/2006/relationships/customXml" Target="../ink/ink2536.xml"/><Relationship Id="rId9" Type="http://schemas.openxmlformats.org/officeDocument/2006/relationships/image" Target="../media/image3055.png"/><Relationship Id="rId210" Type="http://schemas.openxmlformats.org/officeDocument/2006/relationships/image" Target="../media/image3154.png"/><Relationship Id="rId392" Type="http://schemas.openxmlformats.org/officeDocument/2006/relationships/customXml" Target="../ink/ink2437.xml"/><Relationship Id="rId448" Type="http://schemas.openxmlformats.org/officeDocument/2006/relationships/customXml" Target="../ink/ink2465.xml"/><Relationship Id="rId252" Type="http://schemas.openxmlformats.org/officeDocument/2006/relationships/image" Target="../media/image3174.png"/><Relationship Id="rId294" Type="http://schemas.openxmlformats.org/officeDocument/2006/relationships/image" Target="../media/image3194.png"/><Relationship Id="rId308" Type="http://schemas.openxmlformats.org/officeDocument/2006/relationships/customXml" Target="../ink/ink2394.xml"/><Relationship Id="rId515" Type="http://schemas.openxmlformats.org/officeDocument/2006/relationships/image" Target="../media/image3302.png"/><Relationship Id="rId47" Type="http://schemas.openxmlformats.org/officeDocument/2006/relationships/customXml" Target="../ink/ink2263.xml"/><Relationship Id="rId89" Type="http://schemas.openxmlformats.org/officeDocument/2006/relationships/customXml" Target="../ink/ink2284.xml"/><Relationship Id="rId112" Type="http://schemas.openxmlformats.org/officeDocument/2006/relationships/image" Target="../media/image3106.png"/><Relationship Id="rId154" Type="http://schemas.openxmlformats.org/officeDocument/2006/relationships/image" Target="../media/image3127.png"/><Relationship Id="rId361" Type="http://schemas.openxmlformats.org/officeDocument/2006/relationships/image" Target="../media/image3227.png"/><Relationship Id="rId557" Type="http://schemas.openxmlformats.org/officeDocument/2006/relationships/image" Target="../media/image3323.png"/><Relationship Id="rId599" Type="http://schemas.openxmlformats.org/officeDocument/2006/relationships/image" Target="../media/image3344.png"/><Relationship Id="rId196" Type="http://schemas.openxmlformats.org/officeDocument/2006/relationships/image" Target="../media/image3147.png"/><Relationship Id="rId417" Type="http://schemas.openxmlformats.org/officeDocument/2006/relationships/image" Target="../media/image3254.png"/><Relationship Id="rId459" Type="http://schemas.openxmlformats.org/officeDocument/2006/relationships/image" Target="../media/image3275.png"/><Relationship Id="rId16" Type="http://schemas.openxmlformats.org/officeDocument/2006/relationships/customXml" Target="../ink/ink2247.xml"/><Relationship Id="rId221" Type="http://schemas.openxmlformats.org/officeDocument/2006/relationships/customXml" Target="../ink/ink2350.xml"/><Relationship Id="rId263" Type="http://schemas.openxmlformats.org/officeDocument/2006/relationships/customXml" Target="../ink/ink2371.xml"/><Relationship Id="rId319" Type="http://schemas.openxmlformats.org/officeDocument/2006/relationships/image" Target="../media/image3206.png"/><Relationship Id="rId470" Type="http://schemas.openxmlformats.org/officeDocument/2006/relationships/customXml" Target="../ink/ink2476.xml"/><Relationship Id="rId526" Type="http://schemas.openxmlformats.org/officeDocument/2006/relationships/customXml" Target="../ink/ink2505.xml"/><Relationship Id="rId58" Type="http://schemas.openxmlformats.org/officeDocument/2006/relationships/image" Target="../media/image3079.png"/><Relationship Id="rId123" Type="http://schemas.openxmlformats.org/officeDocument/2006/relationships/customXml" Target="../ink/ink2301.xml"/><Relationship Id="rId330" Type="http://schemas.openxmlformats.org/officeDocument/2006/relationships/customXml" Target="../ink/ink2405.xml"/><Relationship Id="rId568" Type="http://schemas.openxmlformats.org/officeDocument/2006/relationships/customXml" Target="../ink/ink2526.xml"/><Relationship Id="rId165" Type="http://schemas.openxmlformats.org/officeDocument/2006/relationships/customXml" Target="../ink/ink2322.xml"/><Relationship Id="rId372" Type="http://schemas.openxmlformats.org/officeDocument/2006/relationships/image" Target="../media/image3232.png"/><Relationship Id="rId428" Type="http://schemas.openxmlformats.org/officeDocument/2006/relationships/customXml" Target="../ink/ink2455.xml"/><Relationship Id="rId232" Type="http://schemas.openxmlformats.org/officeDocument/2006/relationships/image" Target="../media/image3165.png"/><Relationship Id="rId274" Type="http://schemas.openxmlformats.org/officeDocument/2006/relationships/image" Target="../media/image3184.png"/><Relationship Id="rId481" Type="http://schemas.openxmlformats.org/officeDocument/2006/relationships/customXml" Target="../ink/ink2482.xml"/><Relationship Id="rId27" Type="http://schemas.openxmlformats.org/officeDocument/2006/relationships/customXml" Target="../ink/ink2253.xml"/><Relationship Id="rId69" Type="http://schemas.openxmlformats.org/officeDocument/2006/relationships/customXml" Target="../ink/ink2274.xml"/><Relationship Id="rId134" Type="http://schemas.openxmlformats.org/officeDocument/2006/relationships/image" Target="../media/image3117.png"/><Relationship Id="rId537" Type="http://schemas.openxmlformats.org/officeDocument/2006/relationships/image" Target="../media/image3313.png"/><Relationship Id="rId579" Type="http://schemas.openxmlformats.org/officeDocument/2006/relationships/image" Target="../media/image3334.png"/><Relationship Id="rId80" Type="http://schemas.openxmlformats.org/officeDocument/2006/relationships/image" Target="../media/image3090.png"/><Relationship Id="rId176" Type="http://schemas.openxmlformats.org/officeDocument/2006/relationships/image" Target="../media/image3137.png"/><Relationship Id="rId341" Type="http://schemas.openxmlformats.org/officeDocument/2006/relationships/image" Target="../media/image3217.png"/><Relationship Id="rId383" Type="http://schemas.openxmlformats.org/officeDocument/2006/relationships/image" Target="../media/image3237.png"/><Relationship Id="rId439" Type="http://schemas.openxmlformats.org/officeDocument/2006/relationships/image" Target="../media/image3265.png"/><Relationship Id="rId590" Type="http://schemas.openxmlformats.org/officeDocument/2006/relationships/customXml" Target="../ink/ink2537.xml"/><Relationship Id="rId604" Type="http://schemas.openxmlformats.org/officeDocument/2006/relationships/image" Target="../media/image3346.png"/><Relationship Id="rId201" Type="http://schemas.openxmlformats.org/officeDocument/2006/relationships/customXml" Target="../ink/ink2340.xml"/><Relationship Id="rId243" Type="http://schemas.openxmlformats.org/officeDocument/2006/relationships/customXml" Target="../ink/ink2361.xml"/><Relationship Id="rId285" Type="http://schemas.openxmlformats.org/officeDocument/2006/relationships/customXml" Target="../ink/ink2382.xml"/><Relationship Id="rId450" Type="http://schemas.openxmlformats.org/officeDocument/2006/relationships/customXml" Target="../ink/ink2466.xml"/><Relationship Id="rId506" Type="http://schemas.openxmlformats.org/officeDocument/2006/relationships/customXml" Target="../ink/ink2495.xml"/><Relationship Id="rId38" Type="http://schemas.openxmlformats.org/officeDocument/2006/relationships/image" Target="../media/image3069.png"/><Relationship Id="rId103" Type="http://schemas.openxmlformats.org/officeDocument/2006/relationships/customXml" Target="../ink/ink2291.xml"/><Relationship Id="rId310" Type="http://schemas.openxmlformats.org/officeDocument/2006/relationships/customXml" Target="../ink/ink2395.xml"/><Relationship Id="rId492" Type="http://schemas.openxmlformats.org/officeDocument/2006/relationships/image" Target="../media/image3291.png"/><Relationship Id="rId548" Type="http://schemas.openxmlformats.org/officeDocument/2006/relationships/customXml" Target="../ink/ink2516.xml"/><Relationship Id="rId91" Type="http://schemas.openxmlformats.org/officeDocument/2006/relationships/customXml" Target="../ink/ink2285.xml"/><Relationship Id="rId145" Type="http://schemas.openxmlformats.org/officeDocument/2006/relationships/customXml" Target="../ink/ink2312.xml"/><Relationship Id="rId187" Type="http://schemas.openxmlformats.org/officeDocument/2006/relationships/customXml" Target="../ink/ink2333.xml"/><Relationship Id="rId352" Type="http://schemas.openxmlformats.org/officeDocument/2006/relationships/customXml" Target="../ink/ink2416.xml"/><Relationship Id="rId394" Type="http://schemas.openxmlformats.org/officeDocument/2006/relationships/customXml" Target="../ink/ink2438.xml"/><Relationship Id="rId408" Type="http://schemas.openxmlformats.org/officeDocument/2006/relationships/customXml" Target="../ink/ink2445.xml"/><Relationship Id="rId212" Type="http://schemas.openxmlformats.org/officeDocument/2006/relationships/image" Target="../media/image3155.png"/><Relationship Id="rId254" Type="http://schemas.openxmlformats.org/officeDocument/2006/relationships/image" Target="../media/image3175.png"/><Relationship Id="rId49" Type="http://schemas.openxmlformats.org/officeDocument/2006/relationships/customXml" Target="../ink/ink2264.xml"/><Relationship Id="rId114" Type="http://schemas.openxmlformats.org/officeDocument/2006/relationships/image" Target="../media/image3107.png"/><Relationship Id="rId296" Type="http://schemas.openxmlformats.org/officeDocument/2006/relationships/customXml" Target="../ink/ink2388.xml"/><Relationship Id="rId461" Type="http://schemas.openxmlformats.org/officeDocument/2006/relationships/image" Target="../media/image3276.png"/><Relationship Id="rId517" Type="http://schemas.openxmlformats.org/officeDocument/2006/relationships/image" Target="../media/image3303.png"/><Relationship Id="rId559" Type="http://schemas.openxmlformats.org/officeDocument/2006/relationships/image" Target="../media/image3324.png"/><Relationship Id="rId60" Type="http://schemas.openxmlformats.org/officeDocument/2006/relationships/image" Target="../media/image3080.png"/><Relationship Id="rId156" Type="http://schemas.openxmlformats.org/officeDocument/2006/relationships/image" Target="../media/image3128.png"/><Relationship Id="rId198" Type="http://schemas.openxmlformats.org/officeDocument/2006/relationships/image" Target="../media/image3148.png"/><Relationship Id="rId321" Type="http://schemas.openxmlformats.org/officeDocument/2006/relationships/image" Target="../media/image3207.png"/><Relationship Id="rId363" Type="http://schemas.openxmlformats.org/officeDocument/2006/relationships/image" Target="../media/image3228.png"/><Relationship Id="rId419" Type="http://schemas.openxmlformats.org/officeDocument/2006/relationships/image" Target="../media/image3255.png"/><Relationship Id="rId570" Type="http://schemas.openxmlformats.org/officeDocument/2006/relationships/customXml" Target="../ink/ink2527.xml"/><Relationship Id="rId223" Type="http://schemas.openxmlformats.org/officeDocument/2006/relationships/customXml" Target="../ink/ink2351.xml"/><Relationship Id="rId430" Type="http://schemas.openxmlformats.org/officeDocument/2006/relationships/customXml" Target="../ink/ink2456.xml"/><Relationship Id="rId18" Type="http://schemas.openxmlformats.org/officeDocument/2006/relationships/customXml" Target="../ink/ink2248.xml"/><Relationship Id="rId265" Type="http://schemas.openxmlformats.org/officeDocument/2006/relationships/customXml" Target="../ink/ink2372.xml"/><Relationship Id="rId472" Type="http://schemas.openxmlformats.org/officeDocument/2006/relationships/customXml" Target="../ink/ink2477.xml"/><Relationship Id="rId528" Type="http://schemas.openxmlformats.org/officeDocument/2006/relationships/customXml" Target="../ink/ink2506.xml"/><Relationship Id="rId125" Type="http://schemas.openxmlformats.org/officeDocument/2006/relationships/customXml" Target="../ink/ink2302.xml"/><Relationship Id="rId167" Type="http://schemas.openxmlformats.org/officeDocument/2006/relationships/customXml" Target="../ink/ink2323.xml"/><Relationship Id="rId332" Type="http://schemas.openxmlformats.org/officeDocument/2006/relationships/customXml" Target="../ink/ink2406.xml"/><Relationship Id="rId374" Type="http://schemas.openxmlformats.org/officeDocument/2006/relationships/image" Target="../media/image3233.png"/><Relationship Id="rId581" Type="http://schemas.openxmlformats.org/officeDocument/2006/relationships/image" Target="../media/image3335.png"/><Relationship Id="rId71" Type="http://schemas.openxmlformats.org/officeDocument/2006/relationships/customXml" Target="../ink/ink2275.xml"/><Relationship Id="rId234" Type="http://schemas.openxmlformats.org/officeDocument/2006/relationships/image" Target="../media/image3166.png"/><Relationship Id="rId2" Type="http://schemas.openxmlformats.org/officeDocument/2006/relationships/customXml" Target="../ink/ink2240.xml"/><Relationship Id="rId29" Type="http://schemas.openxmlformats.org/officeDocument/2006/relationships/customXml" Target="../ink/ink2254.xml"/><Relationship Id="rId276" Type="http://schemas.openxmlformats.org/officeDocument/2006/relationships/image" Target="../media/image3185.png"/><Relationship Id="rId441" Type="http://schemas.openxmlformats.org/officeDocument/2006/relationships/image" Target="../media/image3266.png"/><Relationship Id="rId483" Type="http://schemas.openxmlformats.org/officeDocument/2006/relationships/customXml" Target="../ink/ink2483.xml"/><Relationship Id="rId539" Type="http://schemas.openxmlformats.org/officeDocument/2006/relationships/image" Target="../media/image3314.png"/><Relationship Id="rId40" Type="http://schemas.openxmlformats.org/officeDocument/2006/relationships/image" Target="../media/image3070.png"/><Relationship Id="rId136" Type="http://schemas.openxmlformats.org/officeDocument/2006/relationships/image" Target="../media/image3118.png"/><Relationship Id="rId178" Type="http://schemas.openxmlformats.org/officeDocument/2006/relationships/image" Target="../media/image3138.png"/><Relationship Id="rId301" Type="http://schemas.openxmlformats.org/officeDocument/2006/relationships/image" Target="../media/image3197.png"/><Relationship Id="rId343" Type="http://schemas.openxmlformats.org/officeDocument/2006/relationships/image" Target="../media/image3218.png"/><Relationship Id="rId550" Type="http://schemas.openxmlformats.org/officeDocument/2006/relationships/customXml" Target="../ink/ink2517.xml"/><Relationship Id="rId82" Type="http://schemas.openxmlformats.org/officeDocument/2006/relationships/image" Target="../media/image3091.png"/><Relationship Id="rId203" Type="http://schemas.openxmlformats.org/officeDocument/2006/relationships/customXml" Target="../ink/ink2341.xml"/><Relationship Id="rId385" Type="http://schemas.openxmlformats.org/officeDocument/2006/relationships/image" Target="../media/image3238.png"/><Relationship Id="rId592" Type="http://schemas.openxmlformats.org/officeDocument/2006/relationships/customXml" Target="../ink/ink2538.xml"/><Relationship Id="rId606" Type="http://schemas.openxmlformats.org/officeDocument/2006/relationships/image" Target="../media/image3347.png"/><Relationship Id="rId245" Type="http://schemas.openxmlformats.org/officeDocument/2006/relationships/customXml" Target="../ink/ink2362.xml"/><Relationship Id="rId287" Type="http://schemas.openxmlformats.org/officeDocument/2006/relationships/customXml" Target="../ink/ink2383.xml"/><Relationship Id="rId410" Type="http://schemas.openxmlformats.org/officeDocument/2006/relationships/customXml" Target="../ink/ink2446.xml"/><Relationship Id="rId452" Type="http://schemas.openxmlformats.org/officeDocument/2006/relationships/customXml" Target="../ink/ink2467.xml"/><Relationship Id="rId494" Type="http://schemas.openxmlformats.org/officeDocument/2006/relationships/image" Target="../media/image3292.png"/><Relationship Id="rId508" Type="http://schemas.openxmlformats.org/officeDocument/2006/relationships/customXml" Target="../ink/ink2496.xml"/><Relationship Id="rId105" Type="http://schemas.openxmlformats.org/officeDocument/2006/relationships/customXml" Target="../ink/ink2292.xml"/><Relationship Id="rId147" Type="http://schemas.openxmlformats.org/officeDocument/2006/relationships/customXml" Target="../ink/ink2313.xml"/><Relationship Id="rId312" Type="http://schemas.openxmlformats.org/officeDocument/2006/relationships/customXml" Target="../ink/ink2396.xml"/><Relationship Id="rId354" Type="http://schemas.openxmlformats.org/officeDocument/2006/relationships/customXml" Target="../ink/ink2417.xml"/><Relationship Id="rId51" Type="http://schemas.openxmlformats.org/officeDocument/2006/relationships/customXml" Target="../ink/ink2265.xml"/><Relationship Id="rId93" Type="http://schemas.openxmlformats.org/officeDocument/2006/relationships/customXml" Target="../ink/ink2286.xml"/><Relationship Id="rId189" Type="http://schemas.openxmlformats.org/officeDocument/2006/relationships/customXml" Target="../ink/ink2334.xml"/><Relationship Id="rId396" Type="http://schemas.openxmlformats.org/officeDocument/2006/relationships/customXml" Target="../ink/ink2439.xml"/><Relationship Id="rId561" Type="http://schemas.openxmlformats.org/officeDocument/2006/relationships/image" Target="../media/image3325.png"/><Relationship Id="rId214" Type="http://schemas.openxmlformats.org/officeDocument/2006/relationships/image" Target="../media/image3156.png"/><Relationship Id="rId256" Type="http://schemas.openxmlformats.org/officeDocument/2006/relationships/image" Target="../media/image3176.png"/><Relationship Id="rId298" Type="http://schemas.openxmlformats.org/officeDocument/2006/relationships/customXml" Target="../ink/ink2389.xml"/><Relationship Id="rId421" Type="http://schemas.openxmlformats.org/officeDocument/2006/relationships/image" Target="../media/image3256.png"/><Relationship Id="rId463" Type="http://schemas.openxmlformats.org/officeDocument/2006/relationships/image" Target="../media/image3277.png"/><Relationship Id="rId519" Type="http://schemas.openxmlformats.org/officeDocument/2006/relationships/image" Target="../media/image3304.png"/><Relationship Id="rId116" Type="http://schemas.openxmlformats.org/officeDocument/2006/relationships/image" Target="../media/image3108.png"/><Relationship Id="rId158" Type="http://schemas.openxmlformats.org/officeDocument/2006/relationships/image" Target="../media/image3129.png"/><Relationship Id="rId323" Type="http://schemas.openxmlformats.org/officeDocument/2006/relationships/image" Target="../media/image3208.png"/><Relationship Id="rId530" Type="http://schemas.openxmlformats.org/officeDocument/2006/relationships/customXml" Target="../ink/ink2507.xml"/><Relationship Id="rId20" Type="http://schemas.openxmlformats.org/officeDocument/2006/relationships/customXml" Target="../ink/ink2249.xml"/><Relationship Id="rId62" Type="http://schemas.openxmlformats.org/officeDocument/2006/relationships/image" Target="../media/image3081.png"/><Relationship Id="rId365" Type="http://schemas.openxmlformats.org/officeDocument/2006/relationships/customXml" Target="../ink/ink2423.xml"/><Relationship Id="rId572" Type="http://schemas.openxmlformats.org/officeDocument/2006/relationships/customXml" Target="../ink/ink2528.xml"/><Relationship Id="rId225" Type="http://schemas.openxmlformats.org/officeDocument/2006/relationships/customXml" Target="../ink/ink2352.xml"/><Relationship Id="rId267" Type="http://schemas.openxmlformats.org/officeDocument/2006/relationships/customXml" Target="../ink/ink2373.xml"/><Relationship Id="rId432" Type="http://schemas.openxmlformats.org/officeDocument/2006/relationships/customXml" Target="../ink/ink2457.xml"/><Relationship Id="rId474" Type="http://schemas.openxmlformats.org/officeDocument/2006/relationships/image" Target="../media/image3282.png"/><Relationship Id="rId127" Type="http://schemas.openxmlformats.org/officeDocument/2006/relationships/customXml" Target="../ink/ink2303.xml"/><Relationship Id="rId31" Type="http://schemas.openxmlformats.org/officeDocument/2006/relationships/customXml" Target="../ink/ink2255.xml"/><Relationship Id="rId73" Type="http://schemas.openxmlformats.org/officeDocument/2006/relationships/customXml" Target="../ink/ink2276.xml"/><Relationship Id="rId169" Type="http://schemas.openxmlformats.org/officeDocument/2006/relationships/customXml" Target="../ink/ink2324.xml"/><Relationship Id="rId334" Type="http://schemas.openxmlformats.org/officeDocument/2006/relationships/customXml" Target="../ink/ink2407.xml"/><Relationship Id="rId376" Type="http://schemas.openxmlformats.org/officeDocument/2006/relationships/image" Target="../media/image3234.png"/><Relationship Id="rId541" Type="http://schemas.openxmlformats.org/officeDocument/2006/relationships/image" Target="../media/image3315.png"/><Relationship Id="rId583" Type="http://schemas.openxmlformats.org/officeDocument/2006/relationships/image" Target="../media/image3336.png"/><Relationship Id="rId4" Type="http://schemas.openxmlformats.org/officeDocument/2006/relationships/customXml" Target="../ink/ink2241.xml"/><Relationship Id="rId180" Type="http://schemas.openxmlformats.org/officeDocument/2006/relationships/image" Target="../media/image3139.png"/><Relationship Id="rId236" Type="http://schemas.openxmlformats.org/officeDocument/2006/relationships/image" Target="../media/image3167.png"/><Relationship Id="rId278" Type="http://schemas.openxmlformats.org/officeDocument/2006/relationships/image" Target="../media/image3186.png"/><Relationship Id="rId401" Type="http://schemas.openxmlformats.org/officeDocument/2006/relationships/image" Target="../media/image3246.png"/><Relationship Id="rId443" Type="http://schemas.openxmlformats.org/officeDocument/2006/relationships/image" Target="../media/image3267.png"/><Relationship Id="rId303" Type="http://schemas.openxmlformats.org/officeDocument/2006/relationships/image" Target="../media/image3198.png"/><Relationship Id="rId485" Type="http://schemas.openxmlformats.org/officeDocument/2006/relationships/customXml" Target="../ink/ink2484.xml"/><Relationship Id="rId42" Type="http://schemas.openxmlformats.org/officeDocument/2006/relationships/image" Target="../media/image3071.png"/><Relationship Id="rId84" Type="http://schemas.openxmlformats.org/officeDocument/2006/relationships/image" Target="../media/image3092.png"/><Relationship Id="rId138" Type="http://schemas.openxmlformats.org/officeDocument/2006/relationships/image" Target="../media/image3119.png"/><Relationship Id="rId345" Type="http://schemas.openxmlformats.org/officeDocument/2006/relationships/image" Target="../media/image3219.png"/><Relationship Id="rId387" Type="http://schemas.openxmlformats.org/officeDocument/2006/relationships/image" Target="../media/image3239.png"/><Relationship Id="rId510" Type="http://schemas.openxmlformats.org/officeDocument/2006/relationships/customXml" Target="../ink/ink2497.xml"/><Relationship Id="rId552" Type="http://schemas.openxmlformats.org/officeDocument/2006/relationships/customXml" Target="../ink/ink2518.xml"/><Relationship Id="rId594" Type="http://schemas.openxmlformats.org/officeDocument/2006/relationships/customXml" Target="../ink/ink2539.xml"/><Relationship Id="rId608" Type="http://schemas.openxmlformats.org/officeDocument/2006/relationships/image" Target="../media/image3348.png"/><Relationship Id="rId191" Type="http://schemas.openxmlformats.org/officeDocument/2006/relationships/customXml" Target="../ink/ink2335.xml"/><Relationship Id="rId205" Type="http://schemas.openxmlformats.org/officeDocument/2006/relationships/customXml" Target="../ink/ink2342.xml"/><Relationship Id="rId247" Type="http://schemas.openxmlformats.org/officeDocument/2006/relationships/customXml" Target="../ink/ink2363.xml"/><Relationship Id="rId412" Type="http://schemas.openxmlformats.org/officeDocument/2006/relationships/customXml" Target="../ink/ink2447.xml"/><Relationship Id="rId107" Type="http://schemas.openxmlformats.org/officeDocument/2006/relationships/customXml" Target="../ink/ink2293.xml"/><Relationship Id="rId289" Type="http://schemas.openxmlformats.org/officeDocument/2006/relationships/customXml" Target="../ink/ink2384.xml"/><Relationship Id="rId454" Type="http://schemas.openxmlformats.org/officeDocument/2006/relationships/customXml" Target="../ink/ink2468.xml"/><Relationship Id="rId496" Type="http://schemas.openxmlformats.org/officeDocument/2006/relationships/image" Target="../media/image3293.png"/><Relationship Id="rId11" Type="http://schemas.openxmlformats.org/officeDocument/2006/relationships/image" Target="../media/image3056.png"/><Relationship Id="rId53" Type="http://schemas.openxmlformats.org/officeDocument/2006/relationships/customXml" Target="../ink/ink2266.xml"/><Relationship Id="rId149" Type="http://schemas.openxmlformats.org/officeDocument/2006/relationships/customXml" Target="../ink/ink2314.xml"/><Relationship Id="rId314" Type="http://schemas.openxmlformats.org/officeDocument/2006/relationships/customXml" Target="../ink/ink2397.xml"/><Relationship Id="rId356" Type="http://schemas.openxmlformats.org/officeDocument/2006/relationships/customXml" Target="../ink/ink2418.xml"/><Relationship Id="rId398" Type="http://schemas.openxmlformats.org/officeDocument/2006/relationships/customXml" Target="../ink/ink2440.xml"/><Relationship Id="rId521" Type="http://schemas.openxmlformats.org/officeDocument/2006/relationships/image" Target="../media/image3305.png"/><Relationship Id="rId563" Type="http://schemas.openxmlformats.org/officeDocument/2006/relationships/image" Target="../media/image3326.png"/><Relationship Id="rId95" Type="http://schemas.openxmlformats.org/officeDocument/2006/relationships/customXml" Target="../ink/ink2287.xml"/><Relationship Id="rId160" Type="http://schemas.openxmlformats.org/officeDocument/2006/relationships/image" Target="../media/image3130.png"/><Relationship Id="rId216" Type="http://schemas.openxmlformats.org/officeDocument/2006/relationships/image" Target="../media/image3157.png"/><Relationship Id="rId423" Type="http://schemas.openxmlformats.org/officeDocument/2006/relationships/image" Target="../media/image3257.png"/><Relationship Id="rId258" Type="http://schemas.openxmlformats.org/officeDocument/2006/relationships/image" Target="../media/image2867.png"/><Relationship Id="rId465" Type="http://schemas.openxmlformats.org/officeDocument/2006/relationships/image" Target="../media/image3278.png"/><Relationship Id="rId22" Type="http://schemas.openxmlformats.org/officeDocument/2006/relationships/image" Target="../media/image3061.png"/><Relationship Id="rId64" Type="http://schemas.openxmlformats.org/officeDocument/2006/relationships/image" Target="../media/image3082.png"/><Relationship Id="rId118" Type="http://schemas.openxmlformats.org/officeDocument/2006/relationships/image" Target="../media/image3109.png"/><Relationship Id="rId325" Type="http://schemas.openxmlformats.org/officeDocument/2006/relationships/image" Target="../media/image3209.png"/><Relationship Id="rId367" Type="http://schemas.openxmlformats.org/officeDocument/2006/relationships/customXml" Target="../ink/ink2424.xml"/><Relationship Id="rId532" Type="http://schemas.openxmlformats.org/officeDocument/2006/relationships/customXml" Target="../ink/ink2508.xml"/><Relationship Id="rId574" Type="http://schemas.openxmlformats.org/officeDocument/2006/relationships/customXml" Target="../ink/ink2529.xml"/><Relationship Id="rId171" Type="http://schemas.openxmlformats.org/officeDocument/2006/relationships/customXml" Target="../ink/ink2325.xml"/><Relationship Id="rId227" Type="http://schemas.openxmlformats.org/officeDocument/2006/relationships/customXml" Target="../ink/ink2353.xml"/><Relationship Id="rId269" Type="http://schemas.openxmlformats.org/officeDocument/2006/relationships/customXml" Target="../ink/ink2374.xml"/><Relationship Id="rId434" Type="http://schemas.openxmlformats.org/officeDocument/2006/relationships/customXml" Target="../ink/ink2458.xml"/><Relationship Id="rId476" Type="http://schemas.openxmlformats.org/officeDocument/2006/relationships/image" Target="../media/image3283.png"/><Relationship Id="rId33" Type="http://schemas.openxmlformats.org/officeDocument/2006/relationships/customXml" Target="../ink/ink2256.xml"/><Relationship Id="rId129" Type="http://schemas.openxmlformats.org/officeDocument/2006/relationships/customXml" Target="../ink/ink2304.xml"/><Relationship Id="rId280" Type="http://schemas.openxmlformats.org/officeDocument/2006/relationships/image" Target="../media/image3187.png"/><Relationship Id="rId336" Type="http://schemas.openxmlformats.org/officeDocument/2006/relationships/customXml" Target="../ink/ink2408.xml"/><Relationship Id="rId501" Type="http://schemas.openxmlformats.org/officeDocument/2006/relationships/customXml" Target="../ink/ink2492.xml"/><Relationship Id="rId543" Type="http://schemas.openxmlformats.org/officeDocument/2006/relationships/image" Target="../media/image3316.png"/><Relationship Id="rId75" Type="http://schemas.openxmlformats.org/officeDocument/2006/relationships/customXml" Target="../ink/ink2277.xml"/><Relationship Id="rId140" Type="http://schemas.openxmlformats.org/officeDocument/2006/relationships/image" Target="../media/image3120.png"/><Relationship Id="rId182" Type="http://schemas.openxmlformats.org/officeDocument/2006/relationships/image" Target="../media/image3140.png"/><Relationship Id="rId378" Type="http://schemas.openxmlformats.org/officeDocument/2006/relationships/image" Target="../media/image3235.png"/><Relationship Id="rId403" Type="http://schemas.openxmlformats.org/officeDocument/2006/relationships/image" Target="../media/image3247.png"/><Relationship Id="rId585" Type="http://schemas.openxmlformats.org/officeDocument/2006/relationships/image" Target="../media/image3337.png"/><Relationship Id="rId6" Type="http://schemas.openxmlformats.org/officeDocument/2006/relationships/customXml" Target="../ink/ink2242.xml"/><Relationship Id="rId238" Type="http://schemas.openxmlformats.org/officeDocument/2006/relationships/image" Target="../media/image3168.png"/><Relationship Id="rId445" Type="http://schemas.openxmlformats.org/officeDocument/2006/relationships/image" Target="../media/image3268.png"/><Relationship Id="rId487" Type="http://schemas.openxmlformats.org/officeDocument/2006/relationships/customXml" Target="../ink/ink2485.xml"/><Relationship Id="rId610" Type="http://schemas.openxmlformats.org/officeDocument/2006/relationships/image" Target="../media/image3349.png"/><Relationship Id="rId291" Type="http://schemas.openxmlformats.org/officeDocument/2006/relationships/customXml" Target="../ink/ink2385.xml"/><Relationship Id="rId305" Type="http://schemas.openxmlformats.org/officeDocument/2006/relationships/image" Target="../media/image3199.png"/><Relationship Id="rId347" Type="http://schemas.openxmlformats.org/officeDocument/2006/relationships/image" Target="../media/image3220.png"/><Relationship Id="rId512" Type="http://schemas.openxmlformats.org/officeDocument/2006/relationships/customXml" Target="../ink/ink2498.xml"/><Relationship Id="rId44" Type="http://schemas.openxmlformats.org/officeDocument/2006/relationships/image" Target="../media/image3072.png"/><Relationship Id="rId86" Type="http://schemas.openxmlformats.org/officeDocument/2006/relationships/image" Target="../media/image3093.png"/><Relationship Id="rId151" Type="http://schemas.openxmlformats.org/officeDocument/2006/relationships/customXml" Target="../ink/ink2315.xml"/><Relationship Id="rId389" Type="http://schemas.openxmlformats.org/officeDocument/2006/relationships/image" Target="../media/image3240.png"/><Relationship Id="rId554" Type="http://schemas.openxmlformats.org/officeDocument/2006/relationships/customXml" Target="../ink/ink2519.xml"/><Relationship Id="rId596" Type="http://schemas.openxmlformats.org/officeDocument/2006/relationships/customXml" Target="../ink/ink2540.xml"/><Relationship Id="rId193" Type="http://schemas.openxmlformats.org/officeDocument/2006/relationships/customXml" Target="../ink/ink2336.xml"/><Relationship Id="rId207" Type="http://schemas.openxmlformats.org/officeDocument/2006/relationships/customXml" Target="../ink/ink2343.xml"/><Relationship Id="rId249" Type="http://schemas.openxmlformats.org/officeDocument/2006/relationships/customXml" Target="../ink/ink2364.xml"/><Relationship Id="rId414" Type="http://schemas.openxmlformats.org/officeDocument/2006/relationships/customXml" Target="../ink/ink2448.xml"/><Relationship Id="rId456" Type="http://schemas.openxmlformats.org/officeDocument/2006/relationships/customXml" Target="../ink/ink2469.xml"/><Relationship Id="rId498" Type="http://schemas.openxmlformats.org/officeDocument/2006/relationships/image" Target="../media/image3294.png"/><Relationship Id="rId13" Type="http://schemas.openxmlformats.org/officeDocument/2006/relationships/image" Target="../media/image3057.png"/><Relationship Id="rId109" Type="http://schemas.openxmlformats.org/officeDocument/2006/relationships/customXml" Target="../ink/ink2294.xml"/><Relationship Id="rId260" Type="http://schemas.openxmlformats.org/officeDocument/2006/relationships/image" Target="../media/image3177.png"/><Relationship Id="rId316" Type="http://schemas.openxmlformats.org/officeDocument/2006/relationships/customXml" Target="../ink/ink2398.xml"/><Relationship Id="rId523" Type="http://schemas.openxmlformats.org/officeDocument/2006/relationships/image" Target="../media/image3306.png"/><Relationship Id="rId55" Type="http://schemas.openxmlformats.org/officeDocument/2006/relationships/customXml" Target="../ink/ink2267.xml"/><Relationship Id="rId97" Type="http://schemas.openxmlformats.org/officeDocument/2006/relationships/customXml" Target="../ink/ink2288.xml"/><Relationship Id="rId120" Type="http://schemas.openxmlformats.org/officeDocument/2006/relationships/image" Target="../media/image3110.png"/><Relationship Id="rId358" Type="http://schemas.openxmlformats.org/officeDocument/2006/relationships/customXml" Target="../ink/ink2419.xml"/><Relationship Id="rId565" Type="http://schemas.openxmlformats.org/officeDocument/2006/relationships/image" Target="../media/image3327.png"/><Relationship Id="rId162" Type="http://schemas.openxmlformats.org/officeDocument/2006/relationships/image" Target="../media/image2366.png"/><Relationship Id="rId218" Type="http://schemas.openxmlformats.org/officeDocument/2006/relationships/image" Target="../media/image3158.png"/><Relationship Id="rId425" Type="http://schemas.openxmlformats.org/officeDocument/2006/relationships/image" Target="../media/image3258.png"/><Relationship Id="rId467" Type="http://schemas.openxmlformats.org/officeDocument/2006/relationships/image" Target="../media/image3279.png"/><Relationship Id="rId271" Type="http://schemas.openxmlformats.org/officeDocument/2006/relationships/customXml" Target="../ink/ink2375.xml"/><Relationship Id="rId24" Type="http://schemas.openxmlformats.org/officeDocument/2006/relationships/image" Target="../media/image3062.png"/><Relationship Id="rId66" Type="http://schemas.openxmlformats.org/officeDocument/2006/relationships/image" Target="../media/image3083.png"/><Relationship Id="rId131" Type="http://schemas.openxmlformats.org/officeDocument/2006/relationships/customXml" Target="../ink/ink2305.xml"/><Relationship Id="rId327" Type="http://schemas.openxmlformats.org/officeDocument/2006/relationships/image" Target="../media/image3210.png"/><Relationship Id="rId369" Type="http://schemas.openxmlformats.org/officeDocument/2006/relationships/customXml" Target="../ink/ink2425.xml"/><Relationship Id="rId534" Type="http://schemas.openxmlformats.org/officeDocument/2006/relationships/customXml" Target="../ink/ink2509.xml"/><Relationship Id="rId576" Type="http://schemas.openxmlformats.org/officeDocument/2006/relationships/customXml" Target="../ink/ink2530.xml"/><Relationship Id="rId173" Type="http://schemas.openxmlformats.org/officeDocument/2006/relationships/customXml" Target="../ink/ink2326.xml"/><Relationship Id="rId229" Type="http://schemas.openxmlformats.org/officeDocument/2006/relationships/customXml" Target="../ink/ink2354.xml"/><Relationship Id="rId380" Type="http://schemas.openxmlformats.org/officeDocument/2006/relationships/customXml" Target="../ink/ink2431.xml"/><Relationship Id="rId436" Type="http://schemas.openxmlformats.org/officeDocument/2006/relationships/customXml" Target="../ink/ink2459.xml"/><Relationship Id="rId601" Type="http://schemas.openxmlformats.org/officeDocument/2006/relationships/customXml" Target="../ink/ink2543.xml"/><Relationship Id="rId240" Type="http://schemas.openxmlformats.org/officeDocument/2006/relationships/image" Target="../media/image3169.png"/><Relationship Id="rId478" Type="http://schemas.openxmlformats.org/officeDocument/2006/relationships/image" Target="../media/image3284.png"/><Relationship Id="rId35" Type="http://schemas.openxmlformats.org/officeDocument/2006/relationships/customXml" Target="../ink/ink2257.xml"/><Relationship Id="rId77" Type="http://schemas.openxmlformats.org/officeDocument/2006/relationships/customXml" Target="../ink/ink2278.xml"/><Relationship Id="rId100" Type="http://schemas.openxmlformats.org/officeDocument/2006/relationships/image" Target="../media/image3100.png"/><Relationship Id="rId282" Type="http://schemas.openxmlformats.org/officeDocument/2006/relationships/image" Target="../media/image3188.png"/><Relationship Id="rId338" Type="http://schemas.openxmlformats.org/officeDocument/2006/relationships/customXml" Target="../ink/ink2409.xml"/><Relationship Id="rId503" Type="http://schemas.openxmlformats.org/officeDocument/2006/relationships/customXml" Target="../ink/ink2493.xml"/><Relationship Id="rId545" Type="http://schemas.openxmlformats.org/officeDocument/2006/relationships/image" Target="../media/image3317.png"/><Relationship Id="rId587" Type="http://schemas.openxmlformats.org/officeDocument/2006/relationships/image" Target="../media/image3338.png"/><Relationship Id="rId8" Type="http://schemas.openxmlformats.org/officeDocument/2006/relationships/customXml" Target="../ink/ink2243.xml"/><Relationship Id="rId142" Type="http://schemas.openxmlformats.org/officeDocument/2006/relationships/image" Target="../media/image3121.png"/><Relationship Id="rId184" Type="http://schemas.openxmlformats.org/officeDocument/2006/relationships/image" Target="../media/image3141.png"/><Relationship Id="rId391" Type="http://schemas.openxmlformats.org/officeDocument/2006/relationships/image" Target="../media/image3241.png"/><Relationship Id="rId405" Type="http://schemas.openxmlformats.org/officeDocument/2006/relationships/image" Target="../media/image3248.png"/><Relationship Id="rId447" Type="http://schemas.openxmlformats.org/officeDocument/2006/relationships/image" Target="../media/image3269.png"/><Relationship Id="rId612" Type="http://schemas.openxmlformats.org/officeDocument/2006/relationships/image" Target="../media/image3350.png"/><Relationship Id="rId251" Type="http://schemas.openxmlformats.org/officeDocument/2006/relationships/customXml" Target="../ink/ink2365.xml"/><Relationship Id="rId489" Type="http://schemas.openxmlformats.org/officeDocument/2006/relationships/customXml" Target="../ink/ink2486.xml"/><Relationship Id="rId46" Type="http://schemas.openxmlformats.org/officeDocument/2006/relationships/image" Target="../media/image3073.png"/><Relationship Id="rId293" Type="http://schemas.openxmlformats.org/officeDocument/2006/relationships/customXml" Target="../ink/ink2386.xml"/><Relationship Id="rId307" Type="http://schemas.openxmlformats.org/officeDocument/2006/relationships/image" Target="../media/image3200.png"/><Relationship Id="rId349" Type="http://schemas.openxmlformats.org/officeDocument/2006/relationships/image" Target="../media/image3221.png"/><Relationship Id="rId514" Type="http://schemas.openxmlformats.org/officeDocument/2006/relationships/customXml" Target="../ink/ink2499.xml"/><Relationship Id="rId556" Type="http://schemas.openxmlformats.org/officeDocument/2006/relationships/customXml" Target="../ink/ink2520.xml"/><Relationship Id="rId88" Type="http://schemas.openxmlformats.org/officeDocument/2006/relationships/image" Target="../media/image3094.png"/><Relationship Id="rId111" Type="http://schemas.openxmlformats.org/officeDocument/2006/relationships/customXml" Target="../ink/ink2295.xml"/><Relationship Id="rId153" Type="http://schemas.openxmlformats.org/officeDocument/2006/relationships/customXml" Target="../ink/ink2316.xml"/><Relationship Id="rId195" Type="http://schemas.openxmlformats.org/officeDocument/2006/relationships/customXml" Target="../ink/ink2337.xml"/><Relationship Id="rId209" Type="http://schemas.openxmlformats.org/officeDocument/2006/relationships/customXml" Target="../ink/ink2344.xml"/><Relationship Id="rId360" Type="http://schemas.openxmlformats.org/officeDocument/2006/relationships/customXml" Target="../ink/ink2420.xml"/><Relationship Id="rId416" Type="http://schemas.openxmlformats.org/officeDocument/2006/relationships/customXml" Target="../ink/ink2449.xml"/><Relationship Id="rId598" Type="http://schemas.openxmlformats.org/officeDocument/2006/relationships/customXml" Target="../ink/ink2541.xml"/><Relationship Id="rId220" Type="http://schemas.openxmlformats.org/officeDocument/2006/relationships/image" Target="../media/image3159.png"/><Relationship Id="rId458" Type="http://schemas.openxmlformats.org/officeDocument/2006/relationships/customXml" Target="../ink/ink2470.xml"/><Relationship Id="rId15" Type="http://schemas.openxmlformats.org/officeDocument/2006/relationships/image" Target="../media/image3058.png"/><Relationship Id="rId57" Type="http://schemas.openxmlformats.org/officeDocument/2006/relationships/customXml" Target="../ink/ink2268.xml"/><Relationship Id="rId262" Type="http://schemas.openxmlformats.org/officeDocument/2006/relationships/image" Target="../media/image3178.png"/><Relationship Id="rId318" Type="http://schemas.openxmlformats.org/officeDocument/2006/relationships/customXml" Target="../ink/ink2399.xml"/><Relationship Id="rId525" Type="http://schemas.openxmlformats.org/officeDocument/2006/relationships/image" Target="../media/image3307.png"/><Relationship Id="rId567" Type="http://schemas.openxmlformats.org/officeDocument/2006/relationships/image" Target="../media/image3328.png"/><Relationship Id="rId99" Type="http://schemas.openxmlformats.org/officeDocument/2006/relationships/customXml" Target="../ink/ink2289.xml"/><Relationship Id="rId122" Type="http://schemas.openxmlformats.org/officeDocument/2006/relationships/image" Target="../media/image3111.png"/><Relationship Id="rId164" Type="http://schemas.openxmlformats.org/officeDocument/2006/relationships/image" Target="../media/image3131.png"/><Relationship Id="rId371" Type="http://schemas.openxmlformats.org/officeDocument/2006/relationships/customXml" Target="../ink/ink2426.xml"/><Relationship Id="rId427" Type="http://schemas.openxmlformats.org/officeDocument/2006/relationships/image" Target="../media/image3259.png"/><Relationship Id="rId469" Type="http://schemas.openxmlformats.org/officeDocument/2006/relationships/image" Target="../media/image3280.png"/><Relationship Id="rId26" Type="http://schemas.openxmlformats.org/officeDocument/2006/relationships/image" Target="../media/image3063.png"/><Relationship Id="rId231" Type="http://schemas.openxmlformats.org/officeDocument/2006/relationships/customXml" Target="../ink/ink2355.xml"/><Relationship Id="rId273" Type="http://schemas.openxmlformats.org/officeDocument/2006/relationships/customXml" Target="../ink/ink2376.xml"/><Relationship Id="rId329" Type="http://schemas.openxmlformats.org/officeDocument/2006/relationships/image" Target="../media/image3211.png"/><Relationship Id="rId480" Type="http://schemas.openxmlformats.org/officeDocument/2006/relationships/image" Target="../media/image3285.png"/><Relationship Id="rId536" Type="http://schemas.openxmlformats.org/officeDocument/2006/relationships/customXml" Target="../ink/ink2510.xml"/><Relationship Id="rId68" Type="http://schemas.openxmlformats.org/officeDocument/2006/relationships/image" Target="../media/image3084.png"/><Relationship Id="rId133" Type="http://schemas.openxmlformats.org/officeDocument/2006/relationships/customXml" Target="../ink/ink2306.xml"/><Relationship Id="rId175" Type="http://schemas.openxmlformats.org/officeDocument/2006/relationships/customXml" Target="../ink/ink2327.xml"/><Relationship Id="rId340" Type="http://schemas.openxmlformats.org/officeDocument/2006/relationships/customXml" Target="../ink/ink2410.xml"/><Relationship Id="rId578" Type="http://schemas.openxmlformats.org/officeDocument/2006/relationships/customXml" Target="../ink/ink2531.xml"/><Relationship Id="rId200" Type="http://schemas.openxmlformats.org/officeDocument/2006/relationships/image" Target="../media/image3149.png"/><Relationship Id="rId382" Type="http://schemas.openxmlformats.org/officeDocument/2006/relationships/customXml" Target="../ink/ink2432.xml"/><Relationship Id="rId438" Type="http://schemas.openxmlformats.org/officeDocument/2006/relationships/customXml" Target="../ink/ink2460.xml"/><Relationship Id="rId603" Type="http://schemas.openxmlformats.org/officeDocument/2006/relationships/customXml" Target="../ink/ink2544.xml"/><Relationship Id="rId242" Type="http://schemas.openxmlformats.org/officeDocument/2006/relationships/image" Target="../media/image2359.png"/><Relationship Id="rId284" Type="http://schemas.openxmlformats.org/officeDocument/2006/relationships/image" Target="../media/image3189.png"/><Relationship Id="rId491" Type="http://schemas.openxmlformats.org/officeDocument/2006/relationships/customXml" Target="../ink/ink2487.xml"/><Relationship Id="rId505" Type="http://schemas.openxmlformats.org/officeDocument/2006/relationships/image" Target="../media/image3297.png"/><Relationship Id="rId37" Type="http://schemas.openxmlformats.org/officeDocument/2006/relationships/customXml" Target="../ink/ink2258.xml"/><Relationship Id="rId79" Type="http://schemas.openxmlformats.org/officeDocument/2006/relationships/customXml" Target="../ink/ink2279.xml"/><Relationship Id="rId102" Type="http://schemas.openxmlformats.org/officeDocument/2006/relationships/image" Target="../media/image3101.png"/><Relationship Id="rId144" Type="http://schemas.openxmlformats.org/officeDocument/2006/relationships/image" Target="../media/image3122.png"/><Relationship Id="rId547" Type="http://schemas.openxmlformats.org/officeDocument/2006/relationships/image" Target="../media/image3318.png"/><Relationship Id="rId589" Type="http://schemas.openxmlformats.org/officeDocument/2006/relationships/image" Target="../media/image3339.png"/><Relationship Id="rId90" Type="http://schemas.openxmlformats.org/officeDocument/2006/relationships/image" Target="../media/image3095.png"/><Relationship Id="rId186" Type="http://schemas.openxmlformats.org/officeDocument/2006/relationships/image" Target="../media/image3142.png"/><Relationship Id="rId351" Type="http://schemas.openxmlformats.org/officeDocument/2006/relationships/image" Target="../media/image3222.png"/><Relationship Id="rId393" Type="http://schemas.openxmlformats.org/officeDocument/2006/relationships/image" Target="../media/image3242.png"/><Relationship Id="rId407" Type="http://schemas.openxmlformats.org/officeDocument/2006/relationships/image" Target="../media/image3249.png"/><Relationship Id="rId449" Type="http://schemas.openxmlformats.org/officeDocument/2006/relationships/image" Target="../media/image3270.png"/><Relationship Id="rId211" Type="http://schemas.openxmlformats.org/officeDocument/2006/relationships/customXml" Target="../ink/ink2345.xml"/><Relationship Id="rId253" Type="http://schemas.openxmlformats.org/officeDocument/2006/relationships/customXml" Target="../ink/ink2366.xml"/><Relationship Id="rId295" Type="http://schemas.openxmlformats.org/officeDocument/2006/relationships/customXml" Target="../ink/ink2387.xml"/><Relationship Id="rId309" Type="http://schemas.openxmlformats.org/officeDocument/2006/relationships/image" Target="../media/image3201.png"/><Relationship Id="rId460" Type="http://schemas.openxmlformats.org/officeDocument/2006/relationships/customXml" Target="../ink/ink2471.xml"/><Relationship Id="rId516" Type="http://schemas.openxmlformats.org/officeDocument/2006/relationships/customXml" Target="../ink/ink2500.xml"/><Relationship Id="rId48" Type="http://schemas.openxmlformats.org/officeDocument/2006/relationships/image" Target="../media/image3074.png"/><Relationship Id="rId113" Type="http://schemas.openxmlformats.org/officeDocument/2006/relationships/customXml" Target="../ink/ink2296.xml"/><Relationship Id="rId320" Type="http://schemas.openxmlformats.org/officeDocument/2006/relationships/customXml" Target="../ink/ink2400.xml"/><Relationship Id="rId558" Type="http://schemas.openxmlformats.org/officeDocument/2006/relationships/customXml" Target="../ink/ink2521.xml"/><Relationship Id="rId155" Type="http://schemas.openxmlformats.org/officeDocument/2006/relationships/customXml" Target="../ink/ink2317.xml"/><Relationship Id="rId197" Type="http://schemas.openxmlformats.org/officeDocument/2006/relationships/customXml" Target="../ink/ink2338.xml"/><Relationship Id="rId362" Type="http://schemas.openxmlformats.org/officeDocument/2006/relationships/customXml" Target="../ink/ink2421.xml"/><Relationship Id="rId418" Type="http://schemas.openxmlformats.org/officeDocument/2006/relationships/customXml" Target="../ink/ink2450.xml"/><Relationship Id="rId222" Type="http://schemas.openxmlformats.org/officeDocument/2006/relationships/image" Target="../media/image3160.png"/><Relationship Id="rId264" Type="http://schemas.openxmlformats.org/officeDocument/2006/relationships/image" Target="../media/image3179.png"/><Relationship Id="rId471" Type="http://schemas.openxmlformats.org/officeDocument/2006/relationships/image" Target="../media/image3281.png"/><Relationship Id="rId17" Type="http://schemas.openxmlformats.org/officeDocument/2006/relationships/image" Target="../media/image3059.png"/><Relationship Id="rId59" Type="http://schemas.openxmlformats.org/officeDocument/2006/relationships/customXml" Target="../ink/ink2269.xml"/><Relationship Id="rId124" Type="http://schemas.openxmlformats.org/officeDocument/2006/relationships/image" Target="../media/image3112.png"/><Relationship Id="rId527" Type="http://schemas.openxmlformats.org/officeDocument/2006/relationships/image" Target="../media/image3308.png"/><Relationship Id="rId569" Type="http://schemas.openxmlformats.org/officeDocument/2006/relationships/image" Target="../media/image3329.png"/><Relationship Id="rId70" Type="http://schemas.openxmlformats.org/officeDocument/2006/relationships/image" Target="../media/image3085.png"/><Relationship Id="rId166" Type="http://schemas.openxmlformats.org/officeDocument/2006/relationships/image" Target="../media/image3132.png"/><Relationship Id="rId331" Type="http://schemas.openxmlformats.org/officeDocument/2006/relationships/image" Target="../media/image3212.png"/><Relationship Id="rId373" Type="http://schemas.openxmlformats.org/officeDocument/2006/relationships/customXml" Target="../ink/ink2427.xml"/><Relationship Id="rId429" Type="http://schemas.openxmlformats.org/officeDocument/2006/relationships/image" Target="../media/image3260.png"/><Relationship Id="rId580" Type="http://schemas.openxmlformats.org/officeDocument/2006/relationships/customXml" Target="../ink/ink2532.xml"/><Relationship Id="rId1" Type="http://schemas.openxmlformats.org/officeDocument/2006/relationships/slideLayout" Target="../slideLayouts/slideLayout26.xml"/><Relationship Id="rId233" Type="http://schemas.openxmlformats.org/officeDocument/2006/relationships/customXml" Target="../ink/ink2356.xml"/><Relationship Id="rId440" Type="http://schemas.openxmlformats.org/officeDocument/2006/relationships/customXml" Target="../ink/ink2461.xml"/><Relationship Id="rId28" Type="http://schemas.openxmlformats.org/officeDocument/2006/relationships/image" Target="../media/image3064.png"/><Relationship Id="rId275" Type="http://schemas.openxmlformats.org/officeDocument/2006/relationships/customXml" Target="../ink/ink2377.xml"/><Relationship Id="rId300" Type="http://schemas.openxmlformats.org/officeDocument/2006/relationships/customXml" Target="../ink/ink2390.xml"/><Relationship Id="rId482" Type="http://schemas.openxmlformats.org/officeDocument/2006/relationships/image" Target="../media/image3286.png"/><Relationship Id="rId538" Type="http://schemas.openxmlformats.org/officeDocument/2006/relationships/customXml" Target="../ink/ink2511.xml"/><Relationship Id="rId81" Type="http://schemas.openxmlformats.org/officeDocument/2006/relationships/customXml" Target="../ink/ink2280.xml"/><Relationship Id="rId135" Type="http://schemas.openxmlformats.org/officeDocument/2006/relationships/customXml" Target="../ink/ink2307.xml"/><Relationship Id="rId177" Type="http://schemas.openxmlformats.org/officeDocument/2006/relationships/customXml" Target="../ink/ink2328.xml"/><Relationship Id="rId342" Type="http://schemas.openxmlformats.org/officeDocument/2006/relationships/customXml" Target="../ink/ink2411.xml"/><Relationship Id="rId384" Type="http://schemas.openxmlformats.org/officeDocument/2006/relationships/customXml" Target="../ink/ink2433.xml"/><Relationship Id="rId591" Type="http://schemas.openxmlformats.org/officeDocument/2006/relationships/image" Target="../media/image3340.png"/><Relationship Id="rId605" Type="http://schemas.openxmlformats.org/officeDocument/2006/relationships/customXml" Target="../ink/ink2545.xml"/><Relationship Id="rId202" Type="http://schemas.openxmlformats.org/officeDocument/2006/relationships/image" Target="../media/image3150.png"/><Relationship Id="rId244" Type="http://schemas.openxmlformats.org/officeDocument/2006/relationships/image" Target="../media/image3170.png"/><Relationship Id="rId39" Type="http://schemas.openxmlformats.org/officeDocument/2006/relationships/customXml" Target="../ink/ink2259.xml"/><Relationship Id="rId286" Type="http://schemas.openxmlformats.org/officeDocument/2006/relationships/image" Target="../media/image3190.png"/><Relationship Id="rId451" Type="http://schemas.openxmlformats.org/officeDocument/2006/relationships/image" Target="../media/image3271.png"/><Relationship Id="rId493" Type="http://schemas.openxmlformats.org/officeDocument/2006/relationships/customXml" Target="../ink/ink2488.xml"/><Relationship Id="rId507" Type="http://schemas.openxmlformats.org/officeDocument/2006/relationships/image" Target="../media/image3298.png"/><Relationship Id="rId549" Type="http://schemas.openxmlformats.org/officeDocument/2006/relationships/image" Target="../media/image3319.png"/><Relationship Id="rId50" Type="http://schemas.openxmlformats.org/officeDocument/2006/relationships/image" Target="../media/image3075.png"/><Relationship Id="rId104" Type="http://schemas.openxmlformats.org/officeDocument/2006/relationships/image" Target="../media/image3102.png"/><Relationship Id="rId146" Type="http://schemas.openxmlformats.org/officeDocument/2006/relationships/image" Target="../media/image3123.png"/><Relationship Id="rId188" Type="http://schemas.openxmlformats.org/officeDocument/2006/relationships/image" Target="../media/image3143.png"/><Relationship Id="rId311" Type="http://schemas.openxmlformats.org/officeDocument/2006/relationships/image" Target="../media/image3202.png"/><Relationship Id="rId353" Type="http://schemas.openxmlformats.org/officeDocument/2006/relationships/image" Target="../media/image3223.png"/><Relationship Id="rId395" Type="http://schemas.openxmlformats.org/officeDocument/2006/relationships/image" Target="../media/image3243.png"/><Relationship Id="rId409" Type="http://schemas.openxmlformats.org/officeDocument/2006/relationships/image" Target="../media/image3250.png"/><Relationship Id="rId560" Type="http://schemas.openxmlformats.org/officeDocument/2006/relationships/customXml" Target="../ink/ink2522.xml"/><Relationship Id="rId92" Type="http://schemas.openxmlformats.org/officeDocument/2006/relationships/image" Target="../media/image3096.png"/><Relationship Id="rId213" Type="http://schemas.openxmlformats.org/officeDocument/2006/relationships/customXml" Target="../ink/ink2346.xml"/><Relationship Id="rId420" Type="http://schemas.openxmlformats.org/officeDocument/2006/relationships/customXml" Target="../ink/ink2451.xml"/><Relationship Id="rId255" Type="http://schemas.openxmlformats.org/officeDocument/2006/relationships/customXml" Target="../ink/ink2367.xml"/><Relationship Id="rId297" Type="http://schemas.openxmlformats.org/officeDocument/2006/relationships/image" Target="../media/image3195.png"/><Relationship Id="rId462" Type="http://schemas.openxmlformats.org/officeDocument/2006/relationships/customXml" Target="../ink/ink2472.xml"/><Relationship Id="rId518" Type="http://schemas.openxmlformats.org/officeDocument/2006/relationships/customXml" Target="../ink/ink2501.xml"/><Relationship Id="rId115" Type="http://schemas.openxmlformats.org/officeDocument/2006/relationships/customXml" Target="../ink/ink2297.xml"/><Relationship Id="rId157" Type="http://schemas.openxmlformats.org/officeDocument/2006/relationships/customXml" Target="../ink/ink2318.xml"/><Relationship Id="rId322" Type="http://schemas.openxmlformats.org/officeDocument/2006/relationships/customXml" Target="../ink/ink2401.xml"/><Relationship Id="rId364" Type="http://schemas.openxmlformats.org/officeDocument/2006/relationships/customXml" Target="../ink/ink2422.xml"/><Relationship Id="rId61" Type="http://schemas.openxmlformats.org/officeDocument/2006/relationships/customXml" Target="../ink/ink2270.xml"/><Relationship Id="rId199" Type="http://schemas.openxmlformats.org/officeDocument/2006/relationships/customXml" Target="../ink/ink2339.xml"/><Relationship Id="rId571" Type="http://schemas.openxmlformats.org/officeDocument/2006/relationships/image" Target="../media/image3330.png"/><Relationship Id="rId19" Type="http://schemas.openxmlformats.org/officeDocument/2006/relationships/image" Target="../media/image3060.png"/><Relationship Id="rId224" Type="http://schemas.openxmlformats.org/officeDocument/2006/relationships/image" Target="../media/image3161.png"/><Relationship Id="rId266" Type="http://schemas.openxmlformats.org/officeDocument/2006/relationships/image" Target="../media/image3180.png"/><Relationship Id="rId431" Type="http://schemas.openxmlformats.org/officeDocument/2006/relationships/image" Target="../media/image3261.png"/><Relationship Id="rId473" Type="http://schemas.openxmlformats.org/officeDocument/2006/relationships/customXml" Target="../ink/ink2478.xml"/><Relationship Id="rId529" Type="http://schemas.openxmlformats.org/officeDocument/2006/relationships/image" Target="../media/image3309.png"/><Relationship Id="rId30" Type="http://schemas.openxmlformats.org/officeDocument/2006/relationships/image" Target="../media/image3065.png"/><Relationship Id="rId126" Type="http://schemas.openxmlformats.org/officeDocument/2006/relationships/image" Target="../media/image3113.png"/><Relationship Id="rId168" Type="http://schemas.openxmlformats.org/officeDocument/2006/relationships/image" Target="../media/image3133.png"/><Relationship Id="rId333" Type="http://schemas.openxmlformats.org/officeDocument/2006/relationships/image" Target="../media/image3213.png"/><Relationship Id="rId540" Type="http://schemas.openxmlformats.org/officeDocument/2006/relationships/customXml" Target="../ink/ink2512.xml"/><Relationship Id="rId72" Type="http://schemas.openxmlformats.org/officeDocument/2006/relationships/image" Target="../media/image3086.png"/><Relationship Id="rId375" Type="http://schemas.openxmlformats.org/officeDocument/2006/relationships/customXml" Target="../ink/ink2428.xml"/><Relationship Id="rId582" Type="http://schemas.openxmlformats.org/officeDocument/2006/relationships/customXml" Target="../ink/ink2533.xml"/><Relationship Id="rId3" Type="http://schemas.openxmlformats.org/officeDocument/2006/relationships/image" Target="../media/image1765.png"/><Relationship Id="rId235" Type="http://schemas.openxmlformats.org/officeDocument/2006/relationships/customXml" Target="../ink/ink2357.xml"/><Relationship Id="rId277" Type="http://schemas.openxmlformats.org/officeDocument/2006/relationships/customXml" Target="../ink/ink2378.xml"/><Relationship Id="rId400" Type="http://schemas.openxmlformats.org/officeDocument/2006/relationships/customXml" Target="../ink/ink2441.xml"/><Relationship Id="rId442" Type="http://schemas.openxmlformats.org/officeDocument/2006/relationships/customXml" Target="../ink/ink2462.xml"/><Relationship Id="rId484" Type="http://schemas.openxmlformats.org/officeDocument/2006/relationships/image" Target="../media/image3287.png"/><Relationship Id="rId137" Type="http://schemas.openxmlformats.org/officeDocument/2006/relationships/customXml" Target="../ink/ink2308.xml"/><Relationship Id="rId302" Type="http://schemas.openxmlformats.org/officeDocument/2006/relationships/customXml" Target="../ink/ink2391.xml"/><Relationship Id="rId344" Type="http://schemas.openxmlformats.org/officeDocument/2006/relationships/customXml" Target="../ink/ink2412.xml"/><Relationship Id="rId41" Type="http://schemas.openxmlformats.org/officeDocument/2006/relationships/customXml" Target="../ink/ink2260.xml"/><Relationship Id="rId83" Type="http://schemas.openxmlformats.org/officeDocument/2006/relationships/customXml" Target="../ink/ink2281.xml"/><Relationship Id="rId179" Type="http://schemas.openxmlformats.org/officeDocument/2006/relationships/customXml" Target="../ink/ink2329.xml"/><Relationship Id="rId386" Type="http://schemas.openxmlformats.org/officeDocument/2006/relationships/customXml" Target="../ink/ink2434.xml"/><Relationship Id="rId551" Type="http://schemas.openxmlformats.org/officeDocument/2006/relationships/image" Target="../media/image3320.png"/><Relationship Id="rId593" Type="http://schemas.openxmlformats.org/officeDocument/2006/relationships/image" Target="../media/image3341.png"/><Relationship Id="rId607" Type="http://schemas.openxmlformats.org/officeDocument/2006/relationships/customXml" Target="../ink/ink2546.xml"/><Relationship Id="rId190" Type="http://schemas.openxmlformats.org/officeDocument/2006/relationships/image" Target="../media/image3144.png"/><Relationship Id="rId204" Type="http://schemas.openxmlformats.org/officeDocument/2006/relationships/image" Target="../media/image3151.png"/><Relationship Id="rId246" Type="http://schemas.openxmlformats.org/officeDocument/2006/relationships/image" Target="../media/image3171.png"/><Relationship Id="rId288" Type="http://schemas.openxmlformats.org/officeDocument/2006/relationships/image" Target="../media/image3191.png"/><Relationship Id="rId411" Type="http://schemas.openxmlformats.org/officeDocument/2006/relationships/image" Target="../media/image3251.png"/><Relationship Id="rId453" Type="http://schemas.openxmlformats.org/officeDocument/2006/relationships/image" Target="../media/image3272.png"/><Relationship Id="rId509" Type="http://schemas.openxmlformats.org/officeDocument/2006/relationships/image" Target="../media/image3299.png"/><Relationship Id="rId106" Type="http://schemas.openxmlformats.org/officeDocument/2006/relationships/image" Target="../media/image3103.png"/><Relationship Id="rId313" Type="http://schemas.openxmlformats.org/officeDocument/2006/relationships/image" Target="../media/image3203.png"/><Relationship Id="rId495" Type="http://schemas.openxmlformats.org/officeDocument/2006/relationships/customXml" Target="../ink/ink2489.xml"/><Relationship Id="rId10" Type="http://schemas.openxmlformats.org/officeDocument/2006/relationships/customXml" Target="../ink/ink2244.xml"/><Relationship Id="rId52" Type="http://schemas.openxmlformats.org/officeDocument/2006/relationships/image" Target="../media/image3076.png"/><Relationship Id="rId94" Type="http://schemas.openxmlformats.org/officeDocument/2006/relationships/image" Target="../media/image3097.png"/><Relationship Id="rId148" Type="http://schemas.openxmlformats.org/officeDocument/2006/relationships/image" Target="../media/image3124.png"/><Relationship Id="rId355" Type="http://schemas.openxmlformats.org/officeDocument/2006/relationships/image" Target="../media/image3224.png"/><Relationship Id="rId397" Type="http://schemas.openxmlformats.org/officeDocument/2006/relationships/image" Target="../media/image3244.png"/><Relationship Id="rId520" Type="http://schemas.openxmlformats.org/officeDocument/2006/relationships/customXml" Target="../ink/ink2502.xml"/><Relationship Id="rId562" Type="http://schemas.openxmlformats.org/officeDocument/2006/relationships/customXml" Target="../ink/ink2523.xml"/><Relationship Id="rId215" Type="http://schemas.openxmlformats.org/officeDocument/2006/relationships/customXml" Target="../ink/ink2347.xml"/><Relationship Id="rId257" Type="http://schemas.openxmlformats.org/officeDocument/2006/relationships/customXml" Target="../ink/ink2368.xml"/><Relationship Id="rId422" Type="http://schemas.openxmlformats.org/officeDocument/2006/relationships/customXml" Target="../ink/ink2452.xml"/><Relationship Id="rId464" Type="http://schemas.openxmlformats.org/officeDocument/2006/relationships/customXml" Target="../ink/ink2473.xml"/><Relationship Id="rId299" Type="http://schemas.openxmlformats.org/officeDocument/2006/relationships/image" Target="../media/image3196.png"/><Relationship Id="rId63" Type="http://schemas.openxmlformats.org/officeDocument/2006/relationships/customXml" Target="../ink/ink2271.xml"/><Relationship Id="rId159" Type="http://schemas.openxmlformats.org/officeDocument/2006/relationships/customXml" Target="../ink/ink2319.xml"/><Relationship Id="rId366" Type="http://schemas.openxmlformats.org/officeDocument/2006/relationships/image" Target="../media/image3229.png"/><Relationship Id="rId573" Type="http://schemas.openxmlformats.org/officeDocument/2006/relationships/image" Target="../media/image3331.png"/><Relationship Id="rId226" Type="http://schemas.openxmlformats.org/officeDocument/2006/relationships/image" Target="../media/image3162.png"/><Relationship Id="rId433" Type="http://schemas.openxmlformats.org/officeDocument/2006/relationships/image" Target="../media/image3262.png"/><Relationship Id="rId74" Type="http://schemas.openxmlformats.org/officeDocument/2006/relationships/image" Target="../media/image3087.png"/><Relationship Id="rId377" Type="http://schemas.openxmlformats.org/officeDocument/2006/relationships/customXml" Target="../ink/ink2429.xml"/><Relationship Id="rId500" Type="http://schemas.openxmlformats.org/officeDocument/2006/relationships/image" Target="../media/image3295.png"/><Relationship Id="rId584" Type="http://schemas.openxmlformats.org/officeDocument/2006/relationships/customXml" Target="../ink/ink2534.xml"/><Relationship Id="rId5" Type="http://schemas.openxmlformats.org/officeDocument/2006/relationships/image" Target="../media/image3053.png"/><Relationship Id="rId237" Type="http://schemas.openxmlformats.org/officeDocument/2006/relationships/customXml" Target="../ink/ink2358.xml"/><Relationship Id="rId444" Type="http://schemas.openxmlformats.org/officeDocument/2006/relationships/customXml" Target="../ink/ink2463.xml"/><Relationship Id="rId290" Type="http://schemas.openxmlformats.org/officeDocument/2006/relationships/image" Target="../media/image3192.png"/><Relationship Id="rId304" Type="http://schemas.openxmlformats.org/officeDocument/2006/relationships/customXml" Target="../ink/ink2392.xml"/><Relationship Id="rId388" Type="http://schemas.openxmlformats.org/officeDocument/2006/relationships/customXml" Target="../ink/ink2435.xml"/><Relationship Id="rId511" Type="http://schemas.openxmlformats.org/officeDocument/2006/relationships/image" Target="../media/image3300.png"/><Relationship Id="rId609" Type="http://schemas.openxmlformats.org/officeDocument/2006/relationships/customXml" Target="../ink/ink2547.xml"/><Relationship Id="rId85" Type="http://schemas.openxmlformats.org/officeDocument/2006/relationships/customXml" Target="../ink/ink2282.xml"/><Relationship Id="rId150" Type="http://schemas.openxmlformats.org/officeDocument/2006/relationships/image" Target="../media/image3125.png"/><Relationship Id="rId595" Type="http://schemas.openxmlformats.org/officeDocument/2006/relationships/image" Target="../media/image3342.png"/><Relationship Id="rId248" Type="http://schemas.openxmlformats.org/officeDocument/2006/relationships/image" Target="../media/image3172.png"/><Relationship Id="rId455" Type="http://schemas.openxmlformats.org/officeDocument/2006/relationships/image" Target="../media/image3273.png"/><Relationship Id="rId12" Type="http://schemas.openxmlformats.org/officeDocument/2006/relationships/customXml" Target="../ink/ink2245.xml"/><Relationship Id="rId108" Type="http://schemas.openxmlformats.org/officeDocument/2006/relationships/image" Target="../media/image3104.png"/><Relationship Id="rId315" Type="http://schemas.openxmlformats.org/officeDocument/2006/relationships/image" Target="../media/image3204.png"/><Relationship Id="rId522" Type="http://schemas.openxmlformats.org/officeDocument/2006/relationships/customXml" Target="../ink/ink2503.xml"/><Relationship Id="rId96" Type="http://schemas.openxmlformats.org/officeDocument/2006/relationships/image" Target="../media/image3098.png"/><Relationship Id="rId161" Type="http://schemas.openxmlformats.org/officeDocument/2006/relationships/customXml" Target="../ink/ink2320.xml"/><Relationship Id="rId399" Type="http://schemas.openxmlformats.org/officeDocument/2006/relationships/image" Target="../media/image3245.png"/><Relationship Id="rId259" Type="http://schemas.openxmlformats.org/officeDocument/2006/relationships/customXml" Target="../ink/ink2369.xml"/><Relationship Id="rId466" Type="http://schemas.openxmlformats.org/officeDocument/2006/relationships/customXml" Target="../ink/ink2474.xml"/><Relationship Id="rId23" Type="http://schemas.openxmlformats.org/officeDocument/2006/relationships/customXml" Target="../ink/ink2251.xml"/><Relationship Id="rId119" Type="http://schemas.openxmlformats.org/officeDocument/2006/relationships/customXml" Target="../ink/ink2299.xml"/><Relationship Id="rId326" Type="http://schemas.openxmlformats.org/officeDocument/2006/relationships/customXml" Target="../ink/ink2403.xml"/><Relationship Id="rId533" Type="http://schemas.openxmlformats.org/officeDocument/2006/relationships/image" Target="../media/image3311.png"/><Relationship Id="rId172" Type="http://schemas.openxmlformats.org/officeDocument/2006/relationships/image" Target="../media/image3135.png"/><Relationship Id="rId477" Type="http://schemas.openxmlformats.org/officeDocument/2006/relationships/customXml" Target="../ink/ink2480.xml"/><Relationship Id="rId600" Type="http://schemas.openxmlformats.org/officeDocument/2006/relationships/customXml" Target="../ink/ink2542.xml"/><Relationship Id="rId337" Type="http://schemas.openxmlformats.org/officeDocument/2006/relationships/image" Target="../media/image3215.png"/><Relationship Id="rId34" Type="http://schemas.openxmlformats.org/officeDocument/2006/relationships/image" Target="../media/image3067.png"/><Relationship Id="rId544" Type="http://schemas.openxmlformats.org/officeDocument/2006/relationships/customXml" Target="../ink/ink2514.xml"/><Relationship Id="rId183" Type="http://schemas.openxmlformats.org/officeDocument/2006/relationships/customXml" Target="../ink/ink2331.xml"/><Relationship Id="rId390" Type="http://schemas.openxmlformats.org/officeDocument/2006/relationships/customXml" Target="../ink/ink2436.xml"/><Relationship Id="rId404" Type="http://schemas.openxmlformats.org/officeDocument/2006/relationships/customXml" Target="../ink/ink2443.xml"/><Relationship Id="rId611" Type="http://schemas.openxmlformats.org/officeDocument/2006/relationships/customXml" Target="../ink/ink2548.xml"/><Relationship Id="rId250" Type="http://schemas.openxmlformats.org/officeDocument/2006/relationships/image" Target="../media/image3173.png"/><Relationship Id="rId488" Type="http://schemas.openxmlformats.org/officeDocument/2006/relationships/image" Target="../media/image3289.png"/><Relationship Id="rId45" Type="http://schemas.openxmlformats.org/officeDocument/2006/relationships/customXml" Target="../ink/ink2262.xml"/><Relationship Id="rId110" Type="http://schemas.openxmlformats.org/officeDocument/2006/relationships/image" Target="../media/image3105.png"/><Relationship Id="rId348" Type="http://schemas.openxmlformats.org/officeDocument/2006/relationships/customXml" Target="../ink/ink2414.xml"/><Relationship Id="rId555" Type="http://schemas.openxmlformats.org/officeDocument/2006/relationships/image" Target="../media/image3322.png"/><Relationship Id="rId194" Type="http://schemas.openxmlformats.org/officeDocument/2006/relationships/image" Target="../media/image3146.png"/><Relationship Id="rId208" Type="http://schemas.openxmlformats.org/officeDocument/2006/relationships/image" Target="../media/image3153.png"/><Relationship Id="rId415" Type="http://schemas.openxmlformats.org/officeDocument/2006/relationships/image" Target="../media/image3253.png"/><Relationship Id="rId261" Type="http://schemas.openxmlformats.org/officeDocument/2006/relationships/customXml" Target="../ink/ink2370.xml"/><Relationship Id="rId499" Type="http://schemas.openxmlformats.org/officeDocument/2006/relationships/customXml" Target="../ink/ink2491.xml"/><Relationship Id="rId56" Type="http://schemas.openxmlformats.org/officeDocument/2006/relationships/image" Target="../media/image3078.png"/><Relationship Id="rId359" Type="http://schemas.openxmlformats.org/officeDocument/2006/relationships/image" Target="../media/image3226.png"/><Relationship Id="rId566" Type="http://schemas.openxmlformats.org/officeDocument/2006/relationships/customXml" Target="../ink/ink2525.xml"/><Relationship Id="rId121" Type="http://schemas.openxmlformats.org/officeDocument/2006/relationships/customXml" Target="../ink/ink2300.xml"/><Relationship Id="rId219" Type="http://schemas.openxmlformats.org/officeDocument/2006/relationships/customXml" Target="../ink/ink2349.xml"/><Relationship Id="rId426" Type="http://schemas.openxmlformats.org/officeDocument/2006/relationships/customXml" Target="../ink/ink245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1.jpg"/><Relationship Id="rId1" Type="http://schemas.openxmlformats.org/officeDocument/2006/relationships/slideLayout" Target="../slideLayouts/slideLayout14.xml"/><Relationship Id="rId6" Type="http://schemas.openxmlformats.org/officeDocument/2006/relationships/image" Target="../media/image91.png"/><Relationship Id="rId5" Type="http://schemas.openxmlformats.org/officeDocument/2006/relationships/customXml" Target="../ink/ink5.xml"/><Relationship Id="rId4" Type="http://schemas.openxmlformats.org/officeDocument/2006/relationships/image" Target="../media/image166.png"/></Relationships>
</file>

<file path=ppt/slides/_rels/slide7.xml.rels><?xml version="1.0" encoding="UTF-8" standalone="yes"?>
<Relationships xmlns="http://schemas.openxmlformats.org/package/2006/relationships"><Relationship Id="rId117" Type="http://schemas.openxmlformats.org/officeDocument/2006/relationships/image" Target="../media/image223.png"/><Relationship Id="rId671" Type="http://schemas.openxmlformats.org/officeDocument/2006/relationships/image" Target="../media/image495.png"/><Relationship Id="rId769" Type="http://schemas.openxmlformats.org/officeDocument/2006/relationships/customXml" Target="../ink/ink396.xml"/><Relationship Id="rId21" Type="http://schemas.openxmlformats.org/officeDocument/2006/relationships/image" Target="../media/image176.png"/><Relationship Id="rId324" Type="http://schemas.openxmlformats.org/officeDocument/2006/relationships/customXml" Target="../ink/ink170.xml"/><Relationship Id="rId531" Type="http://schemas.openxmlformats.org/officeDocument/2006/relationships/image" Target="../media/image426.png"/><Relationship Id="rId629" Type="http://schemas.openxmlformats.org/officeDocument/2006/relationships/customXml" Target="../ink/ink324.xml"/><Relationship Id="rId170" Type="http://schemas.openxmlformats.org/officeDocument/2006/relationships/image" Target="../media/image249.png"/><Relationship Id="rId836" Type="http://schemas.openxmlformats.org/officeDocument/2006/relationships/customXml" Target="../ink/ink430.xml"/><Relationship Id="rId268" Type="http://schemas.openxmlformats.org/officeDocument/2006/relationships/customXml" Target="../ink/ink141.xml"/><Relationship Id="rId475" Type="http://schemas.openxmlformats.org/officeDocument/2006/relationships/image" Target="../media/image398.png"/><Relationship Id="rId682" Type="http://schemas.openxmlformats.org/officeDocument/2006/relationships/customXml" Target="../ink/ink351.xml"/><Relationship Id="rId32" Type="http://schemas.openxmlformats.org/officeDocument/2006/relationships/customXml" Target="../ink/ink21.xml"/><Relationship Id="rId128" Type="http://schemas.openxmlformats.org/officeDocument/2006/relationships/customXml" Target="../ink/ink69.xml"/><Relationship Id="rId335" Type="http://schemas.openxmlformats.org/officeDocument/2006/relationships/image" Target="../media/image329.png"/><Relationship Id="rId542" Type="http://schemas.openxmlformats.org/officeDocument/2006/relationships/customXml" Target="../ink/ink280.xml"/><Relationship Id="rId181" Type="http://schemas.openxmlformats.org/officeDocument/2006/relationships/customXml" Target="../ink/ink96.xml"/><Relationship Id="rId402" Type="http://schemas.openxmlformats.org/officeDocument/2006/relationships/customXml" Target="../ink/ink209.xml"/><Relationship Id="rId847" Type="http://schemas.openxmlformats.org/officeDocument/2006/relationships/image" Target="../media/image581.png"/><Relationship Id="rId279" Type="http://schemas.openxmlformats.org/officeDocument/2006/relationships/image" Target="../media/image302.png"/><Relationship Id="rId486" Type="http://schemas.openxmlformats.org/officeDocument/2006/relationships/customXml" Target="../ink/ink252.xml"/><Relationship Id="rId693" Type="http://schemas.openxmlformats.org/officeDocument/2006/relationships/image" Target="../media/image506.png"/><Relationship Id="rId707" Type="http://schemas.openxmlformats.org/officeDocument/2006/relationships/customXml" Target="../ink/ink364.xml"/><Relationship Id="rId43" Type="http://schemas.openxmlformats.org/officeDocument/2006/relationships/image" Target="../media/image187.png"/><Relationship Id="rId139" Type="http://schemas.openxmlformats.org/officeDocument/2006/relationships/image" Target="../media/image234.png"/><Relationship Id="rId346" Type="http://schemas.openxmlformats.org/officeDocument/2006/relationships/customXml" Target="../ink/ink181.xml"/><Relationship Id="rId553" Type="http://schemas.openxmlformats.org/officeDocument/2006/relationships/image" Target="../media/image437.png"/><Relationship Id="rId760" Type="http://schemas.openxmlformats.org/officeDocument/2006/relationships/customXml" Target="../ink/ink391.xml"/><Relationship Id="rId192" Type="http://schemas.openxmlformats.org/officeDocument/2006/relationships/image" Target="../media/image260.png"/><Relationship Id="rId206" Type="http://schemas.openxmlformats.org/officeDocument/2006/relationships/image" Target="../media/image267.png"/><Relationship Id="rId413" Type="http://schemas.openxmlformats.org/officeDocument/2006/relationships/image" Target="../media/image368.png"/><Relationship Id="rId497" Type="http://schemas.openxmlformats.org/officeDocument/2006/relationships/image" Target="../media/image409.png"/><Relationship Id="rId620" Type="http://schemas.openxmlformats.org/officeDocument/2006/relationships/image" Target="../media/image470.png"/><Relationship Id="rId718" Type="http://schemas.openxmlformats.org/officeDocument/2006/relationships/image" Target="../media/image518.png"/><Relationship Id="rId357" Type="http://schemas.openxmlformats.org/officeDocument/2006/relationships/image" Target="../media/image340.png"/><Relationship Id="rId54" Type="http://schemas.openxmlformats.org/officeDocument/2006/relationships/customXml" Target="../ink/ink32.xml"/><Relationship Id="rId217" Type="http://schemas.openxmlformats.org/officeDocument/2006/relationships/customXml" Target="../ink/ink114.xml"/><Relationship Id="rId564" Type="http://schemas.openxmlformats.org/officeDocument/2006/relationships/customXml" Target="../ink/ink291.xml"/><Relationship Id="rId771" Type="http://schemas.openxmlformats.org/officeDocument/2006/relationships/customXml" Target="../ink/ink397.xml"/><Relationship Id="rId424" Type="http://schemas.openxmlformats.org/officeDocument/2006/relationships/customXml" Target="../ink/ink221.xml"/><Relationship Id="rId631" Type="http://schemas.openxmlformats.org/officeDocument/2006/relationships/customXml" Target="../ink/ink325.xml"/><Relationship Id="rId729" Type="http://schemas.openxmlformats.org/officeDocument/2006/relationships/customXml" Target="../ink/ink375.xml"/><Relationship Id="rId270" Type="http://schemas.openxmlformats.org/officeDocument/2006/relationships/customXml" Target="../ink/ink142.xml"/><Relationship Id="rId65" Type="http://schemas.openxmlformats.org/officeDocument/2006/relationships/image" Target="../media/image198.png"/><Relationship Id="rId130" Type="http://schemas.openxmlformats.org/officeDocument/2006/relationships/customXml" Target="../ink/ink70.xml"/><Relationship Id="rId368" Type="http://schemas.openxmlformats.org/officeDocument/2006/relationships/customXml" Target="../ink/ink192.xml"/><Relationship Id="rId575" Type="http://schemas.openxmlformats.org/officeDocument/2006/relationships/customXml" Target="../ink/ink297.xml"/><Relationship Id="rId782" Type="http://schemas.openxmlformats.org/officeDocument/2006/relationships/image" Target="../media/image549.png"/><Relationship Id="rId228" Type="http://schemas.openxmlformats.org/officeDocument/2006/relationships/image" Target="../media/image278.png"/><Relationship Id="rId435" Type="http://schemas.openxmlformats.org/officeDocument/2006/relationships/image" Target="../media/image378.png"/><Relationship Id="rId642" Type="http://schemas.openxmlformats.org/officeDocument/2006/relationships/image" Target="../media/image481.png"/><Relationship Id="rId281" Type="http://schemas.openxmlformats.org/officeDocument/2006/relationships/image" Target="../media/image303.png"/><Relationship Id="rId502" Type="http://schemas.openxmlformats.org/officeDocument/2006/relationships/customXml" Target="../ink/ink260.xml"/><Relationship Id="rId76" Type="http://schemas.openxmlformats.org/officeDocument/2006/relationships/customXml" Target="../ink/ink43.xml"/><Relationship Id="rId141" Type="http://schemas.openxmlformats.org/officeDocument/2006/relationships/image" Target="../media/image235.png"/><Relationship Id="rId379" Type="http://schemas.openxmlformats.org/officeDocument/2006/relationships/image" Target="../media/image351.png"/><Relationship Id="rId586" Type="http://schemas.openxmlformats.org/officeDocument/2006/relationships/image" Target="../media/image453.png"/><Relationship Id="rId793" Type="http://schemas.openxmlformats.org/officeDocument/2006/relationships/customXml" Target="../ink/ink408.xml"/><Relationship Id="rId807" Type="http://schemas.openxmlformats.org/officeDocument/2006/relationships/customXml" Target="../ink/ink415.xml"/><Relationship Id="rId7" Type="http://schemas.openxmlformats.org/officeDocument/2006/relationships/image" Target="../media/image169.png"/><Relationship Id="rId239" Type="http://schemas.openxmlformats.org/officeDocument/2006/relationships/customXml" Target="../ink/ink126.xml"/><Relationship Id="rId446" Type="http://schemas.openxmlformats.org/officeDocument/2006/relationships/customXml" Target="../ink/ink232.xml"/><Relationship Id="rId653" Type="http://schemas.openxmlformats.org/officeDocument/2006/relationships/customXml" Target="../ink/ink336.xml"/><Relationship Id="rId292" Type="http://schemas.openxmlformats.org/officeDocument/2006/relationships/customXml" Target="../ink/ink153.xml"/><Relationship Id="rId306" Type="http://schemas.openxmlformats.org/officeDocument/2006/relationships/image" Target="../media/image315.png"/><Relationship Id="rId87" Type="http://schemas.openxmlformats.org/officeDocument/2006/relationships/image" Target="../media/image209.png"/><Relationship Id="rId513" Type="http://schemas.openxmlformats.org/officeDocument/2006/relationships/image" Target="../media/image417.png"/><Relationship Id="rId597" Type="http://schemas.openxmlformats.org/officeDocument/2006/relationships/customXml" Target="../ink/ink308.xml"/><Relationship Id="rId720" Type="http://schemas.openxmlformats.org/officeDocument/2006/relationships/image" Target="../media/image519.png"/><Relationship Id="rId818" Type="http://schemas.openxmlformats.org/officeDocument/2006/relationships/image" Target="../media/image567.png"/><Relationship Id="rId152" Type="http://schemas.openxmlformats.org/officeDocument/2006/relationships/image" Target="../media/image240.png"/><Relationship Id="rId457" Type="http://schemas.openxmlformats.org/officeDocument/2006/relationships/image" Target="../media/image389.png"/><Relationship Id="rId664" Type="http://schemas.openxmlformats.org/officeDocument/2006/relationships/customXml" Target="../ink/ink342.xml"/><Relationship Id="rId14" Type="http://schemas.openxmlformats.org/officeDocument/2006/relationships/customXml" Target="../ink/ink12.xml"/><Relationship Id="rId317" Type="http://schemas.openxmlformats.org/officeDocument/2006/relationships/customXml" Target="../ink/ink166.xml"/><Relationship Id="rId524" Type="http://schemas.openxmlformats.org/officeDocument/2006/relationships/customXml" Target="../ink/ink271.xml"/><Relationship Id="rId731" Type="http://schemas.openxmlformats.org/officeDocument/2006/relationships/customXml" Target="../ink/ink376.xml"/><Relationship Id="rId98" Type="http://schemas.openxmlformats.org/officeDocument/2006/relationships/customXml" Target="../ink/ink54.xml"/><Relationship Id="rId163" Type="http://schemas.openxmlformats.org/officeDocument/2006/relationships/customXml" Target="../ink/ink87.xml"/><Relationship Id="rId370" Type="http://schemas.openxmlformats.org/officeDocument/2006/relationships/customXml" Target="../ink/ink193.xml"/><Relationship Id="rId829" Type="http://schemas.openxmlformats.org/officeDocument/2006/relationships/customXml" Target="../ink/ink426.xml"/><Relationship Id="rId230" Type="http://schemas.openxmlformats.org/officeDocument/2006/relationships/image" Target="../media/image279.png"/><Relationship Id="rId468" Type="http://schemas.openxmlformats.org/officeDocument/2006/relationships/customXml" Target="../ink/ink243.xml"/><Relationship Id="rId675" Type="http://schemas.openxmlformats.org/officeDocument/2006/relationships/image" Target="../media/image497.png"/><Relationship Id="rId25" Type="http://schemas.openxmlformats.org/officeDocument/2006/relationships/image" Target="../media/image178.png"/><Relationship Id="rId328" Type="http://schemas.openxmlformats.org/officeDocument/2006/relationships/customXml" Target="../ink/ink172.xml"/><Relationship Id="rId535" Type="http://schemas.openxmlformats.org/officeDocument/2006/relationships/image" Target="../media/image428.png"/><Relationship Id="rId742" Type="http://schemas.openxmlformats.org/officeDocument/2006/relationships/image" Target="../media/image530.png"/><Relationship Id="rId174" Type="http://schemas.openxmlformats.org/officeDocument/2006/relationships/image" Target="../media/image251.png"/><Relationship Id="rId381" Type="http://schemas.openxmlformats.org/officeDocument/2006/relationships/image" Target="../media/image352.png"/><Relationship Id="rId602" Type="http://schemas.openxmlformats.org/officeDocument/2006/relationships/image" Target="../media/image461.png"/><Relationship Id="rId241" Type="http://schemas.openxmlformats.org/officeDocument/2006/relationships/customXml" Target="../ink/ink127.xml"/><Relationship Id="rId479" Type="http://schemas.openxmlformats.org/officeDocument/2006/relationships/image" Target="../media/image400.png"/><Relationship Id="rId686" Type="http://schemas.openxmlformats.org/officeDocument/2006/relationships/customXml" Target="../ink/ink353.xml"/><Relationship Id="rId36" Type="http://schemas.openxmlformats.org/officeDocument/2006/relationships/customXml" Target="../ink/ink23.xml"/><Relationship Id="rId339" Type="http://schemas.openxmlformats.org/officeDocument/2006/relationships/image" Target="../media/image331.png"/><Relationship Id="rId546" Type="http://schemas.openxmlformats.org/officeDocument/2006/relationships/customXml" Target="../ink/ink282.xml"/><Relationship Id="rId753" Type="http://schemas.openxmlformats.org/officeDocument/2006/relationships/image" Target="../media/image535.png"/><Relationship Id="rId101" Type="http://schemas.openxmlformats.org/officeDocument/2006/relationships/image" Target="../media/image216.png"/><Relationship Id="rId185" Type="http://schemas.openxmlformats.org/officeDocument/2006/relationships/customXml" Target="../ink/ink98.xml"/><Relationship Id="rId406" Type="http://schemas.openxmlformats.org/officeDocument/2006/relationships/customXml" Target="../ink/ink211.xml"/><Relationship Id="rId392" Type="http://schemas.openxmlformats.org/officeDocument/2006/relationships/customXml" Target="../ink/ink204.xml"/><Relationship Id="rId613" Type="http://schemas.openxmlformats.org/officeDocument/2006/relationships/customXml" Target="../ink/ink316.xml"/><Relationship Id="rId697" Type="http://schemas.openxmlformats.org/officeDocument/2006/relationships/image" Target="../media/image508.png"/><Relationship Id="rId820" Type="http://schemas.openxmlformats.org/officeDocument/2006/relationships/image" Target="../media/image568.png"/><Relationship Id="rId252" Type="http://schemas.openxmlformats.org/officeDocument/2006/relationships/customXml" Target="../ink/ink133.xml"/><Relationship Id="rId47" Type="http://schemas.openxmlformats.org/officeDocument/2006/relationships/image" Target="../media/image189.png"/><Relationship Id="rId112" Type="http://schemas.openxmlformats.org/officeDocument/2006/relationships/customXml" Target="../ink/ink61.xml"/><Relationship Id="rId557" Type="http://schemas.openxmlformats.org/officeDocument/2006/relationships/image" Target="../media/image439.png"/><Relationship Id="rId764" Type="http://schemas.openxmlformats.org/officeDocument/2006/relationships/image" Target="../media/image540.png"/><Relationship Id="rId196" Type="http://schemas.openxmlformats.org/officeDocument/2006/relationships/image" Target="../media/image262.png"/><Relationship Id="rId417" Type="http://schemas.openxmlformats.org/officeDocument/2006/relationships/customXml" Target="../ink/ink217.xml"/><Relationship Id="rId624" Type="http://schemas.openxmlformats.org/officeDocument/2006/relationships/image" Target="../media/image472.png"/><Relationship Id="rId831" Type="http://schemas.openxmlformats.org/officeDocument/2006/relationships/customXml" Target="../ink/ink427.xml"/><Relationship Id="rId263" Type="http://schemas.openxmlformats.org/officeDocument/2006/relationships/image" Target="../media/image294.png"/><Relationship Id="rId470" Type="http://schemas.openxmlformats.org/officeDocument/2006/relationships/customXml" Target="../ink/ink244.xml"/><Relationship Id="rId58" Type="http://schemas.openxmlformats.org/officeDocument/2006/relationships/customXml" Target="../ink/ink34.xml"/><Relationship Id="rId123" Type="http://schemas.openxmlformats.org/officeDocument/2006/relationships/image" Target="../media/image226.png"/><Relationship Id="rId330" Type="http://schemas.openxmlformats.org/officeDocument/2006/relationships/customXml" Target="../ink/ink173.xml"/><Relationship Id="rId568" Type="http://schemas.openxmlformats.org/officeDocument/2006/relationships/image" Target="../media/image444.png"/><Relationship Id="rId775" Type="http://schemas.openxmlformats.org/officeDocument/2006/relationships/customXml" Target="../ink/ink399.xml"/><Relationship Id="rId428" Type="http://schemas.openxmlformats.org/officeDocument/2006/relationships/customXml" Target="../ink/ink223.xml"/><Relationship Id="rId635" Type="http://schemas.openxmlformats.org/officeDocument/2006/relationships/customXml" Target="../ink/ink327.xml"/><Relationship Id="rId842" Type="http://schemas.openxmlformats.org/officeDocument/2006/relationships/customXml" Target="../ink/ink433.xml"/><Relationship Id="rId274" Type="http://schemas.openxmlformats.org/officeDocument/2006/relationships/customXml" Target="../ink/ink144.xml"/><Relationship Id="rId481" Type="http://schemas.openxmlformats.org/officeDocument/2006/relationships/image" Target="../media/image401.png"/><Relationship Id="rId702" Type="http://schemas.openxmlformats.org/officeDocument/2006/relationships/image" Target="../media/image510.png"/><Relationship Id="rId69" Type="http://schemas.openxmlformats.org/officeDocument/2006/relationships/image" Target="../media/image200.png"/><Relationship Id="rId134" Type="http://schemas.openxmlformats.org/officeDocument/2006/relationships/customXml" Target="../ink/ink72.xml"/><Relationship Id="rId579" Type="http://schemas.openxmlformats.org/officeDocument/2006/relationships/customXml" Target="../ink/ink299.xml"/><Relationship Id="rId786" Type="http://schemas.openxmlformats.org/officeDocument/2006/relationships/image" Target="../media/image551.png"/><Relationship Id="rId341" Type="http://schemas.openxmlformats.org/officeDocument/2006/relationships/image" Target="../media/image332.png"/><Relationship Id="rId439" Type="http://schemas.openxmlformats.org/officeDocument/2006/relationships/image" Target="../media/image380.png"/><Relationship Id="rId646" Type="http://schemas.openxmlformats.org/officeDocument/2006/relationships/image" Target="../media/image483.png"/><Relationship Id="rId201" Type="http://schemas.openxmlformats.org/officeDocument/2006/relationships/customXml" Target="../ink/ink106.xml"/><Relationship Id="rId285" Type="http://schemas.openxmlformats.org/officeDocument/2006/relationships/image" Target="../media/image305.png"/><Relationship Id="rId506" Type="http://schemas.openxmlformats.org/officeDocument/2006/relationships/customXml" Target="../ink/ink262.xml"/><Relationship Id="rId492" Type="http://schemas.openxmlformats.org/officeDocument/2006/relationships/customXml" Target="../ink/ink255.xml"/><Relationship Id="rId713" Type="http://schemas.openxmlformats.org/officeDocument/2006/relationships/customXml" Target="../ink/ink367.xml"/><Relationship Id="rId797" Type="http://schemas.openxmlformats.org/officeDocument/2006/relationships/customXml" Target="../ink/ink410.xml"/><Relationship Id="rId145" Type="http://schemas.openxmlformats.org/officeDocument/2006/relationships/image" Target="../media/image237.png"/><Relationship Id="rId352" Type="http://schemas.openxmlformats.org/officeDocument/2006/relationships/customXml" Target="../ink/ink184.xml"/><Relationship Id="rId212" Type="http://schemas.openxmlformats.org/officeDocument/2006/relationships/image" Target="../media/image270.png"/><Relationship Id="rId657" Type="http://schemas.openxmlformats.org/officeDocument/2006/relationships/image" Target="../media/image488.png"/><Relationship Id="rId296" Type="http://schemas.openxmlformats.org/officeDocument/2006/relationships/image" Target="../media/image310.png"/><Relationship Id="rId517" Type="http://schemas.openxmlformats.org/officeDocument/2006/relationships/image" Target="../media/image419.png"/><Relationship Id="rId724" Type="http://schemas.openxmlformats.org/officeDocument/2006/relationships/image" Target="../media/image521.png"/><Relationship Id="rId60" Type="http://schemas.openxmlformats.org/officeDocument/2006/relationships/customXml" Target="../ink/ink35.xml"/><Relationship Id="rId156" Type="http://schemas.openxmlformats.org/officeDocument/2006/relationships/image" Target="../media/image242.png"/><Relationship Id="rId363" Type="http://schemas.openxmlformats.org/officeDocument/2006/relationships/image" Target="../media/image343.png"/><Relationship Id="rId570" Type="http://schemas.openxmlformats.org/officeDocument/2006/relationships/image" Target="../media/image445.png"/><Relationship Id="rId223" Type="http://schemas.openxmlformats.org/officeDocument/2006/relationships/customXml" Target="../ink/ink117.xml"/><Relationship Id="rId430" Type="http://schemas.openxmlformats.org/officeDocument/2006/relationships/customXml" Target="../ink/ink224.xml"/><Relationship Id="rId668" Type="http://schemas.openxmlformats.org/officeDocument/2006/relationships/customXml" Target="../ink/ink344.xml"/><Relationship Id="rId18" Type="http://schemas.openxmlformats.org/officeDocument/2006/relationships/customXml" Target="../ink/ink14.xml"/><Relationship Id="rId528" Type="http://schemas.openxmlformats.org/officeDocument/2006/relationships/customXml" Target="../ink/ink273.xml"/><Relationship Id="rId735" Type="http://schemas.openxmlformats.org/officeDocument/2006/relationships/customXml" Target="../ink/ink378.xml"/><Relationship Id="rId167" Type="http://schemas.openxmlformats.org/officeDocument/2006/relationships/customXml" Target="../ink/ink89.xml"/><Relationship Id="rId374" Type="http://schemas.openxmlformats.org/officeDocument/2006/relationships/customXml" Target="../ink/ink195.xml"/><Relationship Id="rId581" Type="http://schemas.openxmlformats.org/officeDocument/2006/relationships/customXml" Target="../ink/ink300.xml"/><Relationship Id="rId71" Type="http://schemas.openxmlformats.org/officeDocument/2006/relationships/image" Target="../media/image201.png"/><Relationship Id="rId234" Type="http://schemas.openxmlformats.org/officeDocument/2006/relationships/customXml" Target="../ink/ink123.xml"/><Relationship Id="rId679" Type="http://schemas.openxmlformats.org/officeDocument/2006/relationships/image" Target="../media/image499.png"/><Relationship Id="rId802" Type="http://schemas.openxmlformats.org/officeDocument/2006/relationships/image" Target="../media/image559.png"/><Relationship Id="rId2" Type="http://schemas.openxmlformats.org/officeDocument/2006/relationships/customXml" Target="../ink/ink6.xml"/><Relationship Id="rId29" Type="http://schemas.openxmlformats.org/officeDocument/2006/relationships/image" Target="../media/image180.png"/><Relationship Id="rId441" Type="http://schemas.openxmlformats.org/officeDocument/2006/relationships/image" Target="../media/image381.png"/><Relationship Id="rId539" Type="http://schemas.openxmlformats.org/officeDocument/2006/relationships/image" Target="../media/image430.png"/><Relationship Id="rId746" Type="http://schemas.openxmlformats.org/officeDocument/2006/relationships/image" Target="../media/image532.png"/><Relationship Id="rId178" Type="http://schemas.openxmlformats.org/officeDocument/2006/relationships/image" Target="../media/image253.png"/><Relationship Id="rId301" Type="http://schemas.openxmlformats.org/officeDocument/2006/relationships/customXml" Target="../ink/ink158.xml"/><Relationship Id="rId82" Type="http://schemas.openxmlformats.org/officeDocument/2006/relationships/customXml" Target="../ink/ink46.xml"/><Relationship Id="rId385" Type="http://schemas.openxmlformats.org/officeDocument/2006/relationships/image" Target="../media/image354.png"/><Relationship Id="rId592" Type="http://schemas.openxmlformats.org/officeDocument/2006/relationships/image" Target="../media/image456.png"/><Relationship Id="rId606" Type="http://schemas.openxmlformats.org/officeDocument/2006/relationships/image" Target="../media/image463.png"/><Relationship Id="rId813" Type="http://schemas.openxmlformats.org/officeDocument/2006/relationships/customXml" Target="../ink/ink418.xml"/><Relationship Id="rId245" Type="http://schemas.openxmlformats.org/officeDocument/2006/relationships/image" Target="../media/image285.png"/><Relationship Id="rId452" Type="http://schemas.openxmlformats.org/officeDocument/2006/relationships/customXml" Target="../ink/ink235.xml"/><Relationship Id="rId105" Type="http://schemas.openxmlformats.org/officeDocument/2006/relationships/image" Target="../media/image91.png"/><Relationship Id="rId312" Type="http://schemas.openxmlformats.org/officeDocument/2006/relationships/image" Target="../media/image318.png"/><Relationship Id="rId757" Type="http://schemas.openxmlformats.org/officeDocument/2006/relationships/image" Target="../media/image537.png"/><Relationship Id="rId93" Type="http://schemas.openxmlformats.org/officeDocument/2006/relationships/image" Target="../media/image212.png"/><Relationship Id="rId189" Type="http://schemas.openxmlformats.org/officeDocument/2006/relationships/customXml" Target="../ink/ink100.xml"/><Relationship Id="rId396" Type="http://schemas.openxmlformats.org/officeDocument/2006/relationships/customXml" Target="../ink/ink206.xml"/><Relationship Id="rId617" Type="http://schemas.openxmlformats.org/officeDocument/2006/relationships/customXml" Target="../ink/ink318.xml"/><Relationship Id="rId824" Type="http://schemas.openxmlformats.org/officeDocument/2006/relationships/image" Target="../media/image570.png"/><Relationship Id="rId256" Type="http://schemas.openxmlformats.org/officeDocument/2006/relationships/customXml" Target="../ink/ink135.xml"/><Relationship Id="rId463" Type="http://schemas.openxmlformats.org/officeDocument/2006/relationships/image" Target="../media/image392.png"/><Relationship Id="rId670" Type="http://schemas.openxmlformats.org/officeDocument/2006/relationships/customXml" Target="../ink/ink345.xml"/><Relationship Id="rId116" Type="http://schemas.openxmlformats.org/officeDocument/2006/relationships/customXml" Target="../ink/ink63.xml"/><Relationship Id="rId323" Type="http://schemas.openxmlformats.org/officeDocument/2006/relationships/image" Target="../media/image323.png"/><Relationship Id="rId530" Type="http://schemas.openxmlformats.org/officeDocument/2006/relationships/customXml" Target="../ink/ink274.xml"/><Relationship Id="rId768" Type="http://schemas.openxmlformats.org/officeDocument/2006/relationships/image" Target="../media/image542.png"/><Relationship Id="rId20" Type="http://schemas.openxmlformats.org/officeDocument/2006/relationships/customXml" Target="../ink/ink15.xml"/><Relationship Id="rId628" Type="http://schemas.openxmlformats.org/officeDocument/2006/relationships/image" Target="../media/image474.png"/><Relationship Id="rId835" Type="http://schemas.openxmlformats.org/officeDocument/2006/relationships/image" Target="../media/image575.png"/><Relationship Id="rId267" Type="http://schemas.openxmlformats.org/officeDocument/2006/relationships/image" Target="../media/image296.png"/><Relationship Id="rId474" Type="http://schemas.openxmlformats.org/officeDocument/2006/relationships/customXml" Target="../ink/ink246.xml"/><Relationship Id="rId127" Type="http://schemas.openxmlformats.org/officeDocument/2006/relationships/image" Target="../media/image228.png"/><Relationship Id="rId681" Type="http://schemas.openxmlformats.org/officeDocument/2006/relationships/image" Target="../media/image500.png"/><Relationship Id="rId779" Type="http://schemas.openxmlformats.org/officeDocument/2006/relationships/customXml" Target="../ink/ink401.xml"/><Relationship Id="rId31" Type="http://schemas.openxmlformats.org/officeDocument/2006/relationships/image" Target="../media/image181.png"/><Relationship Id="rId334" Type="http://schemas.openxmlformats.org/officeDocument/2006/relationships/customXml" Target="../ink/ink175.xml"/><Relationship Id="rId541" Type="http://schemas.openxmlformats.org/officeDocument/2006/relationships/image" Target="../media/image431.png"/><Relationship Id="rId639" Type="http://schemas.openxmlformats.org/officeDocument/2006/relationships/customXml" Target="../ink/ink329.xml"/><Relationship Id="rId180" Type="http://schemas.openxmlformats.org/officeDocument/2006/relationships/image" Target="../media/image254.png"/><Relationship Id="rId278" Type="http://schemas.openxmlformats.org/officeDocument/2006/relationships/customXml" Target="../ink/ink146.xml"/><Relationship Id="rId401" Type="http://schemas.openxmlformats.org/officeDocument/2006/relationships/image" Target="../media/image362.png"/><Relationship Id="rId846" Type="http://schemas.openxmlformats.org/officeDocument/2006/relationships/customXml" Target="../ink/ink435.xml"/><Relationship Id="rId485" Type="http://schemas.openxmlformats.org/officeDocument/2006/relationships/image" Target="../media/image403.png"/><Relationship Id="rId692" Type="http://schemas.openxmlformats.org/officeDocument/2006/relationships/customXml" Target="../ink/ink356.xml"/><Relationship Id="rId706" Type="http://schemas.openxmlformats.org/officeDocument/2006/relationships/image" Target="../media/image512.png"/><Relationship Id="rId42" Type="http://schemas.openxmlformats.org/officeDocument/2006/relationships/customXml" Target="../ink/ink26.xml"/><Relationship Id="rId138" Type="http://schemas.openxmlformats.org/officeDocument/2006/relationships/customXml" Target="../ink/ink74.xml"/><Relationship Id="rId345" Type="http://schemas.openxmlformats.org/officeDocument/2006/relationships/image" Target="../media/image334.png"/><Relationship Id="rId552" Type="http://schemas.openxmlformats.org/officeDocument/2006/relationships/customXml" Target="../ink/ink285.xml"/><Relationship Id="rId191" Type="http://schemas.openxmlformats.org/officeDocument/2006/relationships/customXml" Target="../ink/ink101.xml"/><Relationship Id="rId205" Type="http://schemas.openxmlformats.org/officeDocument/2006/relationships/customXml" Target="../ink/ink108.xml"/><Relationship Id="rId412" Type="http://schemas.openxmlformats.org/officeDocument/2006/relationships/customXml" Target="../ink/ink214.xml"/><Relationship Id="rId289" Type="http://schemas.openxmlformats.org/officeDocument/2006/relationships/image" Target="../media/image307.png"/><Relationship Id="rId496" Type="http://schemas.openxmlformats.org/officeDocument/2006/relationships/customXml" Target="../ink/ink257.xml"/><Relationship Id="rId717" Type="http://schemas.openxmlformats.org/officeDocument/2006/relationships/customXml" Target="../ink/ink369.xml"/><Relationship Id="rId53" Type="http://schemas.openxmlformats.org/officeDocument/2006/relationships/image" Target="../media/image192.png"/><Relationship Id="rId149" Type="http://schemas.openxmlformats.org/officeDocument/2006/relationships/customXml" Target="../ink/ink80.xml"/><Relationship Id="rId356" Type="http://schemas.openxmlformats.org/officeDocument/2006/relationships/customXml" Target="../ink/ink186.xml"/><Relationship Id="rId563" Type="http://schemas.openxmlformats.org/officeDocument/2006/relationships/image" Target="../media/image442.png"/><Relationship Id="rId770" Type="http://schemas.openxmlformats.org/officeDocument/2006/relationships/image" Target="../media/image543.png"/><Relationship Id="rId216" Type="http://schemas.openxmlformats.org/officeDocument/2006/relationships/image" Target="../media/image272.png"/><Relationship Id="rId423" Type="http://schemas.openxmlformats.org/officeDocument/2006/relationships/customXml" Target="../ink/ink220.xml"/><Relationship Id="rId630" Type="http://schemas.openxmlformats.org/officeDocument/2006/relationships/image" Target="../media/image475.png"/><Relationship Id="rId728" Type="http://schemas.openxmlformats.org/officeDocument/2006/relationships/image" Target="../media/image523.png"/><Relationship Id="rId64" Type="http://schemas.openxmlformats.org/officeDocument/2006/relationships/customXml" Target="../ink/ink37.xml"/><Relationship Id="rId367" Type="http://schemas.openxmlformats.org/officeDocument/2006/relationships/image" Target="../media/image345.png"/><Relationship Id="rId574" Type="http://schemas.openxmlformats.org/officeDocument/2006/relationships/image" Target="../media/image447.png"/><Relationship Id="rId227" Type="http://schemas.openxmlformats.org/officeDocument/2006/relationships/customXml" Target="../ink/ink119.xml"/><Relationship Id="rId781" Type="http://schemas.openxmlformats.org/officeDocument/2006/relationships/customXml" Target="../ink/ink402.xml"/><Relationship Id="rId434" Type="http://schemas.openxmlformats.org/officeDocument/2006/relationships/customXml" Target="../ink/ink226.xml"/><Relationship Id="rId641" Type="http://schemas.openxmlformats.org/officeDocument/2006/relationships/customXml" Target="../ink/ink330.xml"/><Relationship Id="rId739" Type="http://schemas.openxmlformats.org/officeDocument/2006/relationships/customXml" Target="../ink/ink380.xml"/><Relationship Id="rId280" Type="http://schemas.openxmlformats.org/officeDocument/2006/relationships/customXml" Target="../ink/ink147.xml"/><Relationship Id="rId501" Type="http://schemas.openxmlformats.org/officeDocument/2006/relationships/image" Target="../media/image411.png"/><Relationship Id="rId75" Type="http://schemas.openxmlformats.org/officeDocument/2006/relationships/image" Target="../media/image203.png"/><Relationship Id="rId140" Type="http://schemas.openxmlformats.org/officeDocument/2006/relationships/customXml" Target="../ink/ink75.xml"/><Relationship Id="rId378" Type="http://schemas.openxmlformats.org/officeDocument/2006/relationships/customXml" Target="../ink/ink197.xml"/><Relationship Id="rId585" Type="http://schemas.openxmlformats.org/officeDocument/2006/relationships/customXml" Target="../ink/ink302.xml"/><Relationship Id="rId792" Type="http://schemas.openxmlformats.org/officeDocument/2006/relationships/image" Target="../media/image554.png"/><Relationship Id="rId806" Type="http://schemas.openxmlformats.org/officeDocument/2006/relationships/image" Target="../media/image561.png"/><Relationship Id="rId6" Type="http://schemas.openxmlformats.org/officeDocument/2006/relationships/customXml" Target="../ink/ink8.xml"/><Relationship Id="rId238" Type="http://schemas.openxmlformats.org/officeDocument/2006/relationships/image" Target="../media/image282.png"/><Relationship Id="rId445" Type="http://schemas.openxmlformats.org/officeDocument/2006/relationships/image" Target="../media/image383.png"/><Relationship Id="rId652" Type="http://schemas.openxmlformats.org/officeDocument/2006/relationships/image" Target="../media/image486.png"/><Relationship Id="rId291" Type="http://schemas.openxmlformats.org/officeDocument/2006/relationships/image" Target="../media/image308.png"/><Relationship Id="rId305" Type="http://schemas.openxmlformats.org/officeDocument/2006/relationships/customXml" Target="../ink/ink160.xml"/><Relationship Id="rId512" Type="http://schemas.openxmlformats.org/officeDocument/2006/relationships/customXml" Target="../ink/ink265.xml"/><Relationship Id="rId86" Type="http://schemas.openxmlformats.org/officeDocument/2006/relationships/customXml" Target="../ink/ink48.xml"/><Relationship Id="rId151" Type="http://schemas.openxmlformats.org/officeDocument/2006/relationships/customXml" Target="../ink/ink81.xml"/><Relationship Id="rId389" Type="http://schemas.openxmlformats.org/officeDocument/2006/relationships/image" Target="../media/image356.png"/><Relationship Id="rId596" Type="http://schemas.openxmlformats.org/officeDocument/2006/relationships/image" Target="../media/image458.png"/><Relationship Id="rId817" Type="http://schemas.openxmlformats.org/officeDocument/2006/relationships/customXml" Target="../ink/ink420.xml"/><Relationship Id="rId249" Type="http://schemas.openxmlformats.org/officeDocument/2006/relationships/image" Target="../media/image287.png"/><Relationship Id="rId456" Type="http://schemas.openxmlformats.org/officeDocument/2006/relationships/customXml" Target="../ink/ink237.xml"/><Relationship Id="rId663" Type="http://schemas.openxmlformats.org/officeDocument/2006/relationships/image" Target="../media/image491.png"/><Relationship Id="rId13" Type="http://schemas.openxmlformats.org/officeDocument/2006/relationships/image" Target="../media/image172.png"/><Relationship Id="rId109" Type="http://schemas.openxmlformats.org/officeDocument/2006/relationships/image" Target="../media/image219.png"/><Relationship Id="rId316" Type="http://schemas.openxmlformats.org/officeDocument/2006/relationships/image" Target="../media/image320.png"/><Relationship Id="rId523" Type="http://schemas.openxmlformats.org/officeDocument/2006/relationships/image" Target="../media/image422.png"/><Relationship Id="rId97" Type="http://schemas.openxmlformats.org/officeDocument/2006/relationships/image" Target="../media/image214.png"/><Relationship Id="rId730" Type="http://schemas.openxmlformats.org/officeDocument/2006/relationships/image" Target="../media/image524.png"/><Relationship Id="rId828" Type="http://schemas.openxmlformats.org/officeDocument/2006/relationships/image" Target="../media/image572.png"/><Relationship Id="rId162" Type="http://schemas.openxmlformats.org/officeDocument/2006/relationships/image" Target="../media/image245.png"/><Relationship Id="rId467" Type="http://schemas.openxmlformats.org/officeDocument/2006/relationships/image" Target="../media/image394.png"/><Relationship Id="rId674" Type="http://schemas.openxmlformats.org/officeDocument/2006/relationships/customXml" Target="../ink/ink347.xml"/><Relationship Id="rId24" Type="http://schemas.openxmlformats.org/officeDocument/2006/relationships/customXml" Target="../ink/ink17.xml"/><Relationship Id="rId66" Type="http://schemas.openxmlformats.org/officeDocument/2006/relationships/customXml" Target="../ink/ink38.xml"/><Relationship Id="rId131" Type="http://schemas.openxmlformats.org/officeDocument/2006/relationships/image" Target="../media/image230.png"/><Relationship Id="rId327" Type="http://schemas.openxmlformats.org/officeDocument/2006/relationships/image" Target="../media/image325.png"/><Relationship Id="rId369" Type="http://schemas.openxmlformats.org/officeDocument/2006/relationships/image" Target="../media/image346.png"/><Relationship Id="rId534" Type="http://schemas.openxmlformats.org/officeDocument/2006/relationships/customXml" Target="../ink/ink276.xml"/><Relationship Id="rId576" Type="http://schemas.openxmlformats.org/officeDocument/2006/relationships/image" Target="../media/image448.png"/><Relationship Id="rId741" Type="http://schemas.openxmlformats.org/officeDocument/2006/relationships/customXml" Target="../ink/ink381.xml"/><Relationship Id="rId783" Type="http://schemas.openxmlformats.org/officeDocument/2006/relationships/customXml" Target="../ink/ink403.xml"/><Relationship Id="rId839" Type="http://schemas.openxmlformats.org/officeDocument/2006/relationships/image" Target="../media/image577.png"/><Relationship Id="rId173" Type="http://schemas.openxmlformats.org/officeDocument/2006/relationships/customXml" Target="../ink/ink92.xml"/><Relationship Id="rId229" Type="http://schemas.openxmlformats.org/officeDocument/2006/relationships/customXml" Target="../ink/ink120.xml"/><Relationship Id="rId380" Type="http://schemas.openxmlformats.org/officeDocument/2006/relationships/customXml" Target="../ink/ink198.xml"/><Relationship Id="rId436" Type="http://schemas.openxmlformats.org/officeDocument/2006/relationships/customXml" Target="../ink/ink227.xml"/><Relationship Id="rId601" Type="http://schemas.openxmlformats.org/officeDocument/2006/relationships/customXml" Target="../ink/ink310.xml"/><Relationship Id="rId643" Type="http://schemas.openxmlformats.org/officeDocument/2006/relationships/customXml" Target="../ink/ink331.xml"/><Relationship Id="rId240" Type="http://schemas.openxmlformats.org/officeDocument/2006/relationships/image" Target="../media/image283.png"/><Relationship Id="rId478" Type="http://schemas.openxmlformats.org/officeDocument/2006/relationships/customXml" Target="../ink/ink248.xml"/><Relationship Id="rId685" Type="http://schemas.openxmlformats.org/officeDocument/2006/relationships/image" Target="../media/image502.png"/><Relationship Id="rId35" Type="http://schemas.openxmlformats.org/officeDocument/2006/relationships/image" Target="../media/image183.png"/><Relationship Id="rId77" Type="http://schemas.openxmlformats.org/officeDocument/2006/relationships/image" Target="../media/image204.png"/><Relationship Id="rId100" Type="http://schemas.openxmlformats.org/officeDocument/2006/relationships/customXml" Target="../ink/ink55.xml"/><Relationship Id="rId282" Type="http://schemas.openxmlformats.org/officeDocument/2006/relationships/customXml" Target="../ink/ink148.xml"/><Relationship Id="rId338" Type="http://schemas.openxmlformats.org/officeDocument/2006/relationships/customXml" Target="../ink/ink177.xml"/><Relationship Id="rId503" Type="http://schemas.openxmlformats.org/officeDocument/2006/relationships/image" Target="../media/image412.png"/><Relationship Id="rId545" Type="http://schemas.openxmlformats.org/officeDocument/2006/relationships/image" Target="../media/image433.png"/><Relationship Id="rId587" Type="http://schemas.openxmlformats.org/officeDocument/2006/relationships/customXml" Target="../ink/ink303.xml"/><Relationship Id="rId710" Type="http://schemas.openxmlformats.org/officeDocument/2006/relationships/image" Target="../media/image514.png"/><Relationship Id="rId752" Type="http://schemas.openxmlformats.org/officeDocument/2006/relationships/customXml" Target="../ink/ink387.xml"/><Relationship Id="rId808" Type="http://schemas.openxmlformats.org/officeDocument/2006/relationships/image" Target="../media/image562.png"/><Relationship Id="rId8" Type="http://schemas.openxmlformats.org/officeDocument/2006/relationships/customXml" Target="../ink/ink9.xml"/><Relationship Id="rId142" Type="http://schemas.openxmlformats.org/officeDocument/2006/relationships/customXml" Target="../ink/ink76.xml"/><Relationship Id="rId184" Type="http://schemas.openxmlformats.org/officeDocument/2006/relationships/image" Target="../media/image256.png"/><Relationship Id="rId391" Type="http://schemas.openxmlformats.org/officeDocument/2006/relationships/image" Target="../media/image357.png"/><Relationship Id="rId405" Type="http://schemas.openxmlformats.org/officeDocument/2006/relationships/image" Target="../media/image364.png"/><Relationship Id="rId447" Type="http://schemas.openxmlformats.org/officeDocument/2006/relationships/image" Target="../media/image384.png"/><Relationship Id="rId612" Type="http://schemas.openxmlformats.org/officeDocument/2006/relationships/image" Target="../media/image466.png"/><Relationship Id="rId794" Type="http://schemas.openxmlformats.org/officeDocument/2006/relationships/image" Target="../media/image555.png"/><Relationship Id="rId251" Type="http://schemas.openxmlformats.org/officeDocument/2006/relationships/image" Target="../media/image288.png"/><Relationship Id="rId489" Type="http://schemas.openxmlformats.org/officeDocument/2006/relationships/image" Target="../media/image405.png"/><Relationship Id="rId654" Type="http://schemas.openxmlformats.org/officeDocument/2006/relationships/customXml" Target="../ink/ink337.xml"/><Relationship Id="rId696" Type="http://schemas.openxmlformats.org/officeDocument/2006/relationships/customXml" Target="../ink/ink358.xml"/><Relationship Id="rId46" Type="http://schemas.openxmlformats.org/officeDocument/2006/relationships/customXml" Target="../ink/ink28.xml"/><Relationship Id="rId293" Type="http://schemas.openxmlformats.org/officeDocument/2006/relationships/image" Target="../media/image309.png"/><Relationship Id="rId307" Type="http://schemas.openxmlformats.org/officeDocument/2006/relationships/customXml" Target="../ink/ink161.xml"/><Relationship Id="rId349" Type="http://schemas.openxmlformats.org/officeDocument/2006/relationships/image" Target="../media/image336.png"/><Relationship Id="rId514" Type="http://schemas.openxmlformats.org/officeDocument/2006/relationships/customXml" Target="../ink/ink266.xml"/><Relationship Id="rId556" Type="http://schemas.openxmlformats.org/officeDocument/2006/relationships/customXml" Target="../ink/ink287.xml"/><Relationship Id="rId721" Type="http://schemas.openxmlformats.org/officeDocument/2006/relationships/customXml" Target="../ink/ink371.xml"/><Relationship Id="rId763" Type="http://schemas.openxmlformats.org/officeDocument/2006/relationships/customXml" Target="../ink/ink393.xml"/><Relationship Id="rId88" Type="http://schemas.openxmlformats.org/officeDocument/2006/relationships/customXml" Target="../ink/ink49.xml"/><Relationship Id="rId111" Type="http://schemas.openxmlformats.org/officeDocument/2006/relationships/image" Target="../media/image220.png"/><Relationship Id="rId153" Type="http://schemas.openxmlformats.org/officeDocument/2006/relationships/customXml" Target="../ink/ink82.xml"/><Relationship Id="rId195" Type="http://schemas.openxmlformats.org/officeDocument/2006/relationships/customXml" Target="../ink/ink103.xml"/><Relationship Id="rId209" Type="http://schemas.openxmlformats.org/officeDocument/2006/relationships/customXml" Target="../ink/ink110.xml"/><Relationship Id="rId360" Type="http://schemas.openxmlformats.org/officeDocument/2006/relationships/customXml" Target="../ink/ink188.xml"/><Relationship Id="rId416" Type="http://schemas.openxmlformats.org/officeDocument/2006/relationships/image" Target="../media/image369.png"/><Relationship Id="rId598" Type="http://schemas.openxmlformats.org/officeDocument/2006/relationships/image" Target="../media/image459.png"/><Relationship Id="rId819" Type="http://schemas.openxmlformats.org/officeDocument/2006/relationships/customXml" Target="../ink/ink421.xml"/><Relationship Id="rId220" Type="http://schemas.openxmlformats.org/officeDocument/2006/relationships/image" Target="../media/image274.png"/><Relationship Id="rId458" Type="http://schemas.openxmlformats.org/officeDocument/2006/relationships/customXml" Target="../ink/ink238.xml"/><Relationship Id="rId623" Type="http://schemas.openxmlformats.org/officeDocument/2006/relationships/customXml" Target="../ink/ink321.xml"/><Relationship Id="rId665" Type="http://schemas.openxmlformats.org/officeDocument/2006/relationships/image" Target="../media/image492.png"/><Relationship Id="rId830" Type="http://schemas.openxmlformats.org/officeDocument/2006/relationships/image" Target="../media/image573.png"/><Relationship Id="rId15" Type="http://schemas.openxmlformats.org/officeDocument/2006/relationships/image" Target="../media/image173.png"/><Relationship Id="rId57" Type="http://schemas.openxmlformats.org/officeDocument/2006/relationships/image" Target="../media/image194.png"/><Relationship Id="rId262" Type="http://schemas.openxmlformats.org/officeDocument/2006/relationships/customXml" Target="../ink/ink138.xml"/><Relationship Id="rId318" Type="http://schemas.openxmlformats.org/officeDocument/2006/relationships/image" Target="../media/image321.png"/><Relationship Id="rId525" Type="http://schemas.openxmlformats.org/officeDocument/2006/relationships/image" Target="../media/image423.png"/><Relationship Id="rId567" Type="http://schemas.openxmlformats.org/officeDocument/2006/relationships/customXml" Target="../ink/ink293.xml"/><Relationship Id="rId732" Type="http://schemas.openxmlformats.org/officeDocument/2006/relationships/image" Target="../media/image525.png"/><Relationship Id="rId99" Type="http://schemas.openxmlformats.org/officeDocument/2006/relationships/image" Target="../media/image215.png"/><Relationship Id="rId122" Type="http://schemas.openxmlformats.org/officeDocument/2006/relationships/customXml" Target="../ink/ink66.xml"/><Relationship Id="rId164" Type="http://schemas.openxmlformats.org/officeDocument/2006/relationships/image" Target="../media/image246.png"/><Relationship Id="rId371" Type="http://schemas.openxmlformats.org/officeDocument/2006/relationships/image" Target="../media/image347.png"/><Relationship Id="rId774" Type="http://schemas.openxmlformats.org/officeDocument/2006/relationships/image" Target="../media/image545.png"/><Relationship Id="rId427" Type="http://schemas.openxmlformats.org/officeDocument/2006/relationships/image" Target="../media/image374.png"/><Relationship Id="rId469" Type="http://schemas.openxmlformats.org/officeDocument/2006/relationships/image" Target="../media/image395.png"/><Relationship Id="rId634" Type="http://schemas.openxmlformats.org/officeDocument/2006/relationships/image" Target="../media/image477.png"/><Relationship Id="rId676" Type="http://schemas.openxmlformats.org/officeDocument/2006/relationships/customXml" Target="../ink/ink348.xml"/><Relationship Id="rId841" Type="http://schemas.openxmlformats.org/officeDocument/2006/relationships/image" Target="../media/image578.png"/><Relationship Id="rId26" Type="http://schemas.openxmlformats.org/officeDocument/2006/relationships/customXml" Target="../ink/ink18.xml"/><Relationship Id="rId231" Type="http://schemas.openxmlformats.org/officeDocument/2006/relationships/customXml" Target="../ink/ink121.xml"/><Relationship Id="rId273" Type="http://schemas.openxmlformats.org/officeDocument/2006/relationships/image" Target="../media/image299.png"/><Relationship Id="rId329" Type="http://schemas.openxmlformats.org/officeDocument/2006/relationships/image" Target="../media/image326.png"/><Relationship Id="rId480" Type="http://schemas.openxmlformats.org/officeDocument/2006/relationships/customXml" Target="../ink/ink249.xml"/><Relationship Id="rId536" Type="http://schemas.openxmlformats.org/officeDocument/2006/relationships/customXml" Target="../ink/ink277.xml"/><Relationship Id="rId701" Type="http://schemas.openxmlformats.org/officeDocument/2006/relationships/customXml" Target="../ink/ink361.xml"/><Relationship Id="rId68" Type="http://schemas.openxmlformats.org/officeDocument/2006/relationships/customXml" Target="../ink/ink39.xml"/><Relationship Id="rId133" Type="http://schemas.openxmlformats.org/officeDocument/2006/relationships/image" Target="../media/image231.png"/><Relationship Id="rId175" Type="http://schemas.openxmlformats.org/officeDocument/2006/relationships/customXml" Target="../ink/ink93.xml"/><Relationship Id="rId340" Type="http://schemas.openxmlformats.org/officeDocument/2006/relationships/customXml" Target="../ink/ink178.xml"/><Relationship Id="rId578" Type="http://schemas.openxmlformats.org/officeDocument/2006/relationships/image" Target="../media/image449.png"/><Relationship Id="rId743" Type="http://schemas.openxmlformats.org/officeDocument/2006/relationships/customXml" Target="../ink/ink382.xml"/><Relationship Id="rId785" Type="http://schemas.openxmlformats.org/officeDocument/2006/relationships/customXml" Target="../ink/ink404.xml"/><Relationship Id="rId200" Type="http://schemas.openxmlformats.org/officeDocument/2006/relationships/image" Target="../media/image264.png"/><Relationship Id="rId382" Type="http://schemas.openxmlformats.org/officeDocument/2006/relationships/customXml" Target="../ink/ink199.xml"/><Relationship Id="rId438" Type="http://schemas.openxmlformats.org/officeDocument/2006/relationships/customXml" Target="../ink/ink228.xml"/><Relationship Id="rId603" Type="http://schemas.openxmlformats.org/officeDocument/2006/relationships/customXml" Target="../ink/ink311.xml"/><Relationship Id="rId645" Type="http://schemas.openxmlformats.org/officeDocument/2006/relationships/customXml" Target="../ink/ink332.xml"/><Relationship Id="rId687" Type="http://schemas.openxmlformats.org/officeDocument/2006/relationships/image" Target="../media/image503.png"/><Relationship Id="rId810" Type="http://schemas.openxmlformats.org/officeDocument/2006/relationships/image" Target="../media/image563.png"/><Relationship Id="rId242" Type="http://schemas.openxmlformats.org/officeDocument/2006/relationships/customXml" Target="../ink/ink128.xml"/><Relationship Id="rId284" Type="http://schemas.openxmlformats.org/officeDocument/2006/relationships/customXml" Target="../ink/ink149.xml"/><Relationship Id="rId491" Type="http://schemas.openxmlformats.org/officeDocument/2006/relationships/image" Target="../media/image406.png"/><Relationship Id="rId505" Type="http://schemas.openxmlformats.org/officeDocument/2006/relationships/image" Target="../media/image413.png"/><Relationship Id="rId712" Type="http://schemas.openxmlformats.org/officeDocument/2006/relationships/image" Target="../media/image515.png"/><Relationship Id="rId37" Type="http://schemas.openxmlformats.org/officeDocument/2006/relationships/image" Target="../media/image184.png"/><Relationship Id="rId79" Type="http://schemas.openxmlformats.org/officeDocument/2006/relationships/image" Target="../media/image205.png"/><Relationship Id="rId102" Type="http://schemas.openxmlformats.org/officeDocument/2006/relationships/customXml" Target="../ink/ink56.xml"/><Relationship Id="rId144" Type="http://schemas.openxmlformats.org/officeDocument/2006/relationships/customXml" Target="../ink/ink77.xml"/><Relationship Id="rId547" Type="http://schemas.openxmlformats.org/officeDocument/2006/relationships/image" Target="../media/image434.png"/><Relationship Id="rId589" Type="http://schemas.openxmlformats.org/officeDocument/2006/relationships/customXml" Target="../ink/ink304.xml"/><Relationship Id="rId754" Type="http://schemas.openxmlformats.org/officeDocument/2006/relationships/customXml" Target="../ink/ink388.xml"/><Relationship Id="rId796" Type="http://schemas.openxmlformats.org/officeDocument/2006/relationships/image" Target="../media/image556.png"/><Relationship Id="rId90" Type="http://schemas.openxmlformats.org/officeDocument/2006/relationships/customXml" Target="../ink/ink50.xml"/><Relationship Id="rId186" Type="http://schemas.openxmlformats.org/officeDocument/2006/relationships/image" Target="../media/image257.png"/><Relationship Id="rId351" Type="http://schemas.openxmlformats.org/officeDocument/2006/relationships/image" Target="../media/image337.png"/><Relationship Id="rId393" Type="http://schemas.openxmlformats.org/officeDocument/2006/relationships/image" Target="../media/image358.png"/><Relationship Id="rId407" Type="http://schemas.openxmlformats.org/officeDocument/2006/relationships/image" Target="../media/image365.png"/><Relationship Id="rId449" Type="http://schemas.openxmlformats.org/officeDocument/2006/relationships/image" Target="../media/image385.png"/><Relationship Id="rId614" Type="http://schemas.openxmlformats.org/officeDocument/2006/relationships/image" Target="../media/image467.png"/><Relationship Id="rId656" Type="http://schemas.openxmlformats.org/officeDocument/2006/relationships/customXml" Target="../ink/ink338.xml"/><Relationship Id="rId821" Type="http://schemas.openxmlformats.org/officeDocument/2006/relationships/customXml" Target="../ink/ink422.xml"/><Relationship Id="rId211" Type="http://schemas.openxmlformats.org/officeDocument/2006/relationships/customXml" Target="../ink/ink111.xml"/><Relationship Id="rId253" Type="http://schemas.openxmlformats.org/officeDocument/2006/relationships/image" Target="../media/image289.png"/><Relationship Id="rId295" Type="http://schemas.openxmlformats.org/officeDocument/2006/relationships/customXml" Target="../ink/ink155.xml"/><Relationship Id="rId309" Type="http://schemas.openxmlformats.org/officeDocument/2006/relationships/customXml" Target="../ink/ink162.xml"/><Relationship Id="rId460" Type="http://schemas.openxmlformats.org/officeDocument/2006/relationships/customXml" Target="../ink/ink239.xml"/><Relationship Id="rId516" Type="http://schemas.openxmlformats.org/officeDocument/2006/relationships/customXml" Target="../ink/ink267.xml"/><Relationship Id="rId698" Type="http://schemas.openxmlformats.org/officeDocument/2006/relationships/customXml" Target="../ink/ink359.xml"/><Relationship Id="rId48" Type="http://schemas.openxmlformats.org/officeDocument/2006/relationships/customXml" Target="../ink/ink29.xml"/><Relationship Id="rId113" Type="http://schemas.openxmlformats.org/officeDocument/2006/relationships/image" Target="../media/image221.png"/><Relationship Id="rId320" Type="http://schemas.openxmlformats.org/officeDocument/2006/relationships/customXml" Target="../ink/ink168.xml"/><Relationship Id="rId558" Type="http://schemas.openxmlformats.org/officeDocument/2006/relationships/customXml" Target="../ink/ink288.xml"/><Relationship Id="rId723" Type="http://schemas.openxmlformats.org/officeDocument/2006/relationships/customXml" Target="../ink/ink372.xml"/><Relationship Id="rId765" Type="http://schemas.openxmlformats.org/officeDocument/2006/relationships/customXml" Target="../ink/ink394.xml"/><Relationship Id="rId155" Type="http://schemas.openxmlformats.org/officeDocument/2006/relationships/customXml" Target="../ink/ink83.xml"/><Relationship Id="rId197" Type="http://schemas.openxmlformats.org/officeDocument/2006/relationships/customXml" Target="../ink/ink104.xml"/><Relationship Id="rId362" Type="http://schemas.openxmlformats.org/officeDocument/2006/relationships/customXml" Target="../ink/ink189.xml"/><Relationship Id="rId418" Type="http://schemas.openxmlformats.org/officeDocument/2006/relationships/image" Target="../media/image370.png"/><Relationship Id="rId625" Type="http://schemas.openxmlformats.org/officeDocument/2006/relationships/customXml" Target="../ink/ink322.xml"/><Relationship Id="rId832" Type="http://schemas.openxmlformats.org/officeDocument/2006/relationships/image" Target="../media/image574.png"/><Relationship Id="rId222" Type="http://schemas.openxmlformats.org/officeDocument/2006/relationships/image" Target="../media/image275.png"/><Relationship Id="rId264" Type="http://schemas.openxmlformats.org/officeDocument/2006/relationships/customXml" Target="../ink/ink139.xml"/><Relationship Id="rId471" Type="http://schemas.openxmlformats.org/officeDocument/2006/relationships/image" Target="../media/image396.png"/><Relationship Id="rId667" Type="http://schemas.openxmlformats.org/officeDocument/2006/relationships/image" Target="../media/image493.png"/><Relationship Id="rId17" Type="http://schemas.openxmlformats.org/officeDocument/2006/relationships/image" Target="../media/image174.png"/><Relationship Id="rId59" Type="http://schemas.openxmlformats.org/officeDocument/2006/relationships/image" Target="../media/image195.png"/><Relationship Id="rId124" Type="http://schemas.openxmlformats.org/officeDocument/2006/relationships/customXml" Target="../ink/ink67.xml"/><Relationship Id="rId527" Type="http://schemas.openxmlformats.org/officeDocument/2006/relationships/image" Target="../media/image424.png"/><Relationship Id="rId569" Type="http://schemas.openxmlformats.org/officeDocument/2006/relationships/customXml" Target="../ink/ink294.xml"/><Relationship Id="rId734" Type="http://schemas.openxmlformats.org/officeDocument/2006/relationships/image" Target="../media/image526.png"/><Relationship Id="rId776" Type="http://schemas.openxmlformats.org/officeDocument/2006/relationships/image" Target="../media/image546.png"/><Relationship Id="rId70" Type="http://schemas.openxmlformats.org/officeDocument/2006/relationships/customXml" Target="../ink/ink40.xml"/><Relationship Id="rId166" Type="http://schemas.openxmlformats.org/officeDocument/2006/relationships/image" Target="../media/image247.png"/><Relationship Id="rId331" Type="http://schemas.openxmlformats.org/officeDocument/2006/relationships/image" Target="../media/image327.png"/><Relationship Id="rId373" Type="http://schemas.openxmlformats.org/officeDocument/2006/relationships/image" Target="../media/image348.png"/><Relationship Id="rId429" Type="http://schemas.openxmlformats.org/officeDocument/2006/relationships/image" Target="../media/image375.png"/><Relationship Id="rId580" Type="http://schemas.openxmlformats.org/officeDocument/2006/relationships/image" Target="../media/image450.png"/><Relationship Id="rId636" Type="http://schemas.openxmlformats.org/officeDocument/2006/relationships/image" Target="../media/image478.png"/><Relationship Id="rId801" Type="http://schemas.openxmlformats.org/officeDocument/2006/relationships/customXml" Target="../ink/ink412.xml"/><Relationship Id="rId1" Type="http://schemas.openxmlformats.org/officeDocument/2006/relationships/slideLayout" Target="../slideLayouts/slideLayout26.xml"/><Relationship Id="rId233" Type="http://schemas.openxmlformats.org/officeDocument/2006/relationships/image" Target="../media/image280.png"/><Relationship Id="rId440" Type="http://schemas.openxmlformats.org/officeDocument/2006/relationships/customXml" Target="../ink/ink229.xml"/><Relationship Id="rId678" Type="http://schemas.openxmlformats.org/officeDocument/2006/relationships/customXml" Target="../ink/ink349.xml"/><Relationship Id="rId843" Type="http://schemas.openxmlformats.org/officeDocument/2006/relationships/image" Target="../media/image579.png"/><Relationship Id="rId28" Type="http://schemas.openxmlformats.org/officeDocument/2006/relationships/customXml" Target="../ink/ink19.xml"/><Relationship Id="rId275" Type="http://schemas.openxmlformats.org/officeDocument/2006/relationships/image" Target="../media/image300.png"/><Relationship Id="rId300" Type="http://schemas.openxmlformats.org/officeDocument/2006/relationships/image" Target="../media/image312.png"/><Relationship Id="rId482" Type="http://schemas.openxmlformats.org/officeDocument/2006/relationships/customXml" Target="../ink/ink250.xml"/><Relationship Id="rId538" Type="http://schemas.openxmlformats.org/officeDocument/2006/relationships/customXml" Target="../ink/ink278.xml"/><Relationship Id="rId703" Type="http://schemas.openxmlformats.org/officeDocument/2006/relationships/customXml" Target="../ink/ink362.xml"/><Relationship Id="rId745" Type="http://schemas.openxmlformats.org/officeDocument/2006/relationships/customXml" Target="../ink/ink383.xml"/><Relationship Id="rId81" Type="http://schemas.openxmlformats.org/officeDocument/2006/relationships/image" Target="../media/image206.png"/><Relationship Id="rId135" Type="http://schemas.openxmlformats.org/officeDocument/2006/relationships/image" Target="../media/image232.png"/><Relationship Id="rId177" Type="http://schemas.openxmlformats.org/officeDocument/2006/relationships/customXml" Target="../ink/ink94.xml"/><Relationship Id="rId342" Type="http://schemas.openxmlformats.org/officeDocument/2006/relationships/customXml" Target="../ink/ink179.xml"/><Relationship Id="rId384" Type="http://schemas.openxmlformats.org/officeDocument/2006/relationships/customXml" Target="../ink/ink200.xml"/><Relationship Id="rId591" Type="http://schemas.openxmlformats.org/officeDocument/2006/relationships/customXml" Target="../ink/ink305.xml"/><Relationship Id="rId605" Type="http://schemas.openxmlformats.org/officeDocument/2006/relationships/customXml" Target="../ink/ink312.xml"/><Relationship Id="rId787" Type="http://schemas.openxmlformats.org/officeDocument/2006/relationships/customXml" Target="../ink/ink405.xml"/><Relationship Id="rId812" Type="http://schemas.openxmlformats.org/officeDocument/2006/relationships/image" Target="../media/image564.png"/><Relationship Id="rId202" Type="http://schemas.openxmlformats.org/officeDocument/2006/relationships/image" Target="../media/image265.png"/><Relationship Id="rId244" Type="http://schemas.openxmlformats.org/officeDocument/2006/relationships/customXml" Target="../ink/ink129.xml"/><Relationship Id="rId647" Type="http://schemas.openxmlformats.org/officeDocument/2006/relationships/customXml" Target="../ink/ink333.xml"/><Relationship Id="rId689" Type="http://schemas.openxmlformats.org/officeDocument/2006/relationships/image" Target="../media/image504.png"/><Relationship Id="rId39" Type="http://schemas.openxmlformats.org/officeDocument/2006/relationships/image" Target="../media/image185.png"/><Relationship Id="rId286" Type="http://schemas.openxmlformats.org/officeDocument/2006/relationships/customXml" Target="../ink/ink150.xml"/><Relationship Id="rId451" Type="http://schemas.openxmlformats.org/officeDocument/2006/relationships/image" Target="../media/image386.png"/><Relationship Id="rId493" Type="http://schemas.openxmlformats.org/officeDocument/2006/relationships/image" Target="../media/image407.png"/><Relationship Id="rId507" Type="http://schemas.openxmlformats.org/officeDocument/2006/relationships/image" Target="../media/image414.png"/><Relationship Id="rId549" Type="http://schemas.openxmlformats.org/officeDocument/2006/relationships/image" Target="../media/image435.png"/><Relationship Id="rId714" Type="http://schemas.openxmlformats.org/officeDocument/2006/relationships/image" Target="../media/image516.png"/><Relationship Id="rId756" Type="http://schemas.openxmlformats.org/officeDocument/2006/relationships/customXml" Target="../ink/ink389.xml"/><Relationship Id="rId50" Type="http://schemas.openxmlformats.org/officeDocument/2006/relationships/customXml" Target="../ink/ink30.xml"/><Relationship Id="rId104" Type="http://schemas.openxmlformats.org/officeDocument/2006/relationships/customXml" Target="../ink/ink57.xml"/><Relationship Id="rId146" Type="http://schemas.openxmlformats.org/officeDocument/2006/relationships/customXml" Target="../ink/ink78.xml"/><Relationship Id="rId188" Type="http://schemas.openxmlformats.org/officeDocument/2006/relationships/image" Target="../media/image258.png"/><Relationship Id="rId311" Type="http://schemas.openxmlformats.org/officeDocument/2006/relationships/customXml" Target="../ink/ink163.xml"/><Relationship Id="rId353" Type="http://schemas.openxmlformats.org/officeDocument/2006/relationships/image" Target="../media/image338.png"/><Relationship Id="rId395" Type="http://schemas.openxmlformats.org/officeDocument/2006/relationships/image" Target="../media/image359.png"/><Relationship Id="rId409" Type="http://schemas.openxmlformats.org/officeDocument/2006/relationships/image" Target="../media/image366.png"/><Relationship Id="rId560" Type="http://schemas.openxmlformats.org/officeDocument/2006/relationships/customXml" Target="../ink/ink289.xml"/><Relationship Id="rId798" Type="http://schemas.openxmlformats.org/officeDocument/2006/relationships/image" Target="../media/image557.png"/><Relationship Id="rId92" Type="http://schemas.openxmlformats.org/officeDocument/2006/relationships/customXml" Target="../ink/ink51.xml"/><Relationship Id="rId213" Type="http://schemas.openxmlformats.org/officeDocument/2006/relationships/customXml" Target="../ink/ink112.xml"/><Relationship Id="rId420" Type="http://schemas.openxmlformats.org/officeDocument/2006/relationships/image" Target="../media/image371.png"/><Relationship Id="rId616" Type="http://schemas.openxmlformats.org/officeDocument/2006/relationships/image" Target="../media/image468.png"/><Relationship Id="rId658" Type="http://schemas.openxmlformats.org/officeDocument/2006/relationships/customXml" Target="../ink/ink339.xml"/><Relationship Id="rId823" Type="http://schemas.openxmlformats.org/officeDocument/2006/relationships/customXml" Target="../ink/ink423.xml"/><Relationship Id="rId255" Type="http://schemas.openxmlformats.org/officeDocument/2006/relationships/image" Target="../media/image290.png"/><Relationship Id="rId297" Type="http://schemas.openxmlformats.org/officeDocument/2006/relationships/customXml" Target="../ink/ink156.xml"/><Relationship Id="rId462" Type="http://schemas.openxmlformats.org/officeDocument/2006/relationships/customXml" Target="../ink/ink240.xml"/><Relationship Id="rId518" Type="http://schemas.openxmlformats.org/officeDocument/2006/relationships/customXml" Target="../ink/ink268.xml"/><Relationship Id="rId725" Type="http://schemas.openxmlformats.org/officeDocument/2006/relationships/customXml" Target="../ink/ink373.xml"/><Relationship Id="rId115" Type="http://schemas.openxmlformats.org/officeDocument/2006/relationships/image" Target="../media/image222.png"/><Relationship Id="rId157" Type="http://schemas.openxmlformats.org/officeDocument/2006/relationships/customXml" Target="../ink/ink84.xml"/><Relationship Id="rId322" Type="http://schemas.openxmlformats.org/officeDocument/2006/relationships/customXml" Target="../ink/ink169.xml"/><Relationship Id="rId364" Type="http://schemas.openxmlformats.org/officeDocument/2006/relationships/customXml" Target="../ink/ink190.xml"/><Relationship Id="rId767" Type="http://schemas.openxmlformats.org/officeDocument/2006/relationships/customXml" Target="../ink/ink395.xml"/><Relationship Id="rId61" Type="http://schemas.openxmlformats.org/officeDocument/2006/relationships/image" Target="../media/image196.png"/><Relationship Id="rId199" Type="http://schemas.openxmlformats.org/officeDocument/2006/relationships/customXml" Target="../ink/ink105.xml"/><Relationship Id="rId571" Type="http://schemas.openxmlformats.org/officeDocument/2006/relationships/customXml" Target="../ink/ink295.xml"/><Relationship Id="rId627" Type="http://schemas.openxmlformats.org/officeDocument/2006/relationships/customXml" Target="../ink/ink323.xml"/><Relationship Id="rId669" Type="http://schemas.openxmlformats.org/officeDocument/2006/relationships/image" Target="../media/image494.png"/><Relationship Id="rId834" Type="http://schemas.openxmlformats.org/officeDocument/2006/relationships/customXml" Target="../ink/ink429.xml"/><Relationship Id="rId19" Type="http://schemas.openxmlformats.org/officeDocument/2006/relationships/image" Target="../media/image175.png"/><Relationship Id="rId224" Type="http://schemas.openxmlformats.org/officeDocument/2006/relationships/image" Target="../media/image276.png"/><Relationship Id="rId266" Type="http://schemas.openxmlformats.org/officeDocument/2006/relationships/customXml" Target="../ink/ink140.xml"/><Relationship Id="rId431" Type="http://schemas.openxmlformats.org/officeDocument/2006/relationships/image" Target="../media/image376.png"/><Relationship Id="rId473" Type="http://schemas.openxmlformats.org/officeDocument/2006/relationships/image" Target="../media/image397.png"/><Relationship Id="rId529" Type="http://schemas.openxmlformats.org/officeDocument/2006/relationships/image" Target="../media/image425.png"/><Relationship Id="rId680" Type="http://schemas.openxmlformats.org/officeDocument/2006/relationships/customXml" Target="../ink/ink350.xml"/><Relationship Id="rId736" Type="http://schemas.openxmlformats.org/officeDocument/2006/relationships/image" Target="../media/image527.png"/><Relationship Id="rId30" Type="http://schemas.openxmlformats.org/officeDocument/2006/relationships/customXml" Target="../ink/ink20.xml"/><Relationship Id="rId126" Type="http://schemas.openxmlformats.org/officeDocument/2006/relationships/customXml" Target="../ink/ink68.xml"/><Relationship Id="rId168" Type="http://schemas.openxmlformats.org/officeDocument/2006/relationships/image" Target="../media/image248.png"/><Relationship Id="rId333" Type="http://schemas.openxmlformats.org/officeDocument/2006/relationships/image" Target="../media/image328.png"/><Relationship Id="rId540" Type="http://schemas.openxmlformats.org/officeDocument/2006/relationships/customXml" Target="../ink/ink279.xml"/><Relationship Id="rId778" Type="http://schemas.openxmlformats.org/officeDocument/2006/relationships/image" Target="../media/image547.png"/><Relationship Id="rId72" Type="http://schemas.openxmlformats.org/officeDocument/2006/relationships/customXml" Target="../ink/ink41.xml"/><Relationship Id="rId375" Type="http://schemas.openxmlformats.org/officeDocument/2006/relationships/image" Target="../media/image349.png"/><Relationship Id="rId582" Type="http://schemas.openxmlformats.org/officeDocument/2006/relationships/image" Target="../media/image451.png"/><Relationship Id="rId638" Type="http://schemas.openxmlformats.org/officeDocument/2006/relationships/image" Target="../media/image479.png"/><Relationship Id="rId803" Type="http://schemas.openxmlformats.org/officeDocument/2006/relationships/customXml" Target="../ink/ink413.xml"/><Relationship Id="rId845" Type="http://schemas.openxmlformats.org/officeDocument/2006/relationships/image" Target="../media/image580.png"/><Relationship Id="rId3" Type="http://schemas.openxmlformats.org/officeDocument/2006/relationships/image" Target="../media/image167.png"/><Relationship Id="rId235" Type="http://schemas.openxmlformats.org/officeDocument/2006/relationships/image" Target="../media/image281.png"/><Relationship Id="rId277" Type="http://schemas.openxmlformats.org/officeDocument/2006/relationships/image" Target="../media/image301.png"/><Relationship Id="rId400" Type="http://schemas.openxmlformats.org/officeDocument/2006/relationships/customXml" Target="../ink/ink208.xml"/><Relationship Id="rId442" Type="http://schemas.openxmlformats.org/officeDocument/2006/relationships/customXml" Target="../ink/ink230.xml"/><Relationship Id="rId484" Type="http://schemas.openxmlformats.org/officeDocument/2006/relationships/customXml" Target="../ink/ink251.xml"/><Relationship Id="rId705" Type="http://schemas.openxmlformats.org/officeDocument/2006/relationships/customXml" Target="../ink/ink363.xml"/><Relationship Id="rId137" Type="http://schemas.openxmlformats.org/officeDocument/2006/relationships/image" Target="../media/image233.png"/><Relationship Id="rId302" Type="http://schemas.openxmlformats.org/officeDocument/2006/relationships/image" Target="../media/image313.png"/><Relationship Id="rId344" Type="http://schemas.openxmlformats.org/officeDocument/2006/relationships/customXml" Target="../ink/ink180.xml"/><Relationship Id="rId691" Type="http://schemas.openxmlformats.org/officeDocument/2006/relationships/image" Target="../media/image505.png"/><Relationship Id="rId747" Type="http://schemas.openxmlformats.org/officeDocument/2006/relationships/customXml" Target="../ink/ink384.xml"/><Relationship Id="rId789" Type="http://schemas.openxmlformats.org/officeDocument/2006/relationships/customXml" Target="../ink/ink406.xml"/><Relationship Id="rId41" Type="http://schemas.openxmlformats.org/officeDocument/2006/relationships/image" Target="../media/image186.png"/><Relationship Id="rId83" Type="http://schemas.openxmlformats.org/officeDocument/2006/relationships/image" Target="../media/image207.png"/><Relationship Id="rId179" Type="http://schemas.openxmlformats.org/officeDocument/2006/relationships/customXml" Target="../ink/ink95.xml"/><Relationship Id="rId386" Type="http://schemas.openxmlformats.org/officeDocument/2006/relationships/customXml" Target="../ink/ink201.xml"/><Relationship Id="rId551" Type="http://schemas.openxmlformats.org/officeDocument/2006/relationships/image" Target="../media/image436.png"/><Relationship Id="rId593" Type="http://schemas.openxmlformats.org/officeDocument/2006/relationships/customXml" Target="../ink/ink306.xml"/><Relationship Id="rId607" Type="http://schemas.openxmlformats.org/officeDocument/2006/relationships/customXml" Target="../ink/ink313.xml"/><Relationship Id="rId649" Type="http://schemas.openxmlformats.org/officeDocument/2006/relationships/customXml" Target="../ink/ink334.xml"/><Relationship Id="rId814" Type="http://schemas.openxmlformats.org/officeDocument/2006/relationships/image" Target="../media/image565.png"/><Relationship Id="rId190" Type="http://schemas.openxmlformats.org/officeDocument/2006/relationships/image" Target="../media/image259.png"/><Relationship Id="rId204" Type="http://schemas.openxmlformats.org/officeDocument/2006/relationships/image" Target="../media/image266.png"/><Relationship Id="rId246" Type="http://schemas.openxmlformats.org/officeDocument/2006/relationships/customXml" Target="../ink/ink130.xml"/><Relationship Id="rId288" Type="http://schemas.openxmlformats.org/officeDocument/2006/relationships/customXml" Target="../ink/ink151.xml"/><Relationship Id="rId411" Type="http://schemas.openxmlformats.org/officeDocument/2006/relationships/image" Target="../media/image367.png"/><Relationship Id="rId453" Type="http://schemas.openxmlformats.org/officeDocument/2006/relationships/image" Target="../media/image387.png"/><Relationship Id="rId509" Type="http://schemas.openxmlformats.org/officeDocument/2006/relationships/image" Target="../media/image415.png"/><Relationship Id="rId660" Type="http://schemas.openxmlformats.org/officeDocument/2006/relationships/customXml" Target="../ink/ink340.xml"/><Relationship Id="rId106" Type="http://schemas.openxmlformats.org/officeDocument/2006/relationships/customXml" Target="../ink/ink58.xml"/><Relationship Id="rId313" Type="http://schemas.openxmlformats.org/officeDocument/2006/relationships/customXml" Target="../ink/ink164.xml"/><Relationship Id="rId495" Type="http://schemas.openxmlformats.org/officeDocument/2006/relationships/image" Target="../media/image408.png"/><Relationship Id="rId716" Type="http://schemas.openxmlformats.org/officeDocument/2006/relationships/image" Target="../media/image517.png"/><Relationship Id="rId758" Type="http://schemas.openxmlformats.org/officeDocument/2006/relationships/customXml" Target="../ink/ink390.xml"/><Relationship Id="rId10" Type="http://schemas.openxmlformats.org/officeDocument/2006/relationships/customXml" Target="../ink/ink10.xml"/><Relationship Id="rId52" Type="http://schemas.openxmlformats.org/officeDocument/2006/relationships/customXml" Target="../ink/ink31.xml"/><Relationship Id="rId94" Type="http://schemas.openxmlformats.org/officeDocument/2006/relationships/customXml" Target="../ink/ink52.xml"/><Relationship Id="rId148" Type="http://schemas.openxmlformats.org/officeDocument/2006/relationships/customXml" Target="../ink/ink79.xml"/><Relationship Id="rId355" Type="http://schemas.openxmlformats.org/officeDocument/2006/relationships/image" Target="../media/image339.png"/><Relationship Id="rId397" Type="http://schemas.openxmlformats.org/officeDocument/2006/relationships/image" Target="../media/image360.png"/><Relationship Id="rId520" Type="http://schemas.openxmlformats.org/officeDocument/2006/relationships/customXml" Target="../ink/ink269.xml"/><Relationship Id="rId562" Type="http://schemas.openxmlformats.org/officeDocument/2006/relationships/customXml" Target="../ink/ink290.xml"/><Relationship Id="rId618" Type="http://schemas.openxmlformats.org/officeDocument/2006/relationships/image" Target="../media/image469.png"/><Relationship Id="rId825" Type="http://schemas.openxmlformats.org/officeDocument/2006/relationships/customXml" Target="../ink/ink424.xml"/><Relationship Id="rId215" Type="http://schemas.openxmlformats.org/officeDocument/2006/relationships/customXml" Target="../ink/ink113.xml"/><Relationship Id="rId257" Type="http://schemas.openxmlformats.org/officeDocument/2006/relationships/image" Target="../media/image291.png"/><Relationship Id="rId422" Type="http://schemas.openxmlformats.org/officeDocument/2006/relationships/image" Target="../media/image372.png"/><Relationship Id="rId464" Type="http://schemas.openxmlformats.org/officeDocument/2006/relationships/customXml" Target="../ink/ink241.xml"/><Relationship Id="rId299" Type="http://schemas.openxmlformats.org/officeDocument/2006/relationships/customXml" Target="../ink/ink157.xml"/><Relationship Id="rId727" Type="http://schemas.openxmlformats.org/officeDocument/2006/relationships/customXml" Target="../ink/ink374.xml"/><Relationship Id="rId63" Type="http://schemas.openxmlformats.org/officeDocument/2006/relationships/image" Target="../media/image197.png"/><Relationship Id="rId159" Type="http://schemas.openxmlformats.org/officeDocument/2006/relationships/customXml" Target="../ink/ink85.xml"/><Relationship Id="rId366" Type="http://schemas.openxmlformats.org/officeDocument/2006/relationships/customXml" Target="../ink/ink191.xml"/><Relationship Id="rId573" Type="http://schemas.openxmlformats.org/officeDocument/2006/relationships/customXml" Target="../ink/ink296.xml"/><Relationship Id="rId780" Type="http://schemas.openxmlformats.org/officeDocument/2006/relationships/image" Target="../media/image548.png"/><Relationship Id="rId226" Type="http://schemas.openxmlformats.org/officeDocument/2006/relationships/image" Target="../media/image277.png"/><Relationship Id="rId433" Type="http://schemas.openxmlformats.org/officeDocument/2006/relationships/image" Target="../media/image377.png"/><Relationship Id="rId640" Type="http://schemas.openxmlformats.org/officeDocument/2006/relationships/image" Target="../media/image480.png"/><Relationship Id="rId738" Type="http://schemas.openxmlformats.org/officeDocument/2006/relationships/image" Target="../media/image528.png"/><Relationship Id="rId74" Type="http://schemas.openxmlformats.org/officeDocument/2006/relationships/customXml" Target="../ink/ink42.xml"/><Relationship Id="rId377" Type="http://schemas.openxmlformats.org/officeDocument/2006/relationships/image" Target="../media/image350.png"/><Relationship Id="rId500" Type="http://schemas.openxmlformats.org/officeDocument/2006/relationships/customXml" Target="../ink/ink259.xml"/><Relationship Id="rId584" Type="http://schemas.openxmlformats.org/officeDocument/2006/relationships/image" Target="../media/image452.png"/><Relationship Id="rId805" Type="http://schemas.openxmlformats.org/officeDocument/2006/relationships/customXml" Target="../ink/ink414.xml"/><Relationship Id="rId5" Type="http://schemas.openxmlformats.org/officeDocument/2006/relationships/image" Target="../media/image168.png"/><Relationship Id="rId237" Type="http://schemas.openxmlformats.org/officeDocument/2006/relationships/customXml" Target="../ink/ink125.xml"/><Relationship Id="rId791" Type="http://schemas.openxmlformats.org/officeDocument/2006/relationships/customXml" Target="../ink/ink407.xml"/><Relationship Id="rId444" Type="http://schemas.openxmlformats.org/officeDocument/2006/relationships/customXml" Target="../ink/ink231.xml"/><Relationship Id="rId651" Type="http://schemas.openxmlformats.org/officeDocument/2006/relationships/customXml" Target="../ink/ink335.xml"/><Relationship Id="rId749" Type="http://schemas.openxmlformats.org/officeDocument/2006/relationships/customXml" Target="../ink/ink385.xml"/><Relationship Id="rId290" Type="http://schemas.openxmlformats.org/officeDocument/2006/relationships/customXml" Target="../ink/ink152.xml"/><Relationship Id="rId304" Type="http://schemas.openxmlformats.org/officeDocument/2006/relationships/image" Target="../media/image314.png"/><Relationship Id="rId388" Type="http://schemas.openxmlformats.org/officeDocument/2006/relationships/customXml" Target="../ink/ink202.xml"/><Relationship Id="rId511" Type="http://schemas.openxmlformats.org/officeDocument/2006/relationships/image" Target="../media/image416.png"/><Relationship Id="rId609" Type="http://schemas.openxmlformats.org/officeDocument/2006/relationships/customXml" Target="../ink/ink314.xml"/><Relationship Id="rId85" Type="http://schemas.openxmlformats.org/officeDocument/2006/relationships/image" Target="../media/image208.png"/><Relationship Id="rId150" Type="http://schemas.openxmlformats.org/officeDocument/2006/relationships/image" Target="../media/image239.png"/><Relationship Id="rId595" Type="http://schemas.openxmlformats.org/officeDocument/2006/relationships/customXml" Target="../ink/ink307.xml"/><Relationship Id="rId816" Type="http://schemas.openxmlformats.org/officeDocument/2006/relationships/image" Target="../media/image566.png"/><Relationship Id="rId248" Type="http://schemas.openxmlformats.org/officeDocument/2006/relationships/customXml" Target="../ink/ink131.xml"/><Relationship Id="rId455" Type="http://schemas.openxmlformats.org/officeDocument/2006/relationships/image" Target="../media/image388.png"/><Relationship Id="rId662" Type="http://schemas.openxmlformats.org/officeDocument/2006/relationships/customXml" Target="../ink/ink341.xml"/><Relationship Id="rId12" Type="http://schemas.openxmlformats.org/officeDocument/2006/relationships/customXml" Target="../ink/ink11.xml"/><Relationship Id="rId108" Type="http://schemas.openxmlformats.org/officeDocument/2006/relationships/customXml" Target="../ink/ink59.xml"/><Relationship Id="rId315" Type="http://schemas.openxmlformats.org/officeDocument/2006/relationships/customXml" Target="../ink/ink165.xml"/><Relationship Id="rId522" Type="http://schemas.openxmlformats.org/officeDocument/2006/relationships/customXml" Target="../ink/ink270.xml"/><Relationship Id="rId96" Type="http://schemas.openxmlformats.org/officeDocument/2006/relationships/customXml" Target="../ink/ink53.xml"/><Relationship Id="rId161" Type="http://schemas.openxmlformats.org/officeDocument/2006/relationships/customXml" Target="../ink/ink86.xml"/><Relationship Id="rId399" Type="http://schemas.openxmlformats.org/officeDocument/2006/relationships/image" Target="../media/image361.png"/><Relationship Id="rId827" Type="http://schemas.openxmlformats.org/officeDocument/2006/relationships/customXml" Target="../ink/ink425.xml"/><Relationship Id="rId259" Type="http://schemas.openxmlformats.org/officeDocument/2006/relationships/image" Target="../media/image292.png"/><Relationship Id="rId466" Type="http://schemas.openxmlformats.org/officeDocument/2006/relationships/customXml" Target="../ink/ink242.xml"/><Relationship Id="rId673" Type="http://schemas.openxmlformats.org/officeDocument/2006/relationships/image" Target="../media/image496.png"/><Relationship Id="rId23" Type="http://schemas.openxmlformats.org/officeDocument/2006/relationships/image" Target="../media/image177.png"/><Relationship Id="rId119" Type="http://schemas.openxmlformats.org/officeDocument/2006/relationships/image" Target="../media/image224.png"/><Relationship Id="rId326" Type="http://schemas.openxmlformats.org/officeDocument/2006/relationships/customXml" Target="../ink/ink171.xml"/><Relationship Id="rId533" Type="http://schemas.openxmlformats.org/officeDocument/2006/relationships/image" Target="../media/image427.png"/><Relationship Id="rId740" Type="http://schemas.openxmlformats.org/officeDocument/2006/relationships/image" Target="../media/image529.png"/><Relationship Id="rId838" Type="http://schemas.openxmlformats.org/officeDocument/2006/relationships/customXml" Target="../ink/ink431.xml"/><Relationship Id="rId172" Type="http://schemas.openxmlformats.org/officeDocument/2006/relationships/image" Target="../media/image250.png"/><Relationship Id="rId477" Type="http://schemas.openxmlformats.org/officeDocument/2006/relationships/image" Target="../media/image399.png"/><Relationship Id="rId600" Type="http://schemas.openxmlformats.org/officeDocument/2006/relationships/image" Target="../media/image460.png"/><Relationship Id="rId684" Type="http://schemas.openxmlformats.org/officeDocument/2006/relationships/customXml" Target="../ink/ink352.xml"/><Relationship Id="rId337" Type="http://schemas.openxmlformats.org/officeDocument/2006/relationships/image" Target="../media/image330.png"/><Relationship Id="rId34" Type="http://schemas.openxmlformats.org/officeDocument/2006/relationships/customXml" Target="../ink/ink22.xml"/><Relationship Id="rId544" Type="http://schemas.openxmlformats.org/officeDocument/2006/relationships/customXml" Target="../ink/ink281.xml"/><Relationship Id="rId751" Type="http://schemas.openxmlformats.org/officeDocument/2006/relationships/image" Target="../media/image534.png"/><Relationship Id="rId183" Type="http://schemas.openxmlformats.org/officeDocument/2006/relationships/customXml" Target="../ink/ink97.xml"/><Relationship Id="rId390" Type="http://schemas.openxmlformats.org/officeDocument/2006/relationships/customXml" Target="../ink/ink203.xml"/><Relationship Id="rId404" Type="http://schemas.openxmlformats.org/officeDocument/2006/relationships/customXml" Target="../ink/ink210.xml"/><Relationship Id="rId611" Type="http://schemas.openxmlformats.org/officeDocument/2006/relationships/customXml" Target="../ink/ink315.xml"/><Relationship Id="rId250" Type="http://schemas.openxmlformats.org/officeDocument/2006/relationships/customXml" Target="../ink/ink132.xml"/><Relationship Id="rId488" Type="http://schemas.openxmlformats.org/officeDocument/2006/relationships/customXml" Target="../ink/ink253.xml"/><Relationship Id="rId695" Type="http://schemas.openxmlformats.org/officeDocument/2006/relationships/image" Target="../media/image507.png"/><Relationship Id="rId709" Type="http://schemas.openxmlformats.org/officeDocument/2006/relationships/customXml" Target="../ink/ink365.xml"/><Relationship Id="rId45" Type="http://schemas.openxmlformats.org/officeDocument/2006/relationships/image" Target="../media/image188.png"/><Relationship Id="rId110" Type="http://schemas.openxmlformats.org/officeDocument/2006/relationships/customXml" Target="../ink/ink60.xml"/><Relationship Id="rId348" Type="http://schemas.openxmlformats.org/officeDocument/2006/relationships/customXml" Target="../ink/ink182.xml"/><Relationship Id="rId555" Type="http://schemas.openxmlformats.org/officeDocument/2006/relationships/image" Target="../media/image438.png"/><Relationship Id="rId762" Type="http://schemas.openxmlformats.org/officeDocument/2006/relationships/image" Target="../media/image539.png"/><Relationship Id="rId194" Type="http://schemas.openxmlformats.org/officeDocument/2006/relationships/image" Target="../media/image261.png"/><Relationship Id="rId208" Type="http://schemas.openxmlformats.org/officeDocument/2006/relationships/image" Target="../media/image268.png"/><Relationship Id="rId415" Type="http://schemas.openxmlformats.org/officeDocument/2006/relationships/customXml" Target="../ink/ink216.xml"/><Relationship Id="rId622" Type="http://schemas.openxmlformats.org/officeDocument/2006/relationships/image" Target="../media/image471.png"/><Relationship Id="rId261" Type="http://schemas.openxmlformats.org/officeDocument/2006/relationships/image" Target="../media/image293.png"/><Relationship Id="rId499" Type="http://schemas.openxmlformats.org/officeDocument/2006/relationships/image" Target="../media/image410.png"/><Relationship Id="rId56" Type="http://schemas.openxmlformats.org/officeDocument/2006/relationships/customXml" Target="../ink/ink33.xml"/><Relationship Id="rId359" Type="http://schemas.openxmlformats.org/officeDocument/2006/relationships/image" Target="../media/image341.png"/><Relationship Id="rId566" Type="http://schemas.openxmlformats.org/officeDocument/2006/relationships/customXml" Target="../ink/ink292.xml"/><Relationship Id="rId773" Type="http://schemas.openxmlformats.org/officeDocument/2006/relationships/customXml" Target="../ink/ink398.xml"/><Relationship Id="rId121" Type="http://schemas.openxmlformats.org/officeDocument/2006/relationships/image" Target="../media/image225.png"/><Relationship Id="rId219" Type="http://schemas.openxmlformats.org/officeDocument/2006/relationships/customXml" Target="../ink/ink115.xml"/><Relationship Id="rId426" Type="http://schemas.openxmlformats.org/officeDocument/2006/relationships/customXml" Target="../ink/ink222.xml"/><Relationship Id="rId633" Type="http://schemas.openxmlformats.org/officeDocument/2006/relationships/customXml" Target="../ink/ink326.xml"/><Relationship Id="rId840" Type="http://schemas.openxmlformats.org/officeDocument/2006/relationships/customXml" Target="../ink/ink432.xml"/><Relationship Id="rId67" Type="http://schemas.openxmlformats.org/officeDocument/2006/relationships/image" Target="../media/image199.png"/><Relationship Id="rId272" Type="http://schemas.openxmlformats.org/officeDocument/2006/relationships/customXml" Target="../ink/ink143.xml"/><Relationship Id="rId577" Type="http://schemas.openxmlformats.org/officeDocument/2006/relationships/customXml" Target="../ink/ink298.xml"/><Relationship Id="rId700" Type="http://schemas.openxmlformats.org/officeDocument/2006/relationships/image" Target="../media/image509.png"/><Relationship Id="rId132" Type="http://schemas.openxmlformats.org/officeDocument/2006/relationships/customXml" Target="../ink/ink71.xml"/><Relationship Id="rId784" Type="http://schemas.openxmlformats.org/officeDocument/2006/relationships/image" Target="../media/image550.png"/><Relationship Id="rId437" Type="http://schemas.openxmlformats.org/officeDocument/2006/relationships/image" Target="../media/image379.png"/><Relationship Id="rId644" Type="http://schemas.openxmlformats.org/officeDocument/2006/relationships/image" Target="../media/image482.png"/><Relationship Id="rId283" Type="http://schemas.openxmlformats.org/officeDocument/2006/relationships/image" Target="../media/image304.png"/><Relationship Id="rId490" Type="http://schemas.openxmlformats.org/officeDocument/2006/relationships/customXml" Target="../ink/ink254.xml"/><Relationship Id="rId504" Type="http://schemas.openxmlformats.org/officeDocument/2006/relationships/customXml" Target="../ink/ink261.xml"/><Relationship Id="rId711" Type="http://schemas.openxmlformats.org/officeDocument/2006/relationships/customXml" Target="../ink/ink366.xml"/><Relationship Id="rId78" Type="http://schemas.openxmlformats.org/officeDocument/2006/relationships/customXml" Target="../ink/ink44.xml"/><Relationship Id="rId143" Type="http://schemas.openxmlformats.org/officeDocument/2006/relationships/image" Target="../media/image236.png"/><Relationship Id="rId350" Type="http://schemas.openxmlformats.org/officeDocument/2006/relationships/customXml" Target="../ink/ink183.xml"/><Relationship Id="rId588" Type="http://schemas.openxmlformats.org/officeDocument/2006/relationships/image" Target="../media/image454.png"/><Relationship Id="rId795" Type="http://schemas.openxmlformats.org/officeDocument/2006/relationships/customXml" Target="../ink/ink409.xml"/><Relationship Id="rId809" Type="http://schemas.openxmlformats.org/officeDocument/2006/relationships/customXml" Target="../ink/ink416.xml"/><Relationship Id="rId9" Type="http://schemas.openxmlformats.org/officeDocument/2006/relationships/image" Target="../media/image170.png"/><Relationship Id="rId210" Type="http://schemas.openxmlformats.org/officeDocument/2006/relationships/image" Target="../media/image269.png"/><Relationship Id="rId448" Type="http://schemas.openxmlformats.org/officeDocument/2006/relationships/customXml" Target="../ink/ink233.xml"/><Relationship Id="rId655" Type="http://schemas.openxmlformats.org/officeDocument/2006/relationships/image" Target="../media/image487.png"/><Relationship Id="rId294" Type="http://schemas.openxmlformats.org/officeDocument/2006/relationships/customXml" Target="../ink/ink154.xml"/><Relationship Id="rId308" Type="http://schemas.openxmlformats.org/officeDocument/2006/relationships/image" Target="../media/image316.png"/><Relationship Id="rId515" Type="http://schemas.openxmlformats.org/officeDocument/2006/relationships/image" Target="../media/image418.png"/><Relationship Id="rId722" Type="http://schemas.openxmlformats.org/officeDocument/2006/relationships/image" Target="../media/image520.png"/><Relationship Id="rId89" Type="http://schemas.openxmlformats.org/officeDocument/2006/relationships/image" Target="../media/image210.png"/><Relationship Id="rId154" Type="http://schemas.openxmlformats.org/officeDocument/2006/relationships/image" Target="../media/image241.png"/><Relationship Id="rId361" Type="http://schemas.openxmlformats.org/officeDocument/2006/relationships/image" Target="../media/image342.png"/><Relationship Id="rId599" Type="http://schemas.openxmlformats.org/officeDocument/2006/relationships/customXml" Target="../ink/ink309.xml"/><Relationship Id="rId459" Type="http://schemas.openxmlformats.org/officeDocument/2006/relationships/image" Target="../media/image390.png"/><Relationship Id="rId666" Type="http://schemas.openxmlformats.org/officeDocument/2006/relationships/customXml" Target="../ink/ink343.xml"/><Relationship Id="rId16" Type="http://schemas.openxmlformats.org/officeDocument/2006/relationships/customXml" Target="../ink/ink13.xml"/><Relationship Id="rId221" Type="http://schemas.openxmlformats.org/officeDocument/2006/relationships/customXml" Target="../ink/ink116.xml"/><Relationship Id="rId319" Type="http://schemas.openxmlformats.org/officeDocument/2006/relationships/customXml" Target="../ink/ink167.xml"/><Relationship Id="rId526" Type="http://schemas.openxmlformats.org/officeDocument/2006/relationships/customXml" Target="../ink/ink272.xml"/><Relationship Id="rId733" Type="http://schemas.openxmlformats.org/officeDocument/2006/relationships/customXml" Target="../ink/ink377.xml"/><Relationship Id="rId165" Type="http://schemas.openxmlformats.org/officeDocument/2006/relationships/customXml" Target="../ink/ink88.xml"/><Relationship Id="rId372" Type="http://schemas.openxmlformats.org/officeDocument/2006/relationships/customXml" Target="../ink/ink194.xml"/><Relationship Id="rId677" Type="http://schemas.openxmlformats.org/officeDocument/2006/relationships/image" Target="../media/image498.png"/><Relationship Id="rId800" Type="http://schemas.openxmlformats.org/officeDocument/2006/relationships/image" Target="../media/image558.png"/><Relationship Id="rId232" Type="http://schemas.openxmlformats.org/officeDocument/2006/relationships/customXml" Target="../ink/ink122.xml"/><Relationship Id="rId27" Type="http://schemas.openxmlformats.org/officeDocument/2006/relationships/image" Target="../media/image179.png"/><Relationship Id="rId537" Type="http://schemas.openxmlformats.org/officeDocument/2006/relationships/image" Target="../media/image429.png"/><Relationship Id="rId744" Type="http://schemas.openxmlformats.org/officeDocument/2006/relationships/image" Target="../media/image531.png"/><Relationship Id="rId80" Type="http://schemas.openxmlformats.org/officeDocument/2006/relationships/customXml" Target="../ink/ink45.xml"/><Relationship Id="rId176" Type="http://schemas.openxmlformats.org/officeDocument/2006/relationships/image" Target="../media/image252.png"/><Relationship Id="rId383" Type="http://schemas.openxmlformats.org/officeDocument/2006/relationships/image" Target="../media/image353.png"/><Relationship Id="rId590" Type="http://schemas.openxmlformats.org/officeDocument/2006/relationships/image" Target="../media/image455.png"/><Relationship Id="rId604" Type="http://schemas.openxmlformats.org/officeDocument/2006/relationships/image" Target="../media/image462.png"/><Relationship Id="rId811" Type="http://schemas.openxmlformats.org/officeDocument/2006/relationships/customXml" Target="../ink/ink417.xml"/><Relationship Id="rId243" Type="http://schemas.openxmlformats.org/officeDocument/2006/relationships/image" Target="../media/image284.png"/><Relationship Id="rId450" Type="http://schemas.openxmlformats.org/officeDocument/2006/relationships/customXml" Target="../ink/ink234.xml"/><Relationship Id="rId688" Type="http://schemas.openxmlformats.org/officeDocument/2006/relationships/customXml" Target="../ink/ink354.xml"/><Relationship Id="rId38" Type="http://schemas.openxmlformats.org/officeDocument/2006/relationships/customXml" Target="../ink/ink24.xml"/><Relationship Id="rId103" Type="http://schemas.openxmlformats.org/officeDocument/2006/relationships/image" Target="../media/image217.png"/><Relationship Id="rId310" Type="http://schemas.openxmlformats.org/officeDocument/2006/relationships/image" Target="../media/image317.png"/><Relationship Id="rId548" Type="http://schemas.openxmlformats.org/officeDocument/2006/relationships/customXml" Target="../ink/ink283.xml"/><Relationship Id="rId755" Type="http://schemas.openxmlformats.org/officeDocument/2006/relationships/image" Target="../media/image536.png"/><Relationship Id="rId91" Type="http://schemas.openxmlformats.org/officeDocument/2006/relationships/image" Target="../media/image211.png"/><Relationship Id="rId187" Type="http://schemas.openxmlformats.org/officeDocument/2006/relationships/customXml" Target="../ink/ink99.xml"/><Relationship Id="rId394" Type="http://schemas.openxmlformats.org/officeDocument/2006/relationships/customXml" Target="../ink/ink205.xml"/><Relationship Id="rId408" Type="http://schemas.openxmlformats.org/officeDocument/2006/relationships/customXml" Target="../ink/ink212.xml"/><Relationship Id="rId615" Type="http://schemas.openxmlformats.org/officeDocument/2006/relationships/customXml" Target="../ink/ink317.xml"/><Relationship Id="rId822" Type="http://schemas.openxmlformats.org/officeDocument/2006/relationships/image" Target="../media/image569.png"/><Relationship Id="rId254" Type="http://schemas.openxmlformats.org/officeDocument/2006/relationships/customXml" Target="../ink/ink134.xml"/><Relationship Id="rId699" Type="http://schemas.openxmlformats.org/officeDocument/2006/relationships/customXml" Target="../ink/ink360.xml"/><Relationship Id="rId49" Type="http://schemas.openxmlformats.org/officeDocument/2006/relationships/image" Target="../media/image190.png"/><Relationship Id="rId114" Type="http://schemas.openxmlformats.org/officeDocument/2006/relationships/customXml" Target="../ink/ink62.xml"/><Relationship Id="rId461" Type="http://schemas.openxmlformats.org/officeDocument/2006/relationships/image" Target="../media/image391.png"/><Relationship Id="rId559" Type="http://schemas.openxmlformats.org/officeDocument/2006/relationships/image" Target="../media/image440.png"/><Relationship Id="rId766" Type="http://schemas.openxmlformats.org/officeDocument/2006/relationships/image" Target="../media/image541.png"/><Relationship Id="rId198" Type="http://schemas.openxmlformats.org/officeDocument/2006/relationships/image" Target="../media/image263.png"/><Relationship Id="rId321" Type="http://schemas.openxmlformats.org/officeDocument/2006/relationships/image" Target="../media/image322.png"/><Relationship Id="rId419" Type="http://schemas.openxmlformats.org/officeDocument/2006/relationships/customXml" Target="../ink/ink218.xml"/><Relationship Id="rId626" Type="http://schemas.openxmlformats.org/officeDocument/2006/relationships/image" Target="../media/image473.png"/><Relationship Id="rId833" Type="http://schemas.openxmlformats.org/officeDocument/2006/relationships/customXml" Target="../ink/ink428.xml"/><Relationship Id="rId265" Type="http://schemas.openxmlformats.org/officeDocument/2006/relationships/image" Target="../media/image295.png"/><Relationship Id="rId472" Type="http://schemas.openxmlformats.org/officeDocument/2006/relationships/customXml" Target="../ink/ink245.xml"/><Relationship Id="rId125" Type="http://schemas.openxmlformats.org/officeDocument/2006/relationships/image" Target="../media/image227.png"/><Relationship Id="rId332" Type="http://schemas.openxmlformats.org/officeDocument/2006/relationships/customXml" Target="../ink/ink174.xml"/><Relationship Id="rId777" Type="http://schemas.openxmlformats.org/officeDocument/2006/relationships/customXml" Target="../ink/ink400.xml"/><Relationship Id="rId637" Type="http://schemas.openxmlformats.org/officeDocument/2006/relationships/customXml" Target="../ink/ink328.xml"/><Relationship Id="rId844" Type="http://schemas.openxmlformats.org/officeDocument/2006/relationships/customXml" Target="../ink/ink434.xml"/><Relationship Id="rId276" Type="http://schemas.openxmlformats.org/officeDocument/2006/relationships/customXml" Target="../ink/ink145.xml"/><Relationship Id="rId483" Type="http://schemas.openxmlformats.org/officeDocument/2006/relationships/image" Target="../media/image402.png"/><Relationship Id="rId690" Type="http://schemas.openxmlformats.org/officeDocument/2006/relationships/customXml" Target="../ink/ink355.xml"/><Relationship Id="rId704" Type="http://schemas.openxmlformats.org/officeDocument/2006/relationships/image" Target="../media/image511.png"/><Relationship Id="rId40" Type="http://schemas.openxmlformats.org/officeDocument/2006/relationships/customXml" Target="../ink/ink25.xml"/><Relationship Id="rId136" Type="http://schemas.openxmlformats.org/officeDocument/2006/relationships/customXml" Target="../ink/ink73.xml"/><Relationship Id="rId343" Type="http://schemas.openxmlformats.org/officeDocument/2006/relationships/image" Target="../media/image333.png"/><Relationship Id="rId550" Type="http://schemas.openxmlformats.org/officeDocument/2006/relationships/customXml" Target="../ink/ink284.xml"/><Relationship Id="rId788" Type="http://schemas.openxmlformats.org/officeDocument/2006/relationships/image" Target="../media/image552.png"/><Relationship Id="rId203" Type="http://schemas.openxmlformats.org/officeDocument/2006/relationships/customXml" Target="../ink/ink107.xml"/><Relationship Id="rId648" Type="http://schemas.openxmlformats.org/officeDocument/2006/relationships/image" Target="../media/image484.png"/><Relationship Id="rId287" Type="http://schemas.openxmlformats.org/officeDocument/2006/relationships/image" Target="../media/image306.png"/><Relationship Id="rId410" Type="http://schemas.openxmlformats.org/officeDocument/2006/relationships/customXml" Target="../ink/ink213.xml"/><Relationship Id="rId494" Type="http://schemas.openxmlformats.org/officeDocument/2006/relationships/customXml" Target="../ink/ink256.xml"/><Relationship Id="rId508" Type="http://schemas.openxmlformats.org/officeDocument/2006/relationships/customXml" Target="../ink/ink263.xml"/><Relationship Id="rId715" Type="http://schemas.openxmlformats.org/officeDocument/2006/relationships/customXml" Target="../ink/ink368.xml"/><Relationship Id="rId147" Type="http://schemas.openxmlformats.org/officeDocument/2006/relationships/image" Target="../media/image238.png"/><Relationship Id="rId354" Type="http://schemas.openxmlformats.org/officeDocument/2006/relationships/customXml" Target="../ink/ink185.xml"/><Relationship Id="rId799" Type="http://schemas.openxmlformats.org/officeDocument/2006/relationships/customXml" Target="../ink/ink411.xml"/><Relationship Id="rId51" Type="http://schemas.openxmlformats.org/officeDocument/2006/relationships/image" Target="../media/image191.png"/><Relationship Id="rId561" Type="http://schemas.openxmlformats.org/officeDocument/2006/relationships/image" Target="../media/image441.png"/><Relationship Id="rId659" Type="http://schemas.openxmlformats.org/officeDocument/2006/relationships/image" Target="../media/image489.png"/><Relationship Id="rId214" Type="http://schemas.openxmlformats.org/officeDocument/2006/relationships/image" Target="../media/image271.png"/><Relationship Id="rId298" Type="http://schemas.openxmlformats.org/officeDocument/2006/relationships/image" Target="../media/image311.png"/><Relationship Id="rId421" Type="http://schemas.openxmlformats.org/officeDocument/2006/relationships/customXml" Target="../ink/ink219.xml"/><Relationship Id="rId519" Type="http://schemas.openxmlformats.org/officeDocument/2006/relationships/image" Target="../media/image420.png"/><Relationship Id="rId158" Type="http://schemas.openxmlformats.org/officeDocument/2006/relationships/image" Target="../media/image243.png"/><Relationship Id="rId726" Type="http://schemas.openxmlformats.org/officeDocument/2006/relationships/image" Target="../media/image522.png"/><Relationship Id="rId62" Type="http://schemas.openxmlformats.org/officeDocument/2006/relationships/customXml" Target="../ink/ink36.xml"/><Relationship Id="rId365" Type="http://schemas.openxmlformats.org/officeDocument/2006/relationships/image" Target="../media/image344.png"/><Relationship Id="rId572" Type="http://schemas.openxmlformats.org/officeDocument/2006/relationships/image" Target="../media/image446.png"/><Relationship Id="rId225" Type="http://schemas.openxmlformats.org/officeDocument/2006/relationships/customXml" Target="../ink/ink118.xml"/><Relationship Id="rId432" Type="http://schemas.openxmlformats.org/officeDocument/2006/relationships/customXml" Target="../ink/ink225.xml"/><Relationship Id="rId737" Type="http://schemas.openxmlformats.org/officeDocument/2006/relationships/customXml" Target="../ink/ink379.xml"/><Relationship Id="rId73" Type="http://schemas.openxmlformats.org/officeDocument/2006/relationships/image" Target="../media/image202.png"/><Relationship Id="rId169" Type="http://schemas.openxmlformats.org/officeDocument/2006/relationships/customXml" Target="../ink/ink90.xml"/><Relationship Id="rId376" Type="http://schemas.openxmlformats.org/officeDocument/2006/relationships/customXml" Target="../ink/ink196.xml"/><Relationship Id="rId583" Type="http://schemas.openxmlformats.org/officeDocument/2006/relationships/customXml" Target="../ink/ink301.xml"/><Relationship Id="rId790" Type="http://schemas.openxmlformats.org/officeDocument/2006/relationships/image" Target="../media/image553.png"/><Relationship Id="rId804" Type="http://schemas.openxmlformats.org/officeDocument/2006/relationships/image" Target="../media/image560.png"/><Relationship Id="rId4" Type="http://schemas.openxmlformats.org/officeDocument/2006/relationships/customXml" Target="../ink/ink7.xml"/><Relationship Id="rId236" Type="http://schemas.openxmlformats.org/officeDocument/2006/relationships/customXml" Target="../ink/ink124.xml"/><Relationship Id="rId443" Type="http://schemas.openxmlformats.org/officeDocument/2006/relationships/image" Target="../media/image382.png"/><Relationship Id="rId650" Type="http://schemas.openxmlformats.org/officeDocument/2006/relationships/image" Target="../media/image485.png"/><Relationship Id="rId303" Type="http://schemas.openxmlformats.org/officeDocument/2006/relationships/customXml" Target="../ink/ink159.xml"/><Relationship Id="rId748" Type="http://schemas.openxmlformats.org/officeDocument/2006/relationships/image" Target="../media/image533.png"/><Relationship Id="rId84" Type="http://schemas.openxmlformats.org/officeDocument/2006/relationships/customXml" Target="../ink/ink47.xml"/><Relationship Id="rId387" Type="http://schemas.openxmlformats.org/officeDocument/2006/relationships/image" Target="../media/image355.png"/><Relationship Id="rId510" Type="http://schemas.openxmlformats.org/officeDocument/2006/relationships/customXml" Target="../ink/ink264.xml"/><Relationship Id="rId594" Type="http://schemas.openxmlformats.org/officeDocument/2006/relationships/image" Target="../media/image457.png"/><Relationship Id="rId608" Type="http://schemas.openxmlformats.org/officeDocument/2006/relationships/image" Target="../media/image464.png"/><Relationship Id="rId815" Type="http://schemas.openxmlformats.org/officeDocument/2006/relationships/customXml" Target="../ink/ink419.xml"/><Relationship Id="rId247" Type="http://schemas.openxmlformats.org/officeDocument/2006/relationships/image" Target="../media/image286.png"/><Relationship Id="rId107" Type="http://schemas.openxmlformats.org/officeDocument/2006/relationships/image" Target="../media/image218.png"/><Relationship Id="rId454" Type="http://schemas.openxmlformats.org/officeDocument/2006/relationships/customXml" Target="../ink/ink236.xml"/><Relationship Id="rId661" Type="http://schemas.openxmlformats.org/officeDocument/2006/relationships/image" Target="../media/image490.png"/><Relationship Id="rId759" Type="http://schemas.openxmlformats.org/officeDocument/2006/relationships/image" Target="../media/image538.png"/><Relationship Id="rId11" Type="http://schemas.openxmlformats.org/officeDocument/2006/relationships/image" Target="../media/image171.png"/><Relationship Id="rId314" Type="http://schemas.openxmlformats.org/officeDocument/2006/relationships/image" Target="../media/image319.png"/><Relationship Id="rId398" Type="http://schemas.openxmlformats.org/officeDocument/2006/relationships/customXml" Target="../ink/ink207.xml"/><Relationship Id="rId521" Type="http://schemas.openxmlformats.org/officeDocument/2006/relationships/image" Target="../media/image421.png"/><Relationship Id="rId619" Type="http://schemas.openxmlformats.org/officeDocument/2006/relationships/customXml" Target="../ink/ink319.xml"/><Relationship Id="rId95" Type="http://schemas.openxmlformats.org/officeDocument/2006/relationships/image" Target="../media/image213.png"/><Relationship Id="rId160" Type="http://schemas.openxmlformats.org/officeDocument/2006/relationships/image" Target="../media/image244.png"/><Relationship Id="rId826" Type="http://schemas.openxmlformats.org/officeDocument/2006/relationships/image" Target="../media/image571.png"/><Relationship Id="rId258" Type="http://schemas.openxmlformats.org/officeDocument/2006/relationships/customXml" Target="../ink/ink136.xml"/><Relationship Id="rId465" Type="http://schemas.openxmlformats.org/officeDocument/2006/relationships/image" Target="../media/image393.png"/><Relationship Id="rId672" Type="http://schemas.openxmlformats.org/officeDocument/2006/relationships/customXml" Target="../ink/ink346.xml"/><Relationship Id="rId22" Type="http://schemas.openxmlformats.org/officeDocument/2006/relationships/customXml" Target="../ink/ink16.xml"/><Relationship Id="rId118" Type="http://schemas.openxmlformats.org/officeDocument/2006/relationships/customXml" Target="../ink/ink64.xml"/><Relationship Id="rId325" Type="http://schemas.openxmlformats.org/officeDocument/2006/relationships/image" Target="../media/image324.png"/><Relationship Id="rId532" Type="http://schemas.openxmlformats.org/officeDocument/2006/relationships/customXml" Target="../ink/ink275.xml"/><Relationship Id="rId171" Type="http://schemas.openxmlformats.org/officeDocument/2006/relationships/customXml" Target="../ink/ink91.xml"/><Relationship Id="rId837" Type="http://schemas.openxmlformats.org/officeDocument/2006/relationships/image" Target="../media/image576.png"/><Relationship Id="rId269" Type="http://schemas.openxmlformats.org/officeDocument/2006/relationships/image" Target="../media/image297.png"/><Relationship Id="rId476" Type="http://schemas.openxmlformats.org/officeDocument/2006/relationships/customXml" Target="../ink/ink247.xml"/><Relationship Id="rId683" Type="http://schemas.openxmlformats.org/officeDocument/2006/relationships/image" Target="../media/image501.png"/><Relationship Id="rId33" Type="http://schemas.openxmlformats.org/officeDocument/2006/relationships/image" Target="../media/image182.png"/><Relationship Id="rId129" Type="http://schemas.openxmlformats.org/officeDocument/2006/relationships/image" Target="../media/image229.png"/><Relationship Id="rId336" Type="http://schemas.openxmlformats.org/officeDocument/2006/relationships/customXml" Target="../ink/ink176.xml"/><Relationship Id="rId543" Type="http://schemas.openxmlformats.org/officeDocument/2006/relationships/image" Target="../media/image432.png"/><Relationship Id="rId182" Type="http://schemas.openxmlformats.org/officeDocument/2006/relationships/image" Target="../media/image255.png"/><Relationship Id="rId403" Type="http://schemas.openxmlformats.org/officeDocument/2006/relationships/image" Target="../media/image363.png"/><Relationship Id="rId750" Type="http://schemas.openxmlformats.org/officeDocument/2006/relationships/customXml" Target="../ink/ink386.xml"/><Relationship Id="rId487" Type="http://schemas.openxmlformats.org/officeDocument/2006/relationships/image" Target="../media/image404.png"/><Relationship Id="rId610" Type="http://schemas.openxmlformats.org/officeDocument/2006/relationships/image" Target="../media/image465.png"/><Relationship Id="rId694" Type="http://schemas.openxmlformats.org/officeDocument/2006/relationships/customXml" Target="../ink/ink357.xml"/><Relationship Id="rId708" Type="http://schemas.openxmlformats.org/officeDocument/2006/relationships/image" Target="../media/image513.png"/><Relationship Id="rId347" Type="http://schemas.openxmlformats.org/officeDocument/2006/relationships/image" Target="../media/image335.png"/><Relationship Id="rId44" Type="http://schemas.openxmlformats.org/officeDocument/2006/relationships/customXml" Target="../ink/ink27.xml"/><Relationship Id="rId554" Type="http://schemas.openxmlformats.org/officeDocument/2006/relationships/customXml" Target="../ink/ink286.xml"/><Relationship Id="rId761" Type="http://schemas.openxmlformats.org/officeDocument/2006/relationships/customXml" Target="../ink/ink392.xml"/><Relationship Id="rId193" Type="http://schemas.openxmlformats.org/officeDocument/2006/relationships/customXml" Target="../ink/ink102.xml"/><Relationship Id="rId207" Type="http://schemas.openxmlformats.org/officeDocument/2006/relationships/customXml" Target="../ink/ink109.xml"/><Relationship Id="rId414" Type="http://schemas.openxmlformats.org/officeDocument/2006/relationships/customXml" Target="../ink/ink215.xml"/><Relationship Id="rId498" Type="http://schemas.openxmlformats.org/officeDocument/2006/relationships/customXml" Target="../ink/ink258.xml"/><Relationship Id="rId621" Type="http://schemas.openxmlformats.org/officeDocument/2006/relationships/customXml" Target="../ink/ink320.xml"/><Relationship Id="rId260" Type="http://schemas.openxmlformats.org/officeDocument/2006/relationships/customXml" Target="../ink/ink137.xml"/><Relationship Id="rId719" Type="http://schemas.openxmlformats.org/officeDocument/2006/relationships/customXml" Target="../ink/ink370.xml"/><Relationship Id="rId55" Type="http://schemas.openxmlformats.org/officeDocument/2006/relationships/image" Target="../media/image193.png"/><Relationship Id="rId120" Type="http://schemas.openxmlformats.org/officeDocument/2006/relationships/customXml" Target="../ink/ink65.xml"/><Relationship Id="rId358" Type="http://schemas.openxmlformats.org/officeDocument/2006/relationships/customXml" Target="../ink/ink187.xml"/><Relationship Id="rId565" Type="http://schemas.openxmlformats.org/officeDocument/2006/relationships/image" Target="../media/image443.png"/><Relationship Id="rId772" Type="http://schemas.openxmlformats.org/officeDocument/2006/relationships/image" Target="../media/image544.png"/><Relationship Id="rId218" Type="http://schemas.openxmlformats.org/officeDocument/2006/relationships/image" Target="../media/image273.png"/><Relationship Id="rId425" Type="http://schemas.openxmlformats.org/officeDocument/2006/relationships/image" Target="../media/image373.png"/><Relationship Id="rId632" Type="http://schemas.openxmlformats.org/officeDocument/2006/relationships/image" Target="../media/image476.png"/><Relationship Id="rId271" Type="http://schemas.openxmlformats.org/officeDocument/2006/relationships/image" Target="../media/image298.png"/></Relationships>
</file>

<file path=ppt/slides/_rels/slide8.xml.rels><?xml version="1.0" encoding="UTF-8" standalone="yes"?>
<Relationships xmlns="http://schemas.openxmlformats.org/package/2006/relationships"><Relationship Id="rId117" Type="http://schemas.openxmlformats.org/officeDocument/2006/relationships/image" Target="../media/image637.png"/><Relationship Id="rId299" Type="http://schemas.openxmlformats.org/officeDocument/2006/relationships/image" Target="../media/image726.png"/><Relationship Id="rId21" Type="http://schemas.openxmlformats.org/officeDocument/2006/relationships/image" Target="../media/image591.png"/><Relationship Id="rId63" Type="http://schemas.openxmlformats.org/officeDocument/2006/relationships/image" Target="../media/image612.png"/><Relationship Id="rId159" Type="http://schemas.openxmlformats.org/officeDocument/2006/relationships/customXml" Target="../ink/ink516.xml"/><Relationship Id="rId324" Type="http://schemas.openxmlformats.org/officeDocument/2006/relationships/customXml" Target="../ink/ink601.xml"/><Relationship Id="rId366" Type="http://schemas.openxmlformats.org/officeDocument/2006/relationships/image" Target="../media/image758.png"/><Relationship Id="rId170" Type="http://schemas.openxmlformats.org/officeDocument/2006/relationships/customXml" Target="../ink/ink522.xml"/><Relationship Id="rId226" Type="http://schemas.openxmlformats.org/officeDocument/2006/relationships/customXml" Target="../ink/ink550.xml"/><Relationship Id="rId268" Type="http://schemas.openxmlformats.org/officeDocument/2006/relationships/customXml" Target="../ink/ink571.xml"/><Relationship Id="rId32" Type="http://schemas.openxmlformats.org/officeDocument/2006/relationships/customXml" Target="../ink/ink451.xml"/><Relationship Id="rId74" Type="http://schemas.openxmlformats.org/officeDocument/2006/relationships/customXml" Target="../ink/ink472.xml"/><Relationship Id="rId128" Type="http://schemas.openxmlformats.org/officeDocument/2006/relationships/customXml" Target="../ink/ink500.xml"/><Relationship Id="rId335" Type="http://schemas.openxmlformats.org/officeDocument/2006/relationships/image" Target="../media/image743.png"/><Relationship Id="rId377" Type="http://schemas.openxmlformats.org/officeDocument/2006/relationships/customXml" Target="../ink/ink628.xml"/><Relationship Id="rId5" Type="http://schemas.openxmlformats.org/officeDocument/2006/relationships/image" Target="../media/image583.png"/><Relationship Id="rId181" Type="http://schemas.openxmlformats.org/officeDocument/2006/relationships/image" Target="../media/image668.png"/><Relationship Id="rId237" Type="http://schemas.openxmlformats.org/officeDocument/2006/relationships/image" Target="../media/image696.png"/><Relationship Id="rId279" Type="http://schemas.openxmlformats.org/officeDocument/2006/relationships/customXml" Target="../ink/ink577.xml"/><Relationship Id="rId43" Type="http://schemas.openxmlformats.org/officeDocument/2006/relationships/image" Target="../media/image602.png"/><Relationship Id="rId139" Type="http://schemas.openxmlformats.org/officeDocument/2006/relationships/customXml" Target="../ink/ink506.xml"/><Relationship Id="rId290" Type="http://schemas.openxmlformats.org/officeDocument/2006/relationships/customXml" Target="../ink/ink583.xml"/><Relationship Id="rId304" Type="http://schemas.openxmlformats.org/officeDocument/2006/relationships/customXml" Target="../ink/ink590.xml"/><Relationship Id="rId346" Type="http://schemas.openxmlformats.org/officeDocument/2006/relationships/image" Target="../media/image748.png"/><Relationship Id="rId388" Type="http://schemas.openxmlformats.org/officeDocument/2006/relationships/customXml" Target="../ink/ink634.xml"/><Relationship Id="rId85" Type="http://schemas.openxmlformats.org/officeDocument/2006/relationships/image" Target="../media/image622.png"/><Relationship Id="rId150" Type="http://schemas.openxmlformats.org/officeDocument/2006/relationships/image" Target="../media/image653.png"/><Relationship Id="rId192" Type="http://schemas.openxmlformats.org/officeDocument/2006/relationships/customXml" Target="../ink/ink533.xml"/><Relationship Id="rId206" Type="http://schemas.openxmlformats.org/officeDocument/2006/relationships/customXml" Target="../ink/ink540.xml"/><Relationship Id="rId248" Type="http://schemas.openxmlformats.org/officeDocument/2006/relationships/customXml" Target="../ink/ink561.xml"/><Relationship Id="rId12" Type="http://schemas.openxmlformats.org/officeDocument/2006/relationships/customXml" Target="../ink/ink441.xml"/><Relationship Id="rId108" Type="http://schemas.openxmlformats.org/officeDocument/2006/relationships/image" Target="../media/image633.png"/><Relationship Id="rId315" Type="http://schemas.openxmlformats.org/officeDocument/2006/relationships/customXml" Target="../ink/ink596.xml"/><Relationship Id="rId357" Type="http://schemas.openxmlformats.org/officeDocument/2006/relationships/customXml" Target="../ink/ink618.xml"/><Relationship Id="rId54" Type="http://schemas.openxmlformats.org/officeDocument/2006/relationships/customXml" Target="../ink/ink462.xml"/><Relationship Id="rId96" Type="http://schemas.openxmlformats.org/officeDocument/2006/relationships/customXml" Target="../ink/ink483.xml"/><Relationship Id="rId161" Type="http://schemas.openxmlformats.org/officeDocument/2006/relationships/image" Target="../media/image658.png"/><Relationship Id="rId217" Type="http://schemas.openxmlformats.org/officeDocument/2006/relationships/image" Target="../media/image686.png"/><Relationship Id="rId259" Type="http://schemas.openxmlformats.org/officeDocument/2006/relationships/image" Target="../media/image707.png"/><Relationship Id="rId23" Type="http://schemas.openxmlformats.org/officeDocument/2006/relationships/image" Target="../media/image592.png"/><Relationship Id="rId119" Type="http://schemas.openxmlformats.org/officeDocument/2006/relationships/image" Target="../media/image638.png"/><Relationship Id="rId270" Type="http://schemas.openxmlformats.org/officeDocument/2006/relationships/image" Target="../media/image712.png"/><Relationship Id="rId326" Type="http://schemas.openxmlformats.org/officeDocument/2006/relationships/customXml" Target="../ink/ink602.xml"/><Relationship Id="rId65" Type="http://schemas.openxmlformats.org/officeDocument/2006/relationships/image" Target="../media/image613.png"/><Relationship Id="rId130" Type="http://schemas.openxmlformats.org/officeDocument/2006/relationships/image" Target="../media/image643.png"/><Relationship Id="rId368" Type="http://schemas.openxmlformats.org/officeDocument/2006/relationships/image" Target="../media/image759.png"/><Relationship Id="rId172" Type="http://schemas.openxmlformats.org/officeDocument/2006/relationships/customXml" Target="../ink/ink523.xml"/><Relationship Id="rId228" Type="http://schemas.openxmlformats.org/officeDocument/2006/relationships/customXml" Target="../ink/ink551.xml"/><Relationship Id="rId281" Type="http://schemas.openxmlformats.org/officeDocument/2006/relationships/customXml" Target="../ink/ink578.xml"/><Relationship Id="rId337" Type="http://schemas.openxmlformats.org/officeDocument/2006/relationships/image" Target="../media/image744.png"/><Relationship Id="rId34" Type="http://schemas.openxmlformats.org/officeDocument/2006/relationships/customXml" Target="../ink/ink452.xml"/><Relationship Id="rId76" Type="http://schemas.openxmlformats.org/officeDocument/2006/relationships/customXml" Target="../ink/ink473.xml"/><Relationship Id="rId141" Type="http://schemas.openxmlformats.org/officeDocument/2006/relationships/customXml" Target="../ink/ink507.xml"/><Relationship Id="rId379" Type="http://schemas.openxmlformats.org/officeDocument/2006/relationships/customXml" Target="../ink/ink629.xml"/><Relationship Id="rId7" Type="http://schemas.openxmlformats.org/officeDocument/2006/relationships/image" Target="../media/image584.png"/><Relationship Id="rId183" Type="http://schemas.openxmlformats.org/officeDocument/2006/relationships/image" Target="../media/image669.png"/><Relationship Id="rId239" Type="http://schemas.openxmlformats.org/officeDocument/2006/relationships/image" Target="../media/image697.png"/><Relationship Id="rId390" Type="http://schemas.openxmlformats.org/officeDocument/2006/relationships/customXml" Target="../ink/ink635.xml"/><Relationship Id="rId250" Type="http://schemas.openxmlformats.org/officeDocument/2006/relationships/customXml" Target="../ink/ink562.xml"/><Relationship Id="rId292" Type="http://schemas.openxmlformats.org/officeDocument/2006/relationships/customXml" Target="../ink/ink584.xml"/><Relationship Id="rId306" Type="http://schemas.openxmlformats.org/officeDocument/2006/relationships/customXml" Target="../ink/ink591.xml"/><Relationship Id="rId45" Type="http://schemas.openxmlformats.org/officeDocument/2006/relationships/image" Target="../media/image603.png"/><Relationship Id="rId87" Type="http://schemas.openxmlformats.org/officeDocument/2006/relationships/image" Target="../media/image623.png"/><Relationship Id="rId110" Type="http://schemas.openxmlformats.org/officeDocument/2006/relationships/image" Target="../media/image634.png"/><Relationship Id="rId348" Type="http://schemas.openxmlformats.org/officeDocument/2006/relationships/image" Target="../media/image749.png"/><Relationship Id="rId152" Type="http://schemas.openxmlformats.org/officeDocument/2006/relationships/image" Target="../media/image654.png"/><Relationship Id="rId194" Type="http://schemas.openxmlformats.org/officeDocument/2006/relationships/customXml" Target="../ink/ink534.xml"/><Relationship Id="rId208" Type="http://schemas.openxmlformats.org/officeDocument/2006/relationships/customXml" Target="../ink/ink541.xml"/><Relationship Id="rId261" Type="http://schemas.openxmlformats.org/officeDocument/2006/relationships/image" Target="../media/image708.png"/><Relationship Id="rId14" Type="http://schemas.openxmlformats.org/officeDocument/2006/relationships/customXml" Target="../ink/ink442.xml"/><Relationship Id="rId56" Type="http://schemas.openxmlformats.org/officeDocument/2006/relationships/customXml" Target="../ink/ink463.xml"/><Relationship Id="rId317" Type="http://schemas.openxmlformats.org/officeDocument/2006/relationships/image" Target="../media/image734.png"/><Relationship Id="rId359" Type="http://schemas.openxmlformats.org/officeDocument/2006/relationships/customXml" Target="../ink/ink619.xml"/><Relationship Id="rId98" Type="http://schemas.openxmlformats.org/officeDocument/2006/relationships/customXml" Target="../ink/ink484.xml"/><Relationship Id="rId121" Type="http://schemas.openxmlformats.org/officeDocument/2006/relationships/image" Target="../media/image639.png"/><Relationship Id="rId163" Type="http://schemas.openxmlformats.org/officeDocument/2006/relationships/image" Target="../media/image659.png"/><Relationship Id="rId219" Type="http://schemas.openxmlformats.org/officeDocument/2006/relationships/image" Target="../media/image687.png"/><Relationship Id="rId370" Type="http://schemas.openxmlformats.org/officeDocument/2006/relationships/image" Target="../media/image760.png"/><Relationship Id="rId230" Type="http://schemas.openxmlformats.org/officeDocument/2006/relationships/customXml" Target="../ink/ink552.xml"/><Relationship Id="rId25" Type="http://schemas.openxmlformats.org/officeDocument/2006/relationships/image" Target="../media/image593.png"/><Relationship Id="rId67" Type="http://schemas.openxmlformats.org/officeDocument/2006/relationships/image" Target="../media/image614.png"/><Relationship Id="rId272" Type="http://schemas.openxmlformats.org/officeDocument/2006/relationships/image" Target="../media/image713.png"/><Relationship Id="rId328" Type="http://schemas.openxmlformats.org/officeDocument/2006/relationships/customXml" Target="../ink/ink603.xml"/><Relationship Id="rId132" Type="http://schemas.openxmlformats.org/officeDocument/2006/relationships/image" Target="../media/image644.png"/><Relationship Id="rId174" Type="http://schemas.openxmlformats.org/officeDocument/2006/relationships/customXml" Target="../ink/ink524.xml"/><Relationship Id="rId381" Type="http://schemas.openxmlformats.org/officeDocument/2006/relationships/image" Target="../media/image765.png"/><Relationship Id="rId241" Type="http://schemas.openxmlformats.org/officeDocument/2006/relationships/image" Target="../media/image698.png"/><Relationship Id="rId36" Type="http://schemas.openxmlformats.org/officeDocument/2006/relationships/customXml" Target="../ink/ink453.xml"/><Relationship Id="rId283" Type="http://schemas.openxmlformats.org/officeDocument/2006/relationships/customXml" Target="../ink/ink579.xml"/><Relationship Id="rId339" Type="http://schemas.openxmlformats.org/officeDocument/2006/relationships/image" Target="../media/image745.png"/><Relationship Id="rId78" Type="http://schemas.openxmlformats.org/officeDocument/2006/relationships/customXml" Target="../ink/ink474.xml"/><Relationship Id="rId101" Type="http://schemas.openxmlformats.org/officeDocument/2006/relationships/customXml" Target="../ink/ink486.xml"/><Relationship Id="rId143" Type="http://schemas.openxmlformats.org/officeDocument/2006/relationships/customXml" Target="../ink/ink508.xml"/><Relationship Id="rId185" Type="http://schemas.openxmlformats.org/officeDocument/2006/relationships/image" Target="../media/image670.png"/><Relationship Id="rId350" Type="http://schemas.openxmlformats.org/officeDocument/2006/relationships/image" Target="../media/image750.png"/><Relationship Id="rId9" Type="http://schemas.openxmlformats.org/officeDocument/2006/relationships/image" Target="../media/image585.png"/><Relationship Id="rId210" Type="http://schemas.openxmlformats.org/officeDocument/2006/relationships/customXml" Target="../ink/ink542.xml"/><Relationship Id="rId392" Type="http://schemas.openxmlformats.org/officeDocument/2006/relationships/customXml" Target="../ink/ink636.xml"/><Relationship Id="rId252" Type="http://schemas.openxmlformats.org/officeDocument/2006/relationships/customXml" Target="../ink/ink563.xml"/><Relationship Id="rId294" Type="http://schemas.openxmlformats.org/officeDocument/2006/relationships/customXml" Target="../ink/ink585.xml"/><Relationship Id="rId308" Type="http://schemas.openxmlformats.org/officeDocument/2006/relationships/customXml" Target="../ink/ink592.xml"/><Relationship Id="rId47" Type="http://schemas.openxmlformats.org/officeDocument/2006/relationships/image" Target="../media/image604.png"/><Relationship Id="rId89" Type="http://schemas.openxmlformats.org/officeDocument/2006/relationships/image" Target="../media/image624.png"/><Relationship Id="rId112" Type="http://schemas.openxmlformats.org/officeDocument/2006/relationships/image" Target="../media/image635.png"/><Relationship Id="rId154" Type="http://schemas.openxmlformats.org/officeDocument/2006/relationships/image" Target="../media/image655.png"/><Relationship Id="rId361" Type="http://schemas.openxmlformats.org/officeDocument/2006/relationships/customXml" Target="../ink/ink620.xml"/><Relationship Id="rId196" Type="http://schemas.openxmlformats.org/officeDocument/2006/relationships/customXml" Target="../ink/ink535.xml"/><Relationship Id="rId16" Type="http://schemas.openxmlformats.org/officeDocument/2006/relationships/customXml" Target="../ink/ink443.xml"/><Relationship Id="rId221" Type="http://schemas.openxmlformats.org/officeDocument/2006/relationships/image" Target="../media/image688.png"/><Relationship Id="rId242" Type="http://schemas.openxmlformats.org/officeDocument/2006/relationships/customXml" Target="../ink/ink558.xml"/><Relationship Id="rId263" Type="http://schemas.openxmlformats.org/officeDocument/2006/relationships/image" Target="../media/image709.png"/><Relationship Id="rId284" Type="http://schemas.openxmlformats.org/officeDocument/2006/relationships/customXml" Target="../ink/ink580.xml"/><Relationship Id="rId319" Type="http://schemas.openxmlformats.org/officeDocument/2006/relationships/image" Target="../media/image735.png"/><Relationship Id="rId37" Type="http://schemas.openxmlformats.org/officeDocument/2006/relationships/image" Target="../media/image599.png"/><Relationship Id="rId58" Type="http://schemas.openxmlformats.org/officeDocument/2006/relationships/customXml" Target="../ink/ink464.xml"/><Relationship Id="rId79" Type="http://schemas.openxmlformats.org/officeDocument/2006/relationships/image" Target="../media/image620.png"/><Relationship Id="rId102" Type="http://schemas.openxmlformats.org/officeDocument/2006/relationships/image" Target="../media/image630.png"/><Relationship Id="rId123" Type="http://schemas.openxmlformats.org/officeDocument/2006/relationships/image" Target="../media/image640.png"/><Relationship Id="rId144" Type="http://schemas.openxmlformats.org/officeDocument/2006/relationships/image" Target="../media/image650.png"/><Relationship Id="rId330" Type="http://schemas.openxmlformats.org/officeDocument/2006/relationships/customXml" Target="../ink/ink604.xml"/><Relationship Id="rId90" Type="http://schemas.openxmlformats.org/officeDocument/2006/relationships/customXml" Target="../ink/ink480.xml"/><Relationship Id="rId165" Type="http://schemas.openxmlformats.org/officeDocument/2006/relationships/image" Target="../media/image660.png"/><Relationship Id="rId186" Type="http://schemas.openxmlformats.org/officeDocument/2006/relationships/customXml" Target="../ink/ink530.xml"/><Relationship Id="rId351" Type="http://schemas.openxmlformats.org/officeDocument/2006/relationships/customXml" Target="../ink/ink615.xml"/><Relationship Id="rId372" Type="http://schemas.openxmlformats.org/officeDocument/2006/relationships/image" Target="../media/image761.png"/><Relationship Id="rId393" Type="http://schemas.openxmlformats.org/officeDocument/2006/relationships/image" Target="../media/image771.png"/><Relationship Id="rId211" Type="http://schemas.openxmlformats.org/officeDocument/2006/relationships/image" Target="../media/image683.png"/><Relationship Id="rId232" Type="http://schemas.openxmlformats.org/officeDocument/2006/relationships/customXml" Target="../ink/ink553.xml"/><Relationship Id="rId253" Type="http://schemas.openxmlformats.org/officeDocument/2006/relationships/image" Target="../media/image704.png"/><Relationship Id="rId274" Type="http://schemas.openxmlformats.org/officeDocument/2006/relationships/image" Target="../media/image714.png"/><Relationship Id="rId295" Type="http://schemas.openxmlformats.org/officeDocument/2006/relationships/image" Target="../media/image724.png"/><Relationship Id="rId309" Type="http://schemas.openxmlformats.org/officeDocument/2006/relationships/image" Target="../media/image731.png"/><Relationship Id="rId27" Type="http://schemas.openxmlformats.org/officeDocument/2006/relationships/image" Target="../media/image594.png"/><Relationship Id="rId48" Type="http://schemas.openxmlformats.org/officeDocument/2006/relationships/customXml" Target="../ink/ink459.xml"/><Relationship Id="rId69" Type="http://schemas.openxmlformats.org/officeDocument/2006/relationships/image" Target="../media/image615.png"/><Relationship Id="rId113" Type="http://schemas.openxmlformats.org/officeDocument/2006/relationships/customXml" Target="../ink/ink492.xml"/><Relationship Id="rId134" Type="http://schemas.openxmlformats.org/officeDocument/2006/relationships/image" Target="../media/image645.png"/><Relationship Id="rId320" Type="http://schemas.openxmlformats.org/officeDocument/2006/relationships/customXml" Target="../ink/ink599.xml"/><Relationship Id="rId80" Type="http://schemas.openxmlformats.org/officeDocument/2006/relationships/customXml" Target="../ink/ink475.xml"/><Relationship Id="rId155" Type="http://schemas.openxmlformats.org/officeDocument/2006/relationships/customXml" Target="../ink/ink514.xml"/><Relationship Id="rId176" Type="http://schemas.openxmlformats.org/officeDocument/2006/relationships/customXml" Target="../ink/ink525.xml"/><Relationship Id="rId197" Type="http://schemas.openxmlformats.org/officeDocument/2006/relationships/image" Target="../media/image676.png"/><Relationship Id="rId341" Type="http://schemas.openxmlformats.org/officeDocument/2006/relationships/image" Target="../media/image746.png"/><Relationship Id="rId362" Type="http://schemas.openxmlformats.org/officeDocument/2006/relationships/image" Target="../media/image756.png"/><Relationship Id="rId383" Type="http://schemas.openxmlformats.org/officeDocument/2006/relationships/image" Target="../media/image766.png"/><Relationship Id="rId201" Type="http://schemas.openxmlformats.org/officeDocument/2006/relationships/image" Target="../media/image678.png"/><Relationship Id="rId222" Type="http://schemas.openxmlformats.org/officeDocument/2006/relationships/customXml" Target="../ink/ink548.xml"/><Relationship Id="rId243" Type="http://schemas.openxmlformats.org/officeDocument/2006/relationships/image" Target="../media/image699.png"/><Relationship Id="rId264" Type="http://schemas.openxmlformats.org/officeDocument/2006/relationships/customXml" Target="../ink/ink569.xml"/><Relationship Id="rId285" Type="http://schemas.openxmlformats.org/officeDocument/2006/relationships/image" Target="../media/image719.png"/><Relationship Id="rId17" Type="http://schemas.openxmlformats.org/officeDocument/2006/relationships/image" Target="../media/image589.png"/><Relationship Id="rId38" Type="http://schemas.openxmlformats.org/officeDocument/2006/relationships/customXml" Target="../ink/ink454.xml"/><Relationship Id="rId59" Type="http://schemas.openxmlformats.org/officeDocument/2006/relationships/image" Target="../media/image610.png"/><Relationship Id="rId103" Type="http://schemas.openxmlformats.org/officeDocument/2006/relationships/customXml" Target="../ink/ink487.xml"/><Relationship Id="rId124" Type="http://schemas.openxmlformats.org/officeDocument/2006/relationships/customXml" Target="../ink/ink498.xml"/><Relationship Id="rId310" Type="http://schemas.openxmlformats.org/officeDocument/2006/relationships/customXml" Target="../ink/ink593.xml"/><Relationship Id="rId70" Type="http://schemas.openxmlformats.org/officeDocument/2006/relationships/customXml" Target="../ink/ink470.xml"/><Relationship Id="rId91" Type="http://schemas.openxmlformats.org/officeDocument/2006/relationships/image" Target="../media/image625.png"/><Relationship Id="rId145" Type="http://schemas.openxmlformats.org/officeDocument/2006/relationships/customXml" Target="../ink/ink509.xml"/><Relationship Id="rId166" Type="http://schemas.openxmlformats.org/officeDocument/2006/relationships/customXml" Target="../ink/ink520.xml"/><Relationship Id="rId187" Type="http://schemas.openxmlformats.org/officeDocument/2006/relationships/image" Target="../media/image671.png"/><Relationship Id="rId331" Type="http://schemas.openxmlformats.org/officeDocument/2006/relationships/image" Target="../media/image741.png"/><Relationship Id="rId352" Type="http://schemas.openxmlformats.org/officeDocument/2006/relationships/image" Target="../media/image751.png"/><Relationship Id="rId373" Type="http://schemas.openxmlformats.org/officeDocument/2006/relationships/customXml" Target="../ink/ink626.xml"/><Relationship Id="rId1" Type="http://schemas.openxmlformats.org/officeDocument/2006/relationships/slideLayout" Target="../slideLayouts/slideLayout14.xml"/><Relationship Id="rId212" Type="http://schemas.openxmlformats.org/officeDocument/2006/relationships/customXml" Target="../ink/ink543.xml"/><Relationship Id="rId233" Type="http://schemas.openxmlformats.org/officeDocument/2006/relationships/image" Target="../media/image694.png"/><Relationship Id="rId254" Type="http://schemas.openxmlformats.org/officeDocument/2006/relationships/customXml" Target="../ink/ink564.xml"/><Relationship Id="rId28" Type="http://schemas.openxmlformats.org/officeDocument/2006/relationships/customXml" Target="../ink/ink449.xml"/><Relationship Id="rId49" Type="http://schemas.openxmlformats.org/officeDocument/2006/relationships/image" Target="../media/image605.png"/><Relationship Id="rId114" Type="http://schemas.openxmlformats.org/officeDocument/2006/relationships/image" Target="../media/image636.png"/><Relationship Id="rId275" Type="http://schemas.openxmlformats.org/officeDocument/2006/relationships/customXml" Target="../ink/ink575.xml"/><Relationship Id="rId296" Type="http://schemas.openxmlformats.org/officeDocument/2006/relationships/customXml" Target="../ink/ink586.xml"/><Relationship Id="rId300" Type="http://schemas.openxmlformats.org/officeDocument/2006/relationships/customXml" Target="../ink/ink588.xml"/><Relationship Id="rId60" Type="http://schemas.openxmlformats.org/officeDocument/2006/relationships/customXml" Target="../ink/ink465.xml"/><Relationship Id="rId81" Type="http://schemas.openxmlformats.org/officeDocument/2006/relationships/image" Target="../media/image621.png"/><Relationship Id="rId135" Type="http://schemas.openxmlformats.org/officeDocument/2006/relationships/customXml" Target="../ink/ink504.xml"/><Relationship Id="rId156" Type="http://schemas.openxmlformats.org/officeDocument/2006/relationships/image" Target="../media/image656.png"/><Relationship Id="rId177" Type="http://schemas.openxmlformats.org/officeDocument/2006/relationships/image" Target="../media/image666.png"/><Relationship Id="rId198" Type="http://schemas.openxmlformats.org/officeDocument/2006/relationships/customXml" Target="../ink/ink536.xml"/><Relationship Id="rId321" Type="http://schemas.openxmlformats.org/officeDocument/2006/relationships/image" Target="../media/image736.png"/><Relationship Id="rId342" Type="http://schemas.openxmlformats.org/officeDocument/2006/relationships/customXml" Target="../ink/ink610.xml"/><Relationship Id="rId363" Type="http://schemas.openxmlformats.org/officeDocument/2006/relationships/customXml" Target="../ink/ink621.xml"/><Relationship Id="rId384" Type="http://schemas.openxmlformats.org/officeDocument/2006/relationships/customXml" Target="../ink/ink632.xml"/><Relationship Id="rId202" Type="http://schemas.openxmlformats.org/officeDocument/2006/relationships/customXml" Target="../ink/ink538.xml"/><Relationship Id="rId223" Type="http://schemas.openxmlformats.org/officeDocument/2006/relationships/image" Target="../media/image689.png"/><Relationship Id="rId244" Type="http://schemas.openxmlformats.org/officeDocument/2006/relationships/customXml" Target="../ink/ink559.xml"/><Relationship Id="rId18" Type="http://schemas.openxmlformats.org/officeDocument/2006/relationships/customXml" Target="../ink/ink444.xml"/><Relationship Id="rId39" Type="http://schemas.openxmlformats.org/officeDocument/2006/relationships/image" Target="../media/image600.png"/><Relationship Id="rId265" Type="http://schemas.openxmlformats.org/officeDocument/2006/relationships/image" Target="../media/image710.png"/><Relationship Id="rId286" Type="http://schemas.openxmlformats.org/officeDocument/2006/relationships/customXml" Target="../ink/ink581.xml"/><Relationship Id="rId50" Type="http://schemas.openxmlformats.org/officeDocument/2006/relationships/customXml" Target="../ink/ink460.xml"/><Relationship Id="rId104" Type="http://schemas.openxmlformats.org/officeDocument/2006/relationships/image" Target="../media/image631.png"/><Relationship Id="rId125" Type="http://schemas.openxmlformats.org/officeDocument/2006/relationships/image" Target="../media/image641.png"/><Relationship Id="rId146" Type="http://schemas.openxmlformats.org/officeDocument/2006/relationships/image" Target="../media/image651.png"/><Relationship Id="rId167" Type="http://schemas.openxmlformats.org/officeDocument/2006/relationships/image" Target="../media/image661.png"/><Relationship Id="rId188" Type="http://schemas.openxmlformats.org/officeDocument/2006/relationships/customXml" Target="../ink/ink531.xml"/><Relationship Id="rId311" Type="http://schemas.openxmlformats.org/officeDocument/2006/relationships/customXml" Target="../ink/ink594.xml"/><Relationship Id="rId332" Type="http://schemas.openxmlformats.org/officeDocument/2006/relationships/customXml" Target="../ink/ink605.xml"/><Relationship Id="rId353" Type="http://schemas.openxmlformats.org/officeDocument/2006/relationships/customXml" Target="../ink/ink616.xml"/><Relationship Id="rId374" Type="http://schemas.openxmlformats.org/officeDocument/2006/relationships/image" Target="../media/image762.png"/><Relationship Id="rId71" Type="http://schemas.openxmlformats.org/officeDocument/2006/relationships/image" Target="../media/image616.png"/><Relationship Id="rId92" Type="http://schemas.openxmlformats.org/officeDocument/2006/relationships/customXml" Target="../ink/ink481.xml"/><Relationship Id="rId213" Type="http://schemas.openxmlformats.org/officeDocument/2006/relationships/image" Target="../media/image684.png"/><Relationship Id="rId234" Type="http://schemas.openxmlformats.org/officeDocument/2006/relationships/customXml" Target="../ink/ink554.xml"/><Relationship Id="rId2" Type="http://schemas.openxmlformats.org/officeDocument/2006/relationships/customXml" Target="../ink/ink436.xml"/><Relationship Id="rId29" Type="http://schemas.openxmlformats.org/officeDocument/2006/relationships/image" Target="../media/image595.png"/><Relationship Id="rId255" Type="http://schemas.openxmlformats.org/officeDocument/2006/relationships/image" Target="../media/image705.png"/><Relationship Id="rId276" Type="http://schemas.openxmlformats.org/officeDocument/2006/relationships/image" Target="../media/image715.png"/><Relationship Id="rId297" Type="http://schemas.openxmlformats.org/officeDocument/2006/relationships/image" Target="../media/image725.png"/><Relationship Id="rId40" Type="http://schemas.openxmlformats.org/officeDocument/2006/relationships/customXml" Target="../ink/ink455.xml"/><Relationship Id="rId115" Type="http://schemas.openxmlformats.org/officeDocument/2006/relationships/customXml" Target="../ink/ink493.xml"/><Relationship Id="rId136" Type="http://schemas.openxmlformats.org/officeDocument/2006/relationships/image" Target="../media/image646.png"/><Relationship Id="rId157" Type="http://schemas.openxmlformats.org/officeDocument/2006/relationships/customXml" Target="../ink/ink515.xml"/><Relationship Id="rId178" Type="http://schemas.openxmlformats.org/officeDocument/2006/relationships/customXml" Target="../ink/ink526.xml"/><Relationship Id="rId301" Type="http://schemas.openxmlformats.org/officeDocument/2006/relationships/image" Target="../media/image727.png"/><Relationship Id="rId322" Type="http://schemas.openxmlformats.org/officeDocument/2006/relationships/customXml" Target="../ink/ink600.xml"/><Relationship Id="rId343" Type="http://schemas.openxmlformats.org/officeDocument/2006/relationships/image" Target="../media/image747.png"/><Relationship Id="rId364" Type="http://schemas.openxmlformats.org/officeDocument/2006/relationships/image" Target="../media/image757.png"/><Relationship Id="rId61" Type="http://schemas.openxmlformats.org/officeDocument/2006/relationships/image" Target="../media/image611.png"/><Relationship Id="rId82" Type="http://schemas.openxmlformats.org/officeDocument/2006/relationships/customXml" Target="../ink/ink476.xml"/><Relationship Id="rId199" Type="http://schemas.openxmlformats.org/officeDocument/2006/relationships/image" Target="../media/image677.png"/><Relationship Id="rId203" Type="http://schemas.openxmlformats.org/officeDocument/2006/relationships/image" Target="../media/image679.png"/><Relationship Id="rId385" Type="http://schemas.openxmlformats.org/officeDocument/2006/relationships/image" Target="../media/image767.png"/><Relationship Id="rId19" Type="http://schemas.openxmlformats.org/officeDocument/2006/relationships/image" Target="../media/image590.png"/><Relationship Id="rId224" Type="http://schemas.openxmlformats.org/officeDocument/2006/relationships/customXml" Target="../ink/ink549.xml"/><Relationship Id="rId245" Type="http://schemas.openxmlformats.org/officeDocument/2006/relationships/image" Target="../media/image700.png"/><Relationship Id="rId266" Type="http://schemas.openxmlformats.org/officeDocument/2006/relationships/customXml" Target="../ink/ink570.xml"/><Relationship Id="rId287" Type="http://schemas.openxmlformats.org/officeDocument/2006/relationships/image" Target="../media/image720.png"/><Relationship Id="rId30" Type="http://schemas.openxmlformats.org/officeDocument/2006/relationships/customXml" Target="../ink/ink450.xml"/><Relationship Id="rId105" Type="http://schemas.openxmlformats.org/officeDocument/2006/relationships/customXml" Target="../ink/ink488.xml"/><Relationship Id="rId126" Type="http://schemas.openxmlformats.org/officeDocument/2006/relationships/customXml" Target="../ink/ink499.xml"/><Relationship Id="rId147" Type="http://schemas.openxmlformats.org/officeDocument/2006/relationships/customXml" Target="../ink/ink510.xml"/><Relationship Id="rId168" Type="http://schemas.openxmlformats.org/officeDocument/2006/relationships/customXml" Target="../ink/ink521.xml"/><Relationship Id="rId312" Type="http://schemas.openxmlformats.org/officeDocument/2006/relationships/image" Target="../media/image732.png"/><Relationship Id="rId333" Type="http://schemas.openxmlformats.org/officeDocument/2006/relationships/image" Target="../media/image742.png"/><Relationship Id="rId354" Type="http://schemas.openxmlformats.org/officeDocument/2006/relationships/image" Target="../media/image752.png"/><Relationship Id="rId51" Type="http://schemas.openxmlformats.org/officeDocument/2006/relationships/image" Target="../media/image606.png"/><Relationship Id="rId72" Type="http://schemas.openxmlformats.org/officeDocument/2006/relationships/customXml" Target="../ink/ink471.xml"/><Relationship Id="rId93" Type="http://schemas.openxmlformats.org/officeDocument/2006/relationships/image" Target="../media/image626.png"/><Relationship Id="rId189" Type="http://schemas.openxmlformats.org/officeDocument/2006/relationships/image" Target="../media/image672.png"/><Relationship Id="rId375" Type="http://schemas.openxmlformats.org/officeDocument/2006/relationships/customXml" Target="../ink/ink627.xml"/><Relationship Id="rId3" Type="http://schemas.openxmlformats.org/officeDocument/2006/relationships/image" Target="../media/image582.png"/><Relationship Id="rId214" Type="http://schemas.openxmlformats.org/officeDocument/2006/relationships/customXml" Target="../ink/ink544.xml"/><Relationship Id="rId235" Type="http://schemas.openxmlformats.org/officeDocument/2006/relationships/image" Target="../media/image695.png"/><Relationship Id="rId256" Type="http://schemas.openxmlformats.org/officeDocument/2006/relationships/customXml" Target="../ink/ink565.xml"/><Relationship Id="rId277" Type="http://schemas.openxmlformats.org/officeDocument/2006/relationships/customXml" Target="../ink/ink576.xml"/><Relationship Id="rId298" Type="http://schemas.openxmlformats.org/officeDocument/2006/relationships/customXml" Target="../ink/ink587.xml"/><Relationship Id="rId116" Type="http://schemas.openxmlformats.org/officeDocument/2006/relationships/customXml" Target="../ink/ink494.xml"/><Relationship Id="rId137" Type="http://schemas.openxmlformats.org/officeDocument/2006/relationships/customXml" Target="../ink/ink505.xml"/><Relationship Id="rId158" Type="http://schemas.openxmlformats.org/officeDocument/2006/relationships/image" Target="../media/image657.png"/><Relationship Id="rId302" Type="http://schemas.openxmlformats.org/officeDocument/2006/relationships/customXml" Target="../ink/ink589.xml"/><Relationship Id="rId323" Type="http://schemas.openxmlformats.org/officeDocument/2006/relationships/image" Target="../media/image737.png"/><Relationship Id="rId344" Type="http://schemas.openxmlformats.org/officeDocument/2006/relationships/customXml" Target="../ink/ink611.xml"/><Relationship Id="rId20" Type="http://schemas.openxmlformats.org/officeDocument/2006/relationships/customXml" Target="../ink/ink445.xml"/><Relationship Id="rId41" Type="http://schemas.openxmlformats.org/officeDocument/2006/relationships/image" Target="../media/image601.png"/><Relationship Id="rId62" Type="http://schemas.openxmlformats.org/officeDocument/2006/relationships/customXml" Target="../ink/ink466.xml"/><Relationship Id="rId83" Type="http://schemas.openxmlformats.org/officeDocument/2006/relationships/image" Target="../media/image91.png"/><Relationship Id="rId179" Type="http://schemas.openxmlformats.org/officeDocument/2006/relationships/image" Target="../media/image667.png"/><Relationship Id="rId365" Type="http://schemas.openxmlformats.org/officeDocument/2006/relationships/customXml" Target="../ink/ink622.xml"/><Relationship Id="rId386" Type="http://schemas.openxmlformats.org/officeDocument/2006/relationships/customXml" Target="../ink/ink633.xml"/><Relationship Id="rId190" Type="http://schemas.openxmlformats.org/officeDocument/2006/relationships/customXml" Target="../ink/ink532.xml"/><Relationship Id="rId204" Type="http://schemas.openxmlformats.org/officeDocument/2006/relationships/customXml" Target="../ink/ink539.xml"/><Relationship Id="rId225" Type="http://schemas.openxmlformats.org/officeDocument/2006/relationships/image" Target="../media/image690.png"/><Relationship Id="rId246" Type="http://schemas.openxmlformats.org/officeDocument/2006/relationships/customXml" Target="../ink/ink560.xml"/><Relationship Id="rId267" Type="http://schemas.openxmlformats.org/officeDocument/2006/relationships/image" Target="../media/image711.png"/><Relationship Id="rId288" Type="http://schemas.openxmlformats.org/officeDocument/2006/relationships/customXml" Target="../ink/ink582.xml"/><Relationship Id="rId106" Type="http://schemas.openxmlformats.org/officeDocument/2006/relationships/image" Target="../media/image632.png"/><Relationship Id="rId127" Type="http://schemas.openxmlformats.org/officeDocument/2006/relationships/image" Target="../media/image642.png"/><Relationship Id="rId313" Type="http://schemas.openxmlformats.org/officeDocument/2006/relationships/customXml" Target="../ink/ink595.xml"/><Relationship Id="rId10" Type="http://schemas.openxmlformats.org/officeDocument/2006/relationships/customXml" Target="../ink/ink440.xml"/><Relationship Id="rId31" Type="http://schemas.openxmlformats.org/officeDocument/2006/relationships/image" Target="../media/image596.png"/><Relationship Id="rId52" Type="http://schemas.openxmlformats.org/officeDocument/2006/relationships/customXml" Target="../ink/ink461.xml"/><Relationship Id="rId73" Type="http://schemas.openxmlformats.org/officeDocument/2006/relationships/image" Target="../media/image617.png"/><Relationship Id="rId94" Type="http://schemas.openxmlformats.org/officeDocument/2006/relationships/customXml" Target="../ink/ink482.xml"/><Relationship Id="rId148" Type="http://schemas.openxmlformats.org/officeDocument/2006/relationships/image" Target="../media/image652.png"/><Relationship Id="rId169" Type="http://schemas.openxmlformats.org/officeDocument/2006/relationships/image" Target="../media/image662.png"/><Relationship Id="rId334" Type="http://schemas.openxmlformats.org/officeDocument/2006/relationships/customXml" Target="../ink/ink606.xml"/><Relationship Id="rId355" Type="http://schemas.openxmlformats.org/officeDocument/2006/relationships/customXml" Target="../ink/ink617.xml"/><Relationship Id="rId376" Type="http://schemas.openxmlformats.org/officeDocument/2006/relationships/image" Target="../media/image763.png"/><Relationship Id="rId4" Type="http://schemas.openxmlformats.org/officeDocument/2006/relationships/customXml" Target="../ink/ink437.xml"/><Relationship Id="rId180" Type="http://schemas.openxmlformats.org/officeDocument/2006/relationships/customXml" Target="../ink/ink527.xml"/><Relationship Id="rId215" Type="http://schemas.openxmlformats.org/officeDocument/2006/relationships/image" Target="../media/image685.png"/><Relationship Id="rId236" Type="http://schemas.openxmlformats.org/officeDocument/2006/relationships/customXml" Target="../ink/ink555.xml"/><Relationship Id="rId257" Type="http://schemas.openxmlformats.org/officeDocument/2006/relationships/image" Target="../media/image706.png"/><Relationship Id="rId278" Type="http://schemas.openxmlformats.org/officeDocument/2006/relationships/image" Target="../media/image716.png"/><Relationship Id="rId303" Type="http://schemas.openxmlformats.org/officeDocument/2006/relationships/image" Target="../media/image728.png"/><Relationship Id="rId42" Type="http://schemas.openxmlformats.org/officeDocument/2006/relationships/customXml" Target="../ink/ink456.xml"/><Relationship Id="rId84" Type="http://schemas.openxmlformats.org/officeDocument/2006/relationships/customXml" Target="../ink/ink477.xml"/><Relationship Id="rId138" Type="http://schemas.openxmlformats.org/officeDocument/2006/relationships/image" Target="../media/image647.png"/><Relationship Id="rId345" Type="http://schemas.openxmlformats.org/officeDocument/2006/relationships/customXml" Target="../ink/ink612.xml"/><Relationship Id="rId387" Type="http://schemas.openxmlformats.org/officeDocument/2006/relationships/image" Target="../media/image768.png"/><Relationship Id="rId191" Type="http://schemas.openxmlformats.org/officeDocument/2006/relationships/image" Target="../media/image673.png"/><Relationship Id="rId205" Type="http://schemas.openxmlformats.org/officeDocument/2006/relationships/image" Target="../media/image680.png"/><Relationship Id="rId247" Type="http://schemas.openxmlformats.org/officeDocument/2006/relationships/image" Target="../media/image701.png"/><Relationship Id="rId107" Type="http://schemas.openxmlformats.org/officeDocument/2006/relationships/customXml" Target="../ink/ink489.xml"/><Relationship Id="rId289" Type="http://schemas.openxmlformats.org/officeDocument/2006/relationships/image" Target="../media/image721.png"/><Relationship Id="rId11" Type="http://schemas.openxmlformats.org/officeDocument/2006/relationships/image" Target="../media/image586.png"/><Relationship Id="rId53" Type="http://schemas.openxmlformats.org/officeDocument/2006/relationships/image" Target="../media/image607.png"/><Relationship Id="rId149" Type="http://schemas.openxmlformats.org/officeDocument/2006/relationships/customXml" Target="../ink/ink511.xml"/><Relationship Id="rId314" Type="http://schemas.openxmlformats.org/officeDocument/2006/relationships/image" Target="../media/image733.png"/><Relationship Id="rId356" Type="http://schemas.openxmlformats.org/officeDocument/2006/relationships/image" Target="../media/image753.png"/><Relationship Id="rId95" Type="http://schemas.openxmlformats.org/officeDocument/2006/relationships/image" Target="../media/image627.png"/><Relationship Id="rId160" Type="http://schemas.openxmlformats.org/officeDocument/2006/relationships/customXml" Target="../ink/ink517.xml"/><Relationship Id="rId216" Type="http://schemas.openxmlformats.org/officeDocument/2006/relationships/customXml" Target="../ink/ink545.xml"/><Relationship Id="rId258" Type="http://schemas.openxmlformats.org/officeDocument/2006/relationships/customXml" Target="../ink/ink566.xml"/><Relationship Id="rId22" Type="http://schemas.openxmlformats.org/officeDocument/2006/relationships/customXml" Target="../ink/ink446.xml"/><Relationship Id="rId64" Type="http://schemas.openxmlformats.org/officeDocument/2006/relationships/customXml" Target="../ink/ink467.xml"/><Relationship Id="rId118" Type="http://schemas.openxmlformats.org/officeDocument/2006/relationships/customXml" Target="../ink/ink495.xml"/><Relationship Id="rId325" Type="http://schemas.openxmlformats.org/officeDocument/2006/relationships/image" Target="../media/image738.png"/><Relationship Id="rId367" Type="http://schemas.openxmlformats.org/officeDocument/2006/relationships/customXml" Target="../ink/ink623.xml"/><Relationship Id="rId171" Type="http://schemas.openxmlformats.org/officeDocument/2006/relationships/image" Target="../media/image663.png"/><Relationship Id="rId227" Type="http://schemas.openxmlformats.org/officeDocument/2006/relationships/image" Target="../media/image691.png"/><Relationship Id="rId269" Type="http://schemas.openxmlformats.org/officeDocument/2006/relationships/customXml" Target="../ink/ink572.xml"/><Relationship Id="rId33" Type="http://schemas.openxmlformats.org/officeDocument/2006/relationships/image" Target="../media/image597.png"/><Relationship Id="rId129" Type="http://schemas.openxmlformats.org/officeDocument/2006/relationships/customXml" Target="../ink/ink501.xml"/><Relationship Id="rId280" Type="http://schemas.openxmlformats.org/officeDocument/2006/relationships/image" Target="../media/image717.png"/><Relationship Id="rId336" Type="http://schemas.openxmlformats.org/officeDocument/2006/relationships/customXml" Target="../ink/ink607.xml"/><Relationship Id="rId75" Type="http://schemas.openxmlformats.org/officeDocument/2006/relationships/image" Target="../media/image618.png"/><Relationship Id="rId140" Type="http://schemas.openxmlformats.org/officeDocument/2006/relationships/image" Target="../media/image648.png"/><Relationship Id="rId182" Type="http://schemas.openxmlformats.org/officeDocument/2006/relationships/customXml" Target="../ink/ink528.xml"/><Relationship Id="rId378" Type="http://schemas.openxmlformats.org/officeDocument/2006/relationships/image" Target="../media/image764.png"/><Relationship Id="rId6" Type="http://schemas.openxmlformats.org/officeDocument/2006/relationships/customXml" Target="../ink/ink438.xml"/><Relationship Id="rId238" Type="http://schemas.openxmlformats.org/officeDocument/2006/relationships/customXml" Target="../ink/ink556.xml"/><Relationship Id="rId291" Type="http://schemas.openxmlformats.org/officeDocument/2006/relationships/image" Target="../media/image722.png"/><Relationship Id="rId305" Type="http://schemas.openxmlformats.org/officeDocument/2006/relationships/image" Target="../media/image729.png"/><Relationship Id="rId347" Type="http://schemas.openxmlformats.org/officeDocument/2006/relationships/customXml" Target="../ink/ink613.xml"/><Relationship Id="rId44" Type="http://schemas.openxmlformats.org/officeDocument/2006/relationships/customXml" Target="../ink/ink457.xml"/><Relationship Id="rId86" Type="http://schemas.openxmlformats.org/officeDocument/2006/relationships/customXml" Target="../ink/ink478.xml"/><Relationship Id="rId151" Type="http://schemas.openxmlformats.org/officeDocument/2006/relationships/customXml" Target="../ink/ink512.xml"/><Relationship Id="rId389" Type="http://schemas.openxmlformats.org/officeDocument/2006/relationships/image" Target="../media/image769.png"/><Relationship Id="rId193" Type="http://schemas.openxmlformats.org/officeDocument/2006/relationships/image" Target="../media/image674.png"/><Relationship Id="rId207" Type="http://schemas.openxmlformats.org/officeDocument/2006/relationships/image" Target="../media/image681.png"/><Relationship Id="rId249" Type="http://schemas.openxmlformats.org/officeDocument/2006/relationships/image" Target="../media/image702.png"/><Relationship Id="rId13" Type="http://schemas.openxmlformats.org/officeDocument/2006/relationships/image" Target="../media/image587.png"/><Relationship Id="rId109" Type="http://schemas.openxmlformats.org/officeDocument/2006/relationships/customXml" Target="../ink/ink490.xml"/><Relationship Id="rId260" Type="http://schemas.openxmlformats.org/officeDocument/2006/relationships/customXml" Target="../ink/ink567.xml"/><Relationship Id="rId316" Type="http://schemas.openxmlformats.org/officeDocument/2006/relationships/customXml" Target="../ink/ink597.xml"/><Relationship Id="rId55" Type="http://schemas.openxmlformats.org/officeDocument/2006/relationships/image" Target="../media/image608.png"/><Relationship Id="rId97" Type="http://schemas.openxmlformats.org/officeDocument/2006/relationships/image" Target="../media/image628.png"/><Relationship Id="rId120" Type="http://schemas.openxmlformats.org/officeDocument/2006/relationships/customXml" Target="../ink/ink496.xml"/><Relationship Id="rId358" Type="http://schemas.openxmlformats.org/officeDocument/2006/relationships/image" Target="../media/image754.png"/><Relationship Id="rId162" Type="http://schemas.openxmlformats.org/officeDocument/2006/relationships/customXml" Target="../ink/ink518.xml"/><Relationship Id="rId218" Type="http://schemas.openxmlformats.org/officeDocument/2006/relationships/customXml" Target="../ink/ink546.xml"/><Relationship Id="rId271" Type="http://schemas.openxmlformats.org/officeDocument/2006/relationships/customXml" Target="../ink/ink573.xml"/><Relationship Id="rId24" Type="http://schemas.openxmlformats.org/officeDocument/2006/relationships/customXml" Target="../ink/ink447.xml"/><Relationship Id="rId66" Type="http://schemas.openxmlformats.org/officeDocument/2006/relationships/customXml" Target="../ink/ink468.xml"/><Relationship Id="rId131" Type="http://schemas.openxmlformats.org/officeDocument/2006/relationships/customXml" Target="../ink/ink502.xml"/><Relationship Id="rId327" Type="http://schemas.openxmlformats.org/officeDocument/2006/relationships/image" Target="../media/image739.png"/><Relationship Id="rId369" Type="http://schemas.openxmlformats.org/officeDocument/2006/relationships/customXml" Target="../ink/ink624.xml"/><Relationship Id="rId173" Type="http://schemas.openxmlformats.org/officeDocument/2006/relationships/image" Target="../media/image664.png"/><Relationship Id="rId229" Type="http://schemas.openxmlformats.org/officeDocument/2006/relationships/image" Target="../media/image692.png"/><Relationship Id="rId380" Type="http://schemas.openxmlformats.org/officeDocument/2006/relationships/customXml" Target="../ink/ink630.xml"/><Relationship Id="rId240" Type="http://schemas.openxmlformats.org/officeDocument/2006/relationships/customXml" Target="../ink/ink557.xml"/><Relationship Id="rId35" Type="http://schemas.openxmlformats.org/officeDocument/2006/relationships/image" Target="../media/image598.png"/><Relationship Id="rId77" Type="http://schemas.openxmlformats.org/officeDocument/2006/relationships/image" Target="../media/image619.png"/><Relationship Id="rId100" Type="http://schemas.openxmlformats.org/officeDocument/2006/relationships/customXml" Target="../ink/ink485.xml"/><Relationship Id="rId282" Type="http://schemas.openxmlformats.org/officeDocument/2006/relationships/image" Target="../media/image718.png"/><Relationship Id="rId338" Type="http://schemas.openxmlformats.org/officeDocument/2006/relationships/customXml" Target="../ink/ink608.xml"/><Relationship Id="rId8" Type="http://schemas.openxmlformats.org/officeDocument/2006/relationships/customXml" Target="../ink/ink439.xml"/><Relationship Id="rId142" Type="http://schemas.openxmlformats.org/officeDocument/2006/relationships/image" Target="../media/image649.png"/><Relationship Id="rId184" Type="http://schemas.openxmlformats.org/officeDocument/2006/relationships/customXml" Target="../ink/ink529.xml"/><Relationship Id="rId391" Type="http://schemas.openxmlformats.org/officeDocument/2006/relationships/image" Target="../media/image770.png"/><Relationship Id="rId251" Type="http://schemas.openxmlformats.org/officeDocument/2006/relationships/image" Target="../media/image703.png"/><Relationship Id="rId46" Type="http://schemas.openxmlformats.org/officeDocument/2006/relationships/customXml" Target="../ink/ink458.xml"/><Relationship Id="rId293" Type="http://schemas.openxmlformats.org/officeDocument/2006/relationships/image" Target="../media/image723.png"/><Relationship Id="rId307" Type="http://schemas.openxmlformats.org/officeDocument/2006/relationships/image" Target="../media/image730.png"/><Relationship Id="rId349" Type="http://schemas.openxmlformats.org/officeDocument/2006/relationships/customXml" Target="../ink/ink614.xml"/><Relationship Id="rId88" Type="http://schemas.openxmlformats.org/officeDocument/2006/relationships/customXml" Target="../ink/ink479.xml"/><Relationship Id="rId111" Type="http://schemas.openxmlformats.org/officeDocument/2006/relationships/customXml" Target="../ink/ink491.xml"/><Relationship Id="rId153" Type="http://schemas.openxmlformats.org/officeDocument/2006/relationships/customXml" Target="../ink/ink513.xml"/><Relationship Id="rId195" Type="http://schemas.openxmlformats.org/officeDocument/2006/relationships/image" Target="../media/image675.png"/><Relationship Id="rId209" Type="http://schemas.openxmlformats.org/officeDocument/2006/relationships/image" Target="../media/image682.png"/><Relationship Id="rId360" Type="http://schemas.openxmlformats.org/officeDocument/2006/relationships/image" Target="../media/image755.png"/><Relationship Id="rId220" Type="http://schemas.openxmlformats.org/officeDocument/2006/relationships/customXml" Target="../ink/ink547.xml"/><Relationship Id="rId15" Type="http://schemas.openxmlformats.org/officeDocument/2006/relationships/image" Target="../media/image588.png"/><Relationship Id="rId57" Type="http://schemas.openxmlformats.org/officeDocument/2006/relationships/image" Target="../media/image609.png"/><Relationship Id="rId262" Type="http://schemas.openxmlformats.org/officeDocument/2006/relationships/customXml" Target="../ink/ink568.xml"/><Relationship Id="rId318" Type="http://schemas.openxmlformats.org/officeDocument/2006/relationships/customXml" Target="../ink/ink598.xml"/><Relationship Id="rId99" Type="http://schemas.openxmlformats.org/officeDocument/2006/relationships/image" Target="../media/image629.png"/><Relationship Id="rId122" Type="http://schemas.openxmlformats.org/officeDocument/2006/relationships/customXml" Target="../ink/ink497.xml"/><Relationship Id="rId164" Type="http://schemas.openxmlformats.org/officeDocument/2006/relationships/customXml" Target="../ink/ink519.xml"/><Relationship Id="rId371" Type="http://schemas.openxmlformats.org/officeDocument/2006/relationships/customXml" Target="../ink/ink625.xml"/><Relationship Id="rId26" Type="http://schemas.openxmlformats.org/officeDocument/2006/relationships/customXml" Target="../ink/ink448.xml"/><Relationship Id="rId231" Type="http://schemas.openxmlformats.org/officeDocument/2006/relationships/image" Target="../media/image693.png"/><Relationship Id="rId273" Type="http://schemas.openxmlformats.org/officeDocument/2006/relationships/customXml" Target="../ink/ink574.xml"/><Relationship Id="rId329" Type="http://schemas.openxmlformats.org/officeDocument/2006/relationships/image" Target="../media/image740.png"/><Relationship Id="rId68" Type="http://schemas.openxmlformats.org/officeDocument/2006/relationships/customXml" Target="../ink/ink469.xml"/><Relationship Id="rId133" Type="http://schemas.openxmlformats.org/officeDocument/2006/relationships/customXml" Target="../ink/ink503.xml"/><Relationship Id="rId175" Type="http://schemas.openxmlformats.org/officeDocument/2006/relationships/image" Target="../media/image665.png"/><Relationship Id="rId340" Type="http://schemas.openxmlformats.org/officeDocument/2006/relationships/customXml" Target="../ink/ink609.xml"/><Relationship Id="rId200" Type="http://schemas.openxmlformats.org/officeDocument/2006/relationships/customXml" Target="../ink/ink537.xml"/><Relationship Id="rId382" Type="http://schemas.openxmlformats.org/officeDocument/2006/relationships/customXml" Target="../ink/ink631.xml"/></Relationships>
</file>

<file path=ppt/slides/_rels/slide9.xml.rels><?xml version="1.0" encoding="UTF-8" standalone="yes"?>
<Relationships xmlns="http://schemas.openxmlformats.org/package/2006/relationships"><Relationship Id="rId117" Type="http://schemas.openxmlformats.org/officeDocument/2006/relationships/image" Target="../media/image829.png"/><Relationship Id="rId299" Type="http://schemas.openxmlformats.org/officeDocument/2006/relationships/customXml" Target="../ink/ink788.xml"/><Relationship Id="rId21" Type="http://schemas.openxmlformats.org/officeDocument/2006/relationships/image" Target="../media/image781.png"/><Relationship Id="rId63" Type="http://schemas.openxmlformats.org/officeDocument/2006/relationships/image" Target="../media/image802.png"/><Relationship Id="rId159" Type="http://schemas.openxmlformats.org/officeDocument/2006/relationships/image" Target="../media/image850.png"/><Relationship Id="rId324" Type="http://schemas.openxmlformats.org/officeDocument/2006/relationships/customXml" Target="../ink/ink801.xml"/><Relationship Id="rId366" Type="http://schemas.openxmlformats.org/officeDocument/2006/relationships/customXml" Target="../ink/ink822.xml"/><Relationship Id="rId170" Type="http://schemas.openxmlformats.org/officeDocument/2006/relationships/customXml" Target="../ink/ink721.xml"/><Relationship Id="rId226" Type="http://schemas.openxmlformats.org/officeDocument/2006/relationships/customXml" Target="../ink/ink750.xml"/><Relationship Id="rId433" Type="http://schemas.openxmlformats.org/officeDocument/2006/relationships/image" Target="../media/image981.png"/><Relationship Id="rId268" Type="http://schemas.openxmlformats.org/officeDocument/2006/relationships/image" Target="../media/image902.png"/><Relationship Id="rId475" Type="http://schemas.openxmlformats.org/officeDocument/2006/relationships/image" Target="../media/image1002.png"/><Relationship Id="rId32" Type="http://schemas.openxmlformats.org/officeDocument/2006/relationships/customXml" Target="../ink/ink652.xml"/><Relationship Id="rId74" Type="http://schemas.openxmlformats.org/officeDocument/2006/relationships/customXml" Target="../ink/ink673.xml"/><Relationship Id="rId128" Type="http://schemas.openxmlformats.org/officeDocument/2006/relationships/customXml" Target="../ink/ink700.xml"/><Relationship Id="rId335" Type="http://schemas.openxmlformats.org/officeDocument/2006/relationships/image" Target="../media/image934.png"/><Relationship Id="rId377" Type="http://schemas.openxmlformats.org/officeDocument/2006/relationships/image" Target="../media/image954.png"/><Relationship Id="rId500" Type="http://schemas.openxmlformats.org/officeDocument/2006/relationships/customXml" Target="../ink/ink890.xml"/><Relationship Id="rId5" Type="http://schemas.openxmlformats.org/officeDocument/2006/relationships/image" Target="../media/image773.png"/><Relationship Id="rId181" Type="http://schemas.openxmlformats.org/officeDocument/2006/relationships/image" Target="../media/image860.png"/><Relationship Id="rId237" Type="http://schemas.openxmlformats.org/officeDocument/2006/relationships/image" Target="../media/image887.png"/><Relationship Id="rId402" Type="http://schemas.openxmlformats.org/officeDocument/2006/relationships/image" Target="../media/image966.png"/><Relationship Id="rId279" Type="http://schemas.openxmlformats.org/officeDocument/2006/relationships/image" Target="../media/image907.png"/><Relationship Id="rId444" Type="http://schemas.openxmlformats.org/officeDocument/2006/relationships/customXml" Target="../ink/ink862.xml"/><Relationship Id="rId486" Type="http://schemas.openxmlformats.org/officeDocument/2006/relationships/customXml" Target="../ink/ink883.xml"/><Relationship Id="rId43" Type="http://schemas.openxmlformats.org/officeDocument/2006/relationships/image" Target="../media/image792.png"/><Relationship Id="rId139" Type="http://schemas.openxmlformats.org/officeDocument/2006/relationships/image" Target="../media/image840.png"/><Relationship Id="rId290" Type="http://schemas.openxmlformats.org/officeDocument/2006/relationships/customXml" Target="../ink/ink783.xml"/><Relationship Id="rId304" Type="http://schemas.openxmlformats.org/officeDocument/2006/relationships/customXml" Target="../ink/ink791.xml"/><Relationship Id="rId346" Type="http://schemas.openxmlformats.org/officeDocument/2006/relationships/customXml" Target="../ink/ink812.xml"/><Relationship Id="rId388" Type="http://schemas.openxmlformats.org/officeDocument/2006/relationships/image" Target="../media/image959.png"/><Relationship Id="rId85" Type="http://schemas.openxmlformats.org/officeDocument/2006/relationships/image" Target="../media/image813.png"/><Relationship Id="rId150" Type="http://schemas.openxmlformats.org/officeDocument/2006/relationships/customXml" Target="../ink/ink711.xml"/><Relationship Id="rId192" Type="http://schemas.openxmlformats.org/officeDocument/2006/relationships/customXml" Target="../ink/ink732.xml"/><Relationship Id="rId206" Type="http://schemas.openxmlformats.org/officeDocument/2006/relationships/image" Target="../media/image872.png"/><Relationship Id="rId413" Type="http://schemas.openxmlformats.org/officeDocument/2006/relationships/image" Target="../media/image971.png"/><Relationship Id="rId248" Type="http://schemas.openxmlformats.org/officeDocument/2006/relationships/image" Target="../media/image892.png"/><Relationship Id="rId455" Type="http://schemas.openxmlformats.org/officeDocument/2006/relationships/image" Target="../media/image992.png"/><Relationship Id="rId497" Type="http://schemas.openxmlformats.org/officeDocument/2006/relationships/image" Target="../media/image1013.png"/><Relationship Id="rId12" Type="http://schemas.openxmlformats.org/officeDocument/2006/relationships/customXml" Target="../ink/ink642.xml"/><Relationship Id="rId108" Type="http://schemas.openxmlformats.org/officeDocument/2006/relationships/customXml" Target="../ink/ink690.xml"/><Relationship Id="rId315" Type="http://schemas.openxmlformats.org/officeDocument/2006/relationships/image" Target="../media/image924.png"/><Relationship Id="rId357" Type="http://schemas.openxmlformats.org/officeDocument/2006/relationships/image" Target="../media/image945.png"/><Relationship Id="rId54" Type="http://schemas.openxmlformats.org/officeDocument/2006/relationships/customXml" Target="../ink/ink663.xml"/><Relationship Id="rId96" Type="http://schemas.openxmlformats.org/officeDocument/2006/relationships/customXml" Target="../ink/ink684.xml"/><Relationship Id="rId161" Type="http://schemas.openxmlformats.org/officeDocument/2006/relationships/image" Target="../media/image851.png"/><Relationship Id="rId217" Type="http://schemas.openxmlformats.org/officeDocument/2006/relationships/image" Target="../media/image877.png"/><Relationship Id="rId399" Type="http://schemas.openxmlformats.org/officeDocument/2006/relationships/customXml" Target="../ink/ink839.xml"/><Relationship Id="rId259" Type="http://schemas.openxmlformats.org/officeDocument/2006/relationships/customXml" Target="../ink/ink767.xml"/><Relationship Id="rId424" Type="http://schemas.openxmlformats.org/officeDocument/2006/relationships/customXml" Target="../ink/ink852.xml"/><Relationship Id="rId466" Type="http://schemas.openxmlformats.org/officeDocument/2006/relationships/customXml" Target="../ink/ink873.xml"/><Relationship Id="rId23" Type="http://schemas.openxmlformats.org/officeDocument/2006/relationships/image" Target="../media/image782.png"/><Relationship Id="rId119" Type="http://schemas.openxmlformats.org/officeDocument/2006/relationships/image" Target="../media/image830.png"/><Relationship Id="rId270" Type="http://schemas.openxmlformats.org/officeDocument/2006/relationships/customXml" Target="../ink/ink773.xml"/><Relationship Id="rId326" Type="http://schemas.openxmlformats.org/officeDocument/2006/relationships/customXml" Target="../ink/ink802.xml"/><Relationship Id="rId65" Type="http://schemas.openxmlformats.org/officeDocument/2006/relationships/image" Target="../media/image803.png"/><Relationship Id="rId130" Type="http://schemas.openxmlformats.org/officeDocument/2006/relationships/customXml" Target="../ink/ink701.xml"/><Relationship Id="rId368" Type="http://schemas.openxmlformats.org/officeDocument/2006/relationships/customXml" Target="../ink/ink823.xml"/><Relationship Id="rId172" Type="http://schemas.openxmlformats.org/officeDocument/2006/relationships/customXml" Target="../ink/ink722.xml"/><Relationship Id="rId228" Type="http://schemas.openxmlformats.org/officeDocument/2006/relationships/customXml" Target="../ink/ink751.xml"/><Relationship Id="rId435" Type="http://schemas.openxmlformats.org/officeDocument/2006/relationships/image" Target="../media/image982.png"/><Relationship Id="rId477" Type="http://schemas.openxmlformats.org/officeDocument/2006/relationships/image" Target="../media/image1003.png"/><Relationship Id="rId281" Type="http://schemas.openxmlformats.org/officeDocument/2006/relationships/image" Target="../media/image908.png"/><Relationship Id="rId337" Type="http://schemas.openxmlformats.org/officeDocument/2006/relationships/image" Target="../media/image935.png"/><Relationship Id="rId34" Type="http://schemas.openxmlformats.org/officeDocument/2006/relationships/customXml" Target="../ink/ink653.xml"/><Relationship Id="rId76" Type="http://schemas.openxmlformats.org/officeDocument/2006/relationships/customXml" Target="../ink/ink674.xml"/><Relationship Id="rId141" Type="http://schemas.openxmlformats.org/officeDocument/2006/relationships/image" Target="../media/image841.png"/><Relationship Id="rId379" Type="http://schemas.openxmlformats.org/officeDocument/2006/relationships/customXml" Target="../ink/ink829.xml"/><Relationship Id="rId7" Type="http://schemas.openxmlformats.org/officeDocument/2006/relationships/image" Target="../media/image774.png"/><Relationship Id="rId183" Type="http://schemas.openxmlformats.org/officeDocument/2006/relationships/image" Target="../media/image861.png"/><Relationship Id="rId239" Type="http://schemas.openxmlformats.org/officeDocument/2006/relationships/customXml" Target="../ink/ink757.xml"/><Relationship Id="rId390" Type="http://schemas.openxmlformats.org/officeDocument/2006/relationships/image" Target="../media/image960.png"/><Relationship Id="rId404" Type="http://schemas.openxmlformats.org/officeDocument/2006/relationships/customXml" Target="../ink/ink842.xml"/><Relationship Id="rId446" Type="http://schemas.openxmlformats.org/officeDocument/2006/relationships/customXml" Target="../ink/ink863.xml"/><Relationship Id="rId250" Type="http://schemas.openxmlformats.org/officeDocument/2006/relationships/image" Target="../media/image893.png"/><Relationship Id="rId292" Type="http://schemas.openxmlformats.org/officeDocument/2006/relationships/customXml" Target="../ink/ink784.xml"/><Relationship Id="rId306" Type="http://schemas.openxmlformats.org/officeDocument/2006/relationships/customXml" Target="../ink/ink792.xml"/><Relationship Id="rId488" Type="http://schemas.openxmlformats.org/officeDocument/2006/relationships/customXml" Target="../ink/ink884.xml"/><Relationship Id="rId45" Type="http://schemas.openxmlformats.org/officeDocument/2006/relationships/image" Target="../media/image793.png"/><Relationship Id="rId87" Type="http://schemas.openxmlformats.org/officeDocument/2006/relationships/image" Target="../media/image814.png"/><Relationship Id="rId110" Type="http://schemas.openxmlformats.org/officeDocument/2006/relationships/customXml" Target="../ink/ink691.xml"/><Relationship Id="rId348" Type="http://schemas.openxmlformats.org/officeDocument/2006/relationships/customXml" Target="../ink/ink813.xml"/><Relationship Id="rId152" Type="http://schemas.openxmlformats.org/officeDocument/2006/relationships/customXml" Target="../ink/ink712.xml"/><Relationship Id="rId194" Type="http://schemas.openxmlformats.org/officeDocument/2006/relationships/customXml" Target="../ink/ink733.xml"/><Relationship Id="rId208" Type="http://schemas.openxmlformats.org/officeDocument/2006/relationships/image" Target="../media/image873.png"/><Relationship Id="rId415" Type="http://schemas.openxmlformats.org/officeDocument/2006/relationships/image" Target="../media/image972.png"/><Relationship Id="rId457" Type="http://schemas.openxmlformats.org/officeDocument/2006/relationships/image" Target="../media/image993.png"/><Relationship Id="rId261" Type="http://schemas.openxmlformats.org/officeDocument/2006/relationships/customXml" Target="../ink/ink768.xml"/><Relationship Id="rId499" Type="http://schemas.openxmlformats.org/officeDocument/2006/relationships/image" Target="../media/image1014.png"/><Relationship Id="rId14" Type="http://schemas.openxmlformats.org/officeDocument/2006/relationships/customXml" Target="../ink/ink643.xml"/><Relationship Id="rId56" Type="http://schemas.openxmlformats.org/officeDocument/2006/relationships/customXml" Target="../ink/ink664.xml"/><Relationship Id="rId317" Type="http://schemas.openxmlformats.org/officeDocument/2006/relationships/image" Target="../media/image925.png"/><Relationship Id="rId359" Type="http://schemas.openxmlformats.org/officeDocument/2006/relationships/image" Target="../media/image946.png"/><Relationship Id="rId98" Type="http://schemas.openxmlformats.org/officeDocument/2006/relationships/customXml" Target="../ink/ink685.xml"/><Relationship Id="rId121" Type="http://schemas.openxmlformats.org/officeDocument/2006/relationships/image" Target="../media/image831.png"/><Relationship Id="rId163" Type="http://schemas.openxmlformats.org/officeDocument/2006/relationships/image" Target="../media/image852.png"/><Relationship Id="rId219" Type="http://schemas.openxmlformats.org/officeDocument/2006/relationships/image" Target="../media/image878.png"/><Relationship Id="rId370" Type="http://schemas.openxmlformats.org/officeDocument/2006/relationships/customXml" Target="../ink/ink824.xml"/><Relationship Id="rId426" Type="http://schemas.openxmlformats.org/officeDocument/2006/relationships/customXml" Target="../ink/ink853.xml"/><Relationship Id="rId230" Type="http://schemas.openxmlformats.org/officeDocument/2006/relationships/customXml" Target="../ink/ink752.xml"/><Relationship Id="rId468" Type="http://schemas.openxmlformats.org/officeDocument/2006/relationships/customXml" Target="../ink/ink874.xml"/><Relationship Id="rId25" Type="http://schemas.openxmlformats.org/officeDocument/2006/relationships/image" Target="../media/image783.png"/><Relationship Id="rId67" Type="http://schemas.openxmlformats.org/officeDocument/2006/relationships/image" Target="../media/image804.png"/><Relationship Id="rId272" Type="http://schemas.openxmlformats.org/officeDocument/2006/relationships/customXml" Target="../ink/ink774.xml"/><Relationship Id="rId328" Type="http://schemas.openxmlformats.org/officeDocument/2006/relationships/customXml" Target="../ink/ink803.xml"/><Relationship Id="rId132" Type="http://schemas.openxmlformats.org/officeDocument/2006/relationships/customXml" Target="../ink/ink702.xml"/><Relationship Id="rId174" Type="http://schemas.openxmlformats.org/officeDocument/2006/relationships/customXml" Target="../ink/ink723.xml"/><Relationship Id="rId381" Type="http://schemas.openxmlformats.org/officeDocument/2006/relationships/customXml" Target="../ink/ink830.xml"/><Relationship Id="rId241" Type="http://schemas.openxmlformats.org/officeDocument/2006/relationships/customXml" Target="../ink/ink758.xml"/><Relationship Id="rId437" Type="http://schemas.openxmlformats.org/officeDocument/2006/relationships/image" Target="../media/image983.png"/><Relationship Id="rId479" Type="http://schemas.openxmlformats.org/officeDocument/2006/relationships/image" Target="../media/image1004.png"/><Relationship Id="rId36" Type="http://schemas.openxmlformats.org/officeDocument/2006/relationships/customXml" Target="../ink/ink654.xml"/><Relationship Id="rId283" Type="http://schemas.openxmlformats.org/officeDocument/2006/relationships/image" Target="../media/image909.png"/><Relationship Id="rId339" Type="http://schemas.openxmlformats.org/officeDocument/2006/relationships/image" Target="../media/image936.png"/><Relationship Id="rId490" Type="http://schemas.openxmlformats.org/officeDocument/2006/relationships/customXml" Target="../ink/ink885.xml"/><Relationship Id="rId78" Type="http://schemas.openxmlformats.org/officeDocument/2006/relationships/customXml" Target="../ink/ink675.xml"/><Relationship Id="rId101" Type="http://schemas.openxmlformats.org/officeDocument/2006/relationships/image" Target="../media/image821.png"/><Relationship Id="rId143" Type="http://schemas.openxmlformats.org/officeDocument/2006/relationships/image" Target="../media/image842.png"/><Relationship Id="rId185" Type="http://schemas.openxmlformats.org/officeDocument/2006/relationships/image" Target="../media/image862.png"/><Relationship Id="rId350" Type="http://schemas.openxmlformats.org/officeDocument/2006/relationships/customXml" Target="../ink/ink814.xml"/><Relationship Id="rId406" Type="http://schemas.openxmlformats.org/officeDocument/2006/relationships/customXml" Target="../ink/ink843.xml"/><Relationship Id="rId9" Type="http://schemas.openxmlformats.org/officeDocument/2006/relationships/image" Target="../media/image775.png"/><Relationship Id="rId210" Type="http://schemas.openxmlformats.org/officeDocument/2006/relationships/image" Target="../media/image874.png"/><Relationship Id="rId392" Type="http://schemas.openxmlformats.org/officeDocument/2006/relationships/image" Target="../media/image961.png"/><Relationship Id="rId448" Type="http://schemas.openxmlformats.org/officeDocument/2006/relationships/customXml" Target="../ink/ink864.xml"/><Relationship Id="rId252" Type="http://schemas.openxmlformats.org/officeDocument/2006/relationships/image" Target="../media/image894.png"/><Relationship Id="rId294" Type="http://schemas.openxmlformats.org/officeDocument/2006/relationships/image" Target="../media/image914.png"/><Relationship Id="rId308" Type="http://schemas.openxmlformats.org/officeDocument/2006/relationships/customXml" Target="../ink/ink793.xml"/><Relationship Id="rId47" Type="http://schemas.openxmlformats.org/officeDocument/2006/relationships/image" Target="../media/image794.png"/><Relationship Id="rId89" Type="http://schemas.openxmlformats.org/officeDocument/2006/relationships/image" Target="../media/image815.png"/><Relationship Id="rId112" Type="http://schemas.openxmlformats.org/officeDocument/2006/relationships/customXml" Target="../ink/ink692.xml"/><Relationship Id="rId154" Type="http://schemas.openxmlformats.org/officeDocument/2006/relationships/customXml" Target="../ink/ink713.xml"/><Relationship Id="rId361" Type="http://schemas.openxmlformats.org/officeDocument/2006/relationships/image" Target="../media/image947.png"/><Relationship Id="rId196" Type="http://schemas.openxmlformats.org/officeDocument/2006/relationships/customXml" Target="../ink/ink734.xml"/><Relationship Id="rId417" Type="http://schemas.openxmlformats.org/officeDocument/2006/relationships/image" Target="../media/image973.png"/><Relationship Id="rId459" Type="http://schemas.openxmlformats.org/officeDocument/2006/relationships/image" Target="../media/image994.png"/><Relationship Id="rId16" Type="http://schemas.openxmlformats.org/officeDocument/2006/relationships/customXml" Target="../ink/ink644.xml"/><Relationship Id="rId221" Type="http://schemas.openxmlformats.org/officeDocument/2006/relationships/image" Target="../media/image879.png"/><Relationship Id="rId263" Type="http://schemas.openxmlformats.org/officeDocument/2006/relationships/customXml" Target="../ink/ink769.xml"/><Relationship Id="rId319" Type="http://schemas.openxmlformats.org/officeDocument/2006/relationships/image" Target="../media/image926.png"/><Relationship Id="rId470" Type="http://schemas.openxmlformats.org/officeDocument/2006/relationships/customXml" Target="../ink/ink875.xml"/><Relationship Id="rId58" Type="http://schemas.openxmlformats.org/officeDocument/2006/relationships/customXml" Target="../ink/ink665.xml"/><Relationship Id="rId123" Type="http://schemas.openxmlformats.org/officeDocument/2006/relationships/image" Target="../media/image832.png"/><Relationship Id="rId330" Type="http://schemas.openxmlformats.org/officeDocument/2006/relationships/customXml" Target="../ink/ink804.xml"/><Relationship Id="rId165" Type="http://schemas.openxmlformats.org/officeDocument/2006/relationships/image" Target="../media/image853.png"/><Relationship Id="rId372" Type="http://schemas.openxmlformats.org/officeDocument/2006/relationships/customXml" Target="../ink/ink825.xml"/><Relationship Id="rId428" Type="http://schemas.openxmlformats.org/officeDocument/2006/relationships/customXml" Target="../ink/ink854.xml"/><Relationship Id="rId232" Type="http://schemas.openxmlformats.org/officeDocument/2006/relationships/customXml" Target="../ink/ink753.xml"/><Relationship Id="rId274" Type="http://schemas.openxmlformats.org/officeDocument/2006/relationships/customXml" Target="../ink/ink775.xml"/><Relationship Id="rId481" Type="http://schemas.openxmlformats.org/officeDocument/2006/relationships/image" Target="../media/image1005.png"/><Relationship Id="rId27" Type="http://schemas.openxmlformats.org/officeDocument/2006/relationships/image" Target="../media/image784.png"/><Relationship Id="rId69" Type="http://schemas.openxmlformats.org/officeDocument/2006/relationships/image" Target="../media/image805.png"/><Relationship Id="rId134" Type="http://schemas.openxmlformats.org/officeDocument/2006/relationships/customXml" Target="../ink/ink703.xml"/><Relationship Id="rId80" Type="http://schemas.openxmlformats.org/officeDocument/2006/relationships/customXml" Target="../ink/ink676.xml"/><Relationship Id="rId176" Type="http://schemas.openxmlformats.org/officeDocument/2006/relationships/customXml" Target="../ink/ink724.xml"/><Relationship Id="rId341" Type="http://schemas.openxmlformats.org/officeDocument/2006/relationships/image" Target="../media/image937.png"/><Relationship Id="rId383" Type="http://schemas.openxmlformats.org/officeDocument/2006/relationships/customXml" Target="../ink/ink831.xml"/><Relationship Id="rId439" Type="http://schemas.openxmlformats.org/officeDocument/2006/relationships/image" Target="../media/image984.png"/><Relationship Id="rId201" Type="http://schemas.openxmlformats.org/officeDocument/2006/relationships/customXml" Target="../ink/ink737.xml"/><Relationship Id="rId243" Type="http://schemas.openxmlformats.org/officeDocument/2006/relationships/customXml" Target="../ink/ink759.xml"/><Relationship Id="rId285" Type="http://schemas.openxmlformats.org/officeDocument/2006/relationships/image" Target="../media/image910.png"/><Relationship Id="rId450" Type="http://schemas.openxmlformats.org/officeDocument/2006/relationships/customXml" Target="../ink/ink865.xml"/><Relationship Id="rId38" Type="http://schemas.openxmlformats.org/officeDocument/2006/relationships/customXml" Target="../ink/ink655.xml"/><Relationship Id="rId103" Type="http://schemas.openxmlformats.org/officeDocument/2006/relationships/image" Target="../media/image822.png"/><Relationship Id="rId310" Type="http://schemas.openxmlformats.org/officeDocument/2006/relationships/customXml" Target="../ink/ink794.xml"/><Relationship Id="rId492" Type="http://schemas.openxmlformats.org/officeDocument/2006/relationships/customXml" Target="../ink/ink886.xml"/><Relationship Id="rId91" Type="http://schemas.openxmlformats.org/officeDocument/2006/relationships/image" Target="../media/image816.png"/><Relationship Id="rId145" Type="http://schemas.openxmlformats.org/officeDocument/2006/relationships/image" Target="../media/image843.png"/><Relationship Id="rId187" Type="http://schemas.openxmlformats.org/officeDocument/2006/relationships/image" Target="../media/image863.png"/><Relationship Id="rId352" Type="http://schemas.openxmlformats.org/officeDocument/2006/relationships/customXml" Target="../ink/ink815.xml"/><Relationship Id="rId394" Type="http://schemas.openxmlformats.org/officeDocument/2006/relationships/image" Target="../media/image962.png"/><Relationship Id="rId408" Type="http://schemas.openxmlformats.org/officeDocument/2006/relationships/customXml" Target="../ink/ink844.xml"/><Relationship Id="rId212" Type="http://schemas.openxmlformats.org/officeDocument/2006/relationships/image" Target="../media/image875.png"/><Relationship Id="rId254" Type="http://schemas.openxmlformats.org/officeDocument/2006/relationships/image" Target="../media/image895.png"/><Relationship Id="rId49" Type="http://schemas.openxmlformats.org/officeDocument/2006/relationships/image" Target="../media/image795.png"/><Relationship Id="rId114" Type="http://schemas.openxmlformats.org/officeDocument/2006/relationships/customXml" Target="../ink/ink693.xml"/><Relationship Id="rId296" Type="http://schemas.openxmlformats.org/officeDocument/2006/relationships/image" Target="../media/image915.png"/><Relationship Id="rId461" Type="http://schemas.openxmlformats.org/officeDocument/2006/relationships/image" Target="../media/image995.png"/><Relationship Id="rId60" Type="http://schemas.openxmlformats.org/officeDocument/2006/relationships/customXml" Target="../ink/ink666.xml"/><Relationship Id="rId156" Type="http://schemas.openxmlformats.org/officeDocument/2006/relationships/customXml" Target="../ink/ink714.xml"/><Relationship Id="rId198" Type="http://schemas.openxmlformats.org/officeDocument/2006/relationships/image" Target="../media/image868.png"/><Relationship Id="rId321" Type="http://schemas.openxmlformats.org/officeDocument/2006/relationships/image" Target="../media/image927.png"/><Relationship Id="rId363" Type="http://schemas.openxmlformats.org/officeDocument/2006/relationships/image" Target="../media/image948.png"/><Relationship Id="rId419" Type="http://schemas.openxmlformats.org/officeDocument/2006/relationships/image" Target="../media/image974.png"/><Relationship Id="rId223" Type="http://schemas.openxmlformats.org/officeDocument/2006/relationships/image" Target="../media/image880.png"/><Relationship Id="rId430" Type="http://schemas.openxmlformats.org/officeDocument/2006/relationships/customXml" Target="../ink/ink855.xml"/><Relationship Id="rId18" Type="http://schemas.openxmlformats.org/officeDocument/2006/relationships/customXml" Target="../ink/ink645.xml"/><Relationship Id="rId265" Type="http://schemas.openxmlformats.org/officeDocument/2006/relationships/customXml" Target="../ink/ink770.xml"/><Relationship Id="rId472" Type="http://schemas.openxmlformats.org/officeDocument/2006/relationships/customXml" Target="../ink/ink876.xml"/><Relationship Id="rId125" Type="http://schemas.openxmlformats.org/officeDocument/2006/relationships/image" Target="../media/image833.png"/><Relationship Id="rId167" Type="http://schemas.openxmlformats.org/officeDocument/2006/relationships/image" Target="../media/image854.png"/><Relationship Id="rId332" Type="http://schemas.openxmlformats.org/officeDocument/2006/relationships/customXml" Target="../ink/ink805.xml"/><Relationship Id="rId374" Type="http://schemas.openxmlformats.org/officeDocument/2006/relationships/customXml" Target="../ink/ink826.xml"/><Relationship Id="rId71" Type="http://schemas.openxmlformats.org/officeDocument/2006/relationships/image" Target="../media/image806.png"/><Relationship Id="rId234" Type="http://schemas.openxmlformats.org/officeDocument/2006/relationships/customXml" Target="../ink/ink754.xml"/><Relationship Id="rId2" Type="http://schemas.openxmlformats.org/officeDocument/2006/relationships/customXml" Target="../ink/ink637.xml"/><Relationship Id="rId29" Type="http://schemas.openxmlformats.org/officeDocument/2006/relationships/image" Target="../media/image785.png"/><Relationship Id="rId276" Type="http://schemas.openxmlformats.org/officeDocument/2006/relationships/customXml" Target="../ink/ink776.xml"/><Relationship Id="rId441" Type="http://schemas.openxmlformats.org/officeDocument/2006/relationships/image" Target="../media/image985.png"/><Relationship Id="rId483" Type="http://schemas.openxmlformats.org/officeDocument/2006/relationships/image" Target="../media/image1006.png"/><Relationship Id="rId40" Type="http://schemas.openxmlformats.org/officeDocument/2006/relationships/customXml" Target="../ink/ink656.xml"/><Relationship Id="rId136" Type="http://schemas.openxmlformats.org/officeDocument/2006/relationships/customXml" Target="../ink/ink704.xml"/><Relationship Id="rId178" Type="http://schemas.openxmlformats.org/officeDocument/2006/relationships/customXml" Target="../ink/ink725.xml"/><Relationship Id="rId301" Type="http://schemas.openxmlformats.org/officeDocument/2006/relationships/customXml" Target="../ink/ink789.xml"/><Relationship Id="rId343" Type="http://schemas.openxmlformats.org/officeDocument/2006/relationships/image" Target="../media/image938.png"/><Relationship Id="rId82" Type="http://schemas.openxmlformats.org/officeDocument/2006/relationships/customXml" Target="../ink/ink677.xml"/><Relationship Id="rId203" Type="http://schemas.openxmlformats.org/officeDocument/2006/relationships/customXml" Target="../ink/ink738.xml"/><Relationship Id="rId385" Type="http://schemas.openxmlformats.org/officeDocument/2006/relationships/customXml" Target="../ink/ink832.xml"/><Relationship Id="rId245" Type="http://schemas.openxmlformats.org/officeDocument/2006/relationships/customXml" Target="../ink/ink760.xml"/><Relationship Id="rId287" Type="http://schemas.openxmlformats.org/officeDocument/2006/relationships/image" Target="../media/image911.png"/><Relationship Id="rId410" Type="http://schemas.openxmlformats.org/officeDocument/2006/relationships/customXml" Target="../ink/ink845.xml"/><Relationship Id="rId452" Type="http://schemas.openxmlformats.org/officeDocument/2006/relationships/customXml" Target="../ink/ink866.xml"/><Relationship Id="rId494" Type="http://schemas.openxmlformats.org/officeDocument/2006/relationships/customXml" Target="../ink/ink887.xml"/><Relationship Id="rId105" Type="http://schemas.openxmlformats.org/officeDocument/2006/relationships/image" Target="../media/image823.png"/><Relationship Id="rId147" Type="http://schemas.openxmlformats.org/officeDocument/2006/relationships/image" Target="../media/image844.png"/><Relationship Id="rId312" Type="http://schemas.openxmlformats.org/officeDocument/2006/relationships/customXml" Target="../ink/ink795.xml"/><Relationship Id="rId354" Type="http://schemas.openxmlformats.org/officeDocument/2006/relationships/customXml" Target="../ink/ink816.xml"/><Relationship Id="rId51" Type="http://schemas.openxmlformats.org/officeDocument/2006/relationships/image" Target="../media/image796.png"/><Relationship Id="rId93" Type="http://schemas.openxmlformats.org/officeDocument/2006/relationships/image" Target="../media/image817.png"/><Relationship Id="rId189" Type="http://schemas.openxmlformats.org/officeDocument/2006/relationships/image" Target="../media/image864.png"/><Relationship Id="rId396" Type="http://schemas.openxmlformats.org/officeDocument/2006/relationships/image" Target="../media/image963.png"/><Relationship Id="rId214" Type="http://schemas.openxmlformats.org/officeDocument/2006/relationships/image" Target="../media/image876.png"/><Relationship Id="rId256" Type="http://schemas.openxmlformats.org/officeDocument/2006/relationships/image" Target="../media/image896.png"/><Relationship Id="rId298" Type="http://schemas.openxmlformats.org/officeDocument/2006/relationships/image" Target="../media/image916.png"/><Relationship Id="rId421" Type="http://schemas.openxmlformats.org/officeDocument/2006/relationships/image" Target="../media/image975.png"/><Relationship Id="rId463" Type="http://schemas.openxmlformats.org/officeDocument/2006/relationships/image" Target="../media/image996.png"/><Relationship Id="rId116" Type="http://schemas.openxmlformats.org/officeDocument/2006/relationships/customXml" Target="../ink/ink694.xml"/><Relationship Id="rId158" Type="http://schemas.openxmlformats.org/officeDocument/2006/relationships/customXml" Target="../ink/ink715.xml"/><Relationship Id="rId323" Type="http://schemas.openxmlformats.org/officeDocument/2006/relationships/image" Target="../media/image928.png"/><Relationship Id="rId20" Type="http://schemas.openxmlformats.org/officeDocument/2006/relationships/customXml" Target="../ink/ink646.xml"/><Relationship Id="rId62" Type="http://schemas.openxmlformats.org/officeDocument/2006/relationships/customXml" Target="../ink/ink667.xml"/><Relationship Id="rId365" Type="http://schemas.openxmlformats.org/officeDocument/2006/relationships/image" Target="../media/image949.png"/><Relationship Id="rId225" Type="http://schemas.openxmlformats.org/officeDocument/2006/relationships/image" Target="../media/image881.png"/><Relationship Id="rId267" Type="http://schemas.openxmlformats.org/officeDocument/2006/relationships/customXml" Target="../ink/ink771.xml"/><Relationship Id="rId432" Type="http://schemas.openxmlformats.org/officeDocument/2006/relationships/customXml" Target="../ink/ink856.xml"/><Relationship Id="rId474" Type="http://schemas.openxmlformats.org/officeDocument/2006/relationships/customXml" Target="../ink/ink877.xml"/><Relationship Id="rId127" Type="http://schemas.openxmlformats.org/officeDocument/2006/relationships/image" Target="../media/image834.png"/><Relationship Id="rId10" Type="http://schemas.openxmlformats.org/officeDocument/2006/relationships/customXml" Target="../ink/ink641.xml"/><Relationship Id="rId31" Type="http://schemas.openxmlformats.org/officeDocument/2006/relationships/image" Target="../media/image786.png"/><Relationship Id="rId52" Type="http://schemas.openxmlformats.org/officeDocument/2006/relationships/customXml" Target="../ink/ink662.xml"/><Relationship Id="rId73" Type="http://schemas.openxmlformats.org/officeDocument/2006/relationships/image" Target="../media/image807.png"/><Relationship Id="rId94" Type="http://schemas.openxmlformats.org/officeDocument/2006/relationships/customXml" Target="../ink/ink683.xml"/><Relationship Id="rId148" Type="http://schemas.openxmlformats.org/officeDocument/2006/relationships/customXml" Target="../ink/ink710.xml"/><Relationship Id="rId169" Type="http://schemas.openxmlformats.org/officeDocument/2006/relationships/image" Target="../media/image855.png"/><Relationship Id="rId334" Type="http://schemas.openxmlformats.org/officeDocument/2006/relationships/customXml" Target="../ink/ink806.xml"/><Relationship Id="rId355" Type="http://schemas.openxmlformats.org/officeDocument/2006/relationships/image" Target="../media/image944.png"/><Relationship Id="rId376" Type="http://schemas.openxmlformats.org/officeDocument/2006/relationships/customXml" Target="../ink/ink827.xml"/><Relationship Id="rId397" Type="http://schemas.openxmlformats.org/officeDocument/2006/relationships/customXml" Target="../ink/ink838.xml"/><Relationship Id="rId4" Type="http://schemas.openxmlformats.org/officeDocument/2006/relationships/customXml" Target="../ink/ink638.xml"/><Relationship Id="rId180" Type="http://schemas.openxmlformats.org/officeDocument/2006/relationships/customXml" Target="../ink/ink726.xml"/><Relationship Id="rId215" Type="http://schemas.openxmlformats.org/officeDocument/2006/relationships/customXml" Target="../ink/ink744.xml"/><Relationship Id="rId236" Type="http://schemas.openxmlformats.org/officeDocument/2006/relationships/customXml" Target="../ink/ink755.xml"/><Relationship Id="rId257" Type="http://schemas.openxmlformats.org/officeDocument/2006/relationships/customXml" Target="../ink/ink766.xml"/><Relationship Id="rId278" Type="http://schemas.openxmlformats.org/officeDocument/2006/relationships/customXml" Target="../ink/ink777.xml"/><Relationship Id="rId401" Type="http://schemas.openxmlformats.org/officeDocument/2006/relationships/customXml" Target="../ink/ink840.xml"/><Relationship Id="rId422" Type="http://schemas.openxmlformats.org/officeDocument/2006/relationships/customXml" Target="../ink/ink851.xml"/><Relationship Id="rId443" Type="http://schemas.openxmlformats.org/officeDocument/2006/relationships/image" Target="../media/image986.png"/><Relationship Id="rId464" Type="http://schemas.openxmlformats.org/officeDocument/2006/relationships/customXml" Target="../ink/ink872.xml"/><Relationship Id="rId303" Type="http://schemas.openxmlformats.org/officeDocument/2006/relationships/customXml" Target="../ink/ink790.xml"/><Relationship Id="rId485" Type="http://schemas.openxmlformats.org/officeDocument/2006/relationships/image" Target="../media/image1007.png"/><Relationship Id="rId42" Type="http://schemas.openxmlformats.org/officeDocument/2006/relationships/customXml" Target="../ink/ink657.xml"/><Relationship Id="rId84" Type="http://schemas.openxmlformats.org/officeDocument/2006/relationships/customXml" Target="../ink/ink678.xml"/><Relationship Id="rId138" Type="http://schemas.openxmlformats.org/officeDocument/2006/relationships/customXml" Target="../ink/ink705.xml"/><Relationship Id="rId345" Type="http://schemas.openxmlformats.org/officeDocument/2006/relationships/image" Target="../media/image939.png"/><Relationship Id="rId387" Type="http://schemas.openxmlformats.org/officeDocument/2006/relationships/customXml" Target="../ink/ink833.xml"/><Relationship Id="rId191" Type="http://schemas.openxmlformats.org/officeDocument/2006/relationships/image" Target="../media/image865.png"/><Relationship Id="rId205" Type="http://schemas.openxmlformats.org/officeDocument/2006/relationships/customXml" Target="../ink/ink739.xml"/><Relationship Id="rId247" Type="http://schemas.openxmlformats.org/officeDocument/2006/relationships/customXml" Target="../ink/ink761.xml"/><Relationship Id="rId412" Type="http://schemas.openxmlformats.org/officeDocument/2006/relationships/customXml" Target="../ink/ink846.xml"/><Relationship Id="rId107" Type="http://schemas.openxmlformats.org/officeDocument/2006/relationships/image" Target="../media/image824.png"/><Relationship Id="rId289" Type="http://schemas.openxmlformats.org/officeDocument/2006/relationships/image" Target="../media/image912.png"/><Relationship Id="rId454" Type="http://schemas.openxmlformats.org/officeDocument/2006/relationships/customXml" Target="../ink/ink867.xml"/><Relationship Id="rId496" Type="http://schemas.openxmlformats.org/officeDocument/2006/relationships/customXml" Target="../ink/ink888.xml"/><Relationship Id="rId11" Type="http://schemas.openxmlformats.org/officeDocument/2006/relationships/image" Target="../media/image776.png"/><Relationship Id="rId53" Type="http://schemas.openxmlformats.org/officeDocument/2006/relationships/image" Target="../media/image797.png"/><Relationship Id="rId149" Type="http://schemas.openxmlformats.org/officeDocument/2006/relationships/image" Target="../media/image845.png"/><Relationship Id="rId314" Type="http://schemas.openxmlformats.org/officeDocument/2006/relationships/customXml" Target="../ink/ink796.xml"/><Relationship Id="rId356" Type="http://schemas.openxmlformats.org/officeDocument/2006/relationships/customXml" Target="../ink/ink817.xml"/><Relationship Id="rId398" Type="http://schemas.openxmlformats.org/officeDocument/2006/relationships/image" Target="../media/image964.png"/><Relationship Id="rId95" Type="http://schemas.openxmlformats.org/officeDocument/2006/relationships/image" Target="../media/image818.png"/><Relationship Id="rId160" Type="http://schemas.openxmlformats.org/officeDocument/2006/relationships/customXml" Target="../ink/ink716.xml"/><Relationship Id="rId216" Type="http://schemas.openxmlformats.org/officeDocument/2006/relationships/customXml" Target="../ink/ink745.xml"/><Relationship Id="rId423" Type="http://schemas.openxmlformats.org/officeDocument/2006/relationships/image" Target="../media/image976.png"/><Relationship Id="rId258" Type="http://schemas.openxmlformats.org/officeDocument/2006/relationships/image" Target="../media/image897.png"/><Relationship Id="rId465" Type="http://schemas.openxmlformats.org/officeDocument/2006/relationships/image" Target="../media/image997.png"/><Relationship Id="rId22" Type="http://schemas.openxmlformats.org/officeDocument/2006/relationships/customXml" Target="../ink/ink647.xml"/><Relationship Id="rId64" Type="http://schemas.openxmlformats.org/officeDocument/2006/relationships/customXml" Target="../ink/ink668.xml"/><Relationship Id="rId118" Type="http://schemas.openxmlformats.org/officeDocument/2006/relationships/customXml" Target="../ink/ink695.xml"/><Relationship Id="rId325" Type="http://schemas.openxmlformats.org/officeDocument/2006/relationships/image" Target="../media/image929.png"/><Relationship Id="rId367" Type="http://schemas.openxmlformats.org/officeDocument/2006/relationships/image" Target="../media/image950.png"/><Relationship Id="rId171" Type="http://schemas.openxmlformats.org/officeDocument/2006/relationships/image" Target="../media/image856.png"/><Relationship Id="rId227" Type="http://schemas.openxmlformats.org/officeDocument/2006/relationships/image" Target="../media/image882.png"/><Relationship Id="rId269" Type="http://schemas.openxmlformats.org/officeDocument/2006/relationships/customXml" Target="../ink/ink772.xml"/><Relationship Id="rId434" Type="http://schemas.openxmlformats.org/officeDocument/2006/relationships/customXml" Target="../ink/ink857.xml"/><Relationship Id="rId476" Type="http://schemas.openxmlformats.org/officeDocument/2006/relationships/customXml" Target="../ink/ink878.xml"/><Relationship Id="rId33" Type="http://schemas.openxmlformats.org/officeDocument/2006/relationships/image" Target="../media/image787.png"/><Relationship Id="rId129" Type="http://schemas.openxmlformats.org/officeDocument/2006/relationships/image" Target="../media/image835.png"/><Relationship Id="rId280" Type="http://schemas.openxmlformats.org/officeDocument/2006/relationships/customXml" Target="../ink/ink778.xml"/><Relationship Id="rId336" Type="http://schemas.openxmlformats.org/officeDocument/2006/relationships/customXml" Target="../ink/ink807.xml"/><Relationship Id="rId501" Type="http://schemas.openxmlformats.org/officeDocument/2006/relationships/image" Target="../media/image1015.png"/><Relationship Id="rId75" Type="http://schemas.openxmlformats.org/officeDocument/2006/relationships/image" Target="../media/image808.png"/><Relationship Id="rId140" Type="http://schemas.openxmlformats.org/officeDocument/2006/relationships/customXml" Target="../ink/ink706.xml"/><Relationship Id="rId182" Type="http://schemas.openxmlformats.org/officeDocument/2006/relationships/customXml" Target="../ink/ink727.xml"/><Relationship Id="rId378" Type="http://schemas.openxmlformats.org/officeDocument/2006/relationships/customXml" Target="../ink/ink828.xml"/><Relationship Id="rId403" Type="http://schemas.openxmlformats.org/officeDocument/2006/relationships/customXml" Target="../ink/ink841.xml"/><Relationship Id="rId6" Type="http://schemas.openxmlformats.org/officeDocument/2006/relationships/customXml" Target="../ink/ink639.xml"/><Relationship Id="rId238" Type="http://schemas.openxmlformats.org/officeDocument/2006/relationships/customXml" Target="../ink/ink756.xml"/><Relationship Id="rId445" Type="http://schemas.openxmlformats.org/officeDocument/2006/relationships/image" Target="../media/image987.png"/><Relationship Id="rId487" Type="http://schemas.openxmlformats.org/officeDocument/2006/relationships/image" Target="../media/image1008.png"/><Relationship Id="rId291" Type="http://schemas.openxmlformats.org/officeDocument/2006/relationships/image" Target="../media/image913.png"/><Relationship Id="rId305" Type="http://schemas.openxmlformats.org/officeDocument/2006/relationships/image" Target="../media/image919.png"/><Relationship Id="rId347" Type="http://schemas.openxmlformats.org/officeDocument/2006/relationships/image" Target="../media/image940.png"/><Relationship Id="rId44" Type="http://schemas.openxmlformats.org/officeDocument/2006/relationships/customXml" Target="../ink/ink658.xml"/><Relationship Id="rId86" Type="http://schemas.openxmlformats.org/officeDocument/2006/relationships/customXml" Target="../ink/ink679.xml"/><Relationship Id="rId151" Type="http://schemas.openxmlformats.org/officeDocument/2006/relationships/image" Target="../media/image846.png"/><Relationship Id="rId389" Type="http://schemas.openxmlformats.org/officeDocument/2006/relationships/customXml" Target="../ink/ink834.xml"/><Relationship Id="rId193" Type="http://schemas.openxmlformats.org/officeDocument/2006/relationships/image" Target="../media/image866.png"/><Relationship Id="rId207" Type="http://schemas.openxmlformats.org/officeDocument/2006/relationships/customXml" Target="../ink/ink740.xml"/><Relationship Id="rId249" Type="http://schemas.openxmlformats.org/officeDocument/2006/relationships/customXml" Target="../ink/ink762.xml"/><Relationship Id="rId414" Type="http://schemas.openxmlformats.org/officeDocument/2006/relationships/customXml" Target="../ink/ink847.xml"/><Relationship Id="rId456" Type="http://schemas.openxmlformats.org/officeDocument/2006/relationships/customXml" Target="../ink/ink868.xml"/><Relationship Id="rId498" Type="http://schemas.openxmlformats.org/officeDocument/2006/relationships/customXml" Target="../ink/ink889.xml"/><Relationship Id="rId13" Type="http://schemas.openxmlformats.org/officeDocument/2006/relationships/image" Target="../media/image777.png"/><Relationship Id="rId109" Type="http://schemas.openxmlformats.org/officeDocument/2006/relationships/image" Target="../media/image825.png"/><Relationship Id="rId260" Type="http://schemas.openxmlformats.org/officeDocument/2006/relationships/image" Target="../media/image898.png"/><Relationship Id="rId316" Type="http://schemas.openxmlformats.org/officeDocument/2006/relationships/customXml" Target="../ink/ink797.xml"/><Relationship Id="rId55" Type="http://schemas.openxmlformats.org/officeDocument/2006/relationships/image" Target="../media/image798.png"/><Relationship Id="rId97" Type="http://schemas.openxmlformats.org/officeDocument/2006/relationships/image" Target="../media/image819.png"/><Relationship Id="rId120" Type="http://schemas.openxmlformats.org/officeDocument/2006/relationships/customXml" Target="../ink/ink696.xml"/><Relationship Id="rId358" Type="http://schemas.openxmlformats.org/officeDocument/2006/relationships/customXml" Target="../ink/ink818.xml"/><Relationship Id="rId162" Type="http://schemas.openxmlformats.org/officeDocument/2006/relationships/customXml" Target="../ink/ink717.xml"/><Relationship Id="rId218" Type="http://schemas.openxmlformats.org/officeDocument/2006/relationships/customXml" Target="../ink/ink746.xml"/><Relationship Id="rId425" Type="http://schemas.openxmlformats.org/officeDocument/2006/relationships/image" Target="../media/image977.png"/><Relationship Id="rId467" Type="http://schemas.openxmlformats.org/officeDocument/2006/relationships/image" Target="../media/image998.png"/><Relationship Id="rId271" Type="http://schemas.openxmlformats.org/officeDocument/2006/relationships/image" Target="../media/image903.png"/><Relationship Id="rId24" Type="http://schemas.openxmlformats.org/officeDocument/2006/relationships/customXml" Target="../ink/ink648.xml"/><Relationship Id="rId66" Type="http://schemas.openxmlformats.org/officeDocument/2006/relationships/customXml" Target="../ink/ink669.xml"/><Relationship Id="rId131" Type="http://schemas.openxmlformats.org/officeDocument/2006/relationships/image" Target="../media/image836.png"/><Relationship Id="rId327" Type="http://schemas.openxmlformats.org/officeDocument/2006/relationships/image" Target="../media/image930.png"/><Relationship Id="rId369" Type="http://schemas.openxmlformats.org/officeDocument/2006/relationships/image" Target="../media/image951.png"/><Relationship Id="rId173" Type="http://schemas.openxmlformats.org/officeDocument/2006/relationships/image" Target="../media/image857.png"/><Relationship Id="rId229" Type="http://schemas.openxmlformats.org/officeDocument/2006/relationships/image" Target="../media/image883.png"/><Relationship Id="rId380" Type="http://schemas.openxmlformats.org/officeDocument/2006/relationships/image" Target="../media/image955.png"/><Relationship Id="rId436" Type="http://schemas.openxmlformats.org/officeDocument/2006/relationships/customXml" Target="../ink/ink858.xml"/><Relationship Id="rId240" Type="http://schemas.openxmlformats.org/officeDocument/2006/relationships/image" Target="../media/image888.png"/><Relationship Id="rId478" Type="http://schemas.openxmlformats.org/officeDocument/2006/relationships/customXml" Target="../ink/ink879.xml"/><Relationship Id="rId35" Type="http://schemas.openxmlformats.org/officeDocument/2006/relationships/image" Target="../media/image788.png"/><Relationship Id="rId77" Type="http://schemas.openxmlformats.org/officeDocument/2006/relationships/image" Target="../media/image809.png"/><Relationship Id="rId100" Type="http://schemas.openxmlformats.org/officeDocument/2006/relationships/customXml" Target="../ink/ink686.xml"/><Relationship Id="rId282" Type="http://schemas.openxmlformats.org/officeDocument/2006/relationships/customXml" Target="../ink/ink779.xml"/><Relationship Id="rId338" Type="http://schemas.openxmlformats.org/officeDocument/2006/relationships/customXml" Target="../ink/ink808.xml"/><Relationship Id="rId8" Type="http://schemas.openxmlformats.org/officeDocument/2006/relationships/customXml" Target="../ink/ink640.xml"/><Relationship Id="rId142" Type="http://schemas.openxmlformats.org/officeDocument/2006/relationships/customXml" Target="../ink/ink707.xml"/><Relationship Id="rId184" Type="http://schemas.openxmlformats.org/officeDocument/2006/relationships/customXml" Target="../ink/ink728.xml"/><Relationship Id="rId391" Type="http://schemas.openxmlformats.org/officeDocument/2006/relationships/customXml" Target="../ink/ink835.xml"/><Relationship Id="rId405" Type="http://schemas.openxmlformats.org/officeDocument/2006/relationships/image" Target="../media/image967.png"/><Relationship Id="rId447" Type="http://schemas.openxmlformats.org/officeDocument/2006/relationships/image" Target="../media/image988.png"/><Relationship Id="rId251" Type="http://schemas.openxmlformats.org/officeDocument/2006/relationships/customXml" Target="../ink/ink763.xml"/><Relationship Id="rId489" Type="http://schemas.openxmlformats.org/officeDocument/2006/relationships/image" Target="../media/image1009.png"/><Relationship Id="rId46" Type="http://schemas.openxmlformats.org/officeDocument/2006/relationships/customXml" Target="../ink/ink659.xml"/><Relationship Id="rId293" Type="http://schemas.openxmlformats.org/officeDocument/2006/relationships/customXml" Target="../ink/ink785.xml"/><Relationship Id="rId307" Type="http://schemas.openxmlformats.org/officeDocument/2006/relationships/image" Target="../media/image920.png"/><Relationship Id="rId349" Type="http://schemas.openxmlformats.org/officeDocument/2006/relationships/image" Target="../media/image941.png"/><Relationship Id="rId88" Type="http://schemas.openxmlformats.org/officeDocument/2006/relationships/customXml" Target="../ink/ink680.xml"/><Relationship Id="rId111" Type="http://schemas.openxmlformats.org/officeDocument/2006/relationships/image" Target="../media/image826.png"/><Relationship Id="rId153" Type="http://schemas.openxmlformats.org/officeDocument/2006/relationships/image" Target="../media/image847.png"/><Relationship Id="rId195" Type="http://schemas.openxmlformats.org/officeDocument/2006/relationships/image" Target="../media/image867.png"/><Relationship Id="rId209" Type="http://schemas.openxmlformats.org/officeDocument/2006/relationships/customXml" Target="../ink/ink741.xml"/><Relationship Id="rId360" Type="http://schemas.openxmlformats.org/officeDocument/2006/relationships/customXml" Target="../ink/ink819.xml"/><Relationship Id="rId416" Type="http://schemas.openxmlformats.org/officeDocument/2006/relationships/customXml" Target="../ink/ink848.xml"/><Relationship Id="rId220" Type="http://schemas.openxmlformats.org/officeDocument/2006/relationships/customXml" Target="../ink/ink747.xml"/><Relationship Id="rId458" Type="http://schemas.openxmlformats.org/officeDocument/2006/relationships/customXml" Target="../ink/ink869.xml"/><Relationship Id="rId15" Type="http://schemas.openxmlformats.org/officeDocument/2006/relationships/image" Target="../media/image778.png"/><Relationship Id="rId57" Type="http://schemas.openxmlformats.org/officeDocument/2006/relationships/image" Target="../media/image799.png"/><Relationship Id="rId262" Type="http://schemas.openxmlformats.org/officeDocument/2006/relationships/image" Target="../media/image899.png"/><Relationship Id="rId318" Type="http://schemas.openxmlformats.org/officeDocument/2006/relationships/customXml" Target="../ink/ink798.xml"/><Relationship Id="rId99" Type="http://schemas.openxmlformats.org/officeDocument/2006/relationships/image" Target="../media/image820.png"/><Relationship Id="rId122" Type="http://schemas.openxmlformats.org/officeDocument/2006/relationships/customXml" Target="../ink/ink697.xml"/><Relationship Id="rId164" Type="http://schemas.openxmlformats.org/officeDocument/2006/relationships/customXml" Target="../ink/ink718.xml"/><Relationship Id="rId371" Type="http://schemas.openxmlformats.org/officeDocument/2006/relationships/image" Target="../media/image293.png"/><Relationship Id="rId427" Type="http://schemas.openxmlformats.org/officeDocument/2006/relationships/image" Target="../media/image978.png"/><Relationship Id="rId469" Type="http://schemas.openxmlformats.org/officeDocument/2006/relationships/image" Target="../media/image999.png"/><Relationship Id="rId26" Type="http://schemas.openxmlformats.org/officeDocument/2006/relationships/customXml" Target="../ink/ink649.xml"/><Relationship Id="rId231" Type="http://schemas.openxmlformats.org/officeDocument/2006/relationships/image" Target="../media/image884.png"/><Relationship Id="rId273" Type="http://schemas.openxmlformats.org/officeDocument/2006/relationships/image" Target="../media/image904.png"/><Relationship Id="rId329" Type="http://schemas.openxmlformats.org/officeDocument/2006/relationships/image" Target="../media/image931.png"/><Relationship Id="rId480" Type="http://schemas.openxmlformats.org/officeDocument/2006/relationships/customXml" Target="../ink/ink880.xml"/><Relationship Id="rId68" Type="http://schemas.openxmlformats.org/officeDocument/2006/relationships/customXml" Target="../ink/ink670.xml"/><Relationship Id="rId133" Type="http://schemas.openxmlformats.org/officeDocument/2006/relationships/image" Target="../media/image837.png"/><Relationship Id="rId175" Type="http://schemas.openxmlformats.org/officeDocument/2006/relationships/image" Target="../media/image91.png"/><Relationship Id="rId340" Type="http://schemas.openxmlformats.org/officeDocument/2006/relationships/customXml" Target="../ink/ink809.xml"/><Relationship Id="rId200" Type="http://schemas.openxmlformats.org/officeDocument/2006/relationships/image" Target="../media/image869.png"/><Relationship Id="rId382" Type="http://schemas.openxmlformats.org/officeDocument/2006/relationships/image" Target="../media/image956.png"/><Relationship Id="rId438" Type="http://schemas.openxmlformats.org/officeDocument/2006/relationships/customXml" Target="../ink/ink859.xml"/><Relationship Id="rId242" Type="http://schemas.openxmlformats.org/officeDocument/2006/relationships/image" Target="../media/image889.png"/><Relationship Id="rId284" Type="http://schemas.openxmlformats.org/officeDocument/2006/relationships/customXml" Target="../ink/ink780.xml"/><Relationship Id="rId491" Type="http://schemas.openxmlformats.org/officeDocument/2006/relationships/image" Target="../media/image1010.png"/><Relationship Id="rId37" Type="http://schemas.openxmlformats.org/officeDocument/2006/relationships/image" Target="../media/image789.png"/><Relationship Id="rId79" Type="http://schemas.openxmlformats.org/officeDocument/2006/relationships/image" Target="../media/image810.png"/><Relationship Id="rId102" Type="http://schemas.openxmlformats.org/officeDocument/2006/relationships/customXml" Target="../ink/ink687.xml"/><Relationship Id="rId144" Type="http://schemas.openxmlformats.org/officeDocument/2006/relationships/customXml" Target="../ink/ink708.xml"/><Relationship Id="rId90" Type="http://schemas.openxmlformats.org/officeDocument/2006/relationships/customXml" Target="../ink/ink681.xml"/><Relationship Id="rId186" Type="http://schemas.openxmlformats.org/officeDocument/2006/relationships/customXml" Target="../ink/ink729.xml"/><Relationship Id="rId351" Type="http://schemas.openxmlformats.org/officeDocument/2006/relationships/image" Target="../media/image942.png"/><Relationship Id="rId393" Type="http://schemas.openxmlformats.org/officeDocument/2006/relationships/customXml" Target="../ink/ink836.xml"/><Relationship Id="rId407" Type="http://schemas.openxmlformats.org/officeDocument/2006/relationships/image" Target="../media/image968.png"/><Relationship Id="rId449" Type="http://schemas.openxmlformats.org/officeDocument/2006/relationships/image" Target="../media/image989.png"/><Relationship Id="rId211" Type="http://schemas.openxmlformats.org/officeDocument/2006/relationships/customXml" Target="../ink/ink742.xml"/><Relationship Id="rId253" Type="http://schemas.openxmlformats.org/officeDocument/2006/relationships/customXml" Target="../ink/ink764.xml"/><Relationship Id="rId295" Type="http://schemas.openxmlformats.org/officeDocument/2006/relationships/customXml" Target="../ink/ink786.xml"/><Relationship Id="rId309" Type="http://schemas.openxmlformats.org/officeDocument/2006/relationships/image" Target="../media/image921.png"/><Relationship Id="rId460" Type="http://schemas.openxmlformats.org/officeDocument/2006/relationships/customXml" Target="../ink/ink870.xml"/><Relationship Id="rId48" Type="http://schemas.openxmlformats.org/officeDocument/2006/relationships/customXml" Target="../ink/ink660.xml"/><Relationship Id="rId113" Type="http://schemas.openxmlformats.org/officeDocument/2006/relationships/image" Target="../media/image827.png"/><Relationship Id="rId320" Type="http://schemas.openxmlformats.org/officeDocument/2006/relationships/customXml" Target="../ink/ink799.xml"/><Relationship Id="rId155" Type="http://schemas.openxmlformats.org/officeDocument/2006/relationships/image" Target="../media/image848.png"/><Relationship Id="rId197" Type="http://schemas.openxmlformats.org/officeDocument/2006/relationships/customXml" Target="../ink/ink735.xml"/><Relationship Id="rId362" Type="http://schemas.openxmlformats.org/officeDocument/2006/relationships/customXml" Target="../ink/ink820.xml"/><Relationship Id="rId418" Type="http://schemas.openxmlformats.org/officeDocument/2006/relationships/customXml" Target="../ink/ink849.xml"/><Relationship Id="rId222" Type="http://schemas.openxmlformats.org/officeDocument/2006/relationships/customXml" Target="../ink/ink748.xml"/><Relationship Id="rId264" Type="http://schemas.openxmlformats.org/officeDocument/2006/relationships/image" Target="../media/image900.png"/><Relationship Id="rId471" Type="http://schemas.openxmlformats.org/officeDocument/2006/relationships/image" Target="../media/image1000.png"/><Relationship Id="rId17" Type="http://schemas.openxmlformats.org/officeDocument/2006/relationships/image" Target="../media/image779.png"/><Relationship Id="rId59" Type="http://schemas.openxmlformats.org/officeDocument/2006/relationships/image" Target="../media/image800.png"/><Relationship Id="rId124" Type="http://schemas.openxmlformats.org/officeDocument/2006/relationships/customXml" Target="../ink/ink698.xml"/><Relationship Id="rId70" Type="http://schemas.openxmlformats.org/officeDocument/2006/relationships/customXml" Target="../ink/ink671.xml"/><Relationship Id="rId166" Type="http://schemas.openxmlformats.org/officeDocument/2006/relationships/customXml" Target="../ink/ink719.xml"/><Relationship Id="rId331" Type="http://schemas.openxmlformats.org/officeDocument/2006/relationships/image" Target="../media/image932.png"/><Relationship Id="rId373" Type="http://schemas.openxmlformats.org/officeDocument/2006/relationships/image" Target="../media/image952.png"/><Relationship Id="rId429" Type="http://schemas.openxmlformats.org/officeDocument/2006/relationships/image" Target="../media/image979.png"/><Relationship Id="rId1" Type="http://schemas.openxmlformats.org/officeDocument/2006/relationships/slideLayout" Target="../slideLayouts/slideLayout26.xml"/><Relationship Id="rId233" Type="http://schemas.openxmlformats.org/officeDocument/2006/relationships/image" Target="../media/image885.png"/><Relationship Id="rId440" Type="http://schemas.openxmlformats.org/officeDocument/2006/relationships/customXml" Target="../ink/ink860.xml"/><Relationship Id="rId28" Type="http://schemas.openxmlformats.org/officeDocument/2006/relationships/customXml" Target="../ink/ink650.xml"/><Relationship Id="rId275" Type="http://schemas.openxmlformats.org/officeDocument/2006/relationships/image" Target="../media/image905.png"/><Relationship Id="rId300" Type="http://schemas.openxmlformats.org/officeDocument/2006/relationships/image" Target="../media/image917.png"/><Relationship Id="rId482" Type="http://schemas.openxmlformats.org/officeDocument/2006/relationships/customXml" Target="../ink/ink881.xml"/><Relationship Id="rId81" Type="http://schemas.openxmlformats.org/officeDocument/2006/relationships/image" Target="../media/image811.png"/><Relationship Id="rId135" Type="http://schemas.openxmlformats.org/officeDocument/2006/relationships/image" Target="../media/image838.png"/><Relationship Id="rId177" Type="http://schemas.openxmlformats.org/officeDocument/2006/relationships/image" Target="../media/image858.png"/><Relationship Id="rId342" Type="http://schemas.openxmlformats.org/officeDocument/2006/relationships/customXml" Target="../ink/ink810.xml"/><Relationship Id="rId384" Type="http://schemas.openxmlformats.org/officeDocument/2006/relationships/image" Target="../media/image957.png"/><Relationship Id="rId202" Type="http://schemas.openxmlformats.org/officeDocument/2006/relationships/image" Target="../media/image870.png"/><Relationship Id="rId244" Type="http://schemas.openxmlformats.org/officeDocument/2006/relationships/image" Target="../media/image890.png"/><Relationship Id="rId39" Type="http://schemas.openxmlformats.org/officeDocument/2006/relationships/image" Target="../media/image790.png"/><Relationship Id="rId286" Type="http://schemas.openxmlformats.org/officeDocument/2006/relationships/customXml" Target="../ink/ink781.xml"/><Relationship Id="rId451" Type="http://schemas.openxmlformats.org/officeDocument/2006/relationships/image" Target="../media/image990.png"/><Relationship Id="rId493" Type="http://schemas.openxmlformats.org/officeDocument/2006/relationships/image" Target="../media/image1011.png"/><Relationship Id="rId50" Type="http://schemas.openxmlformats.org/officeDocument/2006/relationships/customXml" Target="../ink/ink661.xml"/><Relationship Id="rId104" Type="http://schemas.openxmlformats.org/officeDocument/2006/relationships/customXml" Target="../ink/ink688.xml"/><Relationship Id="rId146" Type="http://schemas.openxmlformats.org/officeDocument/2006/relationships/customXml" Target="../ink/ink709.xml"/><Relationship Id="rId188" Type="http://schemas.openxmlformats.org/officeDocument/2006/relationships/customXml" Target="../ink/ink730.xml"/><Relationship Id="rId311" Type="http://schemas.openxmlformats.org/officeDocument/2006/relationships/image" Target="../media/image922.png"/><Relationship Id="rId353" Type="http://schemas.openxmlformats.org/officeDocument/2006/relationships/image" Target="../media/image943.png"/><Relationship Id="rId395" Type="http://schemas.openxmlformats.org/officeDocument/2006/relationships/customXml" Target="../ink/ink837.xml"/><Relationship Id="rId409" Type="http://schemas.openxmlformats.org/officeDocument/2006/relationships/image" Target="../media/image969.png"/><Relationship Id="rId92" Type="http://schemas.openxmlformats.org/officeDocument/2006/relationships/customXml" Target="../ink/ink682.xml"/><Relationship Id="rId213" Type="http://schemas.openxmlformats.org/officeDocument/2006/relationships/customXml" Target="../ink/ink743.xml"/><Relationship Id="rId420" Type="http://schemas.openxmlformats.org/officeDocument/2006/relationships/customXml" Target="../ink/ink850.xml"/><Relationship Id="rId255" Type="http://schemas.openxmlformats.org/officeDocument/2006/relationships/customXml" Target="../ink/ink765.xml"/><Relationship Id="rId297" Type="http://schemas.openxmlformats.org/officeDocument/2006/relationships/customXml" Target="../ink/ink787.xml"/><Relationship Id="rId462" Type="http://schemas.openxmlformats.org/officeDocument/2006/relationships/customXml" Target="../ink/ink871.xml"/><Relationship Id="rId115" Type="http://schemas.openxmlformats.org/officeDocument/2006/relationships/image" Target="../media/image828.png"/><Relationship Id="rId157" Type="http://schemas.openxmlformats.org/officeDocument/2006/relationships/image" Target="../media/image849.png"/><Relationship Id="rId322" Type="http://schemas.openxmlformats.org/officeDocument/2006/relationships/customXml" Target="../ink/ink800.xml"/><Relationship Id="rId364" Type="http://schemas.openxmlformats.org/officeDocument/2006/relationships/customXml" Target="../ink/ink821.xml"/><Relationship Id="rId61" Type="http://schemas.openxmlformats.org/officeDocument/2006/relationships/image" Target="../media/image801.png"/><Relationship Id="rId199" Type="http://schemas.openxmlformats.org/officeDocument/2006/relationships/customXml" Target="../ink/ink736.xml"/><Relationship Id="rId19" Type="http://schemas.openxmlformats.org/officeDocument/2006/relationships/image" Target="../media/image780.png"/><Relationship Id="rId224" Type="http://schemas.openxmlformats.org/officeDocument/2006/relationships/customXml" Target="../ink/ink749.xml"/><Relationship Id="rId266" Type="http://schemas.openxmlformats.org/officeDocument/2006/relationships/image" Target="../media/image901.png"/><Relationship Id="rId431" Type="http://schemas.openxmlformats.org/officeDocument/2006/relationships/image" Target="../media/image980.png"/><Relationship Id="rId473" Type="http://schemas.openxmlformats.org/officeDocument/2006/relationships/image" Target="../media/image1001.png"/><Relationship Id="rId30" Type="http://schemas.openxmlformats.org/officeDocument/2006/relationships/customXml" Target="../ink/ink651.xml"/><Relationship Id="rId126" Type="http://schemas.openxmlformats.org/officeDocument/2006/relationships/customXml" Target="../ink/ink699.xml"/><Relationship Id="rId168" Type="http://schemas.openxmlformats.org/officeDocument/2006/relationships/customXml" Target="../ink/ink720.xml"/><Relationship Id="rId333" Type="http://schemas.openxmlformats.org/officeDocument/2006/relationships/image" Target="../media/image933.png"/><Relationship Id="rId72" Type="http://schemas.openxmlformats.org/officeDocument/2006/relationships/customXml" Target="../ink/ink672.xml"/><Relationship Id="rId375" Type="http://schemas.openxmlformats.org/officeDocument/2006/relationships/image" Target="../media/image953.png"/><Relationship Id="rId3" Type="http://schemas.openxmlformats.org/officeDocument/2006/relationships/image" Target="../media/image772.png"/><Relationship Id="rId235" Type="http://schemas.openxmlformats.org/officeDocument/2006/relationships/image" Target="../media/image886.png"/><Relationship Id="rId277" Type="http://schemas.openxmlformats.org/officeDocument/2006/relationships/image" Target="../media/image906.png"/><Relationship Id="rId400" Type="http://schemas.openxmlformats.org/officeDocument/2006/relationships/image" Target="../media/image965.png"/><Relationship Id="rId442" Type="http://schemas.openxmlformats.org/officeDocument/2006/relationships/customXml" Target="../ink/ink861.xml"/><Relationship Id="rId484" Type="http://schemas.openxmlformats.org/officeDocument/2006/relationships/customXml" Target="../ink/ink882.xml"/><Relationship Id="rId137" Type="http://schemas.openxmlformats.org/officeDocument/2006/relationships/image" Target="../media/image839.png"/><Relationship Id="rId302" Type="http://schemas.openxmlformats.org/officeDocument/2006/relationships/image" Target="../media/image918.png"/><Relationship Id="rId344" Type="http://schemas.openxmlformats.org/officeDocument/2006/relationships/customXml" Target="../ink/ink811.xml"/><Relationship Id="rId41" Type="http://schemas.openxmlformats.org/officeDocument/2006/relationships/image" Target="../media/image791.png"/><Relationship Id="rId83" Type="http://schemas.openxmlformats.org/officeDocument/2006/relationships/image" Target="../media/image812.png"/><Relationship Id="rId179" Type="http://schemas.openxmlformats.org/officeDocument/2006/relationships/image" Target="../media/image859.png"/><Relationship Id="rId386" Type="http://schemas.openxmlformats.org/officeDocument/2006/relationships/image" Target="../media/image958.png"/><Relationship Id="rId190" Type="http://schemas.openxmlformats.org/officeDocument/2006/relationships/customXml" Target="../ink/ink731.xml"/><Relationship Id="rId204" Type="http://schemas.openxmlformats.org/officeDocument/2006/relationships/image" Target="../media/image871.png"/><Relationship Id="rId246" Type="http://schemas.openxmlformats.org/officeDocument/2006/relationships/image" Target="../media/image891.png"/><Relationship Id="rId288" Type="http://schemas.openxmlformats.org/officeDocument/2006/relationships/customXml" Target="../ink/ink782.xml"/><Relationship Id="rId411" Type="http://schemas.openxmlformats.org/officeDocument/2006/relationships/image" Target="../media/image970.png"/><Relationship Id="rId453" Type="http://schemas.openxmlformats.org/officeDocument/2006/relationships/image" Target="../media/image991.png"/><Relationship Id="rId106" Type="http://schemas.openxmlformats.org/officeDocument/2006/relationships/customXml" Target="../ink/ink689.xml"/><Relationship Id="rId313" Type="http://schemas.openxmlformats.org/officeDocument/2006/relationships/image" Target="../media/image923.png"/><Relationship Id="rId495" Type="http://schemas.openxmlformats.org/officeDocument/2006/relationships/image" Target="../media/image10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 name="Graphic 361">
            <a:extLst>
              <a:ext uri="{FF2B5EF4-FFF2-40B4-BE49-F238E27FC236}">
                <a16:creationId xmlns:a16="http://schemas.microsoft.com/office/drawing/2014/main" id="{391A2ECC-3ECC-01B9-8A5C-BCB31CA468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696" y="476250"/>
            <a:ext cx="3458527" cy="1278508"/>
          </a:xfrm>
          <a:prstGeom prst="rect">
            <a:avLst/>
          </a:prstGeom>
        </p:spPr>
      </p:pic>
      <p:sp>
        <p:nvSpPr>
          <p:cNvPr id="363" name="Title 1">
            <a:extLst>
              <a:ext uri="{FF2B5EF4-FFF2-40B4-BE49-F238E27FC236}">
                <a16:creationId xmlns:a16="http://schemas.microsoft.com/office/drawing/2014/main" id="{32D37EA8-F6F3-C2D3-F66C-7176E45266B7}"/>
              </a:ext>
            </a:extLst>
          </p:cNvPr>
          <p:cNvSpPr txBox="1">
            <a:spLocks/>
          </p:cNvSpPr>
          <p:nvPr/>
        </p:nvSpPr>
        <p:spPr>
          <a:xfrm>
            <a:off x="597696" y="779184"/>
            <a:ext cx="8336280" cy="28527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ZA" dirty="0">
                <a:solidFill>
                  <a:schemeClr val="accent3"/>
                </a:solidFill>
                <a:latin typeface="Arial" panose="020B0604020202020204" pitchFamily="34" charset="0"/>
                <a:cs typeface="Arial" panose="020B0604020202020204" pitchFamily="34" charset="0"/>
              </a:rPr>
              <a:t>Introduction to Information Systems</a:t>
            </a:r>
            <a:br>
              <a:rPr lang="en-ZA" dirty="0">
                <a:solidFill>
                  <a:schemeClr val="accent3"/>
                </a:solidFill>
                <a:latin typeface="Arial" panose="020B0604020202020204" pitchFamily="34" charset="0"/>
                <a:cs typeface="Arial" panose="020B0604020202020204" pitchFamily="34" charset="0"/>
              </a:rPr>
            </a:br>
            <a:r>
              <a:rPr lang="en-ZA" sz="4000" dirty="0">
                <a:solidFill>
                  <a:schemeClr val="bg1"/>
                </a:solidFill>
                <a:latin typeface="Arial" panose="020B0604020202020204" pitchFamily="34" charset="0"/>
                <a:cs typeface="Arial" panose="020B0604020202020204" pitchFamily="34" charset="0"/>
              </a:rPr>
              <a:t>ITISA1</a:t>
            </a:r>
            <a:endParaRPr lang="en-ZA"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8962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39410-CEB3-E646-B5C7-333933113519}"/>
              </a:ext>
            </a:extLst>
          </p:cNvPr>
          <p:cNvSpPr>
            <a:spLocks noGrp="1"/>
          </p:cNvSpPr>
          <p:nvPr>
            <p:ph type="title"/>
          </p:nvPr>
        </p:nvSpPr>
        <p:spPr>
          <a:xfrm>
            <a:off x="2139042" y="114300"/>
            <a:ext cx="8866415" cy="1028701"/>
          </a:xfrm>
        </p:spPr>
        <p:txBody>
          <a:bodyPr/>
          <a:lstStyle/>
          <a:p>
            <a:r>
              <a:rPr lang="en-US" sz="4400" dirty="0"/>
              <a:t>Technologies Used to Manage and Process Big Data</a:t>
            </a:r>
            <a:endParaRPr lang="en-ZA" dirty="0"/>
          </a:p>
        </p:txBody>
      </p:sp>
      <p:sp>
        <p:nvSpPr>
          <p:cNvPr id="4" name="TextBox 3">
            <a:extLst>
              <a:ext uri="{FF2B5EF4-FFF2-40B4-BE49-F238E27FC236}">
                <a16:creationId xmlns:a16="http://schemas.microsoft.com/office/drawing/2014/main" id="{5F78F6DC-8A8D-E892-6B87-084E620FEAF8}"/>
              </a:ext>
            </a:extLst>
          </p:cNvPr>
          <p:cNvSpPr txBox="1"/>
          <p:nvPr/>
        </p:nvSpPr>
        <p:spPr>
          <a:xfrm>
            <a:off x="473529" y="1843011"/>
            <a:ext cx="10695214" cy="3609193"/>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Technologies used to manage and process big data</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Data warehouses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Extract Transform Load process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Data marts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Data lakes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NoSQL databases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Hadoop</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In-Memory databases</a:t>
            </a:r>
          </a:p>
        </p:txBody>
      </p:sp>
    </p:spTree>
    <p:extLst>
      <p:ext uri="{BB962C8B-B14F-4D97-AF65-F5344CB8AC3E}">
        <p14:creationId xmlns:p14="http://schemas.microsoft.com/office/powerpoint/2010/main" val="3010827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8AF4ED-7556-D180-1369-E38D46DD80DC}"/>
              </a:ext>
            </a:extLst>
          </p:cNvPr>
          <p:cNvSpPr>
            <a:spLocks noGrp="1"/>
          </p:cNvSpPr>
          <p:nvPr>
            <p:ph type="title"/>
          </p:nvPr>
        </p:nvSpPr>
        <p:spPr>
          <a:xfrm>
            <a:off x="2243138" y="345370"/>
            <a:ext cx="8846819" cy="684000"/>
          </a:xfrm>
        </p:spPr>
        <p:txBody>
          <a:bodyPr/>
          <a:lstStyle/>
          <a:p>
            <a:r>
              <a:rPr lang="en-US" sz="4400" i="1" dirty="0">
                <a:solidFill>
                  <a:schemeClr val="accent3"/>
                </a:solidFill>
                <a:latin typeface="Arial" panose="020B0604020202020204" pitchFamily="34" charset="0"/>
                <a:cs typeface="Arial" panose="020B0604020202020204" pitchFamily="34" charset="0"/>
              </a:rPr>
              <a:t>Data Warehouses, Data Marts, and Data Lakes </a:t>
            </a:r>
            <a:endParaRPr lang="en-ZA" sz="4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24F6F0E-65BD-7752-9862-B68587107E7C}"/>
              </a:ext>
            </a:extLst>
          </p:cNvPr>
          <p:cNvSpPr>
            <a:spLocks noGrp="1"/>
          </p:cNvSpPr>
          <p:nvPr>
            <p:ph type="sldNum" sz="quarter" idx="12"/>
          </p:nvPr>
        </p:nvSpPr>
        <p:spPr>
          <a:xfrm>
            <a:off x="10937558" y="6165602"/>
            <a:ext cx="738505" cy="365125"/>
          </a:xfrm>
        </p:spPr>
        <p:txBody>
          <a:bodyPr/>
          <a:lstStyle/>
          <a:p>
            <a:fld id="{C45CFD10-50C9-47C7-9308-AA126F3F89FE}" type="slidenum">
              <a:rPr lang="en-ZA" smtClean="0"/>
              <a:t>11</a:t>
            </a:fld>
            <a:endParaRPr lang="en-ZA"/>
          </a:p>
        </p:txBody>
      </p:sp>
      <p:sp>
        <p:nvSpPr>
          <p:cNvPr id="6" name="Text Placeholder 5">
            <a:extLst>
              <a:ext uri="{FF2B5EF4-FFF2-40B4-BE49-F238E27FC236}">
                <a16:creationId xmlns:a16="http://schemas.microsoft.com/office/drawing/2014/main" id="{5AA7624B-0078-8D2A-8083-EBFDE06C7335}"/>
              </a:ext>
            </a:extLst>
          </p:cNvPr>
          <p:cNvSpPr>
            <a:spLocks noGrp="1"/>
          </p:cNvSpPr>
          <p:nvPr>
            <p:ph type="body" sz="quarter" idx="4294967295"/>
          </p:nvPr>
        </p:nvSpPr>
        <p:spPr>
          <a:xfrm>
            <a:off x="653143" y="1577993"/>
            <a:ext cx="10627633" cy="4038986"/>
          </a:xfrm>
        </p:spPr>
        <p:txBody>
          <a:bodyPr lIns="0" tIns="0">
            <a:no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Online transaction processing (OLTP) systems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Traditionally used to capture data</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Do not support data analysis required today</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Data warehouses and data marts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Allow organizations to access OLTP data</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Support decision making more effectively</a:t>
            </a:r>
          </a:p>
          <a:p>
            <a:pPr marL="0" indent="0">
              <a:lnSpc>
                <a:spcPct val="150000"/>
              </a:lnSpc>
              <a:spcBef>
                <a:spcPts val="1200"/>
              </a:spcBef>
              <a:buNone/>
            </a:pPr>
            <a:endParaRPr lang="en-ZA" sz="1800" dirty="0">
              <a:solidFill>
                <a:schemeClr val="tx1">
                  <a:lumMod val="50000"/>
                  <a:lumOff val="50000"/>
                </a:schemeClr>
              </a:solidFill>
            </a:endParaRPr>
          </a:p>
          <a:p>
            <a:pPr marL="0" indent="0">
              <a:lnSpc>
                <a:spcPct val="150000"/>
              </a:lnSpc>
              <a:spcBef>
                <a:spcPts val="1200"/>
              </a:spcBef>
              <a:buNone/>
            </a:pPr>
            <a:endParaRPr lang="en-ZA" sz="1800" dirty="0">
              <a:solidFill>
                <a:schemeClr val="tx1">
                  <a:lumMod val="50000"/>
                  <a:lumOff val="50000"/>
                </a:schemeClr>
              </a:solidFill>
            </a:endParaRPr>
          </a:p>
        </p:txBody>
      </p:sp>
    </p:spTree>
    <p:extLst>
      <p:ext uri="{BB962C8B-B14F-4D97-AF65-F5344CB8AC3E}">
        <p14:creationId xmlns:p14="http://schemas.microsoft.com/office/powerpoint/2010/main" val="1105583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B78C-CB41-1A14-B0F1-B97868E344E0}"/>
              </a:ext>
            </a:extLst>
          </p:cNvPr>
          <p:cNvSpPr>
            <a:spLocks noGrp="1"/>
          </p:cNvSpPr>
          <p:nvPr>
            <p:ph type="title"/>
          </p:nvPr>
        </p:nvSpPr>
        <p:spPr/>
        <p:txBody>
          <a:bodyPr/>
          <a:lstStyle/>
          <a:p>
            <a:r>
              <a:rPr lang="en-US" sz="4400" dirty="0"/>
              <a:t>Data Warehouse Characteristics</a:t>
            </a:r>
            <a:endParaRPr lang="en-US" sz="4400" dirty="0">
              <a:latin typeface="Arial" panose="020B0604020202020204" pitchFamily="34" charset="0"/>
              <a:cs typeface="Arial" panose="020B0604020202020204" pitchFamily="34" charset="0"/>
            </a:endParaRPr>
          </a:p>
        </p:txBody>
      </p:sp>
      <p:graphicFrame>
        <p:nvGraphicFramePr>
          <p:cNvPr id="3" name="Table Placeholder 4">
            <a:extLst>
              <a:ext uri="{FF2B5EF4-FFF2-40B4-BE49-F238E27FC236}">
                <a16:creationId xmlns:a16="http://schemas.microsoft.com/office/drawing/2014/main" id="{3AD7CBDF-1932-56F5-74BB-76BA365C49DD}"/>
              </a:ext>
            </a:extLst>
          </p:cNvPr>
          <p:cNvGraphicFramePr>
            <a:graphicFrameLocks/>
          </p:cNvGraphicFramePr>
          <p:nvPr>
            <p:extLst>
              <p:ext uri="{D42A27DB-BD31-4B8C-83A1-F6EECF244321}">
                <p14:modId xmlns:p14="http://schemas.microsoft.com/office/powerpoint/2010/main" val="29023131"/>
              </p:ext>
            </p:extLst>
          </p:nvPr>
        </p:nvGraphicFramePr>
        <p:xfrm>
          <a:off x="2249138" y="1569790"/>
          <a:ext cx="9295161" cy="4394200"/>
        </p:xfrm>
        <a:graphic>
          <a:graphicData uri="http://schemas.openxmlformats.org/drawingml/2006/table">
            <a:tbl>
              <a:tblPr firstRow="1" bandRow="1">
                <a:tableStyleId>{5C22544A-7EE6-4342-B048-85BDC9FD1C3A}</a:tableStyleId>
              </a:tblPr>
              <a:tblGrid>
                <a:gridCol w="3591012">
                  <a:extLst>
                    <a:ext uri="{9D8B030D-6E8A-4147-A177-3AD203B41FA5}">
                      <a16:colId xmlns:a16="http://schemas.microsoft.com/office/drawing/2014/main" val="20000"/>
                    </a:ext>
                  </a:extLst>
                </a:gridCol>
                <a:gridCol w="5704149">
                  <a:extLst>
                    <a:ext uri="{9D8B030D-6E8A-4147-A177-3AD203B41FA5}">
                      <a16:colId xmlns:a16="http://schemas.microsoft.com/office/drawing/2014/main" val="20001"/>
                    </a:ext>
                  </a:extLst>
                </a:gridCol>
              </a:tblGrid>
              <a:tr h="310328">
                <a:tc>
                  <a:txBody>
                    <a:bodyPr/>
                    <a:lstStyle/>
                    <a:p>
                      <a:r>
                        <a:rPr lang="en-US" sz="1800" dirty="0"/>
                        <a:t>Characteristic</a:t>
                      </a:r>
                    </a:p>
                  </a:txBody>
                  <a:tcPr/>
                </a:tc>
                <a:tc>
                  <a:txBody>
                    <a:bodyPr/>
                    <a:lstStyle/>
                    <a:p>
                      <a:r>
                        <a:rPr lang="en-US" sz="1800" dirty="0"/>
                        <a:t>Description</a:t>
                      </a:r>
                    </a:p>
                  </a:txBody>
                  <a:tcPr/>
                </a:tc>
                <a:extLst>
                  <a:ext uri="{0D108BD9-81ED-4DB2-BD59-A6C34878D82A}">
                    <a16:rowId xmlns:a16="http://schemas.microsoft.com/office/drawing/2014/main" val="10000"/>
                  </a:ext>
                </a:extLst>
              </a:tr>
              <a:tr h="370840">
                <a:tc>
                  <a:txBody>
                    <a:bodyPr/>
                    <a:lstStyle/>
                    <a:p>
                      <a:r>
                        <a:rPr lang="en-US" sz="1800" dirty="0"/>
                        <a:t>Large</a:t>
                      </a:r>
                    </a:p>
                  </a:txBody>
                  <a:tcPr/>
                </a:tc>
                <a:tc>
                  <a:txBody>
                    <a:bodyPr/>
                    <a:lstStyle/>
                    <a:p>
                      <a:r>
                        <a:rPr lang="en-US" sz="1800" dirty="0"/>
                        <a:t>Holds billions of records and petabytes of data</a:t>
                      </a:r>
                    </a:p>
                  </a:txBody>
                  <a:tcPr/>
                </a:tc>
                <a:extLst>
                  <a:ext uri="{0D108BD9-81ED-4DB2-BD59-A6C34878D82A}">
                    <a16:rowId xmlns:a16="http://schemas.microsoft.com/office/drawing/2014/main" val="10001"/>
                  </a:ext>
                </a:extLst>
              </a:tr>
              <a:tr h="482601">
                <a:tc>
                  <a:txBody>
                    <a:bodyPr/>
                    <a:lstStyle/>
                    <a:p>
                      <a:r>
                        <a:rPr lang="en-US" sz="1800" dirty="0"/>
                        <a:t>Multiple sources</a:t>
                      </a:r>
                    </a:p>
                  </a:txBody>
                  <a:tcPr/>
                </a:tc>
                <a:tc>
                  <a:txBody>
                    <a:bodyPr/>
                    <a:lstStyle/>
                    <a:p>
                      <a:r>
                        <a:rPr lang="en-US" sz="1800" dirty="0"/>
                        <a:t>Data comes from many sources both internal and external thus an extract, transform, load process is required to ensure quality data</a:t>
                      </a:r>
                    </a:p>
                  </a:txBody>
                  <a:tcPr/>
                </a:tc>
                <a:extLst>
                  <a:ext uri="{0D108BD9-81ED-4DB2-BD59-A6C34878D82A}">
                    <a16:rowId xmlns:a16="http://schemas.microsoft.com/office/drawing/2014/main" val="10002"/>
                  </a:ext>
                </a:extLst>
              </a:tr>
              <a:tr h="370840">
                <a:tc>
                  <a:txBody>
                    <a:bodyPr/>
                    <a:lstStyle/>
                    <a:p>
                      <a:r>
                        <a:rPr lang="en-US" sz="1800" dirty="0"/>
                        <a:t>Historical</a:t>
                      </a:r>
                    </a:p>
                  </a:txBody>
                  <a:tcPr/>
                </a:tc>
                <a:tc>
                  <a:txBody>
                    <a:bodyPr/>
                    <a:lstStyle/>
                    <a:p>
                      <a:r>
                        <a:rPr lang="en-US" sz="1800" dirty="0"/>
                        <a:t>Typically, 5 years of data or more</a:t>
                      </a:r>
                    </a:p>
                  </a:txBody>
                  <a:tcPr/>
                </a:tc>
                <a:extLst>
                  <a:ext uri="{0D108BD9-81ED-4DB2-BD59-A6C34878D82A}">
                    <a16:rowId xmlns:a16="http://schemas.microsoft.com/office/drawing/2014/main" val="10003"/>
                  </a:ext>
                </a:extLst>
              </a:tr>
              <a:tr h="370840">
                <a:tc>
                  <a:txBody>
                    <a:bodyPr/>
                    <a:lstStyle/>
                    <a:p>
                      <a:r>
                        <a:rPr lang="en-US" sz="1800" dirty="0"/>
                        <a:t>Cross organizational access</a:t>
                      </a:r>
                    </a:p>
                    <a:p>
                      <a:r>
                        <a:rPr lang="en-US" sz="1800" dirty="0"/>
                        <a:t>and analysis</a:t>
                      </a:r>
                    </a:p>
                  </a:txBody>
                  <a:tcPr/>
                </a:tc>
                <a:tc>
                  <a:txBody>
                    <a:bodyPr/>
                    <a:lstStyle/>
                    <a:p>
                      <a:r>
                        <a:rPr lang="en-US" sz="1800" dirty="0"/>
                        <a:t>Data accessed, used, and analyzed by users across the organization to support multiple business processes and decision making</a:t>
                      </a:r>
                    </a:p>
                  </a:txBody>
                  <a:tcPr/>
                </a:tc>
                <a:extLst>
                  <a:ext uri="{0D108BD9-81ED-4DB2-BD59-A6C34878D82A}">
                    <a16:rowId xmlns:a16="http://schemas.microsoft.com/office/drawing/2014/main" val="10004"/>
                  </a:ext>
                </a:extLst>
              </a:tr>
              <a:tr h="370840">
                <a:tc>
                  <a:txBody>
                    <a:bodyPr/>
                    <a:lstStyle/>
                    <a:p>
                      <a:r>
                        <a:rPr lang="en-US" sz="1800" dirty="0"/>
                        <a:t>Supports various types of</a:t>
                      </a:r>
                    </a:p>
                    <a:p>
                      <a:r>
                        <a:rPr lang="en-US" sz="1800" dirty="0"/>
                        <a:t>analyses and reporting</a:t>
                      </a:r>
                    </a:p>
                  </a:txBody>
                  <a:tcPr/>
                </a:tc>
                <a:tc>
                  <a:txBody>
                    <a:bodyPr/>
                    <a:lstStyle/>
                    <a:p>
                      <a:r>
                        <a:rPr lang="en-US" sz="1800" dirty="0"/>
                        <a:t>Drill down analysis, development of metrics, identification of trends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26055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7B5FB-80A9-5D2C-FB78-41E470F0CB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7D6BAD-73DB-02FF-41FF-8A7E74B2B8CF}"/>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Data Warehouse</a:t>
            </a:r>
          </a:p>
        </p:txBody>
      </p:sp>
      <p:sp>
        <p:nvSpPr>
          <p:cNvPr id="5" name="TextBox 4">
            <a:extLst>
              <a:ext uri="{FF2B5EF4-FFF2-40B4-BE49-F238E27FC236}">
                <a16:creationId xmlns:a16="http://schemas.microsoft.com/office/drawing/2014/main" id="{39875E52-C6B8-FD5F-4949-7A2224DCFA2A}"/>
              </a:ext>
            </a:extLst>
          </p:cNvPr>
          <p:cNvSpPr txBox="1"/>
          <p:nvPr/>
        </p:nvSpPr>
        <p:spPr>
          <a:xfrm>
            <a:off x="702129" y="2006003"/>
            <a:ext cx="10711542" cy="4218591"/>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Data warehouse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Large database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Holds business information from many sources in the enterprise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Covers all aspects of the company’s processes, products, and customers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1" i="0" u="none" strike="noStrike" kern="1200" cap="none" spc="0" normalizeH="0" baseline="0" noProof="0" dirty="0">
                <a:ln>
                  <a:noFill/>
                </a:ln>
                <a:solidFill>
                  <a:srgbClr val="004A78"/>
                </a:solidFill>
                <a:effectLst/>
                <a:uLnTx/>
                <a:uFillTx/>
                <a:latin typeface="Arial" charset="0"/>
                <a:cs typeface="Arial" charset="0"/>
              </a:rPr>
              <a:t>Extract Transform Load (ETL) process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Extracts data from a variety of sources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Edits and transforms data into a data warehouse format</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Loads data into the warehouse</a:t>
            </a:r>
            <a:endParaRPr lang="en-US" sz="2400" dirty="0"/>
          </a:p>
        </p:txBody>
      </p:sp>
    </p:spTree>
    <p:extLst>
      <p:ext uri="{BB962C8B-B14F-4D97-AF65-F5344CB8AC3E}">
        <p14:creationId xmlns:p14="http://schemas.microsoft.com/office/powerpoint/2010/main" val="168843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BFC71E3C-62E7-8D52-72DC-1727A294AF1D}"/>
              </a:ext>
            </a:extLst>
          </p:cNvPr>
          <p:cNvGrpSpPr/>
          <p:nvPr/>
        </p:nvGrpSpPr>
        <p:grpSpPr>
          <a:xfrm>
            <a:off x="198382" y="111493"/>
            <a:ext cx="2513520" cy="355320"/>
            <a:chOff x="198382" y="111493"/>
            <a:chExt cx="2513520" cy="35532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478488BC-5A7D-5976-4628-ADA5C0E01444}"/>
                    </a:ext>
                  </a:extLst>
                </p14:cNvPr>
                <p14:cNvContentPartPr/>
                <p14:nvPr/>
              </p14:nvContentPartPr>
              <p14:xfrm>
                <a:off x="2670142" y="447373"/>
                <a:ext cx="41760" cy="19440"/>
              </p14:xfrm>
            </p:contentPart>
          </mc:Choice>
          <mc:Fallback xmlns="">
            <p:pic>
              <p:nvPicPr>
                <p:cNvPr id="2" name="Ink 1">
                  <a:extLst>
                    <a:ext uri="{FF2B5EF4-FFF2-40B4-BE49-F238E27FC236}">
                      <a16:creationId xmlns:a16="http://schemas.microsoft.com/office/drawing/2014/main" id="{478488BC-5A7D-5976-4628-ADA5C0E01444}"/>
                    </a:ext>
                  </a:extLst>
                </p:cNvPr>
                <p:cNvPicPr/>
                <p:nvPr/>
              </p:nvPicPr>
              <p:blipFill>
                <a:blip r:embed="rId3"/>
                <a:stretch>
                  <a:fillRect/>
                </a:stretch>
              </p:blipFill>
              <p:spPr>
                <a:xfrm>
                  <a:off x="2664022" y="441253"/>
                  <a:ext cx="54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078153D-FC49-F09B-CA15-75745E6B7EAD}"/>
                    </a:ext>
                  </a:extLst>
                </p14:cNvPr>
                <p14:cNvContentPartPr/>
                <p14:nvPr/>
              </p14:nvContentPartPr>
              <p14:xfrm>
                <a:off x="331222" y="111493"/>
                <a:ext cx="40680" cy="230760"/>
              </p14:xfrm>
            </p:contentPart>
          </mc:Choice>
          <mc:Fallback xmlns="">
            <p:pic>
              <p:nvPicPr>
                <p:cNvPr id="3" name="Ink 2">
                  <a:extLst>
                    <a:ext uri="{FF2B5EF4-FFF2-40B4-BE49-F238E27FC236}">
                      <a16:creationId xmlns:a16="http://schemas.microsoft.com/office/drawing/2014/main" id="{B078153D-FC49-F09B-CA15-75745E6B7EAD}"/>
                    </a:ext>
                  </a:extLst>
                </p:cNvPr>
                <p:cNvPicPr/>
                <p:nvPr/>
              </p:nvPicPr>
              <p:blipFill>
                <a:blip r:embed="rId5"/>
                <a:stretch>
                  <a:fillRect/>
                </a:stretch>
              </p:blipFill>
              <p:spPr>
                <a:xfrm>
                  <a:off x="325102" y="105373"/>
                  <a:ext cx="529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F22610AD-9A21-076A-18DB-ADF98848D78A}"/>
                    </a:ext>
                  </a:extLst>
                </p14:cNvPr>
                <p14:cNvContentPartPr/>
                <p14:nvPr/>
              </p14:nvContentPartPr>
              <p14:xfrm>
                <a:off x="354262" y="131653"/>
                <a:ext cx="266400" cy="14400"/>
              </p14:xfrm>
            </p:contentPart>
          </mc:Choice>
          <mc:Fallback xmlns="">
            <p:pic>
              <p:nvPicPr>
                <p:cNvPr id="4" name="Ink 3">
                  <a:extLst>
                    <a:ext uri="{FF2B5EF4-FFF2-40B4-BE49-F238E27FC236}">
                      <a16:creationId xmlns:a16="http://schemas.microsoft.com/office/drawing/2014/main" id="{F22610AD-9A21-076A-18DB-ADF98848D78A}"/>
                    </a:ext>
                  </a:extLst>
                </p:cNvPr>
                <p:cNvPicPr/>
                <p:nvPr/>
              </p:nvPicPr>
              <p:blipFill>
                <a:blip r:embed="rId7"/>
                <a:stretch>
                  <a:fillRect/>
                </a:stretch>
              </p:blipFill>
              <p:spPr>
                <a:xfrm>
                  <a:off x="348142" y="125533"/>
                  <a:ext cx="2786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5D3AE169-1BF8-52B1-03E3-CC4E602A547E}"/>
                    </a:ext>
                  </a:extLst>
                </p14:cNvPr>
                <p14:cNvContentPartPr/>
                <p14:nvPr/>
              </p14:nvContentPartPr>
              <p14:xfrm>
                <a:off x="354262" y="143173"/>
                <a:ext cx="360" cy="360"/>
              </p14:xfrm>
            </p:contentPart>
          </mc:Choice>
          <mc:Fallback xmlns="">
            <p:pic>
              <p:nvPicPr>
                <p:cNvPr id="5" name="Ink 4">
                  <a:extLst>
                    <a:ext uri="{FF2B5EF4-FFF2-40B4-BE49-F238E27FC236}">
                      <a16:creationId xmlns:a16="http://schemas.microsoft.com/office/drawing/2014/main" id="{5D3AE169-1BF8-52B1-03E3-CC4E602A547E}"/>
                    </a:ext>
                  </a:extLst>
                </p:cNvPr>
                <p:cNvPicPr/>
                <p:nvPr/>
              </p:nvPicPr>
              <p:blipFill>
                <a:blip r:embed="rId9"/>
                <a:stretch>
                  <a:fillRect/>
                </a:stretch>
              </p:blipFill>
              <p:spPr>
                <a:xfrm>
                  <a:off x="348142" y="1370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1B69DB5A-E45D-5540-59C7-EFEEEE395479}"/>
                    </a:ext>
                  </a:extLst>
                </p14:cNvPr>
                <p14:cNvContentPartPr/>
                <p14:nvPr/>
              </p14:nvContentPartPr>
              <p14:xfrm>
                <a:off x="305662" y="143173"/>
                <a:ext cx="251640" cy="97200"/>
              </p14:xfrm>
            </p:contentPart>
          </mc:Choice>
          <mc:Fallback xmlns="">
            <p:pic>
              <p:nvPicPr>
                <p:cNvPr id="6" name="Ink 5">
                  <a:extLst>
                    <a:ext uri="{FF2B5EF4-FFF2-40B4-BE49-F238E27FC236}">
                      <a16:creationId xmlns:a16="http://schemas.microsoft.com/office/drawing/2014/main" id="{1B69DB5A-E45D-5540-59C7-EFEEEE395479}"/>
                    </a:ext>
                  </a:extLst>
                </p:cNvPr>
                <p:cNvPicPr/>
                <p:nvPr/>
              </p:nvPicPr>
              <p:blipFill>
                <a:blip r:embed="rId11"/>
                <a:stretch>
                  <a:fillRect/>
                </a:stretch>
              </p:blipFill>
              <p:spPr>
                <a:xfrm>
                  <a:off x="299542" y="137053"/>
                  <a:ext cx="2638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15597882-6C58-9176-ED36-3E05BFE84A76}"/>
                    </a:ext>
                  </a:extLst>
                </p14:cNvPr>
                <p14:cNvContentPartPr/>
                <p14:nvPr/>
              </p14:nvContentPartPr>
              <p14:xfrm>
                <a:off x="198382" y="343333"/>
                <a:ext cx="254160" cy="1800"/>
              </p14:xfrm>
            </p:contentPart>
          </mc:Choice>
          <mc:Fallback xmlns="">
            <p:pic>
              <p:nvPicPr>
                <p:cNvPr id="7" name="Ink 6">
                  <a:extLst>
                    <a:ext uri="{FF2B5EF4-FFF2-40B4-BE49-F238E27FC236}">
                      <a16:creationId xmlns:a16="http://schemas.microsoft.com/office/drawing/2014/main" id="{15597882-6C58-9176-ED36-3E05BFE84A76}"/>
                    </a:ext>
                  </a:extLst>
                </p:cNvPr>
                <p:cNvPicPr/>
                <p:nvPr/>
              </p:nvPicPr>
              <p:blipFill>
                <a:blip r:embed="rId13"/>
                <a:stretch>
                  <a:fillRect/>
                </a:stretch>
              </p:blipFill>
              <p:spPr>
                <a:xfrm>
                  <a:off x="192262" y="337213"/>
                  <a:ext cx="26640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0363A498-0C3A-DE18-8956-82588D940499}"/>
                    </a:ext>
                  </a:extLst>
                </p14:cNvPr>
                <p14:cNvContentPartPr/>
                <p14:nvPr/>
              </p14:nvContentPartPr>
              <p14:xfrm>
                <a:off x="708142" y="119413"/>
                <a:ext cx="124920" cy="233640"/>
              </p14:xfrm>
            </p:contentPart>
          </mc:Choice>
          <mc:Fallback xmlns="">
            <p:pic>
              <p:nvPicPr>
                <p:cNvPr id="8" name="Ink 7">
                  <a:extLst>
                    <a:ext uri="{FF2B5EF4-FFF2-40B4-BE49-F238E27FC236}">
                      <a16:creationId xmlns:a16="http://schemas.microsoft.com/office/drawing/2014/main" id="{0363A498-0C3A-DE18-8956-82588D940499}"/>
                    </a:ext>
                  </a:extLst>
                </p:cNvPr>
                <p:cNvPicPr/>
                <p:nvPr/>
              </p:nvPicPr>
              <p:blipFill>
                <a:blip r:embed="rId15"/>
                <a:stretch>
                  <a:fillRect/>
                </a:stretch>
              </p:blipFill>
              <p:spPr>
                <a:xfrm>
                  <a:off x="702022" y="113293"/>
                  <a:ext cx="137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D9EAFE40-41AF-CE99-F9BE-3932FE1BEB40}"/>
                    </a:ext>
                  </a:extLst>
                </p14:cNvPr>
                <p14:cNvContentPartPr/>
                <p14:nvPr/>
              </p14:nvContentPartPr>
              <p14:xfrm>
                <a:off x="883462" y="229933"/>
                <a:ext cx="271440" cy="129240"/>
              </p14:xfrm>
            </p:contentPart>
          </mc:Choice>
          <mc:Fallback xmlns="">
            <p:pic>
              <p:nvPicPr>
                <p:cNvPr id="9" name="Ink 8">
                  <a:extLst>
                    <a:ext uri="{FF2B5EF4-FFF2-40B4-BE49-F238E27FC236}">
                      <a16:creationId xmlns:a16="http://schemas.microsoft.com/office/drawing/2014/main" id="{D9EAFE40-41AF-CE99-F9BE-3932FE1BEB40}"/>
                    </a:ext>
                  </a:extLst>
                </p:cNvPr>
                <p:cNvPicPr/>
                <p:nvPr/>
              </p:nvPicPr>
              <p:blipFill>
                <a:blip r:embed="rId17"/>
                <a:stretch>
                  <a:fillRect/>
                </a:stretch>
              </p:blipFill>
              <p:spPr>
                <a:xfrm>
                  <a:off x="877342" y="223813"/>
                  <a:ext cx="2836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BA70768B-AD95-EC57-7791-CC8302392533}"/>
                    </a:ext>
                  </a:extLst>
                </p14:cNvPr>
                <p14:cNvContentPartPr/>
                <p14:nvPr/>
              </p14:nvContentPartPr>
              <p14:xfrm>
                <a:off x="1186582" y="224173"/>
                <a:ext cx="356760" cy="168840"/>
              </p14:xfrm>
            </p:contentPart>
          </mc:Choice>
          <mc:Fallback xmlns="">
            <p:pic>
              <p:nvPicPr>
                <p:cNvPr id="10" name="Ink 9">
                  <a:extLst>
                    <a:ext uri="{FF2B5EF4-FFF2-40B4-BE49-F238E27FC236}">
                      <a16:creationId xmlns:a16="http://schemas.microsoft.com/office/drawing/2014/main" id="{BA70768B-AD95-EC57-7791-CC8302392533}"/>
                    </a:ext>
                  </a:extLst>
                </p:cNvPr>
                <p:cNvPicPr/>
                <p:nvPr/>
              </p:nvPicPr>
              <p:blipFill>
                <a:blip r:embed="rId19"/>
                <a:stretch>
                  <a:fillRect/>
                </a:stretch>
              </p:blipFill>
              <p:spPr>
                <a:xfrm>
                  <a:off x="1180462" y="218053"/>
                  <a:ext cx="369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E6F55E95-0756-FEBA-4EEE-A68473529E7B}"/>
                    </a:ext>
                  </a:extLst>
                </p14:cNvPr>
                <p14:cNvContentPartPr/>
                <p14:nvPr/>
              </p14:nvContentPartPr>
              <p14:xfrm>
                <a:off x="1635142" y="221653"/>
                <a:ext cx="271440" cy="133920"/>
              </p14:xfrm>
            </p:contentPart>
          </mc:Choice>
          <mc:Fallback xmlns="">
            <p:pic>
              <p:nvPicPr>
                <p:cNvPr id="11" name="Ink 10">
                  <a:extLst>
                    <a:ext uri="{FF2B5EF4-FFF2-40B4-BE49-F238E27FC236}">
                      <a16:creationId xmlns:a16="http://schemas.microsoft.com/office/drawing/2014/main" id="{E6F55E95-0756-FEBA-4EEE-A68473529E7B}"/>
                    </a:ext>
                  </a:extLst>
                </p:cNvPr>
                <p:cNvPicPr/>
                <p:nvPr/>
              </p:nvPicPr>
              <p:blipFill>
                <a:blip r:embed="rId21"/>
                <a:stretch>
                  <a:fillRect/>
                </a:stretch>
              </p:blipFill>
              <p:spPr>
                <a:xfrm>
                  <a:off x="1629022" y="215533"/>
                  <a:ext cx="2836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02300749-EBB0-A81F-31D4-3533BBA6E9D2}"/>
                    </a:ext>
                  </a:extLst>
                </p14:cNvPr>
                <p14:cNvContentPartPr/>
                <p14:nvPr/>
              </p14:nvContentPartPr>
              <p14:xfrm>
                <a:off x="1935742" y="228853"/>
                <a:ext cx="203040" cy="144720"/>
              </p14:xfrm>
            </p:contentPart>
          </mc:Choice>
          <mc:Fallback xmlns="">
            <p:pic>
              <p:nvPicPr>
                <p:cNvPr id="13" name="Ink 12">
                  <a:extLst>
                    <a:ext uri="{FF2B5EF4-FFF2-40B4-BE49-F238E27FC236}">
                      <a16:creationId xmlns:a16="http://schemas.microsoft.com/office/drawing/2014/main" id="{02300749-EBB0-A81F-31D4-3533BBA6E9D2}"/>
                    </a:ext>
                  </a:extLst>
                </p:cNvPr>
                <p:cNvPicPr/>
                <p:nvPr/>
              </p:nvPicPr>
              <p:blipFill>
                <a:blip r:embed="rId23"/>
                <a:stretch>
                  <a:fillRect/>
                </a:stretch>
              </p:blipFill>
              <p:spPr>
                <a:xfrm>
                  <a:off x="1929622" y="222733"/>
                  <a:ext cx="2152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FD2F0751-003E-648D-4EF7-21C52FCDBFBA}"/>
                    </a:ext>
                  </a:extLst>
                </p14:cNvPr>
                <p14:cNvContentPartPr/>
                <p14:nvPr/>
              </p14:nvContentPartPr>
              <p14:xfrm>
                <a:off x="2218702" y="121213"/>
                <a:ext cx="112680" cy="254880"/>
              </p14:xfrm>
            </p:contentPart>
          </mc:Choice>
          <mc:Fallback xmlns="">
            <p:pic>
              <p:nvPicPr>
                <p:cNvPr id="14" name="Ink 13">
                  <a:extLst>
                    <a:ext uri="{FF2B5EF4-FFF2-40B4-BE49-F238E27FC236}">
                      <a16:creationId xmlns:a16="http://schemas.microsoft.com/office/drawing/2014/main" id="{FD2F0751-003E-648D-4EF7-21C52FCDBFBA}"/>
                    </a:ext>
                  </a:extLst>
                </p:cNvPr>
                <p:cNvPicPr/>
                <p:nvPr/>
              </p:nvPicPr>
              <p:blipFill>
                <a:blip r:embed="rId25"/>
                <a:stretch>
                  <a:fillRect/>
                </a:stretch>
              </p:blipFill>
              <p:spPr>
                <a:xfrm>
                  <a:off x="2212582" y="115093"/>
                  <a:ext cx="1249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509402DC-C33F-AFE8-BA5D-11CC3F14F133}"/>
                    </a:ext>
                  </a:extLst>
                </p14:cNvPr>
                <p14:cNvContentPartPr/>
                <p14:nvPr/>
              </p14:nvContentPartPr>
              <p14:xfrm>
                <a:off x="2192062" y="258733"/>
                <a:ext cx="400680" cy="34920"/>
              </p14:xfrm>
            </p:contentPart>
          </mc:Choice>
          <mc:Fallback xmlns="">
            <p:pic>
              <p:nvPicPr>
                <p:cNvPr id="15" name="Ink 14">
                  <a:extLst>
                    <a:ext uri="{FF2B5EF4-FFF2-40B4-BE49-F238E27FC236}">
                      <a16:creationId xmlns:a16="http://schemas.microsoft.com/office/drawing/2014/main" id="{509402DC-C33F-AFE8-BA5D-11CC3F14F133}"/>
                    </a:ext>
                  </a:extLst>
                </p:cNvPr>
                <p:cNvPicPr/>
                <p:nvPr/>
              </p:nvPicPr>
              <p:blipFill>
                <a:blip r:embed="rId27"/>
                <a:stretch>
                  <a:fillRect/>
                </a:stretch>
              </p:blipFill>
              <p:spPr>
                <a:xfrm>
                  <a:off x="2185942" y="252613"/>
                  <a:ext cx="412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2D1EF9B0-1B5A-F6DD-C68B-BEE45937A458}"/>
                    </a:ext>
                  </a:extLst>
                </p14:cNvPr>
                <p14:cNvContentPartPr/>
                <p14:nvPr/>
              </p14:nvContentPartPr>
              <p14:xfrm>
                <a:off x="2343982" y="230293"/>
                <a:ext cx="246240" cy="190800"/>
              </p14:xfrm>
            </p:contentPart>
          </mc:Choice>
          <mc:Fallback xmlns="">
            <p:pic>
              <p:nvPicPr>
                <p:cNvPr id="16" name="Ink 15">
                  <a:extLst>
                    <a:ext uri="{FF2B5EF4-FFF2-40B4-BE49-F238E27FC236}">
                      <a16:creationId xmlns:a16="http://schemas.microsoft.com/office/drawing/2014/main" id="{2D1EF9B0-1B5A-F6DD-C68B-BEE45937A458}"/>
                    </a:ext>
                  </a:extLst>
                </p:cNvPr>
                <p:cNvPicPr/>
                <p:nvPr/>
              </p:nvPicPr>
              <p:blipFill>
                <a:blip r:embed="rId29"/>
                <a:stretch>
                  <a:fillRect/>
                </a:stretch>
              </p:blipFill>
              <p:spPr>
                <a:xfrm>
                  <a:off x="2337862" y="224173"/>
                  <a:ext cx="258480" cy="203040"/>
                </a:xfrm>
                <a:prstGeom prst="rect">
                  <a:avLst/>
                </a:prstGeom>
              </p:spPr>
            </p:pic>
          </mc:Fallback>
        </mc:AlternateContent>
      </p:grpSp>
      <p:grpSp>
        <p:nvGrpSpPr>
          <p:cNvPr id="27" name="Group 26">
            <a:extLst>
              <a:ext uri="{FF2B5EF4-FFF2-40B4-BE49-F238E27FC236}">
                <a16:creationId xmlns:a16="http://schemas.microsoft.com/office/drawing/2014/main" id="{450C9DA4-2179-D5DE-45FD-E7C5B16F05BF}"/>
              </a:ext>
            </a:extLst>
          </p:cNvPr>
          <p:cNvGrpSpPr/>
          <p:nvPr/>
        </p:nvGrpSpPr>
        <p:grpSpPr>
          <a:xfrm>
            <a:off x="2997022" y="69373"/>
            <a:ext cx="1037880" cy="431640"/>
            <a:chOff x="2997022" y="69373"/>
            <a:chExt cx="1037880" cy="431640"/>
          </a:xfrm>
        </p:grpSpPr>
        <mc:AlternateContent xmlns:mc="http://schemas.openxmlformats.org/markup-compatibility/2006" xmlns:p14="http://schemas.microsoft.com/office/powerpoint/2010/main">
          <mc:Choice Requires="p14">
            <p:contentPart p14:bwMode="auto" r:id="rId30">
              <p14:nvContentPartPr>
                <p14:cNvPr id="17" name="Ink 16">
                  <a:extLst>
                    <a:ext uri="{FF2B5EF4-FFF2-40B4-BE49-F238E27FC236}">
                      <a16:creationId xmlns:a16="http://schemas.microsoft.com/office/drawing/2014/main" id="{E36BC90A-0CD9-A0FB-1ADA-BB6FE09FC109}"/>
                    </a:ext>
                  </a:extLst>
                </p14:cNvPr>
                <p14:cNvContentPartPr/>
                <p14:nvPr/>
              </p14:nvContentPartPr>
              <p14:xfrm>
                <a:off x="2997022" y="244693"/>
                <a:ext cx="208080" cy="92520"/>
              </p14:xfrm>
            </p:contentPart>
          </mc:Choice>
          <mc:Fallback xmlns="">
            <p:pic>
              <p:nvPicPr>
                <p:cNvPr id="17" name="Ink 16">
                  <a:extLst>
                    <a:ext uri="{FF2B5EF4-FFF2-40B4-BE49-F238E27FC236}">
                      <a16:creationId xmlns:a16="http://schemas.microsoft.com/office/drawing/2014/main" id="{E36BC90A-0CD9-A0FB-1ADA-BB6FE09FC109}"/>
                    </a:ext>
                  </a:extLst>
                </p:cNvPr>
                <p:cNvPicPr/>
                <p:nvPr/>
              </p:nvPicPr>
              <p:blipFill>
                <a:blip r:embed="rId31"/>
                <a:stretch>
                  <a:fillRect/>
                </a:stretch>
              </p:blipFill>
              <p:spPr>
                <a:xfrm>
                  <a:off x="2990902" y="238573"/>
                  <a:ext cx="2203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Ink 17">
                  <a:extLst>
                    <a:ext uri="{FF2B5EF4-FFF2-40B4-BE49-F238E27FC236}">
                      <a16:creationId xmlns:a16="http://schemas.microsoft.com/office/drawing/2014/main" id="{021D24B5-2B23-6D37-F1AF-0B8E51C6FC2E}"/>
                    </a:ext>
                  </a:extLst>
                </p14:cNvPr>
                <p14:cNvContentPartPr/>
                <p14:nvPr/>
              </p14:nvContentPartPr>
              <p14:xfrm>
                <a:off x="3191422" y="69373"/>
                <a:ext cx="284400" cy="431640"/>
              </p14:xfrm>
            </p:contentPart>
          </mc:Choice>
          <mc:Fallback xmlns="">
            <p:pic>
              <p:nvPicPr>
                <p:cNvPr id="18" name="Ink 17">
                  <a:extLst>
                    <a:ext uri="{FF2B5EF4-FFF2-40B4-BE49-F238E27FC236}">
                      <a16:creationId xmlns:a16="http://schemas.microsoft.com/office/drawing/2014/main" id="{021D24B5-2B23-6D37-F1AF-0B8E51C6FC2E}"/>
                    </a:ext>
                  </a:extLst>
                </p:cNvPr>
                <p:cNvPicPr/>
                <p:nvPr/>
              </p:nvPicPr>
              <p:blipFill>
                <a:blip r:embed="rId33"/>
                <a:stretch>
                  <a:fillRect/>
                </a:stretch>
              </p:blipFill>
              <p:spPr>
                <a:xfrm>
                  <a:off x="3185302" y="63253"/>
                  <a:ext cx="29664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173306B9-84BA-BC57-2E59-F0BD545CD61C}"/>
                    </a:ext>
                  </a:extLst>
                </p14:cNvPr>
                <p14:cNvContentPartPr/>
                <p14:nvPr/>
              </p14:nvContentPartPr>
              <p14:xfrm>
                <a:off x="3717022" y="218773"/>
                <a:ext cx="317880" cy="144720"/>
              </p14:xfrm>
            </p:contentPart>
          </mc:Choice>
          <mc:Fallback xmlns="">
            <p:pic>
              <p:nvPicPr>
                <p:cNvPr id="21" name="Ink 20">
                  <a:extLst>
                    <a:ext uri="{FF2B5EF4-FFF2-40B4-BE49-F238E27FC236}">
                      <a16:creationId xmlns:a16="http://schemas.microsoft.com/office/drawing/2014/main" id="{173306B9-84BA-BC57-2E59-F0BD545CD61C}"/>
                    </a:ext>
                  </a:extLst>
                </p:cNvPr>
                <p:cNvPicPr/>
                <p:nvPr/>
              </p:nvPicPr>
              <p:blipFill>
                <a:blip r:embed="rId35"/>
                <a:stretch>
                  <a:fillRect/>
                </a:stretch>
              </p:blipFill>
              <p:spPr>
                <a:xfrm>
                  <a:off x="3710902" y="212653"/>
                  <a:ext cx="330120" cy="156960"/>
                </a:xfrm>
                <a:prstGeom prst="rect">
                  <a:avLst/>
                </a:prstGeom>
              </p:spPr>
            </p:pic>
          </mc:Fallback>
        </mc:AlternateContent>
      </p:grpSp>
      <p:grpSp>
        <p:nvGrpSpPr>
          <p:cNvPr id="26" name="Group 25">
            <a:extLst>
              <a:ext uri="{FF2B5EF4-FFF2-40B4-BE49-F238E27FC236}">
                <a16:creationId xmlns:a16="http://schemas.microsoft.com/office/drawing/2014/main" id="{0BB8945F-9DC2-F55E-A9E7-051FE2A0F43E}"/>
              </a:ext>
            </a:extLst>
          </p:cNvPr>
          <p:cNvGrpSpPr/>
          <p:nvPr/>
        </p:nvGrpSpPr>
        <p:grpSpPr>
          <a:xfrm>
            <a:off x="4383382" y="114013"/>
            <a:ext cx="1139760" cy="307080"/>
            <a:chOff x="4383382" y="114013"/>
            <a:chExt cx="1139760" cy="307080"/>
          </a:xfrm>
        </p:grpSpPr>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2B58D095-441A-0946-78F9-1191FCEDFFDA}"/>
                    </a:ext>
                  </a:extLst>
                </p14:cNvPr>
                <p14:cNvContentPartPr/>
                <p14:nvPr/>
              </p14:nvContentPartPr>
              <p14:xfrm>
                <a:off x="4383382" y="114013"/>
                <a:ext cx="303480" cy="288720"/>
              </p14:xfrm>
            </p:contentPart>
          </mc:Choice>
          <mc:Fallback xmlns="">
            <p:pic>
              <p:nvPicPr>
                <p:cNvPr id="22" name="Ink 21">
                  <a:extLst>
                    <a:ext uri="{FF2B5EF4-FFF2-40B4-BE49-F238E27FC236}">
                      <a16:creationId xmlns:a16="http://schemas.microsoft.com/office/drawing/2014/main" id="{2B58D095-441A-0946-78F9-1191FCEDFFDA}"/>
                    </a:ext>
                  </a:extLst>
                </p:cNvPr>
                <p:cNvPicPr/>
                <p:nvPr/>
              </p:nvPicPr>
              <p:blipFill>
                <a:blip r:embed="rId37"/>
                <a:stretch>
                  <a:fillRect/>
                </a:stretch>
              </p:blipFill>
              <p:spPr>
                <a:xfrm>
                  <a:off x="4377262" y="107893"/>
                  <a:ext cx="3157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CF32C8E2-D441-6863-33A5-990D644D2E92}"/>
                    </a:ext>
                  </a:extLst>
                </p14:cNvPr>
                <p14:cNvContentPartPr/>
                <p14:nvPr/>
              </p14:nvContentPartPr>
              <p14:xfrm>
                <a:off x="4744462" y="144613"/>
                <a:ext cx="423000" cy="276480"/>
              </p14:xfrm>
            </p:contentPart>
          </mc:Choice>
          <mc:Fallback xmlns="">
            <p:pic>
              <p:nvPicPr>
                <p:cNvPr id="23" name="Ink 22">
                  <a:extLst>
                    <a:ext uri="{FF2B5EF4-FFF2-40B4-BE49-F238E27FC236}">
                      <a16:creationId xmlns:a16="http://schemas.microsoft.com/office/drawing/2014/main" id="{CF32C8E2-D441-6863-33A5-990D644D2E92}"/>
                    </a:ext>
                  </a:extLst>
                </p:cNvPr>
                <p:cNvPicPr/>
                <p:nvPr/>
              </p:nvPicPr>
              <p:blipFill>
                <a:blip r:embed="rId39"/>
                <a:stretch>
                  <a:fillRect/>
                </a:stretch>
              </p:blipFill>
              <p:spPr>
                <a:xfrm>
                  <a:off x="4738342" y="138493"/>
                  <a:ext cx="43524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5CA22D68-B796-5568-00CB-F078B6A03D81}"/>
                    </a:ext>
                  </a:extLst>
                </p14:cNvPr>
                <p14:cNvContentPartPr/>
                <p14:nvPr/>
              </p14:nvContentPartPr>
              <p14:xfrm>
                <a:off x="5015542" y="293293"/>
                <a:ext cx="315000" cy="28440"/>
              </p14:xfrm>
            </p:contentPart>
          </mc:Choice>
          <mc:Fallback xmlns="">
            <p:pic>
              <p:nvPicPr>
                <p:cNvPr id="24" name="Ink 23">
                  <a:extLst>
                    <a:ext uri="{FF2B5EF4-FFF2-40B4-BE49-F238E27FC236}">
                      <a16:creationId xmlns:a16="http://schemas.microsoft.com/office/drawing/2014/main" id="{5CA22D68-B796-5568-00CB-F078B6A03D81}"/>
                    </a:ext>
                  </a:extLst>
                </p:cNvPr>
                <p:cNvPicPr/>
                <p:nvPr/>
              </p:nvPicPr>
              <p:blipFill>
                <a:blip r:embed="rId41"/>
                <a:stretch>
                  <a:fillRect/>
                </a:stretch>
              </p:blipFill>
              <p:spPr>
                <a:xfrm>
                  <a:off x="5009422" y="287173"/>
                  <a:ext cx="3272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CB65A3F5-7EBB-E119-F023-2609BCBCF055}"/>
                    </a:ext>
                  </a:extLst>
                </p14:cNvPr>
                <p14:cNvContentPartPr/>
                <p14:nvPr/>
              </p14:nvContentPartPr>
              <p14:xfrm>
                <a:off x="5239822" y="273133"/>
                <a:ext cx="283320" cy="140040"/>
              </p14:xfrm>
            </p:contentPart>
          </mc:Choice>
          <mc:Fallback xmlns="">
            <p:pic>
              <p:nvPicPr>
                <p:cNvPr id="25" name="Ink 24">
                  <a:extLst>
                    <a:ext uri="{FF2B5EF4-FFF2-40B4-BE49-F238E27FC236}">
                      <a16:creationId xmlns:a16="http://schemas.microsoft.com/office/drawing/2014/main" id="{CB65A3F5-7EBB-E119-F023-2609BCBCF055}"/>
                    </a:ext>
                  </a:extLst>
                </p:cNvPr>
                <p:cNvPicPr/>
                <p:nvPr/>
              </p:nvPicPr>
              <p:blipFill>
                <a:blip r:embed="rId43"/>
                <a:stretch>
                  <a:fillRect/>
                </a:stretch>
              </p:blipFill>
              <p:spPr>
                <a:xfrm>
                  <a:off x="5233702" y="267013"/>
                  <a:ext cx="295560" cy="152280"/>
                </a:xfrm>
                <a:prstGeom prst="rect">
                  <a:avLst/>
                </a:prstGeom>
              </p:spPr>
            </p:pic>
          </mc:Fallback>
        </mc:AlternateContent>
      </p:grpSp>
      <p:grpSp>
        <p:nvGrpSpPr>
          <p:cNvPr id="37" name="Group 36">
            <a:extLst>
              <a:ext uri="{FF2B5EF4-FFF2-40B4-BE49-F238E27FC236}">
                <a16:creationId xmlns:a16="http://schemas.microsoft.com/office/drawing/2014/main" id="{640DC0BD-51F9-D427-0A0E-ABEF1F12EE17}"/>
              </a:ext>
            </a:extLst>
          </p:cNvPr>
          <p:cNvGrpSpPr/>
          <p:nvPr/>
        </p:nvGrpSpPr>
        <p:grpSpPr>
          <a:xfrm>
            <a:off x="5896462" y="48493"/>
            <a:ext cx="2740320" cy="341640"/>
            <a:chOff x="5896462" y="48493"/>
            <a:chExt cx="2740320" cy="341640"/>
          </a:xfrm>
        </p:grpSpPr>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271C667F-39FF-EE77-E8D8-9B7277A49B08}"/>
                    </a:ext>
                  </a:extLst>
                </p14:cNvPr>
                <p14:cNvContentPartPr/>
                <p14:nvPr/>
              </p14:nvContentPartPr>
              <p14:xfrm>
                <a:off x="5896462" y="104653"/>
                <a:ext cx="486000" cy="285480"/>
              </p14:xfrm>
            </p:contentPart>
          </mc:Choice>
          <mc:Fallback xmlns="">
            <p:pic>
              <p:nvPicPr>
                <p:cNvPr id="28" name="Ink 27">
                  <a:extLst>
                    <a:ext uri="{FF2B5EF4-FFF2-40B4-BE49-F238E27FC236}">
                      <a16:creationId xmlns:a16="http://schemas.microsoft.com/office/drawing/2014/main" id="{271C667F-39FF-EE77-E8D8-9B7277A49B08}"/>
                    </a:ext>
                  </a:extLst>
                </p:cNvPr>
                <p:cNvPicPr/>
                <p:nvPr/>
              </p:nvPicPr>
              <p:blipFill>
                <a:blip r:embed="rId45"/>
                <a:stretch>
                  <a:fillRect/>
                </a:stretch>
              </p:blipFill>
              <p:spPr>
                <a:xfrm>
                  <a:off x="5890342" y="98533"/>
                  <a:ext cx="4982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21EC973D-C40E-9248-EAF7-A87D3C22B0E0}"/>
                    </a:ext>
                  </a:extLst>
                </p14:cNvPr>
                <p14:cNvContentPartPr/>
                <p14:nvPr/>
              </p14:nvContentPartPr>
              <p14:xfrm>
                <a:off x="6447982" y="192133"/>
                <a:ext cx="268920" cy="163440"/>
              </p14:xfrm>
            </p:contentPart>
          </mc:Choice>
          <mc:Fallback xmlns="">
            <p:pic>
              <p:nvPicPr>
                <p:cNvPr id="29" name="Ink 28">
                  <a:extLst>
                    <a:ext uri="{FF2B5EF4-FFF2-40B4-BE49-F238E27FC236}">
                      <a16:creationId xmlns:a16="http://schemas.microsoft.com/office/drawing/2014/main" id="{21EC973D-C40E-9248-EAF7-A87D3C22B0E0}"/>
                    </a:ext>
                  </a:extLst>
                </p:cNvPr>
                <p:cNvPicPr/>
                <p:nvPr/>
              </p:nvPicPr>
              <p:blipFill>
                <a:blip r:embed="rId47"/>
                <a:stretch>
                  <a:fillRect/>
                </a:stretch>
              </p:blipFill>
              <p:spPr>
                <a:xfrm>
                  <a:off x="6441862" y="186013"/>
                  <a:ext cx="2811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AC390F0F-239C-D121-91C8-97386A7BB7DA}"/>
                    </a:ext>
                  </a:extLst>
                </p14:cNvPr>
                <p14:cNvContentPartPr/>
                <p14:nvPr/>
              </p14:nvContentPartPr>
              <p14:xfrm>
                <a:off x="6715822" y="165133"/>
                <a:ext cx="200880" cy="186120"/>
              </p14:xfrm>
            </p:contentPart>
          </mc:Choice>
          <mc:Fallback xmlns="">
            <p:pic>
              <p:nvPicPr>
                <p:cNvPr id="30" name="Ink 29">
                  <a:extLst>
                    <a:ext uri="{FF2B5EF4-FFF2-40B4-BE49-F238E27FC236}">
                      <a16:creationId xmlns:a16="http://schemas.microsoft.com/office/drawing/2014/main" id="{AC390F0F-239C-D121-91C8-97386A7BB7DA}"/>
                    </a:ext>
                  </a:extLst>
                </p:cNvPr>
                <p:cNvPicPr/>
                <p:nvPr/>
              </p:nvPicPr>
              <p:blipFill>
                <a:blip r:embed="rId49"/>
                <a:stretch>
                  <a:fillRect/>
                </a:stretch>
              </p:blipFill>
              <p:spPr>
                <a:xfrm>
                  <a:off x="6709702" y="159013"/>
                  <a:ext cx="213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F8349515-F146-E6F2-61FF-7EBC524048FF}"/>
                    </a:ext>
                  </a:extLst>
                </p14:cNvPr>
                <p14:cNvContentPartPr/>
                <p14:nvPr/>
              </p14:nvContentPartPr>
              <p14:xfrm>
                <a:off x="6913822" y="200053"/>
                <a:ext cx="222840" cy="127080"/>
              </p14:xfrm>
            </p:contentPart>
          </mc:Choice>
          <mc:Fallback xmlns="">
            <p:pic>
              <p:nvPicPr>
                <p:cNvPr id="31" name="Ink 30">
                  <a:extLst>
                    <a:ext uri="{FF2B5EF4-FFF2-40B4-BE49-F238E27FC236}">
                      <a16:creationId xmlns:a16="http://schemas.microsoft.com/office/drawing/2014/main" id="{F8349515-F146-E6F2-61FF-7EBC524048FF}"/>
                    </a:ext>
                  </a:extLst>
                </p:cNvPr>
                <p:cNvPicPr/>
                <p:nvPr/>
              </p:nvPicPr>
              <p:blipFill>
                <a:blip r:embed="rId51"/>
                <a:stretch>
                  <a:fillRect/>
                </a:stretch>
              </p:blipFill>
              <p:spPr>
                <a:xfrm>
                  <a:off x="6907702" y="193933"/>
                  <a:ext cx="2350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1553DD16-9DD6-FE41-8738-9DC9BB39CA32}"/>
                    </a:ext>
                  </a:extLst>
                </p14:cNvPr>
                <p14:cNvContentPartPr/>
                <p14:nvPr/>
              </p14:nvContentPartPr>
              <p14:xfrm>
                <a:off x="7184902" y="48493"/>
                <a:ext cx="327240" cy="291240"/>
              </p14:xfrm>
            </p:contentPart>
          </mc:Choice>
          <mc:Fallback xmlns="">
            <p:pic>
              <p:nvPicPr>
                <p:cNvPr id="32" name="Ink 31">
                  <a:extLst>
                    <a:ext uri="{FF2B5EF4-FFF2-40B4-BE49-F238E27FC236}">
                      <a16:creationId xmlns:a16="http://schemas.microsoft.com/office/drawing/2014/main" id="{1553DD16-9DD6-FE41-8738-9DC9BB39CA32}"/>
                    </a:ext>
                  </a:extLst>
                </p:cNvPr>
                <p:cNvPicPr/>
                <p:nvPr/>
              </p:nvPicPr>
              <p:blipFill>
                <a:blip r:embed="rId53"/>
                <a:stretch>
                  <a:fillRect/>
                </a:stretch>
              </p:blipFill>
              <p:spPr>
                <a:xfrm>
                  <a:off x="7178782" y="42373"/>
                  <a:ext cx="33948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EA746B17-4E09-D9D6-6E34-40EFC7FC0B5D}"/>
                    </a:ext>
                  </a:extLst>
                </p14:cNvPr>
                <p14:cNvContentPartPr/>
                <p14:nvPr/>
              </p14:nvContentPartPr>
              <p14:xfrm>
                <a:off x="7511062" y="207253"/>
                <a:ext cx="221400" cy="128520"/>
              </p14:xfrm>
            </p:contentPart>
          </mc:Choice>
          <mc:Fallback xmlns="">
            <p:pic>
              <p:nvPicPr>
                <p:cNvPr id="33" name="Ink 32">
                  <a:extLst>
                    <a:ext uri="{FF2B5EF4-FFF2-40B4-BE49-F238E27FC236}">
                      <a16:creationId xmlns:a16="http://schemas.microsoft.com/office/drawing/2014/main" id="{EA746B17-4E09-D9D6-6E34-40EFC7FC0B5D}"/>
                    </a:ext>
                  </a:extLst>
                </p:cNvPr>
                <p:cNvPicPr/>
                <p:nvPr/>
              </p:nvPicPr>
              <p:blipFill>
                <a:blip r:embed="rId55"/>
                <a:stretch>
                  <a:fillRect/>
                </a:stretch>
              </p:blipFill>
              <p:spPr>
                <a:xfrm>
                  <a:off x="7504942" y="201133"/>
                  <a:ext cx="2336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CB9DFAAB-64F4-FFB1-F997-0B59B540B379}"/>
                    </a:ext>
                  </a:extLst>
                </p14:cNvPr>
                <p14:cNvContentPartPr/>
                <p14:nvPr/>
              </p14:nvContentPartPr>
              <p14:xfrm>
                <a:off x="7716982" y="295813"/>
                <a:ext cx="360" cy="360"/>
              </p14:xfrm>
            </p:contentPart>
          </mc:Choice>
          <mc:Fallback xmlns="">
            <p:pic>
              <p:nvPicPr>
                <p:cNvPr id="34" name="Ink 33">
                  <a:extLst>
                    <a:ext uri="{FF2B5EF4-FFF2-40B4-BE49-F238E27FC236}">
                      <a16:creationId xmlns:a16="http://schemas.microsoft.com/office/drawing/2014/main" id="{CB9DFAAB-64F4-FFB1-F997-0B59B540B379}"/>
                    </a:ext>
                  </a:extLst>
                </p:cNvPr>
                <p:cNvPicPr/>
                <p:nvPr/>
              </p:nvPicPr>
              <p:blipFill>
                <a:blip r:embed="rId9"/>
                <a:stretch>
                  <a:fillRect/>
                </a:stretch>
              </p:blipFill>
              <p:spPr>
                <a:xfrm>
                  <a:off x="7710862" y="2896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857F9926-F3C4-AC47-BBAF-8D33F6114585}"/>
                    </a:ext>
                  </a:extLst>
                </p14:cNvPr>
                <p14:cNvContentPartPr/>
                <p14:nvPr/>
              </p14:nvContentPartPr>
              <p14:xfrm>
                <a:off x="7716982" y="208693"/>
                <a:ext cx="298080" cy="129600"/>
              </p14:xfrm>
            </p:contentPart>
          </mc:Choice>
          <mc:Fallback xmlns="">
            <p:pic>
              <p:nvPicPr>
                <p:cNvPr id="35" name="Ink 34">
                  <a:extLst>
                    <a:ext uri="{FF2B5EF4-FFF2-40B4-BE49-F238E27FC236}">
                      <a16:creationId xmlns:a16="http://schemas.microsoft.com/office/drawing/2014/main" id="{857F9926-F3C4-AC47-BBAF-8D33F6114585}"/>
                    </a:ext>
                  </a:extLst>
                </p:cNvPr>
                <p:cNvPicPr/>
                <p:nvPr/>
              </p:nvPicPr>
              <p:blipFill>
                <a:blip r:embed="rId58"/>
                <a:stretch>
                  <a:fillRect/>
                </a:stretch>
              </p:blipFill>
              <p:spPr>
                <a:xfrm>
                  <a:off x="7710862" y="202573"/>
                  <a:ext cx="3103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7DB0687B-FA0C-FF46-6D9D-45D7EC6D4667}"/>
                    </a:ext>
                  </a:extLst>
                </p14:cNvPr>
                <p14:cNvContentPartPr/>
                <p14:nvPr/>
              </p14:nvContentPartPr>
              <p14:xfrm>
                <a:off x="7979422" y="182773"/>
                <a:ext cx="657360" cy="202320"/>
              </p14:xfrm>
            </p:contentPart>
          </mc:Choice>
          <mc:Fallback xmlns="">
            <p:pic>
              <p:nvPicPr>
                <p:cNvPr id="36" name="Ink 35">
                  <a:extLst>
                    <a:ext uri="{FF2B5EF4-FFF2-40B4-BE49-F238E27FC236}">
                      <a16:creationId xmlns:a16="http://schemas.microsoft.com/office/drawing/2014/main" id="{7DB0687B-FA0C-FF46-6D9D-45D7EC6D4667}"/>
                    </a:ext>
                  </a:extLst>
                </p:cNvPr>
                <p:cNvPicPr/>
                <p:nvPr/>
              </p:nvPicPr>
              <p:blipFill>
                <a:blip r:embed="rId60"/>
                <a:stretch>
                  <a:fillRect/>
                </a:stretch>
              </p:blipFill>
              <p:spPr>
                <a:xfrm>
                  <a:off x="7973302" y="176653"/>
                  <a:ext cx="669600" cy="214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09FE7636-CFFC-A760-615C-7BEA0AAA2832}"/>
                  </a:ext>
                </a:extLst>
              </p14:cNvPr>
              <p14:cNvContentPartPr/>
              <p14:nvPr/>
            </p14:nvContentPartPr>
            <p14:xfrm>
              <a:off x="4918702" y="830413"/>
              <a:ext cx="1620000" cy="52200"/>
            </p14:xfrm>
          </p:contentPart>
        </mc:Choice>
        <mc:Fallback xmlns="">
          <p:pic>
            <p:nvPicPr>
              <p:cNvPr id="38" name="Ink 37">
                <a:extLst>
                  <a:ext uri="{FF2B5EF4-FFF2-40B4-BE49-F238E27FC236}">
                    <a16:creationId xmlns:a16="http://schemas.microsoft.com/office/drawing/2014/main" id="{09FE7636-CFFC-A760-615C-7BEA0AAA2832}"/>
                  </a:ext>
                </a:extLst>
              </p:cNvPr>
              <p:cNvPicPr/>
              <p:nvPr/>
            </p:nvPicPr>
            <p:blipFill>
              <a:blip r:embed="rId62"/>
              <a:stretch>
                <a:fillRect/>
              </a:stretch>
            </p:blipFill>
            <p:spPr>
              <a:xfrm>
                <a:off x="4912582" y="824293"/>
                <a:ext cx="163224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E4CFB0D0-CDA1-FC22-02E3-EF6BD4351F3D}"/>
                  </a:ext>
                </a:extLst>
              </p14:cNvPr>
              <p14:cNvContentPartPr/>
              <p14:nvPr/>
            </p14:nvContentPartPr>
            <p14:xfrm>
              <a:off x="4836262" y="824653"/>
              <a:ext cx="2107440" cy="1220400"/>
            </p14:xfrm>
          </p:contentPart>
        </mc:Choice>
        <mc:Fallback xmlns="">
          <p:pic>
            <p:nvPicPr>
              <p:cNvPr id="39" name="Ink 38">
                <a:extLst>
                  <a:ext uri="{FF2B5EF4-FFF2-40B4-BE49-F238E27FC236}">
                    <a16:creationId xmlns:a16="http://schemas.microsoft.com/office/drawing/2014/main" id="{E4CFB0D0-CDA1-FC22-02E3-EF6BD4351F3D}"/>
                  </a:ext>
                </a:extLst>
              </p:cNvPr>
              <p:cNvPicPr/>
              <p:nvPr/>
            </p:nvPicPr>
            <p:blipFill>
              <a:blip r:embed="rId64"/>
              <a:stretch>
                <a:fillRect/>
              </a:stretch>
            </p:blipFill>
            <p:spPr>
              <a:xfrm>
                <a:off x="4830142" y="818533"/>
                <a:ext cx="2119680" cy="1232640"/>
              </a:xfrm>
              <a:prstGeom prst="rect">
                <a:avLst/>
              </a:prstGeom>
            </p:spPr>
          </p:pic>
        </mc:Fallback>
      </mc:AlternateContent>
      <p:grpSp>
        <p:nvGrpSpPr>
          <p:cNvPr id="136" name="Group 135">
            <a:extLst>
              <a:ext uri="{FF2B5EF4-FFF2-40B4-BE49-F238E27FC236}">
                <a16:creationId xmlns:a16="http://schemas.microsoft.com/office/drawing/2014/main" id="{D989257F-E5F4-9208-1A75-724896EE13CD}"/>
              </a:ext>
            </a:extLst>
          </p:cNvPr>
          <p:cNvGrpSpPr/>
          <p:nvPr/>
        </p:nvGrpSpPr>
        <p:grpSpPr>
          <a:xfrm>
            <a:off x="212782" y="605053"/>
            <a:ext cx="4242240" cy="1227240"/>
            <a:chOff x="212782" y="605053"/>
            <a:chExt cx="4242240" cy="1227240"/>
          </a:xfrm>
        </p:grpSpPr>
        <mc:AlternateContent xmlns:mc="http://schemas.openxmlformats.org/markup-compatibility/2006" xmlns:p14="http://schemas.microsoft.com/office/powerpoint/2010/main">
          <mc:Choice Requires="p14">
            <p:contentPart p14:bwMode="auto" r:id="rId65">
              <p14:nvContentPartPr>
                <p14:cNvPr id="80" name="Ink 79">
                  <a:extLst>
                    <a:ext uri="{FF2B5EF4-FFF2-40B4-BE49-F238E27FC236}">
                      <a16:creationId xmlns:a16="http://schemas.microsoft.com/office/drawing/2014/main" id="{1AFC9042-45FE-C00D-2AEA-18E6A7A5314C}"/>
                    </a:ext>
                  </a:extLst>
                </p14:cNvPr>
                <p14:cNvContentPartPr/>
                <p14:nvPr/>
              </p14:nvContentPartPr>
              <p14:xfrm>
                <a:off x="2288182" y="1113013"/>
                <a:ext cx="1963800" cy="92880"/>
              </p14:xfrm>
            </p:contentPart>
          </mc:Choice>
          <mc:Fallback xmlns="">
            <p:pic>
              <p:nvPicPr>
                <p:cNvPr id="80" name="Ink 79">
                  <a:extLst>
                    <a:ext uri="{FF2B5EF4-FFF2-40B4-BE49-F238E27FC236}">
                      <a16:creationId xmlns:a16="http://schemas.microsoft.com/office/drawing/2014/main" id="{1AFC9042-45FE-C00D-2AEA-18E6A7A5314C}"/>
                    </a:ext>
                  </a:extLst>
                </p:cNvPr>
                <p:cNvPicPr/>
                <p:nvPr/>
              </p:nvPicPr>
              <p:blipFill>
                <a:blip r:embed="rId66"/>
                <a:stretch>
                  <a:fillRect/>
                </a:stretch>
              </p:blipFill>
              <p:spPr>
                <a:xfrm>
                  <a:off x="2282062" y="1106893"/>
                  <a:ext cx="197604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83" name="Ink 82">
                  <a:extLst>
                    <a:ext uri="{FF2B5EF4-FFF2-40B4-BE49-F238E27FC236}">
                      <a16:creationId xmlns:a16="http://schemas.microsoft.com/office/drawing/2014/main" id="{7570011A-783F-9929-D34F-2E0B1C71CD0A}"/>
                    </a:ext>
                  </a:extLst>
                </p14:cNvPr>
                <p14:cNvContentPartPr/>
                <p14:nvPr/>
              </p14:nvContentPartPr>
              <p14:xfrm>
                <a:off x="4029502" y="1029133"/>
                <a:ext cx="425520" cy="224280"/>
              </p14:xfrm>
            </p:contentPart>
          </mc:Choice>
          <mc:Fallback xmlns="">
            <p:pic>
              <p:nvPicPr>
                <p:cNvPr id="83" name="Ink 82">
                  <a:extLst>
                    <a:ext uri="{FF2B5EF4-FFF2-40B4-BE49-F238E27FC236}">
                      <a16:creationId xmlns:a16="http://schemas.microsoft.com/office/drawing/2014/main" id="{7570011A-783F-9929-D34F-2E0B1C71CD0A}"/>
                    </a:ext>
                  </a:extLst>
                </p:cNvPr>
                <p:cNvPicPr/>
                <p:nvPr/>
              </p:nvPicPr>
              <p:blipFill>
                <a:blip r:embed="rId68"/>
                <a:stretch>
                  <a:fillRect/>
                </a:stretch>
              </p:blipFill>
              <p:spPr>
                <a:xfrm>
                  <a:off x="4023382" y="1023013"/>
                  <a:ext cx="4377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1" name="Ink 80">
                  <a:extLst>
                    <a:ext uri="{FF2B5EF4-FFF2-40B4-BE49-F238E27FC236}">
                      <a16:creationId xmlns:a16="http://schemas.microsoft.com/office/drawing/2014/main" id="{E1AC7A1D-D797-F39A-B222-4CB6B3389D75}"/>
                    </a:ext>
                  </a:extLst>
                </p14:cNvPr>
                <p14:cNvContentPartPr/>
                <p14:nvPr/>
              </p14:nvContentPartPr>
              <p14:xfrm>
                <a:off x="2267662" y="1503973"/>
                <a:ext cx="1662480" cy="61920"/>
              </p14:xfrm>
            </p:contentPart>
          </mc:Choice>
          <mc:Fallback xmlns="">
            <p:pic>
              <p:nvPicPr>
                <p:cNvPr id="81" name="Ink 80">
                  <a:extLst>
                    <a:ext uri="{FF2B5EF4-FFF2-40B4-BE49-F238E27FC236}">
                      <a16:creationId xmlns:a16="http://schemas.microsoft.com/office/drawing/2014/main" id="{E1AC7A1D-D797-F39A-B222-4CB6B3389D75}"/>
                    </a:ext>
                  </a:extLst>
                </p:cNvPr>
                <p:cNvPicPr/>
                <p:nvPr/>
              </p:nvPicPr>
              <p:blipFill>
                <a:blip r:embed="rId70"/>
                <a:stretch>
                  <a:fillRect/>
                </a:stretch>
              </p:blipFill>
              <p:spPr>
                <a:xfrm>
                  <a:off x="2261542" y="1497853"/>
                  <a:ext cx="167472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2" name="Ink 81">
                  <a:extLst>
                    <a:ext uri="{FF2B5EF4-FFF2-40B4-BE49-F238E27FC236}">
                      <a16:creationId xmlns:a16="http://schemas.microsoft.com/office/drawing/2014/main" id="{D0B91FE2-8877-5A8E-8626-DFFFAEC43AC6}"/>
                    </a:ext>
                  </a:extLst>
                </p14:cNvPr>
                <p14:cNvContentPartPr/>
                <p14:nvPr/>
              </p14:nvContentPartPr>
              <p14:xfrm>
                <a:off x="2494462" y="1710973"/>
                <a:ext cx="1618200" cy="70920"/>
              </p14:xfrm>
            </p:contentPart>
          </mc:Choice>
          <mc:Fallback xmlns="">
            <p:pic>
              <p:nvPicPr>
                <p:cNvPr id="82" name="Ink 81">
                  <a:extLst>
                    <a:ext uri="{FF2B5EF4-FFF2-40B4-BE49-F238E27FC236}">
                      <a16:creationId xmlns:a16="http://schemas.microsoft.com/office/drawing/2014/main" id="{D0B91FE2-8877-5A8E-8626-DFFFAEC43AC6}"/>
                    </a:ext>
                  </a:extLst>
                </p:cNvPr>
                <p:cNvPicPr/>
                <p:nvPr/>
              </p:nvPicPr>
              <p:blipFill>
                <a:blip r:embed="rId72"/>
                <a:stretch>
                  <a:fillRect/>
                </a:stretch>
              </p:blipFill>
              <p:spPr>
                <a:xfrm>
                  <a:off x="2488342" y="1704853"/>
                  <a:ext cx="16304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5" name="Ink 84">
                  <a:extLst>
                    <a:ext uri="{FF2B5EF4-FFF2-40B4-BE49-F238E27FC236}">
                      <a16:creationId xmlns:a16="http://schemas.microsoft.com/office/drawing/2014/main" id="{0757CFD9-279F-2B12-6805-4A909A81B51F}"/>
                    </a:ext>
                  </a:extLst>
                </p14:cNvPr>
                <p14:cNvContentPartPr/>
                <p14:nvPr/>
              </p14:nvContentPartPr>
              <p14:xfrm>
                <a:off x="3702622" y="1369693"/>
                <a:ext cx="279360" cy="208080"/>
              </p14:xfrm>
            </p:contentPart>
          </mc:Choice>
          <mc:Fallback xmlns="">
            <p:pic>
              <p:nvPicPr>
                <p:cNvPr id="85" name="Ink 84">
                  <a:extLst>
                    <a:ext uri="{FF2B5EF4-FFF2-40B4-BE49-F238E27FC236}">
                      <a16:creationId xmlns:a16="http://schemas.microsoft.com/office/drawing/2014/main" id="{0757CFD9-279F-2B12-6805-4A909A81B51F}"/>
                    </a:ext>
                  </a:extLst>
                </p:cNvPr>
                <p:cNvPicPr/>
                <p:nvPr/>
              </p:nvPicPr>
              <p:blipFill>
                <a:blip r:embed="rId74"/>
                <a:stretch>
                  <a:fillRect/>
                </a:stretch>
              </p:blipFill>
              <p:spPr>
                <a:xfrm>
                  <a:off x="3696502" y="1363573"/>
                  <a:ext cx="2916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6" name="Ink 85">
                  <a:extLst>
                    <a:ext uri="{FF2B5EF4-FFF2-40B4-BE49-F238E27FC236}">
                      <a16:creationId xmlns:a16="http://schemas.microsoft.com/office/drawing/2014/main" id="{671F3FCA-2C78-B4B7-EA10-E6FD3AD9B019}"/>
                    </a:ext>
                  </a:extLst>
                </p14:cNvPr>
                <p14:cNvContentPartPr/>
                <p14:nvPr/>
              </p14:nvContentPartPr>
              <p14:xfrm>
                <a:off x="3917182" y="1635013"/>
                <a:ext cx="338040" cy="181440"/>
              </p14:xfrm>
            </p:contentPart>
          </mc:Choice>
          <mc:Fallback xmlns="">
            <p:pic>
              <p:nvPicPr>
                <p:cNvPr id="86" name="Ink 85">
                  <a:extLst>
                    <a:ext uri="{FF2B5EF4-FFF2-40B4-BE49-F238E27FC236}">
                      <a16:creationId xmlns:a16="http://schemas.microsoft.com/office/drawing/2014/main" id="{671F3FCA-2C78-B4B7-EA10-E6FD3AD9B019}"/>
                    </a:ext>
                  </a:extLst>
                </p:cNvPr>
                <p:cNvPicPr/>
                <p:nvPr/>
              </p:nvPicPr>
              <p:blipFill>
                <a:blip r:embed="rId76"/>
                <a:stretch>
                  <a:fillRect/>
                </a:stretch>
              </p:blipFill>
              <p:spPr>
                <a:xfrm>
                  <a:off x="3911062" y="1628893"/>
                  <a:ext cx="3502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8" name="Ink 87">
                  <a:extLst>
                    <a:ext uri="{FF2B5EF4-FFF2-40B4-BE49-F238E27FC236}">
                      <a16:creationId xmlns:a16="http://schemas.microsoft.com/office/drawing/2014/main" id="{C42F17A3-8468-4973-8ACB-F7CF5FF404D4}"/>
                    </a:ext>
                  </a:extLst>
                </p14:cNvPr>
                <p14:cNvContentPartPr/>
                <p14:nvPr/>
              </p14:nvContentPartPr>
              <p14:xfrm>
                <a:off x="212782" y="773173"/>
                <a:ext cx="32040" cy="243000"/>
              </p14:xfrm>
            </p:contentPart>
          </mc:Choice>
          <mc:Fallback xmlns="">
            <p:pic>
              <p:nvPicPr>
                <p:cNvPr id="88" name="Ink 87">
                  <a:extLst>
                    <a:ext uri="{FF2B5EF4-FFF2-40B4-BE49-F238E27FC236}">
                      <a16:creationId xmlns:a16="http://schemas.microsoft.com/office/drawing/2014/main" id="{C42F17A3-8468-4973-8ACB-F7CF5FF404D4}"/>
                    </a:ext>
                  </a:extLst>
                </p:cNvPr>
                <p:cNvPicPr/>
                <p:nvPr/>
              </p:nvPicPr>
              <p:blipFill>
                <a:blip r:embed="rId78"/>
                <a:stretch>
                  <a:fillRect/>
                </a:stretch>
              </p:blipFill>
              <p:spPr>
                <a:xfrm>
                  <a:off x="206662" y="767053"/>
                  <a:ext cx="44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9" name="Ink 88">
                  <a:extLst>
                    <a:ext uri="{FF2B5EF4-FFF2-40B4-BE49-F238E27FC236}">
                      <a16:creationId xmlns:a16="http://schemas.microsoft.com/office/drawing/2014/main" id="{CA4B0412-89A6-AC96-8025-1966C7377488}"/>
                    </a:ext>
                  </a:extLst>
                </p14:cNvPr>
                <p14:cNvContentPartPr/>
                <p14:nvPr/>
              </p14:nvContentPartPr>
              <p14:xfrm>
                <a:off x="230062" y="728533"/>
                <a:ext cx="307800" cy="263160"/>
              </p14:xfrm>
            </p:contentPart>
          </mc:Choice>
          <mc:Fallback xmlns="">
            <p:pic>
              <p:nvPicPr>
                <p:cNvPr id="89" name="Ink 88">
                  <a:extLst>
                    <a:ext uri="{FF2B5EF4-FFF2-40B4-BE49-F238E27FC236}">
                      <a16:creationId xmlns:a16="http://schemas.microsoft.com/office/drawing/2014/main" id="{CA4B0412-89A6-AC96-8025-1966C7377488}"/>
                    </a:ext>
                  </a:extLst>
                </p:cNvPr>
                <p:cNvPicPr/>
                <p:nvPr/>
              </p:nvPicPr>
              <p:blipFill>
                <a:blip r:embed="rId80"/>
                <a:stretch>
                  <a:fillRect/>
                </a:stretch>
              </p:blipFill>
              <p:spPr>
                <a:xfrm>
                  <a:off x="223942" y="722413"/>
                  <a:ext cx="3200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90" name="Ink 89">
                  <a:extLst>
                    <a:ext uri="{FF2B5EF4-FFF2-40B4-BE49-F238E27FC236}">
                      <a16:creationId xmlns:a16="http://schemas.microsoft.com/office/drawing/2014/main" id="{9DAE7FC0-CE6E-5B7E-9EC2-ED3D7C37D594}"/>
                    </a:ext>
                  </a:extLst>
                </p14:cNvPr>
                <p14:cNvContentPartPr/>
                <p14:nvPr/>
              </p14:nvContentPartPr>
              <p14:xfrm>
                <a:off x="622822" y="737173"/>
                <a:ext cx="37080" cy="250560"/>
              </p14:xfrm>
            </p:contentPart>
          </mc:Choice>
          <mc:Fallback xmlns="">
            <p:pic>
              <p:nvPicPr>
                <p:cNvPr id="90" name="Ink 89">
                  <a:extLst>
                    <a:ext uri="{FF2B5EF4-FFF2-40B4-BE49-F238E27FC236}">
                      <a16:creationId xmlns:a16="http://schemas.microsoft.com/office/drawing/2014/main" id="{9DAE7FC0-CE6E-5B7E-9EC2-ED3D7C37D594}"/>
                    </a:ext>
                  </a:extLst>
                </p:cNvPr>
                <p:cNvPicPr/>
                <p:nvPr/>
              </p:nvPicPr>
              <p:blipFill>
                <a:blip r:embed="rId82"/>
                <a:stretch>
                  <a:fillRect/>
                </a:stretch>
              </p:blipFill>
              <p:spPr>
                <a:xfrm>
                  <a:off x="616702" y="731053"/>
                  <a:ext cx="493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1" name="Ink 90">
                  <a:extLst>
                    <a:ext uri="{FF2B5EF4-FFF2-40B4-BE49-F238E27FC236}">
                      <a16:creationId xmlns:a16="http://schemas.microsoft.com/office/drawing/2014/main" id="{C3F2CBAE-4C42-9526-CC24-8B4F4F0C12BF}"/>
                    </a:ext>
                  </a:extLst>
                </p14:cNvPr>
                <p14:cNvContentPartPr/>
                <p14:nvPr/>
              </p14:nvContentPartPr>
              <p14:xfrm>
                <a:off x="647302" y="864253"/>
                <a:ext cx="246960" cy="125280"/>
              </p14:xfrm>
            </p:contentPart>
          </mc:Choice>
          <mc:Fallback xmlns="">
            <p:pic>
              <p:nvPicPr>
                <p:cNvPr id="91" name="Ink 90">
                  <a:extLst>
                    <a:ext uri="{FF2B5EF4-FFF2-40B4-BE49-F238E27FC236}">
                      <a16:creationId xmlns:a16="http://schemas.microsoft.com/office/drawing/2014/main" id="{C3F2CBAE-4C42-9526-CC24-8B4F4F0C12BF}"/>
                    </a:ext>
                  </a:extLst>
                </p:cNvPr>
                <p:cNvPicPr/>
                <p:nvPr/>
              </p:nvPicPr>
              <p:blipFill>
                <a:blip r:embed="rId84"/>
                <a:stretch>
                  <a:fillRect/>
                </a:stretch>
              </p:blipFill>
              <p:spPr>
                <a:xfrm>
                  <a:off x="641182" y="858133"/>
                  <a:ext cx="2592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2" name="Ink 91">
                  <a:extLst>
                    <a:ext uri="{FF2B5EF4-FFF2-40B4-BE49-F238E27FC236}">
                      <a16:creationId xmlns:a16="http://schemas.microsoft.com/office/drawing/2014/main" id="{69C77B79-2DD4-2E3C-772A-C2E9960FFB75}"/>
                    </a:ext>
                  </a:extLst>
                </p14:cNvPr>
                <p14:cNvContentPartPr/>
                <p14:nvPr/>
              </p14:nvContentPartPr>
              <p14:xfrm>
                <a:off x="951502" y="712693"/>
                <a:ext cx="59760" cy="284760"/>
              </p14:xfrm>
            </p:contentPart>
          </mc:Choice>
          <mc:Fallback xmlns="">
            <p:pic>
              <p:nvPicPr>
                <p:cNvPr id="92" name="Ink 91">
                  <a:extLst>
                    <a:ext uri="{FF2B5EF4-FFF2-40B4-BE49-F238E27FC236}">
                      <a16:creationId xmlns:a16="http://schemas.microsoft.com/office/drawing/2014/main" id="{69C77B79-2DD4-2E3C-772A-C2E9960FFB75}"/>
                    </a:ext>
                  </a:extLst>
                </p:cNvPr>
                <p:cNvPicPr/>
                <p:nvPr/>
              </p:nvPicPr>
              <p:blipFill>
                <a:blip r:embed="rId86"/>
                <a:stretch>
                  <a:fillRect/>
                </a:stretch>
              </p:blipFill>
              <p:spPr>
                <a:xfrm>
                  <a:off x="945382" y="706573"/>
                  <a:ext cx="720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3" name="Ink 92">
                  <a:extLst>
                    <a:ext uri="{FF2B5EF4-FFF2-40B4-BE49-F238E27FC236}">
                      <a16:creationId xmlns:a16="http://schemas.microsoft.com/office/drawing/2014/main" id="{F3F0D8EC-D318-EB48-844C-99E07F030ECC}"/>
                    </a:ext>
                  </a:extLst>
                </p14:cNvPr>
                <p14:cNvContentPartPr/>
                <p14:nvPr/>
              </p14:nvContentPartPr>
              <p14:xfrm>
                <a:off x="964462" y="855253"/>
                <a:ext cx="166320" cy="153000"/>
              </p14:xfrm>
            </p:contentPart>
          </mc:Choice>
          <mc:Fallback xmlns="">
            <p:pic>
              <p:nvPicPr>
                <p:cNvPr id="93" name="Ink 92">
                  <a:extLst>
                    <a:ext uri="{FF2B5EF4-FFF2-40B4-BE49-F238E27FC236}">
                      <a16:creationId xmlns:a16="http://schemas.microsoft.com/office/drawing/2014/main" id="{F3F0D8EC-D318-EB48-844C-99E07F030ECC}"/>
                    </a:ext>
                  </a:extLst>
                </p:cNvPr>
                <p:cNvPicPr/>
                <p:nvPr/>
              </p:nvPicPr>
              <p:blipFill>
                <a:blip r:embed="rId88"/>
                <a:stretch>
                  <a:fillRect/>
                </a:stretch>
              </p:blipFill>
              <p:spPr>
                <a:xfrm>
                  <a:off x="958342" y="849133"/>
                  <a:ext cx="178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4" name="Ink 93">
                  <a:extLst>
                    <a:ext uri="{FF2B5EF4-FFF2-40B4-BE49-F238E27FC236}">
                      <a16:creationId xmlns:a16="http://schemas.microsoft.com/office/drawing/2014/main" id="{31695272-F232-582E-F898-545C1B0DE0ED}"/>
                    </a:ext>
                  </a:extLst>
                </p14:cNvPr>
                <p14:cNvContentPartPr/>
                <p14:nvPr/>
              </p14:nvContentPartPr>
              <p14:xfrm>
                <a:off x="1215742" y="728173"/>
                <a:ext cx="5400" cy="40320"/>
              </p14:xfrm>
            </p:contentPart>
          </mc:Choice>
          <mc:Fallback xmlns="">
            <p:pic>
              <p:nvPicPr>
                <p:cNvPr id="94" name="Ink 93">
                  <a:extLst>
                    <a:ext uri="{FF2B5EF4-FFF2-40B4-BE49-F238E27FC236}">
                      <a16:creationId xmlns:a16="http://schemas.microsoft.com/office/drawing/2014/main" id="{31695272-F232-582E-F898-545C1B0DE0ED}"/>
                    </a:ext>
                  </a:extLst>
                </p:cNvPr>
                <p:cNvPicPr/>
                <p:nvPr/>
              </p:nvPicPr>
              <p:blipFill>
                <a:blip r:embed="rId90"/>
                <a:stretch>
                  <a:fillRect/>
                </a:stretch>
              </p:blipFill>
              <p:spPr>
                <a:xfrm>
                  <a:off x="1209622" y="722053"/>
                  <a:ext cx="17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5" name="Ink 94">
                  <a:extLst>
                    <a:ext uri="{FF2B5EF4-FFF2-40B4-BE49-F238E27FC236}">
                      <a16:creationId xmlns:a16="http://schemas.microsoft.com/office/drawing/2014/main" id="{DCBE1D7B-0EFF-C4A9-5B32-7A131AA129DB}"/>
                    </a:ext>
                  </a:extLst>
                </p14:cNvPr>
                <p14:cNvContentPartPr/>
                <p14:nvPr/>
              </p14:nvContentPartPr>
              <p14:xfrm>
                <a:off x="1154542" y="855253"/>
                <a:ext cx="124920" cy="101160"/>
              </p14:xfrm>
            </p:contentPart>
          </mc:Choice>
          <mc:Fallback xmlns="">
            <p:pic>
              <p:nvPicPr>
                <p:cNvPr id="95" name="Ink 94">
                  <a:extLst>
                    <a:ext uri="{FF2B5EF4-FFF2-40B4-BE49-F238E27FC236}">
                      <a16:creationId xmlns:a16="http://schemas.microsoft.com/office/drawing/2014/main" id="{DCBE1D7B-0EFF-C4A9-5B32-7A131AA129DB}"/>
                    </a:ext>
                  </a:extLst>
                </p:cNvPr>
                <p:cNvPicPr/>
                <p:nvPr/>
              </p:nvPicPr>
              <p:blipFill>
                <a:blip r:embed="rId92"/>
                <a:stretch>
                  <a:fillRect/>
                </a:stretch>
              </p:blipFill>
              <p:spPr>
                <a:xfrm>
                  <a:off x="1148422" y="849133"/>
                  <a:ext cx="1371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6" name="Ink 95">
                  <a:extLst>
                    <a:ext uri="{FF2B5EF4-FFF2-40B4-BE49-F238E27FC236}">
                      <a16:creationId xmlns:a16="http://schemas.microsoft.com/office/drawing/2014/main" id="{B61A8623-FABF-97FC-10CD-DC79D4887B74}"/>
                    </a:ext>
                  </a:extLst>
                </p14:cNvPr>
                <p14:cNvContentPartPr/>
                <p14:nvPr/>
              </p14:nvContentPartPr>
              <p14:xfrm>
                <a:off x="1201342" y="930853"/>
                <a:ext cx="360" cy="360"/>
              </p14:xfrm>
            </p:contentPart>
          </mc:Choice>
          <mc:Fallback xmlns="">
            <p:pic>
              <p:nvPicPr>
                <p:cNvPr id="96" name="Ink 95">
                  <a:extLst>
                    <a:ext uri="{FF2B5EF4-FFF2-40B4-BE49-F238E27FC236}">
                      <a16:creationId xmlns:a16="http://schemas.microsoft.com/office/drawing/2014/main" id="{B61A8623-FABF-97FC-10CD-DC79D4887B74}"/>
                    </a:ext>
                  </a:extLst>
                </p:cNvPr>
                <p:cNvPicPr/>
                <p:nvPr/>
              </p:nvPicPr>
              <p:blipFill>
                <a:blip r:embed="rId94"/>
                <a:stretch>
                  <a:fillRect/>
                </a:stretch>
              </p:blipFill>
              <p:spPr>
                <a:xfrm>
                  <a:off x="1195222" y="924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7" name="Ink 96">
                  <a:extLst>
                    <a:ext uri="{FF2B5EF4-FFF2-40B4-BE49-F238E27FC236}">
                      <a16:creationId xmlns:a16="http://schemas.microsoft.com/office/drawing/2014/main" id="{2026D41D-F741-2432-EA3B-51D992DAA654}"/>
                    </a:ext>
                  </a:extLst>
                </p14:cNvPr>
                <p14:cNvContentPartPr/>
                <p14:nvPr/>
              </p14:nvContentPartPr>
              <p14:xfrm>
                <a:off x="1201342" y="864613"/>
                <a:ext cx="271080" cy="99000"/>
              </p14:xfrm>
            </p:contentPart>
          </mc:Choice>
          <mc:Fallback xmlns="">
            <p:pic>
              <p:nvPicPr>
                <p:cNvPr id="97" name="Ink 96">
                  <a:extLst>
                    <a:ext uri="{FF2B5EF4-FFF2-40B4-BE49-F238E27FC236}">
                      <a16:creationId xmlns:a16="http://schemas.microsoft.com/office/drawing/2014/main" id="{2026D41D-F741-2432-EA3B-51D992DAA654}"/>
                    </a:ext>
                  </a:extLst>
                </p:cNvPr>
                <p:cNvPicPr/>
                <p:nvPr/>
              </p:nvPicPr>
              <p:blipFill>
                <a:blip r:embed="rId96"/>
                <a:stretch>
                  <a:fillRect/>
                </a:stretch>
              </p:blipFill>
              <p:spPr>
                <a:xfrm>
                  <a:off x="1195222" y="858493"/>
                  <a:ext cx="2833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8" name="Ink 97">
                  <a:extLst>
                    <a:ext uri="{FF2B5EF4-FFF2-40B4-BE49-F238E27FC236}">
                      <a16:creationId xmlns:a16="http://schemas.microsoft.com/office/drawing/2014/main" id="{A1DC0580-369D-AB8D-88F5-88C587EAAC40}"/>
                    </a:ext>
                  </a:extLst>
                </p14:cNvPr>
                <p14:cNvContentPartPr/>
                <p14:nvPr/>
              </p14:nvContentPartPr>
              <p14:xfrm>
                <a:off x="1457302" y="680653"/>
                <a:ext cx="459000" cy="309600"/>
              </p14:xfrm>
            </p:contentPart>
          </mc:Choice>
          <mc:Fallback xmlns="">
            <p:pic>
              <p:nvPicPr>
                <p:cNvPr id="98" name="Ink 97">
                  <a:extLst>
                    <a:ext uri="{FF2B5EF4-FFF2-40B4-BE49-F238E27FC236}">
                      <a16:creationId xmlns:a16="http://schemas.microsoft.com/office/drawing/2014/main" id="{A1DC0580-369D-AB8D-88F5-88C587EAAC40}"/>
                    </a:ext>
                  </a:extLst>
                </p:cNvPr>
                <p:cNvPicPr/>
                <p:nvPr/>
              </p:nvPicPr>
              <p:blipFill>
                <a:blip r:embed="rId98"/>
                <a:stretch>
                  <a:fillRect/>
                </a:stretch>
              </p:blipFill>
              <p:spPr>
                <a:xfrm>
                  <a:off x="1451182" y="674533"/>
                  <a:ext cx="4712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9" name="Ink 98">
                  <a:extLst>
                    <a:ext uri="{FF2B5EF4-FFF2-40B4-BE49-F238E27FC236}">
                      <a16:creationId xmlns:a16="http://schemas.microsoft.com/office/drawing/2014/main" id="{31EF8962-4D33-11CF-3FC8-C83C1616BA7E}"/>
                    </a:ext>
                  </a:extLst>
                </p14:cNvPr>
                <p14:cNvContentPartPr/>
                <p14:nvPr/>
              </p14:nvContentPartPr>
              <p14:xfrm>
                <a:off x="1957702" y="694693"/>
                <a:ext cx="293040" cy="231480"/>
              </p14:xfrm>
            </p:contentPart>
          </mc:Choice>
          <mc:Fallback xmlns="">
            <p:pic>
              <p:nvPicPr>
                <p:cNvPr id="99" name="Ink 98">
                  <a:extLst>
                    <a:ext uri="{FF2B5EF4-FFF2-40B4-BE49-F238E27FC236}">
                      <a16:creationId xmlns:a16="http://schemas.microsoft.com/office/drawing/2014/main" id="{31EF8962-4D33-11CF-3FC8-C83C1616BA7E}"/>
                    </a:ext>
                  </a:extLst>
                </p:cNvPr>
                <p:cNvPicPr/>
                <p:nvPr/>
              </p:nvPicPr>
              <p:blipFill>
                <a:blip r:embed="rId100"/>
                <a:stretch>
                  <a:fillRect/>
                </a:stretch>
              </p:blipFill>
              <p:spPr>
                <a:xfrm>
                  <a:off x="1951582" y="688573"/>
                  <a:ext cx="3052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4" name="Ink 103">
                  <a:extLst>
                    <a:ext uri="{FF2B5EF4-FFF2-40B4-BE49-F238E27FC236}">
                      <a16:creationId xmlns:a16="http://schemas.microsoft.com/office/drawing/2014/main" id="{6B53F0C6-F867-1807-E2EC-A3C984841562}"/>
                    </a:ext>
                  </a:extLst>
                </p14:cNvPr>
                <p14:cNvContentPartPr/>
                <p14:nvPr/>
              </p14:nvContentPartPr>
              <p14:xfrm>
                <a:off x="2320942" y="740413"/>
                <a:ext cx="293400" cy="112680"/>
              </p14:xfrm>
            </p:contentPart>
          </mc:Choice>
          <mc:Fallback xmlns="">
            <p:pic>
              <p:nvPicPr>
                <p:cNvPr id="104" name="Ink 103">
                  <a:extLst>
                    <a:ext uri="{FF2B5EF4-FFF2-40B4-BE49-F238E27FC236}">
                      <a16:creationId xmlns:a16="http://schemas.microsoft.com/office/drawing/2014/main" id="{6B53F0C6-F867-1807-E2EC-A3C984841562}"/>
                    </a:ext>
                  </a:extLst>
                </p:cNvPr>
                <p:cNvPicPr/>
                <p:nvPr/>
              </p:nvPicPr>
              <p:blipFill>
                <a:blip r:embed="rId102"/>
                <a:stretch>
                  <a:fillRect/>
                </a:stretch>
              </p:blipFill>
              <p:spPr>
                <a:xfrm>
                  <a:off x="2314822" y="734293"/>
                  <a:ext cx="30564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5" name="Ink 104">
                  <a:extLst>
                    <a:ext uri="{FF2B5EF4-FFF2-40B4-BE49-F238E27FC236}">
                      <a16:creationId xmlns:a16="http://schemas.microsoft.com/office/drawing/2014/main" id="{716AE5F5-2896-B2C8-1255-7B5DB95C6C8E}"/>
                    </a:ext>
                  </a:extLst>
                </p14:cNvPr>
                <p14:cNvContentPartPr/>
                <p14:nvPr/>
              </p14:nvContentPartPr>
              <p14:xfrm>
                <a:off x="2626582" y="605053"/>
                <a:ext cx="144720" cy="262440"/>
              </p14:xfrm>
            </p:contentPart>
          </mc:Choice>
          <mc:Fallback xmlns="">
            <p:pic>
              <p:nvPicPr>
                <p:cNvPr id="105" name="Ink 104">
                  <a:extLst>
                    <a:ext uri="{FF2B5EF4-FFF2-40B4-BE49-F238E27FC236}">
                      <a16:creationId xmlns:a16="http://schemas.microsoft.com/office/drawing/2014/main" id="{716AE5F5-2896-B2C8-1255-7B5DB95C6C8E}"/>
                    </a:ext>
                  </a:extLst>
                </p:cNvPr>
                <p:cNvPicPr/>
                <p:nvPr/>
              </p:nvPicPr>
              <p:blipFill>
                <a:blip r:embed="rId104"/>
                <a:stretch>
                  <a:fillRect/>
                </a:stretch>
              </p:blipFill>
              <p:spPr>
                <a:xfrm>
                  <a:off x="2620462" y="598933"/>
                  <a:ext cx="15696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6" name="Ink 105">
                  <a:extLst>
                    <a:ext uri="{FF2B5EF4-FFF2-40B4-BE49-F238E27FC236}">
                      <a16:creationId xmlns:a16="http://schemas.microsoft.com/office/drawing/2014/main" id="{7EAA4B0B-9281-23FC-2A1D-68282239A125}"/>
                    </a:ext>
                  </a:extLst>
                </p14:cNvPr>
                <p14:cNvContentPartPr/>
                <p14:nvPr/>
              </p14:nvContentPartPr>
              <p14:xfrm>
                <a:off x="2831062" y="738613"/>
                <a:ext cx="288720" cy="86040"/>
              </p14:xfrm>
            </p:contentPart>
          </mc:Choice>
          <mc:Fallback xmlns="">
            <p:pic>
              <p:nvPicPr>
                <p:cNvPr id="106" name="Ink 105">
                  <a:extLst>
                    <a:ext uri="{FF2B5EF4-FFF2-40B4-BE49-F238E27FC236}">
                      <a16:creationId xmlns:a16="http://schemas.microsoft.com/office/drawing/2014/main" id="{7EAA4B0B-9281-23FC-2A1D-68282239A125}"/>
                    </a:ext>
                  </a:extLst>
                </p:cNvPr>
                <p:cNvPicPr/>
                <p:nvPr/>
              </p:nvPicPr>
              <p:blipFill>
                <a:blip r:embed="rId106"/>
                <a:stretch>
                  <a:fillRect/>
                </a:stretch>
              </p:blipFill>
              <p:spPr>
                <a:xfrm>
                  <a:off x="2824942" y="732493"/>
                  <a:ext cx="30096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7" name="Ink 106">
                  <a:extLst>
                    <a:ext uri="{FF2B5EF4-FFF2-40B4-BE49-F238E27FC236}">
                      <a16:creationId xmlns:a16="http://schemas.microsoft.com/office/drawing/2014/main" id="{FDF508C5-D2FA-ADE2-58D3-073B626432B9}"/>
                    </a:ext>
                  </a:extLst>
                </p14:cNvPr>
                <p14:cNvContentPartPr/>
                <p14:nvPr/>
              </p14:nvContentPartPr>
              <p14:xfrm>
                <a:off x="3103942" y="711613"/>
                <a:ext cx="504720" cy="150480"/>
              </p14:xfrm>
            </p:contentPart>
          </mc:Choice>
          <mc:Fallback xmlns="">
            <p:pic>
              <p:nvPicPr>
                <p:cNvPr id="107" name="Ink 106">
                  <a:extLst>
                    <a:ext uri="{FF2B5EF4-FFF2-40B4-BE49-F238E27FC236}">
                      <a16:creationId xmlns:a16="http://schemas.microsoft.com/office/drawing/2014/main" id="{FDF508C5-D2FA-ADE2-58D3-073B626432B9}"/>
                    </a:ext>
                  </a:extLst>
                </p:cNvPr>
                <p:cNvPicPr/>
                <p:nvPr/>
              </p:nvPicPr>
              <p:blipFill>
                <a:blip r:embed="rId108"/>
                <a:stretch>
                  <a:fillRect/>
                </a:stretch>
              </p:blipFill>
              <p:spPr>
                <a:xfrm>
                  <a:off x="3097822" y="705493"/>
                  <a:ext cx="5169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9" name="Ink 108">
                  <a:extLst>
                    <a:ext uri="{FF2B5EF4-FFF2-40B4-BE49-F238E27FC236}">
                      <a16:creationId xmlns:a16="http://schemas.microsoft.com/office/drawing/2014/main" id="{691DA6AB-4B7A-5F5E-0B74-2F94033038EB}"/>
                    </a:ext>
                  </a:extLst>
                </p14:cNvPr>
                <p14:cNvContentPartPr/>
                <p14:nvPr/>
              </p14:nvContentPartPr>
              <p14:xfrm>
                <a:off x="264262" y="1068013"/>
                <a:ext cx="383400" cy="248760"/>
              </p14:xfrm>
            </p:contentPart>
          </mc:Choice>
          <mc:Fallback xmlns="">
            <p:pic>
              <p:nvPicPr>
                <p:cNvPr id="109" name="Ink 108">
                  <a:extLst>
                    <a:ext uri="{FF2B5EF4-FFF2-40B4-BE49-F238E27FC236}">
                      <a16:creationId xmlns:a16="http://schemas.microsoft.com/office/drawing/2014/main" id="{691DA6AB-4B7A-5F5E-0B74-2F94033038EB}"/>
                    </a:ext>
                  </a:extLst>
                </p:cNvPr>
                <p:cNvPicPr/>
                <p:nvPr/>
              </p:nvPicPr>
              <p:blipFill>
                <a:blip r:embed="rId110"/>
                <a:stretch>
                  <a:fillRect/>
                </a:stretch>
              </p:blipFill>
              <p:spPr>
                <a:xfrm>
                  <a:off x="258142" y="1061893"/>
                  <a:ext cx="3956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0" name="Ink 109">
                  <a:extLst>
                    <a:ext uri="{FF2B5EF4-FFF2-40B4-BE49-F238E27FC236}">
                      <a16:creationId xmlns:a16="http://schemas.microsoft.com/office/drawing/2014/main" id="{1C2A764A-43CC-F146-A92A-0C4EFE21A817}"/>
                    </a:ext>
                  </a:extLst>
                </p14:cNvPr>
                <p14:cNvContentPartPr/>
                <p14:nvPr/>
              </p14:nvContentPartPr>
              <p14:xfrm>
                <a:off x="605542" y="1188613"/>
                <a:ext cx="188280" cy="113400"/>
              </p14:xfrm>
            </p:contentPart>
          </mc:Choice>
          <mc:Fallback xmlns="">
            <p:pic>
              <p:nvPicPr>
                <p:cNvPr id="110" name="Ink 109">
                  <a:extLst>
                    <a:ext uri="{FF2B5EF4-FFF2-40B4-BE49-F238E27FC236}">
                      <a16:creationId xmlns:a16="http://schemas.microsoft.com/office/drawing/2014/main" id="{1C2A764A-43CC-F146-A92A-0C4EFE21A817}"/>
                    </a:ext>
                  </a:extLst>
                </p:cNvPr>
                <p:cNvPicPr/>
                <p:nvPr/>
              </p:nvPicPr>
              <p:blipFill>
                <a:blip r:embed="rId112"/>
                <a:stretch>
                  <a:fillRect/>
                </a:stretch>
              </p:blipFill>
              <p:spPr>
                <a:xfrm>
                  <a:off x="599422" y="1182493"/>
                  <a:ext cx="200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1" name="Ink 110">
                  <a:extLst>
                    <a:ext uri="{FF2B5EF4-FFF2-40B4-BE49-F238E27FC236}">
                      <a16:creationId xmlns:a16="http://schemas.microsoft.com/office/drawing/2014/main" id="{649A04A8-43BA-6C53-B9C5-75A50DEE928C}"/>
                    </a:ext>
                  </a:extLst>
                </p14:cNvPr>
                <p14:cNvContentPartPr/>
                <p14:nvPr/>
              </p14:nvContentPartPr>
              <p14:xfrm>
                <a:off x="837742" y="1183573"/>
                <a:ext cx="200520" cy="129960"/>
              </p14:xfrm>
            </p:contentPart>
          </mc:Choice>
          <mc:Fallback xmlns="">
            <p:pic>
              <p:nvPicPr>
                <p:cNvPr id="111" name="Ink 110">
                  <a:extLst>
                    <a:ext uri="{FF2B5EF4-FFF2-40B4-BE49-F238E27FC236}">
                      <a16:creationId xmlns:a16="http://schemas.microsoft.com/office/drawing/2014/main" id="{649A04A8-43BA-6C53-B9C5-75A50DEE928C}"/>
                    </a:ext>
                  </a:extLst>
                </p:cNvPr>
                <p:cNvPicPr/>
                <p:nvPr/>
              </p:nvPicPr>
              <p:blipFill>
                <a:blip r:embed="rId114"/>
                <a:stretch>
                  <a:fillRect/>
                </a:stretch>
              </p:blipFill>
              <p:spPr>
                <a:xfrm>
                  <a:off x="831622" y="1177453"/>
                  <a:ext cx="2127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2" name="Ink 111">
                  <a:extLst>
                    <a:ext uri="{FF2B5EF4-FFF2-40B4-BE49-F238E27FC236}">
                      <a16:creationId xmlns:a16="http://schemas.microsoft.com/office/drawing/2014/main" id="{A8878DF0-B6A4-BB58-F203-6B543AD0D2E9}"/>
                    </a:ext>
                  </a:extLst>
                </p14:cNvPr>
                <p14:cNvContentPartPr/>
                <p14:nvPr/>
              </p14:nvContentPartPr>
              <p14:xfrm>
                <a:off x="1003702" y="1212013"/>
                <a:ext cx="360" cy="360"/>
              </p14:xfrm>
            </p:contentPart>
          </mc:Choice>
          <mc:Fallback xmlns="">
            <p:pic>
              <p:nvPicPr>
                <p:cNvPr id="112" name="Ink 111">
                  <a:extLst>
                    <a:ext uri="{FF2B5EF4-FFF2-40B4-BE49-F238E27FC236}">
                      <a16:creationId xmlns:a16="http://schemas.microsoft.com/office/drawing/2014/main" id="{A8878DF0-B6A4-BB58-F203-6B543AD0D2E9}"/>
                    </a:ext>
                  </a:extLst>
                </p:cNvPr>
                <p:cNvPicPr/>
                <p:nvPr/>
              </p:nvPicPr>
              <p:blipFill>
                <a:blip r:embed="rId94"/>
                <a:stretch>
                  <a:fillRect/>
                </a:stretch>
              </p:blipFill>
              <p:spPr>
                <a:xfrm>
                  <a:off x="997582" y="12058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3" name="Ink 112">
                  <a:extLst>
                    <a:ext uri="{FF2B5EF4-FFF2-40B4-BE49-F238E27FC236}">
                      <a16:creationId xmlns:a16="http://schemas.microsoft.com/office/drawing/2014/main" id="{979486CC-0363-6473-F297-46B6332DDBCC}"/>
                    </a:ext>
                  </a:extLst>
                </p14:cNvPr>
                <p14:cNvContentPartPr/>
                <p14:nvPr/>
              </p14:nvContentPartPr>
              <p14:xfrm>
                <a:off x="1003702" y="1185013"/>
                <a:ext cx="410400" cy="144360"/>
              </p14:xfrm>
            </p:contentPart>
          </mc:Choice>
          <mc:Fallback xmlns="">
            <p:pic>
              <p:nvPicPr>
                <p:cNvPr id="113" name="Ink 112">
                  <a:extLst>
                    <a:ext uri="{FF2B5EF4-FFF2-40B4-BE49-F238E27FC236}">
                      <a16:creationId xmlns:a16="http://schemas.microsoft.com/office/drawing/2014/main" id="{979486CC-0363-6473-F297-46B6332DDBCC}"/>
                    </a:ext>
                  </a:extLst>
                </p:cNvPr>
                <p:cNvPicPr/>
                <p:nvPr/>
              </p:nvPicPr>
              <p:blipFill>
                <a:blip r:embed="rId117"/>
                <a:stretch>
                  <a:fillRect/>
                </a:stretch>
              </p:blipFill>
              <p:spPr>
                <a:xfrm>
                  <a:off x="997582" y="1178893"/>
                  <a:ext cx="42264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4" name="Ink 113">
                  <a:extLst>
                    <a:ext uri="{FF2B5EF4-FFF2-40B4-BE49-F238E27FC236}">
                      <a16:creationId xmlns:a16="http://schemas.microsoft.com/office/drawing/2014/main" id="{5F3BCD95-FF64-0265-705B-31647F7EE61C}"/>
                    </a:ext>
                  </a:extLst>
                </p14:cNvPr>
                <p14:cNvContentPartPr/>
                <p14:nvPr/>
              </p14:nvContentPartPr>
              <p14:xfrm>
                <a:off x="1442902" y="1173493"/>
                <a:ext cx="336960" cy="131400"/>
              </p14:xfrm>
            </p:contentPart>
          </mc:Choice>
          <mc:Fallback xmlns="">
            <p:pic>
              <p:nvPicPr>
                <p:cNvPr id="114" name="Ink 113">
                  <a:extLst>
                    <a:ext uri="{FF2B5EF4-FFF2-40B4-BE49-F238E27FC236}">
                      <a16:creationId xmlns:a16="http://schemas.microsoft.com/office/drawing/2014/main" id="{5F3BCD95-FF64-0265-705B-31647F7EE61C}"/>
                    </a:ext>
                  </a:extLst>
                </p:cNvPr>
                <p:cNvPicPr/>
                <p:nvPr/>
              </p:nvPicPr>
              <p:blipFill>
                <a:blip r:embed="rId119"/>
                <a:stretch>
                  <a:fillRect/>
                </a:stretch>
              </p:blipFill>
              <p:spPr>
                <a:xfrm>
                  <a:off x="1436782" y="1167373"/>
                  <a:ext cx="349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Ink 114">
                  <a:extLst>
                    <a:ext uri="{FF2B5EF4-FFF2-40B4-BE49-F238E27FC236}">
                      <a16:creationId xmlns:a16="http://schemas.microsoft.com/office/drawing/2014/main" id="{736400E6-A7DA-D2E9-7D63-A7B8F500936A}"/>
                    </a:ext>
                  </a:extLst>
                </p14:cNvPr>
                <p14:cNvContentPartPr/>
                <p14:nvPr/>
              </p14:nvContentPartPr>
              <p14:xfrm>
                <a:off x="1830982" y="1197613"/>
                <a:ext cx="105120" cy="85680"/>
              </p14:xfrm>
            </p:contentPart>
          </mc:Choice>
          <mc:Fallback xmlns="">
            <p:pic>
              <p:nvPicPr>
                <p:cNvPr id="115" name="Ink 114">
                  <a:extLst>
                    <a:ext uri="{FF2B5EF4-FFF2-40B4-BE49-F238E27FC236}">
                      <a16:creationId xmlns:a16="http://schemas.microsoft.com/office/drawing/2014/main" id="{736400E6-A7DA-D2E9-7D63-A7B8F500936A}"/>
                    </a:ext>
                  </a:extLst>
                </p:cNvPr>
                <p:cNvPicPr/>
                <p:nvPr/>
              </p:nvPicPr>
              <p:blipFill>
                <a:blip r:embed="rId121"/>
                <a:stretch>
                  <a:fillRect/>
                </a:stretch>
              </p:blipFill>
              <p:spPr>
                <a:xfrm>
                  <a:off x="1824862" y="1191493"/>
                  <a:ext cx="11736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Ink 115">
                  <a:extLst>
                    <a:ext uri="{FF2B5EF4-FFF2-40B4-BE49-F238E27FC236}">
                      <a16:creationId xmlns:a16="http://schemas.microsoft.com/office/drawing/2014/main" id="{C38E2546-F585-1B32-F087-7C2F50DB67C7}"/>
                    </a:ext>
                  </a:extLst>
                </p14:cNvPr>
                <p14:cNvContentPartPr/>
                <p14:nvPr/>
              </p14:nvContentPartPr>
              <p14:xfrm>
                <a:off x="2006302" y="1029133"/>
                <a:ext cx="108000" cy="239040"/>
              </p14:xfrm>
            </p:contentPart>
          </mc:Choice>
          <mc:Fallback xmlns="">
            <p:pic>
              <p:nvPicPr>
                <p:cNvPr id="116" name="Ink 115">
                  <a:extLst>
                    <a:ext uri="{FF2B5EF4-FFF2-40B4-BE49-F238E27FC236}">
                      <a16:creationId xmlns:a16="http://schemas.microsoft.com/office/drawing/2014/main" id="{C38E2546-F585-1B32-F087-7C2F50DB67C7}"/>
                    </a:ext>
                  </a:extLst>
                </p:cNvPr>
                <p:cNvPicPr/>
                <p:nvPr/>
              </p:nvPicPr>
              <p:blipFill>
                <a:blip r:embed="rId123"/>
                <a:stretch>
                  <a:fillRect/>
                </a:stretch>
              </p:blipFill>
              <p:spPr>
                <a:xfrm>
                  <a:off x="2000182" y="1023013"/>
                  <a:ext cx="1202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7" name="Ink 116">
                  <a:extLst>
                    <a:ext uri="{FF2B5EF4-FFF2-40B4-BE49-F238E27FC236}">
                      <a16:creationId xmlns:a16="http://schemas.microsoft.com/office/drawing/2014/main" id="{B1ED069B-E5EF-473F-6EEF-1351BF630B70}"/>
                    </a:ext>
                  </a:extLst>
                </p14:cNvPr>
                <p14:cNvContentPartPr/>
                <p14:nvPr/>
              </p14:nvContentPartPr>
              <p14:xfrm>
                <a:off x="2001622" y="1086013"/>
                <a:ext cx="226080" cy="159840"/>
              </p14:xfrm>
            </p:contentPart>
          </mc:Choice>
          <mc:Fallback xmlns="">
            <p:pic>
              <p:nvPicPr>
                <p:cNvPr id="117" name="Ink 116">
                  <a:extLst>
                    <a:ext uri="{FF2B5EF4-FFF2-40B4-BE49-F238E27FC236}">
                      <a16:creationId xmlns:a16="http://schemas.microsoft.com/office/drawing/2014/main" id="{B1ED069B-E5EF-473F-6EEF-1351BF630B70}"/>
                    </a:ext>
                  </a:extLst>
                </p:cNvPr>
                <p:cNvPicPr/>
                <p:nvPr/>
              </p:nvPicPr>
              <p:blipFill>
                <a:blip r:embed="rId125"/>
                <a:stretch>
                  <a:fillRect/>
                </a:stretch>
              </p:blipFill>
              <p:spPr>
                <a:xfrm>
                  <a:off x="1995502" y="1079893"/>
                  <a:ext cx="238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8" name="Ink 117">
                  <a:extLst>
                    <a:ext uri="{FF2B5EF4-FFF2-40B4-BE49-F238E27FC236}">
                      <a16:creationId xmlns:a16="http://schemas.microsoft.com/office/drawing/2014/main" id="{3E4B18CC-B3B5-DC06-F6C9-9C1BCC06E18E}"/>
                    </a:ext>
                  </a:extLst>
                </p14:cNvPr>
                <p14:cNvContentPartPr/>
                <p14:nvPr/>
              </p14:nvContentPartPr>
              <p14:xfrm>
                <a:off x="2333542" y="983053"/>
                <a:ext cx="37800" cy="269640"/>
              </p14:xfrm>
            </p:contentPart>
          </mc:Choice>
          <mc:Fallback xmlns="">
            <p:pic>
              <p:nvPicPr>
                <p:cNvPr id="118" name="Ink 117">
                  <a:extLst>
                    <a:ext uri="{FF2B5EF4-FFF2-40B4-BE49-F238E27FC236}">
                      <a16:creationId xmlns:a16="http://schemas.microsoft.com/office/drawing/2014/main" id="{3E4B18CC-B3B5-DC06-F6C9-9C1BCC06E18E}"/>
                    </a:ext>
                  </a:extLst>
                </p:cNvPr>
                <p:cNvPicPr/>
                <p:nvPr/>
              </p:nvPicPr>
              <p:blipFill>
                <a:blip r:embed="rId127"/>
                <a:stretch>
                  <a:fillRect/>
                </a:stretch>
              </p:blipFill>
              <p:spPr>
                <a:xfrm>
                  <a:off x="2327422" y="976933"/>
                  <a:ext cx="500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9" name="Ink 118">
                  <a:extLst>
                    <a:ext uri="{FF2B5EF4-FFF2-40B4-BE49-F238E27FC236}">
                      <a16:creationId xmlns:a16="http://schemas.microsoft.com/office/drawing/2014/main" id="{CBA5369A-4493-4F21-CC52-539336DE2F27}"/>
                    </a:ext>
                  </a:extLst>
                </p14:cNvPr>
                <p14:cNvContentPartPr/>
                <p14:nvPr/>
              </p14:nvContentPartPr>
              <p14:xfrm>
                <a:off x="2287102" y="1165573"/>
                <a:ext cx="254160" cy="2880"/>
              </p14:xfrm>
            </p:contentPart>
          </mc:Choice>
          <mc:Fallback xmlns="">
            <p:pic>
              <p:nvPicPr>
                <p:cNvPr id="119" name="Ink 118">
                  <a:extLst>
                    <a:ext uri="{FF2B5EF4-FFF2-40B4-BE49-F238E27FC236}">
                      <a16:creationId xmlns:a16="http://schemas.microsoft.com/office/drawing/2014/main" id="{CBA5369A-4493-4F21-CC52-539336DE2F27}"/>
                    </a:ext>
                  </a:extLst>
                </p:cNvPr>
                <p:cNvPicPr/>
                <p:nvPr/>
              </p:nvPicPr>
              <p:blipFill>
                <a:blip r:embed="rId129"/>
                <a:stretch>
                  <a:fillRect/>
                </a:stretch>
              </p:blipFill>
              <p:spPr>
                <a:xfrm>
                  <a:off x="2280982" y="1159453"/>
                  <a:ext cx="2664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0" name="Ink 119">
                  <a:extLst>
                    <a:ext uri="{FF2B5EF4-FFF2-40B4-BE49-F238E27FC236}">
                      <a16:creationId xmlns:a16="http://schemas.microsoft.com/office/drawing/2014/main" id="{13B436E4-C7DC-2DCC-9C8E-22FB9B2B686D}"/>
                    </a:ext>
                  </a:extLst>
                </p14:cNvPr>
                <p14:cNvContentPartPr/>
                <p14:nvPr/>
              </p14:nvContentPartPr>
              <p14:xfrm>
                <a:off x="2343262" y="1115173"/>
                <a:ext cx="254880" cy="172800"/>
              </p14:xfrm>
            </p:contentPart>
          </mc:Choice>
          <mc:Fallback xmlns="">
            <p:pic>
              <p:nvPicPr>
                <p:cNvPr id="120" name="Ink 119">
                  <a:extLst>
                    <a:ext uri="{FF2B5EF4-FFF2-40B4-BE49-F238E27FC236}">
                      <a16:creationId xmlns:a16="http://schemas.microsoft.com/office/drawing/2014/main" id="{13B436E4-C7DC-2DCC-9C8E-22FB9B2B686D}"/>
                    </a:ext>
                  </a:extLst>
                </p:cNvPr>
                <p:cNvPicPr/>
                <p:nvPr/>
              </p:nvPicPr>
              <p:blipFill>
                <a:blip r:embed="rId131"/>
                <a:stretch>
                  <a:fillRect/>
                </a:stretch>
              </p:blipFill>
              <p:spPr>
                <a:xfrm>
                  <a:off x="2337142" y="1109053"/>
                  <a:ext cx="26712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2" name="Ink 121">
                  <a:extLst>
                    <a:ext uri="{FF2B5EF4-FFF2-40B4-BE49-F238E27FC236}">
                      <a16:creationId xmlns:a16="http://schemas.microsoft.com/office/drawing/2014/main" id="{48479BD5-BCA0-E122-81A9-8A9B70C9E845}"/>
                    </a:ext>
                  </a:extLst>
                </p14:cNvPr>
                <p14:cNvContentPartPr/>
                <p14:nvPr/>
              </p14:nvContentPartPr>
              <p14:xfrm>
                <a:off x="287302" y="1481653"/>
                <a:ext cx="204120" cy="237600"/>
              </p14:xfrm>
            </p:contentPart>
          </mc:Choice>
          <mc:Fallback xmlns="">
            <p:pic>
              <p:nvPicPr>
                <p:cNvPr id="122" name="Ink 121">
                  <a:extLst>
                    <a:ext uri="{FF2B5EF4-FFF2-40B4-BE49-F238E27FC236}">
                      <a16:creationId xmlns:a16="http://schemas.microsoft.com/office/drawing/2014/main" id="{48479BD5-BCA0-E122-81A9-8A9B70C9E845}"/>
                    </a:ext>
                  </a:extLst>
                </p:cNvPr>
                <p:cNvPicPr/>
                <p:nvPr/>
              </p:nvPicPr>
              <p:blipFill>
                <a:blip r:embed="rId133"/>
                <a:stretch>
                  <a:fillRect/>
                </a:stretch>
              </p:blipFill>
              <p:spPr>
                <a:xfrm>
                  <a:off x="281182" y="1475533"/>
                  <a:ext cx="2163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 name="Ink 122">
                  <a:extLst>
                    <a:ext uri="{FF2B5EF4-FFF2-40B4-BE49-F238E27FC236}">
                      <a16:creationId xmlns:a16="http://schemas.microsoft.com/office/drawing/2014/main" id="{072D959A-5F9B-C612-D745-24AA153DE494}"/>
                    </a:ext>
                  </a:extLst>
                </p14:cNvPr>
                <p14:cNvContentPartPr/>
                <p14:nvPr/>
              </p14:nvContentPartPr>
              <p14:xfrm>
                <a:off x="546862" y="1593613"/>
                <a:ext cx="209160" cy="113040"/>
              </p14:xfrm>
            </p:contentPart>
          </mc:Choice>
          <mc:Fallback xmlns="">
            <p:pic>
              <p:nvPicPr>
                <p:cNvPr id="123" name="Ink 122">
                  <a:extLst>
                    <a:ext uri="{FF2B5EF4-FFF2-40B4-BE49-F238E27FC236}">
                      <a16:creationId xmlns:a16="http://schemas.microsoft.com/office/drawing/2014/main" id="{072D959A-5F9B-C612-D745-24AA153DE494}"/>
                    </a:ext>
                  </a:extLst>
                </p:cNvPr>
                <p:cNvPicPr/>
                <p:nvPr/>
              </p:nvPicPr>
              <p:blipFill>
                <a:blip r:embed="rId135"/>
                <a:stretch>
                  <a:fillRect/>
                </a:stretch>
              </p:blipFill>
              <p:spPr>
                <a:xfrm>
                  <a:off x="540742" y="1587493"/>
                  <a:ext cx="2214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4" name="Ink 123">
                  <a:extLst>
                    <a:ext uri="{FF2B5EF4-FFF2-40B4-BE49-F238E27FC236}">
                      <a16:creationId xmlns:a16="http://schemas.microsoft.com/office/drawing/2014/main" id="{7C18BFF5-EC4C-1FA7-8717-470DB7CA9C7F}"/>
                    </a:ext>
                  </a:extLst>
                </p14:cNvPr>
                <p14:cNvContentPartPr/>
                <p14:nvPr/>
              </p14:nvContentPartPr>
              <p14:xfrm>
                <a:off x="681502" y="1671373"/>
                <a:ext cx="360" cy="360"/>
              </p14:xfrm>
            </p:contentPart>
          </mc:Choice>
          <mc:Fallback xmlns="">
            <p:pic>
              <p:nvPicPr>
                <p:cNvPr id="124" name="Ink 123">
                  <a:extLst>
                    <a:ext uri="{FF2B5EF4-FFF2-40B4-BE49-F238E27FC236}">
                      <a16:creationId xmlns:a16="http://schemas.microsoft.com/office/drawing/2014/main" id="{7C18BFF5-EC4C-1FA7-8717-470DB7CA9C7F}"/>
                    </a:ext>
                  </a:extLst>
                </p:cNvPr>
                <p:cNvPicPr/>
                <p:nvPr/>
              </p:nvPicPr>
              <p:blipFill>
                <a:blip r:embed="rId94"/>
                <a:stretch>
                  <a:fillRect/>
                </a:stretch>
              </p:blipFill>
              <p:spPr>
                <a:xfrm>
                  <a:off x="675382" y="16652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5" name="Ink 124">
                  <a:extLst>
                    <a:ext uri="{FF2B5EF4-FFF2-40B4-BE49-F238E27FC236}">
                      <a16:creationId xmlns:a16="http://schemas.microsoft.com/office/drawing/2014/main" id="{2519F072-E4E0-D46D-5289-22F0C57E59F2}"/>
                    </a:ext>
                  </a:extLst>
                </p14:cNvPr>
                <p14:cNvContentPartPr/>
                <p14:nvPr/>
              </p14:nvContentPartPr>
              <p14:xfrm>
                <a:off x="525262" y="1569493"/>
                <a:ext cx="156600" cy="262800"/>
              </p14:xfrm>
            </p:contentPart>
          </mc:Choice>
          <mc:Fallback xmlns="">
            <p:pic>
              <p:nvPicPr>
                <p:cNvPr id="125" name="Ink 124">
                  <a:extLst>
                    <a:ext uri="{FF2B5EF4-FFF2-40B4-BE49-F238E27FC236}">
                      <a16:creationId xmlns:a16="http://schemas.microsoft.com/office/drawing/2014/main" id="{2519F072-E4E0-D46D-5289-22F0C57E59F2}"/>
                    </a:ext>
                  </a:extLst>
                </p:cNvPr>
                <p:cNvPicPr/>
                <p:nvPr/>
              </p:nvPicPr>
              <p:blipFill>
                <a:blip r:embed="rId138"/>
                <a:stretch>
                  <a:fillRect/>
                </a:stretch>
              </p:blipFill>
              <p:spPr>
                <a:xfrm>
                  <a:off x="519142" y="1563373"/>
                  <a:ext cx="1688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6" name="Ink 125">
                  <a:extLst>
                    <a:ext uri="{FF2B5EF4-FFF2-40B4-BE49-F238E27FC236}">
                      <a16:creationId xmlns:a16="http://schemas.microsoft.com/office/drawing/2014/main" id="{36C93244-EC08-502E-4D0C-FDFBF7E585F4}"/>
                    </a:ext>
                  </a:extLst>
                </p14:cNvPr>
                <p14:cNvContentPartPr/>
                <p14:nvPr/>
              </p14:nvContentPartPr>
              <p14:xfrm>
                <a:off x="830182" y="1548253"/>
                <a:ext cx="237240" cy="165960"/>
              </p14:xfrm>
            </p:contentPart>
          </mc:Choice>
          <mc:Fallback xmlns="">
            <p:pic>
              <p:nvPicPr>
                <p:cNvPr id="126" name="Ink 125">
                  <a:extLst>
                    <a:ext uri="{FF2B5EF4-FFF2-40B4-BE49-F238E27FC236}">
                      <a16:creationId xmlns:a16="http://schemas.microsoft.com/office/drawing/2014/main" id="{36C93244-EC08-502E-4D0C-FDFBF7E585F4}"/>
                    </a:ext>
                  </a:extLst>
                </p:cNvPr>
                <p:cNvPicPr/>
                <p:nvPr/>
              </p:nvPicPr>
              <p:blipFill>
                <a:blip r:embed="rId140"/>
                <a:stretch>
                  <a:fillRect/>
                </a:stretch>
              </p:blipFill>
              <p:spPr>
                <a:xfrm>
                  <a:off x="824062" y="1542133"/>
                  <a:ext cx="2494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7" name="Ink 126">
                  <a:extLst>
                    <a:ext uri="{FF2B5EF4-FFF2-40B4-BE49-F238E27FC236}">
                      <a16:creationId xmlns:a16="http://schemas.microsoft.com/office/drawing/2014/main" id="{DB5B91CC-C489-FD52-5EB1-AB3509F62E11}"/>
                    </a:ext>
                  </a:extLst>
                </p14:cNvPr>
                <p14:cNvContentPartPr/>
                <p14:nvPr/>
              </p14:nvContentPartPr>
              <p14:xfrm>
                <a:off x="964462" y="1589293"/>
                <a:ext cx="127080" cy="108000"/>
              </p14:xfrm>
            </p:contentPart>
          </mc:Choice>
          <mc:Fallback xmlns="">
            <p:pic>
              <p:nvPicPr>
                <p:cNvPr id="127" name="Ink 126">
                  <a:extLst>
                    <a:ext uri="{FF2B5EF4-FFF2-40B4-BE49-F238E27FC236}">
                      <a16:creationId xmlns:a16="http://schemas.microsoft.com/office/drawing/2014/main" id="{DB5B91CC-C489-FD52-5EB1-AB3509F62E11}"/>
                    </a:ext>
                  </a:extLst>
                </p:cNvPr>
                <p:cNvPicPr/>
                <p:nvPr/>
              </p:nvPicPr>
              <p:blipFill>
                <a:blip r:embed="rId142"/>
                <a:stretch>
                  <a:fillRect/>
                </a:stretch>
              </p:blipFill>
              <p:spPr>
                <a:xfrm>
                  <a:off x="958342" y="1583173"/>
                  <a:ext cx="139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8" name="Ink 127">
                  <a:extLst>
                    <a:ext uri="{FF2B5EF4-FFF2-40B4-BE49-F238E27FC236}">
                      <a16:creationId xmlns:a16="http://schemas.microsoft.com/office/drawing/2014/main" id="{8BDAF08A-5B35-0E0C-7C8D-6883A3CEBC9A}"/>
                    </a:ext>
                  </a:extLst>
                </p14:cNvPr>
                <p14:cNvContentPartPr/>
                <p14:nvPr/>
              </p14:nvContentPartPr>
              <p14:xfrm>
                <a:off x="1135102" y="1569853"/>
                <a:ext cx="252000" cy="139320"/>
              </p14:xfrm>
            </p:contentPart>
          </mc:Choice>
          <mc:Fallback xmlns="">
            <p:pic>
              <p:nvPicPr>
                <p:cNvPr id="128" name="Ink 127">
                  <a:extLst>
                    <a:ext uri="{FF2B5EF4-FFF2-40B4-BE49-F238E27FC236}">
                      <a16:creationId xmlns:a16="http://schemas.microsoft.com/office/drawing/2014/main" id="{8BDAF08A-5B35-0E0C-7C8D-6883A3CEBC9A}"/>
                    </a:ext>
                  </a:extLst>
                </p:cNvPr>
                <p:cNvPicPr/>
                <p:nvPr/>
              </p:nvPicPr>
              <p:blipFill>
                <a:blip r:embed="rId144"/>
                <a:stretch>
                  <a:fillRect/>
                </a:stretch>
              </p:blipFill>
              <p:spPr>
                <a:xfrm>
                  <a:off x="1128982" y="1563733"/>
                  <a:ext cx="264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9" name="Ink 128">
                  <a:extLst>
                    <a:ext uri="{FF2B5EF4-FFF2-40B4-BE49-F238E27FC236}">
                      <a16:creationId xmlns:a16="http://schemas.microsoft.com/office/drawing/2014/main" id="{97C03CE9-17AC-DBE8-4F9C-55652AA034B3}"/>
                    </a:ext>
                  </a:extLst>
                </p14:cNvPr>
                <p14:cNvContentPartPr/>
                <p14:nvPr/>
              </p14:nvContentPartPr>
              <p14:xfrm>
                <a:off x="1364782" y="1373653"/>
                <a:ext cx="339480" cy="336960"/>
              </p14:xfrm>
            </p:contentPart>
          </mc:Choice>
          <mc:Fallback xmlns="">
            <p:pic>
              <p:nvPicPr>
                <p:cNvPr id="129" name="Ink 128">
                  <a:extLst>
                    <a:ext uri="{FF2B5EF4-FFF2-40B4-BE49-F238E27FC236}">
                      <a16:creationId xmlns:a16="http://schemas.microsoft.com/office/drawing/2014/main" id="{97C03CE9-17AC-DBE8-4F9C-55652AA034B3}"/>
                    </a:ext>
                  </a:extLst>
                </p:cNvPr>
                <p:cNvPicPr/>
                <p:nvPr/>
              </p:nvPicPr>
              <p:blipFill>
                <a:blip r:embed="rId146"/>
                <a:stretch>
                  <a:fillRect/>
                </a:stretch>
              </p:blipFill>
              <p:spPr>
                <a:xfrm>
                  <a:off x="1358662" y="1367533"/>
                  <a:ext cx="3517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0" name="Ink 129">
                  <a:extLst>
                    <a:ext uri="{FF2B5EF4-FFF2-40B4-BE49-F238E27FC236}">
                      <a16:creationId xmlns:a16="http://schemas.microsoft.com/office/drawing/2014/main" id="{A9FA603E-9DCC-4669-4D0C-96A741FCA9A7}"/>
                    </a:ext>
                  </a:extLst>
                </p14:cNvPr>
                <p14:cNvContentPartPr/>
                <p14:nvPr/>
              </p14:nvContentPartPr>
              <p14:xfrm>
                <a:off x="1665022" y="1516573"/>
                <a:ext cx="144360" cy="184680"/>
              </p14:xfrm>
            </p:contentPart>
          </mc:Choice>
          <mc:Fallback xmlns="">
            <p:pic>
              <p:nvPicPr>
                <p:cNvPr id="130" name="Ink 129">
                  <a:extLst>
                    <a:ext uri="{FF2B5EF4-FFF2-40B4-BE49-F238E27FC236}">
                      <a16:creationId xmlns:a16="http://schemas.microsoft.com/office/drawing/2014/main" id="{A9FA603E-9DCC-4669-4D0C-96A741FCA9A7}"/>
                    </a:ext>
                  </a:extLst>
                </p:cNvPr>
                <p:cNvPicPr/>
                <p:nvPr/>
              </p:nvPicPr>
              <p:blipFill>
                <a:blip r:embed="rId148"/>
                <a:stretch>
                  <a:fillRect/>
                </a:stretch>
              </p:blipFill>
              <p:spPr>
                <a:xfrm>
                  <a:off x="1658902" y="1510453"/>
                  <a:ext cx="1566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1" name="Ink 130">
                  <a:extLst>
                    <a:ext uri="{FF2B5EF4-FFF2-40B4-BE49-F238E27FC236}">
                      <a16:creationId xmlns:a16="http://schemas.microsoft.com/office/drawing/2014/main" id="{36E7F705-74C3-F759-0E18-033EAE9E1CDF}"/>
                    </a:ext>
                  </a:extLst>
                </p14:cNvPr>
                <p14:cNvContentPartPr/>
                <p14:nvPr/>
              </p14:nvContentPartPr>
              <p14:xfrm>
                <a:off x="1803622" y="1411813"/>
                <a:ext cx="344880" cy="273240"/>
              </p14:xfrm>
            </p:contentPart>
          </mc:Choice>
          <mc:Fallback xmlns="">
            <p:pic>
              <p:nvPicPr>
                <p:cNvPr id="131" name="Ink 130">
                  <a:extLst>
                    <a:ext uri="{FF2B5EF4-FFF2-40B4-BE49-F238E27FC236}">
                      <a16:creationId xmlns:a16="http://schemas.microsoft.com/office/drawing/2014/main" id="{36E7F705-74C3-F759-0E18-033EAE9E1CDF}"/>
                    </a:ext>
                  </a:extLst>
                </p:cNvPr>
                <p:cNvPicPr/>
                <p:nvPr/>
              </p:nvPicPr>
              <p:blipFill>
                <a:blip r:embed="rId150"/>
                <a:stretch>
                  <a:fillRect/>
                </a:stretch>
              </p:blipFill>
              <p:spPr>
                <a:xfrm>
                  <a:off x="1797502" y="1405693"/>
                  <a:ext cx="3571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2" name="Ink 131">
                  <a:extLst>
                    <a:ext uri="{FF2B5EF4-FFF2-40B4-BE49-F238E27FC236}">
                      <a16:creationId xmlns:a16="http://schemas.microsoft.com/office/drawing/2014/main" id="{6D3D142E-D726-B260-6A1F-03391348F8A9}"/>
                    </a:ext>
                  </a:extLst>
                </p14:cNvPr>
                <p14:cNvContentPartPr/>
                <p14:nvPr/>
              </p14:nvContentPartPr>
              <p14:xfrm>
                <a:off x="2198542" y="1576333"/>
                <a:ext cx="132840" cy="111960"/>
              </p14:xfrm>
            </p:contentPart>
          </mc:Choice>
          <mc:Fallback xmlns="">
            <p:pic>
              <p:nvPicPr>
                <p:cNvPr id="132" name="Ink 131">
                  <a:extLst>
                    <a:ext uri="{FF2B5EF4-FFF2-40B4-BE49-F238E27FC236}">
                      <a16:creationId xmlns:a16="http://schemas.microsoft.com/office/drawing/2014/main" id="{6D3D142E-D726-B260-6A1F-03391348F8A9}"/>
                    </a:ext>
                  </a:extLst>
                </p:cNvPr>
                <p:cNvPicPr/>
                <p:nvPr/>
              </p:nvPicPr>
              <p:blipFill>
                <a:blip r:embed="rId152"/>
                <a:stretch>
                  <a:fillRect/>
                </a:stretch>
              </p:blipFill>
              <p:spPr>
                <a:xfrm>
                  <a:off x="2192422" y="1570213"/>
                  <a:ext cx="1450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33" name="Ink 132">
                  <a:extLst>
                    <a:ext uri="{FF2B5EF4-FFF2-40B4-BE49-F238E27FC236}">
                      <a16:creationId xmlns:a16="http://schemas.microsoft.com/office/drawing/2014/main" id="{BBFD3C6C-38DB-18F7-BAE8-BF924DD62AA2}"/>
                    </a:ext>
                  </a:extLst>
                </p14:cNvPr>
                <p14:cNvContentPartPr/>
                <p14:nvPr/>
              </p14:nvContentPartPr>
              <p14:xfrm>
                <a:off x="2445862" y="1439173"/>
                <a:ext cx="56520" cy="249480"/>
              </p14:xfrm>
            </p:contentPart>
          </mc:Choice>
          <mc:Fallback xmlns="">
            <p:pic>
              <p:nvPicPr>
                <p:cNvPr id="133" name="Ink 132">
                  <a:extLst>
                    <a:ext uri="{FF2B5EF4-FFF2-40B4-BE49-F238E27FC236}">
                      <a16:creationId xmlns:a16="http://schemas.microsoft.com/office/drawing/2014/main" id="{BBFD3C6C-38DB-18F7-BAE8-BF924DD62AA2}"/>
                    </a:ext>
                  </a:extLst>
                </p:cNvPr>
                <p:cNvPicPr/>
                <p:nvPr/>
              </p:nvPicPr>
              <p:blipFill>
                <a:blip r:embed="rId154"/>
                <a:stretch>
                  <a:fillRect/>
                </a:stretch>
              </p:blipFill>
              <p:spPr>
                <a:xfrm>
                  <a:off x="2439742" y="1433053"/>
                  <a:ext cx="687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34" name="Ink 133">
                  <a:extLst>
                    <a:ext uri="{FF2B5EF4-FFF2-40B4-BE49-F238E27FC236}">
                      <a16:creationId xmlns:a16="http://schemas.microsoft.com/office/drawing/2014/main" id="{F60A9892-ED30-5D66-A311-E0CA68BAABD3}"/>
                    </a:ext>
                  </a:extLst>
                </p14:cNvPr>
                <p14:cNvContentPartPr/>
                <p14:nvPr/>
              </p14:nvContentPartPr>
              <p14:xfrm>
                <a:off x="2374942" y="1609813"/>
                <a:ext cx="159120" cy="16920"/>
              </p14:xfrm>
            </p:contentPart>
          </mc:Choice>
          <mc:Fallback xmlns="">
            <p:pic>
              <p:nvPicPr>
                <p:cNvPr id="134" name="Ink 133">
                  <a:extLst>
                    <a:ext uri="{FF2B5EF4-FFF2-40B4-BE49-F238E27FC236}">
                      <a16:creationId xmlns:a16="http://schemas.microsoft.com/office/drawing/2014/main" id="{F60A9892-ED30-5D66-A311-E0CA68BAABD3}"/>
                    </a:ext>
                  </a:extLst>
                </p:cNvPr>
                <p:cNvPicPr/>
                <p:nvPr/>
              </p:nvPicPr>
              <p:blipFill>
                <a:blip r:embed="rId156"/>
                <a:stretch>
                  <a:fillRect/>
                </a:stretch>
              </p:blipFill>
              <p:spPr>
                <a:xfrm>
                  <a:off x="2368822" y="1603693"/>
                  <a:ext cx="171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35" name="Ink 134">
                  <a:extLst>
                    <a:ext uri="{FF2B5EF4-FFF2-40B4-BE49-F238E27FC236}">
                      <a16:creationId xmlns:a16="http://schemas.microsoft.com/office/drawing/2014/main" id="{437B4B47-AD38-25F8-2CA5-ACA1F1C844D2}"/>
                    </a:ext>
                  </a:extLst>
                </p14:cNvPr>
                <p14:cNvContentPartPr/>
                <p14:nvPr/>
              </p14:nvContentPartPr>
              <p14:xfrm>
                <a:off x="2314102" y="1629613"/>
                <a:ext cx="329760" cy="101160"/>
              </p14:xfrm>
            </p:contentPart>
          </mc:Choice>
          <mc:Fallback xmlns="">
            <p:pic>
              <p:nvPicPr>
                <p:cNvPr id="135" name="Ink 134">
                  <a:extLst>
                    <a:ext uri="{FF2B5EF4-FFF2-40B4-BE49-F238E27FC236}">
                      <a16:creationId xmlns:a16="http://schemas.microsoft.com/office/drawing/2014/main" id="{437B4B47-AD38-25F8-2CA5-ACA1F1C844D2}"/>
                    </a:ext>
                  </a:extLst>
                </p:cNvPr>
                <p:cNvPicPr/>
                <p:nvPr/>
              </p:nvPicPr>
              <p:blipFill>
                <a:blip r:embed="rId158"/>
                <a:stretch>
                  <a:fillRect/>
                </a:stretch>
              </p:blipFill>
              <p:spPr>
                <a:xfrm>
                  <a:off x="2307982" y="1623493"/>
                  <a:ext cx="342000" cy="113400"/>
                </a:xfrm>
                <a:prstGeom prst="rect">
                  <a:avLst/>
                </a:prstGeom>
              </p:spPr>
            </p:pic>
          </mc:Fallback>
        </mc:AlternateContent>
      </p:grpSp>
      <p:grpSp>
        <p:nvGrpSpPr>
          <p:cNvPr id="150" name="Group 149">
            <a:extLst>
              <a:ext uri="{FF2B5EF4-FFF2-40B4-BE49-F238E27FC236}">
                <a16:creationId xmlns:a16="http://schemas.microsoft.com/office/drawing/2014/main" id="{2D52ECEC-D821-6A72-FAB5-43CE0BB11843}"/>
              </a:ext>
            </a:extLst>
          </p:cNvPr>
          <p:cNvGrpSpPr/>
          <p:nvPr/>
        </p:nvGrpSpPr>
        <p:grpSpPr>
          <a:xfrm>
            <a:off x="8754142" y="91693"/>
            <a:ext cx="1594800" cy="407160"/>
            <a:chOff x="8754142" y="91693"/>
            <a:chExt cx="1594800" cy="407160"/>
          </a:xfrm>
        </p:grpSpPr>
        <mc:AlternateContent xmlns:mc="http://schemas.openxmlformats.org/markup-compatibility/2006" xmlns:p14="http://schemas.microsoft.com/office/powerpoint/2010/main">
          <mc:Choice Requires="p14">
            <p:contentPart p14:bwMode="auto" r:id="rId159">
              <p14:nvContentPartPr>
                <p14:cNvPr id="137" name="Ink 136">
                  <a:extLst>
                    <a:ext uri="{FF2B5EF4-FFF2-40B4-BE49-F238E27FC236}">
                      <a16:creationId xmlns:a16="http://schemas.microsoft.com/office/drawing/2014/main" id="{5DF7C8AE-13D1-6084-0056-0FA18F916700}"/>
                    </a:ext>
                  </a:extLst>
                </p14:cNvPr>
                <p14:cNvContentPartPr/>
                <p14:nvPr/>
              </p14:nvContentPartPr>
              <p14:xfrm>
                <a:off x="8754142" y="109693"/>
                <a:ext cx="366480" cy="389160"/>
              </p14:xfrm>
            </p:contentPart>
          </mc:Choice>
          <mc:Fallback xmlns="">
            <p:pic>
              <p:nvPicPr>
                <p:cNvPr id="137" name="Ink 136">
                  <a:extLst>
                    <a:ext uri="{FF2B5EF4-FFF2-40B4-BE49-F238E27FC236}">
                      <a16:creationId xmlns:a16="http://schemas.microsoft.com/office/drawing/2014/main" id="{5DF7C8AE-13D1-6084-0056-0FA18F916700}"/>
                    </a:ext>
                  </a:extLst>
                </p:cNvPr>
                <p:cNvPicPr/>
                <p:nvPr/>
              </p:nvPicPr>
              <p:blipFill>
                <a:blip r:embed="rId160"/>
                <a:stretch>
                  <a:fillRect/>
                </a:stretch>
              </p:blipFill>
              <p:spPr>
                <a:xfrm>
                  <a:off x="8748022" y="103573"/>
                  <a:ext cx="3787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8" name="Ink 137">
                  <a:extLst>
                    <a:ext uri="{FF2B5EF4-FFF2-40B4-BE49-F238E27FC236}">
                      <a16:creationId xmlns:a16="http://schemas.microsoft.com/office/drawing/2014/main" id="{9AF35975-9E54-AD9F-BBBF-A4D0C8271092}"/>
                    </a:ext>
                  </a:extLst>
                </p14:cNvPr>
                <p14:cNvContentPartPr/>
                <p14:nvPr/>
              </p14:nvContentPartPr>
              <p14:xfrm>
                <a:off x="9068782" y="244693"/>
                <a:ext cx="32400" cy="149760"/>
              </p14:xfrm>
            </p:contentPart>
          </mc:Choice>
          <mc:Fallback xmlns="">
            <p:pic>
              <p:nvPicPr>
                <p:cNvPr id="138" name="Ink 137">
                  <a:extLst>
                    <a:ext uri="{FF2B5EF4-FFF2-40B4-BE49-F238E27FC236}">
                      <a16:creationId xmlns:a16="http://schemas.microsoft.com/office/drawing/2014/main" id="{9AF35975-9E54-AD9F-BBBF-A4D0C8271092}"/>
                    </a:ext>
                  </a:extLst>
                </p:cNvPr>
                <p:cNvPicPr/>
                <p:nvPr/>
              </p:nvPicPr>
              <p:blipFill>
                <a:blip r:embed="rId162"/>
                <a:stretch>
                  <a:fillRect/>
                </a:stretch>
              </p:blipFill>
              <p:spPr>
                <a:xfrm>
                  <a:off x="9062662" y="238573"/>
                  <a:ext cx="44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0" name="Ink 139">
                  <a:extLst>
                    <a:ext uri="{FF2B5EF4-FFF2-40B4-BE49-F238E27FC236}">
                      <a16:creationId xmlns:a16="http://schemas.microsoft.com/office/drawing/2014/main" id="{8F4F45B0-D96C-39D3-28C0-A981BB95F3E7}"/>
                    </a:ext>
                  </a:extLst>
                </p14:cNvPr>
                <p14:cNvContentPartPr/>
                <p14:nvPr/>
              </p14:nvContentPartPr>
              <p14:xfrm>
                <a:off x="9127462" y="212293"/>
                <a:ext cx="154080" cy="32400"/>
              </p14:xfrm>
            </p:contentPart>
          </mc:Choice>
          <mc:Fallback xmlns="">
            <p:pic>
              <p:nvPicPr>
                <p:cNvPr id="140" name="Ink 139">
                  <a:extLst>
                    <a:ext uri="{FF2B5EF4-FFF2-40B4-BE49-F238E27FC236}">
                      <a16:creationId xmlns:a16="http://schemas.microsoft.com/office/drawing/2014/main" id="{8F4F45B0-D96C-39D3-28C0-A981BB95F3E7}"/>
                    </a:ext>
                  </a:extLst>
                </p:cNvPr>
                <p:cNvPicPr/>
                <p:nvPr/>
              </p:nvPicPr>
              <p:blipFill>
                <a:blip r:embed="rId164"/>
                <a:stretch>
                  <a:fillRect/>
                </a:stretch>
              </p:blipFill>
              <p:spPr>
                <a:xfrm>
                  <a:off x="9121342" y="206173"/>
                  <a:ext cx="1663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1" name="Ink 140">
                  <a:extLst>
                    <a:ext uri="{FF2B5EF4-FFF2-40B4-BE49-F238E27FC236}">
                      <a16:creationId xmlns:a16="http://schemas.microsoft.com/office/drawing/2014/main" id="{AB2ACB81-8DD5-AD74-0416-11927913DB33}"/>
                    </a:ext>
                  </a:extLst>
                </p14:cNvPr>
                <p14:cNvContentPartPr/>
                <p14:nvPr/>
              </p14:nvContentPartPr>
              <p14:xfrm>
                <a:off x="9127462" y="240373"/>
                <a:ext cx="360" cy="360"/>
              </p14:xfrm>
            </p:contentPart>
          </mc:Choice>
          <mc:Fallback xmlns="">
            <p:pic>
              <p:nvPicPr>
                <p:cNvPr id="141" name="Ink 140">
                  <a:extLst>
                    <a:ext uri="{FF2B5EF4-FFF2-40B4-BE49-F238E27FC236}">
                      <a16:creationId xmlns:a16="http://schemas.microsoft.com/office/drawing/2014/main" id="{AB2ACB81-8DD5-AD74-0416-11927913DB33}"/>
                    </a:ext>
                  </a:extLst>
                </p:cNvPr>
                <p:cNvPicPr/>
                <p:nvPr/>
              </p:nvPicPr>
              <p:blipFill>
                <a:blip r:embed="rId94"/>
                <a:stretch>
                  <a:fillRect/>
                </a:stretch>
              </p:blipFill>
              <p:spPr>
                <a:xfrm>
                  <a:off x="9121342" y="2342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2" name="Ink 141">
                  <a:extLst>
                    <a:ext uri="{FF2B5EF4-FFF2-40B4-BE49-F238E27FC236}">
                      <a16:creationId xmlns:a16="http://schemas.microsoft.com/office/drawing/2014/main" id="{224122A3-6633-69B6-89BC-A6EB2D42D873}"/>
                    </a:ext>
                  </a:extLst>
                </p14:cNvPr>
                <p14:cNvContentPartPr/>
                <p14:nvPr/>
              </p14:nvContentPartPr>
              <p14:xfrm>
                <a:off x="9065902" y="240373"/>
                <a:ext cx="110880" cy="104400"/>
              </p14:xfrm>
            </p:contentPart>
          </mc:Choice>
          <mc:Fallback xmlns="">
            <p:pic>
              <p:nvPicPr>
                <p:cNvPr id="142" name="Ink 141">
                  <a:extLst>
                    <a:ext uri="{FF2B5EF4-FFF2-40B4-BE49-F238E27FC236}">
                      <a16:creationId xmlns:a16="http://schemas.microsoft.com/office/drawing/2014/main" id="{224122A3-6633-69B6-89BC-A6EB2D42D873}"/>
                    </a:ext>
                  </a:extLst>
                </p:cNvPr>
                <p:cNvPicPr/>
                <p:nvPr/>
              </p:nvPicPr>
              <p:blipFill>
                <a:blip r:embed="rId167"/>
                <a:stretch>
                  <a:fillRect/>
                </a:stretch>
              </p:blipFill>
              <p:spPr>
                <a:xfrm>
                  <a:off x="9059782" y="234253"/>
                  <a:ext cx="123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3" name="Ink 142">
                  <a:extLst>
                    <a:ext uri="{FF2B5EF4-FFF2-40B4-BE49-F238E27FC236}">
                      <a16:creationId xmlns:a16="http://schemas.microsoft.com/office/drawing/2014/main" id="{2F8D5223-3D4D-4179-D0A7-F46AAF473E0C}"/>
                    </a:ext>
                  </a:extLst>
                </p14:cNvPr>
                <p14:cNvContentPartPr/>
                <p14:nvPr/>
              </p14:nvContentPartPr>
              <p14:xfrm>
                <a:off x="9037102" y="390493"/>
                <a:ext cx="239400" cy="37440"/>
              </p14:xfrm>
            </p:contentPart>
          </mc:Choice>
          <mc:Fallback xmlns="">
            <p:pic>
              <p:nvPicPr>
                <p:cNvPr id="143" name="Ink 142">
                  <a:extLst>
                    <a:ext uri="{FF2B5EF4-FFF2-40B4-BE49-F238E27FC236}">
                      <a16:creationId xmlns:a16="http://schemas.microsoft.com/office/drawing/2014/main" id="{2F8D5223-3D4D-4179-D0A7-F46AAF473E0C}"/>
                    </a:ext>
                  </a:extLst>
                </p:cNvPr>
                <p:cNvPicPr/>
                <p:nvPr/>
              </p:nvPicPr>
              <p:blipFill>
                <a:blip r:embed="rId169"/>
                <a:stretch>
                  <a:fillRect/>
                </a:stretch>
              </p:blipFill>
              <p:spPr>
                <a:xfrm>
                  <a:off x="9030982" y="384373"/>
                  <a:ext cx="2516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5" name="Ink 144">
                  <a:extLst>
                    <a:ext uri="{FF2B5EF4-FFF2-40B4-BE49-F238E27FC236}">
                      <a16:creationId xmlns:a16="http://schemas.microsoft.com/office/drawing/2014/main" id="{097D215C-2D49-0796-08B1-2F07D549B541}"/>
                    </a:ext>
                  </a:extLst>
                </p14:cNvPr>
                <p14:cNvContentPartPr/>
                <p14:nvPr/>
              </p14:nvContentPartPr>
              <p14:xfrm>
                <a:off x="9432382" y="197533"/>
                <a:ext cx="271440" cy="31680"/>
              </p14:xfrm>
            </p:contentPart>
          </mc:Choice>
          <mc:Fallback xmlns="">
            <p:pic>
              <p:nvPicPr>
                <p:cNvPr id="145" name="Ink 144">
                  <a:extLst>
                    <a:ext uri="{FF2B5EF4-FFF2-40B4-BE49-F238E27FC236}">
                      <a16:creationId xmlns:a16="http://schemas.microsoft.com/office/drawing/2014/main" id="{097D215C-2D49-0796-08B1-2F07D549B541}"/>
                    </a:ext>
                  </a:extLst>
                </p:cNvPr>
                <p:cNvPicPr/>
                <p:nvPr/>
              </p:nvPicPr>
              <p:blipFill>
                <a:blip r:embed="rId171"/>
                <a:stretch>
                  <a:fillRect/>
                </a:stretch>
              </p:blipFill>
              <p:spPr>
                <a:xfrm>
                  <a:off x="9426262" y="191413"/>
                  <a:ext cx="283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6" name="Ink 145">
                  <a:extLst>
                    <a:ext uri="{FF2B5EF4-FFF2-40B4-BE49-F238E27FC236}">
                      <a16:creationId xmlns:a16="http://schemas.microsoft.com/office/drawing/2014/main" id="{C69E22F2-9B87-0677-1875-FD514A5F656A}"/>
                    </a:ext>
                  </a:extLst>
                </p14:cNvPr>
                <p14:cNvContentPartPr/>
                <p14:nvPr/>
              </p14:nvContentPartPr>
              <p14:xfrm>
                <a:off x="9463342" y="216253"/>
                <a:ext cx="81720" cy="212400"/>
              </p14:xfrm>
            </p:contentPart>
          </mc:Choice>
          <mc:Fallback xmlns="">
            <p:pic>
              <p:nvPicPr>
                <p:cNvPr id="146" name="Ink 145">
                  <a:extLst>
                    <a:ext uri="{FF2B5EF4-FFF2-40B4-BE49-F238E27FC236}">
                      <a16:creationId xmlns:a16="http://schemas.microsoft.com/office/drawing/2014/main" id="{C69E22F2-9B87-0677-1875-FD514A5F656A}"/>
                    </a:ext>
                  </a:extLst>
                </p:cNvPr>
                <p:cNvPicPr/>
                <p:nvPr/>
              </p:nvPicPr>
              <p:blipFill>
                <a:blip r:embed="rId173"/>
                <a:stretch>
                  <a:fillRect/>
                </a:stretch>
              </p:blipFill>
              <p:spPr>
                <a:xfrm>
                  <a:off x="9457222" y="210133"/>
                  <a:ext cx="939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7" name="Ink 146">
                  <a:extLst>
                    <a:ext uri="{FF2B5EF4-FFF2-40B4-BE49-F238E27FC236}">
                      <a16:creationId xmlns:a16="http://schemas.microsoft.com/office/drawing/2014/main" id="{30050EEF-6501-D5C2-C5D9-A30AA7DC1772}"/>
                    </a:ext>
                  </a:extLst>
                </p14:cNvPr>
                <p14:cNvContentPartPr/>
                <p14:nvPr/>
              </p14:nvContentPartPr>
              <p14:xfrm>
                <a:off x="9788782" y="202933"/>
                <a:ext cx="239040" cy="200880"/>
              </p14:xfrm>
            </p:contentPart>
          </mc:Choice>
          <mc:Fallback xmlns="">
            <p:pic>
              <p:nvPicPr>
                <p:cNvPr id="147" name="Ink 146">
                  <a:extLst>
                    <a:ext uri="{FF2B5EF4-FFF2-40B4-BE49-F238E27FC236}">
                      <a16:creationId xmlns:a16="http://schemas.microsoft.com/office/drawing/2014/main" id="{30050EEF-6501-D5C2-C5D9-A30AA7DC1772}"/>
                    </a:ext>
                  </a:extLst>
                </p:cNvPr>
                <p:cNvPicPr/>
                <p:nvPr/>
              </p:nvPicPr>
              <p:blipFill>
                <a:blip r:embed="rId175"/>
                <a:stretch>
                  <a:fillRect/>
                </a:stretch>
              </p:blipFill>
              <p:spPr>
                <a:xfrm>
                  <a:off x="9782662" y="196813"/>
                  <a:ext cx="251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9" name="Ink 148">
                  <a:extLst>
                    <a:ext uri="{FF2B5EF4-FFF2-40B4-BE49-F238E27FC236}">
                      <a16:creationId xmlns:a16="http://schemas.microsoft.com/office/drawing/2014/main" id="{2E88F494-1AE0-B12E-420C-E7DB72A51F89}"/>
                    </a:ext>
                  </a:extLst>
                </p14:cNvPr>
                <p14:cNvContentPartPr/>
                <p14:nvPr/>
              </p14:nvContentPartPr>
              <p14:xfrm>
                <a:off x="10059502" y="91693"/>
                <a:ext cx="289440" cy="349560"/>
              </p14:xfrm>
            </p:contentPart>
          </mc:Choice>
          <mc:Fallback xmlns="">
            <p:pic>
              <p:nvPicPr>
                <p:cNvPr id="149" name="Ink 148">
                  <a:extLst>
                    <a:ext uri="{FF2B5EF4-FFF2-40B4-BE49-F238E27FC236}">
                      <a16:creationId xmlns:a16="http://schemas.microsoft.com/office/drawing/2014/main" id="{2E88F494-1AE0-B12E-420C-E7DB72A51F89}"/>
                    </a:ext>
                  </a:extLst>
                </p:cNvPr>
                <p:cNvPicPr/>
                <p:nvPr/>
              </p:nvPicPr>
              <p:blipFill>
                <a:blip r:embed="rId177"/>
                <a:stretch>
                  <a:fillRect/>
                </a:stretch>
              </p:blipFill>
              <p:spPr>
                <a:xfrm>
                  <a:off x="10053382" y="85573"/>
                  <a:ext cx="301680" cy="36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210" name="Ink 209">
                <a:extLst>
                  <a:ext uri="{FF2B5EF4-FFF2-40B4-BE49-F238E27FC236}">
                    <a16:creationId xmlns:a16="http://schemas.microsoft.com/office/drawing/2014/main" id="{ADAB490E-B6A0-9484-0184-7BA388B756AF}"/>
                  </a:ext>
                </a:extLst>
              </p14:cNvPr>
              <p14:cNvContentPartPr/>
              <p14:nvPr/>
            </p14:nvContentPartPr>
            <p14:xfrm>
              <a:off x="6893302" y="2125333"/>
              <a:ext cx="288360" cy="11880"/>
            </p14:xfrm>
          </p:contentPart>
        </mc:Choice>
        <mc:Fallback xmlns="">
          <p:pic>
            <p:nvPicPr>
              <p:cNvPr id="210" name="Ink 209">
                <a:extLst>
                  <a:ext uri="{FF2B5EF4-FFF2-40B4-BE49-F238E27FC236}">
                    <a16:creationId xmlns:a16="http://schemas.microsoft.com/office/drawing/2014/main" id="{ADAB490E-B6A0-9484-0184-7BA388B756AF}"/>
                  </a:ext>
                </a:extLst>
              </p:cNvPr>
              <p:cNvPicPr/>
              <p:nvPr/>
            </p:nvPicPr>
            <p:blipFill>
              <a:blip r:embed="rId179"/>
              <a:stretch>
                <a:fillRect/>
              </a:stretch>
            </p:blipFill>
            <p:spPr>
              <a:xfrm>
                <a:off x="6887182" y="2119213"/>
                <a:ext cx="300600" cy="24120"/>
              </a:xfrm>
              <a:prstGeom prst="rect">
                <a:avLst/>
              </a:prstGeom>
            </p:spPr>
          </p:pic>
        </mc:Fallback>
      </mc:AlternateContent>
      <p:grpSp>
        <p:nvGrpSpPr>
          <p:cNvPr id="274" name="Group 273">
            <a:extLst>
              <a:ext uri="{FF2B5EF4-FFF2-40B4-BE49-F238E27FC236}">
                <a16:creationId xmlns:a16="http://schemas.microsoft.com/office/drawing/2014/main" id="{938AC59A-3403-6F5E-0BD4-B020DB7D95C9}"/>
              </a:ext>
            </a:extLst>
          </p:cNvPr>
          <p:cNvGrpSpPr/>
          <p:nvPr/>
        </p:nvGrpSpPr>
        <p:grpSpPr>
          <a:xfrm>
            <a:off x="5676862" y="2055493"/>
            <a:ext cx="581400" cy="696960"/>
            <a:chOff x="5676862" y="2055493"/>
            <a:chExt cx="581400" cy="696960"/>
          </a:xfrm>
        </p:grpSpPr>
        <mc:AlternateContent xmlns:mc="http://schemas.openxmlformats.org/markup-compatibility/2006" xmlns:p14="http://schemas.microsoft.com/office/powerpoint/2010/main" xmlns:aink="http://schemas.microsoft.com/office/drawing/2016/ink">
          <mc:Choice Requires="p14 aink">
            <p:contentPart p14:bwMode="auto" r:id="rId180">
              <p14:nvContentPartPr>
                <p14:cNvPr id="271" name="Ink 270">
                  <a:extLst>
                    <a:ext uri="{FF2B5EF4-FFF2-40B4-BE49-F238E27FC236}">
                      <a16:creationId xmlns:a16="http://schemas.microsoft.com/office/drawing/2014/main" id="{31F603C6-B069-4A37-706F-7E123ABFAFD3}"/>
                    </a:ext>
                  </a:extLst>
                </p14:cNvPr>
                <p14:cNvContentPartPr/>
                <p14:nvPr/>
              </p14:nvContentPartPr>
              <p14:xfrm>
                <a:off x="5806102" y="2055493"/>
                <a:ext cx="78840" cy="496800"/>
              </p14:xfrm>
            </p:contentPart>
          </mc:Choice>
          <mc:Fallback xmlns="">
            <p:pic>
              <p:nvPicPr>
                <p:cNvPr id="271" name="Ink 270">
                  <a:extLst>
                    <a:ext uri="{FF2B5EF4-FFF2-40B4-BE49-F238E27FC236}">
                      <a16:creationId xmlns:a16="http://schemas.microsoft.com/office/drawing/2014/main" id="{31F603C6-B069-4A37-706F-7E123ABFAFD3}"/>
                    </a:ext>
                  </a:extLst>
                </p:cNvPr>
                <p:cNvPicPr/>
                <p:nvPr/>
              </p:nvPicPr>
              <p:blipFill>
                <a:blip r:embed="rId181"/>
                <a:stretch>
                  <a:fillRect/>
                </a:stretch>
              </p:blipFill>
              <p:spPr>
                <a:xfrm>
                  <a:off x="5797462" y="2046853"/>
                  <a:ext cx="96480" cy="51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2">
              <p14:nvContentPartPr>
                <p14:cNvPr id="272" name="Ink 271">
                  <a:extLst>
                    <a:ext uri="{FF2B5EF4-FFF2-40B4-BE49-F238E27FC236}">
                      <a16:creationId xmlns:a16="http://schemas.microsoft.com/office/drawing/2014/main" id="{D1671E6A-9CAB-6754-E153-F0ECBFF8F0AE}"/>
                    </a:ext>
                  </a:extLst>
                </p14:cNvPr>
                <p14:cNvContentPartPr/>
                <p14:nvPr/>
              </p14:nvContentPartPr>
              <p14:xfrm>
                <a:off x="5974222" y="2056213"/>
                <a:ext cx="208440" cy="488160"/>
              </p14:xfrm>
            </p:contentPart>
          </mc:Choice>
          <mc:Fallback xmlns="">
            <p:pic>
              <p:nvPicPr>
                <p:cNvPr id="272" name="Ink 271">
                  <a:extLst>
                    <a:ext uri="{FF2B5EF4-FFF2-40B4-BE49-F238E27FC236}">
                      <a16:creationId xmlns:a16="http://schemas.microsoft.com/office/drawing/2014/main" id="{D1671E6A-9CAB-6754-E153-F0ECBFF8F0AE}"/>
                    </a:ext>
                  </a:extLst>
                </p:cNvPr>
                <p:cNvPicPr/>
                <p:nvPr/>
              </p:nvPicPr>
              <p:blipFill>
                <a:blip r:embed="rId183"/>
                <a:stretch>
                  <a:fillRect/>
                </a:stretch>
              </p:blipFill>
              <p:spPr>
                <a:xfrm>
                  <a:off x="5965582" y="2047213"/>
                  <a:ext cx="226080" cy="50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4">
              <p14:nvContentPartPr>
                <p14:cNvPr id="273" name="Ink 272">
                  <a:extLst>
                    <a:ext uri="{FF2B5EF4-FFF2-40B4-BE49-F238E27FC236}">
                      <a16:creationId xmlns:a16="http://schemas.microsoft.com/office/drawing/2014/main" id="{CCD5F3F4-1A9B-450B-FD0E-F389F484063C}"/>
                    </a:ext>
                  </a:extLst>
                </p14:cNvPr>
                <p14:cNvContentPartPr/>
                <p14:nvPr/>
              </p14:nvContentPartPr>
              <p14:xfrm>
                <a:off x="5676862" y="2387053"/>
                <a:ext cx="581400" cy="365400"/>
              </p14:xfrm>
            </p:contentPart>
          </mc:Choice>
          <mc:Fallback xmlns="">
            <p:pic>
              <p:nvPicPr>
                <p:cNvPr id="273" name="Ink 272">
                  <a:extLst>
                    <a:ext uri="{FF2B5EF4-FFF2-40B4-BE49-F238E27FC236}">
                      <a16:creationId xmlns:a16="http://schemas.microsoft.com/office/drawing/2014/main" id="{CCD5F3F4-1A9B-450B-FD0E-F389F484063C}"/>
                    </a:ext>
                  </a:extLst>
                </p:cNvPr>
                <p:cNvPicPr/>
                <p:nvPr/>
              </p:nvPicPr>
              <p:blipFill>
                <a:blip r:embed="rId185"/>
                <a:stretch>
                  <a:fillRect/>
                </a:stretch>
              </p:blipFill>
              <p:spPr>
                <a:xfrm>
                  <a:off x="5667862" y="2378053"/>
                  <a:ext cx="599040" cy="38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6">
            <p14:nvContentPartPr>
              <p14:cNvPr id="297" name="Ink 296">
                <a:extLst>
                  <a:ext uri="{FF2B5EF4-FFF2-40B4-BE49-F238E27FC236}">
                    <a16:creationId xmlns:a16="http://schemas.microsoft.com/office/drawing/2014/main" id="{88BF8F80-66FF-3CD2-C005-12CE361D732F}"/>
                  </a:ext>
                </a:extLst>
              </p14:cNvPr>
              <p14:cNvContentPartPr/>
              <p14:nvPr/>
            </p14:nvContentPartPr>
            <p14:xfrm>
              <a:off x="4834822" y="2847493"/>
              <a:ext cx="2539800" cy="1205640"/>
            </p14:xfrm>
          </p:contentPart>
        </mc:Choice>
        <mc:Fallback xmlns="">
          <p:pic>
            <p:nvPicPr>
              <p:cNvPr id="297" name="Ink 296">
                <a:extLst>
                  <a:ext uri="{FF2B5EF4-FFF2-40B4-BE49-F238E27FC236}">
                    <a16:creationId xmlns:a16="http://schemas.microsoft.com/office/drawing/2014/main" id="{88BF8F80-66FF-3CD2-C005-12CE361D732F}"/>
                  </a:ext>
                </a:extLst>
              </p:cNvPr>
              <p:cNvPicPr/>
              <p:nvPr/>
            </p:nvPicPr>
            <p:blipFill>
              <a:blip r:embed="rId187"/>
              <a:stretch>
                <a:fillRect/>
              </a:stretch>
            </p:blipFill>
            <p:spPr>
              <a:xfrm>
                <a:off x="4828702" y="2841373"/>
                <a:ext cx="2552040" cy="12178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98" name="Ink 297">
                <a:extLst>
                  <a:ext uri="{FF2B5EF4-FFF2-40B4-BE49-F238E27FC236}">
                    <a16:creationId xmlns:a16="http://schemas.microsoft.com/office/drawing/2014/main" id="{BF94BD62-9BB3-10EF-CFA4-548C8A2F75FF}"/>
                  </a:ext>
                </a:extLst>
              </p14:cNvPr>
              <p14:cNvContentPartPr/>
              <p14:nvPr/>
            </p14:nvContentPartPr>
            <p14:xfrm>
              <a:off x="7426462" y="3125053"/>
              <a:ext cx="432360" cy="34920"/>
            </p14:xfrm>
          </p:contentPart>
        </mc:Choice>
        <mc:Fallback xmlns="">
          <p:pic>
            <p:nvPicPr>
              <p:cNvPr id="298" name="Ink 297">
                <a:extLst>
                  <a:ext uri="{FF2B5EF4-FFF2-40B4-BE49-F238E27FC236}">
                    <a16:creationId xmlns:a16="http://schemas.microsoft.com/office/drawing/2014/main" id="{BF94BD62-9BB3-10EF-CFA4-548C8A2F75FF}"/>
                  </a:ext>
                </a:extLst>
              </p:cNvPr>
              <p:cNvPicPr/>
              <p:nvPr/>
            </p:nvPicPr>
            <p:blipFill>
              <a:blip r:embed="rId189"/>
              <a:stretch>
                <a:fillRect/>
              </a:stretch>
            </p:blipFill>
            <p:spPr>
              <a:xfrm>
                <a:off x="7420342" y="3118933"/>
                <a:ext cx="4446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69" name="Ink 368">
                <a:extLst>
                  <a:ext uri="{FF2B5EF4-FFF2-40B4-BE49-F238E27FC236}">
                    <a16:creationId xmlns:a16="http://schemas.microsoft.com/office/drawing/2014/main" id="{F31D4E16-8F56-DBF0-2D2B-41D596FC01C8}"/>
                  </a:ext>
                </a:extLst>
              </p14:cNvPr>
              <p14:cNvContentPartPr/>
              <p14:nvPr/>
            </p14:nvContentPartPr>
            <p14:xfrm>
              <a:off x="11379622" y="3825613"/>
              <a:ext cx="144360" cy="158400"/>
            </p14:xfrm>
          </p:contentPart>
        </mc:Choice>
        <mc:Fallback xmlns="">
          <p:pic>
            <p:nvPicPr>
              <p:cNvPr id="369" name="Ink 368">
                <a:extLst>
                  <a:ext uri="{FF2B5EF4-FFF2-40B4-BE49-F238E27FC236}">
                    <a16:creationId xmlns:a16="http://schemas.microsoft.com/office/drawing/2014/main" id="{F31D4E16-8F56-DBF0-2D2B-41D596FC01C8}"/>
                  </a:ext>
                </a:extLst>
              </p:cNvPr>
              <p:cNvPicPr/>
              <p:nvPr/>
            </p:nvPicPr>
            <p:blipFill>
              <a:blip r:embed="rId191"/>
              <a:stretch>
                <a:fillRect/>
              </a:stretch>
            </p:blipFill>
            <p:spPr>
              <a:xfrm>
                <a:off x="11373502" y="3819493"/>
                <a:ext cx="156600" cy="170640"/>
              </a:xfrm>
              <a:prstGeom prst="rect">
                <a:avLst/>
              </a:prstGeom>
            </p:spPr>
          </p:pic>
        </mc:Fallback>
      </mc:AlternateContent>
      <p:grpSp>
        <p:nvGrpSpPr>
          <p:cNvPr id="428" name="Group 427">
            <a:extLst>
              <a:ext uri="{FF2B5EF4-FFF2-40B4-BE49-F238E27FC236}">
                <a16:creationId xmlns:a16="http://schemas.microsoft.com/office/drawing/2014/main" id="{15628161-1C7C-6EAD-8220-4969602B812B}"/>
              </a:ext>
            </a:extLst>
          </p:cNvPr>
          <p:cNvGrpSpPr/>
          <p:nvPr/>
        </p:nvGrpSpPr>
        <p:grpSpPr>
          <a:xfrm>
            <a:off x="4872982" y="789733"/>
            <a:ext cx="7496280" cy="4161960"/>
            <a:chOff x="4872982" y="789733"/>
            <a:chExt cx="7496280" cy="4161960"/>
          </a:xfrm>
        </p:grpSpPr>
        <mc:AlternateContent xmlns:mc="http://schemas.openxmlformats.org/markup-compatibility/2006" xmlns:p14="http://schemas.microsoft.com/office/powerpoint/2010/main">
          <mc:Choice Requires="p14">
            <p:contentPart p14:bwMode="auto" r:id="rId192">
              <p14:nvContentPartPr>
                <p14:cNvPr id="288" name="Ink 287">
                  <a:extLst>
                    <a:ext uri="{FF2B5EF4-FFF2-40B4-BE49-F238E27FC236}">
                      <a16:creationId xmlns:a16="http://schemas.microsoft.com/office/drawing/2014/main" id="{2BAFB500-6C75-BC2D-1B30-137D108C9BB4}"/>
                    </a:ext>
                  </a:extLst>
                </p14:cNvPr>
                <p14:cNvContentPartPr/>
                <p14:nvPr/>
              </p14:nvContentPartPr>
              <p14:xfrm>
                <a:off x="5811142" y="3434293"/>
                <a:ext cx="239400" cy="119880"/>
              </p14:xfrm>
            </p:contentPart>
          </mc:Choice>
          <mc:Fallback xmlns="">
            <p:pic>
              <p:nvPicPr>
                <p:cNvPr id="288" name="Ink 287">
                  <a:extLst>
                    <a:ext uri="{FF2B5EF4-FFF2-40B4-BE49-F238E27FC236}">
                      <a16:creationId xmlns:a16="http://schemas.microsoft.com/office/drawing/2014/main" id="{2BAFB500-6C75-BC2D-1B30-137D108C9BB4}"/>
                    </a:ext>
                  </a:extLst>
                </p:cNvPr>
                <p:cNvPicPr/>
                <p:nvPr/>
              </p:nvPicPr>
              <p:blipFill>
                <a:blip r:embed="rId193"/>
                <a:stretch>
                  <a:fillRect/>
                </a:stretch>
              </p:blipFill>
              <p:spPr>
                <a:xfrm>
                  <a:off x="5805022" y="3428173"/>
                  <a:ext cx="2516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89" name="Ink 288">
                  <a:extLst>
                    <a:ext uri="{FF2B5EF4-FFF2-40B4-BE49-F238E27FC236}">
                      <a16:creationId xmlns:a16="http://schemas.microsoft.com/office/drawing/2014/main" id="{18E30F8A-C3A4-82CA-D1CA-287342A360A1}"/>
                    </a:ext>
                  </a:extLst>
                </p14:cNvPr>
                <p14:cNvContentPartPr/>
                <p14:nvPr/>
              </p14:nvContentPartPr>
              <p14:xfrm>
                <a:off x="6125062" y="3424213"/>
                <a:ext cx="245160" cy="106920"/>
              </p14:xfrm>
            </p:contentPart>
          </mc:Choice>
          <mc:Fallback xmlns="">
            <p:pic>
              <p:nvPicPr>
                <p:cNvPr id="289" name="Ink 288">
                  <a:extLst>
                    <a:ext uri="{FF2B5EF4-FFF2-40B4-BE49-F238E27FC236}">
                      <a16:creationId xmlns:a16="http://schemas.microsoft.com/office/drawing/2014/main" id="{18E30F8A-C3A4-82CA-D1CA-287342A360A1}"/>
                    </a:ext>
                  </a:extLst>
                </p:cNvPr>
                <p:cNvPicPr/>
                <p:nvPr/>
              </p:nvPicPr>
              <p:blipFill>
                <a:blip r:embed="rId195"/>
                <a:stretch>
                  <a:fillRect/>
                </a:stretch>
              </p:blipFill>
              <p:spPr>
                <a:xfrm>
                  <a:off x="6118942" y="3418093"/>
                  <a:ext cx="257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90" name="Ink 289">
                  <a:extLst>
                    <a:ext uri="{FF2B5EF4-FFF2-40B4-BE49-F238E27FC236}">
                      <a16:creationId xmlns:a16="http://schemas.microsoft.com/office/drawing/2014/main" id="{E2F02F3D-2AAD-75D8-173E-FC1C1F33C1A4}"/>
                    </a:ext>
                  </a:extLst>
                </p14:cNvPr>
                <p14:cNvContentPartPr/>
                <p14:nvPr/>
              </p14:nvContentPartPr>
              <p14:xfrm>
                <a:off x="6311182" y="3267613"/>
                <a:ext cx="258480" cy="279720"/>
              </p14:xfrm>
            </p:contentPart>
          </mc:Choice>
          <mc:Fallback xmlns="">
            <p:pic>
              <p:nvPicPr>
                <p:cNvPr id="290" name="Ink 289">
                  <a:extLst>
                    <a:ext uri="{FF2B5EF4-FFF2-40B4-BE49-F238E27FC236}">
                      <a16:creationId xmlns:a16="http://schemas.microsoft.com/office/drawing/2014/main" id="{E2F02F3D-2AAD-75D8-173E-FC1C1F33C1A4}"/>
                    </a:ext>
                  </a:extLst>
                </p:cNvPr>
                <p:cNvPicPr/>
                <p:nvPr/>
              </p:nvPicPr>
              <p:blipFill>
                <a:blip r:embed="rId197"/>
                <a:stretch>
                  <a:fillRect/>
                </a:stretch>
              </p:blipFill>
              <p:spPr>
                <a:xfrm>
                  <a:off x="6305062" y="3261493"/>
                  <a:ext cx="27072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91" name="Ink 290">
                  <a:extLst>
                    <a:ext uri="{FF2B5EF4-FFF2-40B4-BE49-F238E27FC236}">
                      <a16:creationId xmlns:a16="http://schemas.microsoft.com/office/drawing/2014/main" id="{270BA8B6-D554-7F13-F67A-4C527BDBC71E}"/>
                    </a:ext>
                  </a:extLst>
                </p14:cNvPr>
                <p14:cNvContentPartPr/>
                <p14:nvPr/>
              </p14:nvContentPartPr>
              <p14:xfrm>
                <a:off x="5486422" y="3631933"/>
                <a:ext cx="300600" cy="236520"/>
              </p14:xfrm>
            </p:contentPart>
          </mc:Choice>
          <mc:Fallback xmlns="">
            <p:pic>
              <p:nvPicPr>
                <p:cNvPr id="291" name="Ink 290">
                  <a:extLst>
                    <a:ext uri="{FF2B5EF4-FFF2-40B4-BE49-F238E27FC236}">
                      <a16:creationId xmlns:a16="http://schemas.microsoft.com/office/drawing/2014/main" id="{270BA8B6-D554-7F13-F67A-4C527BDBC71E}"/>
                    </a:ext>
                  </a:extLst>
                </p:cNvPr>
                <p:cNvPicPr/>
                <p:nvPr/>
              </p:nvPicPr>
              <p:blipFill>
                <a:blip r:embed="rId199"/>
                <a:stretch>
                  <a:fillRect/>
                </a:stretch>
              </p:blipFill>
              <p:spPr>
                <a:xfrm>
                  <a:off x="5480302" y="3625813"/>
                  <a:ext cx="3128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92" name="Ink 291">
                  <a:extLst>
                    <a:ext uri="{FF2B5EF4-FFF2-40B4-BE49-F238E27FC236}">
                      <a16:creationId xmlns:a16="http://schemas.microsoft.com/office/drawing/2014/main" id="{B59BD7A4-1860-D090-0937-EB5E282F7ADD}"/>
                    </a:ext>
                  </a:extLst>
                </p14:cNvPr>
                <p14:cNvContentPartPr/>
                <p14:nvPr/>
              </p14:nvContentPartPr>
              <p14:xfrm>
                <a:off x="5824462" y="3730213"/>
                <a:ext cx="152640" cy="109440"/>
              </p14:xfrm>
            </p:contentPart>
          </mc:Choice>
          <mc:Fallback xmlns="">
            <p:pic>
              <p:nvPicPr>
                <p:cNvPr id="292" name="Ink 291">
                  <a:extLst>
                    <a:ext uri="{FF2B5EF4-FFF2-40B4-BE49-F238E27FC236}">
                      <a16:creationId xmlns:a16="http://schemas.microsoft.com/office/drawing/2014/main" id="{B59BD7A4-1860-D090-0937-EB5E282F7ADD}"/>
                    </a:ext>
                  </a:extLst>
                </p:cNvPr>
                <p:cNvPicPr/>
                <p:nvPr/>
              </p:nvPicPr>
              <p:blipFill>
                <a:blip r:embed="rId201"/>
                <a:stretch>
                  <a:fillRect/>
                </a:stretch>
              </p:blipFill>
              <p:spPr>
                <a:xfrm>
                  <a:off x="5818342" y="3724093"/>
                  <a:ext cx="164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93" name="Ink 292">
                  <a:extLst>
                    <a:ext uri="{FF2B5EF4-FFF2-40B4-BE49-F238E27FC236}">
                      <a16:creationId xmlns:a16="http://schemas.microsoft.com/office/drawing/2014/main" id="{5939C94C-4F3F-D6E2-9C32-E146B6D78145}"/>
                    </a:ext>
                  </a:extLst>
                </p14:cNvPr>
                <p14:cNvContentPartPr/>
                <p14:nvPr/>
              </p14:nvContentPartPr>
              <p14:xfrm>
                <a:off x="6062422" y="3724093"/>
                <a:ext cx="383400" cy="124920"/>
              </p14:xfrm>
            </p:contentPart>
          </mc:Choice>
          <mc:Fallback xmlns="">
            <p:pic>
              <p:nvPicPr>
                <p:cNvPr id="293" name="Ink 292">
                  <a:extLst>
                    <a:ext uri="{FF2B5EF4-FFF2-40B4-BE49-F238E27FC236}">
                      <a16:creationId xmlns:a16="http://schemas.microsoft.com/office/drawing/2014/main" id="{5939C94C-4F3F-D6E2-9C32-E146B6D78145}"/>
                    </a:ext>
                  </a:extLst>
                </p:cNvPr>
                <p:cNvPicPr/>
                <p:nvPr/>
              </p:nvPicPr>
              <p:blipFill>
                <a:blip r:embed="rId203"/>
                <a:stretch>
                  <a:fillRect/>
                </a:stretch>
              </p:blipFill>
              <p:spPr>
                <a:xfrm>
                  <a:off x="6056302" y="3717973"/>
                  <a:ext cx="39564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94" name="Ink 293">
                  <a:extLst>
                    <a:ext uri="{FF2B5EF4-FFF2-40B4-BE49-F238E27FC236}">
                      <a16:creationId xmlns:a16="http://schemas.microsoft.com/office/drawing/2014/main" id="{01E8B783-6744-A537-F617-DACA62E91971}"/>
                    </a:ext>
                  </a:extLst>
                </p14:cNvPr>
                <p14:cNvContentPartPr/>
                <p14:nvPr/>
              </p14:nvContentPartPr>
              <p14:xfrm>
                <a:off x="6418462" y="3606373"/>
                <a:ext cx="456840" cy="277560"/>
              </p14:xfrm>
            </p:contentPart>
          </mc:Choice>
          <mc:Fallback xmlns="">
            <p:pic>
              <p:nvPicPr>
                <p:cNvPr id="294" name="Ink 293">
                  <a:extLst>
                    <a:ext uri="{FF2B5EF4-FFF2-40B4-BE49-F238E27FC236}">
                      <a16:creationId xmlns:a16="http://schemas.microsoft.com/office/drawing/2014/main" id="{01E8B783-6744-A537-F617-DACA62E91971}"/>
                    </a:ext>
                  </a:extLst>
                </p:cNvPr>
                <p:cNvPicPr/>
                <p:nvPr/>
              </p:nvPicPr>
              <p:blipFill>
                <a:blip r:embed="rId205"/>
                <a:stretch>
                  <a:fillRect/>
                </a:stretch>
              </p:blipFill>
              <p:spPr>
                <a:xfrm>
                  <a:off x="6412342" y="3600253"/>
                  <a:ext cx="4690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40" name="Ink 39">
                  <a:extLst>
                    <a:ext uri="{FF2B5EF4-FFF2-40B4-BE49-F238E27FC236}">
                      <a16:creationId xmlns:a16="http://schemas.microsoft.com/office/drawing/2014/main" id="{05653F59-5F90-6256-F977-C8425238686B}"/>
                    </a:ext>
                  </a:extLst>
                </p14:cNvPr>
                <p14:cNvContentPartPr/>
                <p14:nvPr/>
              </p14:nvContentPartPr>
              <p14:xfrm>
                <a:off x="5121742" y="950653"/>
                <a:ext cx="13680" cy="200880"/>
              </p14:xfrm>
            </p:contentPart>
          </mc:Choice>
          <mc:Fallback xmlns="">
            <p:pic>
              <p:nvPicPr>
                <p:cNvPr id="40" name="Ink 39">
                  <a:extLst>
                    <a:ext uri="{FF2B5EF4-FFF2-40B4-BE49-F238E27FC236}">
                      <a16:creationId xmlns:a16="http://schemas.microsoft.com/office/drawing/2014/main" id="{05653F59-5F90-6256-F977-C8425238686B}"/>
                    </a:ext>
                  </a:extLst>
                </p:cNvPr>
                <p:cNvPicPr/>
                <p:nvPr/>
              </p:nvPicPr>
              <p:blipFill>
                <a:blip r:embed="rId207"/>
                <a:stretch>
                  <a:fillRect/>
                </a:stretch>
              </p:blipFill>
              <p:spPr>
                <a:xfrm>
                  <a:off x="5115622" y="944533"/>
                  <a:ext cx="25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41" name="Ink 40">
                  <a:extLst>
                    <a:ext uri="{FF2B5EF4-FFF2-40B4-BE49-F238E27FC236}">
                      <a16:creationId xmlns:a16="http://schemas.microsoft.com/office/drawing/2014/main" id="{9D4E9C30-207F-4F8E-9718-59397B5245A2}"/>
                    </a:ext>
                  </a:extLst>
                </p14:cNvPr>
                <p14:cNvContentPartPr/>
                <p14:nvPr/>
              </p14:nvContentPartPr>
              <p14:xfrm>
                <a:off x="5117782" y="967933"/>
                <a:ext cx="200880" cy="192240"/>
              </p14:xfrm>
            </p:contentPart>
          </mc:Choice>
          <mc:Fallback xmlns="">
            <p:pic>
              <p:nvPicPr>
                <p:cNvPr id="41" name="Ink 40">
                  <a:extLst>
                    <a:ext uri="{FF2B5EF4-FFF2-40B4-BE49-F238E27FC236}">
                      <a16:creationId xmlns:a16="http://schemas.microsoft.com/office/drawing/2014/main" id="{9D4E9C30-207F-4F8E-9718-59397B5245A2}"/>
                    </a:ext>
                  </a:extLst>
                </p:cNvPr>
                <p:cNvPicPr/>
                <p:nvPr/>
              </p:nvPicPr>
              <p:blipFill>
                <a:blip r:embed="rId209"/>
                <a:stretch>
                  <a:fillRect/>
                </a:stretch>
              </p:blipFill>
              <p:spPr>
                <a:xfrm>
                  <a:off x="5111662" y="961813"/>
                  <a:ext cx="2131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42" name="Ink 41">
                  <a:extLst>
                    <a:ext uri="{FF2B5EF4-FFF2-40B4-BE49-F238E27FC236}">
                      <a16:creationId xmlns:a16="http://schemas.microsoft.com/office/drawing/2014/main" id="{92D57FB2-AFCE-5582-3B44-73DF33DCB57B}"/>
                    </a:ext>
                  </a:extLst>
                </p14:cNvPr>
                <p14:cNvContentPartPr/>
                <p14:nvPr/>
              </p14:nvContentPartPr>
              <p14:xfrm>
                <a:off x="5332702" y="1032373"/>
                <a:ext cx="332280" cy="140400"/>
              </p14:xfrm>
            </p:contentPart>
          </mc:Choice>
          <mc:Fallback xmlns="">
            <p:pic>
              <p:nvPicPr>
                <p:cNvPr id="42" name="Ink 41">
                  <a:extLst>
                    <a:ext uri="{FF2B5EF4-FFF2-40B4-BE49-F238E27FC236}">
                      <a16:creationId xmlns:a16="http://schemas.microsoft.com/office/drawing/2014/main" id="{92D57FB2-AFCE-5582-3B44-73DF33DCB57B}"/>
                    </a:ext>
                  </a:extLst>
                </p:cNvPr>
                <p:cNvPicPr/>
                <p:nvPr/>
              </p:nvPicPr>
              <p:blipFill>
                <a:blip r:embed="rId211"/>
                <a:stretch>
                  <a:fillRect/>
                </a:stretch>
              </p:blipFill>
              <p:spPr>
                <a:xfrm>
                  <a:off x="5326582" y="1026253"/>
                  <a:ext cx="344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43" name="Ink 42">
                  <a:extLst>
                    <a:ext uri="{FF2B5EF4-FFF2-40B4-BE49-F238E27FC236}">
                      <a16:creationId xmlns:a16="http://schemas.microsoft.com/office/drawing/2014/main" id="{A25B5550-4649-76ED-F837-A94836F73D4C}"/>
                    </a:ext>
                  </a:extLst>
                </p14:cNvPr>
                <p14:cNvContentPartPr/>
                <p14:nvPr/>
              </p14:nvContentPartPr>
              <p14:xfrm>
                <a:off x="5711062" y="947773"/>
                <a:ext cx="19800" cy="232200"/>
              </p14:xfrm>
            </p:contentPart>
          </mc:Choice>
          <mc:Fallback xmlns="">
            <p:pic>
              <p:nvPicPr>
                <p:cNvPr id="43" name="Ink 42">
                  <a:extLst>
                    <a:ext uri="{FF2B5EF4-FFF2-40B4-BE49-F238E27FC236}">
                      <a16:creationId xmlns:a16="http://schemas.microsoft.com/office/drawing/2014/main" id="{A25B5550-4649-76ED-F837-A94836F73D4C}"/>
                    </a:ext>
                  </a:extLst>
                </p:cNvPr>
                <p:cNvPicPr/>
                <p:nvPr/>
              </p:nvPicPr>
              <p:blipFill>
                <a:blip r:embed="rId213"/>
                <a:stretch>
                  <a:fillRect/>
                </a:stretch>
              </p:blipFill>
              <p:spPr>
                <a:xfrm>
                  <a:off x="5704942" y="941653"/>
                  <a:ext cx="320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44" name="Ink 43">
                  <a:extLst>
                    <a:ext uri="{FF2B5EF4-FFF2-40B4-BE49-F238E27FC236}">
                      <a16:creationId xmlns:a16="http://schemas.microsoft.com/office/drawing/2014/main" id="{E292CB73-8FBA-08A9-AC51-8C9532D6EB9D}"/>
                    </a:ext>
                  </a:extLst>
                </p14:cNvPr>
                <p14:cNvContentPartPr/>
                <p14:nvPr/>
              </p14:nvContentPartPr>
              <p14:xfrm>
                <a:off x="5696302" y="1072333"/>
                <a:ext cx="273600" cy="11880"/>
              </p14:xfrm>
            </p:contentPart>
          </mc:Choice>
          <mc:Fallback xmlns="">
            <p:pic>
              <p:nvPicPr>
                <p:cNvPr id="44" name="Ink 43">
                  <a:extLst>
                    <a:ext uri="{FF2B5EF4-FFF2-40B4-BE49-F238E27FC236}">
                      <a16:creationId xmlns:a16="http://schemas.microsoft.com/office/drawing/2014/main" id="{E292CB73-8FBA-08A9-AC51-8C9532D6EB9D}"/>
                    </a:ext>
                  </a:extLst>
                </p:cNvPr>
                <p:cNvPicPr/>
                <p:nvPr/>
              </p:nvPicPr>
              <p:blipFill>
                <a:blip r:embed="rId215"/>
                <a:stretch>
                  <a:fillRect/>
                </a:stretch>
              </p:blipFill>
              <p:spPr>
                <a:xfrm>
                  <a:off x="5690182" y="1066213"/>
                  <a:ext cx="2858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45" name="Ink 44">
                  <a:extLst>
                    <a:ext uri="{FF2B5EF4-FFF2-40B4-BE49-F238E27FC236}">
                      <a16:creationId xmlns:a16="http://schemas.microsoft.com/office/drawing/2014/main" id="{05BE8B6A-30C5-E5DE-591C-A7A08216A820}"/>
                    </a:ext>
                  </a:extLst>
                </p14:cNvPr>
                <p14:cNvContentPartPr/>
                <p14:nvPr/>
              </p14:nvContentPartPr>
              <p14:xfrm>
                <a:off x="5889262" y="1024813"/>
                <a:ext cx="456120" cy="160200"/>
              </p14:xfrm>
            </p:contentPart>
          </mc:Choice>
          <mc:Fallback xmlns="">
            <p:pic>
              <p:nvPicPr>
                <p:cNvPr id="45" name="Ink 44">
                  <a:extLst>
                    <a:ext uri="{FF2B5EF4-FFF2-40B4-BE49-F238E27FC236}">
                      <a16:creationId xmlns:a16="http://schemas.microsoft.com/office/drawing/2014/main" id="{05BE8B6A-30C5-E5DE-591C-A7A08216A820}"/>
                    </a:ext>
                  </a:extLst>
                </p:cNvPr>
                <p:cNvPicPr/>
                <p:nvPr/>
              </p:nvPicPr>
              <p:blipFill>
                <a:blip r:embed="rId217"/>
                <a:stretch>
                  <a:fillRect/>
                </a:stretch>
              </p:blipFill>
              <p:spPr>
                <a:xfrm>
                  <a:off x="5882782" y="1018693"/>
                  <a:ext cx="4683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47" name="Ink 46">
                  <a:extLst>
                    <a:ext uri="{FF2B5EF4-FFF2-40B4-BE49-F238E27FC236}">
                      <a16:creationId xmlns:a16="http://schemas.microsoft.com/office/drawing/2014/main" id="{F9894C2E-BC3F-FA4E-1412-C50EC41A224A}"/>
                    </a:ext>
                  </a:extLst>
                </p14:cNvPr>
                <p14:cNvContentPartPr/>
                <p14:nvPr/>
              </p14:nvContentPartPr>
              <p14:xfrm>
                <a:off x="4912942" y="1346653"/>
                <a:ext cx="78840" cy="169920"/>
              </p14:xfrm>
            </p:contentPart>
          </mc:Choice>
          <mc:Fallback xmlns="">
            <p:pic>
              <p:nvPicPr>
                <p:cNvPr id="47" name="Ink 46">
                  <a:extLst>
                    <a:ext uri="{FF2B5EF4-FFF2-40B4-BE49-F238E27FC236}">
                      <a16:creationId xmlns:a16="http://schemas.microsoft.com/office/drawing/2014/main" id="{F9894C2E-BC3F-FA4E-1412-C50EC41A224A}"/>
                    </a:ext>
                  </a:extLst>
                </p:cNvPr>
                <p:cNvPicPr/>
                <p:nvPr/>
              </p:nvPicPr>
              <p:blipFill>
                <a:blip r:embed="rId219"/>
                <a:stretch>
                  <a:fillRect/>
                </a:stretch>
              </p:blipFill>
              <p:spPr>
                <a:xfrm>
                  <a:off x="4906822" y="1340533"/>
                  <a:ext cx="91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48" name="Ink 47">
                  <a:extLst>
                    <a:ext uri="{FF2B5EF4-FFF2-40B4-BE49-F238E27FC236}">
                      <a16:creationId xmlns:a16="http://schemas.microsoft.com/office/drawing/2014/main" id="{AB19A3E9-657B-7DBE-3DA8-DC2E560EF73D}"/>
                    </a:ext>
                  </a:extLst>
                </p14:cNvPr>
                <p14:cNvContentPartPr/>
                <p14:nvPr/>
              </p14:nvContentPartPr>
              <p14:xfrm>
                <a:off x="5007982" y="1294813"/>
                <a:ext cx="202320" cy="47160"/>
              </p14:xfrm>
            </p:contentPart>
          </mc:Choice>
          <mc:Fallback xmlns="">
            <p:pic>
              <p:nvPicPr>
                <p:cNvPr id="48" name="Ink 47">
                  <a:extLst>
                    <a:ext uri="{FF2B5EF4-FFF2-40B4-BE49-F238E27FC236}">
                      <a16:creationId xmlns:a16="http://schemas.microsoft.com/office/drawing/2014/main" id="{AB19A3E9-657B-7DBE-3DA8-DC2E560EF73D}"/>
                    </a:ext>
                  </a:extLst>
                </p:cNvPr>
                <p:cNvPicPr/>
                <p:nvPr/>
              </p:nvPicPr>
              <p:blipFill>
                <a:blip r:embed="rId221"/>
                <a:stretch>
                  <a:fillRect/>
                </a:stretch>
              </p:blipFill>
              <p:spPr>
                <a:xfrm>
                  <a:off x="5001862" y="1288693"/>
                  <a:ext cx="2145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49" name="Ink 48">
                  <a:extLst>
                    <a:ext uri="{FF2B5EF4-FFF2-40B4-BE49-F238E27FC236}">
                      <a16:creationId xmlns:a16="http://schemas.microsoft.com/office/drawing/2014/main" id="{C3765359-76E3-4C24-879F-68A6948B9F35}"/>
                    </a:ext>
                  </a:extLst>
                </p14:cNvPr>
                <p14:cNvContentPartPr/>
                <p14:nvPr/>
              </p14:nvContentPartPr>
              <p14:xfrm>
                <a:off x="4934902" y="1439173"/>
                <a:ext cx="151560" cy="16920"/>
              </p14:xfrm>
            </p:contentPart>
          </mc:Choice>
          <mc:Fallback xmlns="">
            <p:pic>
              <p:nvPicPr>
                <p:cNvPr id="49" name="Ink 48">
                  <a:extLst>
                    <a:ext uri="{FF2B5EF4-FFF2-40B4-BE49-F238E27FC236}">
                      <a16:creationId xmlns:a16="http://schemas.microsoft.com/office/drawing/2014/main" id="{C3765359-76E3-4C24-879F-68A6948B9F35}"/>
                    </a:ext>
                  </a:extLst>
                </p:cNvPr>
                <p:cNvPicPr/>
                <p:nvPr/>
              </p:nvPicPr>
              <p:blipFill>
                <a:blip r:embed="rId223"/>
                <a:stretch>
                  <a:fillRect/>
                </a:stretch>
              </p:blipFill>
              <p:spPr>
                <a:xfrm>
                  <a:off x="4928782" y="1433053"/>
                  <a:ext cx="1638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0" name="Ink 49">
                  <a:extLst>
                    <a:ext uri="{FF2B5EF4-FFF2-40B4-BE49-F238E27FC236}">
                      <a16:creationId xmlns:a16="http://schemas.microsoft.com/office/drawing/2014/main" id="{ADD05F23-314E-EF96-1E38-7DA5908E79FF}"/>
                    </a:ext>
                  </a:extLst>
                </p14:cNvPr>
                <p14:cNvContentPartPr/>
                <p14:nvPr/>
              </p14:nvContentPartPr>
              <p14:xfrm>
                <a:off x="4872982" y="1456093"/>
                <a:ext cx="218880" cy="77760"/>
              </p14:xfrm>
            </p:contentPart>
          </mc:Choice>
          <mc:Fallback xmlns="">
            <p:pic>
              <p:nvPicPr>
                <p:cNvPr id="50" name="Ink 49">
                  <a:extLst>
                    <a:ext uri="{FF2B5EF4-FFF2-40B4-BE49-F238E27FC236}">
                      <a16:creationId xmlns:a16="http://schemas.microsoft.com/office/drawing/2014/main" id="{ADD05F23-314E-EF96-1E38-7DA5908E79FF}"/>
                    </a:ext>
                  </a:extLst>
                </p:cNvPr>
                <p:cNvPicPr/>
                <p:nvPr/>
              </p:nvPicPr>
              <p:blipFill>
                <a:blip r:embed="rId225"/>
                <a:stretch>
                  <a:fillRect/>
                </a:stretch>
              </p:blipFill>
              <p:spPr>
                <a:xfrm>
                  <a:off x="4866862" y="1449973"/>
                  <a:ext cx="2311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51" name="Ink 50">
                  <a:extLst>
                    <a:ext uri="{FF2B5EF4-FFF2-40B4-BE49-F238E27FC236}">
                      <a16:creationId xmlns:a16="http://schemas.microsoft.com/office/drawing/2014/main" id="{0A98EB9C-7269-3978-2F40-08547122C156}"/>
                    </a:ext>
                  </a:extLst>
                </p14:cNvPr>
                <p14:cNvContentPartPr/>
                <p14:nvPr/>
              </p14:nvContentPartPr>
              <p14:xfrm>
                <a:off x="5176102" y="1426573"/>
                <a:ext cx="210960" cy="100080"/>
              </p14:xfrm>
            </p:contentPart>
          </mc:Choice>
          <mc:Fallback xmlns="">
            <p:pic>
              <p:nvPicPr>
                <p:cNvPr id="51" name="Ink 50">
                  <a:extLst>
                    <a:ext uri="{FF2B5EF4-FFF2-40B4-BE49-F238E27FC236}">
                      <a16:creationId xmlns:a16="http://schemas.microsoft.com/office/drawing/2014/main" id="{0A98EB9C-7269-3978-2F40-08547122C156}"/>
                    </a:ext>
                  </a:extLst>
                </p:cNvPr>
                <p:cNvPicPr/>
                <p:nvPr/>
              </p:nvPicPr>
              <p:blipFill>
                <a:blip r:embed="rId227"/>
                <a:stretch>
                  <a:fillRect/>
                </a:stretch>
              </p:blipFill>
              <p:spPr>
                <a:xfrm>
                  <a:off x="5169982" y="1420453"/>
                  <a:ext cx="2232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52" name="Ink 51">
                  <a:extLst>
                    <a:ext uri="{FF2B5EF4-FFF2-40B4-BE49-F238E27FC236}">
                      <a16:creationId xmlns:a16="http://schemas.microsoft.com/office/drawing/2014/main" id="{E3A04297-F81A-61DC-2AC6-DF16BA530ABF}"/>
                    </a:ext>
                  </a:extLst>
                </p14:cNvPr>
                <p14:cNvContentPartPr/>
                <p14:nvPr/>
              </p14:nvContentPartPr>
              <p14:xfrm>
                <a:off x="5176462" y="1426573"/>
                <a:ext cx="360" cy="360"/>
              </p14:xfrm>
            </p:contentPart>
          </mc:Choice>
          <mc:Fallback xmlns="">
            <p:pic>
              <p:nvPicPr>
                <p:cNvPr id="52" name="Ink 51">
                  <a:extLst>
                    <a:ext uri="{FF2B5EF4-FFF2-40B4-BE49-F238E27FC236}">
                      <a16:creationId xmlns:a16="http://schemas.microsoft.com/office/drawing/2014/main" id="{E3A04297-F81A-61DC-2AC6-DF16BA530ABF}"/>
                    </a:ext>
                  </a:extLst>
                </p:cNvPr>
                <p:cNvPicPr/>
                <p:nvPr/>
              </p:nvPicPr>
              <p:blipFill>
                <a:blip r:embed="rId9"/>
                <a:stretch>
                  <a:fillRect/>
                </a:stretch>
              </p:blipFill>
              <p:spPr>
                <a:xfrm>
                  <a:off x="5170342" y="14204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3" name="Ink 52">
                  <a:extLst>
                    <a:ext uri="{FF2B5EF4-FFF2-40B4-BE49-F238E27FC236}">
                      <a16:creationId xmlns:a16="http://schemas.microsoft.com/office/drawing/2014/main" id="{5968CF7C-C328-1266-8E4F-6D60AF4FF127}"/>
                    </a:ext>
                  </a:extLst>
                </p14:cNvPr>
                <p14:cNvContentPartPr/>
                <p14:nvPr/>
              </p14:nvContentPartPr>
              <p14:xfrm>
                <a:off x="5176462" y="1400653"/>
                <a:ext cx="159120" cy="150480"/>
              </p14:xfrm>
            </p:contentPart>
          </mc:Choice>
          <mc:Fallback xmlns="">
            <p:pic>
              <p:nvPicPr>
                <p:cNvPr id="53" name="Ink 52">
                  <a:extLst>
                    <a:ext uri="{FF2B5EF4-FFF2-40B4-BE49-F238E27FC236}">
                      <a16:creationId xmlns:a16="http://schemas.microsoft.com/office/drawing/2014/main" id="{5968CF7C-C328-1266-8E4F-6D60AF4FF127}"/>
                    </a:ext>
                  </a:extLst>
                </p:cNvPr>
                <p:cNvPicPr/>
                <p:nvPr/>
              </p:nvPicPr>
              <p:blipFill>
                <a:blip r:embed="rId230"/>
                <a:stretch>
                  <a:fillRect/>
                </a:stretch>
              </p:blipFill>
              <p:spPr>
                <a:xfrm>
                  <a:off x="5170342" y="1394533"/>
                  <a:ext cx="1713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4" name="Ink 53">
                  <a:extLst>
                    <a:ext uri="{FF2B5EF4-FFF2-40B4-BE49-F238E27FC236}">
                      <a16:creationId xmlns:a16="http://schemas.microsoft.com/office/drawing/2014/main" id="{5840445A-E9CA-3081-1CAD-756366CEE831}"/>
                    </a:ext>
                  </a:extLst>
                </p14:cNvPr>
                <p14:cNvContentPartPr/>
                <p14:nvPr/>
              </p14:nvContentPartPr>
              <p14:xfrm>
                <a:off x="5452222" y="1318573"/>
                <a:ext cx="119880" cy="247320"/>
              </p14:xfrm>
            </p:contentPart>
          </mc:Choice>
          <mc:Fallback xmlns="">
            <p:pic>
              <p:nvPicPr>
                <p:cNvPr id="54" name="Ink 53">
                  <a:extLst>
                    <a:ext uri="{FF2B5EF4-FFF2-40B4-BE49-F238E27FC236}">
                      <a16:creationId xmlns:a16="http://schemas.microsoft.com/office/drawing/2014/main" id="{5840445A-E9CA-3081-1CAD-756366CEE831}"/>
                    </a:ext>
                  </a:extLst>
                </p:cNvPr>
                <p:cNvPicPr/>
                <p:nvPr/>
              </p:nvPicPr>
              <p:blipFill>
                <a:blip r:embed="rId232"/>
                <a:stretch>
                  <a:fillRect/>
                </a:stretch>
              </p:blipFill>
              <p:spPr>
                <a:xfrm>
                  <a:off x="5446102" y="1312453"/>
                  <a:ext cx="1321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5" name="Ink 54">
                  <a:extLst>
                    <a:ext uri="{FF2B5EF4-FFF2-40B4-BE49-F238E27FC236}">
                      <a16:creationId xmlns:a16="http://schemas.microsoft.com/office/drawing/2014/main" id="{DC3893EA-083D-AD2C-158B-B700039279A0}"/>
                    </a:ext>
                  </a:extLst>
                </p14:cNvPr>
                <p14:cNvContentPartPr/>
                <p14:nvPr/>
              </p14:nvContentPartPr>
              <p14:xfrm>
                <a:off x="5486422" y="1438093"/>
                <a:ext cx="159120" cy="2880"/>
              </p14:xfrm>
            </p:contentPart>
          </mc:Choice>
          <mc:Fallback xmlns="">
            <p:pic>
              <p:nvPicPr>
                <p:cNvPr id="55" name="Ink 54">
                  <a:extLst>
                    <a:ext uri="{FF2B5EF4-FFF2-40B4-BE49-F238E27FC236}">
                      <a16:creationId xmlns:a16="http://schemas.microsoft.com/office/drawing/2014/main" id="{DC3893EA-083D-AD2C-158B-B700039279A0}"/>
                    </a:ext>
                  </a:extLst>
                </p:cNvPr>
                <p:cNvPicPr/>
                <p:nvPr/>
              </p:nvPicPr>
              <p:blipFill>
                <a:blip r:embed="rId234"/>
                <a:stretch>
                  <a:fillRect/>
                </a:stretch>
              </p:blipFill>
              <p:spPr>
                <a:xfrm>
                  <a:off x="5480302" y="1431973"/>
                  <a:ext cx="17136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6" name="Ink 55">
                  <a:extLst>
                    <a:ext uri="{FF2B5EF4-FFF2-40B4-BE49-F238E27FC236}">
                      <a16:creationId xmlns:a16="http://schemas.microsoft.com/office/drawing/2014/main" id="{0414078E-349F-BEE0-65C7-73EA68F35030}"/>
                    </a:ext>
                  </a:extLst>
                </p14:cNvPr>
                <p14:cNvContentPartPr/>
                <p14:nvPr/>
              </p14:nvContentPartPr>
              <p14:xfrm>
                <a:off x="5486422" y="1404613"/>
                <a:ext cx="434880" cy="172440"/>
              </p14:xfrm>
            </p:contentPart>
          </mc:Choice>
          <mc:Fallback xmlns="">
            <p:pic>
              <p:nvPicPr>
                <p:cNvPr id="56" name="Ink 55">
                  <a:extLst>
                    <a:ext uri="{FF2B5EF4-FFF2-40B4-BE49-F238E27FC236}">
                      <a16:creationId xmlns:a16="http://schemas.microsoft.com/office/drawing/2014/main" id="{0414078E-349F-BEE0-65C7-73EA68F35030}"/>
                    </a:ext>
                  </a:extLst>
                </p:cNvPr>
                <p:cNvPicPr/>
                <p:nvPr/>
              </p:nvPicPr>
              <p:blipFill>
                <a:blip r:embed="rId236"/>
                <a:stretch>
                  <a:fillRect/>
                </a:stretch>
              </p:blipFill>
              <p:spPr>
                <a:xfrm>
                  <a:off x="5480302" y="1398493"/>
                  <a:ext cx="4471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8" name="Ink 57">
                  <a:extLst>
                    <a:ext uri="{FF2B5EF4-FFF2-40B4-BE49-F238E27FC236}">
                      <a16:creationId xmlns:a16="http://schemas.microsoft.com/office/drawing/2014/main" id="{27F9DEB4-149C-814E-6A95-DA3898513380}"/>
                    </a:ext>
                  </a:extLst>
                </p14:cNvPr>
                <p14:cNvContentPartPr/>
                <p14:nvPr/>
              </p14:nvContentPartPr>
              <p14:xfrm>
                <a:off x="5856862" y="1391653"/>
                <a:ext cx="242640" cy="153720"/>
              </p14:xfrm>
            </p:contentPart>
          </mc:Choice>
          <mc:Fallback xmlns="">
            <p:pic>
              <p:nvPicPr>
                <p:cNvPr id="58" name="Ink 57">
                  <a:extLst>
                    <a:ext uri="{FF2B5EF4-FFF2-40B4-BE49-F238E27FC236}">
                      <a16:creationId xmlns:a16="http://schemas.microsoft.com/office/drawing/2014/main" id="{27F9DEB4-149C-814E-6A95-DA3898513380}"/>
                    </a:ext>
                  </a:extLst>
                </p:cNvPr>
                <p:cNvPicPr/>
                <p:nvPr/>
              </p:nvPicPr>
              <p:blipFill>
                <a:blip r:embed="rId238"/>
                <a:stretch>
                  <a:fillRect/>
                </a:stretch>
              </p:blipFill>
              <p:spPr>
                <a:xfrm>
                  <a:off x="5850742" y="1385533"/>
                  <a:ext cx="25488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9" name="Ink 58">
                  <a:extLst>
                    <a:ext uri="{FF2B5EF4-FFF2-40B4-BE49-F238E27FC236}">
                      <a16:creationId xmlns:a16="http://schemas.microsoft.com/office/drawing/2014/main" id="{81E1AD64-0092-17F6-6D96-CBCB02D6DA02}"/>
                    </a:ext>
                  </a:extLst>
                </p14:cNvPr>
                <p14:cNvContentPartPr/>
                <p14:nvPr/>
              </p14:nvContentPartPr>
              <p14:xfrm>
                <a:off x="6093742" y="1389133"/>
                <a:ext cx="129960" cy="166680"/>
              </p14:xfrm>
            </p:contentPart>
          </mc:Choice>
          <mc:Fallback xmlns="">
            <p:pic>
              <p:nvPicPr>
                <p:cNvPr id="59" name="Ink 58">
                  <a:extLst>
                    <a:ext uri="{FF2B5EF4-FFF2-40B4-BE49-F238E27FC236}">
                      <a16:creationId xmlns:a16="http://schemas.microsoft.com/office/drawing/2014/main" id="{81E1AD64-0092-17F6-6D96-CBCB02D6DA02}"/>
                    </a:ext>
                  </a:extLst>
                </p:cNvPr>
                <p:cNvPicPr/>
                <p:nvPr/>
              </p:nvPicPr>
              <p:blipFill>
                <a:blip r:embed="rId240"/>
                <a:stretch>
                  <a:fillRect/>
                </a:stretch>
              </p:blipFill>
              <p:spPr>
                <a:xfrm>
                  <a:off x="6087622" y="1383013"/>
                  <a:ext cx="1422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60" name="Ink 59">
                  <a:extLst>
                    <a:ext uri="{FF2B5EF4-FFF2-40B4-BE49-F238E27FC236}">
                      <a16:creationId xmlns:a16="http://schemas.microsoft.com/office/drawing/2014/main" id="{B02C5300-765E-5F3B-458F-DB0E7A6679D9}"/>
                    </a:ext>
                  </a:extLst>
                </p14:cNvPr>
                <p14:cNvContentPartPr/>
                <p14:nvPr/>
              </p14:nvContentPartPr>
              <p14:xfrm>
                <a:off x="6223342" y="1398133"/>
                <a:ext cx="360" cy="360"/>
              </p14:xfrm>
            </p:contentPart>
          </mc:Choice>
          <mc:Fallback xmlns="">
            <p:pic>
              <p:nvPicPr>
                <p:cNvPr id="60" name="Ink 59">
                  <a:extLst>
                    <a:ext uri="{FF2B5EF4-FFF2-40B4-BE49-F238E27FC236}">
                      <a16:creationId xmlns:a16="http://schemas.microsoft.com/office/drawing/2014/main" id="{B02C5300-765E-5F3B-458F-DB0E7A6679D9}"/>
                    </a:ext>
                  </a:extLst>
                </p:cNvPr>
                <p:cNvPicPr/>
                <p:nvPr/>
              </p:nvPicPr>
              <p:blipFill>
                <a:blip r:embed="rId9"/>
                <a:stretch>
                  <a:fillRect/>
                </a:stretch>
              </p:blipFill>
              <p:spPr>
                <a:xfrm>
                  <a:off x="6217222" y="13920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61" name="Ink 60">
                  <a:extLst>
                    <a:ext uri="{FF2B5EF4-FFF2-40B4-BE49-F238E27FC236}">
                      <a16:creationId xmlns:a16="http://schemas.microsoft.com/office/drawing/2014/main" id="{5C003115-61B2-6566-EB61-25E95605A831}"/>
                    </a:ext>
                  </a:extLst>
                </p14:cNvPr>
                <p14:cNvContentPartPr/>
                <p14:nvPr/>
              </p14:nvContentPartPr>
              <p14:xfrm>
                <a:off x="6223342" y="1312093"/>
                <a:ext cx="127800" cy="220320"/>
              </p14:xfrm>
            </p:contentPart>
          </mc:Choice>
          <mc:Fallback xmlns="">
            <p:pic>
              <p:nvPicPr>
                <p:cNvPr id="61" name="Ink 60">
                  <a:extLst>
                    <a:ext uri="{FF2B5EF4-FFF2-40B4-BE49-F238E27FC236}">
                      <a16:creationId xmlns:a16="http://schemas.microsoft.com/office/drawing/2014/main" id="{5C003115-61B2-6566-EB61-25E95605A831}"/>
                    </a:ext>
                  </a:extLst>
                </p:cNvPr>
                <p:cNvPicPr/>
                <p:nvPr/>
              </p:nvPicPr>
              <p:blipFill>
                <a:blip r:embed="rId243"/>
                <a:stretch>
                  <a:fillRect/>
                </a:stretch>
              </p:blipFill>
              <p:spPr>
                <a:xfrm>
                  <a:off x="6217222" y="1305973"/>
                  <a:ext cx="140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62" name="Ink 61">
                  <a:extLst>
                    <a:ext uri="{FF2B5EF4-FFF2-40B4-BE49-F238E27FC236}">
                      <a16:creationId xmlns:a16="http://schemas.microsoft.com/office/drawing/2014/main" id="{CFD4CC60-F0BB-7B91-FAF5-BBB45D449CA4}"/>
                    </a:ext>
                  </a:extLst>
                </p14:cNvPr>
                <p14:cNvContentPartPr/>
                <p14:nvPr/>
              </p14:nvContentPartPr>
              <p14:xfrm>
                <a:off x="6286702" y="1407133"/>
                <a:ext cx="144360" cy="24840"/>
              </p14:xfrm>
            </p:contentPart>
          </mc:Choice>
          <mc:Fallback xmlns="">
            <p:pic>
              <p:nvPicPr>
                <p:cNvPr id="62" name="Ink 61">
                  <a:extLst>
                    <a:ext uri="{FF2B5EF4-FFF2-40B4-BE49-F238E27FC236}">
                      <a16:creationId xmlns:a16="http://schemas.microsoft.com/office/drawing/2014/main" id="{CFD4CC60-F0BB-7B91-FAF5-BBB45D449CA4}"/>
                    </a:ext>
                  </a:extLst>
                </p:cNvPr>
                <p:cNvPicPr/>
                <p:nvPr/>
              </p:nvPicPr>
              <p:blipFill>
                <a:blip r:embed="rId245"/>
                <a:stretch>
                  <a:fillRect/>
                </a:stretch>
              </p:blipFill>
              <p:spPr>
                <a:xfrm>
                  <a:off x="6280582" y="1401013"/>
                  <a:ext cx="156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63" name="Ink 62">
                  <a:extLst>
                    <a:ext uri="{FF2B5EF4-FFF2-40B4-BE49-F238E27FC236}">
                      <a16:creationId xmlns:a16="http://schemas.microsoft.com/office/drawing/2014/main" id="{DB7FB267-1BAB-9986-C50D-260E92A04D0B}"/>
                    </a:ext>
                  </a:extLst>
                </p14:cNvPr>
                <p14:cNvContentPartPr/>
                <p14:nvPr/>
              </p14:nvContentPartPr>
              <p14:xfrm>
                <a:off x="6286702" y="1382653"/>
                <a:ext cx="176040" cy="164160"/>
              </p14:xfrm>
            </p:contentPart>
          </mc:Choice>
          <mc:Fallback xmlns="">
            <p:pic>
              <p:nvPicPr>
                <p:cNvPr id="63" name="Ink 62">
                  <a:extLst>
                    <a:ext uri="{FF2B5EF4-FFF2-40B4-BE49-F238E27FC236}">
                      <a16:creationId xmlns:a16="http://schemas.microsoft.com/office/drawing/2014/main" id="{DB7FB267-1BAB-9986-C50D-260E92A04D0B}"/>
                    </a:ext>
                  </a:extLst>
                </p:cNvPr>
                <p:cNvPicPr/>
                <p:nvPr/>
              </p:nvPicPr>
              <p:blipFill>
                <a:blip r:embed="rId247"/>
                <a:stretch>
                  <a:fillRect/>
                </a:stretch>
              </p:blipFill>
              <p:spPr>
                <a:xfrm>
                  <a:off x="6280582" y="1376533"/>
                  <a:ext cx="1882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64" name="Ink 63">
                  <a:extLst>
                    <a:ext uri="{FF2B5EF4-FFF2-40B4-BE49-F238E27FC236}">
                      <a16:creationId xmlns:a16="http://schemas.microsoft.com/office/drawing/2014/main" id="{FF118196-504E-EE3F-09C4-FC05561FFCA8}"/>
                    </a:ext>
                  </a:extLst>
                </p14:cNvPr>
                <p14:cNvContentPartPr/>
                <p14:nvPr/>
              </p14:nvContentPartPr>
              <p14:xfrm>
                <a:off x="6582262" y="1237933"/>
                <a:ext cx="22320" cy="40320"/>
              </p14:xfrm>
            </p:contentPart>
          </mc:Choice>
          <mc:Fallback xmlns="">
            <p:pic>
              <p:nvPicPr>
                <p:cNvPr id="64" name="Ink 63">
                  <a:extLst>
                    <a:ext uri="{FF2B5EF4-FFF2-40B4-BE49-F238E27FC236}">
                      <a16:creationId xmlns:a16="http://schemas.microsoft.com/office/drawing/2014/main" id="{FF118196-504E-EE3F-09C4-FC05561FFCA8}"/>
                    </a:ext>
                  </a:extLst>
                </p:cNvPr>
                <p:cNvPicPr/>
                <p:nvPr/>
              </p:nvPicPr>
              <p:blipFill>
                <a:blip r:embed="rId249"/>
                <a:stretch>
                  <a:fillRect/>
                </a:stretch>
              </p:blipFill>
              <p:spPr>
                <a:xfrm>
                  <a:off x="6576142" y="1231813"/>
                  <a:ext cx="34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65" name="Ink 64">
                  <a:extLst>
                    <a:ext uri="{FF2B5EF4-FFF2-40B4-BE49-F238E27FC236}">
                      <a16:creationId xmlns:a16="http://schemas.microsoft.com/office/drawing/2014/main" id="{10508CC6-FB39-FACA-1B45-07A22E381146}"/>
                    </a:ext>
                  </a:extLst>
                </p14:cNvPr>
                <p14:cNvContentPartPr/>
                <p14:nvPr/>
              </p14:nvContentPartPr>
              <p14:xfrm>
                <a:off x="6540502" y="1409653"/>
                <a:ext cx="113040" cy="81360"/>
              </p14:xfrm>
            </p:contentPart>
          </mc:Choice>
          <mc:Fallback xmlns="">
            <p:pic>
              <p:nvPicPr>
                <p:cNvPr id="65" name="Ink 64">
                  <a:extLst>
                    <a:ext uri="{FF2B5EF4-FFF2-40B4-BE49-F238E27FC236}">
                      <a16:creationId xmlns:a16="http://schemas.microsoft.com/office/drawing/2014/main" id="{10508CC6-FB39-FACA-1B45-07A22E381146}"/>
                    </a:ext>
                  </a:extLst>
                </p:cNvPr>
                <p:cNvPicPr/>
                <p:nvPr/>
              </p:nvPicPr>
              <p:blipFill>
                <a:blip r:embed="rId251"/>
                <a:stretch>
                  <a:fillRect/>
                </a:stretch>
              </p:blipFill>
              <p:spPr>
                <a:xfrm>
                  <a:off x="6534382" y="1403533"/>
                  <a:ext cx="125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66" name="Ink 65">
                  <a:extLst>
                    <a:ext uri="{FF2B5EF4-FFF2-40B4-BE49-F238E27FC236}">
                      <a16:creationId xmlns:a16="http://schemas.microsoft.com/office/drawing/2014/main" id="{7AB2F703-EF97-6484-6A97-0ACE93387C40}"/>
                    </a:ext>
                  </a:extLst>
                </p14:cNvPr>
                <p14:cNvContentPartPr/>
                <p14:nvPr/>
              </p14:nvContentPartPr>
              <p14:xfrm>
                <a:off x="6687022" y="1358173"/>
                <a:ext cx="195840" cy="168480"/>
              </p14:xfrm>
            </p:contentPart>
          </mc:Choice>
          <mc:Fallback xmlns="">
            <p:pic>
              <p:nvPicPr>
                <p:cNvPr id="66" name="Ink 65">
                  <a:extLst>
                    <a:ext uri="{FF2B5EF4-FFF2-40B4-BE49-F238E27FC236}">
                      <a16:creationId xmlns:a16="http://schemas.microsoft.com/office/drawing/2014/main" id="{7AB2F703-EF97-6484-6A97-0ACE93387C40}"/>
                    </a:ext>
                  </a:extLst>
                </p:cNvPr>
                <p:cNvPicPr/>
                <p:nvPr/>
              </p:nvPicPr>
              <p:blipFill>
                <a:blip r:embed="rId253"/>
                <a:stretch>
                  <a:fillRect/>
                </a:stretch>
              </p:blipFill>
              <p:spPr>
                <a:xfrm>
                  <a:off x="6680902" y="1352053"/>
                  <a:ext cx="2080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68" name="Ink 67">
                  <a:extLst>
                    <a:ext uri="{FF2B5EF4-FFF2-40B4-BE49-F238E27FC236}">
                      <a16:creationId xmlns:a16="http://schemas.microsoft.com/office/drawing/2014/main" id="{39561B37-E893-18EF-6C63-875D2CDD61CA}"/>
                    </a:ext>
                  </a:extLst>
                </p14:cNvPr>
                <p14:cNvContentPartPr/>
                <p14:nvPr/>
              </p14:nvContentPartPr>
              <p14:xfrm>
                <a:off x="5257102" y="1757413"/>
                <a:ext cx="12600" cy="360"/>
              </p14:xfrm>
            </p:contentPart>
          </mc:Choice>
          <mc:Fallback xmlns="">
            <p:pic>
              <p:nvPicPr>
                <p:cNvPr id="68" name="Ink 67">
                  <a:extLst>
                    <a:ext uri="{FF2B5EF4-FFF2-40B4-BE49-F238E27FC236}">
                      <a16:creationId xmlns:a16="http://schemas.microsoft.com/office/drawing/2014/main" id="{39561B37-E893-18EF-6C63-875D2CDD61CA}"/>
                    </a:ext>
                  </a:extLst>
                </p:cNvPr>
                <p:cNvPicPr/>
                <p:nvPr/>
              </p:nvPicPr>
              <p:blipFill>
                <a:blip r:embed="rId255"/>
                <a:stretch>
                  <a:fillRect/>
                </a:stretch>
              </p:blipFill>
              <p:spPr>
                <a:xfrm>
                  <a:off x="5250982" y="1751293"/>
                  <a:ext cx="24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69" name="Ink 68">
                  <a:extLst>
                    <a:ext uri="{FF2B5EF4-FFF2-40B4-BE49-F238E27FC236}">
                      <a16:creationId xmlns:a16="http://schemas.microsoft.com/office/drawing/2014/main" id="{7F241B75-5075-8DED-99B2-FBE68CB2DF17}"/>
                    </a:ext>
                  </a:extLst>
                </p14:cNvPr>
                <p14:cNvContentPartPr/>
                <p14:nvPr/>
              </p14:nvContentPartPr>
              <p14:xfrm>
                <a:off x="5269342" y="1757413"/>
                <a:ext cx="360" cy="360"/>
              </p14:xfrm>
            </p:contentPart>
          </mc:Choice>
          <mc:Fallback xmlns="">
            <p:pic>
              <p:nvPicPr>
                <p:cNvPr id="69" name="Ink 68">
                  <a:extLst>
                    <a:ext uri="{FF2B5EF4-FFF2-40B4-BE49-F238E27FC236}">
                      <a16:creationId xmlns:a16="http://schemas.microsoft.com/office/drawing/2014/main" id="{7F241B75-5075-8DED-99B2-FBE68CB2DF17}"/>
                    </a:ext>
                  </a:extLst>
                </p:cNvPr>
                <p:cNvPicPr/>
                <p:nvPr/>
              </p:nvPicPr>
              <p:blipFill>
                <a:blip r:embed="rId9"/>
                <a:stretch>
                  <a:fillRect/>
                </a:stretch>
              </p:blipFill>
              <p:spPr>
                <a:xfrm>
                  <a:off x="5263222" y="17512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70" name="Ink 69">
                  <a:extLst>
                    <a:ext uri="{FF2B5EF4-FFF2-40B4-BE49-F238E27FC236}">
                      <a16:creationId xmlns:a16="http://schemas.microsoft.com/office/drawing/2014/main" id="{B2BF93BD-6418-C77B-6610-CAD0A9269F67}"/>
                    </a:ext>
                  </a:extLst>
                </p14:cNvPr>
                <p14:cNvContentPartPr/>
                <p14:nvPr/>
              </p14:nvContentPartPr>
              <p14:xfrm>
                <a:off x="5200582" y="1705213"/>
                <a:ext cx="118440" cy="89280"/>
              </p14:xfrm>
            </p:contentPart>
          </mc:Choice>
          <mc:Fallback xmlns="">
            <p:pic>
              <p:nvPicPr>
                <p:cNvPr id="70" name="Ink 69">
                  <a:extLst>
                    <a:ext uri="{FF2B5EF4-FFF2-40B4-BE49-F238E27FC236}">
                      <a16:creationId xmlns:a16="http://schemas.microsoft.com/office/drawing/2014/main" id="{B2BF93BD-6418-C77B-6610-CAD0A9269F67}"/>
                    </a:ext>
                  </a:extLst>
                </p:cNvPr>
                <p:cNvPicPr/>
                <p:nvPr/>
              </p:nvPicPr>
              <p:blipFill>
                <a:blip r:embed="rId258"/>
                <a:stretch>
                  <a:fillRect/>
                </a:stretch>
              </p:blipFill>
              <p:spPr>
                <a:xfrm>
                  <a:off x="5194462" y="1699093"/>
                  <a:ext cx="13068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71" name="Ink 70">
                  <a:extLst>
                    <a:ext uri="{FF2B5EF4-FFF2-40B4-BE49-F238E27FC236}">
                      <a16:creationId xmlns:a16="http://schemas.microsoft.com/office/drawing/2014/main" id="{3B86F76C-4A98-B348-EED8-24DA8555B7AA}"/>
                    </a:ext>
                  </a:extLst>
                </p14:cNvPr>
                <p14:cNvContentPartPr/>
                <p14:nvPr/>
              </p14:nvContentPartPr>
              <p14:xfrm>
                <a:off x="5147302" y="1699813"/>
                <a:ext cx="78480" cy="253080"/>
              </p14:xfrm>
            </p:contentPart>
          </mc:Choice>
          <mc:Fallback xmlns="">
            <p:pic>
              <p:nvPicPr>
                <p:cNvPr id="71" name="Ink 70">
                  <a:extLst>
                    <a:ext uri="{FF2B5EF4-FFF2-40B4-BE49-F238E27FC236}">
                      <a16:creationId xmlns:a16="http://schemas.microsoft.com/office/drawing/2014/main" id="{3B86F76C-4A98-B348-EED8-24DA8555B7AA}"/>
                    </a:ext>
                  </a:extLst>
                </p:cNvPr>
                <p:cNvPicPr/>
                <p:nvPr/>
              </p:nvPicPr>
              <p:blipFill>
                <a:blip r:embed="rId260"/>
                <a:stretch>
                  <a:fillRect/>
                </a:stretch>
              </p:blipFill>
              <p:spPr>
                <a:xfrm>
                  <a:off x="5141182" y="1693693"/>
                  <a:ext cx="907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72" name="Ink 71">
                  <a:extLst>
                    <a:ext uri="{FF2B5EF4-FFF2-40B4-BE49-F238E27FC236}">
                      <a16:creationId xmlns:a16="http://schemas.microsoft.com/office/drawing/2014/main" id="{A05B2CD3-69C7-3551-041F-0CB37FEEAE13}"/>
                    </a:ext>
                  </a:extLst>
                </p14:cNvPr>
                <p14:cNvContentPartPr/>
                <p14:nvPr/>
              </p14:nvContentPartPr>
              <p14:xfrm>
                <a:off x="5342422" y="1730773"/>
                <a:ext cx="223200" cy="127080"/>
              </p14:xfrm>
            </p:contentPart>
          </mc:Choice>
          <mc:Fallback xmlns="">
            <p:pic>
              <p:nvPicPr>
                <p:cNvPr id="72" name="Ink 71">
                  <a:extLst>
                    <a:ext uri="{FF2B5EF4-FFF2-40B4-BE49-F238E27FC236}">
                      <a16:creationId xmlns:a16="http://schemas.microsoft.com/office/drawing/2014/main" id="{A05B2CD3-69C7-3551-041F-0CB37FEEAE13}"/>
                    </a:ext>
                  </a:extLst>
                </p:cNvPr>
                <p:cNvPicPr/>
                <p:nvPr/>
              </p:nvPicPr>
              <p:blipFill>
                <a:blip r:embed="rId262"/>
                <a:stretch>
                  <a:fillRect/>
                </a:stretch>
              </p:blipFill>
              <p:spPr>
                <a:xfrm>
                  <a:off x="5336302" y="1724653"/>
                  <a:ext cx="2354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73" name="Ink 72">
                  <a:extLst>
                    <a:ext uri="{FF2B5EF4-FFF2-40B4-BE49-F238E27FC236}">
                      <a16:creationId xmlns:a16="http://schemas.microsoft.com/office/drawing/2014/main" id="{32F42770-2F12-C321-D05D-47A43B9CD39B}"/>
                    </a:ext>
                  </a:extLst>
                </p14:cNvPr>
                <p14:cNvContentPartPr/>
                <p14:nvPr/>
              </p14:nvContentPartPr>
              <p14:xfrm>
                <a:off x="5505862" y="1748053"/>
                <a:ext cx="156600" cy="118080"/>
              </p14:xfrm>
            </p:contentPart>
          </mc:Choice>
          <mc:Fallback xmlns="">
            <p:pic>
              <p:nvPicPr>
                <p:cNvPr id="73" name="Ink 72">
                  <a:extLst>
                    <a:ext uri="{FF2B5EF4-FFF2-40B4-BE49-F238E27FC236}">
                      <a16:creationId xmlns:a16="http://schemas.microsoft.com/office/drawing/2014/main" id="{32F42770-2F12-C321-D05D-47A43B9CD39B}"/>
                    </a:ext>
                  </a:extLst>
                </p:cNvPr>
                <p:cNvPicPr/>
                <p:nvPr/>
              </p:nvPicPr>
              <p:blipFill>
                <a:blip r:embed="rId264"/>
                <a:stretch>
                  <a:fillRect/>
                </a:stretch>
              </p:blipFill>
              <p:spPr>
                <a:xfrm>
                  <a:off x="5499742" y="1741933"/>
                  <a:ext cx="1688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74" name="Ink 73">
                  <a:extLst>
                    <a:ext uri="{FF2B5EF4-FFF2-40B4-BE49-F238E27FC236}">
                      <a16:creationId xmlns:a16="http://schemas.microsoft.com/office/drawing/2014/main" id="{C7D5F34E-CBF7-A1AA-8228-AC2A4E08408C}"/>
                    </a:ext>
                  </a:extLst>
                </p14:cNvPr>
                <p14:cNvContentPartPr/>
                <p14:nvPr/>
              </p14:nvContentPartPr>
              <p14:xfrm>
                <a:off x="5664622" y="1740853"/>
                <a:ext cx="219960" cy="136080"/>
              </p14:xfrm>
            </p:contentPart>
          </mc:Choice>
          <mc:Fallback xmlns="">
            <p:pic>
              <p:nvPicPr>
                <p:cNvPr id="74" name="Ink 73">
                  <a:extLst>
                    <a:ext uri="{FF2B5EF4-FFF2-40B4-BE49-F238E27FC236}">
                      <a16:creationId xmlns:a16="http://schemas.microsoft.com/office/drawing/2014/main" id="{C7D5F34E-CBF7-A1AA-8228-AC2A4E08408C}"/>
                    </a:ext>
                  </a:extLst>
                </p:cNvPr>
                <p:cNvPicPr/>
                <p:nvPr/>
              </p:nvPicPr>
              <p:blipFill>
                <a:blip r:embed="rId266"/>
                <a:stretch>
                  <a:fillRect/>
                </a:stretch>
              </p:blipFill>
              <p:spPr>
                <a:xfrm>
                  <a:off x="5658502" y="1734733"/>
                  <a:ext cx="2322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75" name="Ink 74">
                  <a:extLst>
                    <a:ext uri="{FF2B5EF4-FFF2-40B4-BE49-F238E27FC236}">
                      <a16:creationId xmlns:a16="http://schemas.microsoft.com/office/drawing/2014/main" id="{75ECDF1F-4A9E-A369-349D-1338C467F2AC}"/>
                    </a:ext>
                  </a:extLst>
                </p14:cNvPr>
                <p14:cNvContentPartPr/>
                <p14:nvPr/>
              </p14:nvContentPartPr>
              <p14:xfrm>
                <a:off x="5825542" y="1759933"/>
                <a:ext cx="360" cy="360"/>
              </p14:xfrm>
            </p:contentPart>
          </mc:Choice>
          <mc:Fallback xmlns="">
            <p:pic>
              <p:nvPicPr>
                <p:cNvPr id="75" name="Ink 74">
                  <a:extLst>
                    <a:ext uri="{FF2B5EF4-FFF2-40B4-BE49-F238E27FC236}">
                      <a16:creationId xmlns:a16="http://schemas.microsoft.com/office/drawing/2014/main" id="{75ECDF1F-4A9E-A369-349D-1338C467F2AC}"/>
                    </a:ext>
                  </a:extLst>
                </p:cNvPr>
                <p:cNvPicPr/>
                <p:nvPr/>
              </p:nvPicPr>
              <p:blipFill>
                <a:blip r:embed="rId9"/>
                <a:stretch>
                  <a:fillRect/>
                </a:stretch>
              </p:blipFill>
              <p:spPr>
                <a:xfrm>
                  <a:off x="5819422" y="17538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76" name="Ink 75">
                  <a:extLst>
                    <a:ext uri="{FF2B5EF4-FFF2-40B4-BE49-F238E27FC236}">
                      <a16:creationId xmlns:a16="http://schemas.microsoft.com/office/drawing/2014/main" id="{5B550F7A-2DE7-F93F-6F19-80CD56BEBFBC}"/>
                    </a:ext>
                  </a:extLst>
                </p14:cNvPr>
                <p14:cNvContentPartPr/>
                <p14:nvPr/>
              </p14:nvContentPartPr>
              <p14:xfrm>
                <a:off x="5825542" y="1758853"/>
                <a:ext cx="336960" cy="113040"/>
              </p14:xfrm>
            </p:contentPart>
          </mc:Choice>
          <mc:Fallback xmlns="">
            <p:pic>
              <p:nvPicPr>
                <p:cNvPr id="76" name="Ink 75">
                  <a:extLst>
                    <a:ext uri="{FF2B5EF4-FFF2-40B4-BE49-F238E27FC236}">
                      <a16:creationId xmlns:a16="http://schemas.microsoft.com/office/drawing/2014/main" id="{5B550F7A-2DE7-F93F-6F19-80CD56BEBFBC}"/>
                    </a:ext>
                  </a:extLst>
                </p:cNvPr>
                <p:cNvPicPr/>
                <p:nvPr/>
              </p:nvPicPr>
              <p:blipFill>
                <a:blip r:embed="rId269"/>
                <a:stretch>
                  <a:fillRect/>
                </a:stretch>
              </p:blipFill>
              <p:spPr>
                <a:xfrm>
                  <a:off x="5819422" y="1752733"/>
                  <a:ext cx="349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77" name="Ink 76">
                  <a:extLst>
                    <a:ext uri="{FF2B5EF4-FFF2-40B4-BE49-F238E27FC236}">
                      <a16:creationId xmlns:a16="http://schemas.microsoft.com/office/drawing/2014/main" id="{1CF0B3F1-209D-CAA3-35A4-33B2AB0D237C}"/>
                    </a:ext>
                  </a:extLst>
                </p14:cNvPr>
                <p14:cNvContentPartPr/>
                <p14:nvPr/>
              </p14:nvContentPartPr>
              <p14:xfrm>
                <a:off x="6138022" y="1755253"/>
                <a:ext cx="112680" cy="153000"/>
              </p14:xfrm>
            </p:contentPart>
          </mc:Choice>
          <mc:Fallback xmlns="">
            <p:pic>
              <p:nvPicPr>
                <p:cNvPr id="77" name="Ink 76">
                  <a:extLst>
                    <a:ext uri="{FF2B5EF4-FFF2-40B4-BE49-F238E27FC236}">
                      <a16:creationId xmlns:a16="http://schemas.microsoft.com/office/drawing/2014/main" id="{1CF0B3F1-209D-CAA3-35A4-33B2AB0D237C}"/>
                    </a:ext>
                  </a:extLst>
                </p:cNvPr>
                <p:cNvPicPr/>
                <p:nvPr/>
              </p:nvPicPr>
              <p:blipFill>
                <a:blip r:embed="rId271"/>
                <a:stretch>
                  <a:fillRect/>
                </a:stretch>
              </p:blipFill>
              <p:spPr>
                <a:xfrm>
                  <a:off x="6131902" y="1749133"/>
                  <a:ext cx="1249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78" name="Ink 77">
                  <a:extLst>
                    <a:ext uri="{FF2B5EF4-FFF2-40B4-BE49-F238E27FC236}">
                      <a16:creationId xmlns:a16="http://schemas.microsoft.com/office/drawing/2014/main" id="{5634EF00-2B08-E802-7A33-B93FB2591158}"/>
                    </a:ext>
                  </a:extLst>
                </p14:cNvPr>
                <p14:cNvContentPartPr/>
                <p14:nvPr/>
              </p14:nvContentPartPr>
              <p14:xfrm>
                <a:off x="6201382" y="1725373"/>
                <a:ext cx="288360" cy="151560"/>
              </p14:xfrm>
            </p:contentPart>
          </mc:Choice>
          <mc:Fallback xmlns="">
            <p:pic>
              <p:nvPicPr>
                <p:cNvPr id="78" name="Ink 77">
                  <a:extLst>
                    <a:ext uri="{FF2B5EF4-FFF2-40B4-BE49-F238E27FC236}">
                      <a16:creationId xmlns:a16="http://schemas.microsoft.com/office/drawing/2014/main" id="{5634EF00-2B08-E802-7A33-B93FB2591158}"/>
                    </a:ext>
                  </a:extLst>
                </p:cNvPr>
                <p:cNvPicPr/>
                <p:nvPr/>
              </p:nvPicPr>
              <p:blipFill>
                <a:blip r:embed="rId273"/>
                <a:stretch>
                  <a:fillRect/>
                </a:stretch>
              </p:blipFill>
              <p:spPr>
                <a:xfrm>
                  <a:off x="6195262" y="1719253"/>
                  <a:ext cx="3006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1" name="Ink 150">
                  <a:extLst>
                    <a:ext uri="{FF2B5EF4-FFF2-40B4-BE49-F238E27FC236}">
                      <a16:creationId xmlns:a16="http://schemas.microsoft.com/office/drawing/2014/main" id="{5E378CAE-05D7-6ED6-1865-FF39DD9F5306}"/>
                    </a:ext>
                  </a:extLst>
                </p14:cNvPr>
                <p14:cNvContentPartPr/>
                <p14:nvPr/>
              </p14:nvContentPartPr>
              <p14:xfrm>
                <a:off x="7026502" y="1043533"/>
                <a:ext cx="277560" cy="21240"/>
              </p14:xfrm>
            </p:contentPart>
          </mc:Choice>
          <mc:Fallback xmlns="">
            <p:pic>
              <p:nvPicPr>
                <p:cNvPr id="151" name="Ink 150">
                  <a:extLst>
                    <a:ext uri="{FF2B5EF4-FFF2-40B4-BE49-F238E27FC236}">
                      <a16:creationId xmlns:a16="http://schemas.microsoft.com/office/drawing/2014/main" id="{5E378CAE-05D7-6ED6-1865-FF39DD9F5306}"/>
                    </a:ext>
                  </a:extLst>
                </p:cNvPr>
                <p:cNvPicPr/>
                <p:nvPr/>
              </p:nvPicPr>
              <p:blipFill>
                <a:blip r:embed="rId275"/>
                <a:stretch>
                  <a:fillRect/>
                </a:stretch>
              </p:blipFill>
              <p:spPr>
                <a:xfrm>
                  <a:off x="7020382" y="1037413"/>
                  <a:ext cx="289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2" name="Ink 151">
                  <a:extLst>
                    <a:ext uri="{FF2B5EF4-FFF2-40B4-BE49-F238E27FC236}">
                      <a16:creationId xmlns:a16="http://schemas.microsoft.com/office/drawing/2014/main" id="{166E7CC7-9D91-BCA8-0A62-A0DEA38E1E4F}"/>
                    </a:ext>
                  </a:extLst>
                </p14:cNvPr>
                <p14:cNvContentPartPr/>
                <p14:nvPr/>
              </p14:nvContentPartPr>
              <p14:xfrm>
                <a:off x="7389382" y="958573"/>
                <a:ext cx="247320" cy="137880"/>
              </p14:xfrm>
            </p:contentPart>
          </mc:Choice>
          <mc:Fallback xmlns="">
            <p:pic>
              <p:nvPicPr>
                <p:cNvPr id="152" name="Ink 151">
                  <a:extLst>
                    <a:ext uri="{FF2B5EF4-FFF2-40B4-BE49-F238E27FC236}">
                      <a16:creationId xmlns:a16="http://schemas.microsoft.com/office/drawing/2014/main" id="{166E7CC7-9D91-BCA8-0A62-A0DEA38E1E4F}"/>
                    </a:ext>
                  </a:extLst>
                </p:cNvPr>
                <p:cNvPicPr/>
                <p:nvPr/>
              </p:nvPicPr>
              <p:blipFill>
                <a:blip r:embed="rId277"/>
                <a:stretch>
                  <a:fillRect/>
                </a:stretch>
              </p:blipFill>
              <p:spPr>
                <a:xfrm>
                  <a:off x="7383262" y="952453"/>
                  <a:ext cx="2595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3" name="Ink 152">
                  <a:extLst>
                    <a:ext uri="{FF2B5EF4-FFF2-40B4-BE49-F238E27FC236}">
                      <a16:creationId xmlns:a16="http://schemas.microsoft.com/office/drawing/2014/main" id="{6A1576FE-EA07-2ED5-4C28-E54917D45B16}"/>
                    </a:ext>
                  </a:extLst>
                </p14:cNvPr>
                <p14:cNvContentPartPr/>
                <p14:nvPr/>
              </p14:nvContentPartPr>
              <p14:xfrm>
                <a:off x="7677742" y="960013"/>
                <a:ext cx="156600" cy="92520"/>
              </p14:xfrm>
            </p:contentPart>
          </mc:Choice>
          <mc:Fallback xmlns="">
            <p:pic>
              <p:nvPicPr>
                <p:cNvPr id="153" name="Ink 152">
                  <a:extLst>
                    <a:ext uri="{FF2B5EF4-FFF2-40B4-BE49-F238E27FC236}">
                      <a16:creationId xmlns:a16="http://schemas.microsoft.com/office/drawing/2014/main" id="{6A1576FE-EA07-2ED5-4C28-E54917D45B16}"/>
                    </a:ext>
                  </a:extLst>
                </p:cNvPr>
                <p:cNvPicPr/>
                <p:nvPr/>
              </p:nvPicPr>
              <p:blipFill>
                <a:blip r:embed="rId279"/>
                <a:stretch>
                  <a:fillRect/>
                </a:stretch>
              </p:blipFill>
              <p:spPr>
                <a:xfrm>
                  <a:off x="7671622" y="953893"/>
                  <a:ext cx="16884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4" name="Ink 153">
                  <a:extLst>
                    <a:ext uri="{FF2B5EF4-FFF2-40B4-BE49-F238E27FC236}">
                      <a16:creationId xmlns:a16="http://schemas.microsoft.com/office/drawing/2014/main" id="{A7C37E77-CB8A-9BA6-8101-B00F6518D454}"/>
                    </a:ext>
                  </a:extLst>
                </p14:cNvPr>
                <p14:cNvContentPartPr/>
                <p14:nvPr/>
              </p14:nvContentPartPr>
              <p14:xfrm>
                <a:off x="7763422" y="1020853"/>
                <a:ext cx="360" cy="360"/>
              </p14:xfrm>
            </p:contentPart>
          </mc:Choice>
          <mc:Fallback xmlns="">
            <p:pic>
              <p:nvPicPr>
                <p:cNvPr id="154" name="Ink 153">
                  <a:extLst>
                    <a:ext uri="{FF2B5EF4-FFF2-40B4-BE49-F238E27FC236}">
                      <a16:creationId xmlns:a16="http://schemas.microsoft.com/office/drawing/2014/main" id="{A7C37E77-CB8A-9BA6-8101-B00F6518D454}"/>
                    </a:ext>
                  </a:extLst>
                </p:cNvPr>
                <p:cNvPicPr/>
                <p:nvPr/>
              </p:nvPicPr>
              <p:blipFill>
                <a:blip r:embed="rId9"/>
                <a:stretch>
                  <a:fillRect/>
                </a:stretch>
              </p:blipFill>
              <p:spPr>
                <a:xfrm>
                  <a:off x="7757302" y="1014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55" name="Ink 154">
                  <a:extLst>
                    <a:ext uri="{FF2B5EF4-FFF2-40B4-BE49-F238E27FC236}">
                      <a16:creationId xmlns:a16="http://schemas.microsoft.com/office/drawing/2014/main" id="{1CB2BB4A-18B7-9815-09FC-81A37A8828FC}"/>
                    </a:ext>
                  </a:extLst>
                </p14:cNvPr>
                <p14:cNvContentPartPr/>
                <p14:nvPr/>
              </p14:nvContentPartPr>
              <p14:xfrm>
                <a:off x="7763422" y="932653"/>
                <a:ext cx="332280" cy="102600"/>
              </p14:xfrm>
            </p:contentPart>
          </mc:Choice>
          <mc:Fallback xmlns="">
            <p:pic>
              <p:nvPicPr>
                <p:cNvPr id="155" name="Ink 154">
                  <a:extLst>
                    <a:ext uri="{FF2B5EF4-FFF2-40B4-BE49-F238E27FC236}">
                      <a16:creationId xmlns:a16="http://schemas.microsoft.com/office/drawing/2014/main" id="{1CB2BB4A-18B7-9815-09FC-81A37A8828FC}"/>
                    </a:ext>
                  </a:extLst>
                </p:cNvPr>
                <p:cNvPicPr/>
                <p:nvPr/>
              </p:nvPicPr>
              <p:blipFill>
                <a:blip r:embed="rId282"/>
                <a:stretch>
                  <a:fillRect/>
                </a:stretch>
              </p:blipFill>
              <p:spPr>
                <a:xfrm>
                  <a:off x="7757302" y="926533"/>
                  <a:ext cx="344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56" name="Ink 155">
                  <a:extLst>
                    <a:ext uri="{FF2B5EF4-FFF2-40B4-BE49-F238E27FC236}">
                      <a16:creationId xmlns:a16="http://schemas.microsoft.com/office/drawing/2014/main" id="{32EA162B-873B-4B25-C7FA-1095B56EBFAB}"/>
                    </a:ext>
                  </a:extLst>
                </p14:cNvPr>
                <p14:cNvContentPartPr/>
                <p14:nvPr/>
              </p14:nvContentPartPr>
              <p14:xfrm>
                <a:off x="8151142" y="915373"/>
                <a:ext cx="213840" cy="133920"/>
              </p14:xfrm>
            </p:contentPart>
          </mc:Choice>
          <mc:Fallback xmlns="">
            <p:pic>
              <p:nvPicPr>
                <p:cNvPr id="156" name="Ink 155">
                  <a:extLst>
                    <a:ext uri="{FF2B5EF4-FFF2-40B4-BE49-F238E27FC236}">
                      <a16:creationId xmlns:a16="http://schemas.microsoft.com/office/drawing/2014/main" id="{32EA162B-873B-4B25-C7FA-1095B56EBFAB}"/>
                    </a:ext>
                  </a:extLst>
                </p:cNvPr>
                <p:cNvPicPr/>
                <p:nvPr/>
              </p:nvPicPr>
              <p:blipFill>
                <a:blip r:embed="rId284"/>
                <a:stretch>
                  <a:fillRect/>
                </a:stretch>
              </p:blipFill>
              <p:spPr>
                <a:xfrm>
                  <a:off x="8145022" y="909253"/>
                  <a:ext cx="2260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57" name="Ink 156">
                  <a:extLst>
                    <a:ext uri="{FF2B5EF4-FFF2-40B4-BE49-F238E27FC236}">
                      <a16:creationId xmlns:a16="http://schemas.microsoft.com/office/drawing/2014/main" id="{2E4BE248-E0CD-938C-2D7F-E72C470EA989}"/>
                    </a:ext>
                  </a:extLst>
                </p14:cNvPr>
                <p14:cNvContentPartPr/>
                <p14:nvPr/>
              </p14:nvContentPartPr>
              <p14:xfrm>
                <a:off x="8333662" y="944893"/>
                <a:ext cx="257400" cy="144000"/>
              </p14:xfrm>
            </p:contentPart>
          </mc:Choice>
          <mc:Fallback xmlns="">
            <p:pic>
              <p:nvPicPr>
                <p:cNvPr id="157" name="Ink 156">
                  <a:extLst>
                    <a:ext uri="{FF2B5EF4-FFF2-40B4-BE49-F238E27FC236}">
                      <a16:creationId xmlns:a16="http://schemas.microsoft.com/office/drawing/2014/main" id="{2E4BE248-E0CD-938C-2D7F-E72C470EA989}"/>
                    </a:ext>
                  </a:extLst>
                </p:cNvPr>
                <p:cNvPicPr/>
                <p:nvPr/>
              </p:nvPicPr>
              <p:blipFill>
                <a:blip r:embed="rId286"/>
                <a:stretch>
                  <a:fillRect/>
                </a:stretch>
              </p:blipFill>
              <p:spPr>
                <a:xfrm>
                  <a:off x="8327542" y="938773"/>
                  <a:ext cx="2696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58" name="Ink 157">
                  <a:extLst>
                    <a:ext uri="{FF2B5EF4-FFF2-40B4-BE49-F238E27FC236}">
                      <a16:creationId xmlns:a16="http://schemas.microsoft.com/office/drawing/2014/main" id="{1E4B1C36-E1A5-8BBA-3F6C-F39E6FEEABCD}"/>
                    </a:ext>
                  </a:extLst>
                </p14:cNvPr>
                <p14:cNvContentPartPr/>
                <p14:nvPr/>
              </p14:nvContentPartPr>
              <p14:xfrm>
                <a:off x="8634982" y="943813"/>
                <a:ext cx="192600" cy="104040"/>
              </p14:xfrm>
            </p:contentPart>
          </mc:Choice>
          <mc:Fallback xmlns="">
            <p:pic>
              <p:nvPicPr>
                <p:cNvPr id="158" name="Ink 157">
                  <a:extLst>
                    <a:ext uri="{FF2B5EF4-FFF2-40B4-BE49-F238E27FC236}">
                      <a16:creationId xmlns:a16="http://schemas.microsoft.com/office/drawing/2014/main" id="{1E4B1C36-E1A5-8BBA-3F6C-F39E6FEEABCD}"/>
                    </a:ext>
                  </a:extLst>
                </p:cNvPr>
                <p:cNvPicPr/>
                <p:nvPr/>
              </p:nvPicPr>
              <p:blipFill>
                <a:blip r:embed="rId288"/>
                <a:stretch>
                  <a:fillRect/>
                </a:stretch>
              </p:blipFill>
              <p:spPr>
                <a:xfrm>
                  <a:off x="8628862" y="937693"/>
                  <a:ext cx="2048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59" name="Ink 158">
                  <a:extLst>
                    <a:ext uri="{FF2B5EF4-FFF2-40B4-BE49-F238E27FC236}">
                      <a16:creationId xmlns:a16="http://schemas.microsoft.com/office/drawing/2014/main" id="{F566FD96-C87A-DC8A-D1B9-9E91F24BAD6D}"/>
                    </a:ext>
                  </a:extLst>
                </p14:cNvPr>
                <p14:cNvContentPartPr/>
                <p14:nvPr/>
              </p14:nvContentPartPr>
              <p14:xfrm>
                <a:off x="8871142" y="814933"/>
                <a:ext cx="271080" cy="288720"/>
              </p14:xfrm>
            </p:contentPart>
          </mc:Choice>
          <mc:Fallback xmlns="">
            <p:pic>
              <p:nvPicPr>
                <p:cNvPr id="159" name="Ink 158">
                  <a:extLst>
                    <a:ext uri="{FF2B5EF4-FFF2-40B4-BE49-F238E27FC236}">
                      <a16:creationId xmlns:a16="http://schemas.microsoft.com/office/drawing/2014/main" id="{F566FD96-C87A-DC8A-D1B9-9E91F24BAD6D}"/>
                    </a:ext>
                  </a:extLst>
                </p:cNvPr>
                <p:cNvPicPr/>
                <p:nvPr/>
              </p:nvPicPr>
              <p:blipFill>
                <a:blip r:embed="rId290"/>
                <a:stretch>
                  <a:fillRect/>
                </a:stretch>
              </p:blipFill>
              <p:spPr>
                <a:xfrm>
                  <a:off x="8865022" y="808813"/>
                  <a:ext cx="2833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60" name="Ink 159">
                  <a:extLst>
                    <a:ext uri="{FF2B5EF4-FFF2-40B4-BE49-F238E27FC236}">
                      <a16:creationId xmlns:a16="http://schemas.microsoft.com/office/drawing/2014/main" id="{6F11FB65-753D-4559-C485-77AB2A9B6211}"/>
                    </a:ext>
                  </a:extLst>
                </p14:cNvPr>
                <p14:cNvContentPartPr/>
                <p14:nvPr/>
              </p14:nvContentPartPr>
              <p14:xfrm>
                <a:off x="9461542" y="830773"/>
                <a:ext cx="388440" cy="272880"/>
              </p14:xfrm>
            </p:contentPart>
          </mc:Choice>
          <mc:Fallback xmlns="">
            <p:pic>
              <p:nvPicPr>
                <p:cNvPr id="160" name="Ink 159">
                  <a:extLst>
                    <a:ext uri="{FF2B5EF4-FFF2-40B4-BE49-F238E27FC236}">
                      <a16:creationId xmlns:a16="http://schemas.microsoft.com/office/drawing/2014/main" id="{6F11FB65-753D-4559-C485-77AB2A9B6211}"/>
                    </a:ext>
                  </a:extLst>
                </p:cNvPr>
                <p:cNvPicPr/>
                <p:nvPr/>
              </p:nvPicPr>
              <p:blipFill>
                <a:blip r:embed="rId292"/>
                <a:stretch>
                  <a:fillRect/>
                </a:stretch>
              </p:blipFill>
              <p:spPr>
                <a:xfrm>
                  <a:off x="9455422" y="824653"/>
                  <a:ext cx="40068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61" name="Ink 160">
                  <a:extLst>
                    <a:ext uri="{FF2B5EF4-FFF2-40B4-BE49-F238E27FC236}">
                      <a16:creationId xmlns:a16="http://schemas.microsoft.com/office/drawing/2014/main" id="{E0AAA1A1-ACF5-8D03-6BD8-313F576C58C5}"/>
                    </a:ext>
                  </a:extLst>
                </p14:cNvPr>
                <p14:cNvContentPartPr/>
                <p14:nvPr/>
              </p14:nvContentPartPr>
              <p14:xfrm>
                <a:off x="9871582" y="922213"/>
                <a:ext cx="429840" cy="180720"/>
              </p14:xfrm>
            </p:contentPart>
          </mc:Choice>
          <mc:Fallback xmlns="">
            <p:pic>
              <p:nvPicPr>
                <p:cNvPr id="161" name="Ink 160">
                  <a:extLst>
                    <a:ext uri="{FF2B5EF4-FFF2-40B4-BE49-F238E27FC236}">
                      <a16:creationId xmlns:a16="http://schemas.microsoft.com/office/drawing/2014/main" id="{E0AAA1A1-ACF5-8D03-6BD8-313F576C58C5}"/>
                    </a:ext>
                  </a:extLst>
                </p:cNvPr>
                <p:cNvPicPr/>
                <p:nvPr/>
              </p:nvPicPr>
              <p:blipFill>
                <a:blip r:embed="rId294"/>
                <a:stretch>
                  <a:fillRect/>
                </a:stretch>
              </p:blipFill>
              <p:spPr>
                <a:xfrm>
                  <a:off x="9865462" y="916093"/>
                  <a:ext cx="4420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62" name="Ink 161">
                  <a:extLst>
                    <a:ext uri="{FF2B5EF4-FFF2-40B4-BE49-F238E27FC236}">
                      <a16:creationId xmlns:a16="http://schemas.microsoft.com/office/drawing/2014/main" id="{41B7CE24-6B7B-7650-25D5-B06D0BAE2270}"/>
                    </a:ext>
                  </a:extLst>
                </p14:cNvPr>
                <p14:cNvContentPartPr/>
                <p14:nvPr/>
              </p14:nvContentPartPr>
              <p14:xfrm>
                <a:off x="10308622" y="789733"/>
                <a:ext cx="27360" cy="271440"/>
              </p14:xfrm>
            </p:contentPart>
          </mc:Choice>
          <mc:Fallback xmlns="">
            <p:pic>
              <p:nvPicPr>
                <p:cNvPr id="162" name="Ink 161">
                  <a:extLst>
                    <a:ext uri="{FF2B5EF4-FFF2-40B4-BE49-F238E27FC236}">
                      <a16:creationId xmlns:a16="http://schemas.microsoft.com/office/drawing/2014/main" id="{41B7CE24-6B7B-7650-25D5-B06D0BAE2270}"/>
                    </a:ext>
                  </a:extLst>
                </p:cNvPr>
                <p:cNvPicPr/>
                <p:nvPr/>
              </p:nvPicPr>
              <p:blipFill>
                <a:blip r:embed="rId296"/>
                <a:stretch>
                  <a:fillRect/>
                </a:stretch>
              </p:blipFill>
              <p:spPr>
                <a:xfrm>
                  <a:off x="10302502" y="783613"/>
                  <a:ext cx="396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63" name="Ink 162">
                  <a:extLst>
                    <a:ext uri="{FF2B5EF4-FFF2-40B4-BE49-F238E27FC236}">
                      <a16:creationId xmlns:a16="http://schemas.microsoft.com/office/drawing/2014/main" id="{85253D3A-FFFF-77C7-A08E-A8FEEA70D85B}"/>
                    </a:ext>
                  </a:extLst>
                </p14:cNvPr>
                <p14:cNvContentPartPr/>
                <p14:nvPr/>
              </p14:nvContentPartPr>
              <p14:xfrm>
                <a:off x="10286662" y="961813"/>
                <a:ext cx="254160" cy="16920"/>
              </p14:xfrm>
            </p:contentPart>
          </mc:Choice>
          <mc:Fallback xmlns="">
            <p:pic>
              <p:nvPicPr>
                <p:cNvPr id="163" name="Ink 162">
                  <a:extLst>
                    <a:ext uri="{FF2B5EF4-FFF2-40B4-BE49-F238E27FC236}">
                      <a16:creationId xmlns:a16="http://schemas.microsoft.com/office/drawing/2014/main" id="{85253D3A-FFFF-77C7-A08E-A8FEEA70D85B}"/>
                    </a:ext>
                  </a:extLst>
                </p:cNvPr>
                <p:cNvPicPr/>
                <p:nvPr/>
              </p:nvPicPr>
              <p:blipFill>
                <a:blip r:embed="rId298"/>
                <a:stretch>
                  <a:fillRect/>
                </a:stretch>
              </p:blipFill>
              <p:spPr>
                <a:xfrm>
                  <a:off x="10280542" y="955693"/>
                  <a:ext cx="2664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64" name="Ink 163">
                  <a:extLst>
                    <a:ext uri="{FF2B5EF4-FFF2-40B4-BE49-F238E27FC236}">
                      <a16:creationId xmlns:a16="http://schemas.microsoft.com/office/drawing/2014/main" id="{D61E33DE-C486-3DB2-7421-BF0A7BD1A756}"/>
                    </a:ext>
                  </a:extLst>
                </p14:cNvPr>
                <p14:cNvContentPartPr/>
                <p14:nvPr/>
              </p14:nvContentPartPr>
              <p14:xfrm>
                <a:off x="10527502" y="922573"/>
                <a:ext cx="235800" cy="200520"/>
              </p14:xfrm>
            </p:contentPart>
          </mc:Choice>
          <mc:Fallback xmlns="">
            <p:pic>
              <p:nvPicPr>
                <p:cNvPr id="164" name="Ink 163">
                  <a:extLst>
                    <a:ext uri="{FF2B5EF4-FFF2-40B4-BE49-F238E27FC236}">
                      <a16:creationId xmlns:a16="http://schemas.microsoft.com/office/drawing/2014/main" id="{D61E33DE-C486-3DB2-7421-BF0A7BD1A756}"/>
                    </a:ext>
                  </a:extLst>
                </p:cNvPr>
                <p:cNvPicPr/>
                <p:nvPr/>
              </p:nvPicPr>
              <p:blipFill>
                <a:blip r:embed="rId300"/>
                <a:stretch>
                  <a:fillRect/>
                </a:stretch>
              </p:blipFill>
              <p:spPr>
                <a:xfrm>
                  <a:off x="10521382" y="916453"/>
                  <a:ext cx="248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67" name="Ink 166">
                  <a:extLst>
                    <a:ext uri="{FF2B5EF4-FFF2-40B4-BE49-F238E27FC236}">
                      <a16:creationId xmlns:a16="http://schemas.microsoft.com/office/drawing/2014/main" id="{26CD27DE-DADB-EDA0-2E67-D097F2ECF085}"/>
                    </a:ext>
                  </a:extLst>
                </p14:cNvPr>
                <p14:cNvContentPartPr/>
                <p14:nvPr/>
              </p14:nvContentPartPr>
              <p14:xfrm>
                <a:off x="11101702" y="949933"/>
                <a:ext cx="59040" cy="146880"/>
              </p14:xfrm>
            </p:contentPart>
          </mc:Choice>
          <mc:Fallback xmlns="">
            <p:pic>
              <p:nvPicPr>
                <p:cNvPr id="167" name="Ink 166">
                  <a:extLst>
                    <a:ext uri="{FF2B5EF4-FFF2-40B4-BE49-F238E27FC236}">
                      <a16:creationId xmlns:a16="http://schemas.microsoft.com/office/drawing/2014/main" id="{26CD27DE-DADB-EDA0-2E67-D097F2ECF085}"/>
                    </a:ext>
                  </a:extLst>
                </p:cNvPr>
                <p:cNvPicPr/>
                <p:nvPr/>
              </p:nvPicPr>
              <p:blipFill>
                <a:blip r:embed="rId302"/>
                <a:stretch>
                  <a:fillRect/>
                </a:stretch>
              </p:blipFill>
              <p:spPr>
                <a:xfrm>
                  <a:off x="11095582" y="943813"/>
                  <a:ext cx="71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68" name="Ink 167">
                  <a:extLst>
                    <a:ext uri="{FF2B5EF4-FFF2-40B4-BE49-F238E27FC236}">
                      <a16:creationId xmlns:a16="http://schemas.microsoft.com/office/drawing/2014/main" id="{CBFAB6FD-31C7-AEB9-7836-C9CB535C9ED2}"/>
                    </a:ext>
                  </a:extLst>
                </p14:cNvPr>
                <p14:cNvContentPartPr/>
                <p14:nvPr/>
              </p14:nvContentPartPr>
              <p14:xfrm>
                <a:off x="11294662" y="958933"/>
                <a:ext cx="202680" cy="110880"/>
              </p14:xfrm>
            </p:contentPart>
          </mc:Choice>
          <mc:Fallback xmlns="">
            <p:pic>
              <p:nvPicPr>
                <p:cNvPr id="168" name="Ink 167">
                  <a:extLst>
                    <a:ext uri="{FF2B5EF4-FFF2-40B4-BE49-F238E27FC236}">
                      <a16:creationId xmlns:a16="http://schemas.microsoft.com/office/drawing/2014/main" id="{CBFAB6FD-31C7-AEB9-7836-C9CB535C9ED2}"/>
                    </a:ext>
                  </a:extLst>
                </p:cNvPr>
                <p:cNvPicPr/>
                <p:nvPr/>
              </p:nvPicPr>
              <p:blipFill>
                <a:blip r:embed="rId304"/>
                <a:stretch>
                  <a:fillRect/>
                </a:stretch>
              </p:blipFill>
              <p:spPr>
                <a:xfrm>
                  <a:off x="11288542" y="952813"/>
                  <a:ext cx="2149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69" name="Ink 168">
                  <a:extLst>
                    <a:ext uri="{FF2B5EF4-FFF2-40B4-BE49-F238E27FC236}">
                      <a16:creationId xmlns:a16="http://schemas.microsoft.com/office/drawing/2014/main" id="{9B269263-127E-687C-E8F4-2ED5AFA84BC8}"/>
                    </a:ext>
                  </a:extLst>
                </p14:cNvPr>
                <p14:cNvContentPartPr/>
                <p14:nvPr/>
              </p14:nvContentPartPr>
              <p14:xfrm>
                <a:off x="11604262" y="846253"/>
                <a:ext cx="59040" cy="212040"/>
              </p14:xfrm>
            </p:contentPart>
          </mc:Choice>
          <mc:Fallback xmlns="">
            <p:pic>
              <p:nvPicPr>
                <p:cNvPr id="169" name="Ink 168">
                  <a:extLst>
                    <a:ext uri="{FF2B5EF4-FFF2-40B4-BE49-F238E27FC236}">
                      <a16:creationId xmlns:a16="http://schemas.microsoft.com/office/drawing/2014/main" id="{9B269263-127E-687C-E8F4-2ED5AFA84BC8}"/>
                    </a:ext>
                  </a:extLst>
                </p:cNvPr>
                <p:cNvPicPr/>
                <p:nvPr/>
              </p:nvPicPr>
              <p:blipFill>
                <a:blip r:embed="rId306"/>
                <a:stretch>
                  <a:fillRect/>
                </a:stretch>
              </p:blipFill>
              <p:spPr>
                <a:xfrm>
                  <a:off x="11598142" y="840133"/>
                  <a:ext cx="712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70" name="Ink 169">
                  <a:extLst>
                    <a:ext uri="{FF2B5EF4-FFF2-40B4-BE49-F238E27FC236}">
                      <a16:creationId xmlns:a16="http://schemas.microsoft.com/office/drawing/2014/main" id="{5B8DFB2A-4182-43D2-0340-A4B946794912}"/>
                    </a:ext>
                  </a:extLst>
                </p14:cNvPr>
                <p14:cNvContentPartPr/>
                <p14:nvPr/>
              </p14:nvContentPartPr>
              <p14:xfrm>
                <a:off x="11604262" y="983413"/>
                <a:ext cx="193320" cy="9360"/>
              </p14:xfrm>
            </p:contentPart>
          </mc:Choice>
          <mc:Fallback xmlns="">
            <p:pic>
              <p:nvPicPr>
                <p:cNvPr id="170" name="Ink 169">
                  <a:extLst>
                    <a:ext uri="{FF2B5EF4-FFF2-40B4-BE49-F238E27FC236}">
                      <a16:creationId xmlns:a16="http://schemas.microsoft.com/office/drawing/2014/main" id="{5B8DFB2A-4182-43D2-0340-A4B946794912}"/>
                    </a:ext>
                  </a:extLst>
                </p:cNvPr>
                <p:cNvPicPr/>
                <p:nvPr/>
              </p:nvPicPr>
              <p:blipFill>
                <a:blip r:embed="rId308"/>
                <a:stretch>
                  <a:fillRect/>
                </a:stretch>
              </p:blipFill>
              <p:spPr>
                <a:xfrm>
                  <a:off x="11598142" y="977293"/>
                  <a:ext cx="205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71" name="Ink 170">
                  <a:extLst>
                    <a:ext uri="{FF2B5EF4-FFF2-40B4-BE49-F238E27FC236}">
                      <a16:creationId xmlns:a16="http://schemas.microsoft.com/office/drawing/2014/main" id="{80C4A9A5-FB41-C7C8-5035-8BC4F3F10BE8}"/>
                    </a:ext>
                  </a:extLst>
                </p14:cNvPr>
                <p14:cNvContentPartPr/>
                <p14:nvPr/>
              </p14:nvContentPartPr>
              <p14:xfrm>
                <a:off x="11741062" y="929413"/>
                <a:ext cx="147240" cy="123480"/>
              </p14:xfrm>
            </p:contentPart>
          </mc:Choice>
          <mc:Fallback xmlns="">
            <p:pic>
              <p:nvPicPr>
                <p:cNvPr id="171" name="Ink 170">
                  <a:extLst>
                    <a:ext uri="{FF2B5EF4-FFF2-40B4-BE49-F238E27FC236}">
                      <a16:creationId xmlns:a16="http://schemas.microsoft.com/office/drawing/2014/main" id="{80C4A9A5-FB41-C7C8-5035-8BC4F3F10BE8}"/>
                    </a:ext>
                  </a:extLst>
                </p:cNvPr>
                <p:cNvPicPr/>
                <p:nvPr/>
              </p:nvPicPr>
              <p:blipFill>
                <a:blip r:embed="rId310"/>
                <a:stretch>
                  <a:fillRect/>
                </a:stretch>
              </p:blipFill>
              <p:spPr>
                <a:xfrm>
                  <a:off x="11734942" y="923293"/>
                  <a:ext cx="159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78" name="Ink 177">
                  <a:extLst>
                    <a:ext uri="{FF2B5EF4-FFF2-40B4-BE49-F238E27FC236}">
                      <a16:creationId xmlns:a16="http://schemas.microsoft.com/office/drawing/2014/main" id="{2A0F80B3-97BD-65CA-79E0-12F238D5DE40}"/>
                    </a:ext>
                  </a:extLst>
                </p14:cNvPr>
                <p14:cNvContentPartPr/>
                <p14:nvPr/>
              </p14:nvContentPartPr>
              <p14:xfrm>
                <a:off x="9293422" y="1143973"/>
                <a:ext cx="379440" cy="377280"/>
              </p14:xfrm>
            </p:contentPart>
          </mc:Choice>
          <mc:Fallback xmlns="">
            <p:pic>
              <p:nvPicPr>
                <p:cNvPr id="178" name="Ink 177">
                  <a:extLst>
                    <a:ext uri="{FF2B5EF4-FFF2-40B4-BE49-F238E27FC236}">
                      <a16:creationId xmlns:a16="http://schemas.microsoft.com/office/drawing/2014/main" id="{2A0F80B3-97BD-65CA-79E0-12F238D5DE40}"/>
                    </a:ext>
                  </a:extLst>
                </p:cNvPr>
                <p:cNvPicPr/>
                <p:nvPr/>
              </p:nvPicPr>
              <p:blipFill>
                <a:blip r:embed="rId312"/>
                <a:stretch>
                  <a:fillRect/>
                </a:stretch>
              </p:blipFill>
              <p:spPr>
                <a:xfrm>
                  <a:off x="9287302" y="1137853"/>
                  <a:ext cx="39168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79" name="Ink 178">
                  <a:extLst>
                    <a:ext uri="{FF2B5EF4-FFF2-40B4-BE49-F238E27FC236}">
                      <a16:creationId xmlns:a16="http://schemas.microsoft.com/office/drawing/2014/main" id="{7AB0DD34-AC0A-BA24-C40B-D0FD1264105F}"/>
                    </a:ext>
                  </a:extLst>
                </p14:cNvPr>
                <p14:cNvContentPartPr/>
                <p14:nvPr/>
              </p14:nvContentPartPr>
              <p14:xfrm>
                <a:off x="9796342" y="1283293"/>
                <a:ext cx="222120" cy="124200"/>
              </p14:xfrm>
            </p:contentPart>
          </mc:Choice>
          <mc:Fallback xmlns="">
            <p:pic>
              <p:nvPicPr>
                <p:cNvPr id="179" name="Ink 178">
                  <a:extLst>
                    <a:ext uri="{FF2B5EF4-FFF2-40B4-BE49-F238E27FC236}">
                      <a16:creationId xmlns:a16="http://schemas.microsoft.com/office/drawing/2014/main" id="{7AB0DD34-AC0A-BA24-C40B-D0FD1264105F}"/>
                    </a:ext>
                  </a:extLst>
                </p:cNvPr>
                <p:cNvPicPr/>
                <p:nvPr/>
              </p:nvPicPr>
              <p:blipFill>
                <a:blip r:embed="rId314"/>
                <a:stretch>
                  <a:fillRect/>
                </a:stretch>
              </p:blipFill>
              <p:spPr>
                <a:xfrm>
                  <a:off x="9790222" y="1277173"/>
                  <a:ext cx="234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80" name="Ink 179">
                  <a:extLst>
                    <a:ext uri="{FF2B5EF4-FFF2-40B4-BE49-F238E27FC236}">
                      <a16:creationId xmlns:a16="http://schemas.microsoft.com/office/drawing/2014/main" id="{28B530C4-CD97-E26B-FECE-E4C1C687D58C}"/>
                    </a:ext>
                  </a:extLst>
                </p14:cNvPr>
                <p14:cNvContentPartPr/>
                <p14:nvPr/>
              </p14:nvContentPartPr>
              <p14:xfrm>
                <a:off x="10005862" y="1280053"/>
                <a:ext cx="444600" cy="128520"/>
              </p14:xfrm>
            </p:contentPart>
          </mc:Choice>
          <mc:Fallback xmlns="">
            <p:pic>
              <p:nvPicPr>
                <p:cNvPr id="180" name="Ink 179">
                  <a:extLst>
                    <a:ext uri="{FF2B5EF4-FFF2-40B4-BE49-F238E27FC236}">
                      <a16:creationId xmlns:a16="http://schemas.microsoft.com/office/drawing/2014/main" id="{28B530C4-CD97-E26B-FECE-E4C1C687D58C}"/>
                    </a:ext>
                  </a:extLst>
                </p:cNvPr>
                <p:cNvPicPr/>
                <p:nvPr/>
              </p:nvPicPr>
              <p:blipFill>
                <a:blip r:embed="rId316"/>
                <a:stretch>
                  <a:fillRect/>
                </a:stretch>
              </p:blipFill>
              <p:spPr>
                <a:xfrm>
                  <a:off x="9999742" y="1273933"/>
                  <a:ext cx="4568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81" name="Ink 180">
                  <a:extLst>
                    <a:ext uri="{FF2B5EF4-FFF2-40B4-BE49-F238E27FC236}">
                      <a16:creationId xmlns:a16="http://schemas.microsoft.com/office/drawing/2014/main" id="{EC934CFA-782C-870C-41C7-2A48F38009A2}"/>
                    </a:ext>
                  </a:extLst>
                </p14:cNvPr>
                <p14:cNvContentPartPr/>
                <p14:nvPr/>
              </p14:nvContentPartPr>
              <p14:xfrm>
                <a:off x="10440382" y="1278613"/>
                <a:ext cx="246960" cy="176760"/>
              </p14:xfrm>
            </p:contentPart>
          </mc:Choice>
          <mc:Fallback xmlns="">
            <p:pic>
              <p:nvPicPr>
                <p:cNvPr id="181" name="Ink 180">
                  <a:extLst>
                    <a:ext uri="{FF2B5EF4-FFF2-40B4-BE49-F238E27FC236}">
                      <a16:creationId xmlns:a16="http://schemas.microsoft.com/office/drawing/2014/main" id="{EC934CFA-782C-870C-41C7-2A48F38009A2}"/>
                    </a:ext>
                  </a:extLst>
                </p:cNvPr>
                <p:cNvPicPr/>
                <p:nvPr/>
              </p:nvPicPr>
              <p:blipFill>
                <a:blip r:embed="rId318"/>
                <a:stretch>
                  <a:fillRect/>
                </a:stretch>
              </p:blipFill>
              <p:spPr>
                <a:xfrm>
                  <a:off x="10434262" y="1272493"/>
                  <a:ext cx="2592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82" name="Ink 181">
                  <a:extLst>
                    <a:ext uri="{FF2B5EF4-FFF2-40B4-BE49-F238E27FC236}">
                      <a16:creationId xmlns:a16="http://schemas.microsoft.com/office/drawing/2014/main" id="{C25D5F12-28A0-BC25-2875-33E394E8B4DE}"/>
                    </a:ext>
                  </a:extLst>
                </p14:cNvPr>
                <p14:cNvContentPartPr/>
                <p14:nvPr/>
              </p14:nvContentPartPr>
              <p14:xfrm>
                <a:off x="10772302" y="1197613"/>
                <a:ext cx="81000" cy="249480"/>
              </p14:xfrm>
            </p:contentPart>
          </mc:Choice>
          <mc:Fallback xmlns="">
            <p:pic>
              <p:nvPicPr>
                <p:cNvPr id="182" name="Ink 181">
                  <a:extLst>
                    <a:ext uri="{FF2B5EF4-FFF2-40B4-BE49-F238E27FC236}">
                      <a16:creationId xmlns:a16="http://schemas.microsoft.com/office/drawing/2014/main" id="{C25D5F12-28A0-BC25-2875-33E394E8B4DE}"/>
                    </a:ext>
                  </a:extLst>
                </p:cNvPr>
                <p:cNvPicPr/>
                <p:nvPr/>
              </p:nvPicPr>
              <p:blipFill>
                <a:blip r:embed="rId320"/>
                <a:stretch>
                  <a:fillRect/>
                </a:stretch>
              </p:blipFill>
              <p:spPr>
                <a:xfrm>
                  <a:off x="10766182" y="1191493"/>
                  <a:ext cx="932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83" name="Ink 182">
                  <a:extLst>
                    <a:ext uri="{FF2B5EF4-FFF2-40B4-BE49-F238E27FC236}">
                      <a16:creationId xmlns:a16="http://schemas.microsoft.com/office/drawing/2014/main" id="{47CFF8F1-0475-0935-08CB-FAE80108C045}"/>
                    </a:ext>
                  </a:extLst>
                </p14:cNvPr>
                <p14:cNvContentPartPr/>
                <p14:nvPr/>
              </p14:nvContentPartPr>
              <p14:xfrm>
                <a:off x="10728382" y="1335133"/>
                <a:ext cx="276120" cy="18360"/>
              </p14:xfrm>
            </p:contentPart>
          </mc:Choice>
          <mc:Fallback xmlns="">
            <p:pic>
              <p:nvPicPr>
                <p:cNvPr id="183" name="Ink 182">
                  <a:extLst>
                    <a:ext uri="{FF2B5EF4-FFF2-40B4-BE49-F238E27FC236}">
                      <a16:creationId xmlns:a16="http://schemas.microsoft.com/office/drawing/2014/main" id="{47CFF8F1-0475-0935-08CB-FAE80108C045}"/>
                    </a:ext>
                  </a:extLst>
                </p:cNvPr>
                <p:cNvPicPr/>
                <p:nvPr/>
              </p:nvPicPr>
              <p:blipFill>
                <a:blip r:embed="rId322"/>
                <a:stretch>
                  <a:fillRect/>
                </a:stretch>
              </p:blipFill>
              <p:spPr>
                <a:xfrm>
                  <a:off x="10722262" y="1329013"/>
                  <a:ext cx="2883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73" name="Ink 172">
                  <a:extLst>
                    <a:ext uri="{FF2B5EF4-FFF2-40B4-BE49-F238E27FC236}">
                      <a16:creationId xmlns:a16="http://schemas.microsoft.com/office/drawing/2014/main" id="{E503AB07-9637-71AF-680F-A8623DF3BA5C}"/>
                    </a:ext>
                  </a:extLst>
                </p14:cNvPr>
                <p14:cNvContentPartPr/>
                <p14:nvPr/>
              </p14:nvContentPartPr>
              <p14:xfrm>
                <a:off x="7209382" y="1272133"/>
                <a:ext cx="320040" cy="126720"/>
              </p14:xfrm>
            </p:contentPart>
          </mc:Choice>
          <mc:Fallback xmlns="">
            <p:pic>
              <p:nvPicPr>
                <p:cNvPr id="173" name="Ink 172">
                  <a:extLst>
                    <a:ext uri="{FF2B5EF4-FFF2-40B4-BE49-F238E27FC236}">
                      <a16:creationId xmlns:a16="http://schemas.microsoft.com/office/drawing/2014/main" id="{E503AB07-9637-71AF-680F-A8623DF3BA5C}"/>
                    </a:ext>
                  </a:extLst>
                </p:cNvPr>
                <p:cNvPicPr/>
                <p:nvPr/>
              </p:nvPicPr>
              <p:blipFill>
                <a:blip r:embed="rId324"/>
                <a:stretch>
                  <a:fillRect/>
                </a:stretch>
              </p:blipFill>
              <p:spPr>
                <a:xfrm>
                  <a:off x="7203262" y="1266013"/>
                  <a:ext cx="3322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74" name="Ink 173">
                  <a:extLst>
                    <a:ext uri="{FF2B5EF4-FFF2-40B4-BE49-F238E27FC236}">
                      <a16:creationId xmlns:a16="http://schemas.microsoft.com/office/drawing/2014/main" id="{5DCFA1A1-B717-47CE-6904-CEE079BBEA4C}"/>
                    </a:ext>
                  </a:extLst>
                </p14:cNvPr>
                <p14:cNvContentPartPr/>
                <p14:nvPr/>
              </p14:nvContentPartPr>
              <p14:xfrm>
                <a:off x="7752622" y="1244413"/>
                <a:ext cx="303840" cy="197640"/>
              </p14:xfrm>
            </p:contentPart>
          </mc:Choice>
          <mc:Fallback xmlns="">
            <p:pic>
              <p:nvPicPr>
                <p:cNvPr id="174" name="Ink 173">
                  <a:extLst>
                    <a:ext uri="{FF2B5EF4-FFF2-40B4-BE49-F238E27FC236}">
                      <a16:creationId xmlns:a16="http://schemas.microsoft.com/office/drawing/2014/main" id="{5DCFA1A1-B717-47CE-6904-CEE079BBEA4C}"/>
                    </a:ext>
                  </a:extLst>
                </p:cNvPr>
                <p:cNvPicPr/>
                <p:nvPr/>
              </p:nvPicPr>
              <p:blipFill>
                <a:blip r:embed="rId326"/>
                <a:stretch>
                  <a:fillRect/>
                </a:stretch>
              </p:blipFill>
              <p:spPr>
                <a:xfrm>
                  <a:off x="7746502" y="1238293"/>
                  <a:ext cx="3160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175" name="Ink 174">
                  <a:extLst>
                    <a:ext uri="{FF2B5EF4-FFF2-40B4-BE49-F238E27FC236}">
                      <a16:creationId xmlns:a16="http://schemas.microsoft.com/office/drawing/2014/main" id="{23AB7E9F-C01F-79E6-7CBD-2AD2A1EDFFA0}"/>
                    </a:ext>
                  </a:extLst>
                </p14:cNvPr>
                <p14:cNvContentPartPr/>
                <p14:nvPr/>
              </p14:nvContentPartPr>
              <p14:xfrm>
                <a:off x="8168422" y="1246573"/>
                <a:ext cx="251640" cy="131400"/>
              </p14:xfrm>
            </p:contentPart>
          </mc:Choice>
          <mc:Fallback xmlns="">
            <p:pic>
              <p:nvPicPr>
                <p:cNvPr id="175" name="Ink 174">
                  <a:extLst>
                    <a:ext uri="{FF2B5EF4-FFF2-40B4-BE49-F238E27FC236}">
                      <a16:creationId xmlns:a16="http://schemas.microsoft.com/office/drawing/2014/main" id="{23AB7E9F-C01F-79E6-7CBD-2AD2A1EDFFA0}"/>
                    </a:ext>
                  </a:extLst>
                </p:cNvPr>
                <p:cNvPicPr/>
                <p:nvPr/>
              </p:nvPicPr>
              <p:blipFill>
                <a:blip r:embed="rId328"/>
                <a:stretch>
                  <a:fillRect/>
                </a:stretch>
              </p:blipFill>
              <p:spPr>
                <a:xfrm>
                  <a:off x="8162302" y="1240453"/>
                  <a:ext cx="263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176" name="Ink 175">
                  <a:extLst>
                    <a:ext uri="{FF2B5EF4-FFF2-40B4-BE49-F238E27FC236}">
                      <a16:creationId xmlns:a16="http://schemas.microsoft.com/office/drawing/2014/main" id="{FB527287-2046-3BC3-8DA8-241C144A15F1}"/>
                    </a:ext>
                  </a:extLst>
                </p14:cNvPr>
                <p14:cNvContentPartPr/>
                <p14:nvPr/>
              </p14:nvContentPartPr>
              <p14:xfrm>
                <a:off x="8394862" y="1265653"/>
                <a:ext cx="177120" cy="254880"/>
              </p14:xfrm>
            </p:contentPart>
          </mc:Choice>
          <mc:Fallback xmlns="">
            <p:pic>
              <p:nvPicPr>
                <p:cNvPr id="176" name="Ink 175">
                  <a:extLst>
                    <a:ext uri="{FF2B5EF4-FFF2-40B4-BE49-F238E27FC236}">
                      <a16:creationId xmlns:a16="http://schemas.microsoft.com/office/drawing/2014/main" id="{FB527287-2046-3BC3-8DA8-241C144A15F1}"/>
                    </a:ext>
                  </a:extLst>
                </p:cNvPr>
                <p:cNvPicPr/>
                <p:nvPr/>
              </p:nvPicPr>
              <p:blipFill>
                <a:blip r:embed="rId330"/>
                <a:stretch>
                  <a:fillRect/>
                </a:stretch>
              </p:blipFill>
              <p:spPr>
                <a:xfrm>
                  <a:off x="8388742" y="1259533"/>
                  <a:ext cx="1893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177" name="Ink 176">
                  <a:extLst>
                    <a:ext uri="{FF2B5EF4-FFF2-40B4-BE49-F238E27FC236}">
                      <a16:creationId xmlns:a16="http://schemas.microsoft.com/office/drawing/2014/main" id="{1C59E85F-6B49-6A74-2FD9-9D1E128E14D3}"/>
                    </a:ext>
                  </a:extLst>
                </p14:cNvPr>
                <p14:cNvContentPartPr/>
                <p14:nvPr/>
              </p14:nvContentPartPr>
              <p14:xfrm>
                <a:off x="8724622" y="1197253"/>
                <a:ext cx="200520" cy="228240"/>
              </p14:xfrm>
            </p:contentPart>
          </mc:Choice>
          <mc:Fallback xmlns="">
            <p:pic>
              <p:nvPicPr>
                <p:cNvPr id="177" name="Ink 176">
                  <a:extLst>
                    <a:ext uri="{FF2B5EF4-FFF2-40B4-BE49-F238E27FC236}">
                      <a16:creationId xmlns:a16="http://schemas.microsoft.com/office/drawing/2014/main" id="{1C59E85F-6B49-6A74-2FD9-9D1E128E14D3}"/>
                    </a:ext>
                  </a:extLst>
                </p:cNvPr>
                <p:cNvPicPr/>
                <p:nvPr/>
              </p:nvPicPr>
              <p:blipFill>
                <a:blip r:embed="rId332"/>
                <a:stretch>
                  <a:fillRect/>
                </a:stretch>
              </p:blipFill>
              <p:spPr>
                <a:xfrm>
                  <a:off x="8718502" y="1191133"/>
                  <a:ext cx="2127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185" name="Ink 184">
                  <a:extLst>
                    <a:ext uri="{FF2B5EF4-FFF2-40B4-BE49-F238E27FC236}">
                      <a16:creationId xmlns:a16="http://schemas.microsoft.com/office/drawing/2014/main" id="{7FA4066B-DD34-BFC2-D349-CEF6F2D5E1F9}"/>
                    </a:ext>
                  </a:extLst>
                </p14:cNvPr>
                <p14:cNvContentPartPr/>
                <p14:nvPr/>
              </p14:nvContentPartPr>
              <p14:xfrm>
                <a:off x="7137742" y="1540693"/>
                <a:ext cx="601560" cy="158400"/>
              </p14:xfrm>
            </p:contentPart>
          </mc:Choice>
          <mc:Fallback xmlns="">
            <p:pic>
              <p:nvPicPr>
                <p:cNvPr id="185" name="Ink 184">
                  <a:extLst>
                    <a:ext uri="{FF2B5EF4-FFF2-40B4-BE49-F238E27FC236}">
                      <a16:creationId xmlns:a16="http://schemas.microsoft.com/office/drawing/2014/main" id="{7FA4066B-DD34-BFC2-D349-CEF6F2D5E1F9}"/>
                    </a:ext>
                  </a:extLst>
                </p:cNvPr>
                <p:cNvPicPr/>
                <p:nvPr/>
              </p:nvPicPr>
              <p:blipFill>
                <a:blip r:embed="rId334"/>
                <a:stretch>
                  <a:fillRect/>
                </a:stretch>
              </p:blipFill>
              <p:spPr>
                <a:xfrm>
                  <a:off x="7131622" y="1534573"/>
                  <a:ext cx="6138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86" name="Ink 185">
                  <a:extLst>
                    <a:ext uri="{FF2B5EF4-FFF2-40B4-BE49-F238E27FC236}">
                      <a16:creationId xmlns:a16="http://schemas.microsoft.com/office/drawing/2014/main" id="{FEF3D6A5-FAC2-7373-DB46-5F1A0D479AAD}"/>
                    </a:ext>
                  </a:extLst>
                </p14:cNvPr>
                <p14:cNvContentPartPr/>
                <p14:nvPr/>
              </p14:nvContentPartPr>
              <p14:xfrm>
                <a:off x="7841182" y="1406773"/>
                <a:ext cx="54000" cy="43920"/>
              </p14:xfrm>
            </p:contentPart>
          </mc:Choice>
          <mc:Fallback xmlns="">
            <p:pic>
              <p:nvPicPr>
                <p:cNvPr id="186" name="Ink 185">
                  <a:extLst>
                    <a:ext uri="{FF2B5EF4-FFF2-40B4-BE49-F238E27FC236}">
                      <a16:creationId xmlns:a16="http://schemas.microsoft.com/office/drawing/2014/main" id="{FEF3D6A5-FAC2-7373-DB46-5F1A0D479AAD}"/>
                    </a:ext>
                  </a:extLst>
                </p:cNvPr>
                <p:cNvPicPr/>
                <p:nvPr/>
              </p:nvPicPr>
              <p:blipFill>
                <a:blip r:embed="rId336"/>
                <a:stretch>
                  <a:fillRect/>
                </a:stretch>
              </p:blipFill>
              <p:spPr>
                <a:xfrm>
                  <a:off x="7835062" y="1400653"/>
                  <a:ext cx="662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87" name="Ink 186">
                  <a:extLst>
                    <a:ext uri="{FF2B5EF4-FFF2-40B4-BE49-F238E27FC236}">
                      <a16:creationId xmlns:a16="http://schemas.microsoft.com/office/drawing/2014/main" id="{5AFE00D0-B31F-0082-AFBC-6D2FF97E6F03}"/>
                    </a:ext>
                  </a:extLst>
                </p14:cNvPr>
                <p14:cNvContentPartPr/>
                <p14:nvPr/>
              </p14:nvContentPartPr>
              <p14:xfrm>
                <a:off x="7782502" y="1536013"/>
                <a:ext cx="94320" cy="190800"/>
              </p14:xfrm>
            </p:contentPart>
          </mc:Choice>
          <mc:Fallback xmlns="">
            <p:pic>
              <p:nvPicPr>
                <p:cNvPr id="187" name="Ink 186">
                  <a:extLst>
                    <a:ext uri="{FF2B5EF4-FFF2-40B4-BE49-F238E27FC236}">
                      <a16:creationId xmlns:a16="http://schemas.microsoft.com/office/drawing/2014/main" id="{5AFE00D0-B31F-0082-AFBC-6D2FF97E6F03}"/>
                    </a:ext>
                  </a:extLst>
                </p:cNvPr>
                <p:cNvPicPr/>
                <p:nvPr/>
              </p:nvPicPr>
              <p:blipFill>
                <a:blip r:embed="rId338"/>
                <a:stretch>
                  <a:fillRect/>
                </a:stretch>
              </p:blipFill>
              <p:spPr>
                <a:xfrm>
                  <a:off x="7776382" y="1529893"/>
                  <a:ext cx="10656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88" name="Ink 187">
                  <a:extLst>
                    <a:ext uri="{FF2B5EF4-FFF2-40B4-BE49-F238E27FC236}">
                      <a16:creationId xmlns:a16="http://schemas.microsoft.com/office/drawing/2014/main" id="{FBA7CA4C-0373-EFBE-9F10-02674231B2E2}"/>
                    </a:ext>
                  </a:extLst>
                </p14:cNvPr>
                <p14:cNvContentPartPr/>
                <p14:nvPr/>
              </p14:nvContentPartPr>
              <p14:xfrm>
                <a:off x="7814542" y="1671373"/>
                <a:ext cx="360" cy="360"/>
              </p14:xfrm>
            </p:contentPart>
          </mc:Choice>
          <mc:Fallback xmlns="">
            <p:pic>
              <p:nvPicPr>
                <p:cNvPr id="188" name="Ink 187">
                  <a:extLst>
                    <a:ext uri="{FF2B5EF4-FFF2-40B4-BE49-F238E27FC236}">
                      <a16:creationId xmlns:a16="http://schemas.microsoft.com/office/drawing/2014/main" id="{FBA7CA4C-0373-EFBE-9F10-02674231B2E2}"/>
                    </a:ext>
                  </a:extLst>
                </p:cNvPr>
                <p:cNvPicPr/>
                <p:nvPr/>
              </p:nvPicPr>
              <p:blipFill>
                <a:blip r:embed="rId9"/>
                <a:stretch>
                  <a:fillRect/>
                </a:stretch>
              </p:blipFill>
              <p:spPr>
                <a:xfrm>
                  <a:off x="7808422" y="16652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89" name="Ink 188">
                  <a:extLst>
                    <a:ext uri="{FF2B5EF4-FFF2-40B4-BE49-F238E27FC236}">
                      <a16:creationId xmlns:a16="http://schemas.microsoft.com/office/drawing/2014/main" id="{1D926630-4EA2-8C45-7779-A1A09076E4C1}"/>
                    </a:ext>
                  </a:extLst>
                </p14:cNvPr>
                <p14:cNvContentPartPr/>
                <p14:nvPr/>
              </p14:nvContentPartPr>
              <p14:xfrm>
                <a:off x="7809502" y="1637893"/>
                <a:ext cx="168840" cy="33840"/>
              </p14:xfrm>
            </p:contentPart>
          </mc:Choice>
          <mc:Fallback xmlns="">
            <p:pic>
              <p:nvPicPr>
                <p:cNvPr id="189" name="Ink 188">
                  <a:extLst>
                    <a:ext uri="{FF2B5EF4-FFF2-40B4-BE49-F238E27FC236}">
                      <a16:creationId xmlns:a16="http://schemas.microsoft.com/office/drawing/2014/main" id="{1D926630-4EA2-8C45-7779-A1A09076E4C1}"/>
                    </a:ext>
                  </a:extLst>
                </p:cNvPr>
                <p:cNvPicPr/>
                <p:nvPr/>
              </p:nvPicPr>
              <p:blipFill>
                <a:blip r:embed="rId341"/>
                <a:stretch>
                  <a:fillRect/>
                </a:stretch>
              </p:blipFill>
              <p:spPr>
                <a:xfrm>
                  <a:off x="7803382" y="1631773"/>
                  <a:ext cx="181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0" name="Ink 189">
                  <a:extLst>
                    <a:ext uri="{FF2B5EF4-FFF2-40B4-BE49-F238E27FC236}">
                      <a16:creationId xmlns:a16="http://schemas.microsoft.com/office/drawing/2014/main" id="{90F39B3F-059E-C315-C0C5-AC42CE38CF22}"/>
                    </a:ext>
                  </a:extLst>
                </p14:cNvPr>
                <p14:cNvContentPartPr/>
                <p14:nvPr/>
              </p14:nvContentPartPr>
              <p14:xfrm>
                <a:off x="7963222" y="1594333"/>
                <a:ext cx="288360" cy="123840"/>
              </p14:xfrm>
            </p:contentPart>
          </mc:Choice>
          <mc:Fallback xmlns="">
            <p:pic>
              <p:nvPicPr>
                <p:cNvPr id="190" name="Ink 189">
                  <a:extLst>
                    <a:ext uri="{FF2B5EF4-FFF2-40B4-BE49-F238E27FC236}">
                      <a16:creationId xmlns:a16="http://schemas.microsoft.com/office/drawing/2014/main" id="{90F39B3F-059E-C315-C0C5-AC42CE38CF22}"/>
                    </a:ext>
                  </a:extLst>
                </p:cNvPr>
                <p:cNvPicPr/>
                <p:nvPr/>
              </p:nvPicPr>
              <p:blipFill>
                <a:blip r:embed="rId343"/>
                <a:stretch>
                  <a:fillRect/>
                </a:stretch>
              </p:blipFill>
              <p:spPr>
                <a:xfrm>
                  <a:off x="7957102" y="1588213"/>
                  <a:ext cx="300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1" name="Ink 190">
                  <a:extLst>
                    <a:ext uri="{FF2B5EF4-FFF2-40B4-BE49-F238E27FC236}">
                      <a16:creationId xmlns:a16="http://schemas.microsoft.com/office/drawing/2014/main" id="{86D5684E-0CC3-339C-DE5C-1AA331448B9A}"/>
                    </a:ext>
                  </a:extLst>
                </p14:cNvPr>
                <p14:cNvContentPartPr/>
                <p14:nvPr/>
              </p14:nvContentPartPr>
              <p14:xfrm>
                <a:off x="8282902" y="1468333"/>
                <a:ext cx="215280" cy="277200"/>
              </p14:xfrm>
            </p:contentPart>
          </mc:Choice>
          <mc:Fallback xmlns="">
            <p:pic>
              <p:nvPicPr>
                <p:cNvPr id="191" name="Ink 190">
                  <a:extLst>
                    <a:ext uri="{FF2B5EF4-FFF2-40B4-BE49-F238E27FC236}">
                      <a16:creationId xmlns:a16="http://schemas.microsoft.com/office/drawing/2014/main" id="{86D5684E-0CC3-339C-DE5C-1AA331448B9A}"/>
                    </a:ext>
                  </a:extLst>
                </p:cNvPr>
                <p:cNvPicPr/>
                <p:nvPr/>
              </p:nvPicPr>
              <p:blipFill>
                <a:blip r:embed="rId345"/>
                <a:stretch>
                  <a:fillRect/>
                </a:stretch>
              </p:blipFill>
              <p:spPr>
                <a:xfrm>
                  <a:off x="8276782" y="1462213"/>
                  <a:ext cx="2275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2" name="Ink 191">
                  <a:extLst>
                    <a:ext uri="{FF2B5EF4-FFF2-40B4-BE49-F238E27FC236}">
                      <a16:creationId xmlns:a16="http://schemas.microsoft.com/office/drawing/2014/main" id="{D75E4C63-C93E-42B8-2728-FED6426E2BE5}"/>
                    </a:ext>
                  </a:extLst>
                </p14:cNvPr>
                <p14:cNvContentPartPr/>
                <p14:nvPr/>
              </p14:nvContentPartPr>
              <p14:xfrm>
                <a:off x="8617342" y="1468693"/>
                <a:ext cx="239760" cy="234000"/>
              </p14:xfrm>
            </p:contentPart>
          </mc:Choice>
          <mc:Fallback xmlns="">
            <p:pic>
              <p:nvPicPr>
                <p:cNvPr id="192" name="Ink 191">
                  <a:extLst>
                    <a:ext uri="{FF2B5EF4-FFF2-40B4-BE49-F238E27FC236}">
                      <a16:creationId xmlns:a16="http://schemas.microsoft.com/office/drawing/2014/main" id="{D75E4C63-C93E-42B8-2728-FED6426E2BE5}"/>
                    </a:ext>
                  </a:extLst>
                </p:cNvPr>
                <p:cNvPicPr/>
                <p:nvPr/>
              </p:nvPicPr>
              <p:blipFill>
                <a:blip r:embed="rId347"/>
                <a:stretch>
                  <a:fillRect/>
                </a:stretch>
              </p:blipFill>
              <p:spPr>
                <a:xfrm>
                  <a:off x="8611222" y="1462573"/>
                  <a:ext cx="252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3" name="Ink 192">
                  <a:extLst>
                    <a:ext uri="{FF2B5EF4-FFF2-40B4-BE49-F238E27FC236}">
                      <a16:creationId xmlns:a16="http://schemas.microsoft.com/office/drawing/2014/main" id="{98988822-B3C0-F9C2-71B5-43157619D807}"/>
                    </a:ext>
                  </a:extLst>
                </p14:cNvPr>
                <p14:cNvContentPartPr/>
                <p14:nvPr/>
              </p14:nvContentPartPr>
              <p14:xfrm>
                <a:off x="9190462" y="1544653"/>
                <a:ext cx="330480" cy="312480"/>
              </p14:xfrm>
            </p:contentPart>
          </mc:Choice>
          <mc:Fallback xmlns="">
            <p:pic>
              <p:nvPicPr>
                <p:cNvPr id="193" name="Ink 192">
                  <a:extLst>
                    <a:ext uri="{FF2B5EF4-FFF2-40B4-BE49-F238E27FC236}">
                      <a16:creationId xmlns:a16="http://schemas.microsoft.com/office/drawing/2014/main" id="{98988822-B3C0-F9C2-71B5-43157619D807}"/>
                    </a:ext>
                  </a:extLst>
                </p:cNvPr>
                <p:cNvPicPr/>
                <p:nvPr/>
              </p:nvPicPr>
              <p:blipFill>
                <a:blip r:embed="rId349"/>
                <a:stretch>
                  <a:fillRect/>
                </a:stretch>
              </p:blipFill>
              <p:spPr>
                <a:xfrm>
                  <a:off x="9184342" y="1538533"/>
                  <a:ext cx="3427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4" name="Ink 193">
                  <a:extLst>
                    <a:ext uri="{FF2B5EF4-FFF2-40B4-BE49-F238E27FC236}">
                      <a16:creationId xmlns:a16="http://schemas.microsoft.com/office/drawing/2014/main" id="{3A49EF14-0604-AA2F-3A79-07563D993B28}"/>
                    </a:ext>
                  </a:extLst>
                </p14:cNvPr>
                <p14:cNvContentPartPr/>
                <p14:nvPr/>
              </p14:nvContentPartPr>
              <p14:xfrm>
                <a:off x="9561622" y="1620253"/>
                <a:ext cx="209880" cy="119520"/>
              </p14:xfrm>
            </p:contentPart>
          </mc:Choice>
          <mc:Fallback xmlns="">
            <p:pic>
              <p:nvPicPr>
                <p:cNvPr id="194" name="Ink 193">
                  <a:extLst>
                    <a:ext uri="{FF2B5EF4-FFF2-40B4-BE49-F238E27FC236}">
                      <a16:creationId xmlns:a16="http://schemas.microsoft.com/office/drawing/2014/main" id="{3A49EF14-0604-AA2F-3A79-07563D993B28}"/>
                    </a:ext>
                  </a:extLst>
                </p:cNvPr>
                <p:cNvPicPr/>
                <p:nvPr/>
              </p:nvPicPr>
              <p:blipFill>
                <a:blip r:embed="rId351"/>
                <a:stretch>
                  <a:fillRect/>
                </a:stretch>
              </p:blipFill>
              <p:spPr>
                <a:xfrm>
                  <a:off x="9555502" y="1614133"/>
                  <a:ext cx="22212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5" name="Ink 194">
                  <a:extLst>
                    <a:ext uri="{FF2B5EF4-FFF2-40B4-BE49-F238E27FC236}">
                      <a16:creationId xmlns:a16="http://schemas.microsoft.com/office/drawing/2014/main" id="{EF7E2934-26E2-2BEA-AC01-C2AC165F710B}"/>
                    </a:ext>
                  </a:extLst>
                </p14:cNvPr>
                <p14:cNvContentPartPr/>
                <p14:nvPr/>
              </p14:nvContentPartPr>
              <p14:xfrm>
                <a:off x="9959422" y="1629613"/>
                <a:ext cx="194040" cy="237240"/>
              </p14:xfrm>
            </p:contentPart>
          </mc:Choice>
          <mc:Fallback xmlns="">
            <p:pic>
              <p:nvPicPr>
                <p:cNvPr id="195" name="Ink 194">
                  <a:extLst>
                    <a:ext uri="{FF2B5EF4-FFF2-40B4-BE49-F238E27FC236}">
                      <a16:creationId xmlns:a16="http://schemas.microsoft.com/office/drawing/2014/main" id="{EF7E2934-26E2-2BEA-AC01-C2AC165F710B}"/>
                    </a:ext>
                  </a:extLst>
                </p:cNvPr>
                <p:cNvPicPr/>
                <p:nvPr/>
              </p:nvPicPr>
              <p:blipFill>
                <a:blip r:embed="rId353"/>
                <a:stretch>
                  <a:fillRect/>
                </a:stretch>
              </p:blipFill>
              <p:spPr>
                <a:xfrm>
                  <a:off x="9953302" y="1623493"/>
                  <a:ext cx="2062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96" name="Ink 195">
                  <a:extLst>
                    <a:ext uri="{FF2B5EF4-FFF2-40B4-BE49-F238E27FC236}">
                      <a16:creationId xmlns:a16="http://schemas.microsoft.com/office/drawing/2014/main" id="{86939169-0C50-05E3-0D70-B2EBCBB3BADC}"/>
                    </a:ext>
                  </a:extLst>
                </p14:cNvPr>
                <p14:cNvContentPartPr/>
                <p14:nvPr/>
              </p14:nvContentPartPr>
              <p14:xfrm>
                <a:off x="10244902" y="1620253"/>
                <a:ext cx="173520" cy="137160"/>
              </p14:xfrm>
            </p:contentPart>
          </mc:Choice>
          <mc:Fallback xmlns="">
            <p:pic>
              <p:nvPicPr>
                <p:cNvPr id="196" name="Ink 195">
                  <a:extLst>
                    <a:ext uri="{FF2B5EF4-FFF2-40B4-BE49-F238E27FC236}">
                      <a16:creationId xmlns:a16="http://schemas.microsoft.com/office/drawing/2014/main" id="{86939169-0C50-05E3-0D70-B2EBCBB3BADC}"/>
                    </a:ext>
                  </a:extLst>
                </p:cNvPr>
                <p:cNvPicPr/>
                <p:nvPr/>
              </p:nvPicPr>
              <p:blipFill>
                <a:blip r:embed="rId355"/>
                <a:stretch>
                  <a:fillRect/>
                </a:stretch>
              </p:blipFill>
              <p:spPr>
                <a:xfrm>
                  <a:off x="10238782" y="1614133"/>
                  <a:ext cx="1857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97" name="Ink 196">
                  <a:extLst>
                    <a:ext uri="{FF2B5EF4-FFF2-40B4-BE49-F238E27FC236}">
                      <a16:creationId xmlns:a16="http://schemas.microsoft.com/office/drawing/2014/main" id="{E2AF0004-ED2C-7141-F54E-0DCAFD385207}"/>
                    </a:ext>
                  </a:extLst>
                </p14:cNvPr>
                <p14:cNvContentPartPr/>
                <p14:nvPr/>
              </p14:nvContentPartPr>
              <p14:xfrm>
                <a:off x="10384222" y="1626373"/>
                <a:ext cx="166320" cy="105480"/>
              </p14:xfrm>
            </p:contentPart>
          </mc:Choice>
          <mc:Fallback xmlns="">
            <p:pic>
              <p:nvPicPr>
                <p:cNvPr id="197" name="Ink 196">
                  <a:extLst>
                    <a:ext uri="{FF2B5EF4-FFF2-40B4-BE49-F238E27FC236}">
                      <a16:creationId xmlns:a16="http://schemas.microsoft.com/office/drawing/2014/main" id="{E2AF0004-ED2C-7141-F54E-0DCAFD385207}"/>
                    </a:ext>
                  </a:extLst>
                </p:cNvPr>
                <p:cNvPicPr/>
                <p:nvPr/>
              </p:nvPicPr>
              <p:blipFill>
                <a:blip r:embed="rId357"/>
                <a:stretch>
                  <a:fillRect/>
                </a:stretch>
              </p:blipFill>
              <p:spPr>
                <a:xfrm>
                  <a:off x="10378102" y="1620253"/>
                  <a:ext cx="1785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0" name="Ink 199">
                  <a:extLst>
                    <a:ext uri="{FF2B5EF4-FFF2-40B4-BE49-F238E27FC236}">
                      <a16:creationId xmlns:a16="http://schemas.microsoft.com/office/drawing/2014/main" id="{10B89D78-4EDB-DC9A-6D22-667106F09524}"/>
                    </a:ext>
                  </a:extLst>
                </p14:cNvPr>
                <p14:cNvContentPartPr/>
                <p14:nvPr/>
              </p14:nvContentPartPr>
              <p14:xfrm>
                <a:off x="10603822" y="1608373"/>
                <a:ext cx="217440" cy="144720"/>
              </p14:xfrm>
            </p:contentPart>
          </mc:Choice>
          <mc:Fallback xmlns="">
            <p:pic>
              <p:nvPicPr>
                <p:cNvPr id="200" name="Ink 199">
                  <a:extLst>
                    <a:ext uri="{FF2B5EF4-FFF2-40B4-BE49-F238E27FC236}">
                      <a16:creationId xmlns:a16="http://schemas.microsoft.com/office/drawing/2014/main" id="{10B89D78-4EDB-DC9A-6D22-667106F09524}"/>
                    </a:ext>
                  </a:extLst>
                </p:cNvPr>
                <p:cNvPicPr/>
                <p:nvPr/>
              </p:nvPicPr>
              <p:blipFill>
                <a:blip r:embed="rId359"/>
                <a:stretch>
                  <a:fillRect/>
                </a:stretch>
              </p:blipFill>
              <p:spPr>
                <a:xfrm>
                  <a:off x="10597702" y="1602253"/>
                  <a:ext cx="229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1" name="Ink 200">
                  <a:extLst>
                    <a:ext uri="{FF2B5EF4-FFF2-40B4-BE49-F238E27FC236}">
                      <a16:creationId xmlns:a16="http://schemas.microsoft.com/office/drawing/2014/main" id="{CA0BF46F-4FF5-BDBE-5656-A6FA338DC286}"/>
                    </a:ext>
                  </a:extLst>
                </p14:cNvPr>
                <p14:cNvContentPartPr/>
                <p14:nvPr/>
              </p14:nvContentPartPr>
              <p14:xfrm>
                <a:off x="10750342" y="1636453"/>
                <a:ext cx="360" cy="360"/>
              </p14:xfrm>
            </p:contentPart>
          </mc:Choice>
          <mc:Fallback xmlns="">
            <p:pic>
              <p:nvPicPr>
                <p:cNvPr id="201" name="Ink 200">
                  <a:extLst>
                    <a:ext uri="{FF2B5EF4-FFF2-40B4-BE49-F238E27FC236}">
                      <a16:creationId xmlns:a16="http://schemas.microsoft.com/office/drawing/2014/main" id="{CA0BF46F-4FF5-BDBE-5656-A6FA338DC286}"/>
                    </a:ext>
                  </a:extLst>
                </p:cNvPr>
                <p:cNvPicPr/>
                <p:nvPr/>
              </p:nvPicPr>
              <p:blipFill>
                <a:blip r:embed="rId9"/>
                <a:stretch>
                  <a:fillRect/>
                </a:stretch>
              </p:blipFill>
              <p:spPr>
                <a:xfrm>
                  <a:off x="10744222" y="16303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02" name="Ink 201">
                  <a:extLst>
                    <a:ext uri="{FF2B5EF4-FFF2-40B4-BE49-F238E27FC236}">
                      <a16:creationId xmlns:a16="http://schemas.microsoft.com/office/drawing/2014/main" id="{90144C3E-4695-C210-448C-0109A9DF78BB}"/>
                    </a:ext>
                  </a:extLst>
                </p14:cNvPr>
                <p14:cNvContentPartPr/>
                <p14:nvPr/>
              </p14:nvContentPartPr>
              <p14:xfrm>
                <a:off x="10750342" y="1606933"/>
                <a:ext cx="320040" cy="124920"/>
              </p14:xfrm>
            </p:contentPart>
          </mc:Choice>
          <mc:Fallback xmlns="">
            <p:pic>
              <p:nvPicPr>
                <p:cNvPr id="202" name="Ink 201">
                  <a:extLst>
                    <a:ext uri="{FF2B5EF4-FFF2-40B4-BE49-F238E27FC236}">
                      <a16:creationId xmlns:a16="http://schemas.microsoft.com/office/drawing/2014/main" id="{90144C3E-4695-C210-448C-0109A9DF78BB}"/>
                    </a:ext>
                  </a:extLst>
                </p:cNvPr>
                <p:cNvPicPr/>
                <p:nvPr/>
              </p:nvPicPr>
              <p:blipFill>
                <a:blip r:embed="rId362"/>
                <a:stretch>
                  <a:fillRect/>
                </a:stretch>
              </p:blipFill>
              <p:spPr>
                <a:xfrm>
                  <a:off x="10744222" y="1600813"/>
                  <a:ext cx="3322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03" name="Ink 202">
                  <a:extLst>
                    <a:ext uri="{FF2B5EF4-FFF2-40B4-BE49-F238E27FC236}">
                      <a16:creationId xmlns:a16="http://schemas.microsoft.com/office/drawing/2014/main" id="{8D81198A-5F67-A20A-E4FE-DA483D56A08E}"/>
                    </a:ext>
                  </a:extLst>
                </p14:cNvPr>
                <p14:cNvContentPartPr/>
                <p14:nvPr/>
              </p14:nvContentPartPr>
              <p14:xfrm>
                <a:off x="11096662" y="1533853"/>
                <a:ext cx="144360" cy="176400"/>
              </p14:xfrm>
            </p:contentPart>
          </mc:Choice>
          <mc:Fallback xmlns="">
            <p:pic>
              <p:nvPicPr>
                <p:cNvPr id="203" name="Ink 202">
                  <a:extLst>
                    <a:ext uri="{FF2B5EF4-FFF2-40B4-BE49-F238E27FC236}">
                      <a16:creationId xmlns:a16="http://schemas.microsoft.com/office/drawing/2014/main" id="{8D81198A-5F67-A20A-E4FE-DA483D56A08E}"/>
                    </a:ext>
                  </a:extLst>
                </p:cNvPr>
                <p:cNvPicPr/>
                <p:nvPr/>
              </p:nvPicPr>
              <p:blipFill>
                <a:blip r:embed="rId364"/>
                <a:stretch>
                  <a:fillRect/>
                </a:stretch>
              </p:blipFill>
              <p:spPr>
                <a:xfrm>
                  <a:off x="11090542" y="1527733"/>
                  <a:ext cx="156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04" name="Ink 203">
                  <a:extLst>
                    <a:ext uri="{FF2B5EF4-FFF2-40B4-BE49-F238E27FC236}">
                      <a16:creationId xmlns:a16="http://schemas.microsoft.com/office/drawing/2014/main" id="{9D68B29C-777D-E61F-3E93-1776AA324AAC}"/>
                    </a:ext>
                  </a:extLst>
                </p14:cNvPr>
                <p14:cNvContentPartPr/>
                <p14:nvPr/>
              </p14:nvContentPartPr>
              <p14:xfrm>
                <a:off x="11284582" y="1548253"/>
                <a:ext cx="115200" cy="150480"/>
              </p14:xfrm>
            </p:contentPart>
          </mc:Choice>
          <mc:Fallback xmlns="">
            <p:pic>
              <p:nvPicPr>
                <p:cNvPr id="204" name="Ink 203">
                  <a:extLst>
                    <a:ext uri="{FF2B5EF4-FFF2-40B4-BE49-F238E27FC236}">
                      <a16:creationId xmlns:a16="http://schemas.microsoft.com/office/drawing/2014/main" id="{9D68B29C-777D-E61F-3E93-1776AA324AAC}"/>
                    </a:ext>
                  </a:extLst>
                </p:cNvPr>
                <p:cNvPicPr/>
                <p:nvPr/>
              </p:nvPicPr>
              <p:blipFill>
                <a:blip r:embed="rId366"/>
                <a:stretch>
                  <a:fillRect/>
                </a:stretch>
              </p:blipFill>
              <p:spPr>
                <a:xfrm>
                  <a:off x="11278462" y="1542133"/>
                  <a:ext cx="127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05" name="Ink 204">
                  <a:extLst>
                    <a:ext uri="{FF2B5EF4-FFF2-40B4-BE49-F238E27FC236}">
                      <a16:creationId xmlns:a16="http://schemas.microsoft.com/office/drawing/2014/main" id="{9365B59D-570A-9697-1F06-B85B2246657C}"/>
                    </a:ext>
                  </a:extLst>
                </p14:cNvPr>
                <p14:cNvContentPartPr/>
                <p14:nvPr/>
              </p14:nvContentPartPr>
              <p14:xfrm>
                <a:off x="11389702" y="1563373"/>
                <a:ext cx="360" cy="360"/>
              </p14:xfrm>
            </p:contentPart>
          </mc:Choice>
          <mc:Fallback xmlns="">
            <p:pic>
              <p:nvPicPr>
                <p:cNvPr id="205" name="Ink 204">
                  <a:extLst>
                    <a:ext uri="{FF2B5EF4-FFF2-40B4-BE49-F238E27FC236}">
                      <a16:creationId xmlns:a16="http://schemas.microsoft.com/office/drawing/2014/main" id="{9365B59D-570A-9697-1F06-B85B2246657C}"/>
                    </a:ext>
                  </a:extLst>
                </p:cNvPr>
                <p:cNvPicPr/>
                <p:nvPr/>
              </p:nvPicPr>
              <p:blipFill>
                <a:blip r:embed="rId9"/>
                <a:stretch>
                  <a:fillRect/>
                </a:stretch>
              </p:blipFill>
              <p:spPr>
                <a:xfrm>
                  <a:off x="11383582" y="15572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6" name="Ink 205">
                  <a:extLst>
                    <a:ext uri="{FF2B5EF4-FFF2-40B4-BE49-F238E27FC236}">
                      <a16:creationId xmlns:a16="http://schemas.microsoft.com/office/drawing/2014/main" id="{0DD3A7FC-CB36-D65F-80E2-6D4538A19CBB}"/>
                    </a:ext>
                  </a:extLst>
                </p14:cNvPr>
                <p14:cNvContentPartPr/>
                <p14:nvPr/>
              </p14:nvContentPartPr>
              <p14:xfrm>
                <a:off x="11389702" y="1527373"/>
                <a:ext cx="193680" cy="144000"/>
              </p14:xfrm>
            </p:contentPart>
          </mc:Choice>
          <mc:Fallback xmlns="">
            <p:pic>
              <p:nvPicPr>
                <p:cNvPr id="206" name="Ink 205">
                  <a:extLst>
                    <a:ext uri="{FF2B5EF4-FFF2-40B4-BE49-F238E27FC236}">
                      <a16:creationId xmlns:a16="http://schemas.microsoft.com/office/drawing/2014/main" id="{0DD3A7FC-CB36-D65F-80E2-6D4538A19CBB}"/>
                    </a:ext>
                  </a:extLst>
                </p:cNvPr>
                <p:cNvPicPr/>
                <p:nvPr/>
              </p:nvPicPr>
              <p:blipFill>
                <a:blip r:embed="rId369"/>
                <a:stretch>
                  <a:fillRect/>
                </a:stretch>
              </p:blipFill>
              <p:spPr>
                <a:xfrm>
                  <a:off x="11383582" y="1521253"/>
                  <a:ext cx="205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07" name="Ink 206">
                  <a:extLst>
                    <a:ext uri="{FF2B5EF4-FFF2-40B4-BE49-F238E27FC236}">
                      <a16:creationId xmlns:a16="http://schemas.microsoft.com/office/drawing/2014/main" id="{40822868-934F-715D-8532-12AF73ABC7D8}"/>
                    </a:ext>
                  </a:extLst>
                </p14:cNvPr>
                <p14:cNvContentPartPr/>
                <p14:nvPr/>
              </p14:nvContentPartPr>
              <p14:xfrm>
                <a:off x="11660782" y="1532773"/>
                <a:ext cx="441720" cy="302040"/>
              </p14:xfrm>
            </p:contentPart>
          </mc:Choice>
          <mc:Fallback xmlns="">
            <p:pic>
              <p:nvPicPr>
                <p:cNvPr id="207" name="Ink 206">
                  <a:extLst>
                    <a:ext uri="{FF2B5EF4-FFF2-40B4-BE49-F238E27FC236}">
                      <a16:creationId xmlns:a16="http://schemas.microsoft.com/office/drawing/2014/main" id="{40822868-934F-715D-8532-12AF73ABC7D8}"/>
                    </a:ext>
                  </a:extLst>
                </p:cNvPr>
                <p:cNvPicPr/>
                <p:nvPr/>
              </p:nvPicPr>
              <p:blipFill>
                <a:blip r:embed="rId371"/>
                <a:stretch>
                  <a:fillRect/>
                </a:stretch>
              </p:blipFill>
              <p:spPr>
                <a:xfrm>
                  <a:off x="11654662" y="1526653"/>
                  <a:ext cx="45396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08" name="Ink 207">
                  <a:extLst>
                    <a:ext uri="{FF2B5EF4-FFF2-40B4-BE49-F238E27FC236}">
                      <a16:creationId xmlns:a16="http://schemas.microsoft.com/office/drawing/2014/main" id="{670AFA03-5A8A-4A10-012A-0568BD7F5ABE}"/>
                    </a:ext>
                  </a:extLst>
                </p14:cNvPr>
                <p14:cNvContentPartPr/>
                <p14:nvPr/>
              </p14:nvContentPartPr>
              <p14:xfrm>
                <a:off x="11619022" y="1312093"/>
                <a:ext cx="24840" cy="4320"/>
              </p14:xfrm>
            </p:contentPart>
          </mc:Choice>
          <mc:Fallback xmlns="">
            <p:pic>
              <p:nvPicPr>
                <p:cNvPr id="208" name="Ink 207">
                  <a:extLst>
                    <a:ext uri="{FF2B5EF4-FFF2-40B4-BE49-F238E27FC236}">
                      <a16:creationId xmlns:a16="http://schemas.microsoft.com/office/drawing/2014/main" id="{670AFA03-5A8A-4A10-012A-0568BD7F5ABE}"/>
                    </a:ext>
                  </a:extLst>
                </p:cNvPr>
                <p:cNvPicPr/>
                <p:nvPr/>
              </p:nvPicPr>
              <p:blipFill>
                <a:blip r:embed="rId373"/>
                <a:stretch>
                  <a:fillRect/>
                </a:stretch>
              </p:blipFill>
              <p:spPr>
                <a:xfrm>
                  <a:off x="11612902" y="1305973"/>
                  <a:ext cx="3708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11" name="Ink 210">
                  <a:extLst>
                    <a:ext uri="{FF2B5EF4-FFF2-40B4-BE49-F238E27FC236}">
                      <a16:creationId xmlns:a16="http://schemas.microsoft.com/office/drawing/2014/main" id="{C5B2E7A5-BECB-6D42-2E74-316B231CCF39}"/>
                    </a:ext>
                  </a:extLst>
                </p14:cNvPr>
                <p14:cNvContentPartPr/>
                <p14:nvPr/>
              </p14:nvContentPartPr>
              <p14:xfrm>
                <a:off x="7260502" y="1870093"/>
                <a:ext cx="41760" cy="218520"/>
              </p14:xfrm>
            </p:contentPart>
          </mc:Choice>
          <mc:Fallback xmlns="">
            <p:pic>
              <p:nvPicPr>
                <p:cNvPr id="211" name="Ink 210">
                  <a:extLst>
                    <a:ext uri="{FF2B5EF4-FFF2-40B4-BE49-F238E27FC236}">
                      <a16:creationId xmlns:a16="http://schemas.microsoft.com/office/drawing/2014/main" id="{C5B2E7A5-BECB-6D42-2E74-316B231CCF39}"/>
                    </a:ext>
                  </a:extLst>
                </p:cNvPr>
                <p:cNvPicPr/>
                <p:nvPr/>
              </p:nvPicPr>
              <p:blipFill>
                <a:blip r:embed="rId375"/>
                <a:stretch>
                  <a:fillRect/>
                </a:stretch>
              </p:blipFill>
              <p:spPr>
                <a:xfrm>
                  <a:off x="7254382" y="1863973"/>
                  <a:ext cx="54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12" name="Ink 211">
                  <a:extLst>
                    <a:ext uri="{FF2B5EF4-FFF2-40B4-BE49-F238E27FC236}">
                      <a16:creationId xmlns:a16="http://schemas.microsoft.com/office/drawing/2014/main" id="{BD94AF4A-E073-F51F-4FAD-973F856991CF}"/>
                    </a:ext>
                  </a:extLst>
                </p14:cNvPr>
                <p14:cNvContentPartPr/>
                <p14:nvPr/>
              </p14:nvContentPartPr>
              <p14:xfrm>
                <a:off x="7292182" y="1847773"/>
                <a:ext cx="183960" cy="167760"/>
              </p14:xfrm>
            </p:contentPart>
          </mc:Choice>
          <mc:Fallback xmlns="">
            <p:pic>
              <p:nvPicPr>
                <p:cNvPr id="212" name="Ink 211">
                  <a:extLst>
                    <a:ext uri="{FF2B5EF4-FFF2-40B4-BE49-F238E27FC236}">
                      <a16:creationId xmlns:a16="http://schemas.microsoft.com/office/drawing/2014/main" id="{BD94AF4A-E073-F51F-4FAD-973F856991CF}"/>
                    </a:ext>
                  </a:extLst>
                </p:cNvPr>
                <p:cNvPicPr/>
                <p:nvPr/>
              </p:nvPicPr>
              <p:blipFill>
                <a:blip r:embed="rId377"/>
                <a:stretch>
                  <a:fillRect/>
                </a:stretch>
              </p:blipFill>
              <p:spPr>
                <a:xfrm>
                  <a:off x="7286062" y="1841653"/>
                  <a:ext cx="1962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3" name="Ink 212">
                  <a:extLst>
                    <a:ext uri="{FF2B5EF4-FFF2-40B4-BE49-F238E27FC236}">
                      <a16:creationId xmlns:a16="http://schemas.microsoft.com/office/drawing/2014/main" id="{654923D6-3831-1FF4-C9DF-6EB24E51C755}"/>
                    </a:ext>
                  </a:extLst>
                </p14:cNvPr>
                <p14:cNvContentPartPr/>
                <p14:nvPr/>
              </p14:nvContentPartPr>
              <p14:xfrm>
                <a:off x="7448422" y="1884853"/>
                <a:ext cx="505800" cy="268200"/>
              </p14:xfrm>
            </p:contentPart>
          </mc:Choice>
          <mc:Fallback xmlns="">
            <p:pic>
              <p:nvPicPr>
                <p:cNvPr id="213" name="Ink 212">
                  <a:extLst>
                    <a:ext uri="{FF2B5EF4-FFF2-40B4-BE49-F238E27FC236}">
                      <a16:creationId xmlns:a16="http://schemas.microsoft.com/office/drawing/2014/main" id="{654923D6-3831-1FF4-C9DF-6EB24E51C755}"/>
                    </a:ext>
                  </a:extLst>
                </p:cNvPr>
                <p:cNvPicPr/>
                <p:nvPr/>
              </p:nvPicPr>
              <p:blipFill>
                <a:blip r:embed="rId379"/>
                <a:stretch>
                  <a:fillRect/>
                </a:stretch>
              </p:blipFill>
              <p:spPr>
                <a:xfrm>
                  <a:off x="7442302" y="1878733"/>
                  <a:ext cx="518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14" name="Ink 213">
                  <a:extLst>
                    <a:ext uri="{FF2B5EF4-FFF2-40B4-BE49-F238E27FC236}">
                      <a16:creationId xmlns:a16="http://schemas.microsoft.com/office/drawing/2014/main" id="{FD5C7CC8-14D4-4E49-1306-6DA7BEDF6735}"/>
                    </a:ext>
                  </a:extLst>
                </p14:cNvPr>
                <p14:cNvContentPartPr/>
                <p14:nvPr/>
              </p14:nvContentPartPr>
              <p14:xfrm>
                <a:off x="7875382" y="2021653"/>
                <a:ext cx="215280" cy="7920"/>
              </p14:xfrm>
            </p:contentPart>
          </mc:Choice>
          <mc:Fallback xmlns="">
            <p:pic>
              <p:nvPicPr>
                <p:cNvPr id="214" name="Ink 213">
                  <a:extLst>
                    <a:ext uri="{FF2B5EF4-FFF2-40B4-BE49-F238E27FC236}">
                      <a16:creationId xmlns:a16="http://schemas.microsoft.com/office/drawing/2014/main" id="{FD5C7CC8-14D4-4E49-1306-6DA7BEDF6735}"/>
                    </a:ext>
                  </a:extLst>
                </p:cNvPr>
                <p:cNvPicPr/>
                <p:nvPr/>
              </p:nvPicPr>
              <p:blipFill>
                <a:blip r:embed="rId381"/>
                <a:stretch>
                  <a:fillRect/>
                </a:stretch>
              </p:blipFill>
              <p:spPr>
                <a:xfrm>
                  <a:off x="7869262" y="2015533"/>
                  <a:ext cx="227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15" name="Ink 214">
                  <a:extLst>
                    <a:ext uri="{FF2B5EF4-FFF2-40B4-BE49-F238E27FC236}">
                      <a16:creationId xmlns:a16="http://schemas.microsoft.com/office/drawing/2014/main" id="{25F16F37-2B78-FFBA-CED0-019406D6A056}"/>
                    </a:ext>
                  </a:extLst>
                </p14:cNvPr>
                <p14:cNvContentPartPr/>
                <p14:nvPr/>
              </p14:nvContentPartPr>
              <p14:xfrm>
                <a:off x="8021902" y="1979173"/>
                <a:ext cx="322560" cy="134280"/>
              </p14:xfrm>
            </p:contentPart>
          </mc:Choice>
          <mc:Fallback xmlns="">
            <p:pic>
              <p:nvPicPr>
                <p:cNvPr id="215" name="Ink 214">
                  <a:extLst>
                    <a:ext uri="{FF2B5EF4-FFF2-40B4-BE49-F238E27FC236}">
                      <a16:creationId xmlns:a16="http://schemas.microsoft.com/office/drawing/2014/main" id="{25F16F37-2B78-FFBA-CED0-019406D6A056}"/>
                    </a:ext>
                  </a:extLst>
                </p:cNvPr>
                <p:cNvPicPr/>
                <p:nvPr/>
              </p:nvPicPr>
              <p:blipFill>
                <a:blip r:embed="rId383"/>
                <a:stretch>
                  <a:fillRect/>
                </a:stretch>
              </p:blipFill>
              <p:spPr>
                <a:xfrm>
                  <a:off x="8015782" y="1973053"/>
                  <a:ext cx="3348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16" name="Ink 215">
                  <a:extLst>
                    <a:ext uri="{FF2B5EF4-FFF2-40B4-BE49-F238E27FC236}">
                      <a16:creationId xmlns:a16="http://schemas.microsoft.com/office/drawing/2014/main" id="{37E49615-612A-CAAB-A184-B594C57679FD}"/>
                    </a:ext>
                  </a:extLst>
                </p14:cNvPr>
                <p14:cNvContentPartPr/>
                <p14:nvPr/>
              </p14:nvContentPartPr>
              <p14:xfrm>
                <a:off x="8820022" y="1943533"/>
                <a:ext cx="54000" cy="227160"/>
              </p14:xfrm>
            </p:contentPart>
          </mc:Choice>
          <mc:Fallback xmlns="">
            <p:pic>
              <p:nvPicPr>
                <p:cNvPr id="216" name="Ink 215">
                  <a:extLst>
                    <a:ext uri="{FF2B5EF4-FFF2-40B4-BE49-F238E27FC236}">
                      <a16:creationId xmlns:a16="http://schemas.microsoft.com/office/drawing/2014/main" id="{37E49615-612A-CAAB-A184-B594C57679FD}"/>
                    </a:ext>
                  </a:extLst>
                </p:cNvPr>
                <p:cNvPicPr/>
                <p:nvPr/>
              </p:nvPicPr>
              <p:blipFill>
                <a:blip r:embed="rId385"/>
                <a:stretch>
                  <a:fillRect/>
                </a:stretch>
              </p:blipFill>
              <p:spPr>
                <a:xfrm>
                  <a:off x="8813902" y="1937413"/>
                  <a:ext cx="662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17" name="Ink 216">
                  <a:extLst>
                    <a:ext uri="{FF2B5EF4-FFF2-40B4-BE49-F238E27FC236}">
                      <a16:creationId xmlns:a16="http://schemas.microsoft.com/office/drawing/2014/main" id="{68F7FB1F-D1E6-EAA8-2315-19BA42F924D5}"/>
                    </a:ext>
                  </a:extLst>
                </p14:cNvPr>
                <p14:cNvContentPartPr/>
                <p14:nvPr/>
              </p14:nvContentPartPr>
              <p14:xfrm>
                <a:off x="8829742" y="2025613"/>
                <a:ext cx="360" cy="360"/>
              </p14:xfrm>
            </p:contentPart>
          </mc:Choice>
          <mc:Fallback xmlns="">
            <p:pic>
              <p:nvPicPr>
                <p:cNvPr id="217" name="Ink 216">
                  <a:extLst>
                    <a:ext uri="{FF2B5EF4-FFF2-40B4-BE49-F238E27FC236}">
                      <a16:creationId xmlns:a16="http://schemas.microsoft.com/office/drawing/2014/main" id="{68F7FB1F-D1E6-EAA8-2315-19BA42F924D5}"/>
                    </a:ext>
                  </a:extLst>
                </p:cNvPr>
                <p:cNvPicPr/>
                <p:nvPr/>
              </p:nvPicPr>
              <p:blipFill>
                <a:blip r:embed="rId9"/>
                <a:stretch>
                  <a:fillRect/>
                </a:stretch>
              </p:blipFill>
              <p:spPr>
                <a:xfrm>
                  <a:off x="8823622" y="20194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18" name="Ink 217">
                  <a:extLst>
                    <a:ext uri="{FF2B5EF4-FFF2-40B4-BE49-F238E27FC236}">
                      <a16:creationId xmlns:a16="http://schemas.microsoft.com/office/drawing/2014/main" id="{695B59A9-996F-AF74-01F5-959B66684875}"/>
                    </a:ext>
                  </a:extLst>
                </p14:cNvPr>
                <p14:cNvContentPartPr/>
                <p14:nvPr/>
              </p14:nvContentPartPr>
              <p14:xfrm>
                <a:off x="8778262" y="1996093"/>
                <a:ext cx="251640" cy="59400"/>
              </p14:xfrm>
            </p:contentPart>
          </mc:Choice>
          <mc:Fallback xmlns="">
            <p:pic>
              <p:nvPicPr>
                <p:cNvPr id="218" name="Ink 217">
                  <a:extLst>
                    <a:ext uri="{FF2B5EF4-FFF2-40B4-BE49-F238E27FC236}">
                      <a16:creationId xmlns:a16="http://schemas.microsoft.com/office/drawing/2014/main" id="{695B59A9-996F-AF74-01F5-959B66684875}"/>
                    </a:ext>
                  </a:extLst>
                </p:cNvPr>
                <p:cNvPicPr/>
                <p:nvPr/>
              </p:nvPicPr>
              <p:blipFill>
                <a:blip r:embed="rId388"/>
                <a:stretch>
                  <a:fillRect/>
                </a:stretch>
              </p:blipFill>
              <p:spPr>
                <a:xfrm>
                  <a:off x="8772142" y="1989973"/>
                  <a:ext cx="2638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19" name="Ink 218">
                  <a:extLst>
                    <a:ext uri="{FF2B5EF4-FFF2-40B4-BE49-F238E27FC236}">
                      <a16:creationId xmlns:a16="http://schemas.microsoft.com/office/drawing/2014/main" id="{BAD7ABF4-6207-6F14-40E8-9EE1D80CF6EB}"/>
                    </a:ext>
                  </a:extLst>
                </p14:cNvPr>
                <p14:cNvContentPartPr/>
                <p14:nvPr/>
              </p14:nvContentPartPr>
              <p14:xfrm>
                <a:off x="8990662" y="1959013"/>
                <a:ext cx="227160" cy="196200"/>
              </p14:xfrm>
            </p:contentPart>
          </mc:Choice>
          <mc:Fallback xmlns="">
            <p:pic>
              <p:nvPicPr>
                <p:cNvPr id="219" name="Ink 218">
                  <a:extLst>
                    <a:ext uri="{FF2B5EF4-FFF2-40B4-BE49-F238E27FC236}">
                      <a16:creationId xmlns:a16="http://schemas.microsoft.com/office/drawing/2014/main" id="{BAD7ABF4-6207-6F14-40E8-9EE1D80CF6EB}"/>
                    </a:ext>
                  </a:extLst>
                </p:cNvPr>
                <p:cNvPicPr/>
                <p:nvPr/>
              </p:nvPicPr>
              <p:blipFill>
                <a:blip r:embed="rId390"/>
                <a:stretch>
                  <a:fillRect/>
                </a:stretch>
              </p:blipFill>
              <p:spPr>
                <a:xfrm>
                  <a:off x="8984542" y="1952893"/>
                  <a:ext cx="239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20" name="Ink 219">
                  <a:extLst>
                    <a:ext uri="{FF2B5EF4-FFF2-40B4-BE49-F238E27FC236}">
                      <a16:creationId xmlns:a16="http://schemas.microsoft.com/office/drawing/2014/main" id="{D3514181-0BE5-5A57-3DB0-E7F4EFA689FE}"/>
                    </a:ext>
                  </a:extLst>
                </p14:cNvPr>
                <p14:cNvContentPartPr/>
                <p14:nvPr/>
              </p14:nvContentPartPr>
              <p14:xfrm>
                <a:off x="9166342" y="2042173"/>
                <a:ext cx="271080" cy="129960"/>
              </p14:xfrm>
            </p:contentPart>
          </mc:Choice>
          <mc:Fallback xmlns="">
            <p:pic>
              <p:nvPicPr>
                <p:cNvPr id="220" name="Ink 219">
                  <a:extLst>
                    <a:ext uri="{FF2B5EF4-FFF2-40B4-BE49-F238E27FC236}">
                      <a16:creationId xmlns:a16="http://schemas.microsoft.com/office/drawing/2014/main" id="{D3514181-0BE5-5A57-3DB0-E7F4EFA689FE}"/>
                    </a:ext>
                  </a:extLst>
                </p:cNvPr>
                <p:cNvPicPr/>
                <p:nvPr/>
              </p:nvPicPr>
              <p:blipFill>
                <a:blip r:embed="rId392"/>
                <a:stretch>
                  <a:fillRect/>
                </a:stretch>
              </p:blipFill>
              <p:spPr>
                <a:xfrm>
                  <a:off x="9160222" y="2036053"/>
                  <a:ext cx="2833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21" name="Ink 220">
                  <a:extLst>
                    <a:ext uri="{FF2B5EF4-FFF2-40B4-BE49-F238E27FC236}">
                      <a16:creationId xmlns:a16="http://schemas.microsoft.com/office/drawing/2014/main" id="{5E3BA3B6-1047-D0B4-E315-E61A874FA89F}"/>
                    </a:ext>
                  </a:extLst>
                </p14:cNvPr>
                <p14:cNvContentPartPr/>
                <p14:nvPr/>
              </p14:nvContentPartPr>
              <p14:xfrm>
                <a:off x="9513022" y="1901053"/>
                <a:ext cx="27360" cy="223200"/>
              </p14:xfrm>
            </p:contentPart>
          </mc:Choice>
          <mc:Fallback xmlns="">
            <p:pic>
              <p:nvPicPr>
                <p:cNvPr id="221" name="Ink 220">
                  <a:extLst>
                    <a:ext uri="{FF2B5EF4-FFF2-40B4-BE49-F238E27FC236}">
                      <a16:creationId xmlns:a16="http://schemas.microsoft.com/office/drawing/2014/main" id="{5E3BA3B6-1047-D0B4-E315-E61A874FA89F}"/>
                    </a:ext>
                  </a:extLst>
                </p:cNvPr>
                <p:cNvPicPr/>
                <p:nvPr/>
              </p:nvPicPr>
              <p:blipFill>
                <a:blip r:embed="rId394"/>
                <a:stretch>
                  <a:fillRect/>
                </a:stretch>
              </p:blipFill>
              <p:spPr>
                <a:xfrm>
                  <a:off x="9506902" y="1894933"/>
                  <a:ext cx="396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22" name="Ink 221">
                  <a:extLst>
                    <a:ext uri="{FF2B5EF4-FFF2-40B4-BE49-F238E27FC236}">
                      <a16:creationId xmlns:a16="http://schemas.microsoft.com/office/drawing/2014/main" id="{28BD8D15-7B59-7014-9F30-E72236D655AC}"/>
                    </a:ext>
                  </a:extLst>
                </p14:cNvPr>
                <p14:cNvContentPartPr/>
                <p14:nvPr/>
              </p14:nvContentPartPr>
              <p14:xfrm>
                <a:off x="9493582" y="2046133"/>
                <a:ext cx="237240" cy="22320"/>
              </p14:xfrm>
            </p:contentPart>
          </mc:Choice>
          <mc:Fallback xmlns="">
            <p:pic>
              <p:nvPicPr>
                <p:cNvPr id="222" name="Ink 221">
                  <a:extLst>
                    <a:ext uri="{FF2B5EF4-FFF2-40B4-BE49-F238E27FC236}">
                      <a16:creationId xmlns:a16="http://schemas.microsoft.com/office/drawing/2014/main" id="{28BD8D15-7B59-7014-9F30-E72236D655AC}"/>
                    </a:ext>
                  </a:extLst>
                </p:cNvPr>
                <p:cNvPicPr/>
                <p:nvPr/>
              </p:nvPicPr>
              <p:blipFill>
                <a:blip r:embed="rId396"/>
                <a:stretch>
                  <a:fillRect/>
                </a:stretch>
              </p:blipFill>
              <p:spPr>
                <a:xfrm>
                  <a:off x="9487462" y="2040013"/>
                  <a:ext cx="2494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23" name="Ink 222">
                  <a:extLst>
                    <a:ext uri="{FF2B5EF4-FFF2-40B4-BE49-F238E27FC236}">
                      <a16:creationId xmlns:a16="http://schemas.microsoft.com/office/drawing/2014/main" id="{6DA298AB-4355-AEEC-60F9-81677F043B47}"/>
                    </a:ext>
                  </a:extLst>
                </p14:cNvPr>
                <p14:cNvContentPartPr/>
                <p14:nvPr/>
              </p14:nvContentPartPr>
              <p14:xfrm>
                <a:off x="9938182" y="1915813"/>
                <a:ext cx="348480" cy="294840"/>
              </p14:xfrm>
            </p:contentPart>
          </mc:Choice>
          <mc:Fallback xmlns="">
            <p:pic>
              <p:nvPicPr>
                <p:cNvPr id="223" name="Ink 222">
                  <a:extLst>
                    <a:ext uri="{FF2B5EF4-FFF2-40B4-BE49-F238E27FC236}">
                      <a16:creationId xmlns:a16="http://schemas.microsoft.com/office/drawing/2014/main" id="{6DA298AB-4355-AEEC-60F9-81677F043B47}"/>
                    </a:ext>
                  </a:extLst>
                </p:cNvPr>
                <p:cNvPicPr/>
                <p:nvPr/>
              </p:nvPicPr>
              <p:blipFill>
                <a:blip r:embed="rId398"/>
                <a:stretch>
                  <a:fillRect/>
                </a:stretch>
              </p:blipFill>
              <p:spPr>
                <a:xfrm>
                  <a:off x="9932062" y="1909693"/>
                  <a:ext cx="3607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24" name="Ink 223">
                  <a:extLst>
                    <a:ext uri="{FF2B5EF4-FFF2-40B4-BE49-F238E27FC236}">
                      <a16:creationId xmlns:a16="http://schemas.microsoft.com/office/drawing/2014/main" id="{4F8BFD53-3954-7038-3388-2340DA08DD45}"/>
                    </a:ext>
                  </a:extLst>
                </p14:cNvPr>
                <p14:cNvContentPartPr/>
                <p14:nvPr/>
              </p14:nvContentPartPr>
              <p14:xfrm>
                <a:off x="10279102" y="2018053"/>
                <a:ext cx="308160" cy="148680"/>
              </p14:xfrm>
            </p:contentPart>
          </mc:Choice>
          <mc:Fallback xmlns="">
            <p:pic>
              <p:nvPicPr>
                <p:cNvPr id="224" name="Ink 223">
                  <a:extLst>
                    <a:ext uri="{FF2B5EF4-FFF2-40B4-BE49-F238E27FC236}">
                      <a16:creationId xmlns:a16="http://schemas.microsoft.com/office/drawing/2014/main" id="{4F8BFD53-3954-7038-3388-2340DA08DD45}"/>
                    </a:ext>
                  </a:extLst>
                </p:cNvPr>
                <p:cNvPicPr/>
                <p:nvPr/>
              </p:nvPicPr>
              <p:blipFill>
                <a:blip r:embed="rId400"/>
                <a:stretch>
                  <a:fillRect/>
                </a:stretch>
              </p:blipFill>
              <p:spPr>
                <a:xfrm>
                  <a:off x="10272982" y="2011933"/>
                  <a:ext cx="320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25" name="Ink 224">
                  <a:extLst>
                    <a:ext uri="{FF2B5EF4-FFF2-40B4-BE49-F238E27FC236}">
                      <a16:creationId xmlns:a16="http://schemas.microsoft.com/office/drawing/2014/main" id="{DF1BF470-8D45-20A7-FB85-003C32A90C7C}"/>
                    </a:ext>
                  </a:extLst>
                </p14:cNvPr>
                <p14:cNvContentPartPr/>
                <p14:nvPr/>
              </p14:nvContentPartPr>
              <p14:xfrm>
                <a:off x="10681942" y="1999693"/>
                <a:ext cx="107640" cy="134280"/>
              </p14:xfrm>
            </p:contentPart>
          </mc:Choice>
          <mc:Fallback xmlns="">
            <p:pic>
              <p:nvPicPr>
                <p:cNvPr id="225" name="Ink 224">
                  <a:extLst>
                    <a:ext uri="{FF2B5EF4-FFF2-40B4-BE49-F238E27FC236}">
                      <a16:creationId xmlns:a16="http://schemas.microsoft.com/office/drawing/2014/main" id="{DF1BF470-8D45-20A7-FB85-003C32A90C7C}"/>
                    </a:ext>
                  </a:extLst>
                </p:cNvPr>
                <p:cNvPicPr/>
                <p:nvPr/>
              </p:nvPicPr>
              <p:blipFill>
                <a:blip r:embed="rId402"/>
                <a:stretch>
                  <a:fillRect/>
                </a:stretch>
              </p:blipFill>
              <p:spPr>
                <a:xfrm>
                  <a:off x="10675822" y="1993573"/>
                  <a:ext cx="1198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26" name="Ink 225">
                  <a:extLst>
                    <a:ext uri="{FF2B5EF4-FFF2-40B4-BE49-F238E27FC236}">
                      <a16:creationId xmlns:a16="http://schemas.microsoft.com/office/drawing/2014/main" id="{A038AC66-93A9-1920-76CE-4683F0517273}"/>
                    </a:ext>
                  </a:extLst>
                </p14:cNvPr>
                <p14:cNvContentPartPr/>
                <p14:nvPr/>
              </p14:nvContentPartPr>
              <p14:xfrm>
                <a:off x="10879582" y="1816453"/>
                <a:ext cx="41760" cy="56880"/>
              </p14:xfrm>
            </p:contentPart>
          </mc:Choice>
          <mc:Fallback xmlns="">
            <p:pic>
              <p:nvPicPr>
                <p:cNvPr id="226" name="Ink 225">
                  <a:extLst>
                    <a:ext uri="{FF2B5EF4-FFF2-40B4-BE49-F238E27FC236}">
                      <a16:creationId xmlns:a16="http://schemas.microsoft.com/office/drawing/2014/main" id="{A038AC66-93A9-1920-76CE-4683F0517273}"/>
                    </a:ext>
                  </a:extLst>
                </p:cNvPr>
                <p:cNvPicPr/>
                <p:nvPr/>
              </p:nvPicPr>
              <p:blipFill>
                <a:blip r:embed="rId404"/>
                <a:stretch>
                  <a:fillRect/>
                </a:stretch>
              </p:blipFill>
              <p:spPr>
                <a:xfrm>
                  <a:off x="10873462" y="1810333"/>
                  <a:ext cx="540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27" name="Ink 226">
                  <a:extLst>
                    <a:ext uri="{FF2B5EF4-FFF2-40B4-BE49-F238E27FC236}">
                      <a16:creationId xmlns:a16="http://schemas.microsoft.com/office/drawing/2014/main" id="{190297C3-A030-2D7D-A132-354BACF84448}"/>
                    </a:ext>
                  </a:extLst>
                </p14:cNvPr>
                <p14:cNvContentPartPr/>
                <p14:nvPr/>
              </p14:nvContentPartPr>
              <p14:xfrm>
                <a:off x="10872382" y="1888453"/>
                <a:ext cx="117360" cy="256320"/>
              </p14:xfrm>
            </p:contentPart>
          </mc:Choice>
          <mc:Fallback xmlns="">
            <p:pic>
              <p:nvPicPr>
                <p:cNvPr id="227" name="Ink 226">
                  <a:extLst>
                    <a:ext uri="{FF2B5EF4-FFF2-40B4-BE49-F238E27FC236}">
                      <a16:creationId xmlns:a16="http://schemas.microsoft.com/office/drawing/2014/main" id="{190297C3-A030-2D7D-A132-354BACF84448}"/>
                    </a:ext>
                  </a:extLst>
                </p:cNvPr>
                <p:cNvPicPr/>
                <p:nvPr/>
              </p:nvPicPr>
              <p:blipFill>
                <a:blip r:embed="rId406"/>
                <a:stretch>
                  <a:fillRect/>
                </a:stretch>
              </p:blipFill>
              <p:spPr>
                <a:xfrm>
                  <a:off x="10866262" y="1882333"/>
                  <a:ext cx="129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28" name="Ink 227">
                  <a:extLst>
                    <a:ext uri="{FF2B5EF4-FFF2-40B4-BE49-F238E27FC236}">
                      <a16:creationId xmlns:a16="http://schemas.microsoft.com/office/drawing/2014/main" id="{1670C0CF-E9E1-DAFF-BE3F-9E04F30ECDFE}"/>
                    </a:ext>
                  </a:extLst>
                </p14:cNvPr>
                <p14:cNvContentPartPr/>
                <p14:nvPr/>
              </p14:nvContentPartPr>
              <p14:xfrm>
                <a:off x="10840342" y="1963333"/>
                <a:ext cx="364320" cy="167040"/>
              </p14:xfrm>
            </p:contentPart>
          </mc:Choice>
          <mc:Fallback xmlns="">
            <p:pic>
              <p:nvPicPr>
                <p:cNvPr id="228" name="Ink 227">
                  <a:extLst>
                    <a:ext uri="{FF2B5EF4-FFF2-40B4-BE49-F238E27FC236}">
                      <a16:creationId xmlns:a16="http://schemas.microsoft.com/office/drawing/2014/main" id="{1670C0CF-E9E1-DAFF-BE3F-9E04F30ECDFE}"/>
                    </a:ext>
                  </a:extLst>
                </p:cNvPr>
                <p:cNvPicPr/>
                <p:nvPr/>
              </p:nvPicPr>
              <p:blipFill>
                <a:blip r:embed="rId408"/>
                <a:stretch>
                  <a:fillRect/>
                </a:stretch>
              </p:blipFill>
              <p:spPr>
                <a:xfrm>
                  <a:off x="10834222" y="1957213"/>
                  <a:ext cx="3765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30" name="Ink 229">
                  <a:extLst>
                    <a:ext uri="{FF2B5EF4-FFF2-40B4-BE49-F238E27FC236}">
                      <a16:creationId xmlns:a16="http://schemas.microsoft.com/office/drawing/2014/main" id="{1DA42DEC-E41E-47A3-AB5D-D2097B4B98EA}"/>
                    </a:ext>
                  </a:extLst>
                </p14:cNvPr>
                <p14:cNvContentPartPr/>
                <p14:nvPr/>
              </p14:nvContentPartPr>
              <p14:xfrm>
                <a:off x="7211542" y="2243773"/>
                <a:ext cx="156960" cy="220680"/>
              </p14:xfrm>
            </p:contentPart>
          </mc:Choice>
          <mc:Fallback xmlns="">
            <p:pic>
              <p:nvPicPr>
                <p:cNvPr id="230" name="Ink 229">
                  <a:extLst>
                    <a:ext uri="{FF2B5EF4-FFF2-40B4-BE49-F238E27FC236}">
                      <a16:creationId xmlns:a16="http://schemas.microsoft.com/office/drawing/2014/main" id="{1DA42DEC-E41E-47A3-AB5D-D2097B4B98EA}"/>
                    </a:ext>
                  </a:extLst>
                </p:cNvPr>
                <p:cNvPicPr/>
                <p:nvPr/>
              </p:nvPicPr>
              <p:blipFill>
                <a:blip r:embed="rId410"/>
                <a:stretch>
                  <a:fillRect/>
                </a:stretch>
              </p:blipFill>
              <p:spPr>
                <a:xfrm>
                  <a:off x="7205422" y="2237653"/>
                  <a:ext cx="1692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31" name="Ink 230">
                  <a:extLst>
                    <a:ext uri="{FF2B5EF4-FFF2-40B4-BE49-F238E27FC236}">
                      <a16:creationId xmlns:a16="http://schemas.microsoft.com/office/drawing/2014/main" id="{38D158FF-9564-07A5-BA60-9D215F48E39C}"/>
                    </a:ext>
                  </a:extLst>
                </p14:cNvPr>
                <p14:cNvContentPartPr/>
                <p14:nvPr/>
              </p14:nvContentPartPr>
              <p14:xfrm>
                <a:off x="7314142" y="2319373"/>
                <a:ext cx="360" cy="360"/>
              </p14:xfrm>
            </p:contentPart>
          </mc:Choice>
          <mc:Fallback xmlns="">
            <p:pic>
              <p:nvPicPr>
                <p:cNvPr id="231" name="Ink 230">
                  <a:extLst>
                    <a:ext uri="{FF2B5EF4-FFF2-40B4-BE49-F238E27FC236}">
                      <a16:creationId xmlns:a16="http://schemas.microsoft.com/office/drawing/2014/main" id="{38D158FF-9564-07A5-BA60-9D215F48E39C}"/>
                    </a:ext>
                  </a:extLst>
                </p:cNvPr>
                <p:cNvPicPr/>
                <p:nvPr/>
              </p:nvPicPr>
              <p:blipFill>
                <a:blip r:embed="rId9"/>
                <a:stretch>
                  <a:fillRect/>
                </a:stretch>
              </p:blipFill>
              <p:spPr>
                <a:xfrm>
                  <a:off x="7308022" y="23132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32" name="Ink 231">
                  <a:extLst>
                    <a:ext uri="{FF2B5EF4-FFF2-40B4-BE49-F238E27FC236}">
                      <a16:creationId xmlns:a16="http://schemas.microsoft.com/office/drawing/2014/main" id="{FFEFCACF-ACCD-2532-729D-E800CECAFBEF}"/>
                    </a:ext>
                  </a:extLst>
                </p14:cNvPr>
                <p14:cNvContentPartPr/>
                <p14:nvPr/>
              </p14:nvContentPartPr>
              <p14:xfrm>
                <a:off x="7267702" y="2319373"/>
                <a:ext cx="225000" cy="42840"/>
              </p14:xfrm>
            </p:contentPart>
          </mc:Choice>
          <mc:Fallback xmlns="">
            <p:pic>
              <p:nvPicPr>
                <p:cNvPr id="232" name="Ink 231">
                  <a:extLst>
                    <a:ext uri="{FF2B5EF4-FFF2-40B4-BE49-F238E27FC236}">
                      <a16:creationId xmlns:a16="http://schemas.microsoft.com/office/drawing/2014/main" id="{FFEFCACF-ACCD-2532-729D-E800CECAFBEF}"/>
                    </a:ext>
                  </a:extLst>
                </p:cNvPr>
                <p:cNvPicPr/>
                <p:nvPr/>
              </p:nvPicPr>
              <p:blipFill>
                <a:blip r:embed="rId413"/>
                <a:stretch>
                  <a:fillRect/>
                </a:stretch>
              </p:blipFill>
              <p:spPr>
                <a:xfrm>
                  <a:off x="7261582" y="2313253"/>
                  <a:ext cx="2372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33" name="Ink 232">
                  <a:extLst>
                    <a:ext uri="{FF2B5EF4-FFF2-40B4-BE49-F238E27FC236}">
                      <a16:creationId xmlns:a16="http://schemas.microsoft.com/office/drawing/2014/main" id="{4037E99D-9FB9-C688-9794-73E494D70365}"/>
                    </a:ext>
                  </a:extLst>
                </p14:cNvPr>
                <p14:cNvContentPartPr/>
                <p14:nvPr/>
              </p14:nvContentPartPr>
              <p14:xfrm>
                <a:off x="7482262" y="2335933"/>
                <a:ext cx="144720" cy="115920"/>
              </p14:xfrm>
            </p:contentPart>
          </mc:Choice>
          <mc:Fallback xmlns="">
            <p:pic>
              <p:nvPicPr>
                <p:cNvPr id="233" name="Ink 232">
                  <a:extLst>
                    <a:ext uri="{FF2B5EF4-FFF2-40B4-BE49-F238E27FC236}">
                      <a16:creationId xmlns:a16="http://schemas.microsoft.com/office/drawing/2014/main" id="{4037E99D-9FB9-C688-9794-73E494D70365}"/>
                    </a:ext>
                  </a:extLst>
                </p:cNvPr>
                <p:cNvPicPr/>
                <p:nvPr/>
              </p:nvPicPr>
              <p:blipFill>
                <a:blip r:embed="rId415"/>
                <a:stretch>
                  <a:fillRect/>
                </a:stretch>
              </p:blipFill>
              <p:spPr>
                <a:xfrm>
                  <a:off x="7476142" y="2329813"/>
                  <a:ext cx="1569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35" name="Ink 234">
                  <a:extLst>
                    <a:ext uri="{FF2B5EF4-FFF2-40B4-BE49-F238E27FC236}">
                      <a16:creationId xmlns:a16="http://schemas.microsoft.com/office/drawing/2014/main" id="{FA72FAD1-450A-7961-69E1-5DDC913588D4}"/>
                    </a:ext>
                  </a:extLst>
                </p14:cNvPr>
                <p14:cNvContentPartPr/>
                <p14:nvPr/>
              </p14:nvContentPartPr>
              <p14:xfrm>
                <a:off x="7941622" y="2315413"/>
                <a:ext cx="639360" cy="131400"/>
              </p14:xfrm>
            </p:contentPart>
          </mc:Choice>
          <mc:Fallback xmlns="">
            <p:pic>
              <p:nvPicPr>
                <p:cNvPr id="235" name="Ink 234">
                  <a:extLst>
                    <a:ext uri="{FF2B5EF4-FFF2-40B4-BE49-F238E27FC236}">
                      <a16:creationId xmlns:a16="http://schemas.microsoft.com/office/drawing/2014/main" id="{FA72FAD1-450A-7961-69E1-5DDC913588D4}"/>
                    </a:ext>
                  </a:extLst>
                </p:cNvPr>
                <p:cNvPicPr/>
                <p:nvPr/>
              </p:nvPicPr>
              <p:blipFill>
                <a:blip r:embed="rId417"/>
                <a:stretch>
                  <a:fillRect/>
                </a:stretch>
              </p:blipFill>
              <p:spPr>
                <a:xfrm>
                  <a:off x="7935502" y="2309293"/>
                  <a:ext cx="651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36" name="Ink 235">
                  <a:extLst>
                    <a:ext uri="{FF2B5EF4-FFF2-40B4-BE49-F238E27FC236}">
                      <a16:creationId xmlns:a16="http://schemas.microsoft.com/office/drawing/2014/main" id="{91716999-9F5C-48E9-A786-FB7F977D38F2}"/>
                    </a:ext>
                  </a:extLst>
                </p14:cNvPr>
                <p14:cNvContentPartPr/>
                <p14:nvPr/>
              </p14:nvContentPartPr>
              <p14:xfrm>
                <a:off x="8726062" y="2353933"/>
                <a:ext cx="191880" cy="116640"/>
              </p14:xfrm>
            </p:contentPart>
          </mc:Choice>
          <mc:Fallback xmlns="">
            <p:pic>
              <p:nvPicPr>
                <p:cNvPr id="236" name="Ink 235">
                  <a:extLst>
                    <a:ext uri="{FF2B5EF4-FFF2-40B4-BE49-F238E27FC236}">
                      <a16:creationId xmlns:a16="http://schemas.microsoft.com/office/drawing/2014/main" id="{91716999-9F5C-48E9-A786-FB7F977D38F2}"/>
                    </a:ext>
                  </a:extLst>
                </p:cNvPr>
                <p:cNvPicPr/>
                <p:nvPr/>
              </p:nvPicPr>
              <p:blipFill>
                <a:blip r:embed="rId419"/>
                <a:stretch>
                  <a:fillRect/>
                </a:stretch>
              </p:blipFill>
              <p:spPr>
                <a:xfrm>
                  <a:off x="8719942" y="2347813"/>
                  <a:ext cx="2041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37" name="Ink 236">
                  <a:extLst>
                    <a:ext uri="{FF2B5EF4-FFF2-40B4-BE49-F238E27FC236}">
                      <a16:creationId xmlns:a16="http://schemas.microsoft.com/office/drawing/2014/main" id="{26D99F41-F0D2-9A1E-68C3-E32723E0CB48}"/>
                    </a:ext>
                  </a:extLst>
                </p14:cNvPr>
                <p14:cNvContentPartPr/>
                <p14:nvPr/>
              </p14:nvContentPartPr>
              <p14:xfrm>
                <a:off x="8946742" y="2251333"/>
                <a:ext cx="42120" cy="231120"/>
              </p14:xfrm>
            </p:contentPart>
          </mc:Choice>
          <mc:Fallback xmlns="">
            <p:pic>
              <p:nvPicPr>
                <p:cNvPr id="237" name="Ink 236">
                  <a:extLst>
                    <a:ext uri="{FF2B5EF4-FFF2-40B4-BE49-F238E27FC236}">
                      <a16:creationId xmlns:a16="http://schemas.microsoft.com/office/drawing/2014/main" id="{26D99F41-F0D2-9A1E-68C3-E32723E0CB48}"/>
                    </a:ext>
                  </a:extLst>
                </p:cNvPr>
                <p:cNvPicPr/>
                <p:nvPr/>
              </p:nvPicPr>
              <p:blipFill>
                <a:blip r:embed="rId421"/>
                <a:stretch>
                  <a:fillRect/>
                </a:stretch>
              </p:blipFill>
              <p:spPr>
                <a:xfrm>
                  <a:off x="8940622" y="2245213"/>
                  <a:ext cx="543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38" name="Ink 237">
                  <a:extLst>
                    <a:ext uri="{FF2B5EF4-FFF2-40B4-BE49-F238E27FC236}">
                      <a16:creationId xmlns:a16="http://schemas.microsoft.com/office/drawing/2014/main" id="{FC2784EE-1E12-93FF-5181-4772F465BD46}"/>
                    </a:ext>
                  </a:extLst>
                </p14:cNvPr>
                <p14:cNvContentPartPr/>
                <p14:nvPr/>
              </p14:nvContentPartPr>
              <p14:xfrm>
                <a:off x="8924782" y="2378413"/>
                <a:ext cx="166320" cy="27360"/>
              </p14:xfrm>
            </p:contentPart>
          </mc:Choice>
          <mc:Fallback xmlns="">
            <p:pic>
              <p:nvPicPr>
                <p:cNvPr id="238" name="Ink 237">
                  <a:extLst>
                    <a:ext uri="{FF2B5EF4-FFF2-40B4-BE49-F238E27FC236}">
                      <a16:creationId xmlns:a16="http://schemas.microsoft.com/office/drawing/2014/main" id="{FC2784EE-1E12-93FF-5181-4772F465BD46}"/>
                    </a:ext>
                  </a:extLst>
                </p:cNvPr>
                <p:cNvPicPr/>
                <p:nvPr/>
              </p:nvPicPr>
              <p:blipFill>
                <a:blip r:embed="rId423"/>
                <a:stretch>
                  <a:fillRect/>
                </a:stretch>
              </p:blipFill>
              <p:spPr>
                <a:xfrm>
                  <a:off x="8918662" y="2372293"/>
                  <a:ext cx="1785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40" name="Ink 239">
                  <a:extLst>
                    <a:ext uri="{FF2B5EF4-FFF2-40B4-BE49-F238E27FC236}">
                      <a16:creationId xmlns:a16="http://schemas.microsoft.com/office/drawing/2014/main" id="{1187C3A3-FEF7-7882-C393-860DD8A975B3}"/>
                    </a:ext>
                  </a:extLst>
                </p14:cNvPr>
                <p14:cNvContentPartPr/>
                <p14:nvPr/>
              </p14:nvContentPartPr>
              <p14:xfrm>
                <a:off x="9368662" y="2345293"/>
                <a:ext cx="225000" cy="104040"/>
              </p14:xfrm>
            </p:contentPart>
          </mc:Choice>
          <mc:Fallback xmlns="">
            <p:pic>
              <p:nvPicPr>
                <p:cNvPr id="240" name="Ink 239">
                  <a:extLst>
                    <a:ext uri="{FF2B5EF4-FFF2-40B4-BE49-F238E27FC236}">
                      <a16:creationId xmlns:a16="http://schemas.microsoft.com/office/drawing/2014/main" id="{1187C3A3-FEF7-7882-C393-860DD8A975B3}"/>
                    </a:ext>
                  </a:extLst>
                </p:cNvPr>
                <p:cNvPicPr/>
                <p:nvPr/>
              </p:nvPicPr>
              <p:blipFill>
                <a:blip r:embed="rId425"/>
                <a:stretch>
                  <a:fillRect/>
                </a:stretch>
              </p:blipFill>
              <p:spPr>
                <a:xfrm>
                  <a:off x="9362542" y="2339173"/>
                  <a:ext cx="2372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41" name="Ink 240">
                  <a:extLst>
                    <a:ext uri="{FF2B5EF4-FFF2-40B4-BE49-F238E27FC236}">
                      <a16:creationId xmlns:a16="http://schemas.microsoft.com/office/drawing/2014/main" id="{A5970CDC-A5E5-76DA-22A8-BA86DEBB2C07}"/>
                    </a:ext>
                  </a:extLst>
                </p14:cNvPr>
                <p14:cNvContentPartPr/>
                <p14:nvPr/>
              </p14:nvContentPartPr>
              <p14:xfrm>
                <a:off x="9673942" y="2340973"/>
                <a:ext cx="156600" cy="43200"/>
              </p14:xfrm>
            </p:contentPart>
          </mc:Choice>
          <mc:Fallback xmlns="">
            <p:pic>
              <p:nvPicPr>
                <p:cNvPr id="241" name="Ink 240">
                  <a:extLst>
                    <a:ext uri="{FF2B5EF4-FFF2-40B4-BE49-F238E27FC236}">
                      <a16:creationId xmlns:a16="http://schemas.microsoft.com/office/drawing/2014/main" id="{A5970CDC-A5E5-76DA-22A8-BA86DEBB2C07}"/>
                    </a:ext>
                  </a:extLst>
                </p:cNvPr>
                <p:cNvPicPr/>
                <p:nvPr/>
              </p:nvPicPr>
              <p:blipFill>
                <a:blip r:embed="rId427"/>
                <a:stretch>
                  <a:fillRect/>
                </a:stretch>
              </p:blipFill>
              <p:spPr>
                <a:xfrm>
                  <a:off x="9667822" y="2334853"/>
                  <a:ext cx="1688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42" name="Ink 241">
                  <a:extLst>
                    <a:ext uri="{FF2B5EF4-FFF2-40B4-BE49-F238E27FC236}">
                      <a16:creationId xmlns:a16="http://schemas.microsoft.com/office/drawing/2014/main" id="{F61D7685-BB74-1B97-979A-5F45442C7BAB}"/>
                    </a:ext>
                  </a:extLst>
                </p14:cNvPr>
                <p14:cNvContentPartPr/>
                <p14:nvPr/>
              </p14:nvContentPartPr>
              <p14:xfrm>
                <a:off x="9670702" y="2313253"/>
                <a:ext cx="159840" cy="161640"/>
              </p14:xfrm>
            </p:contentPart>
          </mc:Choice>
          <mc:Fallback xmlns="">
            <p:pic>
              <p:nvPicPr>
                <p:cNvPr id="242" name="Ink 241">
                  <a:extLst>
                    <a:ext uri="{FF2B5EF4-FFF2-40B4-BE49-F238E27FC236}">
                      <a16:creationId xmlns:a16="http://schemas.microsoft.com/office/drawing/2014/main" id="{F61D7685-BB74-1B97-979A-5F45442C7BAB}"/>
                    </a:ext>
                  </a:extLst>
                </p:cNvPr>
                <p:cNvPicPr/>
                <p:nvPr/>
              </p:nvPicPr>
              <p:blipFill>
                <a:blip r:embed="rId429"/>
                <a:stretch>
                  <a:fillRect/>
                </a:stretch>
              </p:blipFill>
              <p:spPr>
                <a:xfrm>
                  <a:off x="9664582" y="2307133"/>
                  <a:ext cx="172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43" name="Ink 242">
                  <a:extLst>
                    <a:ext uri="{FF2B5EF4-FFF2-40B4-BE49-F238E27FC236}">
                      <a16:creationId xmlns:a16="http://schemas.microsoft.com/office/drawing/2014/main" id="{E3B6E2E8-E5A9-41E7-CD8F-C431F9C8A174}"/>
                    </a:ext>
                  </a:extLst>
                </p14:cNvPr>
                <p14:cNvContentPartPr/>
                <p14:nvPr/>
              </p14:nvContentPartPr>
              <p14:xfrm>
                <a:off x="9927742" y="2317933"/>
                <a:ext cx="146880" cy="213480"/>
              </p14:xfrm>
            </p:contentPart>
          </mc:Choice>
          <mc:Fallback xmlns="">
            <p:pic>
              <p:nvPicPr>
                <p:cNvPr id="243" name="Ink 242">
                  <a:extLst>
                    <a:ext uri="{FF2B5EF4-FFF2-40B4-BE49-F238E27FC236}">
                      <a16:creationId xmlns:a16="http://schemas.microsoft.com/office/drawing/2014/main" id="{E3B6E2E8-E5A9-41E7-CD8F-C431F9C8A174}"/>
                    </a:ext>
                  </a:extLst>
                </p:cNvPr>
                <p:cNvPicPr/>
                <p:nvPr/>
              </p:nvPicPr>
              <p:blipFill>
                <a:blip r:embed="rId431"/>
                <a:stretch>
                  <a:fillRect/>
                </a:stretch>
              </p:blipFill>
              <p:spPr>
                <a:xfrm>
                  <a:off x="9921622" y="2311813"/>
                  <a:ext cx="1591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44" name="Ink 243">
                  <a:extLst>
                    <a:ext uri="{FF2B5EF4-FFF2-40B4-BE49-F238E27FC236}">
                      <a16:creationId xmlns:a16="http://schemas.microsoft.com/office/drawing/2014/main" id="{C7CBAA8A-6899-8A54-0BDC-FDCF0517A1F9}"/>
                    </a:ext>
                  </a:extLst>
                </p14:cNvPr>
                <p14:cNvContentPartPr/>
                <p14:nvPr/>
              </p14:nvContentPartPr>
              <p14:xfrm>
                <a:off x="10230502" y="2325853"/>
                <a:ext cx="166320" cy="105840"/>
              </p14:xfrm>
            </p:contentPart>
          </mc:Choice>
          <mc:Fallback xmlns="">
            <p:pic>
              <p:nvPicPr>
                <p:cNvPr id="244" name="Ink 243">
                  <a:extLst>
                    <a:ext uri="{FF2B5EF4-FFF2-40B4-BE49-F238E27FC236}">
                      <a16:creationId xmlns:a16="http://schemas.microsoft.com/office/drawing/2014/main" id="{C7CBAA8A-6899-8A54-0BDC-FDCF0517A1F9}"/>
                    </a:ext>
                  </a:extLst>
                </p:cNvPr>
                <p:cNvPicPr/>
                <p:nvPr/>
              </p:nvPicPr>
              <p:blipFill>
                <a:blip r:embed="rId433"/>
                <a:stretch>
                  <a:fillRect/>
                </a:stretch>
              </p:blipFill>
              <p:spPr>
                <a:xfrm>
                  <a:off x="10224382" y="2319733"/>
                  <a:ext cx="1785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45" name="Ink 244">
                  <a:extLst>
                    <a:ext uri="{FF2B5EF4-FFF2-40B4-BE49-F238E27FC236}">
                      <a16:creationId xmlns:a16="http://schemas.microsoft.com/office/drawing/2014/main" id="{433ED693-316B-8F51-33D3-293DBEB061AA}"/>
                    </a:ext>
                  </a:extLst>
                </p14:cNvPr>
                <p14:cNvContentPartPr/>
                <p14:nvPr/>
              </p14:nvContentPartPr>
              <p14:xfrm>
                <a:off x="10423102" y="2309293"/>
                <a:ext cx="154440" cy="128520"/>
              </p14:xfrm>
            </p:contentPart>
          </mc:Choice>
          <mc:Fallback xmlns="">
            <p:pic>
              <p:nvPicPr>
                <p:cNvPr id="245" name="Ink 244">
                  <a:extLst>
                    <a:ext uri="{FF2B5EF4-FFF2-40B4-BE49-F238E27FC236}">
                      <a16:creationId xmlns:a16="http://schemas.microsoft.com/office/drawing/2014/main" id="{433ED693-316B-8F51-33D3-293DBEB061AA}"/>
                    </a:ext>
                  </a:extLst>
                </p:cNvPr>
                <p:cNvPicPr/>
                <p:nvPr/>
              </p:nvPicPr>
              <p:blipFill>
                <a:blip r:embed="rId435"/>
                <a:stretch>
                  <a:fillRect/>
                </a:stretch>
              </p:blipFill>
              <p:spPr>
                <a:xfrm>
                  <a:off x="10416982" y="2303173"/>
                  <a:ext cx="1666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46" name="Ink 245">
                  <a:extLst>
                    <a:ext uri="{FF2B5EF4-FFF2-40B4-BE49-F238E27FC236}">
                      <a16:creationId xmlns:a16="http://schemas.microsoft.com/office/drawing/2014/main" id="{E34D26BD-02B6-EFF7-6D91-4162D0C175E2}"/>
                    </a:ext>
                  </a:extLst>
                </p14:cNvPr>
                <p14:cNvContentPartPr/>
                <p14:nvPr/>
              </p14:nvContentPartPr>
              <p14:xfrm>
                <a:off x="10535422" y="2325853"/>
                <a:ext cx="360" cy="360"/>
              </p14:xfrm>
            </p:contentPart>
          </mc:Choice>
          <mc:Fallback xmlns="">
            <p:pic>
              <p:nvPicPr>
                <p:cNvPr id="246" name="Ink 245">
                  <a:extLst>
                    <a:ext uri="{FF2B5EF4-FFF2-40B4-BE49-F238E27FC236}">
                      <a16:creationId xmlns:a16="http://schemas.microsoft.com/office/drawing/2014/main" id="{E34D26BD-02B6-EFF7-6D91-4162D0C175E2}"/>
                    </a:ext>
                  </a:extLst>
                </p:cNvPr>
                <p:cNvPicPr/>
                <p:nvPr/>
              </p:nvPicPr>
              <p:blipFill>
                <a:blip r:embed="rId9"/>
                <a:stretch>
                  <a:fillRect/>
                </a:stretch>
              </p:blipFill>
              <p:spPr>
                <a:xfrm>
                  <a:off x="10529302" y="2319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47" name="Ink 246">
                  <a:extLst>
                    <a:ext uri="{FF2B5EF4-FFF2-40B4-BE49-F238E27FC236}">
                      <a16:creationId xmlns:a16="http://schemas.microsoft.com/office/drawing/2014/main" id="{F10E918A-BFB6-784B-CF97-64C8F71D5686}"/>
                    </a:ext>
                  </a:extLst>
                </p14:cNvPr>
                <p14:cNvContentPartPr/>
                <p14:nvPr/>
              </p14:nvContentPartPr>
              <p14:xfrm>
                <a:off x="10535422" y="2257093"/>
                <a:ext cx="166320" cy="186480"/>
              </p14:xfrm>
            </p:contentPart>
          </mc:Choice>
          <mc:Fallback xmlns="">
            <p:pic>
              <p:nvPicPr>
                <p:cNvPr id="247" name="Ink 246">
                  <a:extLst>
                    <a:ext uri="{FF2B5EF4-FFF2-40B4-BE49-F238E27FC236}">
                      <a16:creationId xmlns:a16="http://schemas.microsoft.com/office/drawing/2014/main" id="{F10E918A-BFB6-784B-CF97-64C8F71D5686}"/>
                    </a:ext>
                  </a:extLst>
                </p:cNvPr>
                <p:cNvPicPr/>
                <p:nvPr/>
              </p:nvPicPr>
              <p:blipFill>
                <a:blip r:embed="rId438"/>
                <a:stretch>
                  <a:fillRect/>
                </a:stretch>
              </p:blipFill>
              <p:spPr>
                <a:xfrm>
                  <a:off x="10529302" y="2250973"/>
                  <a:ext cx="178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48" name="Ink 247">
                  <a:extLst>
                    <a:ext uri="{FF2B5EF4-FFF2-40B4-BE49-F238E27FC236}">
                      <a16:creationId xmlns:a16="http://schemas.microsoft.com/office/drawing/2014/main" id="{AD47C95D-A928-1116-EE37-34C7D4841AD3}"/>
                    </a:ext>
                  </a:extLst>
                </p14:cNvPr>
                <p14:cNvContentPartPr/>
                <p14:nvPr/>
              </p14:nvContentPartPr>
              <p14:xfrm>
                <a:off x="10703902" y="2346373"/>
                <a:ext cx="182880" cy="34920"/>
              </p14:xfrm>
            </p:contentPart>
          </mc:Choice>
          <mc:Fallback xmlns="">
            <p:pic>
              <p:nvPicPr>
                <p:cNvPr id="248" name="Ink 247">
                  <a:extLst>
                    <a:ext uri="{FF2B5EF4-FFF2-40B4-BE49-F238E27FC236}">
                      <a16:creationId xmlns:a16="http://schemas.microsoft.com/office/drawing/2014/main" id="{AD47C95D-A928-1116-EE37-34C7D4841AD3}"/>
                    </a:ext>
                  </a:extLst>
                </p:cNvPr>
                <p:cNvPicPr/>
                <p:nvPr/>
              </p:nvPicPr>
              <p:blipFill>
                <a:blip r:embed="rId440"/>
                <a:stretch>
                  <a:fillRect/>
                </a:stretch>
              </p:blipFill>
              <p:spPr>
                <a:xfrm>
                  <a:off x="10697782" y="2340253"/>
                  <a:ext cx="1951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49" name="Ink 248">
                  <a:extLst>
                    <a:ext uri="{FF2B5EF4-FFF2-40B4-BE49-F238E27FC236}">
                      <a16:creationId xmlns:a16="http://schemas.microsoft.com/office/drawing/2014/main" id="{55B5B558-4961-EE50-4A36-017203467C5F}"/>
                    </a:ext>
                  </a:extLst>
                </p14:cNvPr>
                <p14:cNvContentPartPr/>
                <p14:nvPr/>
              </p14:nvContentPartPr>
              <p14:xfrm>
                <a:off x="10798942" y="2316853"/>
                <a:ext cx="300600" cy="124200"/>
              </p14:xfrm>
            </p:contentPart>
          </mc:Choice>
          <mc:Fallback xmlns="">
            <p:pic>
              <p:nvPicPr>
                <p:cNvPr id="249" name="Ink 248">
                  <a:extLst>
                    <a:ext uri="{FF2B5EF4-FFF2-40B4-BE49-F238E27FC236}">
                      <a16:creationId xmlns:a16="http://schemas.microsoft.com/office/drawing/2014/main" id="{55B5B558-4961-EE50-4A36-017203467C5F}"/>
                    </a:ext>
                  </a:extLst>
                </p:cNvPr>
                <p:cNvPicPr/>
                <p:nvPr/>
              </p:nvPicPr>
              <p:blipFill>
                <a:blip r:embed="rId442"/>
                <a:stretch>
                  <a:fillRect/>
                </a:stretch>
              </p:blipFill>
              <p:spPr>
                <a:xfrm>
                  <a:off x="10792822" y="2310733"/>
                  <a:ext cx="3128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50" name="Ink 249">
                  <a:extLst>
                    <a:ext uri="{FF2B5EF4-FFF2-40B4-BE49-F238E27FC236}">
                      <a16:creationId xmlns:a16="http://schemas.microsoft.com/office/drawing/2014/main" id="{E3CDC117-0720-6B26-7F61-D016CA9B8100}"/>
                    </a:ext>
                  </a:extLst>
                </p14:cNvPr>
                <p14:cNvContentPartPr/>
                <p14:nvPr/>
              </p14:nvContentPartPr>
              <p14:xfrm>
                <a:off x="11228422" y="2237293"/>
                <a:ext cx="42120" cy="198360"/>
              </p14:xfrm>
            </p:contentPart>
          </mc:Choice>
          <mc:Fallback xmlns="">
            <p:pic>
              <p:nvPicPr>
                <p:cNvPr id="250" name="Ink 249">
                  <a:extLst>
                    <a:ext uri="{FF2B5EF4-FFF2-40B4-BE49-F238E27FC236}">
                      <a16:creationId xmlns:a16="http://schemas.microsoft.com/office/drawing/2014/main" id="{E3CDC117-0720-6B26-7F61-D016CA9B8100}"/>
                    </a:ext>
                  </a:extLst>
                </p:cNvPr>
                <p:cNvPicPr/>
                <p:nvPr/>
              </p:nvPicPr>
              <p:blipFill>
                <a:blip r:embed="rId444"/>
                <a:stretch>
                  <a:fillRect/>
                </a:stretch>
              </p:blipFill>
              <p:spPr>
                <a:xfrm>
                  <a:off x="11222302" y="2231173"/>
                  <a:ext cx="543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51" name="Ink 250">
                  <a:extLst>
                    <a:ext uri="{FF2B5EF4-FFF2-40B4-BE49-F238E27FC236}">
                      <a16:creationId xmlns:a16="http://schemas.microsoft.com/office/drawing/2014/main" id="{0DB6D01E-756D-D1BC-54E0-2A2B052EB1DB}"/>
                    </a:ext>
                  </a:extLst>
                </p14:cNvPr>
                <p14:cNvContentPartPr/>
                <p14:nvPr/>
              </p14:nvContentPartPr>
              <p14:xfrm>
                <a:off x="11177302" y="2343853"/>
                <a:ext cx="254160" cy="20880"/>
              </p14:xfrm>
            </p:contentPart>
          </mc:Choice>
          <mc:Fallback xmlns="">
            <p:pic>
              <p:nvPicPr>
                <p:cNvPr id="251" name="Ink 250">
                  <a:extLst>
                    <a:ext uri="{FF2B5EF4-FFF2-40B4-BE49-F238E27FC236}">
                      <a16:creationId xmlns:a16="http://schemas.microsoft.com/office/drawing/2014/main" id="{0DB6D01E-756D-D1BC-54E0-2A2B052EB1DB}"/>
                    </a:ext>
                  </a:extLst>
                </p:cNvPr>
                <p:cNvPicPr/>
                <p:nvPr/>
              </p:nvPicPr>
              <p:blipFill>
                <a:blip r:embed="rId446"/>
                <a:stretch>
                  <a:fillRect/>
                </a:stretch>
              </p:blipFill>
              <p:spPr>
                <a:xfrm>
                  <a:off x="11171182" y="2337733"/>
                  <a:ext cx="266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52" name="Ink 251">
                  <a:extLst>
                    <a:ext uri="{FF2B5EF4-FFF2-40B4-BE49-F238E27FC236}">
                      <a16:creationId xmlns:a16="http://schemas.microsoft.com/office/drawing/2014/main" id="{4453EC53-1C47-78E4-5748-47CDEC93AA75}"/>
                    </a:ext>
                  </a:extLst>
                </p14:cNvPr>
                <p14:cNvContentPartPr/>
                <p14:nvPr/>
              </p14:nvContentPartPr>
              <p14:xfrm>
                <a:off x="11453062" y="2299933"/>
                <a:ext cx="154080" cy="102240"/>
              </p14:xfrm>
            </p:contentPart>
          </mc:Choice>
          <mc:Fallback xmlns="">
            <p:pic>
              <p:nvPicPr>
                <p:cNvPr id="252" name="Ink 251">
                  <a:extLst>
                    <a:ext uri="{FF2B5EF4-FFF2-40B4-BE49-F238E27FC236}">
                      <a16:creationId xmlns:a16="http://schemas.microsoft.com/office/drawing/2014/main" id="{4453EC53-1C47-78E4-5748-47CDEC93AA75}"/>
                    </a:ext>
                  </a:extLst>
                </p:cNvPr>
                <p:cNvPicPr/>
                <p:nvPr/>
              </p:nvPicPr>
              <p:blipFill>
                <a:blip r:embed="rId448"/>
                <a:stretch>
                  <a:fillRect/>
                </a:stretch>
              </p:blipFill>
              <p:spPr>
                <a:xfrm>
                  <a:off x="11446942" y="2293813"/>
                  <a:ext cx="1663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53" name="Ink 252">
                  <a:extLst>
                    <a:ext uri="{FF2B5EF4-FFF2-40B4-BE49-F238E27FC236}">
                      <a16:creationId xmlns:a16="http://schemas.microsoft.com/office/drawing/2014/main" id="{F0CDB79B-3131-AA3F-9242-C0C9EAA06933}"/>
                    </a:ext>
                  </a:extLst>
                </p14:cNvPr>
                <p14:cNvContentPartPr/>
                <p14:nvPr/>
              </p14:nvContentPartPr>
              <p14:xfrm>
                <a:off x="11577262" y="2302093"/>
                <a:ext cx="181440" cy="98280"/>
              </p14:xfrm>
            </p:contentPart>
          </mc:Choice>
          <mc:Fallback xmlns="">
            <p:pic>
              <p:nvPicPr>
                <p:cNvPr id="253" name="Ink 252">
                  <a:extLst>
                    <a:ext uri="{FF2B5EF4-FFF2-40B4-BE49-F238E27FC236}">
                      <a16:creationId xmlns:a16="http://schemas.microsoft.com/office/drawing/2014/main" id="{F0CDB79B-3131-AA3F-9242-C0C9EAA06933}"/>
                    </a:ext>
                  </a:extLst>
                </p:cNvPr>
                <p:cNvPicPr/>
                <p:nvPr/>
              </p:nvPicPr>
              <p:blipFill>
                <a:blip r:embed="rId450"/>
                <a:stretch>
                  <a:fillRect/>
                </a:stretch>
              </p:blipFill>
              <p:spPr>
                <a:xfrm>
                  <a:off x="11571142" y="2295973"/>
                  <a:ext cx="1936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55" name="Ink 254">
                  <a:extLst>
                    <a:ext uri="{FF2B5EF4-FFF2-40B4-BE49-F238E27FC236}">
                      <a16:creationId xmlns:a16="http://schemas.microsoft.com/office/drawing/2014/main" id="{9490CA32-8AA0-0C74-6DBC-ED9E124C4CA3}"/>
                    </a:ext>
                  </a:extLst>
                </p14:cNvPr>
                <p14:cNvContentPartPr/>
                <p14:nvPr/>
              </p14:nvContentPartPr>
              <p14:xfrm>
                <a:off x="11782462" y="2262853"/>
                <a:ext cx="220320" cy="137520"/>
              </p14:xfrm>
            </p:contentPart>
          </mc:Choice>
          <mc:Fallback xmlns="">
            <p:pic>
              <p:nvPicPr>
                <p:cNvPr id="255" name="Ink 254">
                  <a:extLst>
                    <a:ext uri="{FF2B5EF4-FFF2-40B4-BE49-F238E27FC236}">
                      <a16:creationId xmlns:a16="http://schemas.microsoft.com/office/drawing/2014/main" id="{9490CA32-8AA0-0C74-6DBC-ED9E124C4CA3}"/>
                    </a:ext>
                  </a:extLst>
                </p:cNvPr>
                <p:cNvPicPr/>
                <p:nvPr/>
              </p:nvPicPr>
              <p:blipFill>
                <a:blip r:embed="rId452"/>
                <a:stretch>
                  <a:fillRect/>
                </a:stretch>
              </p:blipFill>
              <p:spPr>
                <a:xfrm>
                  <a:off x="11776342" y="2256733"/>
                  <a:ext cx="2325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56" name="Ink 255">
                  <a:extLst>
                    <a:ext uri="{FF2B5EF4-FFF2-40B4-BE49-F238E27FC236}">
                      <a16:creationId xmlns:a16="http://schemas.microsoft.com/office/drawing/2014/main" id="{EDBE2395-6E9E-87D6-17F3-CDE0637E5B77}"/>
                    </a:ext>
                  </a:extLst>
                </p14:cNvPr>
                <p14:cNvContentPartPr/>
                <p14:nvPr/>
              </p14:nvContentPartPr>
              <p14:xfrm>
                <a:off x="11880022" y="2284453"/>
                <a:ext cx="307800" cy="136800"/>
              </p14:xfrm>
            </p:contentPart>
          </mc:Choice>
          <mc:Fallback xmlns="">
            <p:pic>
              <p:nvPicPr>
                <p:cNvPr id="256" name="Ink 255">
                  <a:extLst>
                    <a:ext uri="{FF2B5EF4-FFF2-40B4-BE49-F238E27FC236}">
                      <a16:creationId xmlns:a16="http://schemas.microsoft.com/office/drawing/2014/main" id="{EDBE2395-6E9E-87D6-17F3-CDE0637E5B77}"/>
                    </a:ext>
                  </a:extLst>
                </p:cNvPr>
                <p:cNvPicPr/>
                <p:nvPr/>
              </p:nvPicPr>
              <p:blipFill>
                <a:blip r:embed="rId454"/>
                <a:stretch>
                  <a:fillRect/>
                </a:stretch>
              </p:blipFill>
              <p:spPr>
                <a:xfrm>
                  <a:off x="11873902" y="2278333"/>
                  <a:ext cx="3200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57" name="Ink 256">
                  <a:extLst>
                    <a:ext uri="{FF2B5EF4-FFF2-40B4-BE49-F238E27FC236}">
                      <a16:creationId xmlns:a16="http://schemas.microsoft.com/office/drawing/2014/main" id="{EA3CC4C1-677A-C6FC-588A-F21A0042CD54}"/>
                    </a:ext>
                  </a:extLst>
                </p14:cNvPr>
                <p14:cNvContentPartPr/>
                <p14:nvPr/>
              </p14:nvContentPartPr>
              <p14:xfrm>
                <a:off x="11665462" y="2169253"/>
                <a:ext cx="54000" cy="14400"/>
              </p14:xfrm>
            </p:contentPart>
          </mc:Choice>
          <mc:Fallback xmlns="">
            <p:pic>
              <p:nvPicPr>
                <p:cNvPr id="257" name="Ink 256">
                  <a:extLst>
                    <a:ext uri="{FF2B5EF4-FFF2-40B4-BE49-F238E27FC236}">
                      <a16:creationId xmlns:a16="http://schemas.microsoft.com/office/drawing/2014/main" id="{EA3CC4C1-677A-C6FC-588A-F21A0042CD54}"/>
                    </a:ext>
                  </a:extLst>
                </p:cNvPr>
                <p:cNvPicPr/>
                <p:nvPr/>
              </p:nvPicPr>
              <p:blipFill>
                <a:blip r:embed="rId456"/>
                <a:stretch>
                  <a:fillRect/>
                </a:stretch>
              </p:blipFill>
              <p:spPr>
                <a:xfrm>
                  <a:off x="11659342" y="2163133"/>
                  <a:ext cx="662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58" name="Ink 257">
                  <a:extLst>
                    <a:ext uri="{FF2B5EF4-FFF2-40B4-BE49-F238E27FC236}">
                      <a16:creationId xmlns:a16="http://schemas.microsoft.com/office/drawing/2014/main" id="{635FF346-44F4-5D45-94BE-BAAD90515DB1}"/>
                    </a:ext>
                  </a:extLst>
                </p14:cNvPr>
                <p14:cNvContentPartPr/>
                <p14:nvPr/>
              </p14:nvContentPartPr>
              <p14:xfrm>
                <a:off x="7355542" y="2596573"/>
                <a:ext cx="151560" cy="168480"/>
              </p14:xfrm>
            </p:contentPart>
          </mc:Choice>
          <mc:Fallback xmlns="">
            <p:pic>
              <p:nvPicPr>
                <p:cNvPr id="258" name="Ink 257">
                  <a:extLst>
                    <a:ext uri="{FF2B5EF4-FFF2-40B4-BE49-F238E27FC236}">
                      <a16:creationId xmlns:a16="http://schemas.microsoft.com/office/drawing/2014/main" id="{635FF346-44F4-5D45-94BE-BAAD90515DB1}"/>
                    </a:ext>
                  </a:extLst>
                </p:cNvPr>
                <p:cNvPicPr/>
                <p:nvPr/>
              </p:nvPicPr>
              <p:blipFill>
                <a:blip r:embed="rId458"/>
                <a:stretch>
                  <a:fillRect/>
                </a:stretch>
              </p:blipFill>
              <p:spPr>
                <a:xfrm>
                  <a:off x="7349422" y="2590453"/>
                  <a:ext cx="1638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59" name="Ink 258">
                  <a:extLst>
                    <a:ext uri="{FF2B5EF4-FFF2-40B4-BE49-F238E27FC236}">
                      <a16:creationId xmlns:a16="http://schemas.microsoft.com/office/drawing/2014/main" id="{2BAFCE39-FC5C-C246-434C-52BF61152396}"/>
                    </a:ext>
                  </a:extLst>
                </p14:cNvPr>
                <p14:cNvContentPartPr/>
                <p14:nvPr/>
              </p14:nvContentPartPr>
              <p14:xfrm>
                <a:off x="7597462" y="2647693"/>
                <a:ext cx="141840" cy="91080"/>
              </p14:xfrm>
            </p:contentPart>
          </mc:Choice>
          <mc:Fallback xmlns="">
            <p:pic>
              <p:nvPicPr>
                <p:cNvPr id="259" name="Ink 258">
                  <a:extLst>
                    <a:ext uri="{FF2B5EF4-FFF2-40B4-BE49-F238E27FC236}">
                      <a16:creationId xmlns:a16="http://schemas.microsoft.com/office/drawing/2014/main" id="{2BAFCE39-FC5C-C246-434C-52BF61152396}"/>
                    </a:ext>
                  </a:extLst>
                </p:cNvPr>
                <p:cNvPicPr/>
                <p:nvPr/>
              </p:nvPicPr>
              <p:blipFill>
                <a:blip r:embed="rId460"/>
                <a:stretch>
                  <a:fillRect/>
                </a:stretch>
              </p:blipFill>
              <p:spPr>
                <a:xfrm>
                  <a:off x="7591342" y="2641573"/>
                  <a:ext cx="1540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60" name="Ink 259">
                  <a:extLst>
                    <a:ext uri="{FF2B5EF4-FFF2-40B4-BE49-F238E27FC236}">
                      <a16:creationId xmlns:a16="http://schemas.microsoft.com/office/drawing/2014/main" id="{EF0B3271-3747-1FB8-0C47-99E2C55023E7}"/>
                    </a:ext>
                  </a:extLst>
                </p14:cNvPr>
                <p14:cNvContentPartPr/>
                <p14:nvPr/>
              </p14:nvContentPartPr>
              <p14:xfrm>
                <a:off x="7977982" y="2563093"/>
                <a:ext cx="332280" cy="114480"/>
              </p14:xfrm>
            </p:contentPart>
          </mc:Choice>
          <mc:Fallback xmlns="">
            <p:pic>
              <p:nvPicPr>
                <p:cNvPr id="260" name="Ink 259">
                  <a:extLst>
                    <a:ext uri="{FF2B5EF4-FFF2-40B4-BE49-F238E27FC236}">
                      <a16:creationId xmlns:a16="http://schemas.microsoft.com/office/drawing/2014/main" id="{EF0B3271-3747-1FB8-0C47-99E2C55023E7}"/>
                    </a:ext>
                  </a:extLst>
                </p:cNvPr>
                <p:cNvPicPr/>
                <p:nvPr/>
              </p:nvPicPr>
              <p:blipFill>
                <a:blip r:embed="rId462"/>
                <a:stretch>
                  <a:fillRect/>
                </a:stretch>
              </p:blipFill>
              <p:spPr>
                <a:xfrm>
                  <a:off x="7971862" y="2556973"/>
                  <a:ext cx="3445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61" name="Ink 260">
                  <a:extLst>
                    <a:ext uri="{FF2B5EF4-FFF2-40B4-BE49-F238E27FC236}">
                      <a16:creationId xmlns:a16="http://schemas.microsoft.com/office/drawing/2014/main" id="{0B3B3597-2353-F39A-8F9B-D59D86BEA93E}"/>
                    </a:ext>
                  </a:extLst>
                </p14:cNvPr>
                <p14:cNvContentPartPr/>
                <p14:nvPr/>
              </p14:nvContentPartPr>
              <p14:xfrm>
                <a:off x="8260582" y="2583613"/>
                <a:ext cx="215640" cy="121680"/>
              </p14:xfrm>
            </p:contentPart>
          </mc:Choice>
          <mc:Fallback xmlns="">
            <p:pic>
              <p:nvPicPr>
                <p:cNvPr id="261" name="Ink 260">
                  <a:extLst>
                    <a:ext uri="{FF2B5EF4-FFF2-40B4-BE49-F238E27FC236}">
                      <a16:creationId xmlns:a16="http://schemas.microsoft.com/office/drawing/2014/main" id="{0B3B3597-2353-F39A-8F9B-D59D86BEA93E}"/>
                    </a:ext>
                  </a:extLst>
                </p:cNvPr>
                <p:cNvPicPr/>
                <p:nvPr/>
              </p:nvPicPr>
              <p:blipFill>
                <a:blip r:embed="rId464"/>
                <a:stretch>
                  <a:fillRect/>
                </a:stretch>
              </p:blipFill>
              <p:spPr>
                <a:xfrm>
                  <a:off x="8254462" y="2577493"/>
                  <a:ext cx="2278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62" name="Ink 261">
                  <a:extLst>
                    <a:ext uri="{FF2B5EF4-FFF2-40B4-BE49-F238E27FC236}">
                      <a16:creationId xmlns:a16="http://schemas.microsoft.com/office/drawing/2014/main" id="{F3DA078F-5235-E285-E672-1F5F0B97212F}"/>
                    </a:ext>
                  </a:extLst>
                </p14:cNvPr>
                <p14:cNvContentPartPr/>
                <p14:nvPr/>
              </p14:nvContentPartPr>
              <p14:xfrm>
                <a:off x="8431942" y="2583253"/>
                <a:ext cx="149760" cy="212040"/>
              </p14:xfrm>
            </p:contentPart>
          </mc:Choice>
          <mc:Fallback xmlns="">
            <p:pic>
              <p:nvPicPr>
                <p:cNvPr id="262" name="Ink 261">
                  <a:extLst>
                    <a:ext uri="{FF2B5EF4-FFF2-40B4-BE49-F238E27FC236}">
                      <a16:creationId xmlns:a16="http://schemas.microsoft.com/office/drawing/2014/main" id="{F3DA078F-5235-E285-E672-1F5F0B97212F}"/>
                    </a:ext>
                  </a:extLst>
                </p:cNvPr>
                <p:cNvPicPr/>
                <p:nvPr/>
              </p:nvPicPr>
              <p:blipFill>
                <a:blip r:embed="rId466"/>
                <a:stretch>
                  <a:fillRect/>
                </a:stretch>
              </p:blipFill>
              <p:spPr>
                <a:xfrm>
                  <a:off x="8425822" y="2577133"/>
                  <a:ext cx="162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63" name="Ink 262">
                  <a:extLst>
                    <a:ext uri="{FF2B5EF4-FFF2-40B4-BE49-F238E27FC236}">
                      <a16:creationId xmlns:a16="http://schemas.microsoft.com/office/drawing/2014/main" id="{52AB8205-9E09-84C0-5B4A-C2D9342C0CAE}"/>
                    </a:ext>
                  </a:extLst>
                </p14:cNvPr>
                <p14:cNvContentPartPr/>
                <p14:nvPr/>
              </p14:nvContentPartPr>
              <p14:xfrm>
                <a:off x="8746582" y="2500093"/>
                <a:ext cx="61200" cy="34920"/>
              </p14:xfrm>
            </p:contentPart>
          </mc:Choice>
          <mc:Fallback xmlns="">
            <p:pic>
              <p:nvPicPr>
                <p:cNvPr id="263" name="Ink 262">
                  <a:extLst>
                    <a:ext uri="{FF2B5EF4-FFF2-40B4-BE49-F238E27FC236}">
                      <a16:creationId xmlns:a16="http://schemas.microsoft.com/office/drawing/2014/main" id="{52AB8205-9E09-84C0-5B4A-C2D9342C0CAE}"/>
                    </a:ext>
                  </a:extLst>
                </p:cNvPr>
                <p:cNvPicPr/>
                <p:nvPr/>
              </p:nvPicPr>
              <p:blipFill>
                <a:blip r:embed="rId468"/>
                <a:stretch>
                  <a:fillRect/>
                </a:stretch>
              </p:blipFill>
              <p:spPr>
                <a:xfrm>
                  <a:off x="8740462" y="2493973"/>
                  <a:ext cx="73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64" name="Ink 263">
                  <a:extLst>
                    <a:ext uri="{FF2B5EF4-FFF2-40B4-BE49-F238E27FC236}">
                      <a16:creationId xmlns:a16="http://schemas.microsoft.com/office/drawing/2014/main" id="{AE836972-B239-B5A2-6774-073B50E0BE50}"/>
                    </a:ext>
                  </a:extLst>
                </p14:cNvPr>
                <p14:cNvContentPartPr/>
                <p14:nvPr/>
              </p14:nvContentPartPr>
              <p14:xfrm>
                <a:off x="8712382" y="2645173"/>
                <a:ext cx="229680" cy="94320"/>
              </p14:xfrm>
            </p:contentPart>
          </mc:Choice>
          <mc:Fallback xmlns="">
            <p:pic>
              <p:nvPicPr>
                <p:cNvPr id="264" name="Ink 263">
                  <a:extLst>
                    <a:ext uri="{FF2B5EF4-FFF2-40B4-BE49-F238E27FC236}">
                      <a16:creationId xmlns:a16="http://schemas.microsoft.com/office/drawing/2014/main" id="{AE836972-B239-B5A2-6774-073B50E0BE50}"/>
                    </a:ext>
                  </a:extLst>
                </p:cNvPr>
                <p:cNvPicPr/>
                <p:nvPr/>
              </p:nvPicPr>
              <p:blipFill>
                <a:blip r:embed="rId470"/>
                <a:stretch>
                  <a:fillRect/>
                </a:stretch>
              </p:blipFill>
              <p:spPr>
                <a:xfrm>
                  <a:off x="8706262" y="2639053"/>
                  <a:ext cx="2419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65" name="Ink 264">
                  <a:extLst>
                    <a:ext uri="{FF2B5EF4-FFF2-40B4-BE49-F238E27FC236}">
                      <a16:creationId xmlns:a16="http://schemas.microsoft.com/office/drawing/2014/main" id="{3045F621-DA10-7CAE-9529-6F8D36F30808}"/>
                    </a:ext>
                  </a:extLst>
                </p14:cNvPr>
                <p14:cNvContentPartPr/>
                <p14:nvPr/>
              </p14:nvContentPartPr>
              <p14:xfrm>
                <a:off x="8975902" y="2597653"/>
                <a:ext cx="283680" cy="154440"/>
              </p14:xfrm>
            </p:contentPart>
          </mc:Choice>
          <mc:Fallback xmlns="">
            <p:pic>
              <p:nvPicPr>
                <p:cNvPr id="265" name="Ink 264">
                  <a:extLst>
                    <a:ext uri="{FF2B5EF4-FFF2-40B4-BE49-F238E27FC236}">
                      <a16:creationId xmlns:a16="http://schemas.microsoft.com/office/drawing/2014/main" id="{3045F621-DA10-7CAE-9529-6F8D36F30808}"/>
                    </a:ext>
                  </a:extLst>
                </p:cNvPr>
                <p:cNvPicPr/>
                <p:nvPr/>
              </p:nvPicPr>
              <p:blipFill>
                <a:blip r:embed="rId472"/>
                <a:stretch>
                  <a:fillRect/>
                </a:stretch>
              </p:blipFill>
              <p:spPr>
                <a:xfrm>
                  <a:off x="8969782" y="2591533"/>
                  <a:ext cx="2959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66" name="Ink 265">
                  <a:extLst>
                    <a:ext uri="{FF2B5EF4-FFF2-40B4-BE49-F238E27FC236}">
                      <a16:creationId xmlns:a16="http://schemas.microsoft.com/office/drawing/2014/main" id="{5C547C91-99D6-3DC8-6191-4B3D1C499BBF}"/>
                    </a:ext>
                  </a:extLst>
                </p14:cNvPr>
                <p14:cNvContentPartPr/>
                <p14:nvPr/>
              </p14:nvContentPartPr>
              <p14:xfrm>
                <a:off x="9300622" y="2504413"/>
                <a:ext cx="78840" cy="262080"/>
              </p14:xfrm>
            </p:contentPart>
          </mc:Choice>
          <mc:Fallback xmlns="">
            <p:pic>
              <p:nvPicPr>
                <p:cNvPr id="266" name="Ink 265">
                  <a:extLst>
                    <a:ext uri="{FF2B5EF4-FFF2-40B4-BE49-F238E27FC236}">
                      <a16:creationId xmlns:a16="http://schemas.microsoft.com/office/drawing/2014/main" id="{5C547C91-99D6-3DC8-6191-4B3D1C499BBF}"/>
                    </a:ext>
                  </a:extLst>
                </p:cNvPr>
                <p:cNvPicPr/>
                <p:nvPr/>
              </p:nvPicPr>
              <p:blipFill>
                <a:blip r:embed="rId474"/>
                <a:stretch>
                  <a:fillRect/>
                </a:stretch>
              </p:blipFill>
              <p:spPr>
                <a:xfrm>
                  <a:off x="9294502" y="2498293"/>
                  <a:ext cx="910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67" name="Ink 266">
                  <a:extLst>
                    <a:ext uri="{FF2B5EF4-FFF2-40B4-BE49-F238E27FC236}">
                      <a16:creationId xmlns:a16="http://schemas.microsoft.com/office/drawing/2014/main" id="{78EB7EAF-2A9C-C930-5BEC-BC6DD051D1B0}"/>
                    </a:ext>
                  </a:extLst>
                </p14:cNvPr>
                <p14:cNvContentPartPr/>
                <p14:nvPr/>
              </p14:nvContentPartPr>
              <p14:xfrm>
                <a:off x="9303142" y="2673613"/>
                <a:ext cx="249120" cy="25920"/>
              </p14:xfrm>
            </p:contentPart>
          </mc:Choice>
          <mc:Fallback xmlns="">
            <p:pic>
              <p:nvPicPr>
                <p:cNvPr id="267" name="Ink 266">
                  <a:extLst>
                    <a:ext uri="{FF2B5EF4-FFF2-40B4-BE49-F238E27FC236}">
                      <a16:creationId xmlns:a16="http://schemas.microsoft.com/office/drawing/2014/main" id="{78EB7EAF-2A9C-C930-5BEC-BC6DD051D1B0}"/>
                    </a:ext>
                  </a:extLst>
                </p:cNvPr>
                <p:cNvPicPr/>
                <p:nvPr/>
              </p:nvPicPr>
              <p:blipFill>
                <a:blip r:embed="rId476"/>
                <a:stretch>
                  <a:fillRect/>
                </a:stretch>
              </p:blipFill>
              <p:spPr>
                <a:xfrm>
                  <a:off x="9297022" y="2667493"/>
                  <a:ext cx="2613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68" name="Ink 267">
                  <a:extLst>
                    <a:ext uri="{FF2B5EF4-FFF2-40B4-BE49-F238E27FC236}">
                      <a16:creationId xmlns:a16="http://schemas.microsoft.com/office/drawing/2014/main" id="{006DC84A-CC70-708E-728D-47C71BF6E9CC}"/>
                    </a:ext>
                  </a:extLst>
                </p14:cNvPr>
                <p14:cNvContentPartPr/>
                <p14:nvPr/>
              </p14:nvContentPartPr>
              <p14:xfrm>
                <a:off x="9505462" y="2649853"/>
                <a:ext cx="232200" cy="113040"/>
              </p14:xfrm>
            </p:contentPart>
          </mc:Choice>
          <mc:Fallback xmlns="">
            <p:pic>
              <p:nvPicPr>
                <p:cNvPr id="268" name="Ink 267">
                  <a:extLst>
                    <a:ext uri="{FF2B5EF4-FFF2-40B4-BE49-F238E27FC236}">
                      <a16:creationId xmlns:a16="http://schemas.microsoft.com/office/drawing/2014/main" id="{006DC84A-CC70-708E-728D-47C71BF6E9CC}"/>
                    </a:ext>
                  </a:extLst>
                </p:cNvPr>
                <p:cNvPicPr/>
                <p:nvPr/>
              </p:nvPicPr>
              <p:blipFill>
                <a:blip r:embed="rId478"/>
                <a:stretch>
                  <a:fillRect/>
                </a:stretch>
              </p:blipFill>
              <p:spPr>
                <a:xfrm>
                  <a:off x="9499342" y="2643733"/>
                  <a:ext cx="24444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69" name="Ink 268">
                  <a:extLst>
                    <a:ext uri="{FF2B5EF4-FFF2-40B4-BE49-F238E27FC236}">
                      <a16:creationId xmlns:a16="http://schemas.microsoft.com/office/drawing/2014/main" id="{3975A837-B15C-7774-E6B7-D299FD3C750F}"/>
                    </a:ext>
                  </a:extLst>
                </p14:cNvPr>
                <p14:cNvContentPartPr/>
                <p14:nvPr/>
              </p14:nvContentPartPr>
              <p14:xfrm>
                <a:off x="9815422" y="2499013"/>
                <a:ext cx="369000" cy="291960"/>
              </p14:xfrm>
            </p:contentPart>
          </mc:Choice>
          <mc:Fallback xmlns="">
            <p:pic>
              <p:nvPicPr>
                <p:cNvPr id="269" name="Ink 268">
                  <a:extLst>
                    <a:ext uri="{FF2B5EF4-FFF2-40B4-BE49-F238E27FC236}">
                      <a16:creationId xmlns:a16="http://schemas.microsoft.com/office/drawing/2014/main" id="{3975A837-B15C-7774-E6B7-D299FD3C750F}"/>
                    </a:ext>
                  </a:extLst>
                </p:cNvPr>
                <p:cNvPicPr/>
                <p:nvPr/>
              </p:nvPicPr>
              <p:blipFill>
                <a:blip r:embed="rId480"/>
                <a:stretch>
                  <a:fillRect/>
                </a:stretch>
              </p:blipFill>
              <p:spPr>
                <a:xfrm>
                  <a:off x="9809302" y="2492893"/>
                  <a:ext cx="3812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75" name="Ink 274">
                  <a:extLst>
                    <a:ext uri="{FF2B5EF4-FFF2-40B4-BE49-F238E27FC236}">
                      <a16:creationId xmlns:a16="http://schemas.microsoft.com/office/drawing/2014/main" id="{EB468BC8-87CD-D6D1-9DFF-D8025D959A77}"/>
                    </a:ext>
                  </a:extLst>
                </p14:cNvPr>
                <p14:cNvContentPartPr/>
                <p14:nvPr/>
              </p14:nvContentPartPr>
              <p14:xfrm>
                <a:off x="5066662" y="2978173"/>
                <a:ext cx="338400" cy="25920"/>
              </p14:xfrm>
            </p:contentPart>
          </mc:Choice>
          <mc:Fallback xmlns="">
            <p:pic>
              <p:nvPicPr>
                <p:cNvPr id="275" name="Ink 274">
                  <a:extLst>
                    <a:ext uri="{FF2B5EF4-FFF2-40B4-BE49-F238E27FC236}">
                      <a16:creationId xmlns:a16="http://schemas.microsoft.com/office/drawing/2014/main" id="{EB468BC8-87CD-D6D1-9DFF-D8025D959A77}"/>
                    </a:ext>
                  </a:extLst>
                </p:cNvPr>
                <p:cNvPicPr/>
                <p:nvPr/>
              </p:nvPicPr>
              <p:blipFill>
                <a:blip r:embed="rId482"/>
                <a:stretch>
                  <a:fillRect/>
                </a:stretch>
              </p:blipFill>
              <p:spPr>
                <a:xfrm>
                  <a:off x="5060542" y="2972053"/>
                  <a:ext cx="350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76" name="Ink 275">
                  <a:extLst>
                    <a:ext uri="{FF2B5EF4-FFF2-40B4-BE49-F238E27FC236}">
                      <a16:creationId xmlns:a16="http://schemas.microsoft.com/office/drawing/2014/main" id="{459CAF45-81BB-4323-3618-76FB7CBBB17D}"/>
                    </a:ext>
                  </a:extLst>
                </p14:cNvPr>
                <p14:cNvContentPartPr/>
                <p14:nvPr/>
              </p14:nvContentPartPr>
              <p14:xfrm>
                <a:off x="5230102" y="3033973"/>
                <a:ext cx="68760" cy="149400"/>
              </p14:xfrm>
            </p:contentPart>
          </mc:Choice>
          <mc:Fallback xmlns="">
            <p:pic>
              <p:nvPicPr>
                <p:cNvPr id="276" name="Ink 275">
                  <a:extLst>
                    <a:ext uri="{FF2B5EF4-FFF2-40B4-BE49-F238E27FC236}">
                      <a16:creationId xmlns:a16="http://schemas.microsoft.com/office/drawing/2014/main" id="{459CAF45-81BB-4323-3618-76FB7CBBB17D}"/>
                    </a:ext>
                  </a:extLst>
                </p:cNvPr>
                <p:cNvPicPr/>
                <p:nvPr/>
              </p:nvPicPr>
              <p:blipFill>
                <a:blip r:embed="rId484"/>
                <a:stretch>
                  <a:fillRect/>
                </a:stretch>
              </p:blipFill>
              <p:spPr>
                <a:xfrm>
                  <a:off x="5223982" y="3027853"/>
                  <a:ext cx="81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277" name="Ink 276">
                  <a:extLst>
                    <a:ext uri="{FF2B5EF4-FFF2-40B4-BE49-F238E27FC236}">
                      <a16:creationId xmlns:a16="http://schemas.microsoft.com/office/drawing/2014/main" id="{B33F9243-21AD-6F22-A72D-4A88FF80853D}"/>
                    </a:ext>
                  </a:extLst>
                </p14:cNvPr>
                <p14:cNvContentPartPr/>
                <p14:nvPr/>
              </p14:nvContentPartPr>
              <p14:xfrm>
                <a:off x="5396062" y="3084013"/>
                <a:ext cx="209880" cy="111600"/>
              </p14:xfrm>
            </p:contentPart>
          </mc:Choice>
          <mc:Fallback xmlns="">
            <p:pic>
              <p:nvPicPr>
                <p:cNvPr id="277" name="Ink 276">
                  <a:extLst>
                    <a:ext uri="{FF2B5EF4-FFF2-40B4-BE49-F238E27FC236}">
                      <a16:creationId xmlns:a16="http://schemas.microsoft.com/office/drawing/2014/main" id="{B33F9243-21AD-6F22-A72D-4A88FF80853D}"/>
                    </a:ext>
                  </a:extLst>
                </p:cNvPr>
                <p:cNvPicPr/>
                <p:nvPr/>
              </p:nvPicPr>
              <p:blipFill>
                <a:blip r:embed="rId486"/>
                <a:stretch>
                  <a:fillRect/>
                </a:stretch>
              </p:blipFill>
              <p:spPr>
                <a:xfrm>
                  <a:off x="5389942" y="3077893"/>
                  <a:ext cx="2221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278" name="Ink 277">
                  <a:extLst>
                    <a:ext uri="{FF2B5EF4-FFF2-40B4-BE49-F238E27FC236}">
                      <a16:creationId xmlns:a16="http://schemas.microsoft.com/office/drawing/2014/main" id="{EBEC7D2D-8706-304A-1434-6002012D82FF}"/>
                    </a:ext>
                  </a:extLst>
                </p14:cNvPr>
                <p14:cNvContentPartPr/>
                <p14:nvPr/>
              </p14:nvContentPartPr>
              <p14:xfrm>
                <a:off x="5600902" y="3078973"/>
                <a:ext cx="256680" cy="128520"/>
              </p14:xfrm>
            </p:contentPart>
          </mc:Choice>
          <mc:Fallback xmlns="">
            <p:pic>
              <p:nvPicPr>
                <p:cNvPr id="278" name="Ink 277">
                  <a:extLst>
                    <a:ext uri="{FF2B5EF4-FFF2-40B4-BE49-F238E27FC236}">
                      <a16:creationId xmlns:a16="http://schemas.microsoft.com/office/drawing/2014/main" id="{EBEC7D2D-8706-304A-1434-6002012D82FF}"/>
                    </a:ext>
                  </a:extLst>
                </p:cNvPr>
                <p:cNvPicPr/>
                <p:nvPr/>
              </p:nvPicPr>
              <p:blipFill>
                <a:blip r:embed="rId488"/>
                <a:stretch>
                  <a:fillRect/>
                </a:stretch>
              </p:blipFill>
              <p:spPr>
                <a:xfrm>
                  <a:off x="5594782" y="3072853"/>
                  <a:ext cx="268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279" name="Ink 278">
                  <a:extLst>
                    <a:ext uri="{FF2B5EF4-FFF2-40B4-BE49-F238E27FC236}">
                      <a16:creationId xmlns:a16="http://schemas.microsoft.com/office/drawing/2014/main" id="{72F83D97-5A39-B24F-CFAC-90A2862131A7}"/>
                    </a:ext>
                  </a:extLst>
                </p14:cNvPr>
                <p14:cNvContentPartPr/>
                <p14:nvPr/>
              </p14:nvContentPartPr>
              <p14:xfrm>
                <a:off x="5843182" y="3070333"/>
                <a:ext cx="229320" cy="151920"/>
              </p14:xfrm>
            </p:contentPart>
          </mc:Choice>
          <mc:Fallback xmlns="">
            <p:pic>
              <p:nvPicPr>
                <p:cNvPr id="279" name="Ink 278">
                  <a:extLst>
                    <a:ext uri="{FF2B5EF4-FFF2-40B4-BE49-F238E27FC236}">
                      <a16:creationId xmlns:a16="http://schemas.microsoft.com/office/drawing/2014/main" id="{72F83D97-5A39-B24F-CFAC-90A2862131A7}"/>
                    </a:ext>
                  </a:extLst>
                </p:cNvPr>
                <p:cNvPicPr/>
                <p:nvPr/>
              </p:nvPicPr>
              <p:blipFill>
                <a:blip r:embed="rId490"/>
                <a:stretch>
                  <a:fillRect/>
                </a:stretch>
              </p:blipFill>
              <p:spPr>
                <a:xfrm>
                  <a:off x="5837062" y="3064213"/>
                  <a:ext cx="241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280" name="Ink 279">
                  <a:extLst>
                    <a:ext uri="{FF2B5EF4-FFF2-40B4-BE49-F238E27FC236}">
                      <a16:creationId xmlns:a16="http://schemas.microsoft.com/office/drawing/2014/main" id="{1FC1AA7B-523C-F609-E165-EED3D6B6808E}"/>
                    </a:ext>
                  </a:extLst>
                </p14:cNvPr>
                <p14:cNvContentPartPr/>
                <p14:nvPr/>
              </p14:nvContentPartPr>
              <p14:xfrm>
                <a:off x="6062422" y="3058453"/>
                <a:ext cx="222480" cy="164880"/>
              </p14:xfrm>
            </p:contentPart>
          </mc:Choice>
          <mc:Fallback xmlns="">
            <p:pic>
              <p:nvPicPr>
                <p:cNvPr id="280" name="Ink 279">
                  <a:extLst>
                    <a:ext uri="{FF2B5EF4-FFF2-40B4-BE49-F238E27FC236}">
                      <a16:creationId xmlns:a16="http://schemas.microsoft.com/office/drawing/2014/main" id="{1FC1AA7B-523C-F609-E165-EED3D6B6808E}"/>
                    </a:ext>
                  </a:extLst>
                </p:cNvPr>
                <p:cNvPicPr/>
                <p:nvPr/>
              </p:nvPicPr>
              <p:blipFill>
                <a:blip r:embed="rId492"/>
                <a:stretch>
                  <a:fillRect/>
                </a:stretch>
              </p:blipFill>
              <p:spPr>
                <a:xfrm>
                  <a:off x="6056302" y="3052333"/>
                  <a:ext cx="234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281" name="Ink 280">
                  <a:extLst>
                    <a:ext uri="{FF2B5EF4-FFF2-40B4-BE49-F238E27FC236}">
                      <a16:creationId xmlns:a16="http://schemas.microsoft.com/office/drawing/2014/main" id="{3AF269F1-2479-7CD0-D4C5-220C35E8083B}"/>
                    </a:ext>
                  </a:extLst>
                </p14:cNvPr>
                <p14:cNvContentPartPr/>
                <p14:nvPr/>
              </p14:nvContentPartPr>
              <p14:xfrm>
                <a:off x="6232702" y="2969173"/>
                <a:ext cx="261720" cy="344880"/>
              </p14:xfrm>
            </p:contentPart>
          </mc:Choice>
          <mc:Fallback xmlns="">
            <p:pic>
              <p:nvPicPr>
                <p:cNvPr id="281" name="Ink 280">
                  <a:extLst>
                    <a:ext uri="{FF2B5EF4-FFF2-40B4-BE49-F238E27FC236}">
                      <a16:creationId xmlns:a16="http://schemas.microsoft.com/office/drawing/2014/main" id="{3AF269F1-2479-7CD0-D4C5-220C35E8083B}"/>
                    </a:ext>
                  </a:extLst>
                </p:cNvPr>
                <p:cNvPicPr/>
                <p:nvPr/>
              </p:nvPicPr>
              <p:blipFill>
                <a:blip r:embed="rId494"/>
                <a:stretch>
                  <a:fillRect/>
                </a:stretch>
              </p:blipFill>
              <p:spPr>
                <a:xfrm>
                  <a:off x="6226582" y="2963053"/>
                  <a:ext cx="27396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282" name="Ink 281">
                  <a:extLst>
                    <a:ext uri="{FF2B5EF4-FFF2-40B4-BE49-F238E27FC236}">
                      <a16:creationId xmlns:a16="http://schemas.microsoft.com/office/drawing/2014/main" id="{61EF4E4D-C750-0DD1-9D7D-01CF67DF1448}"/>
                    </a:ext>
                  </a:extLst>
                </p14:cNvPr>
                <p14:cNvContentPartPr/>
                <p14:nvPr/>
              </p14:nvContentPartPr>
              <p14:xfrm>
                <a:off x="6491902" y="3121093"/>
                <a:ext cx="159120" cy="111960"/>
              </p14:xfrm>
            </p:contentPart>
          </mc:Choice>
          <mc:Fallback xmlns="">
            <p:pic>
              <p:nvPicPr>
                <p:cNvPr id="282" name="Ink 281">
                  <a:extLst>
                    <a:ext uri="{FF2B5EF4-FFF2-40B4-BE49-F238E27FC236}">
                      <a16:creationId xmlns:a16="http://schemas.microsoft.com/office/drawing/2014/main" id="{61EF4E4D-C750-0DD1-9D7D-01CF67DF1448}"/>
                    </a:ext>
                  </a:extLst>
                </p:cNvPr>
                <p:cNvPicPr/>
                <p:nvPr/>
              </p:nvPicPr>
              <p:blipFill>
                <a:blip r:embed="rId496"/>
                <a:stretch>
                  <a:fillRect/>
                </a:stretch>
              </p:blipFill>
              <p:spPr>
                <a:xfrm>
                  <a:off x="6485782" y="3114973"/>
                  <a:ext cx="171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284" name="Ink 283">
                  <a:extLst>
                    <a:ext uri="{FF2B5EF4-FFF2-40B4-BE49-F238E27FC236}">
                      <a16:creationId xmlns:a16="http://schemas.microsoft.com/office/drawing/2014/main" id="{D7E33437-CADD-99C4-3D15-13137B1265F2}"/>
                    </a:ext>
                  </a:extLst>
                </p14:cNvPr>
                <p14:cNvContentPartPr/>
                <p14:nvPr/>
              </p14:nvContentPartPr>
              <p14:xfrm>
                <a:off x="6740662" y="3102013"/>
                <a:ext cx="210960" cy="137520"/>
              </p14:xfrm>
            </p:contentPart>
          </mc:Choice>
          <mc:Fallback xmlns="">
            <p:pic>
              <p:nvPicPr>
                <p:cNvPr id="284" name="Ink 283">
                  <a:extLst>
                    <a:ext uri="{FF2B5EF4-FFF2-40B4-BE49-F238E27FC236}">
                      <a16:creationId xmlns:a16="http://schemas.microsoft.com/office/drawing/2014/main" id="{D7E33437-CADD-99C4-3D15-13137B1265F2}"/>
                    </a:ext>
                  </a:extLst>
                </p:cNvPr>
                <p:cNvPicPr/>
                <p:nvPr/>
              </p:nvPicPr>
              <p:blipFill>
                <a:blip r:embed="rId498"/>
                <a:stretch>
                  <a:fillRect/>
                </a:stretch>
              </p:blipFill>
              <p:spPr>
                <a:xfrm>
                  <a:off x="6734542" y="3095893"/>
                  <a:ext cx="2232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286" name="Ink 285">
                  <a:extLst>
                    <a:ext uri="{FF2B5EF4-FFF2-40B4-BE49-F238E27FC236}">
                      <a16:creationId xmlns:a16="http://schemas.microsoft.com/office/drawing/2014/main" id="{A0757632-1A84-B67E-0EB9-C71E7B730952}"/>
                    </a:ext>
                  </a:extLst>
                </p14:cNvPr>
                <p14:cNvContentPartPr/>
                <p14:nvPr/>
              </p14:nvContentPartPr>
              <p14:xfrm>
                <a:off x="6926062" y="3117493"/>
                <a:ext cx="249480" cy="122400"/>
              </p14:xfrm>
            </p:contentPart>
          </mc:Choice>
          <mc:Fallback xmlns="">
            <p:pic>
              <p:nvPicPr>
                <p:cNvPr id="286" name="Ink 285">
                  <a:extLst>
                    <a:ext uri="{FF2B5EF4-FFF2-40B4-BE49-F238E27FC236}">
                      <a16:creationId xmlns:a16="http://schemas.microsoft.com/office/drawing/2014/main" id="{A0757632-1A84-B67E-0EB9-C71E7B730952}"/>
                    </a:ext>
                  </a:extLst>
                </p:cNvPr>
                <p:cNvPicPr/>
                <p:nvPr/>
              </p:nvPicPr>
              <p:blipFill>
                <a:blip r:embed="rId500"/>
                <a:stretch>
                  <a:fillRect/>
                </a:stretch>
              </p:blipFill>
              <p:spPr>
                <a:xfrm>
                  <a:off x="6919942" y="3111373"/>
                  <a:ext cx="2617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299" name="Ink 298">
                  <a:extLst>
                    <a:ext uri="{FF2B5EF4-FFF2-40B4-BE49-F238E27FC236}">
                      <a16:creationId xmlns:a16="http://schemas.microsoft.com/office/drawing/2014/main" id="{BD5C1640-B00E-C65F-915A-4DAD38A5EF92}"/>
                    </a:ext>
                  </a:extLst>
                </p14:cNvPr>
                <p14:cNvContentPartPr/>
                <p14:nvPr/>
              </p14:nvContentPartPr>
              <p14:xfrm>
                <a:off x="7897342" y="3005533"/>
                <a:ext cx="39240" cy="271800"/>
              </p14:xfrm>
            </p:contentPart>
          </mc:Choice>
          <mc:Fallback xmlns="">
            <p:pic>
              <p:nvPicPr>
                <p:cNvPr id="299" name="Ink 298">
                  <a:extLst>
                    <a:ext uri="{FF2B5EF4-FFF2-40B4-BE49-F238E27FC236}">
                      <a16:creationId xmlns:a16="http://schemas.microsoft.com/office/drawing/2014/main" id="{BD5C1640-B00E-C65F-915A-4DAD38A5EF92}"/>
                    </a:ext>
                  </a:extLst>
                </p:cNvPr>
                <p:cNvPicPr/>
                <p:nvPr/>
              </p:nvPicPr>
              <p:blipFill>
                <a:blip r:embed="rId502"/>
                <a:stretch>
                  <a:fillRect/>
                </a:stretch>
              </p:blipFill>
              <p:spPr>
                <a:xfrm>
                  <a:off x="7891222" y="2999413"/>
                  <a:ext cx="514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00" name="Ink 299">
                  <a:extLst>
                    <a:ext uri="{FF2B5EF4-FFF2-40B4-BE49-F238E27FC236}">
                      <a16:creationId xmlns:a16="http://schemas.microsoft.com/office/drawing/2014/main" id="{891E7874-2D0F-9EE9-4AFB-952C784FD2AF}"/>
                    </a:ext>
                  </a:extLst>
                </p14:cNvPr>
                <p14:cNvContentPartPr/>
                <p14:nvPr/>
              </p14:nvContentPartPr>
              <p14:xfrm>
                <a:off x="7890142" y="3006613"/>
                <a:ext cx="554400" cy="248400"/>
              </p14:xfrm>
            </p:contentPart>
          </mc:Choice>
          <mc:Fallback xmlns="">
            <p:pic>
              <p:nvPicPr>
                <p:cNvPr id="300" name="Ink 299">
                  <a:extLst>
                    <a:ext uri="{FF2B5EF4-FFF2-40B4-BE49-F238E27FC236}">
                      <a16:creationId xmlns:a16="http://schemas.microsoft.com/office/drawing/2014/main" id="{891E7874-2D0F-9EE9-4AFB-952C784FD2AF}"/>
                    </a:ext>
                  </a:extLst>
                </p:cNvPr>
                <p:cNvPicPr/>
                <p:nvPr/>
              </p:nvPicPr>
              <p:blipFill>
                <a:blip r:embed="rId504"/>
                <a:stretch>
                  <a:fillRect/>
                </a:stretch>
              </p:blipFill>
              <p:spPr>
                <a:xfrm>
                  <a:off x="7884022" y="3000493"/>
                  <a:ext cx="5666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01" name="Ink 300">
                  <a:extLst>
                    <a:ext uri="{FF2B5EF4-FFF2-40B4-BE49-F238E27FC236}">
                      <a16:creationId xmlns:a16="http://schemas.microsoft.com/office/drawing/2014/main" id="{36D573AD-EF60-593B-A5E6-D5E53931E2BE}"/>
                    </a:ext>
                  </a:extLst>
                </p14:cNvPr>
                <p14:cNvContentPartPr/>
                <p14:nvPr/>
              </p14:nvContentPartPr>
              <p14:xfrm>
                <a:off x="8439142" y="2981413"/>
                <a:ext cx="30240" cy="254160"/>
              </p14:xfrm>
            </p:contentPart>
          </mc:Choice>
          <mc:Fallback xmlns="">
            <p:pic>
              <p:nvPicPr>
                <p:cNvPr id="301" name="Ink 300">
                  <a:extLst>
                    <a:ext uri="{FF2B5EF4-FFF2-40B4-BE49-F238E27FC236}">
                      <a16:creationId xmlns:a16="http://schemas.microsoft.com/office/drawing/2014/main" id="{36D573AD-EF60-593B-A5E6-D5E53931E2BE}"/>
                    </a:ext>
                  </a:extLst>
                </p:cNvPr>
                <p:cNvPicPr/>
                <p:nvPr/>
              </p:nvPicPr>
              <p:blipFill>
                <a:blip r:embed="rId506"/>
                <a:stretch>
                  <a:fillRect/>
                </a:stretch>
              </p:blipFill>
              <p:spPr>
                <a:xfrm>
                  <a:off x="8433022" y="2975293"/>
                  <a:ext cx="4248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02" name="Ink 301">
                  <a:extLst>
                    <a:ext uri="{FF2B5EF4-FFF2-40B4-BE49-F238E27FC236}">
                      <a16:creationId xmlns:a16="http://schemas.microsoft.com/office/drawing/2014/main" id="{3C2C2AFA-FE58-4135-6FFF-EC61407F272F}"/>
                    </a:ext>
                  </a:extLst>
                </p14:cNvPr>
                <p14:cNvContentPartPr/>
                <p14:nvPr/>
              </p14:nvContentPartPr>
              <p14:xfrm>
                <a:off x="8488102" y="3112453"/>
                <a:ext cx="325080" cy="135720"/>
              </p14:xfrm>
            </p:contentPart>
          </mc:Choice>
          <mc:Fallback xmlns="">
            <p:pic>
              <p:nvPicPr>
                <p:cNvPr id="302" name="Ink 301">
                  <a:extLst>
                    <a:ext uri="{FF2B5EF4-FFF2-40B4-BE49-F238E27FC236}">
                      <a16:creationId xmlns:a16="http://schemas.microsoft.com/office/drawing/2014/main" id="{3C2C2AFA-FE58-4135-6FFF-EC61407F272F}"/>
                    </a:ext>
                  </a:extLst>
                </p:cNvPr>
                <p:cNvPicPr/>
                <p:nvPr/>
              </p:nvPicPr>
              <p:blipFill>
                <a:blip r:embed="rId508"/>
                <a:stretch>
                  <a:fillRect/>
                </a:stretch>
              </p:blipFill>
              <p:spPr>
                <a:xfrm>
                  <a:off x="8481982" y="3106333"/>
                  <a:ext cx="3373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03" name="Ink 302">
                  <a:extLst>
                    <a:ext uri="{FF2B5EF4-FFF2-40B4-BE49-F238E27FC236}">
                      <a16:creationId xmlns:a16="http://schemas.microsoft.com/office/drawing/2014/main" id="{B2BDEC86-0A78-AC8D-31FA-0AF2A5F544FF}"/>
                    </a:ext>
                  </a:extLst>
                </p14:cNvPr>
                <p14:cNvContentPartPr/>
                <p14:nvPr/>
              </p14:nvContentPartPr>
              <p14:xfrm>
                <a:off x="8802742" y="3085093"/>
                <a:ext cx="75960" cy="169920"/>
              </p14:xfrm>
            </p:contentPart>
          </mc:Choice>
          <mc:Fallback xmlns="">
            <p:pic>
              <p:nvPicPr>
                <p:cNvPr id="303" name="Ink 302">
                  <a:extLst>
                    <a:ext uri="{FF2B5EF4-FFF2-40B4-BE49-F238E27FC236}">
                      <a16:creationId xmlns:a16="http://schemas.microsoft.com/office/drawing/2014/main" id="{B2BDEC86-0A78-AC8D-31FA-0AF2A5F544FF}"/>
                    </a:ext>
                  </a:extLst>
                </p:cNvPr>
                <p:cNvPicPr/>
                <p:nvPr/>
              </p:nvPicPr>
              <p:blipFill>
                <a:blip r:embed="rId510"/>
                <a:stretch>
                  <a:fillRect/>
                </a:stretch>
              </p:blipFill>
              <p:spPr>
                <a:xfrm>
                  <a:off x="8796622" y="3078973"/>
                  <a:ext cx="882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04" name="Ink 303">
                  <a:extLst>
                    <a:ext uri="{FF2B5EF4-FFF2-40B4-BE49-F238E27FC236}">
                      <a16:creationId xmlns:a16="http://schemas.microsoft.com/office/drawing/2014/main" id="{DE7FC74D-BA0C-FEB1-CF86-FC8E976DB7A4}"/>
                    </a:ext>
                  </a:extLst>
                </p14:cNvPr>
                <p14:cNvContentPartPr/>
                <p14:nvPr/>
              </p14:nvContentPartPr>
              <p14:xfrm>
                <a:off x="9166342" y="3138733"/>
                <a:ext cx="378720" cy="124560"/>
              </p14:xfrm>
            </p:contentPart>
          </mc:Choice>
          <mc:Fallback xmlns="">
            <p:pic>
              <p:nvPicPr>
                <p:cNvPr id="304" name="Ink 303">
                  <a:extLst>
                    <a:ext uri="{FF2B5EF4-FFF2-40B4-BE49-F238E27FC236}">
                      <a16:creationId xmlns:a16="http://schemas.microsoft.com/office/drawing/2014/main" id="{DE7FC74D-BA0C-FEB1-CF86-FC8E976DB7A4}"/>
                    </a:ext>
                  </a:extLst>
                </p:cNvPr>
                <p:cNvPicPr/>
                <p:nvPr/>
              </p:nvPicPr>
              <p:blipFill>
                <a:blip r:embed="rId512"/>
                <a:stretch>
                  <a:fillRect/>
                </a:stretch>
              </p:blipFill>
              <p:spPr>
                <a:xfrm>
                  <a:off x="9160222" y="3132613"/>
                  <a:ext cx="3909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05" name="Ink 304">
                  <a:extLst>
                    <a:ext uri="{FF2B5EF4-FFF2-40B4-BE49-F238E27FC236}">
                      <a16:creationId xmlns:a16="http://schemas.microsoft.com/office/drawing/2014/main" id="{AFE8B204-8230-ACE2-BEB5-B6B27F6B1261}"/>
                    </a:ext>
                  </a:extLst>
                </p14:cNvPr>
                <p14:cNvContentPartPr/>
                <p14:nvPr/>
              </p14:nvContentPartPr>
              <p14:xfrm>
                <a:off x="9534982" y="3127573"/>
                <a:ext cx="234720" cy="97920"/>
              </p14:xfrm>
            </p:contentPart>
          </mc:Choice>
          <mc:Fallback xmlns="">
            <p:pic>
              <p:nvPicPr>
                <p:cNvPr id="305" name="Ink 304">
                  <a:extLst>
                    <a:ext uri="{FF2B5EF4-FFF2-40B4-BE49-F238E27FC236}">
                      <a16:creationId xmlns:a16="http://schemas.microsoft.com/office/drawing/2014/main" id="{AFE8B204-8230-ACE2-BEB5-B6B27F6B1261}"/>
                    </a:ext>
                  </a:extLst>
                </p:cNvPr>
                <p:cNvPicPr/>
                <p:nvPr/>
              </p:nvPicPr>
              <p:blipFill>
                <a:blip r:embed="rId514"/>
                <a:stretch>
                  <a:fillRect/>
                </a:stretch>
              </p:blipFill>
              <p:spPr>
                <a:xfrm>
                  <a:off x="9528862" y="3121453"/>
                  <a:ext cx="246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06" name="Ink 305">
                  <a:extLst>
                    <a:ext uri="{FF2B5EF4-FFF2-40B4-BE49-F238E27FC236}">
                      <a16:creationId xmlns:a16="http://schemas.microsoft.com/office/drawing/2014/main" id="{77EEF9F0-BB1B-FBEE-8396-E82AC39F1F61}"/>
                    </a:ext>
                  </a:extLst>
                </p14:cNvPr>
                <p14:cNvContentPartPr/>
                <p14:nvPr/>
              </p14:nvContentPartPr>
              <p14:xfrm>
                <a:off x="9669262" y="2945413"/>
                <a:ext cx="424800" cy="306360"/>
              </p14:xfrm>
            </p:contentPart>
          </mc:Choice>
          <mc:Fallback xmlns="">
            <p:pic>
              <p:nvPicPr>
                <p:cNvPr id="306" name="Ink 305">
                  <a:extLst>
                    <a:ext uri="{FF2B5EF4-FFF2-40B4-BE49-F238E27FC236}">
                      <a16:creationId xmlns:a16="http://schemas.microsoft.com/office/drawing/2014/main" id="{77EEF9F0-BB1B-FBEE-8396-E82AC39F1F61}"/>
                    </a:ext>
                  </a:extLst>
                </p:cNvPr>
                <p:cNvPicPr/>
                <p:nvPr/>
              </p:nvPicPr>
              <p:blipFill>
                <a:blip r:embed="rId516"/>
                <a:stretch>
                  <a:fillRect/>
                </a:stretch>
              </p:blipFill>
              <p:spPr>
                <a:xfrm>
                  <a:off x="9663142" y="2939293"/>
                  <a:ext cx="4370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07" name="Ink 306">
                  <a:extLst>
                    <a:ext uri="{FF2B5EF4-FFF2-40B4-BE49-F238E27FC236}">
                      <a16:creationId xmlns:a16="http://schemas.microsoft.com/office/drawing/2014/main" id="{14427822-2173-0CDC-4968-CE3EBCDA5CB8}"/>
                    </a:ext>
                  </a:extLst>
                </p14:cNvPr>
                <p14:cNvContentPartPr/>
                <p14:nvPr/>
              </p14:nvContentPartPr>
              <p14:xfrm>
                <a:off x="10161742" y="2919853"/>
                <a:ext cx="218520" cy="290520"/>
              </p14:xfrm>
            </p:contentPart>
          </mc:Choice>
          <mc:Fallback xmlns="">
            <p:pic>
              <p:nvPicPr>
                <p:cNvPr id="307" name="Ink 306">
                  <a:extLst>
                    <a:ext uri="{FF2B5EF4-FFF2-40B4-BE49-F238E27FC236}">
                      <a16:creationId xmlns:a16="http://schemas.microsoft.com/office/drawing/2014/main" id="{14427822-2173-0CDC-4968-CE3EBCDA5CB8}"/>
                    </a:ext>
                  </a:extLst>
                </p:cNvPr>
                <p:cNvPicPr/>
                <p:nvPr/>
              </p:nvPicPr>
              <p:blipFill>
                <a:blip r:embed="rId518"/>
                <a:stretch>
                  <a:fillRect/>
                </a:stretch>
              </p:blipFill>
              <p:spPr>
                <a:xfrm>
                  <a:off x="10155622" y="2913733"/>
                  <a:ext cx="2307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08" name="Ink 307">
                  <a:extLst>
                    <a:ext uri="{FF2B5EF4-FFF2-40B4-BE49-F238E27FC236}">
                      <a16:creationId xmlns:a16="http://schemas.microsoft.com/office/drawing/2014/main" id="{C4C1E24F-7ACC-732B-911D-0C6B49FA1630}"/>
                    </a:ext>
                  </a:extLst>
                </p14:cNvPr>
                <p14:cNvContentPartPr/>
                <p14:nvPr/>
              </p14:nvContentPartPr>
              <p14:xfrm>
                <a:off x="10174342" y="3072493"/>
                <a:ext cx="278640" cy="24840"/>
              </p14:xfrm>
            </p:contentPart>
          </mc:Choice>
          <mc:Fallback xmlns="">
            <p:pic>
              <p:nvPicPr>
                <p:cNvPr id="308" name="Ink 307">
                  <a:extLst>
                    <a:ext uri="{FF2B5EF4-FFF2-40B4-BE49-F238E27FC236}">
                      <a16:creationId xmlns:a16="http://schemas.microsoft.com/office/drawing/2014/main" id="{C4C1E24F-7ACC-732B-911D-0C6B49FA1630}"/>
                    </a:ext>
                  </a:extLst>
                </p:cNvPr>
                <p:cNvPicPr/>
                <p:nvPr/>
              </p:nvPicPr>
              <p:blipFill>
                <a:blip r:embed="rId520"/>
                <a:stretch>
                  <a:fillRect/>
                </a:stretch>
              </p:blipFill>
              <p:spPr>
                <a:xfrm>
                  <a:off x="10168222" y="3066373"/>
                  <a:ext cx="2908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09" name="Ink 308">
                  <a:extLst>
                    <a:ext uri="{FF2B5EF4-FFF2-40B4-BE49-F238E27FC236}">
                      <a16:creationId xmlns:a16="http://schemas.microsoft.com/office/drawing/2014/main" id="{82D43939-DDFF-3A37-4ACC-36DBCFD7F8AB}"/>
                    </a:ext>
                  </a:extLst>
                </p14:cNvPr>
                <p14:cNvContentPartPr/>
                <p14:nvPr/>
              </p14:nvContentPartPr>
              <p14:xfrm>
                <a:off x="10406182" y="2886373"/>
                <a:ext cx="137160" cy="299160"/>
              </p14:xfrm>
            </p:contentPart>
          </mc:Choice>
          <mc:Fallback xmlns="">
            <p:pic>
              <p:nvPicPr>
                <p:cNvPr id="309" name="Ink 308">
                  <a:extLst>
                    <a:ext uri="{FF2B5EF4-FFF2-40B4-BE49-F238E27FC236}">
                      <a16:creationId xmlns:a16="http://schemas.microsoft.com/office/drawing/2014/main" id="{82D43939-DDFF-3A37-4ACC-36DBCFD7F8AB}"/>
                    </a:ext>
                  </a:extLst>
                </p:cNvPr>
                <p:cNvPicPr/>
                <p:nvPr/>
              </p:nvPicPr>
              <p:blipFill>
                <a:blip r:embed="rId522"/>
                <a:stretch>
                  <a:fillRect/>
                </a:stretch>
              </p:blipFill>
              <p:spPr>
                <a:xfrm>
                  <a:off x="10400062" y="2880253"/>
                  <a:ext cx="14940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10" name="Ink 309">
                  <a:extLst>
                    <a:ext uri="{FF2B5EF4-FFF2-40B4-BE49-F238E27FC236}">
                      <a16:creationId xmlns:a16="http://schemas.microsoft.com/office/drawing/2014/main" id="{A9996F6D-9DD4-9150-A8A8-68DEE498E50B}"/>
                    </a:ext>
                  </a:extLst>
                </p14:cNvPr>
                <p14:cNvContentPartPr/>
                <p14:nvPr/>
              </p14:nvContentPartPr>
              <p14:xfrm>
                <a:off x="10571422" y="3003373"/>
                <a:ext cx="203760" cy="330480"/>
              </p14:xfrm>
            </p:contentPart>
          </mc:Choice>
          <mc:Fallback xmlns="">
            <p:pic>
              <p:nvPicPr>
                <p:cNvPr id="310" name="Ink 309">
                  <a:extLst>
                    <a:ext uri="{FF2B5EF4-FFF2-40B4-BE49-F238E27FC236}">
                      <a16:creationId xmlns:a16="http://schemas.microsoft.com/office/drawing/2014/main" id="{A9996F6D-9DD4-9150-A8A8-68DEE498E50B}"/>
                    </a:ext>
                  </a:extLst>
                </p:cNvPr>
                <p:cNvPicPr/>
                <p:nvPr/>
              </p:nvPicPr>
              <p:blipFill>
                <a:blip r:embed="rId524"/>
                <a:stretch>
                  <a:fillRect/>
                </a:stretch>
              </p:blipFill>
              <p:spPr>
                <a:xfrm>
                  <a:off x="10565302" y="2997253"/>
                  <a:ext cx="2160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11" name="Ink 310">
                  <a:extLst>
                    <a:ext uri="{FF2B5EF4-FFF2-40B4-BE49-F238E27FC236}">
                      <a16:creationId xmlns:a16="http://schemas.microsoft.com/office/drawing/2014/main" id="{44A26A71-5644-B677-E780-3F88FC83B1A8}"/>
                    </a:ext>
                  </a:extLst>
                </p14:cNvPr>
                <p14:cNvContentPartPr/>
                <p14:nvPr/>
              </p14:nvContentPartPr>
              <p14:xfrm>
                <a:off x="10862302" y="3010573"/>
                <a:ext cx="146880" cy="131760"/>
              </p14:xfrm>
            </p:contentPart>
          </mc:Choice>
          <mc:Fallback xmlns="">
            <p:pic>
              <p:nvPicPr>
                <p:cNvPr id="311" name="Ink 310">
                  <a:extLst>
                    <a:ext uri="{FF2B5EF4-FFF2-40B4-BE49-F238E27FC236}">
                      <a16:creationId xmlns:a16="http://schemas.microsoft.com/office/drawing/2014/main" id="{44A26A71-5644-B677-E780-3F88FC83B1A8}"/>
                    </a:ext>
                  </a:extLst>
                </p:cNvPr>
                <p:cNvPicPr/>
                <p:nvPr/>
              </p:nvPicPr>
              <p:blipFill>
                <a:blip r:embed="rId526"/>
                <a:stretch>
                  <a:fillRect/>
                </a:stretch>
              </p:blipFill>
              <p:spPr>
                <a:xfrm>
                  <a:off x="10856182" y="3004453"/>
                  <a:ext cx="159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12" name="Ink 311">
                  <a:extLst>
                    <a:ext uri="{FF2B5EF4-FFF2-40B4-BE49-F238E27FC236}">
                      <a16:creationId xmlns:a16="http://schemas.microsoft.com/office/drawing/2014/main" id="{3C7D9619-9A59-3E3F-F3DD-C63C9823DF8B}"/>
                    </a:ext>
                  </a:extLst>
                </p14:cNvPr>
                <p14:cNvContentPartPr/>
                <p14:nvPr/>
              </p14:nvContentPartPr>
              <p14:xfrm>
                <a:off x="10942942" y="3085453"/>
                <a:ext cx="360" cy="360"/>
              </p14:xfrm>
            </p:contentPart>
          </mc:Choice>
          <mc:Fallback xmlns="">
            <p:pic>
              <p:nvPicPr>
                <p:cNvPr id="312" name="Ink 311">
                  <a:extLst>
                    <a:ext uri="{FF2B5EF4-FFF2-40B4-BE49-F238E27FC236}">
                      <a16:creationId xmlns:a16="http://schemas.microsoft.com/office/drawing/2014/main" id="{3C7D9619-9A59-3E3F-F3DD-C63C9823DF8B}"/>
                    </a:ext>
                  </a:extLst>
                </p:cNvPr>
                <p:cNvPicPr/>
                <p:nvPr/>
              </p:nvPicPr>
              <p:blipFill>
                <a:blip r:embed="rId9"/>
                <a:stretch>
                  <a:fillRect/>
                </a:stretch>
              </p:blipFill>
              <p:spPr>
                <a:xfrm>
                  <a:off x="10936822" y="30793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3" name="Ink 312">
                  <a:extLst>
                    <a:ext uri="{FF2B5EF4-FFF2-40B4-BE49-F238E27FC236}">
                      <a16:creationId xmlns:a16="http://schemas.microsoft.com/office/drawing/2014/main" id="{462E1064-A0AD-2115-A966-BCA87715B89B}"/>
                    </a:ext>
                  </a:extLst>
                </p14:cNvPr>
                <p14:cNvContentPartPr/>
                <p14:nvPr/>
              </p14:nvContentPartPr>
              <p14:xfrm>
                <a:off x="10942942" y="3008413"/>
                <a:ext cx="378720" cy="139320"/>
              </p14:xfrm>
            </p:contentPart>
          </mc:Choice>
          <mc:Fallback xmlns="">
            <p:pic>
              <p:nvPicPr>
                <p:cNvPr id="313" name="Ink 312">
                  <a:extLst>
                    <a:ext uri="{FF2B5EF4-FFF2-40B4-BE49-F238E27FC236}">
                      <a16:creationId xmlns:a16="http://schemas.microsoft.com/office/drawing/2014/main" id="{462E1064-A0AD-2115-A966-BCA87715B89B}"/>
                    </a:ext>
                  </a:extLst>
                </p:cNvPr>
                <p:cNvPicPr/>
                <p:nvPr/>
              </p:nvPicPr>
              <p:blipFill>
                <a:blip r:embed="rId529"/>
                <a:stretch>
                  <a:fillRect/>
                </a:stretch>
              </p:blipFill>
              <p:spPr>
                <a:xfrm>
                  <a:off x="10936822" y="3002293"/>
                  <a:ext cx="3909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14" name="Ink 313">
                  <a:extLst>
                    <a:ext uri="{FF2B5EF4-FFF2-40B4-BE49-F238E27FC236}">
                      <a16:creationId xmlns:a16="http://schemas.microsoft.com/office/drawing/2014/main" id="{4D84B22E-40B2-F20F-E5C0-EF8F830A7948}"/>
                    </a:ext>
                  </a:extLst>
                </p14:cNvPr>
                <p14:cNvContentPartPr/>
                <p14:nvPr/>
              </p14:nvContentPartPr>
              <p14:xfrm>
                <a:off x="11306542" y="2983213"/>
                <a:ext cx="176040" cy="168480"/>
              </p14:xfrm>
            </p:contentPart>
          </mc:Choice>
          <mc:Fallback xmlns="">
            <p:pic>
              <p:nvPicPr>
                <p:cNvPr id="314" name="Ink 313">
                  <a:extLst>
                    <a:ext uri="{FF2B5EF4-FFF2-40B4-BE49-F238E27FC236}">
                      <a16:creationId xmlns:a16="http://schemas.microsoft.com/office/drawing/2014/main" id="{4D84B22E-40B2-F20F-E5C0-EF8F830A7948}"/>
                    </a:ext>
                  </a:extLst>
                </p:cNvPr>
                <p:cNvPicPr/>
                <p:nvPr/>
              </p:nvPicPr>
              <p:blipFill>
                <a:blip r:embed="rId531"/>
                <a:stretch>
                  <a:fillRect/>
                </a:stretch>
              </p:blipFill>
              <p:spPr>
                <a:xfrm>
                  <a:off x="11300422" y="2977093"/>
                  <a:ext cx="188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15" name="Ink 314">
                  <a:extLst>
                    <a:ext uri="{FF2B5EF4-FFF2-40B4-BE49-F238E27FC236}">
                      <a16:creationId xmlns:a16="http://schemas.microsoft.com/office/drawing/2014/main" id="{3F83DC9B-E635-7CD9-D8C7-40CC0CB7C00C}"/>
                    </a:ext>
                  </a:extLst>
                </p14:cNvPr>
                <p14:cNvContentPartPr/>
                <p14:nvPr/>
              </p14:nvContentPartPr>
              <p14:xfrm>
                <a:off x="11597062" y="2772253"/>
                <a:ext cx="83160" cy="373680"/>
              </p14:xfrm>
            </p:contentPart>
          </mc:Choice>
          <mc:Fallback xmlns="">
            <p:pic>
              <p:nvPicPr>
                <p:cNvPr id="315" name="Ink 314">
                  <a:extLst>
                    <a:ext uri="{FF2B5EF4-FFF2-40B4-BE49-F238E27FC236}">
                      <a16:creationId xmlns:a16="http://schemas.microsoft.com/office/drawing/2014/main" id="{3F83DC9B-E635-7CD9-D8C7-40CC0CB7C00C}"/>
                    </a:ext>
                  </a:extLst>
                </p:cNvPr>
                <p:cNvPicPr/>
                <p:nvPr/>
              </p:nvPicPr>
              <p:blipFill>
                <a:blip r:embed="rId533"/>
                <a:stretch>
                  <a:fillRect/>
                </a:stretch>
              </p:blipFill>
              <p:spPr>
                <a:xfrm>
                  <a:off x="11590942" y="2766133"/>
                  <a:ext cx="9540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16" name="Ink 315">
                  <a:extLst>
                    <a:ext uri="{FF2B5EF4-FFF2-40B4-BE49-F238E27FC236}">
                      <a16:creationId xmlns:a16="http://schemas.microsoft.com/office/drawing/2014/main" id="{D5C8FED1-4718-42EB-43DA-0D510C4673F4}"/>
                    </a:ext>
                  </a:extLst>
                </p14:cNvPr>
                <p14:cNvContentPartPr/>
                <p14:nvPr/>
              </p14:nvContentPartPr>
              <p14:xfrm>
                <a:off x="11523622" y="2978893"/>
                <a:ext cx="212760" cy="81360"/>
              </p14:xfrm>
            </p:contentPart>
          </mc:Choice>
          <mc:Fallback xmlns="">
            <p:pic>
              <p:nvPicPr>
                <p:cNvPr id="316" name="Ink 315">
                  <a:extLst>
                    <a:ext uri="{FF2B5EF4-FFF2-40B4-BE49-F238E27FC236}">
                      <a16:creationId xmlns:a16="http://schemas.microsoft.com/office/drawing/2014/main" id="{D5C8FED1-4718-42EB-43DA-0D510C4673F4}"/>
                    </a:ext>
                  </a:extLst>
                </p:cNvPr>
                <p:cNvPicPr/>
                <p:nvPr/>
              </p:nvPicPr>
              <p:blipFill>
                <a:blip r:embed="rId535"/>
                <a:stretch>
                  <a:fillRect/>
                </a:stretch>
              </p:blipFill>
              <p:spPr>
                <a:xfrm>
                  <a:off x="11517502" y="2972773"/>
                  <a:ext cx="2250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17" name="Ink 316">
                  <a:extLst>
                    <a:ext uri="{FF2B5EF4-FFF2-40B4-BE49-F238E27FC236}">
                      <a16:creationId xmlns:a16="http://schemas.microsoft.com/office/drawing/2014/main" id="{8DB2227B-94E5-E006-70D1-AE0DEA3E1513}"/>
                    </a:ext>
                  </a:extLst>
                </p14:cNvPr>
                <p14:cNvContentPartPr/>
                <p14:nvPr/>
              </p14:nvContentPartPr>
              <p14:xfrm>
                <a:off x="11694622" y="2847493"/>
                <a:ext cx="176040" cy="259920"/>
              </p14:xfrm>
            </p:contentPart>
          </mc:Choice>
          <mc:Fallback xmlns="">
            <p:pic>
              <p:nvPicPr>
                <p:cNvPr id="317" name="Ink 316">
                  <a:extLst>
                    <a:ext uri="{FF2B5EF4-FFF2-40B4-BE49-F238E27FC236}">
                      <a16:creationId xmlns:a16="http://schemas.microsoft.com/office/drawing/2014/main" id="{8DB2227B-94E5-E006-70D1-AE0DEA3E1513}"/>
                    </a:ext>
                  </a:extLst>
                </p:cNvPr>
                <p:cNvPicPr/>
                <p:nvPr/>
              </p:nvPicPr>
              <p:blipFill>
                <a:blip r:embed="rId537"/>
                <a:stretch>
                  <a:fillRect/>
                </a:stretch>
              </p:blipFill>
              <p:spPr>
                <a:xfrm>
                  <a:off x="11688502" y="2841373"/>
                  <a:ext cx="1882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18" name="Ink 317">
                  <a:extLst>
                    <a:ext uri="{FF2B5EF4-FFF2-40B4-BE49-F238E27FC236}">
                      <a16:creationId xmlns:a16="http://schemas.microsoft.com/office/drawing/2014/main" id="{71BEDF09-AB23-1454-2E81-8DDECEE85DBC}"/>
                    </a:ext>
                  </a:extLst>
                </p14:cNvPr>
                <p14:cNvContentPartPr/>
                <p14:nvPr/>
              </p14:nvContentPartPr>
              <p14:xfrm>
                <a:off x="11899462" y="2968453"/>
                <a:ext cx="469800" cy="196560"/>
              </p14:xfrm>
            </p:contentPart>
          </mc:Choice>
          <mc:Fallback xmlns="">
            <p:pic>
              <p:nvPicPr>
                <p:cNvPr id="318" name="Ink 317">
                  <a:extLst>
                    <a:ext uri="{FF2B5EF4-FFF2-40B4-BE49-F238E27FC236}">
                      <a16:creationId xmlns:a16="http://schemas.microsoft.com/office/drawing/2014/main" id="{71BEDF09-AB23-1454-2E81-8DDECEE85DBC}"/>
                    </a:ext>
                  </a:extLst>
                </p:cNvPr>
                <p:cNvPicPr/>
                <p:nvPr/>
              </p:nvPicPr>
              <p:blipFill>
                <a:blip r:embed="rId539"/>
                <a:stretch>
                  <a:fillRect/>
                </a:stretch>
              </p:blipFill>
              <p:spPr>
                <a:xfrm>
                  <a:off x="11893342" y="2962333"/>
                  <a:ext cx="4820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19" name="Ink 318">
                  <a:extLst>
                    <a:ext uri="{FF2B5EF4-FFF2-40B4-BE49-F238E27FC236}">
                      <a16:creationId xmlns:a16="http://schemas.microsoft.com/office/drawing/2014/main" id="{A8244CD4-BF26-9A36-9907-2ACE795D1EC1}"/>
                    </a:ext>
                  </a:extLst>
                </p14:cNvPr>
                <p14:cNvContentPartPr/>
                <p14:nvPr/>
              </p14:nvContentPartPr>
              <p14:xfrm>
                <a:off x="11233462" y="2821213"/>
                <a:ext cx="97920" cy="51840"/>
              </p14:xfrm>
            </p:contentPart>
          </mc:Choice>
          <mc:Fallback xmlns="">
            <p:pic>
              <p:nvPicPr>
                <p:cNvPr id="319" name="Ink 318">
                  <a:extLst>
                    <a:ext uri="{FF2B5EF4-FFF2-40B4-BE49-F238E27FC236}">
                      <a16:creationId xmlns:a16="http://schemas.microsoft.com/office/drawing/2014/main" id="{A8244CD4-BF26-9A36-9907-2ACE795D1EC1}"/>
                    </a:ext>
                  </a:extLst>
                </p:cNvPr>
                <p:cNvPicPr/>
                <p:nvPr/>
              </p:nvPicPr>
              <p:blipFill>
                <a:blip r:embed="rId541"/>
                <a:stretch>
                  <a:fillRect/>
                </a:stretch>
              </p:blipFill>
              <p:spPr>
                <a:xfrm>
                  <a:off x="11227342" y="2815093"/>
                  <a:ext cx="1101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21" name="Ink 320">
                  <a:extLst>
                    <a:ext uri="{FF2B5EF4-FFF2-40B4-BE49-F238E27FC236}">
                      <a16:creationId xmlns:a16="http://schemas.microsoft.com/office/drawing/2014/main" id="{2F1C1C23-3256-A360-F39F-457AACE7331C}"/>
                    </a:ext>
                  </a:extLst>
                </p14:cNvPr>
                <p14:cNvContentPartPr/>
                <p14:nvPr/>
              </p14:nvContentPartPr>
              <p14:xfrm>
                <a:off x="7694302" y="3459853"/>
                <a:ext cx="333000" cy="166320"/>
              </p14:xfrm>
            </p:contentPart>
          </mc:Choice>
          <mc:Fallback xmlns="">
            <p:pic>
              <p:nvPicPr>
                <p:cNvPr id="321" name="Ink 320">
                  <a:extLst>
                    <a:ext uri="{FF2B5EF4-FFF2-40B4-BE49-F238E27FC236}">
                      <a16:creationId xmlns:a16="http://schemas.microsoft.com/office/drawing/2014/main" id="{2F1C1C23-3256-A360-F39F-457AACE7331C}"/>
                    </a:ext>
                  </a:extLst>
                </p:cNvPr>
                <p:cNvPicPr/>
                <p:nvPr/>
              </p:nvPicPr>
              <p:blipFill>
                <a:blip r:embed="rId543"/>
                <a:stretch>
                  <a:fillRect/>
                </a:stretch>
              </p:blipFill>
              <p:spPr>
                <a:xfrm>
                  <a:off x="7688182" y="3453733"/>
                  <a:ext cx="345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22" name="Ink 321">
                  <a:extLst>
                    <a:ext uri="{FF2B5EF4-FFF2-40B4-BE49-F238E27FC236}">
                      <a16:creationId xmlns:a16="http://schemas.microsoft.com/office/drawing/2014/main" id="{AC65AC6F-9B70-FDCC-264E-820F1C8ADF62}"/>
                    </a:ext>
                  </a:extLst>
                </p14:cNvPr>
                <p14:cNvContentPartPr/>
                <p14:nvPr/>
              </p14:nvContentPartPr>
              <p14:xfrm>
                <a:off x="8061142" y="3471733"/>
                <a:ext cx="146880" cy="123480"/>
              </p14:xfrm>
            </p:contentPart>
          </mc:Choice>
          <mc:Fallback xmlns="">
            <p:pic>
              <p:nvPicPr>
                <p:cNvPr id="322" name="Ink 321">
                  <a:extLst>
                    <a:ext uri="{FF2B5EF4-FFF2-40B4-BE49-F238E27FC236}">
                      <a16:creationId xmlns:a16="http://schemas.microsoft.com/office/drawing/2014/main" id="{AC65AC6F-9B70-FDCC-264E-820F1C8ADF62}"/>
                    </a:ext>
                  </a:extLst>
                </p:cNvPr>
                <p:cNvPicPr/>
                <p:nvPr/>
              </p:nvPicPr>
              <p:blipFill>
                <a:blip r:embed="rId545"/>
                <a:stretch>
                  <a:fillRect/>
                </a:stretch>
              </p:blipFill>
              <p:spPr>
                <a:xfrm>
                  <a:off x="8055022" y="3465613"/>
                  <a:ext cx="15912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23" name="Ink 322">
                  <a:extLst>
                    <a:ext uri="{FF2B5EF4-FFF2-40B4-BE49-F238E27FC236}">
                      <a16:creationId xmlns:a16="http://schemas.microsoft.com/office/drawing/2014/main" id="{E37B975F-4A49-214B-1200-FC9DBBA87C37}"/>
                    </a:ext>
                  </a:extLst>
                </p14:cNvPr>
                <p14:cNvContentPartPr/>
                <p14:nvPr/>
              </p14:nvContentPartPr>
              <p14:xfrm>
                <a:off x="8061142" y="3471733"/>
                <a:ext cx="360" cy="360"/>
              </p14:xfrm>
            </p:contentPart>
          </mc:Choice>
          <mc:Fallback xmlns="">
            <p:pic>
              <p:nvPicPr>
                <p:cNvPr id="323" name="Ink 322">
                  <a:extLst>
                    <a:ext uri="{FF2B5EF4-FFF2-40B4-BE49-F238E27FC236}">
                      <a16:creationId xmlns:a16="http://schemas.microsoft.com/office/drawing/2014/main" id="{E37B975F-4A49-214B-1200-FC9DBBA87C37}"/>
                    </a:ext>
                  </a:extLst>
                </p:cNvPr>
                <p:cNvPicPr/>
                <p:nvPr/>
              </p:nvPicPr>
              <p:blipFill>
                <a:blip r:embed="rId9"/>
                <a:stretch>
                  <a:fillRect/>
                </a:stretch>
              </p:blipFill>
              <p:spPr>
                <a:xfrm>
                  <a:off x="8055022" y="34656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24" name="Ink 323">
                  <a:extLst>
                    <a:ext uri="{FF2B5EF4-FFF2-40B4-BE49-F238E27FC236}">
                      <a16:creationId xmlns:a16="http://schemas.microsoft.com/office/drawing/2014/main" id="{DC7F42A6-4A51-8AD3-AD0D-847614F03D2B}"/>
                    </a:ext>
                  </a:extLst>
                </p14:cNvPr>
                <p14:cNvContentPartPr/>
                <p14:nvPr/>
              </p14:nvContentPartPr>
              <p14:xfrm>
                <a:off x="8061142" y="3471733"/>
                <a:ext cx="373680" cy="126000"/>
              </p14:xfrm>
            </p:contentPart>
          </mc:Choice>
          <mc:Fallback xmlns="">
            <p:pic>
              <p:nvPicPr>
                <p:cNvPr id="324" name="Ink 323">
                  <a:extLst>
                    <a:ext uri="{FF2B5EF4-FFF2-40B4-BE49-F238E27FC236}">
                      <a16:creationId xmlns:a16="http://schemas.microsoft.com/office/drawing/2014/main" id="{DC7F42A6-4A51-8AD3-AD0D-847614F03D2B}"/>
                    </a:ext>
                  </a:extLst>
                </p:cNvPr>
                <p:cNvPicPr/>
                <p:nvPr/>
              </p:nvPicPr>
              <p:blipFill>
                <a:blip r:embed="rId548"/>
                <a:stretch>
                  <a:fillRect/>
                </a:stretch>
              </p:blipFill>
              <p:spPr>
                <a:xfrm>
                  <a:off x="8055022" y="3465613"/>
                  <a:ext cx="3859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25" name="Ink 324">
                  <a:extLst>
                    <a:ext uri="{FF2B5EF4-FFF2-40B4-BE49-F238E27FC236}">
                      <a16:creationId xmlns:a16="http://schemas.microsoft.com/office/drawing/2014/main" id="{0DB17142-CA39-3315-5C89-AB6D8C81377F}"/>
                    </a:ext>
                  </a:extLst>
                </p14:cNvPr>
                <p14:cNvContentPartPr/>
                <p14:nvPr/>
              </p14:nvContentPartPr>
              <p14:xfrm>
                <a:off x="8551462" y="3449773"/>
                <a:ext cx="439560" cy="129240"/>
              </p14:xfrm>
            </p:contentPart>
          </mc:Choice>
          <mc:Fallback xmlns="">
            <p:pic>
              <p:nvPicPr>
                <p:cNvPr id="325" name="Ink 324">
                  <a:extLst>
                    <a:ext uri="{FF2B5EF4-FFF2-40B4-BE49-F238E27FC236}">
                      <a16:creationId xmlns:a16="http://schemas.microsoft.com/office/drawing/2014/main" id="{0DB17142-CA39-3315-5C89-AB6D8C81377F}"/>
                    </a:ext>
                  </a:extLst>
                </p:cNvPr>
                <p:cNvPicPr/>
                <p:nvPr/>
              </p:nvPicPr>
              <p:blipFill>
                <a:blip r:embed="rId550"/>
                <a:stretch>
                  <a:fillRect/>
                </a:stretch>
              </p:blipFill>
              <p:spPr>
                <a:xfrm>
                  <a:off x="8545342" y="3443653"/>
                  <a:ext cx="4518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26" name="Ink 325">
                  <a:extLst>
                    <a:ext uri="{FF2B5EF4-FFF2-40B4-BE49-F238E27FC236}">
                      <a16:creationId xmlns:a16="http://schemas.microsoft.com/office/drawing/2014/main" id="{0145FBEC-BE6C-BA05-835D-FE83D39F130B}"/>
                    </a:ext>
                  </a:extLst>
                </p14:cNvPr>
                <p14:cNvContentPartPr/>
                <p14:nvPr/>
              </p14:nvContentPartPr>
              <p14:xfrm>
                <a:off x="8960062" y="3456973"/>
                <a:ext cx="141480" cy="93600"/>
              </p14:xfrm>
            </p:contentPart>
          </mc:Choice>
          <mc:Fallback xmlns="">
            <p:pic>
              <p:nvPicPr>
                <p:cNvPr id="326" name="Ink 325">
                  <a:extLst>
                    <a:ext uri="{FF2B5EF4-FFF2-40B4-BE49-F238E27FC236}">
                      <a16:creationId xmlns:a16="http://schemas.microsoft.com/office/drawing/2014/main" id="{0145FBEC-BE6C-BA05-835D-FE83D39F130B}"/>
                    </a:ext>
                  </a:extLst>
                </p:cNvPr>
                <p:cNvPicPr/>
                <p:nvPr/>
              </p:nvPicPr>
              <p:blipFill>
                <a:blip r:embed="rId552"/>
                <a:stretch>
                  <a:fillRect/>
                </a:stretch>
              </p:blipFill>
              <p:spPr>
                <a:xfrm>
                  <a:off x="8953942" y="3450853"/>
                  <a:ext cx="1537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327" name="Ink 326">
                  <a:extLst>
                    <a:ext uri="{FF2B5EF4-FFF2-40B4-BE49-F238E27FC236}">
                      <a16:creationId xmlns:a16="http://schemas.microsoft.com/office/drawing/2014/main" id="{64CE852C-14E8-00EE-386A-71EBD800F697}"/>
                    </a:ext>
                  </a:extLst>
                </p14:cNvPr>
                <p14:cNvContentPartPr/>
                <p14:nvPr/>
              </p14:nvContentPartPr>
              <p14:xfrm>
                <a:off x="9081022" y="3515293"/>
                <a:ext cx="360" cy="360"/>
              </p14:xfrm>
            </p:contentPart>
          </mc:Choice>
          <mc:Fallback xmlns="">
            <p:pic>
              <p:nvPicPr>
                <p:cNvPr id="327" name="Ink 326">
                  <a:extLst>
                    <a:ext uri="{FF2B5EF4-FFF2-40B4-BE49-F238E27FC236}">
                      <a16:creationId xmlns:a16="http://schemas.microsoft.com/office/drawing/2014/main" id="{64CE852C-14E8-00EE-386A-71EBD800F697}"/>
                    </a:ext>
                  </a:extLst>
                </p:cNvPr>
                <p:cNvPicPr/>
                <p:nvPr/>
              </p:nvPicPr>
              <p:blipFill>
                <a:blip r:embed="rId9"/>
                <a:stretch>
                  <a:fillRect/>
                </a:stretch>
              </p:blipFill>
              <p:spPr>
                <a:xfrm>
                  <a:off x="9074902" y="35091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28" name="Ink 327">
                  <a:extLst>
                    <a:ext uri="{FF2B5EF4-FFF2-40B4-BE49-F238E27FC236}">
                      <a16:creationId xmlns:a16="http://schemas.microsoft.com/office/drawing/2014/main" id="{2946FF76-1420-5AE6-A389-FB2CA61894F9}"/>
                    </a:ext>
                  </a:extLst>
                </p14:cNvPr>
                <p14:cNvContentPartPr/>
                <p14:nvPr/>
              </p14:nvContentPartPr>
              <p14:xfrm>
                <a:off x="8892742" y="3450853"/>
                <a:ext cx="188640" cy="262440"/>
              </p14:xfrm>
            </p:contentPart>
          </mc:Choice>
          <mc:Fallback xmlns="">
            <p:pic>
              <p:nvPicPr>
                <p:cNvPr id="328" name="Ink 327">
                  <a:extLst>
                    <a:ext uri="{FF2B5EF4-FFF2-40B4-BE49-F238E27FC236}">
                      <a16:creationId xmlns:a16="http://schemas.microsoft.com/office/drawing/2014/main" id="{2946FF76-1420-5AE6-A389-FB2CA61894F9}"/>
                    </a:ext>
                  </a:extLst>
                </p:cNvPr>
                <p:cNvPicPr/>
                <p:nvPr/>
              </p:nvPicPr>
              <p:blipFill>
                <a:blip r:embed="rId555"/>
                <a:stretch>
                  <a:fillRect/>
                </a:stretch>
              </p:blipFill>
              <p:spPr>
                <a:xfrm>
                  <a:off x="8886622" y="3444733"/>
                  <a:ext cx="2008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29" name="Ink 328">
                  <a:extLst>
                    <a:ext uri="{FF2B5EF4-FFF2-40B4-BE49-F238E27FC236}">
                      <a16:creationId xmlns:a16="http://schemas.microsoft.com/office/drawing/2014/main" id="{26957F9F-23C1-F61B-E91B-DC5259CAD0D4}"/>
                    </a:ext>
                  </a:extLst>
                </p14:cNvPr>
                <p14:cNvContentPartPr/>
                <p14:nvPr/>
              </p14:nvContentPartPr>
              <p14:xfrm>
                <a:off x="9190822" y="3460933"/>
                <a:ext cx="127800" cy="94680"/>
              </p14:xfrm>
            </p:contentPart>
          </mc:Choice>
          <mc:Fallback xmlns="">
            <p:pic>
              <p:nvPicPr>
                <p:cNvPr id="329" name="Ink 328">
                  <a:extLst>
                    <a:ext uri="{FF2B5EF4-FFF2-40B4-BE49-F238E27FC236}">
                      <a16:creationId xmlns:a16="http://schemas.microsoft.com/office/drawing/2014/main" id="{26957F9F-23C1-F61B-E91B-DC5259CAD0D4}"/>
                    </a:ext>
                  </a:extLst>
                </p:cNvPr>
                <p:cNvPicPr/>
                <p:nvPr/>
              </p:nvPicPr>
              <p:blipFill>
                <a:blip r:embed="rId557"/>
                <a:stretch>
                  <a:fillRect/>
                </a:stretch>
              </p:blipFill>
              <p:spPr>
                <a:xfrm>
                  <a:off x="9184702" y="3454813"/>
                  <a:ext cx="1400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30" name="Ink 329">
                  <a:extLst>
                    <a:ext uri="{FF2B5EF4-FFF2-40B4-BE49-F238E27FC236}">
                      <a16:creationId xmlns:a16="http://schemas.microsoft.com/office/drawing/2014/main" id="{B6420949-777F-C509-1AA2-115BD8413E8A}"/>
                    </a:ext>
                  </a:extLst>
                </p14:cNvPr>
                <p14:cNvContentPartPr/>
                <p14:nvPr/>
              </p14:nvContentPartPr>
              <p14:xfrm>
                <a:off x="9290902" y="3520333"/>
                <a:ext cx="360" cy="360"/>
              </p14:xfrm>
            </p:contentPart>
          </mc:Choice>
          <mc:Fallback xmlns="">
            <p:pic>
              <p:nvPicPr>
                <p:cNvPr id="330" name="Ink 329">
                  <a:extLst>
                    <a:ext uri="{FF2B5EF4-FFF2-40B4-BE49-F238E27FC236}">
                      <a16:creationId xmlns:a16="http://schemas.microsoft.com/office/drawing/2014/main" id="{B6420949-777F-C509-1AA2-115BD8413E8A}"/>
                    </a:ext>
                  </a:extLst>
                </p:cNvPr>
                <p:cNvPicPr/>
                <p:nvPr/>
              </p:nvPicPr>
              <p:blipFill>
                <a:blip r:embed="rId9"/>
                <a:stretch>
                  <a:fillRect/>
                </a:stretch>
              </p:blipFill>
              <p:spPr>
                <a:xfrm>
                  <a:off x="9284782" y="35142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31" name="Ink 330">
                  <a:extLst>
                    <a:ext uri="{FF2B5EF4-FFF2-40B4-BE49-F238E27FC236}">
                      <a16:creationId xmlns:a16="http://schemas.microsoft.com/office/drawing/2014/main" id="{022DACD3-AFBD-FCF0-59FF-ECA34361C222}"/>
                    </a:ext>
                  </a:extLst>
                </p14:cNvPr>
                <p14:cNvContentPartPr/>
                <p14:nvPr/>
              </p14:nvContentPartPr>
              <p14:xfrm>
                <a:off x="9114502" y="3443293"/>
                <a:ext cx="176760" cy="243000"/>
              </p14:xfrm>
            </p:contentPart>
          </mc:Choice>
          <mc:Fallback xmlns="">
            <p:pic>
              <p:nvPicPr>
                <p:cNvPr id="331" name="Ink 330">
                  <a:extLst>
                    <a:ext uri="{FF2B5EF4-FFF2-40B4-BE49-F238E27FC236}">
                      <a16:creationId xmlns:a16="http://schemas.microsoft.com/office/drawing/2014/main" id="{022DACD3-AFBD-FCF0-59FF-ECA34361C222}"/>
                    </a:ext>
                  </a:extLst>
                </p:cNvPr>
                <p:cNvPicPr/>
                <p:nvPr/>
              </p:nvPicPr>
              <p:blipFill>
                <a:blip r:embed="rId560"/>
                <a:stretch>
                  <a:fillRect/>
                </a:stretch>
              </p:blipFill>
              <p:spPr>
                <a:xfrm>
                  <a:off x="9108382" y="3437173"/>
                  <a:ext cx="18900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32" name="Ink 331">
                  <a:extLst>
                    <a:ext uri="{FF2B5EF4-FFF2-40B4-BE49-F238E27FC236}">
                      <a16:creationId xmlns:a16="http://schemas.microsoft.com/office/drawing/2014/main" id="{246AF1CC-2529-CE33-0611-E7685CDA7094}"/>
                    </a:ext>
                  </a:extLst>
                </p14:cNvPr>
                <p14:cNvContentPartPr/>
                <p14:nvPr/>
              </p14:nvContentPartPr>
              <p14:xfrm>
                <a:off x="9437422" y="3349333"/>
                <a:ext cx="254160" cy="244440"/>
              </p14:xfrm>
            </p:contentPart>
          </mc:Choice>
          <mc:Fallback xmlns="">
            <p:pic>
              <p:nvPicPr>
                <p:cNvPr id="332" name="Ink 331">
                  <a:extLst>
                    <a:ext uri="{FF2B5EF4-FFF2-40B4-BE49-F238E27FC236}">
                      <a16:creationId xmlns:a16="http://schemas.microsoft.com/office/drawing/2014/main" id="{246AF1CC-2529-CE33-0611-E7685CDA7094}"/>
                    </a:ext>
                  </a:extLst>
                </p:cNvPr>
                <p:cNvPicPr/>
                <p:nvPr/>
              </p:nvPicPr>
              <p:blipFill>
                <a:blip r:embed="rId562"/>
                <a:stretch>
                  <a:fillRect/>
                </a:stretch>
              </p:blipFill>
              <p:spPr>
                <a:xfrm>
                  <a:off x="9431302" y="3343213"/>
                  <a:ext cx="2664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33" name="Ink 332">
                  <a:extLst>
                    <a:ext uri="{FF2B5EF4-FFF2-40B4-BE49-F238E27FC236}">
                      <a16:creationId xmlns:a16="http://schemas.microsoft.com/office/drawing/2014/main" id="{9FFD6E02-3EEC-8B14-8785-42A32857EAED}"/>
                    </a:ext>
                  </a:extLst>
                </p14:cNvPr>
                <p14:cNvContentPartPr/>
                <p14:nvPr/>
              </p14:nvContentPartPr>
              <p14:xfrm>
                <a:off x="9749542" y="3340693"/>
                <a:ext cx="54000" cy="47880"/>
              </p14:xfrm>
            </p:contentPart>
          </mc:Choice>
          <mc:Fallback xmlns="">
            <p:pic>
              <p:nvPicPr>
                <p:cNvPr id="333" name="Ink 332">
                  <a:extLst>
                    <a:ext uri="{FF2B5EF4-FFF2-40B4-BE49-F238E27FC236}">
                      <a16:creationId xmlns:a16="http://schemas.microsoft.com/office/drawing/2014/main" id="{9FFD6E02-3EEC-8B14-8785-42A32857EAED}"/>
                    </a:ext>
                  </a:extLst>
                </p:cNvPr>
                <p:cNvPicPr/>
                <p:nvPr/>
              </p:nvPicPr>
              <p:blipFill>
                <a:blip r:embed="rId564"/>
                <a:stretch>
                  <a:fillRect/>
                </a:stretch>
              </p:blipFill>
              <p:spPr>
                <a:xfrm>
                  <a:off x="9743422" y="3334573"/>
                  <a:ext cx="66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334" name="Ink 333">
                  <a:extLst>
                    <a:ext uri="{FF2B5EF4-FFF2-40B4-BE49-F238E27FC236}">
                      <a16:creationId xmlns:a16="http://schemas.microsoft.com/office/drawing/2014/main" id="{87D24673-0CCC-CAEB-2F86-A7146DF39285}"/>
                    </a:ext>
                  </a:extLst>
                </p14:cNvPr>
                <p14:cNvContentPartPr/>
                <p14:nvPr/>
              </p14:nvContentPartPr>
              <p14:xfrm>
                <a:off x="9783742" y="3498733"/>
                <a:ext cx="227160" cy="127080"/>
              </p14:xfrm>
            </p:contentPart>
          </mc:Choice>
          <mc:Fallback xmlns="">
            <p:pic>
              <p:nvPicPr>
                <p:cNvPr id="334" name="Ink 333">
                  <a:extLst>
                    <a:ext uri="{FF2B5EF4-FFF2-40B4-BE49-F238E27FC236}">
                      <a16:creationId xmlns:a16="http://schemas.microsoft.com/office/drawing/2014/main" id="{87D24673-0CCC-CAEB-2F86-A7146DF39285}"/>
                    </a:ext>
                  </a:extLst>
                </p:cNvPr>
                <p:cNvPicPr/>
                <p:nvPr/>
              </p:nvPicPr>
              <p:blipFill>
                <a:blip r:embed="rId566"/>
                <a:stretch>
                  <a:fillRect/>
                </a:stretch>
              </p:blipFill>
              <p:spPr>
                <a:xfrm>
                  <a:off x="9777622" y="3492613"/>
                  <a:ext cx="2394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35" name="Ink 334">
                  <a:extLst>
                    <a:ext uri="{FF2B5EF4-FFF2-40B4-BE49-F238E27FC236}">
                      <a16:creationId xmlns:a16="http://schemas.microsoft.com/office/drawing/2014/main" id="{9C6654CC-A0D4-C6BF-D327-8F5B63BBCB81}"/>
                    </a:ext>
                  </a:extLst>
                </p14:cNvPr>
                <p14:cNvContentPartPr/>
                <p14:nvPr/>
              </p14:nvContentPartPr>
              <p14:xfrm>
                <a:off x="10052302" y="3321973"/>
                <a:ext cx="376200" cy="307440"/>
              </p14:xfrm>
            </p:contentPart>
          </mc:Choice>
          <mc:Fallback xmlns="">
            <p:pic>
              <p:nvPicPr>
                <p:cNvPr id="335" name="Ink 334">
                  <a:extLst>
                    <a:ext uri="{FF2B5EF4-FFF2-40B4-BE49-F238E27FC236}">
                      <a16:creationId xmlns:a16="http://schemas.microsoft.com/office/drawing/2014/main" id="{9C6654CC-A0D4-C6BF-D327-8F5B63BBCB81}"/>
                    </a:ext>
                  </a:extLst>
                </p:cNvPr>
                <p:cNvPicPr/>
                <p:nvPr/>
              </p:nvPicPr>
              <p:blipFill>
                <a:blip r:embed="rId568"/>
                <a:stretch>
                  <a:fillRect/>
                </a:stretch>
              </p:blipFill>
              <p:spPr>
                <a:xfrm>
                  <a:off x="10046182" y="3315853"/>
                  <a:ext cx="38844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37" name="Ink 336">
                  <a:extLst>
                    <a:ext uri="{FF2B5EF4-FFF2-40B4-BE49-F238E27FC236}">
                      <a16:creationId xmlns:a16="http://schemas.microsoft.com/office/drawing/2014/main" id="{736F4157-4D93-397C-317C-93949B2B5E89}"/>
                    </a:ext>
                  </a:extLst>
                </p14:cNvPr>
                <p14:cNvContentPartPr/>
                <p14:nvPr/>
              </p14:nvContentPartPr>
              <p14:xfrm>
                <a:off x="10718302" y="3349693"/>
                <a:ext cx="222840" cy="266040"/>
              </p14:xfrm>
            </p:contentPart>
          </mc:Choice>
          <mc:Fallback xmlns="">
            <p:pic>
              <p:nvPicPr>
                <p:cNvPr id="337" name="Ink 336">
                  <a:extLst>
                    <a:ext uri="{FF2B5EF4-FFF2-40B4-BE49-F238E27FC236}">
                      <a16:creationId xmlns:a16="http://schemas.microsoft.com/office/drawing/2014/main" id="{736F4157-4D93-397C-317C-93949B2B5E89}"/>
                    </a:ext>
                  </a:extLst>
                </p:cNvPr>
                <p:cNvPicPr/>
                <p:nvPr/>
              </p:nvPicPr>
              <p:blipFill>
                <a:blip r:embed="rId570"/>
                <a:stretch>
                  <a:fillRect/>
                </a:stretch>
              </p:blipFill>
              <p:spPr>
                <a:xfrm>
                  <a:off x="10712182" y="3343573"/>
                  <a:ext cx="235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38" name="Ink 337">
                  <a:extLst>
                    <a:ext uri="{FF2B5EF4-FFF2-40B4-BE49-F238E27FC236}">
                      <a16:creationId xmlns:a16="http://schemas.microsoft.com/office/drawing/2014/main" id="{1BA40AC8-39C0-9001-BF9F-B38054AEAE56}"/>
                    </a:ext>
                  </a:extLst>
                </p14:cNvPr>
                <p14:cNvContentPartPr/>
                <p14:nvPr/>
              </p14:nvContentPartPr>
              <p14:xfrm>
                <a:off x="10794262" y="3485773"/>
                <a:ext cx="161280" cy="7920"/>
              </p14:xfrm>
            </p:contentPart>
          </mc:Choice>
          <mc:Fallback xmlns="">
            <p:pic>
              <p:nvPicPr>
                <p:cNvPr id="338" name="Ink 337">
                  <a:extLst>
                    <a:ext uri="{FF2B5EF4-FFF2-40B4-BE49-F238E27FC236}">
                      <a16:creationId xmlns:a16="http://schemas.microsoft.com/office/drawing/2014/main" id="{1BA40AC8-39C0-9001-BF9F-B38054AEAE56}"/>
                    </a:ext>
                  </a:extLst>
                </p:cNvPr>
                <p:cNvPicPr/>
                <p:nvPr/>
              </p:nvPicPr>
              <p:blipFill>
                <a:blip r:embed="rId572"/>
                <a:stretch>
                  <a:fillRect/>
                </a:stretch>
              </p:blipFill>
              <p:spPr>
                <a:xfrm>
                  <a:off x="10788142" y="3479653"/>
                  <a:ext cx="1735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39" name="Ink 338">
                  <a:extLst>
                    <a:ext uri="{FF2B5EF4-FFF2-40B4-BE49-F238E27FC236}">
                      <a16:creationId xmlns:a16="http://schemas.microsoft.com/office/drawing/2014/main" id="{9EABCB4D-6614-DD16-30E5-4272FB5BD26D}"/>
                    </a:ext>
                  </a:extLst>
                </p14:cNvPr>
                <p14:cNvContentPartPr/>
                <p14:nvPr/>
              </p14:nvContentPartPr>
              <p14:xfrm>
                <a:off x="10950142" y="3456613"/>
                <a:ext cx="124920" cy="110160"/>
              </p14:xfrm>
            </p:contentPart>
          </mc:Choice>
          <mc:Fallback xmlns="">
            <p:pic>
              <p:nvPicPr>
                <p:cNvPr id="339" name="Ink 338">
                  <a:extLst>
                    <a:ext uri="{FF2B5EF4-FFF2-40B4-BE49-F238E27FC236}">
                      <a16:creationId xmlns:a16="http://schemas.microsoft.com/office/drawing/2014/main" id="{9EABCB4D-6614-DD16-30E5-4272FB5BD26D}"/>
                    </a:ext>
                  </a:extLst>
                </p:cNvPr>
                <p:cNvPicPr/>
                <p:nvPr/>
              </p:nvPicPr>
              <p:blipFill>
                <a:blip r:embed="rId574"/>
                <a:stretch>
                  <a:fillRect/>
                </a:stretch>
              </p:blipFill>
              <p:spPr>
                <a:xfrm>
                  <a:off x="10944022" y="3450493"/>
                  <a:ext cx="1371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40" name="Ink 339">
                  <a:extLst>
                    <a:ext uri="{FF2B5EF4-FFF2-40B4-BE49-F238E27FC236}">
                      <a16:creationId xmlns:a16="http://schemas.microsoft.com/office/drawing/2014/main" id="{396DE81E-AD4D-5287-24AF-EE9B86CC2EEA}"/>
                    </a:ext>
                  </a:extLst>
                </p14:cNvPr>
                <p14:cNvContentPartPr/>
                <p14:nvPr/>
              </p14:nvContentPartPr>
              <p14:xfrm>
                <a:off x="11357662" y="3271573"/>
                <a:ext cx="158760" cy="272520"/>
              </p14:xfrm>
            </p:contentPart>
          </mc:Choice>
          <mc:Fallback xmlns="">
            <p:pic>
              <p:nvPicPr>
                <p:cNvPr id="340" name="Ink 339">
                  <a:extLst>
                    <a:ext uri="{FF2B5EF4-FFF2-40B4-BE49-F238E27FC236}">
                      <a16:creationId xmlns:a16="http://schemas.microsoft.com/office/drawing/2014/main" id="{396DE81E-AD4D-5287-24AF-EE9B86CC2EEA}"/>
                    </a:ext>
                  </a:extLst>
                </p:cNvPr>
                <p:cNvPicPr/>
                <p:nvPr/>
              </p:nvPicPr>
              <p:blipFill>
                <a:blip r:embed="rId576"/>
                <a:stretch>
                  <a:fillRect/>
                </a:stretch>
              </p:blipFill>
              <p:spPr>
                <a:xfrm>
                  <a:off x="11351542" y="3265453"/>
                  <a:ext cx="1710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41" name="Ink 340">
                  <a:extLst>
                    <a:ext uri="{FF2B5EF4-FFF2-40B4-BE49-F238E27FC236}">
                      <a16:creationId xmlns:a16="http://schemas.microsoft.com/office/drawing/2014/main" id="{E625C21E-9C1E-1D21-62C6-BB453F0F271C}"/>
                    </a:ext>
                  </a:extLst>
                </p14:cNvPr>
                <p14:cNvContentPartPr/>
                <p14:nvPr/>
              </p14:nvContentPartPr>
              <p14:xfrm>
                <a:off x="11382142" y="3372733"/>
                <a:ext cx="222480" cy="57960"/>
              </p14:xfrm>
            </p:contentPart>
          </mc:Choice>
          <mc:Fallback xmlns="">
            <p:pic>
              <p:nvPicPr>
                <p:cNvPr id="341" name="Ink 340">
                  <a:extLst>
                    <a:ext uri="{FF2B5EF4-FFF2-40B4-BE49-F238E27FC236}">
                      <a16:creationId xmlns:a16="http://schemas.microsoft.com/office/drawing/2014/main" id="{E625C21E-9C1E-1D21-62C6-BB453F0F271C}"/>
                    </a:ext>
                  </a:extLst>
                </p:cNvPr>
                <p:cNvPicPr/>
                <p:nvPr/>
              </p:nvPicPr>
              <p:blipFill>
                <a:blip r:embed="rId578"/>
                <a:stretch>
                  <a:fillRect/>
                </a:stretch>
              </p:blipFill>
              <p:spPr>
                <a:xfrm>
                  <a:off x="11376022" y="3366613"/>
                  <a:ext cx="2347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42" name="Ink 341">
                  <a:extLst>
                    <a:ext uri="{FF2B5EF4-FFF2-40B4-BE49-F238E27FC236}">
                      <a16:creationId xmlns:a16="http://schemas.microsoft.com/office/drawing/2014/main" id="{729D0C25-79E2-8DCA-B87D-C66B80634738}"/>
                    </a:ext>
                  </a:extLst>
                </p14:cNvPr>
                <p14:cNvContentPartPr/>
                <p14:nvPr/>
              </p14:nvContentPartPr>
              <p14:xfrm>
                <a:off x="11594542" y="3310093"/>
                <a:ext cx="320040" cy="211680"/>
              </p14:xfrm>
            </p:contentPart>
          </mc:Choice>
          <mc:Fallback xmlns="">
            <p:pic>
              <p:nvPicPr>
                <p:cNvPr id="342" name="Ink 341">
                  <a:extLst>
                    <a:ext uri="{FF2B5EF4-FFF2-40B4-BE49-F238E27FC236}">
                      <a16:creationId xmlns:a16="http://schemas.microsoft.com/office/drawing/2014/main" id="{729D0C25-79E2-8DCA-B87D-C66B80634738}"/>
                    </a:ext>
                  </a:extLst>
                </p:cNvPr>
                <p:cNvPicPr/>
                <p:nvPr/>
              </p:nvPicPr>
              <p:blipFill>
                <a:blip r:embed="rId580"/>
                <a:stretch>
                  <a:fillRect/>
                </a:stretch>
              </p:blipFill>
              <p:spPr>
                <a:xfrm>
                  <a:off x="11588422" y="3303973"/>
                  <a:ext cx="3322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45" name="Ink 344">
                  <a:extLst>
                    <a:ext uri="{FF2B5EF4-FFF2-40B4-BE49-F238E27FC236}">
                      <a16:creationId xmlns:a16="http://schemas.microsoft.com/office/drawing/2014/main" id="{03B4F1E4-3285-2103-3ACB-618CB81F19A0}"/>
                    </a:ext>
                  </a:extLst>
                </p14:cNvPr>
                <p14:cNvContentPartPr/>
                <p14:nvPr/>
              </p14:nvContentPartPr>
              <p14:xfrm>
                <a:off x="7704742" y="3807613"/>
                <a:ext cx="290880" cy="149760"/>
              </p14:xfrm>
            </p:contentPart>
          </mc:Choice>
          <mc:Fallback xmlns="">
            <p:pic>
              <p:nvPicPr>
                <p:cNvPr id="345" name="Ink 344">
                  <a:extLst>
                    <a:ext uri="{FF2B5EF4-FFF2-40B4-BE49-F238E27FC236}">
                      <a16:creationId xmlns:a16="http://schemas.microsoft.com/office/drawing/2014/main" id="{03B4F1E4-3285-2103-3ACB-618CB81F19A0}"/>
                    </a:ext>
                  </a:extLst>
                </p:cNvPr>
                <p:cNvPicPr/>
                <p:nvPr/>
              </p:nvPicPr>
              <p:blipFill>
                <a:blip r:embed="rId582"/>
                <a:stretch>
                  <a:fillRect/>
                </a:stretch>
              </p:blipFill>
              <p:spPr>
                <a:xfrm>
                  <a:off x="7698622" y="3801493"/>
                  <a:ext cx="3031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46" name="Ink 345">
                  <a:extLst>
                    <a:ext uri="{FF2B5EF4-FFF2-40B4-BE49-F238E27FC236}">
                      <a16:creationId xmlns:a16="http://schemas.microsoft.com/office/drawing/2014/main" id="{6F05F8AE-F7E6-3774-D630-176A74D3E1E0}"/>
                    </a:ext>
                  </a:extLst>
                </p14:cNvPr>
                <p14:cNvContentPartPr/>
                <p14:nvPr/>
              </p14:nvContentPartPr>
              <p14:xfrm>
                <a:off x="7983022" y="3820573"/>
                <a:ext cx="229680" cy="87840"/>
              </p14:xfrm>
            </p:contentPart>
          </mc:Choice>
          <mc:Fallback xmlns="">
            <p:pic>
              <p:nvPicPr>
                <p:cNvPr id="346" name="Ink 345">
                  <a:extLst>
                    <a:ext uri="{FF2B5EF4-FFF2-40B4-BE49-F238E27FC236}">
                      <a16:creationId xmlns:a16="http://schemas.microsoft.com/office/drawing/2014/main" id="{6F05F8AE-F7E6-3774-D630-176A74D3E1E0}"/>
                    </a:ext>
                  </a:extLst>
                </p:cNvPr>
                <p:cNvPicPr/>
                <p:nvPr/>
              </p:nvPicPr>
              <p:blipFill>
                <a:blip r:embed="rId584"/>
                <a:stretch>
                  <a:fillRect/>
                </a:stretch>
              </p:blipFill>
              <p:spPr>
                <a:xfrm>
                  <a:off x="7976902" y="3814453"/>
                  <a:ext cx="2419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47" name="Ink 346">
                  <a:extLst>
                    <a:ext uri="{FF2B5EF4-FFF2-40B4-BE49-F238E27FC236}">
                      <a16:creationId xmlns:a16="http://schemas.microsoft.com/office/drawing/2014/main" id="{E00457B7-17CF-6DEB-017C-365F913E8EC7}"/>
                    </a:ext>
                  </a:extLst>
                </p14:cNvPr>
                <p14:cNvContentPartPr/>
                <p14:nvPr/>
              </p14:nvContentPartPr>
              <p14:xfrm>
                <a:off x="8107222" y="3801493"/>
                <a:ext cx="66240" cy="162360"/>
              </p14:xfrm>
            </p:contentPart>
          </mc:Choice>
          <mc:Fallback xmlns="">
            <p:pic>
              <p:nvPicPr>
                <p:cNvPr id="347" name="Ink 346">
                  <a:extLst>
                    <a:ext uri="{FF2B5EF4-FFF2-40B4-BE49-F238E27FC236}">
                      <a16:creationId xmlns:a16="http://schemas.microsoft.com/office/drawing/2014/main" id="{E00457B7-17CF-6DEB-017C-365F913E8EC7}"/>
                    </a:ext>
                  </a:extLst>
                </p:cNvPr>
                <p:cNvPicPr/>
                <p:nvPr/>
              </p:nvPicPr>
              <p:blipFill>
                <a:blip r:embed="rId586"/>
                <a:stretch>
                  <a:fillRect/>
                </a:stretch>
              </p:blipFill>
              <p:spPr>
                <a:xfrm>
                  <a:off x="8101102" y="3795373"/>
                  <a:ext cx="784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48" name="Ink 347">
                  <a:extLst>
                    <a:ext uri="{FF2B5EF4-FFF2-40B4-BE49-F238E27FC236}">
                      <a16:creationId xmlns:a16="http://schemas.microsoft.com/office/drawing/2014/main" id="{AA172571-32BA-06EA-C1E8-9EBFC75035F4}"/>
                    </a:ext>
                  </a:extLst>
                </p14:cNvPr>
                <p14:cNvContentPartPr/>
                <p14:nvPr/>
              </p14:nvContentPartPr>
              <p14:xfrm>
                <a:off x="8353462" y="3733453"/>
                <a:ext cx="83520" cy="222480"/>
              </p14:xfrm>
            </p:contentPart>
          </mc:Choice>
          <mc:Fallback xmlns="">
            <p:pic>
              <p:nvPicPr>
                <p:cNvPr id="348" name="Ink 347">
                  <a:extLst>
                    <a:ext uri="{FF2B5EF4-FFF2-40B4-BE49-F238E27FC236}">
                      <a16:creationId xmlns:a16="http://schemas.microsoft.com/office/drawing/2014/main" id="{AA172571-32BA-06EA-C1E8-9EBFC75035F4}"/>
                    </a:ext>
                  </a:extLst>
                </p:cNvPr>
                <p:cNvPicPr/>
                <p:nvPr/>
              </p:nvPicPr>
              <p:blipFill>
                <a:blip r:embed="rId588"/>
                <a:stretch>
                  <a:fillRect/>
                </a:stretch>
              </p:blipFill>
              <p:spPr>
                <a:xfrm>
                  <a:off x="8347342" y="3727333"/>
                  <a:ext cx="957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49" name="Ink 348">
                  <a:extLst>
                    <a:ext uri="{FF2B5EF4-FFF2-40B4-BE49-F238E27FC236}">
                      <a16:creationId xmlns:a16="http://schemas.microsoft.com/office/drawing/2014/main" id="{B05AD221-B71D-44C0-2830-B13B7BC23B5A}"/>
                    </a:ext>
                  </a:extLst>
                </p14:cNvPr>
                <p14:cNvContentPartPr/>
                <p14:nvPr/>
              </p14:nvContentPartPr>
              <p14:xfrm>
                <a:off x="8348782" y="3852613"/>
                <a:ext cx="183240" cy="19440"/>
              </p14:xfrm>
            </p:contentPart>
          </mc:Choice>
          <mc:Fallback xmlns="">
            <p:pic>
              <p:nvPicPr>
                <p:cNvPr id="349" name="Ink 348">
                  <a:extLst>
                    <a:ext uri="{FF2B5EF4-FFF2-40B4-BE49-F238E27FC236}">
                      <a16:creationId xmlns:a16="http://schemas.microsoft.com/office/drawing/2014/main" id="{B05AD221-B71D-44C0-2830-B13B7BC23B5A}"/>
                    </a:ext>
                  </a:extLst>
                </p:cNvPr>
                <p:cNvPicPr/>
                <p:nvPr/>
              </p:nvPicPr>
              <p:blipFill>
                <a:blip r:embed="rId590"/>
                <a:stretch>
                  <a:fillRect/>
                </a:stretch>
              </p:blipFill>
              <p:spPr>
                <a:xfrm>
                  <a:off x="8342662" y="3846493"/>
                  <a:ext cx="1954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50" name="Ink 349">
                  <a:extLst>
                    <a:ext uri="{FF2B5EF4-FFF2-40B4-BE49-F238E27FC236}">
                      <a16:creationId xmlns:a16="http://schemas.microsoft.com/office/drawing/2014/main" id="{09916E44-5241-12D5-3405-657D305E8349}"/>
                    </a:ext>
                  </a:extLst>
                </p14:cNvPr>
                <p14:cNvContentPartPr/>
                <p14:nvPr/>
              </p14:nvContentPartPr>
              <p14:xfrm>
                <a:off x="8548582" y="3813733"/>
                <a:ext cx="230040" cy="144720"/>
              </p14:xfrm>
            </p:contentPart>
          </mc:Choice>
          <mc:Fallback xmlns="">
            <p:pic>
              <p:nvPicPr>
                <p:cNvPr id="350" name="Ink 349">
                  <a:extLst>
                    <a:ext uri="{FF2B5EF4-FFF2-40B4-BE49-F238E27FC236}">
                      <a16:creationId xmlns:a16="http://schemas.microsoft.com/office/drawing/2014/main" id="{09916E44-5241-12D5-3405-657D305E8349}"/>
                    </a:ext>
                  </a:extLst>
                </p:cNvPr>
                <p:cNvPicPr/>
                <p:nvPr/>
              </p:nvPicPr>
              <p:blipFill>
                <a:blip r:embed="rId592"/>
                <a:stretch>
                  <a:fillRect/>
                </a:stretch>
              </p:blipFill>
              <p:spPr>
                <a:xfrm>
                  <a:off x="8542462" y="3807613"/>
                  <a:ext cx="2422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51" name="Ink 350">
                  <a:extLst>
                    <a:ext uri="{FF2B5EF4-FFF2-40B4-BE49-F238E27FC236}">
                      <a16:creationId xmlns:a16="http://schemas.microsoft.com/office/drawing/2014/main" id="{9779E793-DE03-5A9E-B85B-B938173FF835}"/>
                    </a:ext>
                  </a:extLst>
                </p14:cNvPr>
                <p14:cNvContentPartPr/>
                <p14:nvPr/>
              </p14:nvContentPartPr>
              <p14:xfrm>
                <a:off x="8731822" y="3825973"/>
                <a:ext cx="241920" cy="109440"/>
              </p14:xfrm>
            </p:contentPart>
          </mc:Choice>
          <mc:Fallback xmlns="">
            <p:pic>
              <p:nvPicPr>
                <p:cNvPr id="351" name="Ink 350">
                  <a:extLst>
                    <a:ext uri="{FF2B5EF4-FFF2-40B4-BE49-F238E27FC236}">
                      <a16:creationId xmlns:a16="http://schemas.microsoft.com/office/drawing/2014/main" id="{9779E793-DE03-5A9E-B85B-B938173FF835}"/>
                    </a:ext>
                  </a:extLst>
                </p:cNvPr>
                <p:cNvPicPr/>
                <p:nvPr/>
              </p:nvPicPr>
              <p:blipFill>
                <a:blip r:embed="rId594"/>
                <a:stretch>
                  <a:fillRect/>
                </a:stretch>
              </p:blipFill>
              <p:spPr>
                <a:xfrm>
                  <a:off x="8725702" y="3819853"/>
                  <a:ext cx="2541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52" name="Ink 351">
                  <a:extLst>
                    <a:ext uri="{FF2B5EF4-FFF2-40B4-BE49-F238E27FC236}">
                      <a16:creationId xmlns:a16="http://schemas.microsoft.com/office/drawing/2014/main" id="{657F56D0-C58A-E02D-CE9C-2A419A76B078}"/>
                    </a:ext>
                  </a:extLst>
                </p14:cNvPr>
                <p14:cNvContentPartPr/>
                <p14:nvPr/>
              </p14:nvContentPartPr>
              <p14:xfrm>
                <a:off x="9007222" y="3814093"/>
                <a:ext cx="240120" cy="133920"/>
              </p14:xfrm>
            </p:contentPart>
          </mc:Choice>
          <mc:Fallback xmlns="">
            <p:pic>
              <p:nvPicPr>
                <p:cNvPr id="352" name="Ink 351">
                  <a:extLst>
                    <a:ext uri="{FF2B5EF4-FFF2-40B4-BE49-F238E27FC236}">
                      <a16:creationId xmlns:a16="http://schemas.microsoft.com/office/drawing/2014/main" id="{657F56D0-C58A-E02D-CE9C-2A419A76B078}"/>
                    </a:ext>
                  </a:extLst>
                </p:cNvPr>
                <p:cNvPicPr/>
                <p:nvPr/>
              </p:nvPicPr>
              <p:blipFill>
                <a:blip r:embed="rId596"/>
                <a:stretch>
                  <a:fillRect/>
                </a:stretch>
              </p:blipFill>
              <p:spPr>
                <a:xfrm>
                  <a:off x="9001102" y="3807973"/>
                  <a:ext cx="252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53" name="Ink 352">
                  <a:extLst>
                    <a:ext uri="{FF2B5EF4-FFF2-40B4-BE49-F238E27FC236}">
                      <a16:creationId xmlns:a16="http://schemas.microsoft.com/office/drawing/2014/main" id="{B2014155-F9D2-C411-BCE5-18076B2FB91A}"/>
                    </a:ext>
                  </a:extLst>
                </p14:cNvPr>
                <p14:cNvContentPartPr/>
                <p14:nvPr/>
              </p14:nvContentPartPr>
              <p14:xfrm>
                <a:off x="9298102" y="3730933"/>
                <a:ext cx="47880" cy="216000"/>
              </p14:xfrm>
            </p:contentPart>
          </mc:Choice>
          <mc:Fallback xmlns="">
            <p:pic>
              <p:nvPicPr>
                <p:cNvPr id="353" name="Ink 352">
                  <a:extLst>
                    <a:ext uri="{FF2B5EF4-FFF2-40B4-BE49-F238E27FC236}">
                      <a16:creationId xmlns:a16="http://schemas.microsoft.com/office/drawing/2014/main" id="{B2014155-F9D2-C411-BCE5-18076B2FB91A}"/>
                    </a:ext>
                  </a:extLst>
                </p:cNvPr>
                <p:cNvPicPr/>
                <p:nvPr/>
              </p:nvPicPr>
              <p:blipFill>
                <a:blip r:embed="rId598"/>
                <a:stretch>
                  <a:fillRect/>
                </a:stretch>
              </p:blipFill>
              <p:spPr>
                <a:xfrm>
                  <a:off x="9291982" y="3724813"/>
                  <a:ext cx="601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54" name="Ink 353">
                  <a:extLst>
                    <a:ext uri="{FF2B5EF4-FFF2-40B4-BE49-F238E27FC236}">
                      <a16:creationId xmlns:a16="http://schemas.microsoft.com/office/drawing/2014/main" id="{8CE1FB09-F687-C312-5A3A-667A9430C69D}"/>
                    </a:ext>
                  </a:extLst>
                </p14:cNvPr>
                <p14:cNvContentPartPr/>
                <p14:nvPr/>
              </p14:nvContentPartPr>
              <p14:xfrm>
                <a:off x="9317902" y="3856573"/>
                <a:ext cx="166320" cy="14400"/>
              </p14:xfrm>
            </p:contentPart>
          </mc:Choice>
          <mc:Fallback xmlns="">
            <p:pic>
              <p:nvPicPr>
                <p:cNvPr id="354" name="Ink 353">
                  <a:extLst>
                    <a:ext uri="{FF2B5EF4-FFF2-40B4-BE49-F238E27FC236}">
                      <a16:creationId xmlns:a16="http://schemas.microsoft.com/office/drawing/2014/main" id="{8CE1FB09-F687-C312-5A3A-667A9430C69D}"/>
                    </a:ext>
                  </a:extLst>
                </p:cNvPr>
                <p:cNvPicPr/>
                <p:nvPr/>
              </p:nvPicPr>
              <p:blipFill>
                <a:blip r:embed="rId600"/>
                <a:stretch>
                  <a:fillRect/>
                </a:stretch>
              </p:blipFill>
              <p:spPr>
                <a:xfrm>
                  <a:off x="9311782" y="3850453"/>
                  <a:ext cx="1785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55" name="Ink 354">
                  <a:extLst>
                    <a:ext uri="{FF2B5EF4-FFF2-40B4-BE49-F238E27FC236}">
                      <a16:creationId xmlns:a16="http://schemas.microsoft.com/office/drawing/2014/main" id="{288C84F0-8957-C563-6539-4A9EB622EC49}"/>
                    </a:ext>
                  </a:extLst>
                </p14:cNvPr>
                <p14:cNvContentPartPr/>
                <p14:nvPr/>
              </p14:nvContentPartPr>
              <p14:xfrm>
                <a:off x="9317902" y="3834973"/>
                <a:ext cx="334800" cy="99000"/>
              </p14:xfrm>
            </p:contentPart>
          </mc:Choice>
          <mc:Fallback xmlns="">
            <p:pic>
              <p:nvPicPr>
                <p:cNvPr id="355" name="Ink 354">
                  <a:extLst>
                    <a:ext uri="{FF2B5EF4-FFF2-40B4-BE49-F238E27FC236}">
                      <a16:creationId xmlns:a16="http://schemas.microsoft.com/office/drawing/2014/main" id="{288C84F0-8957-C563-6539-4A9EB622EC49}"/>
                    </a:ext>
                  </a:extLst>
                </p:cNvPr>
                <p:cNvPicPr/>
                <p:nvPr/>
              </p:nvPicPr>
              <p:blipFill>
                <a:blip r:embed="rId602"/>
                <a:stretch>
                  <a:fillRect/>
                </a:stretch>
              </p:blipFill>
              <p:spPr>
                <a:xfrm>
                  <a:off x="9311782" y="3828853"/>
                  <a:ext cx="34704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56" name="Ink 355">
                  <a:extLst>
                    <a:ext uri="{FF2B5EF4-FFF2-40B4-BE49-F238E27FC236}">
                      <a16:creationId xmlns:a16="http://schemas.microsoft.com/office/drawing/2014/main" id="{EC257A12-8105-76CE-98A9-26DA409F5790}"/>
                    </a:ext>
                  </a:extLst>
                </p14:cNvPr>
                <p14:cNvContentPartPr/>
                <p14:nvPr/>
              </p14:nvContentPartPr>
              <p14:xfrm>
                <a:off x="9610582" y="3698533"/>
                <a:ext cx="434880" cy="263520"/>
              </p14:xfrm>
            </p:contentPart>
          </mc:Choice>
          <mc:Fallback xmlns="">
            <p:pic>
              <p:nvPicPr>
                <p:cNvPr id="356" name="Ink 355">
                  <a:extLst>
                    <a:ext uri="{FF2B5EF4-FFF2-40B4-BE49-F238E27FC236}">
                      <a16:creationId xmlns:a16="http://schemas.microsoft.com/office/drawing/2014/main" id="{EC257A12-8105-76CE-98A9-26DA409F5790}"/>
                    </a:ext>
                  </a:extLst>
                </p:cNvPr>
                <p:cNvPicPr/>
                <p:nvPr/>
              </p:nvPicPr>
              <p:blipFill>
                <a:blip r:embed="rId604"/>
                <a:stretch>
                  <a:fillRect/>
                </a:stretch>
              </p:blipFill>
              <p:spPr>
                <a:xfrm>
                  <a:off x="9604462" y="3692413"/>
                  <a:ext cx="4471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57" name="Ink 356">
                  <a:extLst>
                    <a:ext uri="{FF2B5EF4-FFF2-40B4-BE49-F238E27FC236}">
                      <a16:creationId xmlns:a16="http://schemas.microsoft.com/office/drawing/2014/main" id="{308A60C6-3C1F-82CF-6459-DCA70FAC3318}"/>
                    </a:ext>
                  </a:extLst>
                </p14:cNvPr>
                <p14:cNvContentPartPr/>
                <p14:nvPr/>
              </p14:nvContentPartPr>
              <p14:xfrm>
                <a:off x="10403662" y="3705733"/>
                <a:ext cx="427320" cy="266760"/>
              </p14:xfrm>
            </p:contentPart>
          </mc:Choice>
          <mc:Fallback xmlns="">
            <p:pic>
              <p:nvPicPr>
                <p:cNvPr id="357" name="Ink 356">
                  <a:extLst>
                    <a:ext uri="{FF2B5EF4-FFF2-40B4-BE49-F238E27FC236}">
                      <a16:creationId xmlns:a16="http://schemas.microsoft.com/office/drawing/2014/main" id="{308A60C6-3C1F-82CF-6459-DCA70FAC3318}"/>
                    </a:ext>
                  </a:extLst>
                </p:cNvPr>
                <p:cNvPicPr/>
                <p:nvPr/>
              </p:nvPicPr>
              <p:blipFill>
                <a:blip r:embed="rId606"/>
                <a:stretch>
                  <a:fillRect/>
                </a:stretch>
              </p:blipFill>
              <p:spPr>
                <a:xfrm>
                  <a:off x="10397542" y="3699613"/>
                  <a:ext cx="4395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58" name="Ink 357">
                  <a:extLst>
                    <a:ext uri="{FF2B5EF4-FFF2-40B4-BE49-F238E27FC236}">
                      <a16:creationId xmlns:a16="http://schemas.microsoft.com/office/drawing/2014/main" id="{F07A3463-960D-DB1B-3528-F38FA0918ED7}"/>
                    </a:ext>
                  </a:extLst>
                </p14:cNvPr>
                <p14:cNvContentPartPr/>
                <p14:nvPr/>
              </p14:nvContentPartPr>
              <p14:xfrm>
                <a:off x="10745302" y="3811573"/>
                <a:ext cx="307800" cy="156600"/>
              </p14:xfrm>
            </p:contentPart>
          </mc:Choice>
          <mc:Fallback xmlns="">
            <p:pic>
              <p:nvPicPr>
                <p:cNvPr id="358" name="Ink 357">
                  <a:extLst>
                    <a:ext uri="{FF2B5EF4-FFF2-40B4-BE49-F238E27FC236}">
                      <a16:creationId xmlns:a16="http://schemas.microsoft.com/office/drawing/2014/main" id="{F07A3463-960D-DB1B-3528-F38FA0918ED7}"/>
                    </a:ext>
                  </a:extLst>
                </p:cNvPr>
                <p:cNvPicPr/>
                <p:nvPr/>
              </p:nvPicPr>
              <p:blipFill>
                <a:blip r:embed="rId608"/>
                <a:stretch>
                  <a:fillRect/>
                </a:stretch>
              </p:blipFill>
              <p:spPr>
                <a:xfrm>
                  <a:off x="10739182" y="3805453"/>
                  <a:ext cx="3200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59" name="Ink 358">
                  <a:extLst>
                    <a:ext uri="{FF2B5EF4-FFF2-40B4-BE49-F238E27FC236}">
                      <a16:creationId xmlns:a16="http://schemas.microsoft.com/office/drawing/2014/main" id="{BF37647C-8444-3711-6298-7A6E7B07F18F}"/>
                    </a:ext>
                  </a:extLst>
                </p14:cNvPr>
                <p14:cNvContentPartPr/>
                <p14:nvPr/>
              </p14:nvContentPartPr>
              <p14:xfrm>
                <a:off x="11113942" y="3690973"/>
                <a:ext cx="57240" cy="212040"/>
              </p14:xfrm>
            </p:contentPart>
          </mc:Choice>
          <mc:Fallback xmlns="">
            <p:pic>
              <p:nvPicPr>
                <p:cNvPr id="359" name="Ink 358">
                  <a:extLst>
                    <a:ext uri="{FF2B5EF4-FFF2-40B4-BE49-F238E27FC236}">
                      <a16:creationId xmlns:a16="http://schemas.microsoft.com/office/drawing/2014/main" id="{BF37647C-8444-3711-6298-7A6E7B07F18F}"/>
                    </a:ext>
                  </a:extLst>
                </p:cNvPr>
                <p:cNvPicPr/>
                <p:nvPr/>
              </p:nvPicPr>
              <p:blipFill>
                <a:blip r:embed="rId610"/>
                <a:stretch>
                  <a:fillRect/>
                </a:stretch>
              </p:blipFill>
              <p:spPr>
                <a:xfrm>
                  <a:off x="11107822" y="3684853"/>
                  <a:ext cx="69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60" name="Ink 359">
                  <a:extLst>
                    <a:ext uri="{FF2B5EF4-FFF2-40B4-BE49-F238E27FC236}">
                      <a16:creationId xmlns:a16="http://schemas.microsoft.com/office/drawing/2014/main" id="{298172D5-50E6-9D61-BCB5-3EBE1AA7054B}"/>
                    </a:ext>
                  </a:extLst>
                </p14:cNvPr>
                <p14:cNvContentPartPr/>
                <p14:nvPr/>
              </p14:nvContentPartPr>
              <p14:xfrm>
                <a:off x="11067502" y="3823093"/>
                <a:ext cx="246960" cy="37440"/>
              </p14:xfrm>
            </p:contentPart>
          </mc:Choice>
          <mc:Fallback xmlns="">
            <p:pic>
              <p:nvPicPr>
                <p:cNvPr id="360" name="Ink 359">
                  <a:extLst>
                    <a:ext uri="{FF2B5EF4-FFF2-40B4-BE49-F238E27FC236}">
                      <a16:creationId xmlns:a16="http://schemas.microsoft.com/office/drawing/2014/main" id="{298172D5-50E6-9D61-BCB5-3EBE1AA7054B}"/>
                    </a:ext>
                  </a:extLst>
                </p:cNvPr>
                <p:cNvPicPr/>
                <p:nvPr/>
              </p:nvPicPr>
              <p:blipFill>
                <a:blip r:embed="rId612"/>
                <a:stretch>
                  <a:fillRect/>
                </a:stretch>
              </p:blipFill>
              <p:spPr>
                <a:xfrm>
                  <a:off x="11061382" y="3816973"/>
                  <a:ext cx="259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61" name="Ink 360">
                  <a:extLst>
                    <a:ext uri="{FF2B5EF4-FFF2-40B4-BE49-F238E27FC236}">
                      <a16:creationId xmlns:a16="http://schemas.microsoft.com/office/drawing/2014/main" id="{DE5AF562-0B81-9991-54FD-6A35AA216485}"/>
                    </a:ext>
                  </a:extLst>
                </p14:cNvPr>
                <p14:cNvContentPartPr/>
                <p14:nvPr/>
              </p14:nvContentPartPr>
              <p14:xfrm>
                <a:off x="11254342" y="3797173"/>
                <a:ext cx="212400" cy="132840"/>
              </p14:xfrm>
            </p:contentPart>
          </mc:Choice>
          <mc:Fallback xmlns="">
            <p:pic>
              <p:nvPicPr>
                <p:cNvPr id="361" name="Ink 360">
                  <a:extLst>
                    <a:ext uri="{FF2B5EF4-FFF2-40B4-BE49-F238E27FC236}">
                      <a16:creationId xmlns:a16="http://schemas.microsoft.com/office/drawing/2014/main" id="{DE5AF562-0B81-9991-54FD-6A35AA216485}"/>
                    </a:ext>
                  </a:extLst>
                </p:cNvPr>
                <p:cNvPicPr/>
                <p:nvPr/>
              </p:nvPicPr>
              <p:blipFill>
                <a:blip r:embed="rId614"/>
                <a:stretch>
                  <a:fillRect/>
                </a:stretch>
              </p:blipFill>
              <p:spPr>
                <a:xfrm>
                  <a:off x="11248222" y="3791053"/>
                  <a:ext cx="2246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62" name="Ink 361">
                  <a:extLst>
                    <a:ext uri="{FF2B5EF4-FFF2-40B4-BE49-F238E27FC236}">
                      <a16:creationId xmlns:a16="http://schemas.microsoft.com/office/drawing/2014/main" id="{117653AD-4874-B7BD-3BAF-524777218032}"/>
                    </a:ext>
                  </a:extLst>
                </p14:cNvPr>
                <p14:cNvContentPartPr/>
                <p14:nvPr/>
              </p14:nvContentPartPr>
              <p14:xfrm>
                <a:off x="11714062" y="3746413"/>
                <a:ext cx="171360" cy="195840"/>
              </p14:xfrm>
            </p:contentPart>
          </mc:Choice>
          <mc:Fallback xmlns="">
            <p:pic>
              <p:nvPicPr>
                <p:cNvPr id="362" name="Ink 361">
                  <a:extLst>
                    <a:ext uri="{FF2B5EF4-FFF2-40B4-BE49-F238E27FC236}">
                      <a16:creationId xmlns:a16="http://schemas.microsoft.com/office/drawing/2014/main" id="{117653AD-4874-B7BD-3BAF-524777218032}"/>
                    </a:ext>
                  </a:extLst>
                </p:cNvPr>
                <p:cNvPicPr/>
                <p:nvPr/>
              </p:nvPicPr>
              <p:blipFill>
                <a:blip r:embed="rId616"/>
                <a:stretch>
                  <a:fillRect/>
                </a:stretch>
              </p:blipFill>
              <p:spPr>
                <a:xfrm>
                  <a:off x="11707942" y="3740293"/>
                  <a:ext cx="1836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63" name="Ink 362">
                  <a:extLst>
                    <a:ext uri="{FF2B5EF4-FFF2-40B4-BE49-F238E27FC236}">
                      <a16:creationId xmlns:a16="http://schemas.microsoft.com/office/drawing/2014/main" id="{A436CC68-B368-3B3D-7A64-0D7B1D34065D}"/>
                    </a:ext>
                  </a:extLst>
                </p14:cNvPr>
                <p14:cNvContentPartPr/>
                <p14:nvPr/>
              </p14:nvContentPartPr>
              <p14:xfrm>
                <a:off x="11767702" y="3791053"/>
                <a:ext cx="360" cy="360"/>
              </p14:xfrm>
            </p:contentPart>
          </mc:Choice>
          <mc:Fallback xmlns="">
            <p:pic>
              <p:nvPicPr>
                <p:cNvPr id="363" name="Ink 362">
                  <a:extLst>
                    <a:ext uri="{FF2B5EF4-FFF2-40B4-BE49-F238E27FC236}">
                      <a16:creationId xmlns:a16="http://schemas.microsoft.com/office/drawing/2014/main" id="{A436CC68-B368-3B3D-7A64-0D7B1D34065D}"/>
                    </a:ext>
                  </a:extLst>
                </p:cNvPr>
                <p:cNvPicPr/>
                <p:nvPr/>
              </p:nvPicPr>
              <p:blipFill>
                <a:blip r:embed="rId9"/>
                <a:stretch>
                  <a:fillRect/>
                </a:stretch>
              </p:blipFill>
              <p:spPr>
                <a:xfrm>
                  <a:off x="11761582" y="37849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64" name="Ink 363">
                  <a:extLst>
                    <a:ext uri="{FF2B5EF4-FFF2-40B4-BE49-F238E27FC236}">
                      <a16:creationId xmlns:a16="http://schemas.microsoft.com/office/drawing/2014/main" id="{6684F7B6-F047-3605-2E20-8433461F945B}"/>
                    </a:ext>
                  </a:extLst>
                </p14:cNvPr>
                <p14:cNvContentPartPr/>
                <p14:nvPr/>
              </p14:nvContentPartPr>
              <p14:xfrm>
                <a:off x="11711542" y="3791053"/>
                <a:ext cx="234720" cy="60840"/>
              </p14:xfrm>
            </p:contentPart>
          </mc:Choice>
          <mc:Fallback xmlns="">
            <p:pic>
              <p:nvPicPr>
                <p:cNvPr id="364" name="Ink 363">
                  <a:extLst>
                    <a:ext uri="{FF2B5EF4-FFF2-40B4-BE49-F238E27FC236}">
                      <a16:creationId xmlns:a16="http://schemas.microsoft.com/office/drawing/2014/main" id="{6684F7B6-F047-3605-2E20-8433461F945B}"/>
                    </a:ext>
                  </a:extLst>
                </p:cNvPr>
                <p:cNvPicPr/>
                <p:nvPr/>
              </p:nvPicPr>
              <p:blipFill>
                <a:blip r:embed="rId619"/>
                <a:stretch>
                  <a:fillRect/>
                </a:stretch>
              </p:blipFill>
              <p:spPr>
                <a:xfrm>
                  <a:off x="11705422" y="3784933"/>
                  <a:ext cx="2469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65" name="Ink 364">
                  <a:extLst>
                    <a:ext uri="{FF2B5EF4-FFF2-40B4-BE49-F238E27FC236}">
                      <a16:creationId xmlns:a16="http://schemas.microsoft.com/office/drawing/2014/main" id="{28E5F444-7A2B-47C3-E746-9BE411FFFE9B}"/>
                    </a:ext>
                  </a:extLst>
                </p14:cNvPr>
                <p14:cNvContentPartPr/>
                <p14:nvPr/>
              </p14:nvContentPartPr>
              <p14:xfrm>
                <a:off x="11891902" y="3774493"/>
                <a:ext cx="219960" cy="137520"/>
              </p14:xfrm>
            </p:contentPart>
          </mc:Choice>
          <mc:Fallback xmlns="">
            <p:pic>
              <p:nvPicPr>
                <p:cNvPr id="365" name="Ink 364">
                  <a:extLst>
                    <a:ext uri="{FF2B5EF4-FFF2-40B4-BE49-F238E27FC236}">
                      <a16:creationId xmlns:a16="http://schemas.microsoft.com/office/drawing/2014/main" id="{28E5F444-7A2B-47C3-E746-9BE411FFFE9B}"/>
                    </a:ext>
                  </a:extLst>
                </p:cNvPr>
                <p:cNvPicPr/>
                <p:nvPr/>
              </p:nvPicPr>
              <p:blipFill>
                <a:blip r:embed="rId621"/>
                <a:stretch>
                  <a:fillRect/>
                </a:stretch>
              </p:blipFill>
              <p:spPr>
                <a:xfrm>
                  <a:off x="11885782" y="3768373"/>
                  <a:ext cx="2322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71" name="Ink 370">
                  <a:extLst>
                    <a:ext uri="{FF2B5EF4-FFF2-40B4-BE49-F238E27FC236}">
                      <a16:creationId xmlns:a16="http://schemas.microsoft.com/office/drawing/2014/main" id="{680AE00D-9CF0-4C75-29D8-01C62487A2E6}"/>
                    </a:ext>
                  </a:extLst>
                </p14:cNvPr>
                <p14:cNvContentPartPr/>
                <p14:nvPr/>
              </p14:nvContentPartPr>
              <p14:xfrm>
                <a:off x="7697182" y="4015693"/>
                <a:ext cx="556920" cy="339840"/>
              </p14:xfrm>
            </p:contentPart>
          </mc:Choice>
          <mc:Fallback xmlns="">
            <p:pic>
              <p:nvPicPr>
                <p:cNvPr id="371" name="Ink 370">
                  <a:extLst>
                    <a:ext uri="{FF2B5EF4-FFF2-40B4-BE49-F238E27FC236}">
                      <a16:creationId xmlns:a16="http://schemas.microsoft.com/office/drawing/2014/main" id="{680AE00D-9CF0-4C75-29D8-01C62487A2E6}"/>
                    </a:ext>
                  </a:extLst>
                </p:cNvPr>
                <p:cNvPicPr/>
                <p:nvPr/>
              </p:nvPicPr>
              <p:blipFill>
                <a:blip r:embed="rId623"/>
                <a:stretch>
                  <a:fillRect/>
                </a:stretch>
              </p:blipFill>
              <p:spPr>
                <a:xfrm>
                  <a:off x="7691062" y="4009573"/>
                  <a:ext cx="56916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72" name="Ink 371">
                  <a:extLst>
                    <a:ext uri="{FF2B5EF4-FFF2-40B4-BE49-F238E27FC236}">
                      <a16:creationId xmlns:a16="http://schemas.microsoft.com/office/drawing/2014/main" id="{813DFDBD-9E14-3ECA-CDB6-BE4B0098E69B}"/>
                    </a:ext>
                  </a:extLst>
                </p14:cNvPr>
                <p14:cNvContentPartPr/>
                <p14:nvPr/>
              </p14:nvContentPartPr>
              <p14:xfrm>
                <a:off x="8282542" y="4173733"/>
                <a:ext cx="218160" cy="134280"/>
              </p14:xfrm>
            </p:contentPart>
          </mc:Choice>
          <mc:Fallback xmlns="">
            <p:pic>
              <p:nvPicPr>
                <p:cNvPr id="372" name="Ink 371">
                  <a:extLst>
                    <a:ext uri="{FF2B5EF4-FFF2-40B4-BE49-F238E27FC236}">
                      <a16:creationId xmlns:a16="http://schemas.microsoft.com/office/drawing/2014/main" id="{813DFDBD-9E14-3ECA-CDB6-BE4B0098E69B}"/>
                    </a:ext>
                  </a:extLst>
                </p:cNvPr>
                <p:cNvPicPr/>
                <p:nvPr/>
              </p:nvPicPr>
              <p:blipFill>
                <a:blip r:embed="rId625"/>
                <a:stretch>
                  <a:fillRect/>
                </a:stretch>
              </p:blipFill>
              <p:spPr>
                <a:xfrm>
                  <a:off x="8276422" y="4167613"/>
                  <a:ext cx="2304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73" name="Ink 372">
                  <a:extLst>
                    <a:ext uri="{FF2B5EF4-FFF2-40B4-BE49-F238E27FC236}">
                      <a16:creationId xmlns:a16="http://schemas.microsoft.com/office/drawing/2014/main" id="{A62A44C4-0A67-CE52-8D7E-71DBCB3D3DDA}"/>
                    </a:ext>
                  </a:extLst>
                </p14:cNvPr>
                <p14:cNvContentPartPr/>
                <p14:nvPr/>
              </p14:nvContentPartPr>
              <p14:xfrm>
                <a:off x="8480542" y="4181293"/>
                <a:ext cx="83160" cy="136440"/>
              </p14:xfrm>
            </p:contentPart>
          </mc:Choice>
          <mc:Fallback xmlns="">
            <p:pic>
              <p:nvPicPr>
                <p:cNvPr id="373" name="Ink 372">
                  <a:extLst>
                    <a:ext uri="{FF2B5EF4-FFF2-40B4-BE49-F238E27FC236}">
                      <a16:creationId xmlns:a16="http://schemas.microsoft.com/office/drawing/2014/main" id="{A62A44C4-0A67-CE52-8D7E-71DBCB3D3DDA}"/>
                    </a:ext>
                  </a:extLst>
                </p:cNvPr>
                <p:cNvPicPr/>
                <p:nvPr/>
              </p:nvPicPr>
              <p:blipFill>
                <a:blip r:embed="rId627"/>
                <a:stretch>
                  <a:fillRect/>
                </a:stretch>
              </p:blipFill>
              <p:spPr>
                <a:xfrm>
                  <a:off x="8474422" y="4175173"/>
                  <a:ext cx="954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74" name="Ink 373">
                  <a:extLst>
                    <a:ext uri="{FF2B5EF4-FFF2-40B4-BE49-F238E27FC236}">
                      <a16:creationId xmlns:a16="http://schemas.microsoft.com/office/drawing/2014/main" id="{7C6C39EE-EFEC-A6D8-3750-C92CBBAD4EC4}"/>
                    </a:ext>
                  </a:extLst>
                </p14:cNvPr>
                <p14:cNvContentPartPr/>
                <p14:nvPr/>
              </p14:nvContentPartPr>
              <p14:xfrm>
                <a:off x="8666302" y="4050253"/>
                <a:ext cx="44280" cy="156960"/>
              </p14:xfrm>
            </p:contentPart>
          </mc:Choice>
          <mc:Fallback xmlns="">
            <p:pic>
              <p:nvPicPr>
                <p:cNvPr id="374" name="Ink 373">
                  <a:extLst>
                    <a:ext uri="{FF2B5EF4-FFF2-40B4-BE49-F238E27FC236}">
                      <a16:creationId xmlns:a16="http://schemas.microsoft.com/office/drawing/2014/main" id="{7C6C39EE-EFEC-A6D8-3750-C92CBBAD4EC4}"/>
                    </a:ext>
                  </a:extLst>
                </p:cNvPr>
                <p:cNvPicPr/>
                <p:nvPr/>
              </p:nvPicPr>
              <p:blipFill>
                <a:blip r:embed="rId629"/>
                <a:stretch>
                  <a:fillRect/>
                </a:stretch>
              </p:blipFill>
              <p:spPr>
                <a:xfrm>
                  <a:off x="8660182" y="4044133"/>
                  <a:ext cx="565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75" name="Ink 374">
                  <a:extLst>
                    <a:ext uri="{FF2B5EF4-FFF2-40B4-BE49-F238E27FC236}">
                      <a16:creationId xmlns:a16="http://schemas.microsoft.com/office/drawing/2014/main" id="{CF1DA23C-4E0C-81F9-7F53-C8D8E104A700}"/>
                    </a:ext>
                  </a:extLst>
                </p14:cNvPr>
                <p14:cNvContentPartPr/>
                <p14:nvPr/>
              </p14:nvContentPartPr>
              <p14:xfrm>
                <a:off x="8624542" y="4166533"/>
                <a:ext cx="393480" cy="157320"/>
              </p14:xfrm>
            </p:contentPart>
          </mc:Choice>
          <mc:Fallback xmlns="">
            <p:pic>
              <p:nvPicPr>
                <p:cNvPr id="375" name="Ink 374">
                  <a:extLst>
                    <a:ext uri="{FF2B5EF4-FFF2-40B4-BE49-F238E27FC236}">
                      <a16:creationId xmlns:a16="http://schemas.microsoft.com/office/drawing/2014/main" id="{CF1DA23C-4E0C-81F9-7F53-C8D8E104A700}"/>
                    </a:ext>
                  </a:extLst>
                </p:cNvPr>
                <p:cNvPicPr/>
                <p:nvPr/>
              </p:nvPicPr>
              <p:blipFill>
                <a:blip r:embed="rId631"/>
                <a:stretch>
                  <a:fillRect/>
                </a:stretch>
              </p:blipFill>
              <p:spPr>
                <a:xfrm>
                  <a:off x="8618422" y="4160413"/>
                  <a:ext cx="4057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76" name="Ink 375">
                  <a:extLst>
                    <a:ext uri="{FF2B5EF4-FFF2-40B4-BE49-F238E27FC236}">
                      <a16:creationId xmlns:a16="http://schemas.microsoft.com/office/drawing/2014/main" id="{159B988B-67AD-538A-ADA6-019D201A9B0D}"/>
                    </a:ext>
                  </a:extLst>
                </p14:cNvPr>
                <p14:cNvContentPartPr/>
                <p14:nvPr/>
              </p14:nvContentPartPr>
              <p14:xfrm>
                <a:off x="8967982" y="4186333"/>
                <a:ext cx="135360" cy="132840"/>
              </p14:xfrm>
            </p:contentPart>
          </mc:Choice>
          <mc:Fallback xmlns="">
            <p:pic>
              <p:nvPicPr>
                <p:cNvPr id="376" name="Ink 375">
                  <a:extLst>
                    <a:ext uri="{FF2B5EF4-FFF2-40B4-BE49-F238E27FC236}">
                      <a16:creationId xmlns:a16="http://schemas.microsoft.com/office/drawing/2014/main" id="{159B988B-67AD-538A-ADA6-019D201A9B0D}"/>
                    </a:ext>
                  </a:extLst>
                </p:cNvPr>
                <p:cNvPicPr/>
                <p:nvPr/>
              </p:nvPicPr>
              <p:blipFill>
                <a:blip r:embed="rId633"/>
                <a:stretch>
                  <a:fillRect/>
                </a:stretch>
              </p:blipFill>
              <p:spPr>
                <a:xfrm>
                  <a:off x="8961862" y="4180213"/>
                  <a:ext cx="147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93" name="Ink 392">
                  <a:extLst>
                    <a:ext uri="{FF2B5EF4-FFF2-40B4-BE49-F238E27FC236}">
                      <a16:creationId xmlns:a16="http://schemas.microsoft.com/office/drawing/2014/main" id="{43AEF339-2A78-C81D-8794-BE3857240DA2}"/>
                    </a:ext>
                  </a:extLst>
                </p14:cNvPr>
                <p14:cNvContentPartPr/>
                <p14:nvPr/>
              </p14:nvContentPartPr>
              <p14:xfrm>
                <a:off x="7914622" y="4470013"/>
                <a:ext cx="420120" cy="190080"/>
              </p14:xfrm>
            </p:contentPart>
          </mc:Choice>
          <mc:Fallback xmlns="">
            <p:pic>
              <p:nvPicPr>
                <p:cNvPr id="393" name="Ink 392">
                  <a:extLst>
                    <a:ext uri="{FF2B5EF4-FFF2-40B4-BE49-F238E27FC236}">
                      <a16:creationId xmlns:a16="http://schemas.microsoft.com/office/drawing/2014/main" id="{43AEF339-2A78-C81D-8794-BE3857240DA2}"/>
                    </a:ext>
                  </a:extLst>
                </p:cNvPr>
                <p:cNvPicPr/>
                <p:nvPr/>
              </p:nvPicPr>
              <p:blipFill>
                <a:blip r:embed="rId635"/>
                <a:stretch>
                  <a:fillRect/>
                </a:stretch>
              </p:blipFill>
              <p:spPr>
                <a:xfrm>
                  <a:off x="7908502" y="4463893"/>
                  <a:ext cx="432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94" name="Ink 393">
                  <a:extLst>
                    <a:ext uri="{FF2B5EF4-FFF2-40B4-BE49-F238E27FC236}">
                      <a16:creationId xmlns:a16="http://schemas.microsoft.com/office/drawing/2014/main" id="{891C1B9E-CD79-08CD-EF62-95EDDA23AE73}"/>
                    </a:ext>
                  </a:extLst>
                </p14:cNvPr>
                <p14:cNvContentPartPr/>
                <p14:nvPr/>
              </p14:nvContentPartPr>
              <p14:xfrm>
                <a:off x="8507542" y="4485493"/>
                <a:ext cx="161280" cy="178560"/>
              </p14:xfrm>
            </p:contentPart>
          </mc:Choice>
          <mc:Fallback xmlns="">
            <p:pic>
              <p:nvPicPr>
                <p:cNvPr id="394" name="Ink 393">
                  <a:extLst>
                    <a:ext uri="{FF2B5EF4-FFF2-40B4-BE49-F238E27FC236}">
                      <a16:creationId xmlns:a16="http://schemas.microsoft.com/office/drawing/2014/main" id="{891C1B9E-CD79-08CD-EF62-95EDDA23AE73}"/>
                    </a:ext>
                  </a:extLst>
                </p:cNvPr>
                <p:cNvPicPr/>
                <p:nvPr/>
              </p:nvPicPr>
              <p:blipFill>
                <a:blip r:embed="rId637"/>
                <a:stretch>
                  <a:fillRect/>
                </a:stretch>
              </p:blipFill>
              <p:spPr>
                <a:xfrm>
                  <a:off x="8501422" y="4479373"/>
                  <a:ext cx="173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95" name="Ink 394">
                  <a:extLst>
                    <a:ext uri="{FF2B5EF4-FFF2-40B4-BE49-F238E27FC236}">
                      <a16:creationId xmlns:a16="http://schemas.microsoft.com/office/drawing/2014/main" id="{85030C1B-CD2F-0E31-4F52-3D9063AD786B}"/>
                    </a:ext>
                  </a:extLst>
                </p14:cNvPr>
                <p14:cNvContentPartPr/>
                <p14:nvPr/>
              </p14:nvContentPartPr>
              <p14:xfrm>
                <a:off x="8751622" y="4390453"/>
                <a:ext cx="27360" cy="192960"/>
              </p14:xfrm>
            </p:contentPart>
          </mc:Choice>
          <mc:Fallback xmlns="">
            <p:pic>
              <p:nvPicPr>
                <p:cNvPr id="395" name="Ink 394">
                  <a:extLst>
                    <a:ext uri="{FF2B5EF4-FFF2-40B4-BE49-F238E27FC236}">
                      <a16:creationId xmlns:a16="http://schemas.microsoft.com/office/drawing/2014/main" id="{85030C1B-CD2F-0E31-4F52-3D9063AD786B}"/>
                    </a:ext>
                  </a:extLst>
                </p:cNvPr>
                <p:cNvPicPr/>
                <p:nvPr/>
              </p:nvPicPr>
              <p:blipFill>
                <a:blip r:embed="rId639"/>
                <a:stretch>
                  <a:fillRect/>
                </a:stretch>
              </p:blipFill>
              <p:spPr>
                <a:xfrm>
                  <a:off x="8745502" y="4384333"/>
                  <a:ext cx="396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396" name="Ink 395">
                  <a:extLst>
                    <a:ext uri="{FF2B5EF4-FFF2-40B4-BE49-F238E27FC236}">
                      <a16:creationId xmlns:a16="http://schemas.microsoft.com/office/drawing/2014/main" id="{ADF4A78E-3997-1C5D-FAA2-492F92FA27E7}"/>
                    </a:ext>
                  </a:extLst>
                </p14:cNvPr>
                <p14:cNvContentPartPr/>
                <p14:nvPr/>
              </p14:nvContentPartPr>
              <p14:xfrm>
                <a:off x="8937022" y="4380733"/>
                <a:ext cx="97920" cy="192600"/>
              </p14:xfrm>
            </p:contentPart>
          </mc:Choice>
          <mc:Fallback xmlns="">
            <p:pic>
              <p:nvPicPr>
                <p:cNvPr id="396" name="Ink 395">
                  <a:extLst>
                    <a:ext uri="{FF2B5EF4-FFF2-40B4-BE49-F238E27FC236}">
                      <a16:creationId xmlns:a16="http://schemas.microsoft.com/office/drawing/2014/main" id="{ADF4A78E-3997-1C5D-FAA2-492F92FA27E7}"/>
                    </a:ext>
                  </a:extLst>
                </p:cNvPr>
                <p:cNvPicPr/>
                <p:nvPr/>
              </p:nvPicPr>
              <p:blipFill>
                <a:blip r:embed="rId641"/>
                <a:stretch>
                  <a:fillRect/>
                </a:stretch>
              </p:blipFill>
              <p:spPr>
                <a:xfrm>
                  <a:off x="8930902" y="4374613"/>
                  <a:ext cx="1101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397" name="Ink 396">
                  <a:extLst>
                    <a:ext uri="{FF2B5EF4-FFF2-40B4-BE49-F238E27FC236}">
                      <a16:creationId xmlns:a16="http://schemas.microsoft.com/office/drawing/2014/main" id="{6CA7A1D7-2B51-FA46-C8AB-BEFB85A23944}"/>
                    </a:ext>
                  </a:extLst>
                </p14:cNvPr>
                <p14:cNvContentPartPr/>
                <p14:nvPr/>
              </p14:nvContentPartPr>
              <p14:xfrm>
                <a:off x="8485582" y="4439053"/>
                <a:ext cx="75960" cy="7920"/>
              </p14:xfrm>
            </p:contentPart>
          </mc:Choice>
          <mc:Fallback xmlns="">
            <p:pic>
              <p:nvPicPr>
                <p:cNvPr id="397" name="Ink 396">
                  <a:extLst>
                    <a:ext uri="{FF2B5EF4-FFF2-40B4-BE49-F238E27FC236}">
                      <a16:creationId xmlns:a16="http://schemas.microsoft.com/office/drawing/2014/main" id="{6CA7A1D7-2B51-FA46-C8AB-BEFB85A23944}"/>
                    </a:ext>
                  </a:extLst>
                </p:cNvPr>
                <p:cNvPicPr/>
                <p:nvPr/>
              </p:nvPicPr>
              <p:blipFill>
                <a:blip r:embed="rId643"/>
                <a:stretch>
                  <a:fillRect/>
                </a:stretch>
              </p:blipFill>
              <p:spPr>
                <a:xfrm>
                  <a:off x="8479462" y="4432933"/>
                  <a:ext cx="882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77" name="Ink 376">
                  <a:extLst>
                    <a:ext uri="{FF2B5EF4-FFF2-40B4-BE49-F238E27FC236}">
                      <a16:creationId xmlns:a16="http://schemas.microsoft.com/office/drawing/2014/main" id="{2B87015F-ADC0-D159-5611-E77B7C5911D2}"/>
                    </a:ext>
                  </a:extLst>
                </p14:cNvPr>
                <p14:cNvContentPartPr/>
                <p14:nvPr/>
              </p14:nvContentPartPr>
              <p14:xfrm>
                <a:off x="9451822" y="4056733"/>
                <a:ext cx="444600" cy="300600"/>
              </p14:xfrm>
            </p:contentPart>
          </mc:Choice>
          <mc:Fallback xmlns="">
            <p:pic>
              <p:nvPicPr>
                <p:cNvPr id="377" name="Ink 376">
                  <a:extLst>
                    <a:ext uri="{FF2B5EF4-FFF2-40B4-BE49-F238E27FC236}">
                      <a16:creationId xmlns:a16="http://schemas.microsoft.com/office/drawing/2014/main" id="{2B87015F-ADC0-D159-5611-E77B7C5911D2}"/>
                    </a:ext>
                  </a:extLst>
                </p:cNvPr>
                <p:cNvPicPr/>
                <p:nvPr/>
              </p:nvPicPr>
              <p:blipFill>
                <a:blip r:embed="rId645"/>
                <a:stretch>
                  <a:fillRect/>
                </a:stretch>
              </p:blipFill>
              <p:spPr>
                <a:xfrm>
                  <a:off x="9445702" y="4050613"/>
                  <a:ext cx="4568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379" name="Ink 378">
                  <a:extLst>
                    <a:ext uri="{FF2B5EF4-FFF2-40B4-BE49-F238E27FC236}">
                      <a16:creationId xmlns:a16="http://schemas.microsoft.com/office/drawing/2014/main" id="{E6454837-D7FF-32D3-A989-50FC215759A8}"/>
                    </a:ext>
                  </a:extLst>
                </p14:cNvPr>
                <p14:cNvContentPartPr/>
                <p14:nvPr/>
              </p14:nvContentPartPr>
              <p14:xfrm>
                <a:off x="9831982" y="4117213"/>
                <a:ext cx="464400" cy="245520"/>
              </p14:xfrm>
            </p:contentPart>
          </mc:Choice>
          <mc:Fallback xmlns="">
            <p:pic>
              <p:nvPicPr>
                <p:cNvPr id="379" name="Ink 378">
                  <a:extLst>
                    <a:ext uri="{FF2B5EF4-FFF2-40B4-BE49-F238E27FC236}">
                      <a16:creationId xmlns:a16="http://schemas.microsoft.com/office/drawing/2014/main" id="{E6454837-D7FF-32D3-A989-50FC215759A8}"/>
                    </a:ext>
                  </a:extLst>
                </p:cNvPr>
                <p:cNvPicPr/>
                <p:nvPr/>
              </p:nvPicPr>
              <p:blipFill>
                <a:blip r:embed="rId647"/>
                <a:stretch>
                  <a:fillRect/>
                </a:stretch>
              </p:blipFill>
              <p:spPr>
                <a:xfrm>
                  <a:off x="9825862" y="4111093"/>
                  <a:ext cx="4766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80" name="Ink 379">
                  <a:extLst>
                    <a:ext uri="{FF2B5EF4-FFF2-40B4-BE49-F238E27FC236}">
                      <a16:creationId xmlns:a16="http://schemas.microsoft.com/office/drawing/2014/main" id="{00167BB4-7C61-147C-B2FD-9525F3ADBCA4}"/>
                    </a:ext>
                  </a:extLst>
                </p14:cNvPr>
                <p14:cNvContentPartPr/>
                <p14:nvPr/>
              </p14:nvContentPartPr>
              <p14:xfrm>
                <a:off x="10125382" y="4244293"/>
                <a:ext cx="219960" cy="10800"/>
              </p14:xfrm>
            </p:contentPart>
          </mc:Choice>
          <mc:Fallback xmlns="">
            <p:pic>
              <p:nvPicPr>
                <p:cNvPr id="380" name="Ink 379">
                  <a:extLst>
                    <a:ext uri="{FF2B5EF4-FFF2-40B4-BE49-F238E27FC236}">
                      <a16:creationId xmlns:a16="http://schemas.microsoft.com/office/drawing/2014/main" id="{00167BB4-7C61-147C-B2FD-9525F3ADBCA4}"/>
                    </a:ext>
                  </a:extLst>
                </p:cNvPr>
                <p:cNvPicPr/>
                <p:nvPr/>
              </p:nvPicPr>
              <p:blipFill>
                <a:blip r:embed="rId649"/>
                <a:stretch>
                  <a:fillRect/>
                </a:stretch>
              </p:blipFill>
              <p:spPr>
                <a:xfrm>
                  <a:off x="10119262" y="4238173"/>
                  <a:ext cx="232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382" name="Ink 381">
                  <a:extLst>
                    <a:ext uri="{FF2B5EF4-FFF2-40B4-BE49-F238E27FC236}">
                      <a16:creationId xmlns:a16="http://schemas.microsoft.com/office/drawing/2014/main" id="{833B5E92-DC0A-C05C-9749-0019CE6E620E}"/>
                    </a:ext>
                  </a:extLst>
                </p14:cNvPr>
                <p14:cNvContentPartPr/>
                <p14:nvPr/>
              </p14:nvContentPartPr>
              <p14:xfrm>
                <a:off x="10344982" y="4211533"/>
                <a:ext cx="312840" cy="110520"/>
              </p14:xfrm>
            </p:contentPart>
          </mc:Choice>
          <mc:Fallback xmlns="">
            <p:pic>
              <p:nvPicPr>
                <p:cNvPr id="382" name="Ink 381">
                  <a:extLst>
                    <a:ext uri="{FF2B5EF4-FFF2-40B4-BE49-F238E27FC236}">
                      <a16:creationId xmlns:a16="http://schemas.microsoft.com/office/drawing/2014/main" id="{833B5E92-DC0A-C05C-9749-0019CE6E620E}"/>
                    </a:ext>
                  </a:extLst>
                </p:cNvPr>
                <p:cNvPicPr/>
                <p:nvPr/>
              </p:nvPicPr>
              <p:blipFill>
                <a:blip r:embed="rId651"/>
                <a:stretch>
                  <a:fillRect/>
                </a:stretch>
              </p:blipFill>
              <p:spPr>
                <a:xfrm>
                  <a:off x="10338862" y="4205413"/>
                  <a:ext cx="325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383" name="Ink 382">
                  <a:extLst>
                    <a:ext uri="{FF2B5EF4-FFF2-40B4-BE49-F238E27FC236}">
                      <a16:creationId xmlns:a16="http://schemas.microsoft.com/office/drawing/2014/main" id="{3E41B4AC-1C51-D39F-F3EE-7A5D81FD0725}"/>
                    </a:ext>
                  </a:extLst>
                </p14:cNvPr>
                <p14:cNvContentPartPr/>
                <p14:nvPr/>
              </p14:nvContentPartPr>
              <p14:xfrm>
                <a:off x="11074702" y="4094173"/>
                <a:ext cx="72000" cy="213480"/>
              </p14:xfrm>
            </p:contentPart>
          </mc:Choice>
          <mc:Fallback xmlns="">
            <p:pic>
              <p:nvPicPr>
                <p:cNvPr id="383" name="Ink 382">
                  <a:extLst>
                    <a:ext uri="{FF2B5EF4-FFF2-40B4-BE49-F238E27FC236}">
                      <a16:creationId xmlns:a16="http://schemas.microsoft.com/office/drawing/2014/main" id="{3E41B4AC-1C51-D39F-F3EE-7A5D81FD0725}"/>
                    </a:ext>
                  </a:extLst>
                </p:cNvPr>
                <p:cNvPicPr/>
                <p:nvPr/>
              </p:nvPicPr>
              <p:blipFill>
                <a:blip r:embed="rId653"/>
                <a:stretch>
                  <a:fillRect/>
                </a:stretch>
              </p:blipFill>
              <p:spPr>
                <a:xfrm>
                  <a:off x="11068582" y="4088053"/>
                  <a:ext cx="842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84" name="Ink 383">
                  <a:extLst>
                    <a:ext uri="{FF2B5EF4-FFF2-40B4-BE49-F238E27FC236}">
                      <a16:creationId xmlns:a16="http://schemas.microsoft.com/office/drawing/2014/main" id="{63914808-C0CF-E492-2656-C712AC2B9CF4}"/>
                    </a:ext>
                  </a:extLst>
                </p14:cNvPr>
                <p14:cNvContentPartPr/>
                <p14:nvPr/>
              </p14:nvContentPartPr>
              <p14:xfrm>
                <a:off x="11079742" y="4244293"/>
                <a:ext cx="360" cy="360"/>
              </p14:xfrm>
            </p:contentPart>
          </mc:Choice>
          <mc:Fallback xmlns="">
            <p:pic>
              <p:nvPicPr>
                <p:cNvPr id="384" name="Ink 383">
                  <a:extLst>
                    <a:ext uri="{FF2B5EF4-FFF2-40B4-BE49-F238E27FC236}">
                      <a16:creationId xmlns:a16="http://schemas.microsoft.com/office/drawing/2014/main" id="{63914808-C0CF-E492-2656-C712AC2B9CF4}"/>
                    </a:ext>
                  </a:extLst>
                </p:cNvPr>
                <p:cNvPicPr/>
                <p:nvPr/>
              </p:nvPicPr>
              <p:blipFill>
                <a:blip r:embed="rId9"/>
                <a:stretch>
                  <a:fillRect/>
                </a:stretch>
              </p:blipFill>
              <p:spPr>
                <a:xfrm>
                  <a:off x="11073622" y="42381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385" name="Ink 384">
                  <a:extLst>
                    <a:ext uri="{FF2B5EF4-FFF2-40B4-BE49-F238E27FC236}">
                      <a16:creationId xmlns:a16="http://schemas.microsoft.com/office/drawing/2014/main" id="{AA04337C-2ED7-AF67-EF09-A8068AAFF0A6}"/>
                    </a:ext>
                  </a:extLst>
                </p14:cNvPr>
                <p14:cNvContentPartPr/>
                <p14:nvPr/>
              </p14:nvContentPartPr>
              <p14:xfrm>
                <a:off x="11078302" y="4136293"/>
                <a:ext cx="264960" cy="108000"/>
              </p14:xfrm>
            </p:contentPart>
          </mc:Choice>
          <mc:Fallback xmlns="">
            <p:pic>
              <p:nvPicPr>
                <p:cNvPr id="385" name="Ink 384">
                  <a:extLst>
                    <a:ext uri="{FF2B5EF4-FFF2-40B4-BE49-F238E27FC236}">
                      <a16:creationId xmlns:a16="http://schemas.microsoft.com/office/drawing/2014/main" id="{AA04337C-2ED7-AF67-EF09-A8068AAFF0A6}"/>
                    </a:ext>
                  </a:extLst>
                </p:cNvPr>
                <p:cNvPicPr/>
                <p:nvPr/>
              </p:nvPicPr>
              <p:blipFill>
                <a:blip r:embed="rId656"/>
                <a:stretch>
                  <a:fillRect/>
                </a:stretch>
              </p:blipFill>
              <p:spPr>
                <a:xfrm>
                  <a:off x="11072182" y="4130173"/>
                  <a:ext cx="2772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386" name="Ink 385">
                  <a:extLst>
                    <a:ext uri="{FF2B5EF4-FFF2-40B4-BE49-F238E27FC236}">
                      <a16:creationId xmlns:a16="http://schemas.microsoft.com/office/drawing/2014/main" id="{457F7A05-B016-C140-3640-A9323BF12975}"/>
                    </a:ext>
                  </a:extLst>
                </p14:cNvPr>
                <p14:cNvContentPartPr/>
                <p14:nvPr/>
              </p14:nvContentPartPr>
              <p14:xfrm>
                <a:off x="11326702" y="4090933"/>
                <a:ext cx="173160" cy="211320"/>
              </p14:xfrm>
            </p:contentPart>
          </mc:Choice>
          <mc:Fallback xmlns="">
            <p:pic>
              <p:nvPicPr>
                <p:cNvPr id="386" name="Ink 385">
                  <a:extLst>
                    <a:ext uri="{FF2B5EF4-FFF2-40B4-BE49-F238E27FC236}">
                      <a16:creationId xmlns:a16="http://schemas.microsoft.com/office/drawing/2014/main" id="{457F7A05-B016-C140-3640-A9323BF12975}"/>
                    </a:ext>
                  </a:extLst>
                </p:cNvPr>
                <p:cNvPicPr/>
                <p:nvPr/>
              </p:nvPicPr>
              <p:blipFill>
                <a:blip r:embed="rId658"/>
                <a:stretch>
                  <a:fillRect/>
                </a:stretch>
              </p:blipFill>
              <p:spPr>
                <a:xfrm>
                  <a:off x="11320582" y="4084813"/>
                  <a:ext cx="1854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387" name="Ink 386">
                  <a:extLst>
                    <a:ext uri="{FF2B5EF4-FFF2-40B4-BE49-F238E27FC236}">
                      <a16:creationId xmlns:a16="http://schemas.microsoft.com/office/drawing/2014/main" id="{90490408-384E-E7FE-F2F8-1E1DF1863B8B}"/>
                    </a:ext>
                  </a:extLst>
                </p14:cNvPr>
                <p14:cNvContentPartPr/>
                <p14:nvPr/>
              </p14:nvContentPartPr>
              <p14:xfrm>
                <a:off x="11521102" y="4154293"/>
                <a:ext cx="210240" cy="127800"/>
              </p14:xfrm>
            </p:contentPart>
          </mc:Choice>
          <mc:Fallback xmlns="">
            <p:pic>
              <p:nvPicPr>
                <p:cNvPr id="387" name="Ink 386">
                  <a:extLst>
                    <a:ext uri="{FF2B5EF4-FFF2-40B4-BE49-F238E27FC236}">
                      <a16:creationId xmlns:a16="http://schemas.microsoft.com/office/drawing/2014/main" id="{90490408-384E-E7FE-F2F8-1E1DF1863B8B}"/>
                    </a:ext>
                  </a:extLst>
                </p:cNvPr>
                <p:cNvPicPr/>
                <p:nvPr/>
              </p:nvPicPr>
              <p:blipFill>
                <a:blip r:embed="rId660"/>
                <a:stretch>
                  <a:fillRect/>
                </a:stretch>
              </p:blipFill>
              <p:spPr>
                <a:xfrm>
                  <a:off x="11514982" y="4148173"/>
                  <a:ext cx="2224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388" name="Ink 387">
                  <a:extLst>
                    <a:ext uri="{FF2B5EF4-FFF2-40B4-BE49-F238E27FC236}">
                      <a16:creationId xmlns:a16="http://schemas.microsoft.com/office/drawing/2014/main" id="{4019B3D2-48F5-BC5A-E1B5-2528F9863945}"/>
                    </a:ext>
                  </a:extLst>
                </p14:cNvPr>
                <p14:cNvContentPartPr/>
                <p14:nvPr/>
              </p14:nvContentPartPr>
              <p14:xfrm>
                <a:off x="11833582" y="4100293"/>
                <a:ext cx="71280" cy="193320"/>
              </p14:xfrm>
            </p:contentPart>
          </mc:Choice>
          <mc:Fallback xmlns="">
            <p:pic>
              <p:nvPicPr>
                <p:cNvPr id="388" name="Ink 387">
                  <a:extLst>
                    <a:ext uri="{FF2B5EF4-FFF2-40B4-BE49-F238E27FC236}">
                      <a16:creationId xmlns:a16="http://schemas.microsoft.com/office/drawing/2014/main" id="{4019B3D2-48F5-BC5A-E1B5-2528F9863945}"/>
                    </a:ext>
                  </a:extLst>
                </p:cNvPr>
                <p:cNvPicPr/>
                <p:nvPr/>
              </p:nvPicPr>
              <p:blipFill>
                <a:blip r:embed="rId662"/>
                <a:stretch>
                  <a:fillRect/>
                </a:stretch>
              </p:blipFill>
              <p:spPr>
                <a:xfrm>
                  <a:off x="11827462" y="4094173"/>
                  <a:ext cx="83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389" name="Ink 388">
                  <a:extLst>
                    <a:ext uri="{FF2B5EF4-FFF2-40B4-BE49-F238E27FC236}">
                      <a16:creationId xmlns:a16="http://schemas.microsoft.com/office/drawing/2014/main" id="{E7A25879-05B4-7C7C-6257-A676F16D26D4}"/>
                    </a:ext>
                  </a:extLst>
                </p14:cNvPr>
                <p14:cNvContentPartPr/>
                <p14:nvPr/>
              </p14:nvContentPartPr>
              <p14:xfrm>
                <a:off x="11872822" y="4158253"/>
                <a:ext cx="360" cy="360"/>
              </p14:xfrm>
            </p:contentPart>
          </mc:Choice>
          <mc:Fallback xmlns="">
            <p:pic>
              <p:nvPicPr>
                <p:cNvPr id="389" name="Ink 388">
                  <a:extLst>
                    <a:ext uri="{FF2B5EF4-FFF2-40B4-BE49-F238E27FC236}">
                      <a16:creationId xmlns:a16="http://schemas.microsoft.com/office/drawing/2014/main" id="{E7A25879-05B4-7C7C-6257-A676F16D26D4}"/>
                    </a:ext>
                  </a:extLst>
                </p:cNvPr>
                <p:cNvPicPr/>
                <p:nvPr/>
              </p:nvPicPr>
              <p:blipFill>
                <a:blip r:embed="rId9"/>
                <a:stretch>
                  <a:fillRect/>
                </a:stretch>
              </p:blipFill>
              <p:spPr>
                <a:xfrm>
                  <a:off x="11866702" y="41521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390" name="Ink 389">
                  <a:extLst>
                    <a:ext uri="{FF2B5EF4-FFF2-40B4-BE49-F238E27FC236}">
                      <a16:creationId xmlns:a16="http://schemas.microsoft.com/office/drawing/2014/main" id="{2EA5A834-49D7-EB6D-A861-9FF3E4C3F7FF}"/>
                    </a:ext>
                  </a:extLst>
                </p14:cNvPr>
                <p14:cNvContentPartPr/>
                <p14:nvPr/>
              </p14:nvContentPartPr>
              <p14:xfrm>
                <a:off x="11838622" y="4158253"/>
                <a:ext cx="171360" cy="51840"/>
              </p14:xfrm>
            </p:contentPart>
          </mc:Choice>
          <mc:Fallback xmlns="">
            <p:pic>
              <p:nvPicPr>
                <p:cNvPr id="390" name="Ink 389">
                  <a:extLst>
                    <a:ext uri="{FF2B5EF4-FFF2-40B4-BE49-F238E27FC236}">
                      <a16:creationId xmlns:a16="http://schemas.microsoft.com/office/drawing/2014/main" id="{2EA5A834-49D7-EB6D-A861-9FF3E4C3F7FF}"/>
                    </a:ext>
                  </a:extLst>
                </p:cNvPr>
                <p:cNvPicPr/>
                <p:nvPr/>
              </p:nvPicPr>
              <p:blipFill>
                <a:blip r:embed="rId665"/>
                <a:stretch>
                  <a:fillRect/>
                </a:stretch>
              </p:blipFill>
              <p:spPr>
                <a:xfrm>
                  <a:off x="11832502" y="4152133"/>
                  <a:ext cx="1836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398" name="Ink 397">
                  <a:extLst>
                    <a:ext uri="{FF2B5EF4-FFF2-40B4-BE49-F238E27FC236}">
                      <a16:creationId xmlns:a16="http://schemas.microsoft.com/office/drawing/2014/main" id="{E5E9329C-563F-93EA-C817-35DC223B8D84}"/>
                    </a:ext>
                  </a:extLst>
                </p14:cNvPr>
                <p14:cNvContentPartPr/>
                <p14:nvPr/>
              </p14:nvContentPartPr>
              <p14:xfrm>
                <a:off x="9466582" y="4435813"/>
                <a:ext cx="198720" cy="234360"/>
              </p14:xfrm>
            </p:contentPart>
          </mc:Choice>
          <mc:Fallback xmlns="">
            <p:pic>
              <p:nvPicPr>
                <p:cNvPr id="398" name="Ink 397">
                  <a:extLst>
                    <a:ext uri="{FF2B5EF4-FFF2-40B4-BE49-F238E27FC236}">
                      <a16:creationId xmlns:a16="http://schemas.microsoft.com/office/drawing/2014/main" id="{E5E9329C-563F-93EA-C817-35DC223B8D84}"/>
                    </a:ext>
                  </a:extLst>
                </p:cNvPr>
                <p:cNvPicPr/>
                <p:nvPr/>
              </p:nvPicPr>
              <p:blipFill>
                <a:blip r:embed="rId667"/>
                <a:stretch>
                  <a:fillRect/>
                </a:stretch>
              </p:blipFill>
              <p:spPr>
                <a:xfrm>
                  <a:off x="9460462" y="4429693"/>
                  <a:ext cx="2109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399" name="Ink 398">
                  <a:extLst>
                    <a:ext uri="{FF2B5EF4-FFF2-40B4-BE49-F238E27FC236}">
                      <a16:creationId xmlns:a16="http://schemas.microsoft.com/office/drawing/2014/main" id="{DACFB442-F5E5-ABCA-FC01-EE3618A22487}"/>
                    </a:ext>
                  </a:extLst>
                </p14:cNvPr>
                <p14:cNvContentPartPr/>
                <p14:nvPr/>
              </p14:nvContentPartPr>
              <p14:xfrm>
                <a:off x="9780862" y="4511413"/>
                <a:ext cx="317880" cy="129600"/>
              </p14:xfrm>
            </p:contentPart>
          </mc:Choice>
          <mc:Fallback xmlns="">
            <p:pic>
              <p:nvPicPr>
                <p:cNvPr id="399" name="Ink 398">
                  <a:extLst>
                    <a:ext uri="{FF2B5EF4-FFF2-40B4-BE49-F238E27FC236}">
                      <a16:creationId xmlns:a16="http://schemas.microsoft.com/office/drawing/2014/main" id="{DACFB442-F5E5-ABCA-FC01-EE3618A22487}"/>
                    </a:ext>
                  </a:extLst>
                </p:cNvPr>
                <p:cNvPicPr/>
                <p:nvPr/>
              </p:nvPicPr>
              <p:blipFill>
                <a:blip r:embed="rId669"/>
                <a:stretch>
                  <a:fillRect/>
                </a:stretch>
              </p:blipFill>
              <p:spPr>
                <a:xfrm>
                  <a:off x="9774742" y="4505293"/>
                  <a:ext cx="33012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400" name="Ink 399">
                  <a:extLst>
                    <a:ext uri="{FF2B5EF4-FFF2-40B4-BE49-F238E27FC236}">
                      <a16:creationId xmlns:a16="http://schemas.microsoft.com/office/drawing/2014/main" id="{8317B314-48D9-06B0-FE0B-1FF37CEC92F4}"/>
                    </a:ext>
                  </a:extLst>
                </p14:cNvPr>
                <p14:cNvContentPartPr/>
                <p14:nvPr/>
              </p14:nvContentPartPr>
              <p14:xfrm>
                <a:off x="10310062" y="4452013"/>
                <a:ext cx="167400" cy="192960"/>
              </p14:xfrm>
            </p:contentPart>
          </mc:Choice>
          <mc:Fallback xmlns="">
            <p:pic>
              <p:nvPicPr>
                <p:cNvPr id="400" name="Ink 399">
                  <a:extLst>
                    <a:ext uri="{FF2B5EF4-FFF2-40B4-BE49-F238E27FC236}">
                      <a16:creationId xmlns:a16="http://schemas.microsoft.com/office/drawing/2014/main" id="{8317B314-48D9-06B0-FE0B-1FF37CEC92F4}"/>
                    </a:ext>
                  </a:extLst>
                </p:cNvPr>
                <p:cNvPicPr/>
                <p:nvPr/>
              </p:nvPicPr>
              <p:blipFill>
                <a:blip r:embed="rId671"/>
                <a:stretch>
                  <a:fillRect/>
                </a:stretch>
              </p:blipFill>
              <p:spPr>
                <a:xfrm>
                  <a:off x="10303942" y="4445893"/>
                  <a:ext cx="179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401" name="Ink 400">
                  <a:extLst>
                    <a:ext uri="{FF2B5EF4-FFF2-40B4-BE49-F238E27FC236}">
                      <a16:creationId xmlns:a16="http://schemas.microsoft.com/office/drawing/2014/main" id="{E24ABC80-C362-98FB-B508-2599ACC32D41}"/>
                    </a:ext>
                  </a:extLst>
                </p14:cNvPr>
                <p14:cNvContentPartPr/>
                <p14:nvPr/>
              </p14:nvContentPartPr>
              <p14:xfrm>
                <a:off x="10645222" y="4443013"/>
                <a:ext cx="46800" cy="165240"/>
              </p14:xfrm>
            </p:contentPart>
          </mc:Choice>
          <mc:Fallback xmlns="">
            <p:pic>
              <p:nvPicPr>
                <p:cNvPr id="401" name="Ink 400">
                  <a:extLst>
                    <a:ext uri="{FF2B5EF4-FFF2-40B4-BE49-F238E27FC236}">
                      <a16:creationId xmlns:a16="http://schemas.microsoft.com/office/drawing/2014/main" id="{E24ABC80-C362-98FB-B508-2599ACC32D41}"/>
                    </a:ext>
                  </a:extLst>
                </p:cNvPr>
                <p:cNvPicPr/>
                <p:nvPr/>
              </p:nvPicPr>
              <p:blipFill>
                <a:blip r:embed="rId673"/>
                <a:stretch>
                  <a:fillRect/>
                </a:stretch>
              </p:blipFill>
              <p:spPr>
                <a:xfrm>
                  <a:off x="10639102" y="4436893"/>
                  <a:ext cx="590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402" name="Ink 401">
                  <a:extLst>
                    <a:ext uri="{FF2B5EF4-FFF2-40B4-BE49-F238E27FC236}">
                      <a16:creationId xmlns:a16="http://schemas.microsoft.com/office/drawing/2014/main" id="{8C7EE799-B3F5-BB6B-A0C8-9C6E1082AFDE}"/>
                    </a:ext>
                  </a:extLst>
                </p14:cNvPr>
                <p14:cNvContentPartPr/>
                <p14:nvPr/>
              </p14:nvContentPartPr>
              <p14:xfrm>
                <a:off x="10606342" y="4535533"/>
                <a:ext cx="229680" cy="32400"/>
              </p14:xfrm>
            </p:contentPart>
          </mc:Choice>
          <mc:Fallback xmlns="">
            <p:pic>
              <p:nvPicPr>
                <p:cNvPr id="402" name="Ink 401">
                  <a:extLst>
                    <a:ext uri="{FF2B5EF4-FFF2-40B4-BE49-F238E27FC236}">
                      <a16:creationId xmlns:a16="http://schemas.microsoft.com/office/drawing/2014/main" id="{8C7EE799-B3F5-BB6B-A0C8-9C6E1082AFDE}"/>
                    </a:ext>
                  </a:extLst>
                </p:cNvPr>
                <p:cNvPicPr/>
                <p:nvPr/>
              </p:nvPicPr>
              <p:blipFill>
                <a:blip r:embed="rId675"/>
                <a:stretch>
                  <a:fillRect/>
                </a:stretch>
              </p:blipFill>
              <p:spPr>
                <a:xfrm>
                  <a:off x="10600222" y="4529413"/>
                  <a:ext cx="2419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403" name="Ink 402">
                  <a:extLst>
                    <a:ext uri="{FF2B5EF4-FFF2-40B4-BE49-F238E27FC236}">
                      <a16:creationId xmlns:a16="http://schemas.microsoft.com/office/drawing/2014/main" id="{3CFB2B8F-D1CB-EEB7-315C-32DBB0B39376}"/>
                    </a:ext>
                  </a:extLst>
                </p14:cNvPr>
                <p14:cNvContentPartPr/>
                <p14:nvPr/>
              </p14:nvContentPartPr>
              <p14:xfrm>
                <a:off x="10774462" y="4506013"/>
                <a:ext cx="146880" cy="104760"/>
              </p14:xfrm>
            </p:contentPart>
          </mc:Choice>
          <mc:Fallback xmlns="">
            <p:pic>
              <p:nvPicPr>
                <p:cNvPr id="403" name="Ink 402">
                  <a:extLst>
                    <a:ext uri="{FF2B5EF4-FFF2-40B4-BE49-F238E27FC236}">
                      <a16:creationId xmlns:a16="http://schemas.microsoft.com/office/drawing/2014/main" id="{3CFB2B8F-D1CB-EEB7-315C-32DBB0B39376}"/>
                    </a:ext>
                  </a:extLst>
                </p:cNvPr>
                <p:cNvPicPr/>
                <p:nvPr/>
              </p:nvPicPr>
              <p:blipFill>
                <a:blip r:embed="rId677"/>
                <a:stretch>
                  <a:fillRect/>
                </a:stretch>
              </p:blipFill>
              <p:spPr>
                <a:xfrm>
                  <a:off x="10768342" y="4499893"/>
                  <a:ext cx="1591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404" name="Ink 403">
                  <a:extLst>
                    <a:ext uri="{FF2B5EF4-FFF2-40B4-BE49-F238E27FC236}">
                      <a16:creationId xmlns:a16="http://schemas.microsoft.com/office/drawing/2014/main" id="{9A02BF6B-B7EF-A841-BB8E-8E22646FF6AA}"/>
                    </a:ext>
                  </a:extLst>
                </p14:cNvPr>
                <p14:cNvContentPartPr/>
                <p14:nvPr/>
              </p14:nvContentPartPr>
              <p14:xfrm>
                <a:off x="10860142" y="4570093"/>
                <a:ext cx="360" cy="360"/>
              </p14:xfrm>
            </p:contentPart>
          </mc:Choice>
          <mc:Fallback xmlns="">
            <p:pic>
              <p:nvPicPr>
                <p:cNvPr id="404" name="Ink 403">
                  <a:extLst>
                    <a:ext uri="{FF2B5EF4-FFF2-40B4-BE49-F238E27FC236}">
                      <a16:creationId xmlns:a16="http://schemas.microsoft.com/office/drawing/2014/main" id="{9A02BF6B-B7EF-A841-BB8E-8E22646FF6AA}"/>
                    </a:ext>
                  </a:extLst>
                </p:cNvPr>
                <p:cNvPicPr/>
                <p:nvPr/>
              </p:nvPicPr>
              <p:blipFill>
                <a:blip r:embed="rId9"/>
                <a:stretch>
                  <a:fillRect/>
                </a:stretch>
              </p:blipFill>
              <p:spPr>
                <a:xfrm>
                  <a:off x="10854022" y="45639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405" name="Ink 404">
                  <a:extLst>
                    <a:ext uri="{FF2B5EF4-FFF2-40B4-BE49-F238E27FC236}">
                      <a16:creationId xmlns:a16="http://schemas.microsoft.com/office/drawing/2014/main" id="{EFE0D8F9-9789-555B-1B60-FC32797F6C39}"/>
                    </a:ext>
                  </a:extLst>
                </p14:cNvPr>
                <p14:cNvContentPartPr/>
                <p14:nvPr/>
              </p14:nvContentPartPr>
              <p14:xfrm>
                <a:off x="10860142" y="4483333"/>
                <a:ext cx="315000" cy="90000"/>
              </p14:xfrm>
            </p:contentPart>
          </mc:Choice>
          <mc:Fallback xmlns="">
            <p:pic>
              <p:nvPicPr>
                <p:cNvPr id="405" name="Ink 404">
                  <a:extLst>
                    <a:ext uri="{FF2B5EF4-FFF2-40B4-BE49-F238E27FC236}">
                      <a16:creationId xmlns:a16="http://schemas.microsoft.com/office/drawing/2014/main" id="{EFE0D8F9-9789-555B-1B60-FC32797F6C39}"/>
                    </a:ext>
                  </a:extLst>
                </p:cNvPr>
                <p:cNvPicPr/>
                <p:nvPr/>
              </p:nvPicPr>
              <p:blipFill>
                <a:blip r:embed="rId680"/>
                <a:stretch>
                  <a:fillRect/>
                </a:stretch>
              </p:blipFill>
              <p:spPr>
                <a:xfrm>
                  <a:off x="10854022" y="4477213"/>
                  <a:ext cx="3272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406" name="Ink 405">
                  <a:extLst>
                    <a:ext uri="{FF2B5EF4-FFF2-40B4-BE49-F238E27FC236}">
                      <a16:creationId xmlns:a16="http://schemas.microsoft.com/office/drawing/2014/main" id="{6A7812F8-0A4C-76A3-B7DF-FE2F37B5B199}"/>
                    </a:ext>
                  </a:extLst>
                </p14:cNvPr>
                <p14:cNvContentPartPr/>
                <p14:nvPr/>
              </p14:nvContentPartPr>
              <p14:xfrm>
                <a:off x="11167582" y="4499533"/>
                <a:ext cx="229680" cy="97920"/>
              </p14:xfrm>
            </p:contentPart>
          </mc:Choice>
          <mc:Fallback xmlns="">
            <p:pic>
              <p:nvPicPr>
                <p:cNvPr id="406" name="Ink 405">
                  <a:extLst>
                    <a:ext uri="{FF2B5EF4-FFF2-40B4-BE49-F238E27FC236}">
                      <a16:creationId xmlns:a16="http://schemas.microsoft.com/office/drawing/2014/main" id="{6A7812F8-0A4C-76A3-B7DF-FE2F37B5B199}"/>
                    </a:ext>
                  </a:extLst>
                </p:cNvPr>
                <p:cNvPicPr/>
                <p:nvPr/>
              </p:nvPicPr>
              <p:blipFill>
                <a:blip r:embed="rId682"/>
                <a:stretch>
                  <a:fillRect/>
                </a:stretch>
              </p:blipFill>
              <p:spPr>
                <a:xfrm>
                  <a:off x="11161462" y="4493413"/>
                  <a:ext cx="2419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407" name="Ink 406">
                  <a:extLst>
                    <a:ext uri="{FF2B5EF4-FFF2-40B4-BE49-F238E27FC236}">
                      <a16:creationId xmlns:a16="http://schemas.microsoft.com/office/drawing/2014/main" id="{5CCB96A9-2CAC-CF65-4A98-876B93AE0E0D}"/>
                    </a:ext>
                  </a:extLst>
                </p14:cNvPr>
                <p14:cNvContentPartPr/>
                <p14:nvPr/>
              </p14:nvContentPartPr>
              <p14:xfrm>
                <a:off x="11362702" y="4379653"/>
                <a:ext cx="395640" cy="265680"/>
              </p14:xfrm>
            </p:contentPart>
          </mc:Choice>
          <mc:Fallback xmlns="">
            <p:pic>
              <p:nvPicPr>
                <p:cNvPr id="407" name="Ink 406">
                  <a:extLst>
                    <a:ext uri="{FF2B5EF4-FFF2-40B4-BE49-F238E27FC236}">
                      <a16:creationId xmlns:a16="http://schemas.microsoft.com/office/drawing/2014/main" id="{5CCB96A9-2CAC-CF65-4A98-876B93AE0E0D}"/>
                    </a:ext>
                  </a:extLst>
                </p:cNvPr>
                <p:cNvPicPr/>
                <p:nvPr/>
              </p:nvPicPr>
              <p:blipFill>
                <a:blip r:embed="rId684"/>
                <a:stretch>
                  <a:fillRect/>
                </a:stretch>
              </p:blipFill>
              <p:spPr>
                <a:xfrm>
                  <a:off x="11356582" y="4373533"/>
                  <a:ext cx="407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410" name="Ink 409">
                  <a:extLst>
                    <a:ext uri="{FF2B5EF4-FFF2-40B4-BE49-F238E27FC236}">
                      <a16:creationId xmlns:a16="http://schemas.microsoft.com/office/drawing/2014/main" id="{D2D80C8E-93F4-E74F-D891-10708A5BDBE4}"/>
                    </a:ext>
                  </a:extLst>
                </p14:cNvPr>
                <p14:cNvContentPartPr/>
                <p14:nvPr/>
              </p14:nvContentPartPr>
              <p14:xfrm>
                <a:off x="8278222" y="4819573"/>
                <a:ext cx="122400" cy="107640"/>
              </p14:xfrm>
            </p:contentPart>
          </mc:Choice>
          <mc:Fallback xmlns="">
            <p:pic>
              <p:nvPicPr>
                <p:cNvPr id="410" name="Ink 409">
                  <a:extLst>
                    <a:ext uri="{FF2B5EF4-FFF2-40B4-BE49-F238E27FC236}">
                      <a16:creationId xmlns:a16="http://schemas.microsoft.com/office/drawing/2014/main" id="{D2D80C8E-93F4-E74F-D891-10708A5BDBE4}"/>
                    </a:ext>
                  </a:extLst>
                </p:cNvPr>
                <p:cNvPicPr/>
                <p:nvPr/>
              </p:nvPicPr>
              <p:blipFill>
                <a:blip r:embed="rId686"/>
                <a:stretch>
                  <a:fillRect/>
                </a:stretch>
              </p:blipFill>
              <p:spPr>
                <a:xfrm>
                  <a:off x="8272102" y="4813453"/>
                  <a:ext cx="1346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411" name="Ink 410">
                  <a:extLst>
                    <a:ext uri="{FF2B5EF4-FFF2-40B4-BE49-F238E27FC236}">
                      <a16:creationId xmlns:a16="http://schemas.microsoft.com/office/drawing/2014/main" id="{F9E26CDC-E6E1-25BD-723C-8E1182FAEF39}"/>
                    </a:ext>
                  </a:extLst>
                </p14:cNvPr>
                <p14:cNvContentPartPr/>
                <p14:nvPr/>
              </p14:nvContentPartPr>
              <p14:xfrm>
                <a:off x="8497822" y="4799773"/>
                <a:ext cx="183240" cy="102960"/>
              </p14:xfrm>
            </p:contentPart>
          </mc:Choice>
          <mc:Fallback xmlns="">
            <p:pic>
              <p:nvPicPr>
                <p:cNvPr id="411" name="Ink 410">
                  <a:extLst>
                    <a:ext uri="{FF2B5EF4-FFF2-40B4-BE49-F238E27FC236}">
                      <a16:creationId xmlns:a16="http://schemas.microsoft.com/office/drawing/2014/main" id="{F9E26CDC-E6E1-25BD-723C-8E1182FAEF39}"/>
                    </a:ext>
                  </a:extLst>
                </p:cNvPr>
                <p:cNvPicPr/>
                <p:nvPr/>
              </p:nvPicPr>
              <p:blipFill>
                <a:blip r:embed="rId688"/>
                <a:stretch>
                  <a:fillRect/>
                </a:stretch>
              </p:blipFill>
              <p:spPr>
                <a:xfrm>
                  <a:off x="8491702" y="4793653"/>
                  <a:ext cx="1954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412" name="Ink 411">
                  <a:extLst>
                    <a:ext uri="{FF2B5EF4-FFF2-40B4-BE49-F238E27FC236}">
                      <a16:creationId xmlns:a16="http://schemas.microsoft.com/office/drawing/2014/main" id="{BD1DEAC3-8D61-2256-8DD4-B8ED9A32BB56}"/>
                    </a:ext>
                  </a:extLst>
                </p14:cNvPr>
                <p14:cNvContentPartPr/>
                <p14:nvPr/>
              </p14:nvContentPartPr>
              <p14:xfrm>
                <a:off x="8544262" y="4686733"/>
                <a:ext cx="122400" cy="14400"/>
              </p14:xfrm>
            </p:contentPart>
          </mc:Choice>
          <mc:Fallback xmlns="">
            <p:pic>
              <p:nvPicPr>
                <p:cNvPr id="412" name="Ink 411">
                  <a:extLst>
                    <a:ext uri="{FF2B5EF4-FFF2-40B4-BE49-F238E27FC236}">
                      <a16:creationId xmlns:a16="http://schemas.microsoft.com/office/drawing/2014/main" id="{BD1DEAC3-8D61-2256-8DD4-B8ED9A32BB56}"/>
                    </a:ext>
                  </a:extLst>
                </p:cNvPr>
                <p:cNvPicPr/>
                <p:nvPr/>
              </p:nvPicPr>
              <p:blipFill>
                <a:blip r:embed="rId690"/>
                <a:stretch>
                  <a:fillRect/>
                </a:stretch>
              </p:blipFill>
              <p:spPr>
                <a:xfrm>
                  <a:off x="8538142" y="4680613"/>
                  <a:ext cx="1346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413" name="Ink 412">
                  <a:extLst>
                    <a:ext uri="{FF2B5EF4-FFF2-40B4-BE49-F238E27FC236}">
                      <a16:creationId xmlns:a16="http://schemas.microsoft.com/office/drawing/2014/main" id="{84302B31-8761-646D-865E-0E922FB82346}"/>
                    </a:ext>
                  </a:extLst>
                </p14:cNvPr>
                <p14:cNvContentPartPr/>
                <p14:nvPr/>
              </p14:nvContentPartPr>
              <p14:xfrm>
                <a:off x="8885902" y="4786813"/>
                <a:ext cx="300600" cy="113400"/>
              </p14:xfrm>
            </p:contentPart>
          </mc:Choice>
          <mc:Fallback xmlns="">
            <p:pic>
              <p:nvPicPr>
                <p:cNvPr id="413" name="Ink 412">
                  <a:extLst>
                    <a:ext uri="{FF2B5EF4-FFF2-40B4-BE49-F238E27FC236}">
                      <a16:creationId xmlns:a16="http://schemas.microsoft.com/office/drawing/2014/main" id="{84302B31-8761-646D-865E-0E922FB82346}"/>
                    </a:ext>
                  </a:extLst>
                </p:cNvPr>
                <p:cNvPicPr/>
                <p:nvPr/>
              </p:nvPicPr>
              <p:blipFill>
                <a:blip r:embed="rId692"/>
                <a:stretch>
                  <a:fillRect/>
                </a:stretch>
              </p:blipFill>
              <p:spPr>
                <a:xfrm>
                  <a:off x="8879782" y="4780693"/>
                  <a:ext cx="3128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414" name="Ink 413">
                  <a:extLst>
                    <a:ext uri="{FF2B5EF4-FFF2-40B4-BE49-F238E27FC236}">
                      <a16:creationId xmlns:a16="http://schemas.microsoft.com/office/drawing/2014/main" id="{1790583B-1563-5527-2D6B-E981D4E49C29}"/>
                    </a:ext>
                  </a:extLst>
                </p14:cNvPr>
                <p14:cNvContentPartPr/>
                <p14:nvPr/>
              </p14:nvContentPartPr>
              <p14:xfrm>
                <a:off x="9344542" y="4700053"/>
                <a:ext cx="308160" cy="228960"/>
              </p14:xfrm>
            </p:contentPart>
          </mc:Choice>
          <mc:Fallback xmlns="">
            <p:pic>
              <p:nvPicPr>
                <p:cNvPr id="414" name="Ink 413">
                  <a:extLst>
                    <a:ext uri="{FF2B5EF4-FFF2-40B4-BE49-F238E27FC236}">
                      <a16:creationId xmlns:a16="http://schemas.microsoft.com/office/drawing/2014/main" id="{1790583B-1563-5527-2D6B-E981D4E49C29}"/>
                    </a:ext>
                  </a:extLst>
                </p:cNvPr>
                <p:cNvPicPr/>
                <p:nvPr/>
              </p:nvPicPr>
              <p:blipFill>
                <a:blip r:embed="rId694"/>
                <a:stretch>
                  <a:fillRect/>
                </a:stretch>
              </p:blipFill>
              <p:spPr>
                <a:xfrm>
                  <a:off x="9338422" y="4693933"/>
                  <a:ext cx="3204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415" name="Ink 414">
                  <a:extLst>
                    <a:ext uri="{FF2B5EF4-FFF2-40B4-BE49-F238E27FC236}">
                      <a16:creationId xmlns:a16="http://schemas.microsoft.com/office/drawing/2014/main" id="{88D72FDF-12F7-F699-00F3-281FCAFDEE4F}"/>
                    </a:ext>
                  </a:extLst>
                </p14:cNvPr>
                <p14:cNvContentPartPr/>
                <p14:nvPr/>
              </p14:nvContentPartPr>
              <p14:xfrm>
                <a:off x="9605542" y="4807693"/>
                <a:ext cx="239400" cy="121680"/>
              </p14:xfrm>
            </p:contentPart>
          </mc:Choice>
          <mc:Fallback xmlns="">
            <p:pic>
              <p:nvPicPr>
                <p:cNvPr id="415" name="Ink 414">
                  <a:extLst>
                    <a:ext uri="{FF2B5EF4-FFF2-40B4-BE49-F238E27FC236}">
                      <a16:creationId xmlns:a16="http://schemas.microsoft.com/office/drawing/2014/main" id="{88D72FDF-12F7-F699-00F3-281FCAFDEE4F}"/>
                    </a:ext>
                  </a:extLst>
                </p:cNvPr>
                <p:cNvPicPr/>
                <p:nvPr/>
              </p:nvPicPr>
              <p:blipFill>
                <a:blip r:embed="rId696"/>
                <a:stretch>
                  <a:fillRect/>
                </a:stretch>
              </p:blipFill>
              <p:spPr>
                <a:xfrm>
                  <a:off x="9599422" y="4801573"/>
                  <a:ext cx="2516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416" name="Ink 415">
                  <a:extLst>
                    <a:ext uri="{FF2B5EF4-FFF2-40B4-BE49-F238E27FC236}">
                      <a16:creationId xmlns:a16="http://schemas.microsoft.com/office/drawing/2014/main" id="{AB7B7C6E-3199-E38E-6AEF-8865ACEBEFB7}"/>
                    </a:ext>
                  </a:extLst>
                </p14:cNvPr>
                <p14:cNvContentPartPr/>
                <p14:nvPr/>
              </p14:nvContentPartPr>
              <p14:xfrm>
                <a:off x="9937462" y="4724173"/>
                <a:ext cx="39240" cy="172440"/>
              </p14:xfrm>
            </p:contentPart>
          </mc:Choice>
          <mc:Fallback xmlns="">
            <p:pic>
              <p:nvPicPr>
                <p:cNvPr id="416" name="Ink 415">
                  <a:extLst>
                    <a:ext uri="{FF2B5EF4-FFF2-40B4-BE49-F238E27FC236}">
                      <a16:creationId xmlns:a16="http://schemas.microsoft.com/office/drawing/2014/main" id="{AB7B7C6E-3199-E38E-6AEF-8865ACEBEFB7}"/>
                    </a:ext>
                  </a:extLst>
                </p:cNvPr>
                <p:cNvPicPr/>
                <p:nvPr/>
              </p:nvPicPr>
              <p:blipFill>
                <a:blip r:embed="rId698"/>
                <a:stretch>
                  <a:fillRect/>
                </a:stretch>
              </p:blipFill>
              <p:spPr>
                <a:xfrm>
                  <a:off x="9931342" y="4718053"/>
                  <a:ext cx="514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417" name="Ink 416">
                  <a:extLst>
                    <a:ext uri="{FF2B5EF4-FFF2-40B4-BE49-F238E27FC236}">
                      <a16:creationId xmlns:a16="http://schemas.microsoft.com/office/drawing/2014/main" id="{675F7938-2FA1-7E0A-B699-E8431420FAEF}"/>
                    </a:ext>
                  </a:extLst>
                </p14:cNvPr>
                <p14:cNvContentPartPr/>
                <p14:nvPr/>
              </p14:nvContentPartPr>
              <p14:xfrm>
                <a:off x="9920542" y="4813813"/>
                <a:ext cx="219960" cy="28440"/>
              </p14:xfrm>
            </p:contentPart>
          </mc:Choice>
          <mc:Fallback xmlns="">
            <p:pic>
              <p:nvPicPr>
                <p:cNvPr id="417" name="Ink 416">
                  <a:extLst>
                    <a:ext uri="{FF2B5EF4-FFF2-40B4-BE49-F238E27FC236}">
                      <a16:creationId xmlns:a16="http://schemas.microsoft.com/office/drawing/2014/main" id="{675F7938-2FA1-7E0A-B699-E8431420FAEF}"/>
                    </a:ext>
                  </a:extLst>
                </p:cNvPr>
                <p:cNvPicPr/>
                <p:nvPr/>
              </p:nvPicPr>
              <p:blipFill>
                <a:blip r:embed="rId700"/>
                <a:stretch>
                  <a:fillRect/>
                </a:stretch>
              </p:blipFill>
              <p:spPr>
                <a:xfrm>
                  <a:off x="9914422" y="4807693"/>
                  <a:ext cx="232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418" name="Ink 417">
                  <a:extLst>
                    <a:ext uri="{FF2B5EF4-FFF2-40B4-BE49-F238E27FC236}">
                      <a16:creationId xmlns:a16="http://schemas.microsoft.com/office/drawing/2014/main" id="{358D56EE-3D44-855D-55C8-B451F998597D}"/>
                    </a:ext>
                  </a:extLst>
                </p14:cNvPr>
                <p14:cNvContentPartPr/>
                <p14:nvPr/>
              </p14:nvContentPartPr>
              <p14:xfrm>
                <a:off x="10049782" y="4798693"/>
                <a:ext cx="281160" cy="117360"/>
              </p14:xfrm>
            </p:contentPart>
          </mc:Choice>
          <mc:Fallback xmlns="">
            <p:pic>
              <p:nvPicPr>
                <p:cNvPr id="418" name="Ink 417">
                  <a:extLst>
                    <a:ext uri="{FF2B5EF4-FFF2-40B4-BE49-F238E27FC236}">
                      <a16:creationId xmlns:a16="http://schemas.microsoft.com/office/drawing/2014/main" id="{358D56EE-3D44-855D-55C8-B451F998597D}"/>
                    </a:ext>
                  </a:extLst>
                </p:cNvPr>
                <p:cNvPicPr/>
                <p:nvPr/>
              </p:nvPicPr>
              <p:blipFill>
                <a:blip r:embed="rId702"/>
                <a:stretch>
                  <a:fillRect/>
                </a:stretch>
              </p:blipFill>
              <p:spPr>
                <a:xfrm>
                  <a:off x="10043662" y="4792573"/>
                  <a:ext cx="2934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419" name="Ink 418">
                  <a:extLst>
                    <a:ext uri="{FF2B5EF4-FFF2-40B4-BE49-F238E27FC236}">
                      <a16:creationId xmlns:a16="http://schemas.microsoft.com/office/drawing/2014/main" id="{7E79FE75-9AB8-3FC6-3B17-D3ED6FD5BC59}"/>
                    </a:ext>
                  </a:extLst>
                </p14:cNvPr>
                <p14:cNvContentPartPr/>
                <p14:nvPr/>
              </p14:nvContentPartPr>
              <p14:xfrm>
                <a:off x="10415902" y="4789693"/>
                <a:ext cx="329760" cy="162000"/>
              </p14:xfrm>
            </p:contentPart>
          </mc:Choice>
          <mc:Fallback xmlns="">
            <p:pic>
              <p:nvPicPr>
                <p:cNvPr id="419" name="Ink 418">
                  <a:extLst>
                    <a:ext uri="{FF2B5EF4-FFF2-40B4-BE49-F238E27FC236}">
                      <a16:creationId xmlns:a16="http://schemas.microsoft.com/office/drawing/2014/main" id="{7E79FE75-9AB8-3FC6-3B17-D3ED6FD5BC59}"/>
                    </a:ext>
                  </a:extLst>
                </p:cNvPr>
                <p:cNvPicPr/>
                <p:nvPr/>
              </p:nvPicPr>
              <p:blipFill>
                <a:blip r:embed="rId704"/>
                <a:stretch>
                  <a:fillRect/>
                </a:stretch>
              </p:blipFill>
              <p:spPr>
                <a:xfrm>
                  <a:off x="10409782" y="4783573"/>
                  <a:ext cx="3420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420" name="Ink 419">
                  <a:extLst>
                    <a:ext uri="{FF2B5EF4-FFF2-40B4-BE49-F238E27FC236}">
                      <a16:creationId xmlns:a16="http://schemas.microsoft.com/office/drawing/2014/main" id="{88419B41-A47D-6E04-C32A-401B180AA1BF}"/>
                    </a:ext>
                  </a:extLst>
                </p14:cNvPr>
                <p14:cNvContentPartPr/>
                <p14:nvPr/>
              </p14:nvContentPartPr>
              <p14:xfrm>
                <a:off x="10723342" y="4792933"/>
                <a:ext cx="200520" cy="115920"/>
              </p14:xfrm>
            </p:contentPart>
          </mc:Choice>
          <mc:Fallback xmlns="">
            <p:pic>
              <p:nvPicPr>
                <p:cNvPr id="420" name="Ink 419">
                  <a:extLst>
                    <a:ext uri="{FF2B5EF4-FFF2-40B4-BE49-F238E27FC236}">
                      <a16:creationId xmlns:a16="http://schemas.microsoft.com/office/drawing/2014/main" id="{88419B41-A47D-6E04-C32A-401B180AA1BF}"/>
                    </a:ext>
                  </a:extLst>
                </p:cNvPr>
                <p:cNvPicPr/>
                <p:nvPr/>
              </p:nvPicPr>
              <p:blipFill>
                <a:blip r:embed="rId706"/>
                <a:stretch>
                  <a:fillRect/>
                </a:stretch>
              </p:blipFill>
              <p:spPr>
                <a:xfrm>
                  <a:off x="10717222" y="4786813"/>
                  <a:ext cx="2127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421" name="Ink 420">
                  <a:extLst>
                    <a:ext uri="{FF2B5EF4-FFF2-40B4-BE49-F238E27FC236}">
                      <a16:creationId xmlns:a16="http://schemas.microsoft.com/office/drawing/2014/main" id="{1C1A4C17-5DD6-6C2A-E198-303650AA9E4D}"/>
                    </a:ext>
                  </a:extLst>
                </p14:cNvPr>
                <p14:cNvContentPartPr/>
                <p14:nvPr/>
              </p14:nvContentPartPr>
              <p14:xfrm>
                <a:off x="10936102" y="4766293"/>
                <a:ext cx="195120" cy="111600"/>
              </p14:xfrm>
            </p:contentPart>
          </mc:Choice>
          <mc:Fallback xmlns="">
            <p:pic>
              <p:nvPicPr>
                <p:cNvPr id="421" name="Ink 420">
                  <a:extLst>
                    <a:ext uri="{FF2B5EF4-FFF2-40B4-BE49-F238E27FC236}">
                      <a16:creationId xmlns:a16="http://schemas.microsoft.com/office/drawing/2014/main" id="{1C1A4C17-5DD6-6C2A-E198-303650AA9E4D}"/>
                    </a:ext>
                  </a:extLst>
                </p:cNvPr>
                <p:cNvPicPr/>
                <p:nvPr/>
              </p:nvPicPr>
              <p:blipFill>
                <a:blip r:embed="rId708"/>
                <a:stretch>
                  <a:fillRect/>
                </a:stretch>
              </p:blipFill>
              <p:spPr>
                <a:xfrm>
                  <a:off x="10929982" y="4760173"/>
                  <a:ext cx="2073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422" name="Ink 421">
                  <a:extLst>
                    <a:ext uri="{FF2B5EF4-FFF2-40B4-BE49-F238E27FC236}">
                      <a16:creationId xmlns:a16="http://schemas.microsoft.com/office/drawing/2014/main" id="{63F0E7F6-9DB2-C452-7E39-2C6D6B0680AE}"/>
                    </a:ext>
                  </a:extLst>
                </p14:cNvPr>
                <p14:cNvContentPartPr/>
                <p14:nvPr/>
              </p14:nvContentPartPr>
              <p14:xfrm>
                <a:off x="10977142" y="4766293"/>
                <a:ext cx="360" cy="360"/>
              </p14:xfrm>
            </p:contentPart>
          </mc:Choice>
          <mc:Fallback xmlns="">
            <p:pic>
              <p:nvPicPr>
                <p:cNvPr id="422" name="Ink 421">
                  <a:extLst>
                    <a:ext uri="{FF2B5EF4-FFF2-40B4-BE49-F238E27FC236}">
                      <a16:creationId xmlns:a16="http://schemas.microsoft.com/office/drawing/2014/main" id="{63F0E7F6-9DB2-C452-7E39-2C6D6B0680AE}"/>
                    </a:ext>
                  </a:extLst>
                </p:cNvPr>
                <p:cNvPicPr/>
                <p:nvPr/>
              </p:nvPicPr>
              <p:blipFill>
                <a:blip r:embed="rId9"/>
                <a:stretch>
                  <a:fillRect/>
                </a:stretch>
              </p:blipFill>
              <p:spPr>
                <a:xfrm>
                  <a:off x="10971022" y="47601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423" name="Ink 422">
                  <a:extLst>
                    <a:ext uri="{FF2B5EF4-FFF2-40B4-BE49-F238E27FC236}">
                      <a16:creationId xmlns:a16="http://schemas.microsoft.com/office/drawing/2014/main" id="{6F7F3FA3-EEBA-B12A-965A-1780B96E8DD0}"/>
                    </a:ext>
                  </a:extLst>
                </p14:cNvPr>
                <p14:cNvContentPartPr/>
                <p14:nvPr/>
              </p14:nvContentPartPr>
              <p14:xfrm>
                <a:off x="10977142" y="4766293"/>
                <a:ext cx="303120" cy="116280"/>
              </p14:xfrm>
            </p:contentPart>
          </mc:Choice>
          <mc:Fallback xmlns="">
            <p:pic>
              <p:nvPicPr>
                <p:cNvPr id="423" name="Ink 422">
                  <a:extLst>
                    <a:ext uri="{FF2B5EF4-FFF2-40B4-BE49-F238E27FC236}">
                      <a16:creationId xmlns:a16="http://schemas.microsoft.com/office/drawing/2014/main" id="{6F7F3FA3-EEBA-B12A-965A-1780B96E8DD0}"/>
                    </a:ext>
                  </a:extLst>
                </p:cNvPr>
                <p:cNvPicPr/>
                <p:nvPr/>
              </p:nvPicPr>
              <p:blipFill>
                <a:blip r:embed="rId711"/>
                <a:stretch>
                  <a:fillRect/>
                </a:stretch>
              </p:blipFill>
              <p:spPr>
                <a:xfrm>
                  <a:off x="10971022" y="4760173"/>
                  <a:ext cx="3153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424" name="Ink 423">
                  <a:extLst>
                    <a:ext uri="{FF2B5EF4-FFF2-40B4-BE49-F238E27FC236}">
                      <a16:creationId xmlns:a16="http://schemas.microsoft.com/office/drawing/2014/main" id="{4C84EC2A-90D5-8CBC-63A9-75C04846F5E9}"/>
                    </a:ext>
                  </a:extLst>
                </p14:cNvPr>
                <p14:cNvContentPartPr/>
                <p14:nvPr/>
              </p14:nvContentPartPr>
              <p14:xfrm>
                <a:off x="11335702" y="4667653"/>
                <a:ext cx="273600" cy="216000"/>
              </p14:xfrm>
            </p:contentPart>
          </mc:Choice>
          <mc:Fallback xmlns="">
            <p:pic>
              <p:nvPicPr>
                <p:cNvPr id="424" name="Ink 423">
                  <a:extLst>
                    <a:ext uri="{FF2B5EF4-FFF2-40B4-BE49-F238E27FC236}">
                      <a16:creationId xmlns:a16="http://schemas.microsoft.com/office/drawing/2014/main" id="{4C84EC2A-90D5-8CBC-63A9-75C04846F5E9}"/>
                    </a:ext>
                  </a:extLst>
                </p:cNvPr>
                <p:cNvPicPr/>
                <p:nvPr/>
              </p:nvPicPr>
              <p:blipFill>
                <a:blip r:embed="rId713"/>
                <a:stretch>
                  <a:fillRect/>
                </a:stretch>
              </p:blipFill>
              <p:spPr>
                <a:xfrm>
                  <a:off x="11329582" y="4661533"/>
                  <a:ext cx="2858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425" name="Ink 424">
                  <a:extLst>
                    <a:ext uri="{FF2B5EF4-FFF2-40B4-BE49-F238E27FC236}">
                      <a16:creationId xmlns:a16="http://schemas.microsoft.com/office/drawing/2014/main" id="{E2274DA2-036C-73AB-38AC-2F8BEF11B9E5}"/>
                    </a:ext>
                  </a:extLst>
                </p14:cNvPr>
                <p14:cNvContentPartPr/>
                <p14:nvPr/>
              </p14:nvContentPartPr>
              <p14:xfrm>
                <a:off x="11577262" y="4739293"/>
                <a:ext cx="118080" cy="93960"/>
              </p14:xfrm>
            </p:contentPart>
          </mc:Choice>
          <mc:Fallback xmlns="">
            <p:pic>
              <p:nvPicPr>
                <p:cNvPr id="425" name="Ink 424">
                  <a:extLst>
                    <a:ext uri="{FF2B5EF4-FFF2-40B4-BE49-F238E27FC236}">
                      <a16:creationId xmlns:a16="http://schemas.microsoft.com/office/drawing/2014/main" id="{E2274DA2-036C-73AB-38AC-2F8BEF11B9E5}"/>
                    </a:ext>
                  </a:extLst>
                </p:cNvPr>
                <p:cNvPicPr/>
                <p:nvPr/>
              </p:nvPicPr>
              <p:blipFill>
                <a:blip r:embed="rId715"/>
                <a:stretch>
                  <a:fillRect/>
                </a:stretch>
              </p:blipFill>
              <p:spPr>
                <a:xfrm>
                  <a:off x="11571142" y="4733173"/>
                  <a:ext cx="1303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426" name="Ink 425">
                  <a:extLst>
                    <a:ext uri="{FF2B5EF4-FFF2-40B4-BE49-F238E27FC236}">
                      <a16:creationId xmlns:a16="http://schemas.microsoft.com/office/drawing/2014/main" id="{1826EBAE-97B3-68A2-4A7E-0538E7BF1DEE}"/>
                    </a:ext>
                  </a:extLst>
                </p14:cNvPr>
                <p14:cNvContentPartPr/>
                <p14:nvPr/>
              </p14:nvContentPartPr>
              <p14:xfrm>
                <a:off x="11677342" y="4833253"/>
                <a:ext cx="360" cy="360"/>
              </p14:xfrm>
            </p:contentPart>
          </mc:Choice>
          <mc:Fallback xmlns="">
            <p:pic>
              <p:nvPicPr>
                <p:cNvPr id="426" name="Ink 425">
                  <a:extLst>
                    <a:ext uri="{FF2B5EF4-FFF2-40B4-BE49-F238E27FC236}">
                      <a16:creationId xmlns:a16="http://schemas.microsoft.com/office/drawing/2014/main" id="{1826EBAE-97B3-68A2-4A7E-0538E7BF1DEE}"/>
                    </a:ext>
                  </a:extLst>
                </p:cNvPr>
                <p:cNvPicPr/>
                <p:nvPr/>
              </p:nvPicPr>
              <p:blipFill>
                <a:blip r:embed="rId9"/>
                <a:stretch>
                  <a:fillRect/>
                </a:stretch>
              </p:blipFill>
              <p:spPr>
                <a:xfrm>
                  <a:off x="11671222" y="48271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427" name="Ink 426">
                  <a:extLst>
                    <a:ext uri="{FF2B5EF4-FFF2-40B4-BE49-F238E27FC236}">
                      <a16:creationId xmlns:a16="http://schemas.microsoft.com/office/drawing/2014/main" id="{E39FF73E-DF4D-4F72-87CF-827C42A22AF1}"/>
                    </a:ext>
                  </a:extLst>
                </p14:cNvPr>
                <p14:cNvContentPartPr/>
                <p14:nvPr/>
              </p14:nvContentPartPr>
              <p14:xfrm>
                <a:off x="11677342" y="4720213"/>
                <a:ext cx="513000" cy="128880"/>
              </p14:xfrm>
            </p:contentPart>
          </mc:Choice>
          <mc:Fallback xmlns="">
            <p:pic>
              <p:nvPicPr>
                <p:cNvPr id="427" name="Ink 426">
                  <a:extLst>
                    <a:ext uri="{FF2B5EF4-FFF2-40B4-BE49-F238E27FC236}">
                      <a16:creationId xmlns:a16="http://schemas.microsoft.com/office/drawing/2014/main" id="{E39FF73E-DF4D-4F72-87CF-827C42A22AF1}"/>
                    </a:ext>
                  </a:extLst>
                </p:cNvPr>
                <p:cNvPicPr/>
                <p:nvPr/>
              </p:nvPicPr>
              <p:blipFill>
                <a:blip r:embed="rId718"/>
                <a:stretch>
                  <a:fillRect/>
                </a:stretch>
              </p:blipFill>
              <p:spPr>
                <a:xfrm>
                  <a:off x="11671222" y="4714093"/>
                  <a:ext cx="525240" cy="141120"/>
                </a:xfrm>
                <a:prstGeom prst="rect">
                  <a:avLst/>
                </a:prstGeom>
              </p:spPr>
            </p:pic>
          </mc:Fallback>
        </mc:AlternateContent>
      </p:grpSp>
      <p:grpSp>
        <p:nvGrpSpPr>
          <p:cNvPr id="433" name="Group 432">
            <a:extLst>
              <a:ext uri="{FF2B5EF4-FFF2-40B4-BE49-F238E27FC236}">
                <a16:creationId xmlns:a16="http://schemas.microsoft.com/office/drawing/2014/main" id="{AACF23F1-6617-45CB-43A6-4DD16377EAE9}"/>
              </a:ext>
            </a:extLst>
          </p:cNvPr>
          <p:cNvGrpSpPr/>
          <p:nvPr/>
        </p:nvGrpSpPr>
        <p:grpSpPr>
          <a:xfrm>
            <a:off x="5864062" y="4062853"/>
            <a:ext cx="642960" cy="741240"/>
            <a:chOff x="5864062" y="4062853"/>
            <a:chExt cx="642960" cy="741240"/>
          </a:xfrm>
        </p:grpSpPr>
        <mc:AlternateContent xmlns:mc="http://schemas.openxmlformats.org/markup-compatibility/2006" xmlns:p14="http://schemas.microsoft.com/office/powerpoint/2010/main" xmlns:aink="http://schemas.microsoft.com/office/drawing/2016/ink">
          <mc:Choice Requires="p14 aink">
            <p:contentPart p14:bwMode="auto" r:id="rId719">
              <p14:nvContentPartPr>
                <p14:cNvPr id="429" name="Ink 428">
                  <a:extLst>
                    <a:ext uri="{FF2B5EF4-FFF2-40B4-BE49-F238E27FC236}">
                      <a16:creationId xmlns:a16="http://schemas.microsoft.com/office/drawing/2014/main" id="{7F1B8100-81EA-3F3C-B368-91B25D33F331}"/>
                    </a:ext>
                  </a:extLst>
                </p14:cNvPr>
                <p14:cNvContentPartPr/>
                <p14:nvPr/>
              </p14:nvContentPartPr>
              <p14:xfrm>
                <a:off x="6035062" y="4062853"/>
                <a:ext cx="115560" cy="605520"/>
              </p14:xfrm>
            </p:contentPart>
          </mc:Choice>
          <mc:Fallback xmlns="">
            <p:pic>
              <p:nvPicPr>
                <p:cNvPr id="429" name="Ink 428">
                  <a:extLst>
                    <a:ext uri="{FF2B5EF4-FFF2-40B4-BE49-F238E27FC236}">
                      <a16:creationId xmlns:a16="http://schemas.microsoft.com/office/drawing/2014/main" id="{7F1B8100-81EA-3F3C-B368-91B25D33F331}"/>
                    </a:ext>
                  </a:extLst>
                </p:cNvPr>
                <p:cNvPicPr/>
                <p:nvPr/>
              </p:nvPicPr>
              <p:blipFill>
                <a:blip r:embed="rId720"/>
                <a:stretch>
                  <a:fillRect/>
                </a:stretch>
              </p:blipFill>
              <p:spPr>
                <a:xfrm>
                  <a:off x="6026062" y="4054213"/>
                  <a:ext cx="133200" cy="623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1">
              <p14:nvContentPartPr>
                <p14:cNvPr id="430" name="Ink 429">
                  <a:extLst>
                    <a:ext uri="{FF2B5EF4-FFF2-40B4-BE49-F238E27FC236}">
                      <a16:creationId xmlns:a16="http://schemas.microsoft.com/office/drawing/2014/main" id="{436DE020-8F4A-DBDA-79F7-8DF2A9BB37CD}"/>
                    </a:ext>
                  </a:extLst>
                </p14:cNvPr>
                <p14:cNvContentPartPr/>
                <p14:nvPr/>
              </p14:nvContentPartPr>
              <p14:xfrm>
                <a:off x="6191302" y="4086253"/>
                <a:ext cx="57240" cy="563400"/>
              </p14:xfrm>
            </p:contentPart>
          </mc:Choice>
          <mc:Fallback xmlns="">
            <p:pic>
              <p:nvPicPr>
                <p:cNvPr id="430" name="Ink 429">
                  <a:extLst>
                    <a:ext uri="{FF2B5EF4-FFF2-40B4-BE49-F238E27FC236}">
                      <a16:creationId xmlns:a16="http://schemas.microsoft.com/office/drawing/2014/main" id="{436DE020-8F4A-DBDA-79F7-8DF2A9BB37CD}"/>
                    </a:ext>
                  </a:extLst>
                </p:cNvPr>
                <p:cNvPicPr/>
                <p:nvPr/>
              </p:nvPicPr>
              <p:blipFill>
                <a:blip r:embed="rId722"/>
                <a:stretch>
                  <a:fillRect/>
                </a:stretch>
              </p:blipFill>
              <p:spPr>
                <a:xfrm>
                  <a:off x="6182662" y="4077613"/>
                  <a:ext cx="74880" cy="58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3">
              <p14:nvContentPartPr>
                <p14:cNvPr id="431" name="Ink 430">
                  <a:extLst>
                    <a:ext uri="{FF2B5EF4-FFF2-40B4-BE49-F238E27FC236}">
                      <a16:creationId xmlns:a16="http://schemas.microsoft.com/office/drawing/2014/main" id="{EBDDDC8D-4D0A-E44D-D014-71E2AE7B62FE}"/>
                    </a:ext>
                  </a:extLst>
                </p14:cNvPr>
                <p14:cNvContentPartPr/>
                <p14:nvPr/>
              </p14:nvContentPartPr>
              <p14:xfrm>
                <a:off x="5864062" y="4455613"/>
                <a:ext cx="642960" cy="348480"/>
              </p14:xfrm>
            </p:contentPart>
          </mc:Choice>
          <mc:Fallback xmlns="">
            <p:pic>
              <p:nvPicPr>
                <p:cNvPr id="431" name="Ink 430">
                  <a:extLst>
                    <a:ext uri="{FF2B5EF4-FFF2-40B4-BE49-F238E27FC236}">
                      <a16:creationId xmlns:a16="http://schemas.microsoft.com/office/drawing/2014/main" id="{EBDDDC8D-4D0A-E44D-D014-71E2AE7B62FE}"/>
                    </a:ext>
                  </a:extLst>
                </p:cNvPr>
                <p:cNvPicPr/>
                <p:nvPr/>
              </p:nvPicPr>
              <p:blipFill>
                <a:blip r:embed="rId724"/>
                <a:stretch>
                  <a:fillRect/>
                </a:stretch>
              </p:blipFill>
              <p:spPr>
                <a:xfrm>
                  <a:off x="5855422" y="4446973"/>
                  <a:ext cx="660600" cy="366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5">
              <p14:nvContentPartPr>
                <p14:cNvPr id="432" name="Ink 431">
                  <a:extLst>
                    <a:ext uri="{FF2B5EF4-FFF2-40B4-BE49-F238E27FC236}">
                      <a16:creationId xmlns:a16="http://schemas.microsoft.com/office/drawing/2014/main" id="{9F9CD1AD-D206-D766-6EC8-54AE30455059}"/>
                    </a:ext>
                  </a:extLst>
                </p14:cNvPr>
                <p14:cNvContentPartPr/>
                <p14:nvPr/>
              </p14:nvContentPartPr>
              <p14:xfrm>
                <a:off x="5876662" y="4447333"/>
                <a:ext cx="115200" cy="24120"/>
              </p14:xfrm>
            </p:contentPart>
          </mc:Choice>
          <mc:Fallback xmlns="">
            <p:pic>
              <p:nvPicPr>
                <p:cNvPr id="432" name="Ink 431">
                  <a:extLst>
                    <a:ext uri="{FF2B5EF4-FFF2-40B4-BE49-F238E27FC236}">
                      <a16:creationId xmlns:a16="http://schemas.microsoft.com/office/drawing/2014/main" id="{9F9CD1AD-D206-D766-6EC8-54AE30455059}"/>
                    </a:ext>
                  </a:extLst>
                </p:cNvPr>
                <p:cNvPicPr/>
                <p:nvPr/>
              </p:nvPicPr>
              <p:blipFill>
                <a:blip r:embed="rId726"/>
                <a:stretch>
                  <a:fillRect/>
                </a:stretch>
              </p:blipFill>
              <p:spPr>
                <a:xfrm>
                  <a:off x="5867662" y="4438693"/>
                  <a:ext cx="132840" cy="41760"/>
                </a:xfrm>
                <a:prstGeom prst="rect">
                  <a:avLst/>
                </a:prstGeom>
              </p:spPr>
            </p:pic>
          </mc:Fallback>
        </mc:AlternateContent>
      </p:grpSp>
      <p:grpSp>
        <p:nvGrpSpPr>
          <p:cNvPr id="457" name="Group 456">
            <a:extLst>
              <a:ext uri="{FF2B5EF4-FFF2-40B4-BE49-F238E27FC236}">
                <a16:creationId xmlns:a16="http://schemas.microsoft.com/office/drawing/2014/main" id="{5166BE83-5E33-90CB-E991-677E37FB3F67}"/>
              </a:ext>
            </a:extLst>
          </p:cNvPr>
          <p:cNvGrpSpPr/>
          <p:nvPr/>
        </p:nvGrpSpPr>
        <p:grpSpPr>
          <a:xfrm>
            <a:off x="5047222" y="4929373"/>
            <a:ext cx="2836080" cy="1095120"/>
            <a:chOff x="5047222" y="4929373"/>
            <a:chExt cx="2836080" cy="1095120"/>
          </a:xfrm>
        </p:grpSpPr>
        <mc:AlternateContent xmlns:mc="http://schemas.openxmlformats.org/markup-compatibility/2006" xmlns:p14="http://schemas.microsoft.com/office/powerpoint/2010/main">
          <mc:Choice Requires="p14">
            <p:contentPart p14:bwMode="auto" r:id="rId727">
              <p14:nvContentPartPr>
                <p14:cNvPr id="453" name="Ink 452">
                  <a:extLst>
                    <a:ext uri="{FF2B5EF4-FFF2-40B4-BE49-F238E27FC236}">
                      <a16:creationId xmlns:a16="http://schemas.microsoft.com/office/drawing/2014/main" id="{EB9086C8-9D0E-B035-D81E-5A754D2A99E8}"/>
                    </a:ext>
                  </a:extLst>
                </p14:cNvPr>
                <p14:cNvContentPartPr/>
                <p14:nvPr/>
              </p14:nvContentPartPr>
              <p14:xfrm>
                <a:off x="5081422" y="4940893"/>
                <a:ext cx="2701800" cy="736920"/>
              </p14:xfrm>
            </p:contentPart>
          </mc:Choice>
          <mc:Fallback xmlns="">
            <p:pic>
              <p:nvPicPr>
                <p:cNvPr id="453" name="Ink 452">
                  <a:extLst>
                    <a:ext uri="{FF2B5EF4-FFF2-40B4-BE49-F238E27FC236}">
                      <a16:creationId xmlns:a16="http://schemas.microsoft.com/office/drawing/2014/main" id="{EB9086C8-9D0E-B035-D81E-5A754D2A99E8}"/>
                    </a:ext>
                  </a:extLst>
                </p:cNvPr>
                <p:cNvPicPr/>
                <p:nvPr/>
              </p:nvPicPr>
              <p:blipFill>
                <a:blip r:embed="rId728"/>
                <a:stretch>
                  <a:fillRect/>
                </a:stretch>
              </p:blipFill>
              <p:spPr>
                <a:xfrm>
                  <a:off x="5075302" y="4934773"/>
                  <a:ext cx="2714040" cy="74916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434" name="Ink 433">
                  <a:extLst>
                    <a:ext uri="{FF2B5EF4-FFF2-40B4-BE49-F238E27FC236}">
                      <a16:creationId xmlns:a16="http://schemas.microsoft.com/office/drawing/2014/main" id="{7606A83D-DFC5-79F5-D901-4F1CBD45F145}"/>
                    </a:ext>
                  </a:extLst>
                </p14:cNvPr>
                <p14:cNvContentPartPr/>
                <p14:nvPr/>
              </p14:nvContentPartPr>
              <p14:xfrm>
                <a:off x="5688022" y="5032333"/>
                <a:ext cx="98640" cy="197640"/>
              </p14:xfrm>
            </p:contentPart>
          </mc:Choice>
          <mc:Fallback xmlns="">
            <p:pic>
              <p:nvPicPr>
                <p:cNvPr id="434" name="Ink 433">
                  <a:extLst>
                    <a:ext uri="{FF2B5EF4-FFF2-40B4-BE49-F238E27FC236}">
                      <a16:creationId xmlns:a16="http://schemas.microsoft.com/office/drawing/2014/main" id="{7606A83D-DFC5-79F5-D901-4F1CBD45F145}"/>
                    </a:ext>
                  </a:extLst>
                </p:cNvPr>
                <p:cNvPicPr/>
                <p:nvPr/>
              </p:nvPicPr>
              <p:blipFill>
                <a:blip r:embed="rId730"/>
                <a:stretch>
                  <a:fillRect/>
                </a:stretch>
              </p:blipFill>
              <p:spPr>
                <a:xfrm>
                  <a:off x="5681902" y="5026213"/>
                  <a:ext cx="1108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435" name="Ink 434">
                  <a:extLst>
                    <a:ext uri="{FF2B5EF4-FFF2-40B4-BE49-F238E27FC236}">
                      <a16:creationId xmlns:a16="http://schemas.microsoft.com/office/drawing/2014/main" id="{291C3ACB-47E3-E145-BF8C-C86DA5683B9D}"/>
                    </a:ext>
                  </a:extLst>
                </p14:cNvPr>
                <p14:cNvContentPartPr/>
                <p14:nvPr/>
              </p14:nvContentPartPr>
              <p14:xfrm>
                <a:off x="5752462" y="5056093"/>
                <a:ext cx="129960" cy="196560"/>
              </p14:xfrm>
            </p:contentPart>
          </mc:Choice>
          <mc:Fallback xmlns="">
            <p:pic>
              <p:nvPicPr>
                <p:cNvPr id="435" name="Ink 434">
                  <a:extLst>
                    <a:ext uri="{FF2B5EF4-FFF2-40B4-BE49-F238E27FC236}">
                      <a16:creationId xmlns:a16="http://schemas.microsoft.com/office/drawing/2014/main" id="{291C3ACB-47E3-E145-BF8C-C86DA5683B9D}"/>
                    </a:ext>
                  </a:extLst>
                </p:cNvPr>
                <p:cNvPicPr/>
                <p:nvPr/>
              </p:nvPicPr>
              <p:blipFill>
                <a:blip r:embed="rId732"/>
                <a:stretch>
                  <a:fillRect/>
                </a:stretch>
              </p:blipFill>
              <p:spPr>
                <a:xfrm>
                  <a:off x="5746342" y="5049973"/>
                  <a:ext cx="1422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436" name="Ink 435">
                  <a:extLst>
                    <a:ext uri="{FF2B5EF4-FFF2-40B4-BE49-F238E27FC236}">
                      <a16:creationId xmlns:a16="http://schemas.microsoft.com/office/drawing/2014/main" id="{36232E85-001A-0B1C-53AF-1C0A163623B2}"/>
                    </a:ext>
                  </a:extLst>
                </p14:cNvPr>
                <p14:cNvContentPartPr/>
                <p14:nvPr/>
              </p14:nvContentPartPr>
              <p14:xfrm>
                <a:off x="5957302" y="5124493"/>
                <a:ext cx="261360" cy="130680"/>
              </p14:xfrm>
            </p:contentPart>
          </mc:Choice>
          <mc:Fallback xmlns="">
            <p:pic>
              <p:nvPicPr>
                <p:cNvPr id="436" name="Ink 435">
                  <a:extLst>
                    <a:ext uri="{FF2B5EF4-FFF2-40B4-BE49-F238E27FC236}">
                      <a16:creationId xmlns:a16="http://schemas.microsoft.com/office/drawing/2014/main" id="{36232E85-001A-0B1C-53AF-1C0A163623B2}"/>
                    </a:ext>
                  </a:extLst>
                </p:cNvPr>
                <p:cNvPicPr/>
                <p:nvPr/>
              </p:nvPicPr>
              <p:blipFill>
                <a:blip r:embed="rId734"/>
                <a:stretch>
                  <a:fillRect/>
                </a:stretch>
              </p:blipFill>
              <p:spPr>
                <a:xfrm>
                  <a:off x="5951182" y="5118373"/>
                  <a:ext cx="2736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438" name="Ink 437">
                  <a:extLst>
                    <a:ext uri="{FF2B5EF4-FFF2-40B4-BE49-F238E27FC236}">
                      <a16:creationId xmlns:a16="http://schemas.microsoft.com/office/drawing/2014/main" id="{AB83B6A8-9C05-AAC0-D619-31FAE27E96EE}"/>
                    </a:ext>
                  </a:extLst>
                </p14:cNvPr>
                <p14:cNvContentPartPr/>
                <p14:nvPr/>
              </p14:nvContentPartPr>
              <p14:xfrm>
                <a:off x="6230902" y="5053573"/>
                <a:ext cx="113400" cy="185400"/>
              </p14:xfrm>
            </p:contentPart>
          </mc:Choice>
          <mc:Fallback xmlns="">
            <p:pic>
              <p:nvPicPr>
                <p:cNvPr id="438" name="Ink 437">
                  <a:extLst>
                    <a:ext uri="{FF2B5EF4-FFF2-40B4-BE49-F238E27FC236}">
                      <a16:creationId xmlns:a16="http://schemas.microsoft.com/office/drawing/2014/main" id="{AB83B6A8-9C05-AAC0-D619-31FAE27E96EE}"/>
                    </a:ext>
                  </a:extLst>
                </p:cNvPr>
                <p:cNvPicPr/>
                <p:nvPr/>
              </p:nvPicPr>
              <p:blipFill>
                <a:blip r:embed="rId736"/>
                <a:stretch>
                  <a:fillRect/>
                </a:stretch>
              </p:blipFill>
              <p:spPr>
                <a:xfrm>
                  <a:off x="6224782" y="5047453"/>
                  <a:ext cx="1256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439" name="Ink 438">
                  <a:extLst>
                    <a:ext uri="{FF2B5EF4-FFF2-40B4-BE49-F238E27FC236}">
                      <a16:creationId xmlns:a16="http://schemas.microsoft.com/office/drawing/2014/main" id="{7FEF8823-F438-B2DC-3FCB-7A6441B21E38}"/>
                    </a:ext>
                  </a:extLst>
                </p14:cNvPr>
                <p14:cNvContentPartPr/>
                <p14:nvPr/>
              </p14:nvContentPartPr>
              <p14:xfrm>
                <a:off x="6289222" y="5147533"/>
                <a:ext cx="360" cy="360"/>
              </p14:xfrm>
            </p:contentPart>
          </mc:Choice>
          <mc:Fallback xmlns="">
            <p:pic>
              <p:nvPicPr>
                <p:cNvPr id="439" name="Ink 438">
                  <a:extLst>
                    <a:ext uri="{FF2B5EF4-FFF2-40B4-BE49-F238E27FC236}">
                      <a16:creationId xmlns:a16="http://schemas.microsoft.com/office/drawing/2014/main" id="{7FEF8823-F438-B2DC-3FCB-7A6441B21E38}"/>
                    </a:ext>
                  </a:extLst>
                </p:cNvPr>
                <p:cNvPicPr/>
                <p:nvPr/>
              </p:nvPicPr>
              <p:blipFill>
                <a:blip r:embed="rId9"/>
                <a:stretch>
                  <a:fillRect/>
                </a:stretch>
              </p:blipFill>
              <p:spPr>
                <a:xfrm>
                  <a:off x="6283102" y="51414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440" name="Ink 439">
                  <a:extLst>
                    <a:ext uri="{FF2B5EF4-FFF2-40B4-BE49-F238E27FC236}">
                      <a16:creationId xmlns:a16="http://schemas.microsoft.com/office/drawing/2014/main" id="{D20D0B31-DDD1-80B1-2B71-34E1566EF591}"/>
                    </a:ext>
                  </a:extLst>
                </p14:cNvPr>
                <p14:cNvContentPartPr/>
                <p14:nvPr/>
              </p14:nvContentPartPr>
              <p14:xfrm>
                <a:off x="6240622" y="5136013"/>
                <a:ext cx="156600" cy="18360"/>
              </p14:xfrm>
            </p:contentPart>
          </mc:Choice>
          <mc:Fallback xmlns="">
            <p:pic>
              <p:nvPicPr>
                <p:cNvPr id="440" name="Ink 439">
                  <a:extLst>
                    <a:ext uri="{FF2B5EF4-FFF2-40B4-BE49-F238E27FC236}">
                      <a16:creationId xmlns:a16="http://schemas.microsoft.com/office/drawing/2014/main" id="{D20D0B31-DDD1-80B1-2B71-34E1566EF591}"/>
                    </a:ext>
                  </a:extLst>
                </p:cNvPr>
                <p:cNvPicPr/>
                <p:nvPr/>
              </p:nvPicPr>
              <p:blipFill>
                <a:blip r:embed="rId739"/>
                <a:stretch>
                  <a:fillRect/>
                </a:stretch>
              </p:blipFill>
              <p:spPr>
                <a:xfrm>
                  <a:off x="6234502" y="5129893"/>
                  <a:ext cx="1688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441" name="Ink 440">
                  <a:extLst>
                    <a:ext uri="{FF2B5EF4-FFF2-40B4-BE49-F238E27FC236}">
                      <a16:creationId xmlns:a16="http://schemas.microsoft.com/office/drawing/2014/main" id="{05E94C64-B204-51FB-789B-7DC079E262CF}"/>
                    </a:ext>
                  </a:extLst>
                </p14:cNvPr>
                <p14:cNvContentPartPr/>
                <p14:nvPr/>
              </p14:nvContentPartPr>
              <p14:xfrm>
                <a:off x="6423502" y="5088133"/>
                <a:ext cx="334800" cy="155880"/>
              </p14:xfrm>
            </p:contentPart>
          </mc:Choice>
          <mc:Fallback xmlns="">
            <p:pic>
              <p:nvPicPr>
                <p:cNvPr id="441" name="Ink 440">
                  <a:extLst>
                    <a:ext uri="{FF2B5EF4-FFF2-40B4-BE49-F238E27FC236}">
                      <a16:creationId xmlns:a16="http://schemas.microsoft.com/office/drawing/2014/main" id="{05E94C64-B204-51FB-789B-7DC079E262CF}"/>
                    </a:ext>
                  </a:extLst>
                </p:cNvPr>
                <p:cNvPicPr/>
                <p:nvPr/>
              </p:nvPicPr>
              <p:blipFill>
                <a:blip r:embed="rId741"/>
                <a:stretch>
                  <a:fillRect/>
                </a:stretch>
              </p:blipFill>
              <p:spPr>
                <a:xfrm>
                  <a:off x="6417382" y="5082013"/>
                  <a:ext cx="3470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443" name="Ink 442">
                  <a:extLst>
                    <a:ext uri="{FF2B5EF4-FFF2-40B4-BE49-F238E27FC236}">
                      <a16:creationId xmlns:a16="http://schemas.microsoft.com/office/drawing/2014/main" id="{8BD1DFE7-ACD4-12BD-6724-67F6554FCA8F}"/>
                    </a:ext>
                  </a:extLst>
                </p14:cNvPr>
                <p14:cNvContentPartPr/>
                <p14:nvPr/>
              </p14:nvContentPartPr>
              <p14:xfrm>
                <a:off x="5482822" y="5436253"/>
                <a:ext cx="301680" cy="158400"/>
              </p14:xfrm>
            </p:contentPart>
          </mc:Choice>
          <mc:Fallback xmlns="">
            <p:pic>
              <p:nvPicPr>
                <p:cNvPr id="443" name="Ink 442">
                  <a:extLst>
                    <a:ext uri="{FF2B5EF4-FFF2-40B4-BE49-F238E27FC236}">
                      <a16:creationId xmlns:a16="http://schemas.microsoft.com/office/drawing/2014/main" id="{8BD1DFE7-ACD4-12BD-6724-67F6554FCA8F}"/>
                    </a:ext>
                  </a:extLst>
                </p:cNvPr>
                <p:cNvPicPr/>
                <p:nvPr/>
              </p:nvPicPr>
              <p:blipFill>
                <a:blip r:embed="rId743"/>
                <a:stretch>
                  <a:fillRect/>
                </a:stretch>
              </p:blipFill>
              <p:spPr>
                <a:xfrm>
                  <a:off x="5476702" y="5430133"/>
                  <a:ext cx="3139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444" name="Ink 443">
                  <a:extLst>
                    <a:ext uri="{FF2B5EF4-FFF2-40B4-BE49-F238E27FC236}">
                      <a16:creationId xmlns:a16="http://schemas.microsoft.com/office/drawing/2014/main" id="{2B580773-B3D1-FE4C-8D7D-84A91D706BFD}"/>
                    </a:ext>
                  </a:extLst>
                </p14:cNvPr>
                <p14:cNvContentPartPr/>
                <p14:nvPr/>
              </p14:nvContentPartPr>
              <p14:xfrm>
                <a:off x="5854342" y="5434093"/>
                <a:ext cx="264600" cy="115560"/>
              </p14:xfrm>
            </p:contentPart>
          </mc:Choice>
          <mc:Fallback xmlns="">
            <p:pic>
              <p:nvPicPr>
                <p:cNvPr id="444" name="Ink 443">
                  <a:extLst>
                    <a:ext uri="{FF2B5EF4-FFF2-40B4-BE49-F238E27FC236}">
                      <a16:creationId xmlns:a16="http://schemas.microsoft.com/office/drawing/2014/main" id="{2B580773-B3D1-FE4C-8D7D-84A91D706BFD}"/>
                    </a:ext>
                  </a:extLst>
                </p:cNvPr>
                <p:cNvPicPr/>
                <p:nvPr/>
              </p:nvPicPr>
              <p:blipFill>
                <a:blip r:embed="rId745"/>
                <a:stretch>
                  <a:fillRect/>
                </a:stretch>
              </p:blipFill>
              <p:spPr>
                <a:xfrm>
                  <a:off x="5848222" y="5427973"/>
                  <a:ext cx="2768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445" name="Ink 444">
                  <a:extLst>
                    <a:ext uri="{FF2B5EF4-FFF2-40B4-BE49-F238E27FC236}">
                      <a16:creationId xmlns:a16="http://schemas.microsoft.com/office/drawing/2014/main" id="{E1324896-737C-BC1B-F830-64BDA8056F5D}"/>
                    </a:ext>
                  </a:extLst>
                </p14:cNvPr>
                <p14:cNvContentPartPr/>
                <p14:nvPr/>
              </p14:nvContentPartPr>
              <p14:xfrm>
                <a:off x="6150262" y="5435173"/>
                <a:ext cx="193320" cy="126000"/>
              </p14:xfrm>
            </p:contentPart>
          </mc:Choice>
          <mc:Fallback xmlns="">
            <p:pic>
              <p:nvPicPr>
                <p:cNvPr id="445" name="Ink 444">
                  <a:extLst>
                    <a:ext uri="{FF2B5EF4-FFF2-40B4-BE49-F238E27FC236}">
                      <a16:creationId xmlns:a16="http://schemas.microsoft.com/office/drawing/2014/main" id="{E1324896-737C-BC1B-F830-64BDA8056F5D}"/>
                    </a:ext>
                  </a:extLst>
                </p:cNvPr>
                <p:cNvPicPr/>
                <p:nvPr/>
              </p:nvPicPr>
              <p:blipFill>
                <a:blip r:embed="rId747"/>
                <a:stretch>
                  <a:fillRect/>
                </a:stretch>
              </p:blipFill>
              <p:spPr>
                <a:xfrm>
                  <a:off x="6144142" y="5429053"/>
                  <a:ext cx="20556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446" name="Ink 445">
                  <a:extLst>
                    <a:ext uri="{FF2B5EF4-FFF2-40B4-BE49-F238E27FC236}">
                      <a16:creationId xmlns:a16="http://schemas.microsoft.com/office/drawing/2014/main" id="{655339B0-48AC-6472-5EEF-B24D20C42D94}"/>
                    </a:ext>
                  </a:extLst>
                </p14:cNvPr>
                <p14:cNvContentPartPr/>
                <p14:nvPr/>
              </p14:nvContentPartPr>
              <p14:xfrm>
                <a:off x="6288502" y="5451733"/>
                <a:ext cx="127800" cy="88560"/>
              </p14:xfrm>
            </p:contentPart>
          </mc:Choice>
          <mc:Fallback xmlns="">
            <p:pic>
              <p:nvPicPr>
                <p:cNvPr id="446" name="Ink 445">
                  <a:extLst>
                    <a:ext uri="{FF2B5EF4-FFF2-40B4-BE49-F238E27FC236}">
                      <a16:creationId xmlns:a16="http://schemas.microsoft.com/office/drawing/2014/main" id="{655339B0-48AC-6472-5EEF-B24D20C42D94}"/>
                    </a:ext>
                  </a:extLst>
                </p:cNvPr>
                <p:cNvPicPr/>
                <p:nvPr/>
              </p:nvPicPr>
              <p:blipFill>
                <a:blip r:embed="rId749"/>
                <a:stretch>
                  <a:fillRect/>
                </a:stretch>
              </p:blipFill>
              <p:spPr>
                <a:xfrm>
                  <a:off x="6282382" y="5445613"/>
                  <a:ext cx="14004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47" name="Ink 446">
                  <a:extLst>
                    <a:ext uri="{FF2B5EF4-FFF2-40B4-BE49-F238E27FC236}">
                      <a16:creationId xmlns:a16="http://schemas.microsoft.com/office/drawing/2014/main" id="{023985A9-D898-48B5-E68F-4A2323F088F1}"/>
                    </a:ext>
                  </a:extLst>
                </p14:cNvPr>
                <p14:cNvContentPartPr/>
                <p14:nvPr/>
              </p14:nvContentPartPr>
              <p14:xfrm>
                <a:off x="6442942" y="5364253"/>
                <a:ext cx="278640" cy="200520"/>
              </p14:xfrm>
            </p:contentPart>
          </mc:Choice>
          <mc:Fallback xmlns="">
            <p:pic>
              <p:nvPicPr>
                <p:cNvPr id="447" name="Ink 446">
                  <a:extLst>
                    <a:ext uri="{FF2B5EF4-FFF2-40B4-BE49-F238E27FC236}">
                      <a16:creationId xmlns:a16="http://schemas.microsoft.com/office/drawing/2014/main" id="{023985A9-D898-48B5-E68F-4A2323F088F1}"/>
                    </a:ext>
                  </a:extLst>
                </p:cNvPr>
                <p:cNvPicPr/>
                <p:nvPr/>
              </p:nvPicPr>
              <p:blipFill>
                <a:blip r:embed="rId751"/>
                <a:stretch>
                  <a:fillRect/>
                </a:stretch>
              </p:blipFill>
              <p:spPr>
                <a:xfrm>
                  <a:off x="6436822" y="5358133"/>
                  <a:ext cx="2908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48" name="Ink 447">
                  <a:extLst>
                    <a:ext uri="{FF2B5EF4-FFF2-40B4-BE49-F238E27FC236}">
                      <a16:creationId xmlns:a16="http://schemas.microsoft.com/office/drawing/2014/main" id="{BB49BF01-574C-0FB3-897D-93FE5B3B51AF}"/>
                    </a:ext>
                  </a:extLst>
                </p14:cNvPr>
                <p14:cNvContentPartPr/>
                <p14:nvPr/>
              </p14:nvContentPartPr>
              <p14:xfrm>
                <a:off x="6750382" y="5434453"/>
                <a:ext cx="115200" cy="103680"/>
              </p14:xfrm>
            </p:contentPart>
          </mc:Choice>
          <mc:Fallback xmlns="">
            <p:pic>
              <p:nvPicPr>
                <p:cNvPr id="448" name="Ink 447">
                  <a:extLst>
                    <a:ext uri="{FF2B5EF4-FFF2-40B4-BE49-F238E27FC236}">
                      <a16:creationId xmlns:a16="http://schemas.microsoft.com/office/drawing/2014/main" id="{BB49BF01-574C-0FB3-897D-93FE5B3B51AF}"/>
                    </a:ext>
                  </a:extLst>
                </p:cNvPr>
                <p:cNvPicPr/>
                <p:nvPr/>
              </p:nvPicPr>
              <p:blipFill>
                <a:blip r:embed="rId753"/>
                <a:stretch>
                  <a:fillRect/>
                </a:stretch>
              </p:blipFill>
              <p:spPr>
                <a:xfrm>
                  <a:off x="6744262" y="5428333"/>
                  <a:ext cx="1274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49" name="Ink 448">
                  <a:extLst>
                    <a:ext uri="{FF2B5EF4-FFF2-40B4-BE49-F238E27FC236}">
                      <a16:creationId xmlns:a16="http://schemas.microsoft.com/office/drawing/2014/main" id="{7FBE4AA2-A09F-B611-B41D-5878067A4E19}"/>
                    </a:ext>
                  </a:extLst>
                </p14:cNvPr>
                <p14:cNvContentPartPr/>
                <p14:nvPr/>
              </p14:nvContentPartPr>
              <p14:xfrm>
                <a:off x="6858022" y="5501773"/>
                <a:ext cx="360" cy="360"/>
              </p14:xfrm>
            </p:contentPart>
          </mc:Choice>
          <mc:Fallback xmlns="">
            <p:pic>
              <p:nvPicPr>
                <p:cNvPr id="449" name="Ink 448">
                  <a:extLst>
                    <a:ext uri="{FF2B5EF4-FFF2-40B4-BE49-F238E27FC236}">
                      <a16:creationId xmlns:a16="http://schemas.microsoft.com/office/drawing/2014/main" id="{7FBE4AA2-A09F-B611-B41D-5878067A4E19}"/>
                    </a:ext>
                  </a:extLst>
                </p:cNvPr>
                <p:cNvPicPr/>
                <p:nvPr/>
              </p:nvPicPr>
              <p:blipFill>
                <a:blip r:embed="rId9"/>
                <a:stretch>
                  <a:fillRect/>
                </a:stretch>
              </p:blipFill>
              <p:spPr>
                <a:xfrm>
                  <a:off x="6851902" y="54956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55">
              <p14:nvContentPartPr>
                <p14:cNvPr id="450" name="Ink 449">
                  <a:extLst>
                    <a:ext uri="{FF2B5EF4-FFF2-40B4-BE49-F238E27FC236}">
                      <a16:creationId xmlns:a16="http://schemas.microsoft.com/office/drawing/2014/main" id="{8F889946-325F-3016-8A94-3BD86515A0C9}"/>
                    </a:ext>
                  </a:extLst>
                </p14:cNvPr>
                <p14:cNvContentPartPr/>
                <p14:nvPr/>
              </p14:nvContentPartPr>
              <p14:xfrm>
                <a:off x="6858022" y="5402053"/>
                <a:ext cx="307800" cy="131760"/>
              </p14:xfrm>
            </p:contentPart>
          </mc:Choice>
          <mc:Fallback xmlns="">
            <p:pic>
              <p:nvPicPr>
                <p:cNvPr id="450" name="Ink 449">
                  <a:extLst>
                    <a:ext uri="{FF2B5EF4-FFF2-40B4-BE49-F238E27FC236}">
                      <a16:creationId xmlns:a16="http://schemas.microsoft.com/office/drawing/2014/main" id="{8F889946-325F-3016-8A94-3BD86515A0C9}"/>
                    </a:ext>
                  </a:extLst>
                </p:cNvPr>
                <p:cNvPicPr/>
                <p:nvPr/>
              </p:nvPicPr>
              <p:blipFill>
                <a:blip r:embed="rId756"/>
                <a:stretch>
                  <a:fillRect/>
                </a:stretch>
              </p:blipFill>
              <p:spPr>
                <a:xfrm>
                  <a:off x="6851902" y="5395933"/>
                  <a:ext cx="320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451" name="Ink 450">
                  <a:extLst>
                    <a:ext uri="{FF2B5EF4-FFF2-40B4-BE49-F238E27FC236}">
                      <a16:creationId xmlns:a16="http://schemas.microsoft.com/office/drawing/2014/main" id="{06B43FAE-8C10-1B17-A383-DC51D751F92F}"/>
                    </a:ext>
                  </a:extLst>
                </p14:cNvPr>
                <p14:cNvContentPartPr/>
                <p14:nvPr/>
              </p14:nvContentPartPr>
              <p14:xfrm>
                <a:off x="7156102" y="5389813"/>
                <a:ext cx="178200" cy="142200"/>
              </p14:xfrm>
            </p:contentPart>
          </mc:Choice>
          <mc:Fallback xmlns="">
            <p:pic>
              <p:nvPicPr>
                <p:cNvPr id="451" name="Ink 450">
                  <a:extLst>
                    <a:ext uri="{FF2B5EF4-FFF2-40B4-BE49-F238E27FC236}">
                      <a16:creationId xmlns:a16="http://schemas.microsoft.com/office/drawing/2014/main" id="{06B43FAE-8C10-1B17-A383-DC51D751F92F}"/>
                    </a:ext>
                  </a:extLst>
                </p:cNvPr>
                <p:cNvPicPr/>
                <p:nvPr/>
              </p:nvPicPr>
              <p:blipFill>
                <a:blip r:embed="rId758"/>
                <a:stretch>
                  <a:fillRect/>
                </a:stretch>
              </p:blipFill>
              <p:spPr>
                <a:xfrm>
                  <a:off x="7149982" y="5383693"/>
                  <a:ext cx="1904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454" name="Ink 453">
                  <a:extLst>
                    <a:ext uri="{FF2B5EF4-FFF2-40B4-BE49-F238E27FC236}">
                      <a16:creationId xmlns:a16="http://schemas.microsoft.com/office/drawing/2014/main" id="{FD570BCB-5478-3138-7BD0-1FCED6258E27}"/>
                    </a:ext>
                  </a:extLst>
                </p14:cNvPr>
                <p14:cNvContentPartPr/>
                <p14:nvPr/>
              </p14:nvContentPartPr>
              <p14:xfrm>
                <a:off x="5047222" y="5208013"/>
                <a:ext cx="2836080" cy="816480"/>
              </p14:xfrm>
            </p:contentPart>
          </mc:Choice>
          <mc:Fallback xmlns="">
            <p:pic>
              <p:nvPicPr>
                <p:cNvPr id="454" name="Ink 453">
                  <a:extLst>
                    <a:ext uri="{FF2B5EF4-FFF2-40B4-BE49-F238E27FC236}">
                      <a16:creationId xmlns:a16="http://schemas.microsoft.com/office/drawing/2014/main" id="{FD570BCB-5478-3138-7BD0-1FCED6258E27}"/>
                    </a:ext>
                  </a:extLst>
                </p:cNvPr>
                <p:cNvPicPr/>
                <p:nvPr/>
              </p:nvPicPr>
              <p:blipFill>
                <a:blip r:embed="rId760"/>
                <a:stretch>
                  <a:fillRect/>
                </a:stretch>
              </p:blipFill>
              <p:spPr>
                <a:xfrm>
                  <a:off x="5041102" y="5201893"/>
                  <a:ext cx="2848320" cy="82872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455" name="Ink 454">
                  <a:extLst>
                    <a:ext uri="{FF2B5EF4-FFF2-40B4-BE49-F238E27FC236}">
                      <a16:creationId xmlns:a16="http://schemas.microsoft.com/office/drawing/2014/main" id="{AC3654A6-9E15-7A7C-8ECD-CF566DF8CDBD}"/>
                    </a:ext>
                  </a:extLst>
                </p14:cNvPr>
                <p14:cNvContentPartPr/>
                <p14:nvPr/>
              </p14:nvContentPartPr>
              <p14:xfrm>
                <a:off x="6140542" y="4929373"/>
                <a:ext cx="774000" cy="127440"/>
              </p14:xfrm>
            </p:contentPart>
          </mc:Choice>
          <mc:Fallback xmlns="">
            <p:pic>
              <p:nvPicPr>
                <p:cNvPr id="455" name="Ink 454">
                  <a:extLst>
                    <a:ext uri="{FF2B5EF4-FFF2-40B4-BE49-F238E27FC236}">
                      <a16:creationId xmlns:a16="http://schemas.microsoft.com/office/drawing/2014/main" id="{AC3654A6-9E15-7A7C-8ECD-CF566DF8CDBD}"/>
                    </a:ext>
                  </a:extLst>
                </p:cNvPr>
                <p:cNvPicPr/>
                <p:nvPr/>
              </p:nvPicPr>
              <p:blipFill>
                <a:blip r:embed="rId762"/>
                <a:stretch>
                  <a:fillRect/>
                </a:stretch>
              </p:blipFill>
              <p:spPr>
                <a:xfrm>
                  <a:off x="6134422" y="4923253"/>
                  <a:ext cx="786240" cy="139680"/>
                </a:xfrm>
                <a:prstGeom prst="rect">
                  <a:avLst/>
                </a:prstGeom>
              </p:spPr>
            </p:pic>
          </mc:Fallback>
        </mc:AlternateContent>
      </p:grpSp>
      <p:grpSp>
        <p:nvGrpSpPr>
          <p:cNvPr id="494" name="Group 493">
            <a:extLst>
              <a:ext uri="{FF2B5EF4-FFF2-40B4-BE49-F238E27FC236}">
                <a16:creationId xmlns:a16="http://schemas.microsoft.com/office/drawing/2014/main" id="{75F14BD1-8870-F984-4092-F65605240D24}"/>
              </a:ext>
            </a:extLst>
          </p:cNvPr>
          <p:cNvGrpSpPr/>
          <p:nvPr/>
        </p:nvGrpSpPr>
        <p:grpSpPr>
          <a:xfrm>
            <a:off x="5424862" y="6019093"/>
            <a:ext cx="3527280" cy="812160"/>
            <a:chOff x="5424862" y="6019093"/>
            <a:chExt cx="3527280" cy="812160"/>
          </a:xfrm>
        </p:grpSpPr>
        <mc:AlternateContent xmlns:mc="http://schemas.openxmlformats.org/markup-compatibility/2006" xmlns:p14="http://schemas.microsoft.com/office/powerpoint/2010/main">
          <mc:Choice Requires="p14">
            <p:contentPart p14:bwMode="auto" r:id="rId763">
              <p14:nvContentPartPr>
                <p14:cNvPr id="458" name="Ink 457">
                  <a:extLst>
                    <a:ext uri="{FF2B5EF4-FFF2-40B4-BE49-F238E27FC236}">
                      <a16:creationId xmlns:a16="http://schemas.microsoft.com/office/drawing/2014/main" id="{641781B1-42AF-BD36-189C-3D94880AD308}"/>
                    </a:ext>
                  </a:extLst>
                </p14:cNvPr>
                <p14:cNvContentPartPr/>
                <p14:nvPr/>
              </p14:nvContentPartPr>
              <p14:xfrm>
                <a:off x="6232342" y="6019093"/>
                <a:ext cx="72000" cy="190800"/>
              </p14:xfrm>
            </p:contentPart>
          </mc:Choice>
          <mc:Fallback xmlns="">
            <p:pic>
              <p:nvPicPr>
                <p:cNvPr id="458" name="Ink 457">
                  <a:extLst>
                    <a:ext uri="{FF2B5EF4-FFF2-40B4-BE49-F238E27FC236}">
                      <a16:creationId xmlns:a16="http://schemas.microsoft.com/office/drawing/2014/main" id="{641781B1-42AF-BD36-189C-3D94880AD308}"/>
                    </a:ext>
                  </a:extLst>
                </p:cNvPr>
                <p:cNvPicPr/>
                <p:nvPr/>
              </p:nvPicPr>
              <p:blipFill>
                <a:blip r:embed="rId764"/>
                <a:stretch>
                  <a:fillRect/>
                </a:stretch>
              </p:blipFill>
              <p:spPr>
                <a:xfrm>
                  <a:off x="6226222" y="6012973"/>
                  <a:ext cx="842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459" name="Ink 458">
                  <a:extLst>
                    <a:ext uri="{FF2B5EF4-FFF2-40B4-BE49-F238E27FC236}">
                      <a16:creationId xmlns:a16="http://schemas.microsoft.com/office/drawing/2014/main" id="{56F24847-9755-85E5-A1B9-9CDB1B50E7E0}"/>
                    </a:ext>
                  </a:extLst>
                </p14:cNvPr>
                <p14:cNvContentPartPr/>
                <p14:nvPr/>
              </p14:nvContentPartPr>
              <p14:xfrm>
                <a:off x="6372382" y="6020173"/>
                <a:ext cx="59040" cy="180360"/>
              </p14:xfrm>
            </p:contentPart>
          </mc:Choice>
          <mc:Fallback xmlns="">
            <p:pic>
              <p:nvPicPr>
                <p:cNvPr id="459" name="Ink 458">
                  <a:extLst>
                    <a:ext uri="{FF2B5EF4-FFF2-40B4-BE49-F238E27FC236}">
                      <a16:creationId xmlns:a16="http://schemas.microsoft.com/office/drawing/2014/main" id="{56F24847-9755-85E5-A1B9-9CDB1B50E7E0}"/>
                    </a:ext>
                  </a:extLst>
                </p:cNvPr>
                <p:cNvPicPr/>
                <p:nvPr/>
              </p:nvPicPr>
              <p:blipFill>
                <a:blip r:embed="rId766"/>
                <a:stretch>
                  <a:fillRect/>
                </a:stretch>
              </p:blipFill>
              <p:spPr>
                <a:xfrm>
                  <a:off x="6366262" y="6014053"/>
                  <a:ext cx="71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460" name="Ink 459">
                  <a:extLst>
                    <a:ext uri="{FF2B5EF4-FFF2-40B4-BE49-F238E27FC236}">
                      <a16:creationId xmlns:a16="http://schemas.microsoft.com/office/drawing/2014/main" id="{813089AE-4F45-0D1B-DC81-1B356C7D14F1}"/>
                    </a:ext>
                  </a:extLst>
                </p14:cNvPr>
                <p14:cNvContentPartPr/>
                <p14:nvPr/>
              </p14:nvContentPartPr>
              <p14:xfrm>
                <a:off x="5937862" y="6115213"/>
                <a:ext cx="27360" cy="6840"/>
              </p14:xfrm>
            </p:contentPart>
          </mc:Choice>
          <mc:Fallback xmlns="">
            <p:pic>
              <p:nvPicPr>
                <p:cNvPr id="460" name="Ink 459">
                  <a:extLst>
                    <a:ext uri="{FF2B5EF4-FFF2-40B4-BE49-F238E27FC236}">
                      <a16:creationId xmlns:a16="http://schemas.microsoft.com/office/drawing/2014/main" id="{813089AE-4F45-0D1B-DC81-1B356C7D14F1}"/>
                    </a:ext>
                  </a:extLst>
                </p:cNvPr>
                <p:cNvPicPr/>
                <p:nvPr/>
              </p:nvPicPr>
              <p:blipFill>
                <a:blip r:embed="rId768"/>
                <a:stretch>
                  <a:fillRect/>
                </a:stretch>
              </p:blipFill>
              <p:spPr>
                <a:xfrm>
                  <a:off x="5931742" y="6109093"/>
                  <a:ext cx="396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461" name="Ink 460">
                  <a:extLst>
                    <a:ext uri="{FF2B5EF4-FFF2-40B4-BE49-F238E27FC236}">
                      <a16:creationId xmlns:a16="http://schemas.microsoft.com/office/drawing/2014/main" id="{B859BD20-E31B-AD62-78DF-7ADE4F47D633}"/>
                    </a:ext>
                  </a:extLst>
                </p14:cNvPr>
                <p14:cNvContentPartPr/>
                <p14:nvPr/>
              </p14:nvContentPartPr>
              <p14:xfrm>
                <a:off x="5964862" y="6117733"/>
                <a:ext cx="360" cy="360"/>
              </p14:xfrm>
            </p:contentPart>
          </mc:Choice>
          <mc:Fallback xmlns="">
            <p:pic>
              <p:nvPicPr>
                <p:cNvPr id="461" name="Ink 460">
                  <a:extLst>
                    <a:ext uri="{FF2B5EF4-FFF2-40B4-BE49-F238E27FC236}">
                      <a16:creationId xmlns:a16="http://schemas.microsoft.com/office/drawing/2014/main" id="{B859BD20-E31B-AD62-78DF-7ADE4F47D633}"/>
                    </a:ext>
                  </a:extLst>
                </p:cNvPr>
                <p:cNvPicPr/>
                <p:nvPr/>
              </p:nvPicPr>
              <p:blipFill>
                <a:blip r:embed="rId9"/>
                <a:stretch>
                  <a:fillRect/>
                </a:stretch>
              </p:blipFill>
              <p:spPr>
                <a:xfrm>
                  <a:off x="5958742" y="61116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462" name="Ink 461">
                  <a:extLst>
                    <a:ext uri="{FF2B5EF4-FFF2-40B4-BE49-F238E27FC236}">
                      <a16:creationId xmlns:a16="http://schemas.microsoft.com/office/drawing/2014/main" id="{DEB298CE-D7AC-92FE-FF2F-B4EB24A71D66}"/>
                    </a:ext>
                  </a:extLst>
                </p14:cNvPr>
                <p14:cNvContentPartPr/>
                <p14:nvPr/>
              </p14:nvContentPartPr>
              <p14:xfrm>
                <a:off x="5964862" y="6037453"/>
                <a:ext cx="654120" cy="229320"/>
              </p14:xfrm>
            </p:contentPart>
          </mc:Choice>
          <mc:Fallback xmlns="">
            <p:pic>
              <p:nvPicPr>
                <p:cNvPr id="462" name="Ink 461">
                  <a:extLst>
                    <a:ext uri="{FF2B5EF4-FFF2-40B4-BE49-F238E27FC236}">
                      <a16:creationId xmlns:a16="http://schemas.microsoft.com/office/drawing/2014/main" id="{DEB298CE-D7AC-92FE-FF2F-B4EB24A71D66}"/>
                    </a:ext>
                  </a:extLst>
                </p:cNvPr>
                <p:cNvPicPr/>
                <p:nvPr/>
              </p:nvPicPr>
              <p:blipFill>
                <a:blip r:embed="rId771"/>
                <a:stretch>
                  <a:fillRect/>
                </a:stretch>
              </p:blipFill>
              <p:spPr>
                <a:xfrm>
                  <a:off x="5958742" y="6031333"/>
                  <a:ext cx="6663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464" name="Ink 463">
                  <a:extLst>
                    <a:ext uri="{FF2B5EF4-FFF2-40B4-BE49-F238E27FC236}">
                      <a16:creationId xmlns:a16="http://schemas.microsoft.com/office/drawing/2014/main" id="{D7D2C352-776E-08B5-C54F-6EE3EBB93E02}"/>
                    </a:ext>
                  </a:extLst>
                </p14:cNvPr>
                <p14:cNvContentPartPr/>
                <p14:nvPr/>
              </p14:nvContentPartPr>
              <p14:xfrm>
                <a:off x="6189142" y="6271813"/>
                <a:ext cx="22320" cy="360"/>
              </p14:xfrm>
            </p:contentPart>
          </mc:Choice>
          <mc:Fallback xmlns="">
            <p:pic>
              <p:nvPicPr>
                <p:cNvPr id="464" name="Ink 463">
                  <a:extLst>
                    <a:ext uri="{FF2B5EF4-FFF2-40B4-BE49-F238E27FC236}">
                      <a16:creationId xmlns:a16="http://schemas.microsoft.com/office/drawing/2014/main" id="{D7D2C352-776E-08B5-C54F-6EE3EBB93E02}"/>
                    </a:ext>
                  </a:extLst>
                </p:cNvPr>
                <p:cNvPicPr/>
                <p:nvPr/>
              </p:nvPicPr>
              <p:blipFill>
                <a:blip r:embed="rId773"/>
                <a:stretch>
                  <a:fillRect/>
                </a:stretch>
              </p:blipFill>
              <p:spPr>
                <a:xfrm>
                  <a:off x="6183022" y="6265693"/>
                  <a:ext cx="345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466" name="Ink 465">
                  <a:extLst>
                    <a:ext uri="{FF2B5EF4-FFF2-40B4-BE49-F238E27FC236}">
                      <a16:creationId xmlns:a16="http://schemas.microsoft.com/office/drawing/2014/main" id="{5AF2B4EA-1E15-2331-4E9F-9599141E685A}"/>
                    </a:ext>
                  </a:extLst>
                </p14:cNvPr>
                <p14:cNvContentPartPr/>
                <p14:nvPr/>
              </p14:nvContentPartPr>
              <p14:xfrm>
                <a:off x="5779462" y="6252373"/>
                <a:ext cx="366120" cy="13320"/>
              </p14:xfrm>
            </p:contentPart>
          </mc:Choice>
          <mc:Fallback xmlns="">
            <p:pic>
              <p:nvPicPr>
                <p:cNvPr id="466" name="Ink 465">
                  <a:extLst>
                    <a:ext uri="{FF2B5EF4-FFF2-40B4-BE49-F238E27FC236}">
                      <a16:creationId xmlns:a16="http://schemas.microsoft.com/office/drawing/2014/main" id="{5AF2B4EA-1E15-2331-4E9F-9599141E685A}"/>
                    </a:ext>
                  </a:extLst>
                </p:cNvPr>
                <p:cNvPicPr/>
                <p:nvPr/>
              </p:nvPicPr>
              <p:blipFill>
                <a:blip r:embed="rId775"/>
                <a:stretch>
                  <a:fillRect/>
                </a:stretch>
              </p:blipFill>
              <p:spPr>
                <a:xfrm>
                  <a:off x="5773342" y="6246253"/>
                  <a:ext cx="3783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467" name="Ink 466">
                  <a:extLst>
                    <a:ext uri="{FF2B5EF4-FFF2-40B4-BE49-F238E27FC236}">
                      <a16:creationId xmlns:a16="http://schemas.microsoft.com/office/drawing/2014/main" id="{E97B2EC7-F3EA-E326-022B-5A7EEA1155D8}"/>
                    </a:ext>
                  </a:extLst>
                </p14:cNvPr>
                <p14:cNvContentPartPr/>
                <p14:nvPr/>
              </p14:nvContentPartPr>
              <p14:xfrm>
                <a:off x="6072142" y="6224293"/>
                <a:ext cx="85680" cy="34920"/>
              </p14:xfrm>
            </p:contentPart>
          </mc:Choice>
          <mc:Fallback xmlns="">
            <p:pic>
              <p:nvPicPr>
                <p:cNvPr id="467" name="Ink 466">
                  <a:extLst>
                    <a:ext uri="{FF2B5EF4-FFF2-40B4-BE49-F238E27FC236}">
                      <a16:creationId xmlns:a16="http://schemas.microsoft.com/office/drawing/2014/main" id="{E97B2EC7-F3EA-E326-022B-5A7EEA1155D8}"/>
                    </a:ext>
                  </a:extLst>
                </p:cNvPr>
                <p:cNvPicPr/>
                <p:nvPr/>
              </p:nvPicPr>
              <p:blipFill>
                <a:blip r:embed="rId777"/>
                <a:stretch>
                  <a:fillRect/>
                </a:stretch>
              </p:blipFill>
              <p:spPr>
                <a:xfrm>
                  <a:off x="6066022" y="6218173"/>
                  <a:ext cx="9792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468" name="Ink 467">
                  <a:extLst>
                    <a:ext uri="{FF2B5EF4-FFF2-40B4-BE49-F238E27FC236}">
                      <a16:creationId xmlns:a16="http://schemas.microsoft.com/office/drawing/2014/main" id="{CADF49B0-2BF3-B649-C34C-59D166871BA6}"/>
                    </a:ext>
                  </a:extLst>
                </p14:cNvPr>
                <p14:cNvContentPartPr/>
                <p14:nvPr/>
              </p14:nvContentPartPr>
              <p14:xfrm>
                <a:off x="6135502" y="6224293"/>
                <a:ext cx="360" cy="360"/>
              </p14:xfrm>
            </p:contentPart>
          </mc:Choice>
          <mc:Fallback xmlns="">
            <p:pic>
              <p:nvPicPr>
                <p:cNvPr id="468" name="Ink 467">
                  <a:extLst>
                    <a:ext uri="{FF2B5EF4-FFF2-40B4-BE49-F238E27FC236}">
                      <a16:creationId xmlns:a16="http://schemas.microsoft.com/office/drawing/2014/main" id="{CADF49B0-2BF3-B649-C34C-59D166871BA6}"/>
                    </a:ext>
                  </a:extLst>
                </p:cNvPr>
                <p:cNvPicPr/>
                <p:nvPr/>
              </p:nvPicPr>
              <p:blipFill>
                <a:blip r:embed="rId9"/>
                <a:stretch>
                  <a:fillRect/>
                </a:stretch>
              </p:blipFill>
              <p:spPr>
                <a:xfrm>
                  <a:off x="6129382" y="62181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469" name="Ink 468">
                  <a:extLst>
                    <a:ext uri="{FF2B5EF4-FFF2-40B4-BE49-F238E27FC236}">
                      <a16:creationId xmlns:a16="http://schemas.microsoft.com/office/drawing/2014/main" id="{68468EAA-9C2F-4645-F37B-1B1F169B36B2}"/>
                    </a:ext>
                  </a:extLst>
                </p14:cNvPr>
                <p14:cNvContentPartPr/>
                <p14:nvPr/>
              </p14:nvContentPartPr>
              <p14:xfrm>
                <a:off x="5424862" y="6224293"/>
                <a:ext cx="711000" cy="591120"/>
              </p14:xfrm>
            </p:contentPart>
          </mc:Choice>
          <mc:Fallback xmlns="">
            <p:pic>
              <p:nvPicPr>
                <p:cNvPr id="469" name="Ink 468">
                  <a:extLst>
                    <a:ext uri="{FF2B5EF4-FFF2-40B4-BE49-F238E27FC236}">
                      <a16:creationId xmlns:a16="http://schemas.microsoft.com/office/drawing/2014/main" id="{68468EAA-9C2F-4645-F37B-1B1F169B36B2}"/>
                    </a:ext>
                  </a:extLst>
                </p:cNvPr>
                <p:cNvPicPr/>
                <p:nvPr/>
              </p:nvPicPr>
              <p:blipFill>
                <a:blip r:embed="rId780"/>
                <a:stretch>
                  <a:fillRect/>
                </a:stretch>
              </p:blipFill>
              <p:spPr>
                <a:xfrm>
                  <a:off x="5418742" y="6218173"/>
                  <a:ext cx="723240" cy="60336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471" name="Ink 470">
                  <a:extLst>
                    <a:ext uri="{FF2B5EF4-FFF2-40B4-BE49-F238E27FC236}">
                      <a16:creationId xmlns:a16="http://schemas.microsoft.com/office/drawing/2014/main" id="{E42A98A1-267B-A960-6299-BC9CEADEC540}"/>
                    </a:ext>
                  </a:extLst>
                </p14:cNvPr>
                <p14:cNvContentPartPr/>
                <p14:nvPr/>
              </p14:nvContentPartPr>
              <p14:xfrm>
                <a:off x="5617462" y="6370813"/>
                <a:ext cx="223200" cy="168120"/>
              </p14:xfrm>
            </p:contentPart>
          </mc:Choice>
          <mc:Fallback xmlns="">
            <p:pic>
              <p:nvPicPr>
                <p:cNvPr id="471" name="Ink 470">
                  <a:extLst>
                    <a:ext uri="{FF2B5EF4-FFF2-40B4-BE49-F238E27FC236}">
                      <a16:creationId xmlns:a16="http://schemas.microsoft.com/office/drawing/2014/main" id="{E42A98A1-267B-A960-6299-BC9CEADEC540}"/>
                    </a:ext>
                  </a:extLst>
                </p:cNvPr>
                <p:cNvPicPr/>
                <p:nvPr/>
              </p:nvPicPr>
              <p:blipFill>
                <a:blip r:embed="rId782"/>
                <a:stretch>
                  <a:fillRect/>
                </a:stretch>
              </p:blipFill>
              <p:spPr>
                <a:xfrm>
                  <a:off x="5611342" y="6364693"/>
                  <a:ext cx="23544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472" name="Ink 471">
                  <a:extLst>
                    <a:ext uri="{FF2B5EF4-FFF2-40B4-BE49-F238E27FC236}">
                      <a16:creationId xmlns:a16="http://schemas.microsoft.com/office/drawing/2014/main" id="{2AF57147-60A4-A949-BF41-CE0E2FFCB9BA}"/>
                    </a:ext>
                  </a:extLst>
                </p14:cNvPr>
                <p14:cNvContentPartPr/>
                <p14:nvPr/>
              </p14:nvContentPartPr>
              <p14:xfrm>
                <a:off x="5741662" y="6441013"/>
                <a:ext cx="179280" cy="158760"/>
              </p14:xfrm>
            </p:contentPart>
          </mc:Choice>
          <mc:Fallback xmlns="">
            <p:pic>
              <p:nvPicPr>
                <p:cNvPr id="472" name="Ink 471">
                  <a:extLst>
                    <a:ext uri="{FF2B5EF4-FFF2-40B4-BE49-F238E27FC236}">
                      <a16:creationId xmlns:a16="http://schemas.microsoft.com/office/drawing/2014/main" id="{2AF57147-60A4-A949-BF41-CE0E2FFCB9BA}"/>
                    </a:ext>
                  </a:extLst>
                </p:cNvPr>
                <p:cNvPicPr/>
                <p:nvPr/>
              </p:nvPicPr>
              <p:blipFill>
                <a:blip r:embed="rId784"/>
                <a:stretch>
                  <a:fillRect/>
                </a:stretch>
              </p:blipFill>
              <p:spPr>
                <a:xfrm>
                  <a:off x="5735542" y="6434893"/>
                  <a:ext cx="1915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473" name="Ink 472">
                  <a:extLst>
                    <a:ext uri="{FF2B5EF4-FFF2-40B4-BE49-F238E27FC236}">
                      <a16:creationId xmlns:a16="http://schemas.microsoft.com/office/drawing/2014/main" id="{60D47B26-4E3E-4D6A-6353-8DE40A6A2C1B}"/>
                    </a:ext>
                  </a:extLst>
                </p14:cNvPr>
                <p14:cNvContentPartPr/>
                <p14:nvPr/>
              </p14:nvContentPartPr>
              <p14:xfrm>
                <a:off x="5915542" y="6434533"/>
                <a:ext cx="264240" cy="113400"/>
              </p14:xfrm>
            </p:contentPart>
          </mc:Choice>
          <mc:Fallback xmlns="">
            <p:pic>
              <p:nvPicPr>
                <p:cNvPr id="473" name="Ink 472">
                  <a:extLst>
                    <a:ext uri="{FF2B5EF4-FFF2-40B4-BE49-F238E27FC236}">
                      <a16:creationId xmlns:a16="http://schemas.microsoft.com/office/drawing/2014/main" id="{60D47B26-4E3E-4D6A-6353-8DE40A6A2C1B}"/>
                    </a:ext>
                  </a:extLst>
                </p:cNvPr>
                <p:cNvPicPr/>
                <p:nvPr/>
              </p:nvPicPr>
              <p:blipFill>
                <a:blip r:embed="rId786"/>
                <a:stretch>
                  <a:fillRect/>
                </a:stretch>
              </p:blipFill>
              <p:spPr>
                <a:xfrm>
                  <a:off x="5909422" y="6428413"/>
                  <a:ext cx="27648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474" name="Ink 473">
                  <a:extLst>
                    <a:ext uri="{FF2B5EF4-FFF2-40B4-BE49-F238E27FC236}">
                      <a16:creationId xmlns:a16="http://schemas.microsoft.com/office/drawing/2014/main" id="{E1612DC6-E288-FA8A-7EA1-BAE7F7C6CD05}"/>
                    </a:ext>
                  </a:extLst>
                </p14:cNvPr>
                <p14:cNvContentPartPr/>
                <p14:nvPr/>
              </p14:nvContentPartPr>
              <p14:xfrm>
                <a:off x="6169702" y="6376573"/>
                <a:ext cx="217440" cy="119160"/>
              </p14:xfrm>
            </p:contentPart>
          </mc:Choice>
          <mc:Fallback xmlns="">
            <p:pic>
              <p:nvPicPr>
                <p:cNvPr id="474" name="Ink 473">
                  <a:extLst>
                    <a:ext uri="{FF2B5EF4-FFF2-40B4-BE49-F238E27FC236}">
                      <a16:creationId xmlns:a16="http://schemas.microsoft.com/office/drawing/2014/main" id="{E1612DC6-E288-FA8A-7EA1-BAE7F7C6CD05}"/>
                    </a:ext>
                  </a:extLst>
                </p:cNvPr>
                <p:cNvPicPr/>
                <p:nvPr/>
              </p:nvPicPr>
              <p:blipFill>
                <a:blip r:embed="rId788"/>
                <a:stretch>
                  <a:fillRect/>
                </a:stretch>
              </p:blipFill>
              <p:spPr>
                <a:xfrm>
                  <a:off x="6163582" y="6370453"/>
                  <a:ext cx="2296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476" name="Ink 475">
                  <a:extLst>
                    <a:ext uri="{FF2B5EF4-FFF2-40B4-BE49-F238E27FC236}">
                      <a16:creationId xmlns:a16="http://schemas.microsoft.com/office/drawing/2014/main" id="{72A463B3-D316-4390-5742-C30493A59437}"/>
                    </a:ext>
                  </a:extLst>
                </p14:cNvPr>
                <p14:cNvContentPartPr/>
                <p14:nvPr/>
              </p14:nvContentPartPr>
              <p14:xfrm>
                <a:off x="6311182" y="6401773"/>
                <a:ext cx="198000" cy="116640"/>
              </p14:xfrm>
            </p:contentPart>
          </mc:Choice>
          <mc:Fallback xmlns="">
            <p:pic>
              <p:nvPicPr>
                <p:cNvPr id="476" name="Ink 475">
                  <a:extLst>
                    <a:ext uri="{FF2B5EF4-FFF2-40B4-BE49-F238E27FC236}">
                      <a16:creationId xmlns:a16="http://schemas.microsoft.com/office/drawing/2014/main" id="{72A463B3-D316-4390-5742-C30493A59437}"/>
                    </a:ext>
                  </a:extLst>
                </p:cNvPr>
                <p:cNvPicPr/>
                <p:nvPr/>
              </p:nvPicPr>
              <p:blipFill>
                <a:blip r:embed="rId790"/>
                <a:stretch>
                  <a:fillRect/>
                </a:stretch>
              </p:blipFill>
              <p:spPr>
                <a:xfrm>
                  <a:off x="6305062" y="6395653"/>
                  <a:ext cx="2102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477" name="Ink 476">
                  <a:extLst>
                    <a:ext uri="{FF2B5EF4-FFF2-40B4-BE49-F238E27FC236}">
                      <a16:creationId xmlns:a16="http://schemas.microsoft.com/office/drawing/2014/main" id="{40140C5C-1303-EE92-37EF-B326A087C13A}"/>
                    </a:ext>
                  </a:extLst>
                </p14:cNvPr>
                <p14:cNvContentPartPr/>
                <p14:nvPr/>
              </p14:nvContentPartPr>
              <p14:xfrm>
                <a:off x="6496942" y="6374413"/>
                <a:ext cx="141840" cy="176040"/>
              </p14:xfrm>
            </p:contentPart>
          </mc:Choice>
          <mc:Fallback xmlns="">
            <p:pic>
              <p:nvPicPr>
                <p:cNvPr id="477" name="Ink 476">
                  <a:extLst>
                    <a:ext uri="{FF2B5EF4-FFF2-40B4-BE49-F238E27FC236}">
                      <a16:creationId xmlns:a16="http://schemas.microsoft.com/office/drawing/2014/main" id="{40140C5C-1303-EE92-37EF-B326A087C13A}"/>
                    </a:ext>
                  </a:extLst>
                </p:cNvPr>
                <p:cNvPicPr/>
                <p:nvPr/>
              </p:nvPicPr>
              <p:blipFill>
                <a:blip r:embed="rId792"/>
                <a:stretch>
                  <a:fillRect/>
                </a:stretch>
              </p:blipFill>
              <p:spPr>
                <a:xfrm>
                  <a:off x="6490822" y="6368293"/>
                  <a:ext cx="1540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479" name="Ink 478">
                  <a:extLst>
                    <a:ext uri="{FF2B5EF4-FFF2-40B4-BE49-F238E27FC236}">
                      <a16:creationId xmlns:a16="http://schemas.microsoft.com/office/drawing/2014/main" id="{BB432E08-C57D-3896-EA4A-D0215E6A673D}"/>
                    </a:ext>
                  </a:extLst>
                </p14:cNvPr>
                <p14:cNvContentPartPr/>
                <p14:nvPr/>
              </p14:nvContentPartPr>
              <p14:xfrm>
                <a:off x="6784582" y="6349213"/>
                <a:ext cx="254520" cy="154080"/>
              </p14:xfrm>
            </p:contentPart>
          </mc:Choice>
          <mc:Fallback xmlns="">
            <p:pic>
              <p:nvPicPr>
                <p:cNvPr id="479" name="Ink 478">
                  <a:extLst>
                    <a:ext uri="{FF2B5EF4-FFF2-40B4-BE49-F238E27FC236}">
                      <a16:creationId xmlns:a16="http://schemas.microsoft.com/office/drawing/2014/main" id="{BB432E08-C57D-3896-EA4A-D0215E6A673D}"/>
                    </a:ext>
                  </a:extLst>
                </p:cNvPr>
                <p:cNvPicPr/>
                <p:nvPr/>
              </p:nvPicPr>
              <p:blipFill>
                <a:blip r:embed="rId794"/>
                <a:stretch>
                  <a:fillRect/>
                </a:stretch>
              </p:blipFill>
              <p:spPr>
                <a:xfrm>
                  <a:off x="6778462" y="6343093"/>
                  <a:ext cx="2667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480" name="Ink 479">
                  <a:extLst>
                    <a:ext uri="{FF2B5EF4-FFF2-40B4-BE49-F238E27FC236}">
                      <a16:creationId xmlns:a16="http://schemas.microsoft.com/office/drawing/2014/main" id="{CCA068E2-2CA7-F5D1-81BA-C78462580679}"/>
                    </a:ext>
                  </a:extLst>
                </p14:cNvPr>
                <p14:cNvContentPartPr/>
                <p14:nvPr/>
              </p14:nvContentPartPr>
              <p14:xfrm>
                <a:off x="7083382" y="6382333"/>
                <a:ext cx="143280" cy="104040"/>
              </p14:xfrm>
            </p:contentPart>
          </mc:Choice>
          <mc:Fallback xmlns="">
            <p:pic>
              <p:nvPicPr>
                <p:cNvPr id="480" name="Ink 479">
                  <a:extLst>
                    <a:ext uri="{FF2B5EF4-FFF2-40B4-BE49-F238E27FC236}">
                      <a16:creationId xmlns:a16="http://schemas.microsoft.com/office/drawing/2014/main" id="{CCA068E2-2CA7-F5D1-81BA-C78462580679}"/>
                    </a:ext>
                  </a:extLst>
                </p:cNvPr>
                <p:cNvPicPr/>
                <p:nvPr/>
              </p:nvPicPr>
              <p:blipFill>
                <a:blip r:embed="rId796"/>
                <a:stretch>
                  <a:fillRect/>
                </a:stretch>
              </p:blipFill>
              <p:spPr>
                <a:xfrm>
                  <a:off x="7077262" y="6376213"/>
                  <a:ext cx="1555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481" name="Ink 480">
                  <a:extLst>
                    <a:ext uri="{FF2B5EF4-FFF2-40B4-BE49-F238E27FC236}">
                      <a16:creationId xmlns:a16="http://schemas.microsoft.com/office/drawing/2014/main" id="{11BC3B7D-5BFF-E786-DC34-FC31C0E33FC9}"/>
                    </a:ext>
                  </a:extLst>
                </p14:cNvPr>
                <p14:cNvContentPartPr/>
                <p14:nvPr/>
              </p14:nvContentPartPr>
              <p14:xfrm>
                <a:off x="7206862" y="6142573"/>
                <a:ext cx="378720" cy="327240"/>
              </p14:xfrm>
            </p:contentPart>
          </mc:Choice>
          <mc:Fallback xmlns="">
            <p:pic>
              <p:nvPicPr>
                <p:cNvPr id="481" name="Ink 480">
                  <a:extLst>
                    <a:ext uri="{FF2B5EF4-FFF2-40B4-BE49-F238E27FC236}">
                      <a16:creationId xmlns:a16="http://schemas.microsoft.com/office/drawing/2014/main" id="{11BC3B7D-5BFF-E786-DC34-FC31C0E33FC9}"/>
                    </a:ext>
                  </a:extLst>
                </p:cNvPr>
                <p:cNvPicPr/>
                <p:nvPr/>
              </p:nvPicPr>
              <p:blipFill>
                <a:blip r:embed="rId798"/>
                <a:stretch>
                  <a:fillRect/>
                </a:stretch>
              </p:blipFill>
              <p:spPr>
                <a:xfrm>
                  <a:off x="7200742" y="6136453"/>
                  <a:ext cx="3909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482" name="Ink 481">
                  <a:extLst>
                    <a:ext uri="{FF2B5EF4-FFF2-40B4-BE49-F238E27FC236}">
                      <a16:creationId xmlns:a16="http://schemas.microsoft.com/office/drawing/2014/main" id="{33C3067B-5009-D88F-DB99-380AF74D511D}"/>
                    </a:ext>
                  </a:extLst>
                </p14:cNvPr>
                <p14:cNvContentPartPr/>
                <p14:nvPr/>
              </p14:nvContentPartPr>
              <p14:xfrm>
                <a:off x="5796382" y="6656653"/>
                <a:ext cx="227160" cy="153000"/>
              </p14:xfrm>
            </p:contentPart>
          </mc:Choice>
          <mc:Fallback xmlns="">
            <p:pic>
              <p:nvPicPr>
                <p:cNvPr id="482" name="Ink 481">
                  <a:extLst>
                    <a:ext uri="{FF2B5EF4-FFF2-40B4-BE49-F238E27FC236}">
                      <a16:creationId xmlns:a16="http://schemas.microsoft.com/office/drawing/2014/main" id="{33C3067B-5009-D88F-DB99-380AF74D511D}"/>
                    </a:ext>
                  </a:extLst>
                </p:cNvPr>
                <p:cNvPicPr/>
                <p:nvPr/>
              </p:nvPicPr>
              <p:blipFill>
                <a:blip r:embed="rId800"/>
                <a:stretch>
                  <a:fillRect/>
                </a:stretch>
              </p:blipFill>
              <p:spPr>
                <a:xfrm>
                  <a:off x="5790262" y="6650533"/>
                  <a:ext cx="2394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483" name="Ink 482">
                  <a:extLst>
                    <a:ext uri="{FF2B5EF4-FFF2-40B4-BE49-F238E27FC236}">
                      <a16:creationId xmlns:a16="http://schemas.microsoft.com/office/drawing/2014/main" id="{522BC816-0EF2-3530-DA98-FFC114A461CE}"/>
                    </a:ext>
                  </a:extLst>
                </p14:cNvPr>
                <p14:cNvContentPartPr/>
                <p14:nvPr/>
              </p14:nvContentPartPr>
              <p14:xfrm>
                <a:off x="5918422" y="6737653"/>
                <a:ext cx="215280" cy="2880"/>
              </p14:xfrm>
            </p:contentPart>
          </mc:Choice>
          <mc:Fallback xmlns="">
            <p:pic>
              <p:nvPicPr>
                <p:cNvPr id="483" name="Ink 482">
                  <a:extLst>
                    <a:ext uri="{FF2B5EF4-FFF2-40B4-BE49-F238E27FC236}">
                      <a16:creationId xmlns:a16="http://schemas.microsoft.com/office/drawing/2014/main" id="{522BC816-0EF2-3530-DA98-FFC114A461CE}"/>
                    </a:ext>
                  </a:extLst>
                </p:cNvPr>
                <p:cNvPicPr/>
                <p:nvPr/>
              </p:nvPicPr>
              <p:blipFill>
                <a:blip r:embed="rId802"/>
                <a:stretch>
                  <a:fillRect/>
                </a:stretch>
              </p:blipFill>
              <p:spPr>
                <a:xfrm>
                  <a:off x="5912302" y="6731533"/>
                  <a:ext cx="22752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484" name="Ink 483">
                  <a:extLst>
                    <a:ext uri="{FF2B5EF4-FFF2-40B4-BE49-F238E27FC236}">
                      <a16:creationId xmlns:a16="http://schemas.microsoft.com/office/drawing/2014/main" id="{0E398F50-0FF4-A337-DDEF-7B427808C103}"/>
                    </a:ext>
                  </a:extLst>
                </p14:cNvPr>
                <p14:cNvContentPartPr/>
                <p14:nvPr/>
              </p14:nvContentPartPr>
              <p14:xfrm>
                <a:off x="6184822" y="6701653"/>
                <a:ext cx="173160" cy="108000"/>
              </p14:xfrm>
            </p:contentPart>
          </mc:Choice>
          <mc:Fallback xmlns="">
            <p:pic>
              <p:nvPicPr>
                <p:cNvPr id="484" name="Ink 483">
                  <a:extLst>
                    <a:ext uri="{FF2B5EF4-FFF2-40B4-BE49-F238E27FC236}">
                      <a16:creationId xmlns:a16="http://schemas.microsoft.com/office/drawing/2014/main" id="{0E398F50-0FF4-A337-DDEF-7B427808C103}"/>
                    </a:ext>
                  </a:extLst>
                </p:cNvPr>
                <p:cNvPicPr/>
                <p:nvPr/>
              </p:nvPicPr>
              <p:blipFill>
                <a:blip r:embed="rId804"/>
                <a:stretch>
                  <a:fillRect/>
                </a:stretch>
              </p:blipFill>
              <p:spPr>
                <a:xfrm>
                  <a:off x="6178702" y="6695533"/>
                  <a:ext cx="1854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485" name="Ink 484">
                  <a:extLst>
                    <a:ext uri="{FF2B5EF4-FFF2-40B4-BE49-F238E27FC236}">
                      <a16:creationId xmlns:a16="http://schemas.microsoft.com/office/drawing/2014/main" id="{DB7ACAFE-F81F-B6D6-021C-77805E39DD66}"/>
                    </a:ext>
                  </a:extLst>
                </p14:cNvPr>
                <p14:cNvContentPartPr/>
                <p14:nvPr/>
              </p14:nvContentPartPr>
              <p14:xfrm>
                <a:off x="6396502" y="6680053"/>
                <a:ext cx="239400" cy="107640"/>
              </p14:xfrm>
            </p:contentPart>
          </mc:Choice>
          <mc:Fallback xmlns="">
            <p:pic>
              <p:nvPicPr>
                <p:cNvPr id="485" name="Ink 484">
                  <a:extLst>
                    <a:ext uri="{FF2B5EF4-FFF2-40B4-BE49-F238E27FC236}">
                      <a16:creationId xmlns:a16="http://schemas.microsoft.com/office/drawing/2014/main" id="{DB7ACAFE-F81F-B6D6-021C-77805E39DD66}"/>
                    </a:ext>
                  </a:extLst>
                </p:cNvPr>
                <p:cNvPicPr/>
                <p:nvPr/>
              </p:nvPicPr>
              <p:blipFill>
                <a:blip r:embed="rId806"/>
                <a:stretch>
                  <a:fillRect/>
                </a:stretch>
              </p:blipFill>
              <p:spPr>
                <a:xfrm>
                  <a:off x="6390382" y="6673933"/>
                  <a:ext cx="2516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486" name="Ink 485">
                  <a:extLst>
                    <a:ext uri="{FF2B5EF4-FFF2-40B4-BE49-F238E27FC236}">
                      <a16:creationId xmlns:a16="http://schemas.microsoft.com/office/drawing/2014/main" id="{BD971983-B3F1-D70A-4792-CB248DA51E8C}"/>
                    </a:ext>
                  </a:extLst>
                </p14:cNvPr>
                <p14:cNvContentPartPr/>
                <p14:nvPr/>
              </p14:nvContentPartPr>
              <p14:xfrm>
                <a:off x="6696742" y="6560893"/>
                <a:ext cx="315360" cy="270360"/>
              </p14:xfrm>
            </p:contentPart>
          </mc:Choice>
          <mc:Fallback xmlns="">
            <p:pic>
              <p:nvPicPr>
                <p:cNvPr id="486" name="Ink 485">
                  <a:extLst>
                    <a:ext uri="{FF2B5EF4-FFF2-40B4-BE49-F238E27FC236}">
                      <a16:creationId xmlns:a16="http://schemas.microsoft.com/office/drawing/2014/main" id="{BD971983-B3F1-D70A-4792-CB248DA51E8C}"/>
                    </a:ext>
                  </a:extLst>
                </p:cNvPr>
                <p:cNvPicPr/>
                <p:nvPr/>
              </p:nvPicPr>
              <p:blipFill>
                <a:blip r:embed="rId808"/>
                <a:stretch>
                  <a:fillRect/>
                </a:stretch>
              </p:blipFill>
              <p:spPr>
                <a:xfrm>
                  <a:off x="6690622" y="6554773"/>
                  <a:ext cx="3276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487" name="Ink 486">
                  <a:extLst>
                    <a:ext uri="{FF2B5EF4-FFF2-40B4-BE49-F238E27FC236}">
                      <a16:creationId xmlns:a16="http://schemas.microsoft.com/office/drawing/2014/main" id="{37B60B8C-73F5-C4AE-C216-B34ACCBE8464}"/>
                    </a:ext>
                  </a:extLst>
                </p14:cNvPr>
                <p14:cNvContentPartPr/>
                <p14:nvPr/>
              </p14:nvContentPartPr>
              <p14:xfrm>
                <a:off x="7118662" y="6578893"/>
                <a:ext cx="91800" cy="165240"/>
              </p14:xfrm>
            </p:contentPart>
          </mc:Choice>
          <mc:Fallback xmlns="">
            <p:pic>
              <p:nvPicPr>
                <p:cNvPr id="487" name="Ink 486">
                  <a:extLst>
                    <a:ext uri="{FF2B5EF4-FFF2-40B4-BE49-F238E27FC236}">
                      <a16:creationId xmlns:a16="http://schemas.microsoft.com/office/drawing/2014/main" id="{37B60B8C-73F5-C4AE-C216-B34ACCBE8464}"/>
                    </a:ext>
                  </a:extLst>
                </p:cNvPr>
                <p:cNvPicPr/>
                <p:nvPr/>
              </p:nvPicPr>
              <p:blipFill>
                <a:blip r:embed="rId810"/>
                <a:stretch>
                  <a:fillRect/>
                </a:stretch>
              </p:blipFill>
              <p:spPr>
                <a:xfrm>
                  <a:off x="7112542" y="6572773"/>
                  <a:ext cx="1040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488" name="Ink 487">
                  <a:extLst>
                    <a:ext uri="{FF2B5EF4-FFF2-40B4-BE49-F238E27FC236}">
                      <a16:creationId xmlns:a16="http://schemas.microsoft.com/office/drawing/2014/main" id="{085C92F4-D473-8430-8432-D04E5862B6D8}"/>
                    </a:ext>
                  </a:extLst>
                </p14:cNvPr>
                <p14:cNvContentPartPr/>
                <p14:nvPr/>
              </p14:nvContentPartPr>
              <p14:xfrm>
                <a:off x="7323502" y="6601573"/>
                <a:ext cx="42480" cy="122400"/>
              </p14:xfrm>
            </p:contentPart>
          </mc:Choice>
          <mc:Fallback xmlns="">
            <p:pic>
              <p:nvPicPr>
                <p:cNvPr id="488" name="Ink 487">
                  <a:extLst>
                    <a:ext uri="{FF2B5EF4-FFF2-40B4-BE49-F238E27FC236}">
                      <a16:creationId xmlns:a16="http://schemas.microsoft.com/office/drawing/2014/main" id="{085C92F4-D473-8430-8432-D04E5862B6D8}"/>
                    </a:ext>
                  </a:extLst>
                </p:cNvPr>
                <p:cNvPicPr/>
                <p:nvPr/>
              </p:nvPicPr>
              <p:blipFill>
                <a:blip r:embed="rId812"/>
                <a:stretch>
                  <a:fillRect/>
                </a:stretch>
              </p:blipFill>
              <p:spPr>
                <a:xfrm>
                  <a:off x="7317382" y="6595453"/>
                  <a:ext cx="547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489" name="Ink 488">
                  <a:extLst>
                    <a:ext uri="{FF2B5EF4-FFF2-40B4-BE49-F238E27FC236}">
                      <a16:creationId xmlns:a16="http://schemas.microsoft.com/office/drawing/2014/main" id="{0EC13D41-20B8-F75D-5DFE-07E936F0378C}"/>
                    </a:ext>
                  </a:extLst>
                </p14:cNvPr>
                <p14:cNvContentPartPr/>
                <p14:nvPr/>
              </p14:nvContentPartPr>
              <p14:xfrm>
                <a:off x="7282102" y="6590773"/>
                <a:ext cx="305640" cy="159120"/>
              </p14:xfrm>
            </p:contentPart>
          </mc:Choice>
          <mc:Fallback xmlns="">
            <p:pic>
              <p:nvPicPr>
                <p:cNvPr id="489" name="Ink 488">
                  <a:extLst>
                    <a:ext uri="{FF2B5EF4-FFF2-40B4-BE49-F238E27FC236}">
                      <a16:creationId xmlns:a16="http://schemas.microsoft.com/office/drawing/2014/main" id="{0EC13D41-20B8-F75D-5DFE-07E936F0378C}"/>
                    </a:ext>
                  </a:extLst>
                </p:cNvPr>
                <p:cNvPicPr/>
                <p:nvPr/>
              </p:nvPicPr>
              <p:blipFill>
                <a:blip r:embed="rId814"/>
                <a:stretch>
                  <a:fillRect/>
                </a:stretch>
              </p:blipFill>
              <p:spPr>
                <a:xfrm>
                  <a:off x="7275982" y="6584653"/>
                  <a:ext cx="317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491" name="Ink 490">
                  <a:extLst>
                    <a:ext uri="{FF2B5EF4-FFF2-40B4-BE49-F238E27FC236}">
                      <a16:creationId xmlns:a16="http://schemas.microsoft.com/office/drawing/2014/main" id="{76D2CE6E-A81D-84C7-0DE3-AB840D0733F7}"/>
                    </a:ext>
                  </a:extLst>
                </p14:cNvPr>
                <p14:cNvContentPartPr/>
                <p14:nvPr/>
              </p14:nvContentPartPr>
              <p14:xfrm>
                <a:off x="6382102" y="6168853"/>
                <a:ext cx="1606320" cy="661320"/>
              </p14:xfrm>
            </p:contentPart>
          </mc:Choice>
          <mc:Fallback xmlns="">
            <p:pic>
              <p:nvPicPr>
                <p:cNvPr id="491" name="Ink 490">
                  <a:extLst>
                    <a:ext uri="{FF2B5EF4-FFF2-40B4-BE49-F238E27FC236}">
                      <a16:creationId xmlns:a16="http://schemas.microsoft.com/office/drawing/2014/main" id="{76D2CE6E-A81D-84C7-0DE3-AB840D0733F7}"/>
                    </a:ext>
                  </a:extLst>
                </p:cNvPr>
                <p:cNvPicPr/>
                <p:nvPr/>
              </p:nvPicPr>
              <p:blipFill>
                <a:blip r:embed="rId816"/>
                <a:stretch>
                  <a:fillRect/>
                </a:stretch>
              </p:blipFill>
              <p:spPr>
                <a:xfrm>
                  <a:off x="6375982" y="6162733"/>
                  <a:ext cx="1618560" cy="67356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492" name="Ink 491">
                  <a:extLst>
                    <a:ext uri="{FF2B5EF4-FFF2-40B4-BE49-F238E27FC236}">
                      <a16:creationId xmlns:a16="http://schemas.microsoft.com/office/drawing/2014/main" id="{09AE804C-7B8F-ADE7-B31B-97ED1088281F}"/>
                    </a:ext>
                  </a:extLst>
                </p14:cNvPr>
                <p14:cNvContentPartPr/>
                <p14:nvPr/>
              </p14:nvContentPartPr>
              <p14:xfrm>
                <a:off x="7958542" y="6360373"/>
                <a:ext cx="891000" cy="97920"/>
              </p14:xfrm>
            </p:contentPart>
          </mc:Choice>
          <mc:Fallback xmlns="">
            <p:pic>
              <p:nvPicPr>
                <p:cNvPr id="492" name="Ink 491">
                  <a:extLst>
                    <a:ext uri="{FF2B5EF4-FFF2-40B4-BE49-F238E27FC236}">
                      <a16:creationId xmlns:a16="http://schemas.microsoft.com/office/drawing/2014/main" id="{09AE804C-7B8F-ADE7-B31B-97ED1088281F}"/>
                    </a:ext>
                  </a:extLst>
                </p:cNvPr>
                <p:cNvPicPr/>
                <p:nvPr/>
              </p:nvPicPr>
              <p:blipFill>
                <a:blip r:embed="rId818"/>
                <a:stretch>
                  <a:fillRect/>
                </a:stretch>
              </p:blipFill>
              <p:spPr>
                <a:xfrm>
                  <a:off x="7952422" y="6354253"/>
                  <a:ext cx="903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493" name="Ink 492">
                  <a:extLst>
                    <a:ext uri="{FF2B5EF4-FFF2-40B4-BE49-F238E27FC236}">
                      <a16:creationId xmlns:a16="http://schemas.microsoft.com/office/drawing/2014/main" id="{B53B50EA-CEAF-023E-12B2-41CCA1335449}"/>
                    </a:ext>
                  </a:extLst>
                </p14:cNvPr>
                <p14:cNvContentPartPr/>
                <p14:nvPr/>
              </p14:nvContentPartPr>
              <p14:xfrm>
                <a:off x="8702662" y="6227893"/>
                <a:ext cx="249480" cy="225000"/>
              </p14:xfrm>
            </p:contentPart>
          </mc:Choice>
          <mc:Fallback xmlns="">
            <p:pic>
              <p:nvPicPr>
                <p:cNvPr id="493" name="Ink 492">
                  <a:extLst>
                    <a:ext uri="{FF2B5EF4-FFF2-40B4-BE49-F238E27FC236}">
                      <a16:creationId xmlns:a16="http://schemas.microsoft.com/office/drawing/2014/main" id="{B53B50EA-CEAF-023E-12B2-41CCA1335449}"/>
                    </a:ext>
                  </a:extLst>
                </p:cNvPr>
                <p:cNvPicPr/>
                <p:nvPr/>
              </p:nvPicPr>
              <p:blipFill>
                <a:blip r:embed="rId820"/>
                <a:stretch>
                  <a:fillRect/>
                </a:stretch>
              </p:blipFill>
              <p:spPr>
                <a:xfrm>
                  <a:off x="8696542" y="6221773"/>
                  <a:ext cx="261720" cy="237240"/>
                </a:xfrm>
                <a:prstGeom prst="rect">
                  <a:avLst/>
                </a:prstGeom>
              </p:spPr>
            </p:pic>
          </mc:Fallback>
        </mc:AlternateContent>
      </p:grpSp>
      <p:grpSp>
        <p:nvGrpSpPr>
          <p:cNvPr id="507" name="Group 506">
            <a:extLst>
              <a:ext uri="{FF2B5EF4-FFF2-40B4-BE49-F238E27FC236}">
                <a16:creationId xmlns:a16="http://schemas.microsoft.com/office/drawing/2014/main" id="{EC11645F-E99A-17F7-6E09-3918ACE7D290}"/>
              </a:ext>
            </a:extLst>
          </p:cNvPr>
          <p:cNvGrpSpPr/>
          <p:nvPr/>
        </p:nvGrpSpPr>
        <p:grpSpPr>
          <a:xfrm>
            <a:off x="9217462" y="5703013"/>
            <a:ext cx="1951920" cy="977040"/>
            <a:chOff x="9217462" y="5703013"/>
            <a:chExt cx="1951920" cy="977040"/>
          </a:xfrm>
        </p:grpSpPr>
        <mc:AlternateContent xmlns:mc="http://schemas.openxmlformats.org/markup-compatibility/2006" xmlns:p14="http://schemas.microsoft.com/office/powerpoint/2010/main">
          <mc:Choice Requires="p14">
            <p:contentPart p14:bwMode="auto" r:id="rId821">
              <p14:nvContentPartPr>
                <p14:cNvPr id="495" name="Ink 494">
                  <a:extLst>
                    <a:ext uri="{FF2B5EF4-FFF2-40B4-BE49-F238E27FC236}">
                      <a16:creationId xmlns:a16="http://schemas.microsoft.com/office/drawing/2014/main" id="{0ADBFC59-59AD-075C-45CE-F84D6EE3C6CD}"/>
                    </a:ext>
                  </a:extLst>
                </p14:cNvPr>
                <p14:cNvContentPartPr/>
                <p14:nvPr/>
              </p14:nvContentPartPr>
              <p14:xfrm>
                <a:off x="9513022" y="6058693"/>
                <a:ext cx="312840" cy="215280"/>
              </p14:xfrm>
            </p:contentPart>
          </mc:Choice>
          <mc:Fallback xmlns="">
            <p:pic>
              <p:nvPicPr>
                <p:cNvPr id="495" name="Ink 494">
                  <a:extLst>
                    <a:ext uri="{FF2B5EF4-FFF2-40B4-BE49-F238E27FC236}">
                      <a16:creationId xmlns:a16="http://schemas.microsoft.com/office/drawing/2014/main" id="{0ADBFC59-59AD-075C-45CE-F84D6EE3C6CD}"/>
                    </a:ext>
                  </a:extLst>
                </p:cNvPr>
                <p:cNvPicPr/>
                <p:nvPr/>
              </p:nvPicPr>
              <p:blipFill>
                <a:blip r:embed="rId822"/>
                <a:stretch>
                  <a:fillRect/>
                </a:stretch>
              </p:blipFill>
              <p:spPr>
                <a:xfrm>
                  <a:off x="9506902" y="6052573"/>
                  <a:ext cx="3250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496" name="Ink 495">
                  <a:extLst>
                    <a:ext uri="{FF2B5EF4-FFF2-40B4-BE49-F238E27FC236}">
                      <a16:creationId xmlns:a16="http://schemas.microsoft.com/office/drawing/2014/main" id="{1542F6D3-C90F-C990-0500-29AF492978EC}"/>
                    </a:ext>
                  </a:extLst>
                </p14:cNvPr>
                <p14:cNvContentPartPr/>
                <p14:nvPr/>
              </p14:nvContentPartPr>
              <p14:xfrm>
                <a:off x="9559462" y="6181093"/>
                <a:ext cx="170280" cy="25560"/>
              </p14:xfrm>
            </p:contentPart>
          </mc:Choice>
          <mc:Fallback xmlns="">
            <p:pic>
              <p:nvPicPr>
                <p:cNvPr id="496" name="Ink 495">
                  <a:extLst>
                    <a:ext uri="{FF2B5EF4-FFF2-40B4-BE49-F238E27FC236}">
                      <a16:creationId xmlns:a16="http://schemas.microsoft.com/office/drawing/2014/main" id="{1542F6D3-C90F-C990-0500-29AF492978EC}"/>
                    </a:ext>
                  </a:extLst>
                </p:cNvPr>
                <p:cNvPicPr/>
                <p:nvPr/>
              </p:nvPicPr>
              <p:blipFill>
                <a:blip r:embed="rId824"/>
                <a:stretch>
                  <a:fillRect/>
                </a:stretch>
              </p:blipFill>
              <p:spPr>
                <a:xfrm>
                  <a:off x="9553342" y="6174973"/>
                  <a:ext cx="1825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497" name="Ink 496">
                  <a:extLst>
                    <a:ext uri="{FF2B5EF4-FFF2-40B4-BE49-F238E27FC236}">
                      <a16:creationId xmlns:a16="http://schemas.microsoft.com/office/drawing/2014/main" id="{6D19B4A5-2F1D-1607-3AA7-A21B15D9B158}"/>
                    </a:ext>
                  </a:extLst>
                </p14:cNvPr>
                <p14:cNvContentPartPr/>
                <p14:nvPr/>
              </p14:nvContentPartPr>
              <p14:xfrm>
                <a:off x="9515542" y="6206293"/>
                <a:ext cx="263880" cy="64440"/>
              </p14:xfrm>
            </p:contentPart>
          </mc:Choice>
          <mc:Fallback xmlns="">
            <p:pic>
              <p:nvPicPr>
                <p:cNvPr id="497" name="Ink 496">
                  <a:extLst>
                    <a:ext uri="{FF2B5EF4-FFF2-40B4-BE49-F238E27FC236}">
                      <a16:creationId xmlns:a16="http://schemas.microsoft.com/office/drawing/2014/main" id="{6D19B4A5-2F1D-1607-3AA7-A21B15D9B158}"/>
                    </a:ext>
                  </a:extLst>
                </p:cNvPr>
                <p:cNvPicPr/>
                <p:nvPr/>
              </p:nvPicPr>
              <p:blipFill>
                <a:blip r:embed="rId826"/>
                <a:stretch>
                  <a:fillRect/>
                </a:stretch>
              </p:blipFill>
              <p:spPr>
                <a:xfrm>
                  <a:off x="9509422" y="6200173"/>
                  <a:ext cx="2761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27">
              <p14:nvContentPartPr>
                <p14:cNvPr id="498" name="Ink 497">
                  <a:extLst>
                    <a:ext uri="{FF2B5EF4-FFF2-40B4-BE49-F238E27FC236}">
                      <a16:creationId xmlns:a16="http://schemas.microsoft.com/office/drawing/2014/main" id="{120A8C61-FC38-15A9-1F6E-EA7B0771D049}"/>
                    </a:ext>
                  </a:extLst>
                </p14:cNvPr>
                <p14:cNvContentPartPr/>
                <p14:nvPr/>
              </p14:nvContentPartPr>
              <p14:xfrm>
                <a:off x="9861862" y="6135373"/>
                <a:ext cx="464040" cy="109800"/>
              </p14:xfrm>
            </p:contentPart>
          </mc:Choice>
          <mc:Fallback xmlns="">
            <p:pic>
              <p:nvPicPr>
                <p:cNvPr id="498" name="Ink 497">
                  <a:extLst>
                    <a:ext uri="{FF2B5EF4-FFF2-40B4-BE49-F238E27FC236}">
                      <a16:creationId xmlns:a16="http://schemas.microsoft.com/office/drawing/2014/main" id="{120A8C61-FC38-15A9-1F6E-EA7B0771D049}"/>
                    </a:ext>
                  </a:extLst>
                </p:cNvPr>
                <p:cNvPicPr/>
                <p:nvPr/>
              </p:nvPicPr>
              <p:blipFill>
                <a:blip r:embed="rId828"/>
                <a:stretch>
                  <a:fillRect/>
                </a:stretch>
              </p:blipFill>
              <p:spPr>
                <a:xfrm>
                  <a:off x="9855742" y="6129253"/>
                  <a:ext cx="4762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500" name="Ink 499">
                  <a:extLst>
                    <a:ext uri="{FF2B5EF4-FFF2-40B4-BE49-F238E27FC236}">
                      <a16:creationId xmlns:a16="http://schemas.microsoft.com/office/drawing/2014/main" id="{C9C2AEE8-95B8-31C2-3CD5-3E5ECB83B2A6}"/>
                    </a:ext>
                  </a:extLst>
                </p14:cNvPr>
                <p14:cNvContentPartPr/>
                <p14:nvPr/>
              </p14:nvContentPartPr>
              <p14:xfrm>
                <a:off x="9874102" y="6133213"/>
                <a:ext cx="461520" cy="181440"/>
              </p14:xfrm>
            </p:contentPart>
          </mc:Choice>
          <mc:Fallback xmlns="">
            <p:pic>
              <p:nvPicPr>
                <p:cNvPr id="500" name="Ink 499">
                  <a:extLst>
                    <a:ext uri="{FF2B5EF4-FFF2-40B4-BE49-F238E27FC236}">
                      <a16:creationId xmlns:a16="http://schemas.microsoft.com/office/drawing/2014/main" id="{C9C2AEE8-95B8-31C2-3CD5-3E5ECB83B2A6}"/>
                    </a:ext>
                  </a:extLst>
                </p:cNvPr>
                <p:cNvPicPr/>
                <p:nvPr/>
              </p:nvPicPr>
              <p:blipFill>
                <a:blip r:embed="rId830"/>
                <a:stretch>
                  <a:fillRect/>
                </a:stretch>
              </p:blipFill>
              <p:spPr>
                <a:xfrm>
                  <a:off x="9867982" y="6127093"/>
                  <a:ext cx="473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501" name="Ink 500">
                  <a:extLst>
                    <a:ext uri="{FF2B5EF4-FFF2-40B4-BE49-F238E27FC236}">
                      <a16:creationId xmlns:a16="http://schemas.microsoft.com/office/drawing/2014/main" id="{7EEC6188-D974-08D4-1332-8C6122A3EB4C}"/>
                    </a:ext>
                  </a:extLst>
                </p14:cNvPr>
                <p14:cNvContentPartPr/>
                <p14:nvPr/>
              </p14:nvContentPartPr>
              <p14:xfrm>
                <a:off x="10369102" y="5874013"/>
                <a:ext cx="474120" cy="381240"/>
              </p14:xfrm>
            </p:contentPart>
          </mc:Choice>
          <mc:Fallback xmlns="">
            <p:pic>
              <p:nvPicPr>
                <p:cNvPr id="501" name="Ink 500">
                  <a:extLst>
                    <a:ext uri="{FF2B5EF4-FFF2-40B4-BE49-F238E27FC236}">
                      <a16:creationId xmlns:a16="http://schemas.microsoft.com/office/drawing/2014/main" id="{7EEC6188-D974-08D4-1332-8C6122A3EB4C}"/>
                    </a:ext>
                  </a:extLst>
                </p:cNvPr>
                <p:cNvPicPr/>
                <p:nvPr/>
              </p:nvPicPr>
              <p:blipFill>
                <a:blip r:embed="rId832"/>
                <a:stretch>
                  <a:fillRect/>
                </a:stretch>
              </p:blipFill>
              <p:spPr>
                <a:xfrm>
                  <a:off x="10362982" y="5867893"/>
                  <a:ext cx="48636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502" name="Ink 501">
                  <a:extLst>
                    <a:ext uri="{FF2B5EF4-FFF2-40B4-BE49-F238E27FC236}">
                      <a16:creationId xmlns:a16="http://schemas.microsoft.com/office/drawing/2014/main" id="{65E052A2-E99F-33FB-7697-BE404E400537}"/>
                    </a:ext>
                  </a:extLst>
                </p14:cNvPr>
                <p14:cNvContentPartPr/>
                <p14:nvPr/>
              </p14:nvContentPartPr>
              <p14:xfrm>
                <a:off x="9657022" y="6424453"/>
                <a:ext cx="417600" cy="156960"/>
              </p14:xfrm>
            </p:contentPart>
          </mc:Choice>
          <mc:Fallback xmlns="">
            <p:pic>
              <p:nvPicPr>
                <p:cNvPr id="502" name="Ink 501">
                  <a:extLst>
                    <a:ext uri="{FF2B5EF4-FFF2-40B4-BE49-F238E27FC236}">
                      <a16:creationId xmlns:a16="http://schemas.microsoft.com/office/drawing/2014/main" id="{65E052A2-E99F-33FB-7697-BE404E400537}"/>
                    </a:ext>
                  </a:extLst>
                </p:cNvPr>
                <p:cNvPicPr/>
                <p:nvPr/>
              </p:nvPicPr>
              <p:blipFill>
                <a:blip r:embed="rId834"/>
                <a:stretch>
                  <a:fillRect/>
                </a:stretch>
              </p:blipFill>
              <p:spPr>
                <a:xfrm>
                  <a:off x="9650902" y="6418333"/>
                  <a:ext cx="4298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835">
              <p14:nvContentPartPr>
                <p14:cNvPr id="503" name="Ink 502">
                  <a:extLst>
                    <a:ext uri="{FF2B5EF4-FFF2-40B4-BE49-F238E27FC236}">
                      <a16:creationId xmlns:a16="http://schemas.microsoft.com/office/drawing/2014/main" id="{861DA29C-23CC-EA14-1BF7-C756ECCE7984}"/>
                    </a:ext>
                  </a:extLst>
                </p14:cNvPr>
                <p14:cNvContentPartPr/>
                <p14:nvPr/>
              </p14:nvContentPartPr>
              <p14:xfrm>
                <a:off x="10090822" y="6394213"/>
                <a:ext cx="525600" cy="179640"/>
              </p14:xfrm>
            </p:contentPart>
          </mc:Choice>
          <mc:Fallback xmlns="">
            <p:pic>
              <p:nvPicPr>
                <p:cNvPr id="503" name="Ink 502">
                  <a:extLst>
                    <a:ext uri="{FF2B5EF4-FFF2-40B4-BE49-F238E27FC236}">
                      <a16:creationId xmlns:a16="http://schemas.microsoft.com/office/drawing/2014/main" id="{861DA29C-23CC-EA14-1BF7-C756ECCE7984}"/>
                    </a:ext>
                  </a:extLst>
                </p:cNvPr>
                <p:cNvPicPr/>
                <p:nvPr/>
              </p:nvPicPr>
              <p:blipFill>
                <a:blip r:embed="rId836"/>
                <a:stretch>
                  <a:fillRect/>
                </a:stretch>
              </p:blipFill>
              <p:spPr>
                <a:xfrm>
                  <a:off x="10084702" y="6388093"/>
                  <a:ext cx="537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504" name="Ink 503">
                  <a:extLst>
                    <a:ext uri="{FF2B5EF4-FFF2-40B4-BE49-F238E27FC236}">
                      <a16:creationId xmlns:a16="http://schemas.microsoft.com/office/drawing/2014/main" id="{C6A3DA67-6BA4-4211-7048-1412528CFBFE}"/>
                    </a:ext>
                  </a:extLst>
                </p14:cNvPr>
                <p14:cNvContentPartPr/>
                <p14:nvPr/>
              </p14:nvContentPartPr>
              <p14:xfrm>
                <a:off x="10644862" y="6392413"/>
                <a:ext cx="271440" cy="144720"/>
              </p14:xfrm>
            </p:contentPart>
          </mc:Choice>
          <mc:Fallback xmlns="">
            <p:pic>
              <p:nvPicPr>
                <p:cNvPr id="504" name="Ink 503">
                  <a:extLst>
                    <a:ext uri="{FF2B5EF4-FFF2-40B4-BE49-F238E27FC236}">
                      <a16:creationId xmlns:a16="http://schemas.microsoft.com/office/drawing/2014/main" id="{C6A3DA67-6BA4-4211-7048-1412528CFBFE}"/>
                    </a:ext>
                  </a:extLst>
                </p:cNvPr>
                <p:cNvPicPr/>
                <p:nvPr/>
              </p:nvPicPr>
              <p:blipFill>
                <a:blip r:embed="rId838"/>
                <a:stretch>
                  <a:fillRect/>
                </a:stretch>
              </p:blipFill>
              <p:spPr>
                <a:xfrm>
                  <a:off x="10638742" y="6386293"/>
                  <a:ext cx="283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39">
              <p14:nvContentPartPr>
                <p14:cNvPr id="506" name="Ink 505">
                  <a:extLst>
                    <a:ext uri="{FF2B5EF4-FFF2-40B4-BE49-F238E27FC236}">
                      <a16:creationId xmlns:a16="http://schemas.microsoft.com/office/drawing/2014/main" id="{EFE9BBB7-10CB-DADE-AD8D-09D6DD6655E8}"/>
                    </a:ext>
                  </a:extLst>
                </p14:cNvPr>
                <p14:cNvContentPartPr/>
                <p14:nvPr/>
              </p14:nvContentPartPr>
              <p14:xfrm>
                <a:off x="9217462" y="5703013"/>
                <a:ext cx="1951920" cy="977040"/>
              </p14:xfrm>
            </p:contentPart>
          </mc:Choice>
          <mc:Fallback xmlns="">
            <p:pic>
              <p:nvPicPr>
                <p:cNvPr id="506" name="Ink 505">
                  <a:extLst>
                    <a:ext uri="{FF2B5EF4-FFF2-40B4-BE49-F238E27FC236}">
                      <a16:creationId xmlns:a16="http://schemas.microsoft.com/office/drawing/2014/main" id="{EFE9BBB7-10CB-DADE-AD8D-09D6DD6655E8}"/>
                    </a:ext>
                  </a:extLst>
                </p:cNvPr>
                <p:cNvPicPr/>
                <p:nvPr/>
              </p:nvPicPr>
              <p:blipFill>
                <a:blip r:embed="rId840"/>
                <a:stretch>
                  <a:fillRect/>
                </a:stretch>
              </p:blipFill>
              <p:spPr>
                <a:xfrm>
                  <a:off x="9211342" y="5696893"/>
                  <a:ext cx="1964160" cy="98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1">
            <p14:nvContentPartPr>
              <p14:cNvPr id="508" name="Ink 507">
                <a:extLst>
                  <a:ext uri="{FF2B5EF4-FFF2-40B4-BE49-F238E27FC236}">
                    <a16:creationId xmlns:a16="http://schemas.microsoft.com/office/drawing/2014/main" id="{13932DC0-C68A-BDE2-31C0-626F5D341EE7}"/>
                  </a:ext>
                </a:extLst>
              </p14:cNvPr>
              <p14:cNvContentPartPr/>
              <p14:nvPr/>
            </p14:nvContentPartPr>
            <p14:xfrm>
              <a:off x="3502462" y="3584413"/>
              <a:ext cx="44280" cy="15840"/>
            </p14:xfrm>
          </p:contentPart>
        </mc:Choice>
        <mc:Fallback xmlns="">
          <p:pic>
            <p:nvPicPr>
              <p:cNvPr id="508" name="Ink 507">
                <a:extLst>
                  <a:ext uri="{FF2B5EF4-FFF2-40B4-BE49-F238E27FC236}">
                    <a16:creationId xmlns:a16="http://schemas.microsoft.com/office/drawing/2014/main" id="{13932DC0-C68A-BDE2-31C0-626F5D341EE7}"/>
                  </a:ext>
                </a:extLst>
              </p:cNvPr>
              <p:cNvPicPr/>
              <p:nvPr/>
            </p:nvPicPr>
            <p:blipFill>
              <a:blip r:embed="rId842"/>
              <a:stretch>
                <a:fillRect/>
              </a:stretch>
            </p:blipFill>
            <p:spPr>
              <a:xfrm>
                <a:off x="3496342" y="3578293"/>
                <a:ext cx="56520" cy="28080"/>
              </a:xfrm>
              <a:prstGeom prst="rect">
                <a:avLst/>
              </a:prstGeom>
            </p:spPr>
          </p:pic>
        </mc:Fallback>
      </mc:AlternateContent>
    </p:spTree>
    <p:extLst>
      <p:ext uri="{BB962C8B-B14F-4D97-AF65-F5344CB8AC3E}">
        <p14:creationId xmlns:p14="http://schemas.microsoft.com/office/powerpoint/2010/main" val="342106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5E0A3-F60A-853B-6D45-ABCFFDACB9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7531D0-B36B-0071-F346-086DCF498ACB}"/>
              </a:ext>
            </a:extLst>
          </p:cNvPr>
          <p:cNvSpPr>
            <a:spLocks noGrp="1"/>
          </p:cNvSpPr>
          <p:nvPr>
            <p:ph type="title"/>
          </p:nvPr>
        </p:nvSpPr>
        <p:spPr/>
        <p:txBody>
          <a:bodyPr/>
          <a:lstStyle/>
          <a:p>
            <a:r>
              <a:rPr lang="en-US" sz="4400" dirty="0"/>
              <a:t>Data Marts, and Data Lakes</a:t>
            </a:r>
            <a:endParaRPr lang="en-US" sz="4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994E31E-A45E-86F4-7B90-8DCEAC3188C2}"/>
              </a:ext>
            </a:extLst>
          </p:cNvPr>
          <p:cNvSpPr txBox="1"/>
          <p:nvPr/>
        </p:nvSpPr>
        <p:spPr>
          <a:xfrm>
            <a:off x="636814" y="1867504"/>
            <a:ext cx="10744199" cy="4403257"/>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Data mart</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Subset of a data warehouse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Used by small and medium-sized businesses and departments within large companies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Supports decision making</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Data lake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Takes a “store everything” approach to big data</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Saves all data in its raw and unaltered form</a:t>
            </a:r>
          </a:p>
          <a:p>
            <a:endParaRPr lang="en-US" sz="2400" dirty="0"/>
          </a:p>
          <a:p>
            <a:pPr lvl="1"/>
            <a:endParaRPr lang="en-US" sz="2400" dirty="0"/>
          </a:p>
        </p:txBody>
      </p:sp>
    </p:spTree>
    <p:extLst>
      <p:ext uri="{BB962C8B-B14F-4D97-AF65-F5344CB8AC3E}">
        <p14:creationId xmlns:p14="http://schemas.microsoft.com/office/powerpoint/2010/main" val="4197921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F442C-AC57-732D-FC81-78B925DD3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709F8-B41B-08C0-D3F7-25837F1A6681}"/>
              </a:ext>
            </a:extLst>
          </p:cNvPr>
          <p:cNvSpPr>
            <a:spLocks noGrp="1"/>
          </p:cNvSpPr>
          <p:nvPr>
            <p:ph type="title"/>
          </p:nvPr>
        </p:nvSpPr>
        <p:spPr/>
        <p:txBody>
          <a:bodyPr/>
          <a:lstStyle/>
          <a:p>
            <a:r>
              <a:rPr lang="en-US" dirty="0"/>
              <a:t>NoSQL Database</a:t>
            </a:r>
            <a:endParaRPr lang="en-ZA" dirty="0"/>
          </a:p>
        </p:txBody>
      </p:sp>
      <p:sp>
        <p:nvSpPr>
          <p:cNvPr id="5" name="TextBox 4">
            <a:extLst>
              <a:ext uri="{FF2B5EF4-FFF2-40B4-BE49-F238E27FC236}">
                <a16:creationId xmlns:a16="http://schemas.microsoft.com/office/drawing/2014/main" id="{DF57854C-B236-5D53-9D71-F532FD541F14}"/>
              </a:ext>
            </a:extLst>
          </p:cNvPr>
          <p:cNvSpPr txBox="1"/>
          <p:nvPr/>
        </p:nvSpPr>
        <p:spPr>
          <a:xfrm>
            <a:off x="816429" y="1867504"/>
            <a:ext cx="10874828" cy="3715889"/>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NoSQL database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Differs from a relational database</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Data modeled without two-dimensional tabular relations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Uses horizontal scaling</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Does not require a predefined schema</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Does not conform to true ACID properties when processing transactions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Structures used by NoSQL databases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More flexible than relational database tables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Provide improved access speed and redundancy</a:t>
            </a:r>
            <a:endParaRPr lang="en-US" sz="2400" dirty="0"/>
          </a:p>
        </p:txBody>
      </p:sp>
    </p:spTree>
    <p:extLst>
      <p:ext uri="{BB962C8B-B14F-4D97-AF65-F5344CB8AC3E}">
        <p14:creationId xmlns:p14="http://schemas.microsoft.com/office/powerpoint/2010/main" val="3815762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430B-03E9-51C0-A925-4FD8DD26ADB3}"/>
              </a:ext>
            </a:extLst>
          </p:cNvPr>
          <p:cNvSpPr>
            <a:spLocks noGrp="1"/>
          </p:cNvSpPr>
          <p:nvPr>
            <p:ph type="title"/>
          </p:nvPr>
        </p:nvSpPr>
        <p:spPr/>
        <p:txBody>
          <a:bodyPr/>
          <a:lstStyle/>
          <a:p>
            <a:r>
              <a:rPr lang="en-ZA" dirty="0"/>
              <a:t>Hadoop</a:t>
            </a:r>
          </a:p>
        </p:txBody>
      </p:sp>
      <p:sp>
        <p:nvSpPr>
          <p:cNvPr id="5" name="TextBox 4">
            <a:extLst>
              <a:ext uri="{FF2B5EF4-FFF2-40B4-BE49-F238E27FC236}">
                <a16:creationId xmlns:a16="http://schemas.microsoft.com/office/drawing/2014/main" id="{6074310B-4D19-99B9-B8EB-BC2162D8C31A}"/>
              </a:ext>
            </a:extLst>
          </p:cNvPr>
          <p:cNvSpPr txBox="1"/>
          <p:nvPr/>
        </p:nvSpPr>
        <p:spPr>
          <a:xfrm>
            <a:off x="816429" y="1867504"/>
            <a:ext cx="10874828" cy="4134465"/>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Hadoop</a:t>
            </a:r>
            <a:r>
              <a:rPr kumimoji="0" lang="en-US" sz="3200" b="0" i="0" u="none" strike="noStrike" kern="1200" cap="none" spc="0" normalizeH="0" baseline="0" noProof="0" dirty="0">
                <a:ln>
                  <a:noFill/>
                </a:ln>
                <a:solidFill>
                  <a:srgbClr val="004A78"/>
                </a:solidFill>
                <a:effectLst/>
                <a:uLnTx/>
                <a:uFillTx/>
                <a:latin typeface="Arial" charset="0"/>
                <a:cs typeface="Arial" charset="0"/>
              </a:rPr>
              <a:t> </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Open-source software framework</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Includes several software modules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Stores and processes extremely large data sets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1" i="0" u="none" strike="noStrike" kern="1200" cap="none" spc="0" normalizeH="0" baseline="0" noProof="0" dirty="0">
                <a:ln>
                  <a:noFill/>
                </a:ln>
                <a:solidFill>
                  <a:srgbClr val="004A78"/>
                </a:solidFill>
                <a:effectLst/>
                <a:uLnTx/>
                <a:uFillTx/>
                <a:latin typeface="Arial" charset="0"/>
                <a:cs typeface="Arial" charset="0"/>
              </a:rPr>
              <a:t>Distributed File System (HDFS)</a:t>
            </a:r>
            <a:endParaRPr kumimoji="0" lang="en-US" sz="2800" b="0" i="0" u="none" strike="noStrike" kern="1200" cap="none" spc="0" normalizeH="0" baseline="0" noProof="0" dirty="0">
              <a:ln>
                <a:noFill/>
              </a:ln>
              <a:solidFill>
                <a:srgbClr val="004A78"/>
              </a:solidFill>
              <a:effectLst/>
              <a:uLnTx/>
              <a:uFillTx/>
              <a:latin typeface="Arial" charset="0"/>
              <a:cs typeface="Arial" charset="0"/>
            </a:endParaRP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Distributed file system</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Used for data storage</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Divides the data into subset</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Distributes the subsets onto different servers for processing</a:t>
            </a:r>
          </a:p>
          <a:p>
            <a:endParaRPr lang="en-US" sz="2000"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F6D6E6D-9801-C0F5-051A-32A718D292CA}"/>
                  </a:ext>
                </a:extLst>
              </p14:cNvPr>
              <p14:cNvContentPartPr/>
              <p14:nvPr/>
            </p14:nvContentPartPr>
            <p14:xfrm>
              <a:off x="2309062" y="2758213"/>
              <a:ext cx="205200" cy="360"/>
            </p14:xfrm>
          </p:contentPart>
        </mc:Choice>
        <mc:Fallback xmlns="">
          <p:pic>
            <p:nvPicPr>
              <p:cNvPr id="3" name="Ink 2">
                <a:extLst>
                  <a:ext uri="{FF2B5EF4-FFF2-40B4-BE49-F238E27FC236}">
                    <a16:creationId xmlns:a16="http://schemas.microsoft.com/office/drawing/2014/main" id="{1F6D6E6D-9801-C0F5-051A-32A718D292CA}"/>
                  </a:ext>
                </a:extLst>
              </p:cNvPr>
              <p:cNvPicPr/>
              <p:nvPr/>
            </p:nvPicPr>
            <p:blipFill>
              <a:blip r:embed="rId3"/>
              <a:stretch>
                <a:fillRect/>
              </a:stretch>
            </p:blipFill>
            <p:spPr>
              <a:xfrm>
                <a:off x="2302942" y="2752093"/>
                <a:ext cx="217440" cy="12600"/>
              </a:xfrm>
              <a:prstGeom prst="rect">
                <a:avLst/>
              </a:prstGeom>
            </p:spPr>
          </p:pic>
        </mc:Fallback>
      </mc:AlternateContent>
    </p:spTree>
    <p:extLst>
      <p:ext uri="{BB962C8B-B14F-4D97-AF65-F5344CB8AC3E}">
        <p14:creationId xmlns:p14="http://schemas.microsoft.com/office/powerpoint/2010/main" val="1933644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F782-0848-497A-9EC3-E63F9079C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DB0DF3-64F0-5326-88BB-1E0DAC396CE7}"/>
              </a:ext>
            </a:extLst>
          </p:cNvPr>
          <p:cNvSpPr>
            <a:spLocks noGrp="1"/>
          </p:cNvSpPr>
          <p:nvPr>
            <p:ph type="title"/>
          </p:nvPr>
        </p:nvSpPr>
        <p:spPr/>
        <p:txBody>
          <a:bodyPr/>
          <a:lstStyle/>
          <a:p>
            <a:r>
              <a:rPr lang="en-US" dirty="0"/>
              <a:t>Analytics and Business Intelligence</a:t>
            </a:r>
            <a:endParaRPr lang="en-ZA" dirty="0"/>
          </a:p>
        </p:txBody>
      </p:sp>
      <p:sp>
        <p:nvSpPr>
          <p:cNvPr id="5" name="TextBox 4">
            <a:extLst>
              <a:ext uri="{FF2B5EF4-FFF2-40B4-BE49-F238E27FC236}">
                <a16:creationId xmlns:a16="http://schemas.microsoft.com/office/drawing/2014/main" id="{7EB48404-829E-2645-205C-CE9FADB3B8F2}"/>
              </a:ext>
            </a:extLst>
          </p:cNvPr>
          <p:cNvSpPr txBox="1"/>
          <p:nvPr/>
        </p:nvSpPr>
        <p:spPr>
          <a:xfrm>
            <a:off x="816429" y="1867504"/>
            <a:ext cx="10874828" cy="4033925"/>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Business intelligence (BI)</a:t>
            </a:r>
            <a:r>
              <a:rPr kumimoji="0" lang="en-US" sz="3200" b="0" i="0" u="none" strike="noStrike" kern="1200" cap="none" spc="0" normalizeH="0" baseline="0" noProof="0" dirty="0">
                <a:ln>
                  <a:noFill/>
                </a:ln>
                <a:solidFill>
                  <a:srgbClr val="004A78"/>
                </a:solidFill>
                <a:effectLst/>
                <a:uLnTx/>
                <a:uFillTx/>
                <a:latin typeface="Arial" charset="0"/>
                <a:cs typeface="Arial" charset="0"/>
              </a:rPr>
              <a:t> </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Wide range of applications, practices, and technologies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Extracts, transforms, integrates, visualizes, analyzes, interprets, and presents data</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Supports improved decision making</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Analytics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Extensive use of data and quantitative analysis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Supports fact-based decision making within organizations</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1181756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D1B3D-F0E3-0EF6-D1D1-D90713DD5D1C}"/>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8EA5E0CE-B2B2-EA3D-420F-B3AF1C4627A3}"/>
              </a:ext>
            </a:extLst>
          </p:cNvPr>
          <p:cNvSpPr txBox="1">
            <a:spLocks/>
          </p:cNvSpPr>
          <p:nvPr/>
        </p:nvSpPr>
        <p:spPr>
          <a:xfrm>
            <a:off x="2220686" y="337257"/>
            <a:ext cx="8875390" cy="905758"/>
          </a:xfrm>
          <a:prstGeom prst="rect">
            <a:avLst/>
          </a:prstGeom>
        </p:spPr>
        <p:txBody>
          <a:bodyPr lIns="0" tIns="0" rIns="0" bIns="0" anchor="ctr">
            <a:noAutofit/>
          </a:bodyPr>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algn="ctr"/>
            <a:r>
              <a:rPr kumimoji="0" lang="en-US" sz="3400" b="1" i="0" u="none" strike="noStrike" kern="1200" cap="none" spc="0" normalizeH="0" baseline="0" noProof="0" dirty="0">
                <a:ln>
                  <a:noFill/>
                </a:ln>
                <a:solidFill>
                  <a:srgbClr val="004A78"/>
                </a:solidFill>
                <a:effectLst/>
                <a:uLnTx/>
                <a:uFillTx/>
                <a:latin typeface="Arial" charset="0"/>
                <a:cs typeface="Arial" charset="0"/>
              </a:rPr>
              <a:t>Benefits Achieved from BI and Analytics</a:t>
            </a:r>
            <a:endParaRPr lang="en-ZA" sz="3600" dirty="0">
              <a:solidFill>
                <a:schemeClr val="tx2"/>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DF5F597-7EAA-13F9-F763-40E6BBF14131}"/>
              </a:ext>
            </a:extLst>
          </p:cNvPr>
          <p:cNvSpPr txBox="1"/>
          <p:nvPr/>
        </p:nvSpPr>
        <p:spPr>
          <a:xfrm>
            <a:off x="2351315" y="2069653"/>
            <a:ext cx="9006016" cy="2718693"/>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Detect fraud</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Improve forecasting</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Increase sales</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Optimize operations</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Reduce costs</a:t>
            </a:r>
          </a:p>
        </p:txBody>
      </p:sp>
    </p:spTree>
    <p:extLst>
      <p:ext uri="{BB962C8B-B14F-4D97-AF65-F5344CB8AC3E}">
        <p14:creationId xmlns:p14="http://schemas.microsoft.com/office/powerpoint/2010/main" val="3204901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itle 1">
            <a:extLst>
              <a:ext uri="{FF2B5EF4-FFF2-40B4-BE49-F238E27FC236}">
                <a16:creationId xmlns:a16="http://schemas.microsoft.com/office/drawing/2014/main" id="{32D37EA8-F6F3-C2D3-F66C-7176E45266B7}"/>
              </a:ext>
            </a:extLst>
          </p:cNvPr>
          <p:cNvSpPr txBox="1">
            <a:spLocks/>
          </p:cNvSpPr>
          <p:nvPr/>
        </p:nvSpPr>
        <p:spPr>
          <a:xfrm>
            <a:off x="933738" y="2090440"/>
            <a:ext cx="10324524" cy="267711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pPr>
            <a:r>
              <a:rPr lang="en-ZA" sz="2400" kern="100" dirty="0">
                <a:solidFill>
                  <a:schemeClr val="bg1"/>
                </a:solidFill>
                <a:latin typeface="Arial" panose="020B0604020202020204" pitchFamily="34" charset="0"/>
                <a:ea typeface="Aptos" panose="020B0004020202020204" pitchFamily="34" charset="0"/>
                <a:cs typeface="Arial" panose="020B0604020202020204" pitchFamily="34" charset="0"/>
              </a:rPr>
              <a:t>Disclaimer</a:t>
            </a:r>
          </a:p>
          <a:p>
            <a:pPr>
              <a:lnSpc>
                <a:spcPct val="150000"/>
              </a:lnSpc>
            </a:pPr>
            <a:endParaRPr lang="en-ZA" sz="2400" kern="100" dirty="0">
              <a:solidFill>
                <a:schemeClr val="bg1"/>
              </a:solidFill>
              <a:latin typeface="Arial" panose="020B0604020202020204" pitchFamily="34" charset="0"/>
              <a:ea typeface="Aptos" panose="020B0004020202020204" pitchFamily="34" charset="0"/>
              <a:cs typeface="Arial" panose="020B0604020202020204" pitchFamily="34" charset="0"/>
            </a:endParaRPr>
          </a:p>
          <a:p>
            <a:pPr>
              <a:lnSpc>
                <a:spcPct val="150000"/>
              </a:lnSpc>
            </a:pPr>
            <a:r>
              <a:rPr lang="en-GB" sz="2400" kern="100" dirty="0">
                <a:solidFill>
                  <a:schemeClr val="bg1"/>
                </a:solidFill>
                <a:latin typeface="Arial" panose="020B0604020202020204" pitchFamily="34" charset="0"/>
                <a:ea typeface="Aptos" panose="020B0004020202020204" pitchFamily="34" charset="0"/>
                <a:cs typeface="Arial" panose="020B0604020202020204" pitchFamily="34" charset="0"/>
              </a:rPr>
              <a:t>Please note that the content made available on </a:t>
            </a:r>
            <a:r>
              <a:rPr lang="en-GB" sz="2400" kern="100" dirty="0" err="1">
                <a:solidFill>
                  <a:schemeClr val="bg1"/>
                </a:solidFill>
                <a:latin typeface="Arial" panose="020B0604020202020204" pitchFamily="34" charset="0"/>
                <a:ea typeface="Aptos" panose="020B0004020202020204" pitchFamily="34" charset="0"/>
                <a:cs typeface="Arial" panose="020B0604020202020204" pitchFamily="34" charset="0"/>
              </a:rPr>
              <a:t>myLMS</a:t>
            </a:r>
            <a:r>
              <a:rPr lang="en-GB" sz="2400" kern="100" dirty="0">
                <a:solidFill>
                  <a:schemeClr val="bg1"/>
                </a:solidFill>
                <a:latin typeface="Arial" panose="020B0604020202020204" pitchFamily="34" charset="0"/>
                <a:ea typeface="Aptos" panose="020B0004020202020204" pitchFamily="34" charset="0"/>
                <a:cs typeface="Arial" panose="020B0604020202020204" pitchFamily="34" charset="0"/>
              </a:rPr>
              <a:t> may deviate slightly from what is covered in lecturer-led sessions. However, the material on </a:t>
            </a:r>
            <a:r>
              <a:rPr lang="en-GB" sz="2400" kern="100" dirty="0" err="1">
                <a:solidFill>
                  <a:schemeClr val="bg1"/>
                </a:solidFill>
                <a:latin typeface="Arial" panose="020B0604020202020204" pitchFamily="34" charset="0"/>
                <a:ea typeface="Aptos" panose="020B0004020202020204" pitchFamily="34" charset="0"/>
                <a:cs typeface="Arial" panose="020B0604020202020204" pitchFamily="34" charset="0"/>
              </a:rPr>
              <a:t>myLMS</a:t>
            </a:r>
            <a:r>
              <a:rPr lang="en-GB" sz="2400" kern="100" dirty="0">
                <a:solidFill>
                  <a:schemeClr val="bg1"/>
                </a:solidFill>
                <a:latin typeface="Arial" panose="020B0604020202020204" pitchFamily="34" charset="0"/>
                <a:ea typeface="Aptos" panose="020B0004020202020204" pitchFamily="34" charset="0"/>
                <a:cs typeface="Arial" panose="020B0604020202020204" pitchFamily="34" charset="0"/>
              </a:rPr>
              <a:t>, along with </a:t>
            </a:r>
            <a:r>
              <a:rPr lang="en-GB" sz="2400" kern="100">
                <a:solidFill>
                  <a:schemeClr val="bg1"/>
                </a:solidFill>
                <a:latin typeface="Arial" panose="020B0604020202020204" pitchFamily="34" charset="0"/>
                <a:ea typeface="Aptos" panose="020B0004020202020204" pitchFamily="34" charset="0"/>
                <a:cs typeface="Arial" panose="020B0604020202020204" pitchFamily="34" charset="0"/>
              </a:rPr>
              <a:t>prescribed textbooks </a:t>
            </a:r>
            <a:r>
              <a:rPr lang="en-GB" sz="2400" kern="100" dirty="0">
                <a:solidFill>
                  <a:schemeClr val="bg1"/>
                </a:solidFill>
                <a:latin typeface="Arial" panose="020B0604020202020204" pitchFamily="34" charset="0"/>
                <a:ea typeface="Aptos" panose="020B0004020202020204" pitchFamily="34" charset="0"/>
                <a:cs typeface="Arial" panose="020B0604020202020204" pitchFamily="34" charset="0"/>
              </a:rPr>
              <a:t>and any other designated learning resources, constitutes the compulsory content students are expected to consult and prepare for assessments.</a:t>
            </a:r>
            <a:endParaRPr lang="en-ZA" sz="2400" kern="100" dirty="0">
              <a:solidFill>
                <a:schemeClr val="bg1"/>
              </a:solidFill>
              <a:effectLst/>
              <a:latin typeface="Arial" panose="020B0604020202020204" pitchFamily="34" charset="0"/>
              <a:ea typeface="Aptos" panose="020B0004020202020204" pitchFamily="34" charset="0"/>
              <a:cs typeface="Arial" panose="020B0604020202020204" pitchFamily="34" charset="0"/>
            </a:endParaRPr>
          </a:p>
        </p:txBody>
      </p:sp>
      <p:pic>
        <p:nvPicPr>
          <p:cNvPr id="2" name="Graphic 1">
            <a:extLst>
              <a:ext uri="{FF2B5EF4-FFF2-40B4-BE49-F238E27FC236}">
                <a16:creationId xmlns:a16="http://schemas.microsoft.com/office/drawing/2014/main" id="{8C0DA887-F084-A6A9-9611-08454386A7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004" y="476250"/>
            <a:ext cx="2259518" cy="832454"/>
          </a:xfrm>
          <a:prstGeom prst="rect">
            <a:avLst/>
          </a:prstGeom>
        </p:spPr>
      </p:pic>
      <p:pic>
        <p:nvPicPr>
          <p:cNvPr id="5" name="Graphic 4">
            <a:extLst>
              <a:ext uri="{FF2B5EF4-FFF2-40B4-BE49-F238E27FC236}">
                <a16:creationId xmlns:a16="http://schemas.microsoft.com/office/drawing/2014/main" id="{1D91EA01-69C8-29A5-F32B-BE41966011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3685" y="7378034"/>
            <a:ext cx="7334250" cy="4905375"/>
          </a:xfrm>
          <a:prstGeom prst="rect">
            <a:avLst/>
          </a:prstGeom>
        </p:spPr>
      </p:pic>
    </p:spTree>
    <p:extLst>
      <p:ext uri="{BB962C8B-B14F-4D97-AF65-F5344CB8AC3E}">
        <p14:creationId xmlns:p14="http://schemas.microsoft.com/office/powerpoint/2010/main" val="42590424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ECB8D-AA8C-3738-A6E6-F52E9F19E905}"/>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152B9769-1875-9CD4-2C92-92C6BB3E4F36}"/>
              </a:ext>
            </a:extLst>
          </p:cNvPr>
          <p:cNvSpPr txBox="1">
            <a:spLocks/>
          </p:cNvSpPr>
          <p:nvPr/>
        </p:nvSpPr>
        <p:spPr>
          <a:xfrm>
            <a:off x="2220686" y="369915"/>
            <a:ext cx="6564086" cy="905758"/>
          </a:xfrm>
          <a:prstGeom prst="rect">
            <a:avLst/>
          </a:prstGeom>
        </p:spPr>
        <p:txBody>
          <a:bodyPr lIns="0" tIns="0" rIns="0" bIns="0" anchor="ctr">
            <a:noAutofit/>
          </a:bodyPr>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algn="ctr"/>
            <a:r>
              <a:rPr lang="en-US" sz="3600" dirty="0">
                <a:solidFill>
                  <a:schemeClr val="tx2"/>
                </a:solidFill>
                <a:latin typeface="Arial" panose="020B0604020202020204" pitchFamily="34" charset="0"/>
                <a:cs typeface="Arial" panose="020B0604020202020204" pitchFamily="34" charset="0"/>
              </a:rPr>
              <a:t>The Role of a Data Scientist</a:t>
            </a:r>
            <a:endParaRPr lang="en-ZA" sz="3600" dirty="0">
              <a:solidFill>
                <a:schemeClr val="tx2"/>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2095510-02AC-9AF6-6D0D-115A214A13D2}"/>
              </a:ext>
            </a:extLst>
          </p:cNvPr>
          <p:cNvSpPr txBox="1"/>
          <p:nvPr/>
        </p:nvSpPr>
        <p:spPr>
          <a:xfrm>
            <a:off x="2334986" y="1890236"/>
            <a:ext cx="9503228" cy="3882088"/>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Data scientist</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Combines several skills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Strong business acumen</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Deep understanding of analytics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Healthy appreciation of data, tools, and techniques’ limitations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Delivers real improvements in decision making</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Highly inquisitive person</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Educational requirements: quite rigorous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Job outlook: extremely bright</a:t>
            </a:r>
          </a:p>
        </p:txBody>
      </p:sp>
      <p:grpSp>
        <p:nvGrpSpPr>
          <p:cNvPr id="6" name="Group 5">
            <a:extLst>
              <a:ext uri="{FF2B5EF4-FFF2-40B4-BE49-F238E27FC236}">
                <a16:creationId xmlns:a16="http://schemas.microsoft.com/office/drawing/2014/main" id="{EC9E5921-8DCD-6C40-9F75-7B4EE98A527E}"/>
              </a:ext>
            </a:extLst>
          </p:cNvPr>
          <p:cNvGrpSpPr/>
          <p:nvPr/>
        </p:nvGrpSpPr>
        <p:grpSpPr>
          <a:xfrm>
            <a:off x="6687742" y="2896813"/>
            <a:ext cx="334440" cy="186480"/>
            <a:chOff x="6687742" y="2896813"/>
            <a:chExt cx="334440" cy="18648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954EE45-1649-7A2C-3395-67644FB11418}"/>
                    </a:ext>
                  </a:extLst>
                </p14:cNvPr>
                <p14:cNvContentPartPr/>
                <p14:nvPr/>
              </p14:nvContentPartPr>
              <p14:xfrm>
                <a:off x="6687742" y="2962333"/>
                <a:ext cx="10800" cy="5400"/>
              </p14:xfrm>
            </p:contentPart>
          </mc:Choice>
          <mc:Fallback xmlns="">
            <p:pic>
              <p:nvPicPr>
                <p:cNvPr id="2" name="Ink 1">
                  <a:extLst>
                    <a:ext uri="{FF2B5EF4-FFF2-40B4-BE49-F238E27FC236}">
                      <a16:creationId xmlns:a16="http://schemas.microsoft.com/office/drawing/2014/main" id="{2954EE45-1649-7A2C-3395-67644FB11418}"/>
                    </a:ext>
                  </a:extLst>
                </p:cNvPr>
                <p:cNvPicPr/>
                <p:nvPr/>
              </p:nvPicPr>
              <p:blipFill>
                <a:blip r:embed="rId3"/>
                <a:stretch>
                  <a:fillRect/>
                </a:stretch>
              </p:blipFill>
              <p:spPr>
                <a:xfrm>
                  <a:off x="6681622" y="2956213"/>
                  <a:ext cx="230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41A529F3-8D14-E2A5-AC62-44D0F725C827}"/>
                    </a:ext>
                  </a:extLst>
                </p14:cNvPr>
                <p14:cNvContentPartPr/>
                <p14:nvPr/>
              </p14:nvContentPartPr>
              <p14:xfrm>
                <a:off x="6692422" y="2990413"/>
                <a:ext cx="264240" cy="68760"/>
              </p14:xfrm>
            </p:contentPart>
          </mc:Choice>
          <mc:Fallback xmlns="">
            <p:pic>
              <p:nvPicPr>
                <p:cNvPr id="3" name="Ink 2">
                  <a:extLst>
                    <a:ext uri="{FF2B5EF4-FFF2-40B4-BE49-F238E27FC236}">
                      <a16:creationId xmlns:a16="http://schemas.microsoft.com/office/drawing/2014/main" id="{41A529F3-8D14-E2A5-AC62-44D0F725C827}"/>
                    </a:ext>
                  </a:extLst>
                </p:cNvPr>
                <p:cNvPicPr/>
                <p:nvPr/>
              </p:nvPicPr>
              <p:blipFill>
                <a:blip r:embed="rId5"/>
                <a:stretch>
                  <a:fillRect/>
                </a:stretch>
              </p:blipFill>
              <p:spPr>
                <a:xfrm>
                  <a:off x="6686302" y="2984293"/>
                  <a:ext cx="2764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6366FCD5-2B2D-7DAF-D520-5D0D99FB16F5}"/>
                    </a:ext>
                  </a:extLst>
                </p14:cNvPr>
                <p14:cNvContentPartPr/>
                <p14:nvPr/>
              </p14:nvContentPartPr>
              <p14:xfrm>
                <a:off x="6833542" y="2896813"/>
                <a:ext cx="188640" cy="186480"/>
              </p14:xfrm>
            </p:contentPart>
          </mc:Choice>
          <mc:Fallback xmlns="">
            <p:pic>
              <p:nvPicPr>
                <p:cNvPr id="5" name="Ink 4">
                  <a:extLst>
                    <a:ext uri="{FF2B5EF4-FFF2-40B4-BE49-F238E27FC236}">
                      <a16:creationId xmlns:a16="http://schemas.microsoft.com/office/drawing/2014/main" id="{6366FCD5-2B2D-7DAF-D520-5D0D99FB16F5}"/>
                    </a:ext>
                  </a:extLst>
                </p:cNvPr>
                <p:cNvPicPr/>
                <p:nvPr/>
              </p:nvPicPr>
              <p:blipFill>
                <a:blip r:embed="rId7"/>
                <a:stretch>
                  <a:fillRect/>
                </a:stretch>
              </p:blipFill>
              <p:spPr>
                <a:xfrm>
                  <a:off x="6827422" y="2890693"/>
                  <a:ext cx="200880" cy="198720"/>
                </a:xfrm>
                <a:prstGeom prst="rect">
                  <a:avLst/>
                </a:prstGeom>
              </p:spPr>
            </p:pic>
          </mc:Fallback>
        </mc:AlternateContent>
      </p:grpSp>
      <p:grpSp>
        <p:nvGrpSpPr>
          <p:cNvPr id="31" name="Group 30">
            <a:extLst>
              <a:ext uri="{FF2B5EF4-FFF2-40B4-BE49-F238E27FC236}">
                <a16:creationId xmlns:a16="http://schemas.microsoft.com/office/drawing/2014/main" id="{6DF7F443-8BC1-DFDA-BC3B-0787FBBD30EF}"/>
              </a:ext>
            </a:extLst>
          </p:cNvPr>
          <p:cNvGrpSpPr/>
          <p:nvPr/>
        </p:nvGrpSpPr>
        <p:grpSpPr>
          <a:xfrm>
            <a:off x="7281382" y="2693053"/>
            <a:ext cx="724680" cy="330120"/>
            <a:chOff x="7281382" y="2693053"/>
            <a:chExt cx="724680" cy="33012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7246EB38-5D97-9C92-C030-625C6DAA5CD6}"/>
                    </a:ext>
                  </a:extLst>
                </p14:cNvPr>
                <p14:cNvContentPartPr/>
                <p14:nvPr/>
              </p14:nvContentPartPr>
              <p14:xfrm>
                <a:off x="7281382" y="2834173"/>
                <a:ext cx="126720" cy="189000"/>
              </p14:xfrm>
            </p:contentPart>
          </mc:Choice>
          <mc:Fallback xmlns="">
            <p:pic>
              <p:nvPicPr>
                <p:cNvPr id="7" name="Ink 6">
                  <a:extLst>
                    <a:ext uri="{FF2B5EF4-FFF2-40B4-BE49-F238E27FC236}">
                      <a16:creationId xmlns:a16="http://schemas.microsoft.com/office/drawing/2014/main" id="{7246EB38-5D97-9C92-C030-625C6DAA5CD6}"/>
                    </a:ext>
                  </a:extLst>
                </p:cNvPr>
                <p:cNvPicPr/>
                <p:nvPr/>
              </p:nvPicPr>
              <p:blipFill>
                <a:blip r:embed="rId9"/>
                <a:stretch>
                  <a:fillRect/>
                </a:stretch>
              </p:blipFill>
              <p:spPr>
                <a:xfrm>
                  <a:off x="7275262" y="2828053"/>
                  <a:ext cx="1389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881CF933-4345-3E0E-6E64-BF11288A2C9B}"/>
                    </a:ext>
                  </a:extLst>
                </p14:cNvPr>
                <p14:cNvContentPartPr/>
                <p14:nvPr/>
              </p14:nvContentPartPr>
              <p14:xfrm>
                <a:off x="7472182" y="2861173"/>
                <a:ext cx="84600" cy="115920"/>
              </p14:xfrm>
            </p:contentPart>
          </mc:Choice>
          <mc:Fallback xmlns="">
            <p:pic>
              <p:nvPicPr>
                <p:cNvPr id="8" name="Ink 7">
                  <a:extLst>
                    <a:ext uri="{FF2B5EF4-FFF2-40B4-BE49-F238E27FC236}">
                      <a16:creationId xmlns:a16="http://schemas.microsoft.com/office/drawing/2014/main" id="{881CF933-4345-3E0E-6E64-BF11288A2C9B}"/>
                    </a:ext>
                  </a:extLst>
                </p:cNvPr>
                <p:cNvPicPr/>
                <p:nvPr/>
              </p:nvPicPr>
              <p:blipFill>
                <a:blip r:embed="rId11"/>
                <a:stretch>
                  <a:fillRect/>
                </a:stretch>
              </p:blipFill>
              <p:spPr>
                <a:xfrm>
                  <a:off x="7466062" y="2855053"/>
                  <a:ext cx="968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5C156418-2124-5293-47EA-00D0D5DC8D92}"/>
                    </a:ext>
                  </a:extLst>
                </p14:cNvPr>
                <p14:cNvContentPartPr/>
                <p14:nvPr/>
              </p14:nvContentPartPr>
              <p14:xfrm>
                <a:off x="7608622" y="2693053"/>
                <a:ext cx="75240" cy="259560"/>
              </p14:xfrm>
            </p:contentPart>
          </mc:Choice>
          <mc:Fallback xmlns="">
            <p:pic>
              <p:nvPicPr>
                <p:cNvPr id="9" name="Ink 8">
                  <a:extLst>
                    <a:ext uri="{FF2B5EF4-FFF2-40B4-BE49-F238E27FC236}">
                      <a16:creationId xmlns:a16="http://schemas.microsoft.com/office/drawing/2014/main" id="{5C156418-2124-5293-47EA-00D0D5DC8D92}"/>
                    </a:ext>
                  </a:extLst>
                </p:cNvPr>
                <p:cNvPicPr/>
                <p:nvPr/>
              </p:nvPicPr>
              <p:blipFill>
                <a:blip r:embed="rId13"/>
                <a:stretch>
                  <a:fillRect/>
                </a:stretch>
              </p:blipFill>
              <p:spPr>
                <a:xfrm>
                  <a:off x="7602502" y="2686933"/>
                  <a:ext cx="874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8B7E6879-1B73-D09D-7227-C2C6E4797BDE}"/>
                    </a:ext>
                  </a:extLst>
                </p14:cNvPr>
                <p14:cNvContentPartPr/>
                <p14:nvPr/>
              </p14:nvContentPartPr>
              <p14:xfrm>
                <a:off x="7687822" y="2791693"/>
                <a:ext cx="113040" cy="151560"/>
              </p14:xfrm>
            </p:contentPart>
          </mc:Choice>
          <mc:Fallback xmlns="">
            <p:pic>
              <p:nvPicPr>
                <p:cNvPr id="10" name="Ink 9">
                  <a:extLst>
                    <a:ext uri="{FF2B5EF4-FFF2-40B4-BE49-F238E27FC236}">
                      <a16:creationId xmlns:a16="http://schemas.microsoft.com/office/drawing/2014/main" id="{8B7E6879-1B73-D09D-7227-C2C6E4797BDE}"/>
                    </a:ext>
                  </a:extLst>
                </p:cNvPr>
                <p:cNvPicPr/>
                <p:nvPr/>
              </p:nvPicPr>
              <p:blipFill>
                <a:blip r:embed="rId15"/>
                <a:stretch>
                  <a:fillRect/>
                </a:stretch>
              </p:blipFill>
              <p:spPr>
                <a:xfrm>
                  <a:off x="7681702" y="2785573"/>
                  <a:ext cx="1252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CB782F50-D927-7EFD-B778-BAE0325C2793}"/>
                    </a:ext>
                  </a:extLst>
                </p14:cNvPr>
                <p14:cNvContentPartPr/>
                <p14:nvPr/>
              </p14:nvContentPartPr>
              <p14:xfrm>
                <a:off x="7818862" y="2799613"/>
                <a:ext cx="187200" cy="158760"/>
              </p14:xfrm>
            </p:contentPart>
          </mc:Choice>
          <mc:Fallback xmlns="">
            <p:pic>
              <p:nvPicPr>
                <p:cNvPr id="11" name="Ink 10">
                  <a:extLst>
                    <a:ext uri="{FF2B5EF4-FFF2-40B4-BE49-F238E27FC236}">
                      <a16:creationId xmlns:a16="http://schemas.microsoft.com/office/drawing/2014/main" id="{CB782F50-D927-7EFD-B778-BAE0325C2793}"/>
                    </a:ext>
                  </a:extLst>
                </p:cNvPr>
                <p:cNvPicPr/>
                <p:nvPr/>
              </p:nvPicPr>
              <p:blipFill>
                <a:blip r:embed="rId17"/>
                <a:stretch>
                  <a:fillRect/>
                </a:stretch>
              </p:blipFill>
              <p:spPr>
                <a:xfrm>
                  <a:off x="7812742" y="2793493"/>
                  <a:ext cx="199440" cy="171000"/>
                </a:xfrm>
                <a:prstGeom prst="rect">
                  <a:avLst/>
                </a:prstGeom>
              </p:spPr>
            </p:pic>
          </mc:Fallback>
        </mc:AlternateContent>
      </p:grpSp>
      <p:grpSp>
        <p:nvGrpSpPr>
          <p:cNvPr id="30" name="Group 29">
            <a:extLst>
              <a:ext uri="{FF2B5EF4-FFF2-40B4-BE49-F238E27FC236}">
                <a16:creationId xmlns:a16="http://schemas.microsoft.com/office/drawing/2014/main" id="{E98CF627-D991-E9E0-E3B3-34ACB1111A80}"/>
              </a:ext>
            </a:extLst>
          </p:cNvPr>
          <p:cNvGrpSpPr/>
          <p:nvPr/>
        </p:nvGrpSpPr>
        <p:grpSpPr>
          <a:xfrm>
            <a:off x="8201182" y="2598013"/>
            <a:ext cx="1145160" cy="332640"/>
            <a:chOff x="8201182" y="2598013"/>
            <a:chExt cx="1145160" cy="332640"/>
          </a:xfrm>
        </p:grpSpPr>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4A78EF2E-9078-4ED8-836E-CAA2440E7835}"/>
                    </a:ext>
                  </a:extLst>
                </p14:cNvPr>
                <p14:cNvContentPartPr/>
                <p14:nvPr/>
              </p14:nvContentPartPr>
              <p14:xfrm>
                <a:off x="8201182" y="2672533"/>
                <a:ext cx="126000" cy="258120"/>
              </p14:xfrm>
            </p:contentPart>
          </mc:Choice>
          <mc:Fallback xmlns="">
            <p:pic>
              <p:nvPicPr>
                <p:cNvPr id="12" name="Ink 11">
                  <a:extLst>
                    <a:ext uri="{FF2B5EF4-FFF2-40B4-BE49-F238E27FC236}">
                      <a16:creationId xmlns:a16="http://schemas.microsoft.com/office/drawing/2014/main" id="{4A78EF2E-9078-4ED8-836E-CAA2440E7835}"/>
                    </a:ext>
                  </a:extLst>
                </p:cNvPr>
                <p:cNvPicPr/>
                <p:nvPr/>
              </p:nvPicPr>
              <p:blipFill>
                <a:blip r:embed="rId19"/>
                <a:stretch>
                  <a:fillRect/>
                </a:stretch>
              </p:blipFill>
              <p:spPr>
                <a:xfrm>
                  <a:off x="8195062" y="2666413"/>
                  <a:ext cx="1382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77891378-0F8B-9C13-997B-C3E4CB8DCD34}"/>
                    </a:ext>
                  </a:extLst>
                </p14:cNvPr>
                <p14:cNvContentPartPr/>
                <p14:nvPr/>
              </p14:nvContentPartPr>
              <p14:xfrm>
                <a:off x="8400622" y="2777653"/>
                <a:ext cx="194400" cy="130680"/>
              </p14:xfrm>
            </p:contentPart>
          </mc:Choice>
          <mc:Fallback xmlns="">
            <p:pic>
              <p:nvPicPr>
                <p:cNvPr id="13" name="Ink 12">
                  <a:extLst>
                    <a:ext uri="{FF2B5EF4-FFF2-40B4-BE49-F238E27FC236}">
                      <a16:creationId xmlns:a16="http://schemas.microsoft.com/office/drawing/2014/main" id="{77891378-0F8B-9C13-997B-C3E4CB8DCD34}"/>
                    </a:ext>
                  </a:extLst>
                </p:cNvPr>
                <p:cNvPicPr/>
                <p:nvPr/>
              </p:nvPicPr>
              <p:blipFill>
                <a:blip r:embed="rId21"/>
                <a:stretch>
                  <a:fillRect/>
                </a:stretch>
              </p:blipFill>
              <p:spPr>
                <a:xfrm>
                  <a:off x="8394502" y="2771533"/>
                  <a:ext cx="2066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DF8C7802-21FD-70FF-EA6B-1B7AB1B8FD08}"/>
                    </a:ext>
                  </a:extLst>
                </p14:cNvPr>
                <p14:cNvContentPartPr/>
                <p14:nvPr/>
              </p14:nvContentPartPr>
              <p14:xfrm>
                <a:off x="8583862" y="2749213"/>
                <a:ext cx="73800" cy="150840"/>
              </p14:xfrm>
            </p:contentPart>
          </mc:Choice>
          <mc:Fallback xmlns="">
            <p:pic>
              <p:nvPicPr>
                <p:cNvPr id="14" name="Ink 13">
                  <a:extLst>
                    <a:ext uri="{FF2B5EF4-FFF2-40B4-BE49-F238E27FC236}">
                      <a16:creationId xmlns:a16="http://schemas.microsoft.com/office/drawing/2014/main" id="{DF8C7802-21FD-70FF-EA6B-1B7AB1B8FD08}"/>
                    </a:ext>
                  </a:extLst>
                </p:cNvPr>
                <p:cNvPicPr/>
                <p:nvPr/>
              </p:nvPicPr>
              <p:blipFill>
                <a:blip r:embed="rId23"/>
                <a:stretch>
                  <a:fillRect/>
                </a:stretch>
              </p:blipFill>
              <p:spPr>
                <a:xfrm>
                  <a:off x="8577742" y="2743093"/>
                  <a:ext cx="860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32AD1480-122B-8E6C-EDA2-1879F8C2E8D9}"/>
                    </a:ext>
                  </a:extLst>
                </p14:cNvPr>
                <p14:cNvContentPartPr/>
                <p14:nvPr/>
              </p14:nvContentPartPr>
              <p14:xfrm>
                <a:off x="8705902" y="2737333"/>
                <a:ext cx="67320" cy="121680"/>
              </p14:xfrm>
            </p:contentPart>
          </mc:Choice>
          <mc:Fallback xmlns="">
            <p:pic>
              <p:nvPicPr>
                <p:cNvPr id="15" name="Ink 14">
                  <a:extLst>
                    <a:ext uri="{FF2B5EF4-FFF2-40B4-BE49-F238E27FC236}">
                      <a16:creationId xmlns:a16="http://schemas.microsoft.com/office/drawing/2014/main" id="{32AD1480-122B-8E6C-EDA2-1879F8C2E8D9}"/>
                    </a:ext>
                  </a:extLst>
                </p:cNvPr>
                <p:cNvPicPr/>
                <p:nvPr/>
              </p:nvPicPr>
              <p:blipFill>
                <a:blip r:embed="rId25"/>
                <a:stretch>
                  <a:fillRect/>
                </a:stretch>
              </p:blipFill>
              <p:spPr>
                <a:xfrm>
                  <a:off x="8699782" y="2731213"/>
                  <a:ext cx="79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B9A8AFAF-E68A-D382-8FFE-E8F6573B7D28}"/>
                    </a:ext>
                  </a:extLst>
                </p14:cNvPr>
                <p14:cNvContentPartPr/>
                <p14:nvPr/>
              </p14:nvContentPartPr>
              <p14:xfrm>
                <a:off x="8795542" y="2734093"/>
                <a:ext cx="175680" cy="120960"/>
              </p14:xfrm>
            </p:contentPart>
          </mc:Choice>
          <mc:Fallback xmlns="">
            <p:pic>
              <p:nvPicPr>
                <p:cNvPr id="16" name="Ink 15">
                  <a:extLst>
                    <a:ext uri="{FF2B5EF4-FFF2-40B4-BE49-F238E27FC236}">
                      <a16:creationId xmlns:a16="http://schemas.microsoft.com/office/drawing/2014/main" id="{B9A8AFAF-E68A-D382-8FFE-E8F6573B7D28}"/>
                    </a:ext>
                  </a:extLst>
                </p:cNvPr>
                <p:cNvPicPr/>
                <p:nvPr/>
              </p:nvPicPr>
              <p:blipFill>
                <a:blip r:embed="rId27"/>
                <a:stretch>
                  <a:fillRect/>
                </a:stretch>
              </p:blipFill>
              <p:spPr>
                <a:xfrm>
                  <a:off x="8789422" y="2727973"/>
                  <a:ext cx="187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DAF4CAC6-49D3-B9FF-6E1E-27F520654CA8}"/>
                    </a:ext>
                  </a:extLst>
                </p14:cNvPr>
                <p14:cNvContentPartPr/>
                <p14:nvPr/>
              </p14:nvContentPartPr>
              <p14:xfrm>
                <a:off x="8985982" y="2712133"/>
                <a:ext cx="150840" cy="132840"/>
              </p14:xfrm>
            </p:contentPart>
          </mc:Choice>
          <mc:Fallback xmlns="">
            <p:pic>
              <p:nvPicPr>
                <p:cNvPr id="17" name="Ink 16">
                  <a:extLst>
                    <a:ext uri="{FF2B5EF4-FFF2-40B4-BE49-F238E27FC236}">
                      <a16:creationId xmlns:a16="http://schemas.microsoft.com/office/drawing/2014/main" id="{DAF4CAC6-49D3-B9FF-6E1E-27F520654CA8}"/>
                    </a:ext>
                  </a:extLst>
                </p:cNvPr>
                <p:cNvPicPr/>
                <p:nvPr/>
              </p:nvPicPr>
              <p:blipFill>
                <a:blip r:embed="rId29"/>
                <a:stretch>
                  <a:fillRect/>
                </a:stretch>
              </p:blipFill>
              <p:spPr>
                <a:xfrm>
                  <a:off x="8979862" y="2706013"/>
                  <a:ext cx="1630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84DBC384-A28C-ECE7-37BB-C3F23566A016}"/>
                    </a:ext>
                  </a:extLst>
                </p14:cNvPr>
                <p14:cNvContentPartPr/>
                <p14:nvPr/>
              </p14:nvContentPartPr>
              <p14:xfrm>
                <a:off x="9157702" y="2696653"/>
                <a:ext cx="59400" cy="149400"/>
              </p14:xfrm>
            </p:contentPart>
          </mc:Choice>
          <mc:Fallback xmlns="">
            <p:pic>
              <p:nvPicPr>
                <p:cNvPr id="18" name="Ink 17">
                  <a:extLst>
                    <a:ext uri="{FF2B5EF4-FFF2-40B4-BE49-F238E27FC236}">
                      <a16:creationId xmlns:a16="http://schemas.microsoft.com/office/drawing/2014/main" id="{84DBC384-A28C-ECE7-37BB-C3F23566A016}"/>
                    </a:ext>
                  </a:extLst>
                </p:cNvPr>
                <p:cNvPicPr/>
                <p:nvPr/>
              </p:nvPicPr>
              <p:blipFill>
                <a:blip r:embed="rId31"/>
                <a:stretch>
                  <a:fillRect/>
                </a:stretch>
              </p:blipFill>
              <p:spPr>
                <a:xfrm>
                  <a:off x="9151582" y="2690533"/>
                  <a:ext cx="716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04267BB7-20E8-F85D-EB38-6EE0F2AE63CC}"/>
                    </a:ext>
                  </a:extLst>
                </p14:cNvPr>
                <p14:cNvContentPartPr/>
                <p14:nvPr/>
              </p14:nvContentPartPr>
              <p14:xfrm>
                <a:off x="9172102" y="2690533"/>
                <a:ext cx="174240" cy="170640"/>
              </p14:xfrm>
            </p:contentPart>
          </mc:Choice>
          <mc:Fallback xmlns="">
            <p:pic>
              <p:nvPicPr>
                <p:cNvPr id="19" name="Ink 18">
                  <a:extLst>
                    <a:ext uri="{FF2B5EF4-FFF2-40B4-BE49-F238E27FC236}">
                      <a16:creationId xmlns:a16="http://schemas.microsoft.com/office/drawing/2014/main" id="{04267BB7-20E8-F85D-EB38-6EE0F2AE63CC}"/>
                    </a:ext>
                  </a:extLst>
                </p:cNvPr>
                <p:cNvPicPr/>
                <p:nvPr/>
              </p:nvPicPr>
              <p:blipFill>
                <a:blip r:embed="rId33"/>
                <a:stretch>
                  <a:fillRect/>
                </a:stretch>
              </p:blipFill>
              <p:spPr>
                <a:xfrm>
                  <a:off x="9165982" y="2684413"/>
                  <a:ext cx="1864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A1DC978D-9453-95AA-36E4-F754FABEB319}"/>
                    </a:ext>
                  </a:extLst>
                </p14:cNvPr>
                <p14:cNvContentPartPr/>
                <p14:nvPr/>
              </p14:nvContentPartPr>
              <p14:xfrm>
                <a:off x="8939902" y="2598013"/>
                <a:ext cx="50400" cy="38880"/>
              </p14:xfrm>
            </p:contentPart>
          </mc:Choice>
          <mc:Fallback xmlns="">
            <p:pic>
              <p:nvPicPr>
                <p:cNvPr id="20" name="Ink 19">
                  <a:extLst>
                    <a:ext uri="{FF2B5EF4-FFF2-40B4-BE49-F238E27FC236}">
                      <a16:creationId xmlns:a16="http://schemas.microsoft.com/office/drawing/2014/main" id="{A1DC978D-9453-95AA-36E4-F754FABEB319}"/>
                    </a:ext>
                  </a:extLst>
                </p:cNvPr>
                <p:cNvPicPr/>
                <p:nvPr/>
              </p:nvPicPr>
              <p:blipFill>
                <a:blip r:embed="rId35"/>
                <a:stretch>
                  <a:fillRect/>
                </a:stretch>
              </p:blipFill>
              <p:spPr>
                <a:xfrm>
                  <a:off x="8933782" y="2591893"/>
                  <a:ext cx="62640" cy="51120"/>
                </a:xfrm>
                <a:prstGeom prst="rect">
                  <a:avLst/>
                </a:prstGeom>
              </p:spPr>
            </p:pic>
          </mc:Fallback>
        </mc:AlternateContent>
      </p:grpSp>
      <p:grpSp>
        <p:nvGrpSpPr>
          <p:cNvPr id="29" name="Group 28">
            <a:extLst>
              <a:ext uri="{FF2B5EF4-FFF2-40B4-BE49-F238E27FC236}">
                <a16:creationId xmlns:a16="http://schemas.microsoft.com/office/drawing/2014/main" id="{F631D432-4465-9D89-3EBC-BE8C8E9FB3D0}"/>
              </a:ext>
            </a:extLst>
          </p:cNvPr>
          <p:cNvGrpSpPr/>
          <p:nvPr/>
        </p:nvGrpSpPr>
        <p:grpSpPr>
          <a:xfrm>
            <a:off x="9561622" y="2463373"/>
            <a:ext cx="1117080" cy="500760"/>
            <a:chOff x="9561622" y="2463373"/>
            <a:chExt cx="1117080" cy="500760"/>
          </a:xfrm>
        </p:grpSpPr>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CAF190A4-246B-75C8-5A15-DD40D8C1B47B}"/>
                    </a:ext>
                  </a:extLst>
                </p14:cNvPr>
                <p14:cNvContentPartPr/>
                <p14:nvPr/>
              </p14:nvContentPartPr>
              <p14:xfrm>
                <a:off x="9561622" y="2640493"/>
                <a:ext cx="129960" cy="150480"/>
              </p14:xfrm>
            </p:contentPart>
          </mc:Choice>
          <mc:Fallback xmlns="">
            <p:pic>
              <p:nvPicPr>
                <p:cNvPr id="21" name="Ink 20">
                  <a:extLst>
                    <a:ext uri="{FF2B5EF4-FFF2-40B4-BE49-F238E27FC236}">
                      <a16:creationId xmlns:a16="http://schemas.microsoft.com/office/drawing/2014/main" id="{CAF190A4-246B-75C8-5A15-DD40D8C1B47B}"/>
                    </a:ext>
                  </a:extLst>
                </p:cNvPr>
                <p:cNvPicPr/>
                <p:nvPr/>
              </p:nvPicPr>
              <p:blipFill>
                <a:blip r:embed="rId37"/>
                <a:stretch>
                  <a:fillRect/>
                </a:stretch>
              </p:blipFill>
              <p:spPr>
                <a:xfrm>
                  <a:off x="9555502" y="2634373"/>
                  <a:ext cx="1422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6BBB6F9D-8102-4BBD-4EA2-10C57E4084E4}"/>
                    </a:ext>
                  </a:extLst>
                </p14:cNvPr>
                <p14:cNvContentPartPr/>
                <p14:nvPr/>
              </p14:nvContentPartPr>
              <p14:xfrm>
                <a:off x="9562702" y="2650573"/>
                <a:ext cx="46080" cy="313560"/>
              </p14:xfrm>
            </p:contentPart>
          </mc:Choice>
          <mc:Fallback xmlns="">
            <p:pic>
              <p:nvPicPr>
                <p:cNvPr id="22" name="Ink 21">
                  <a:extLst>
                    <a:ext uri="{FF2B5EF4-FFF2-40B4-BE49-F238E27FC236}">
                      <a16:creationId xmlns:a16="http://schemas.microsoft.com/office/drawing/2014/main" id="{6BBB6F9D-8102-4BBD-4EA2-10C57E4084E4}"/>
                    </a:ext>
                  </a:extLst>
                </p:cNvPr>
                <p:cNvPicPr/>
                <p:nvPr/>
              </p:nvPicPr>
              <p:blipFill>
                <a:blip r:embed="rId39"/>
                <a:stretch>
                  <a:fillRect/>
                </a:stretch>
              </p:blipFill>
              <p:spPr>
                <a:xfrm>
                  <a:off x="9556582" y="2644453"/>
                  <a:ext cx="583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6D66EC3F-CC54-7BBF-5CE4-A3739617FFCD}"/>
                    </a:ext>
                  </a:extLst>
                </p14:cNvPr>
                <p14:cNvContentPartPr/>
                <p14:nvPr/>
              </p14:nvContentPartPr>
              <p14:xfrm>
                <a:off x="9699862" y="2643013"/>
                <a:ext cx="165600" cy="182160"/>
              </p14:xfrm>
            </p:contentPart>
          </mc:Choice>
          <mc:Fallback xmlns="">
            <p:pic>
              <p:nvPicPr>
                <p:cNvPr id="23" name="Ink 22">
                  <a:extLst>
                    <a:ext uri="{FF2B5EF4-FFF2-40B4-BE49-F238E27FC236}">
                      <a16:creationId xmlns:a16="http://schemas.microsoft.com/office/drawing/2014/main" id="{6D66EC3F-CC54-7BBF-5CE4-A3739617FFCD}"/>
                    </a:ext>
                  </a:extLst>
                </p:cNvPr>
                <p:cNvPicPr/>
                <p:nvPr/>
              </p:nvPicPr>
              <p:blipFill>
                <a:blip r:embed="rId41"/>
                <a:stretch>
                  <a:fillRect/>
                </a:stretch>
              </p:blipFill>
              <p:spPr>
                <a:xfrm>
                  <a:off x="9693742" y="2636893"/>
                  <a:ext cx="177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D93C47DC-7625-7495-C149-A60B4554B01A}"/>
                    </a:ext>
                  </a:extLst>
                </p14:cNvPr>
                <p14:cNvContentPartPr/>
                <p14:nvPr/>
              </p14:nvContentPartPr>
              <p14:xfrm>
                <a:off x="9808222" y="2669653"/>
                <a:ext cx="73440" cy="133560"/>
              </p14:xfrm>
            </p:contentPart>
          </mc:Choice>
          <mc:Fallback xmlns="">
            <p:pic>
              <p:nvPicPr>
                <p:cNvPr id="25" name="Ink 24">
                  <a:extLst>
                    <a:ext uri="{FF2B5EF4-FFF2-40B4-BE49-F238E27FC236}">
                      <a16:creationId xmlns:a16="http://schemas.microsoft.com/office/drawing/2014/main" id="{D93C47DC-7625-7495-C149-A60B4554B01A}"/>
                    </a:ext>
                  </a:extLst>
                </p:cNvPr>
                <p:cNvPicPr/>
                <p:nvPr/>
              </p:nvPicPr>
              <p:blipFill>
                <a:blip r:embed="rId43"/>
                <a:stretch>
                  <a:fillRect/>
                </a:stretch>
              </p:blipFill>
              <p:spPr>
                <a:xfrm>
                  <a:off x="9802102" y="2663533"/>
                  <a:ext cx="85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E8F8F895-1CA5-5E8A-ADC2-F09A26350383}"/>
                    </a:ext>
                  </a:extLst>
                </p14:cNvPr>
                <p14:cNvContentPartPr/>
                <p14:nvPr/>
              </p14:nvContentPartPr>
              <p14:xfrm>
                <a:off x="9947902" y="2463373"/>
                <a:ext cx="184680" cy="327600"/>
              </p14:xfrm>
            </p:contentPart>
          </mc:Choice>
          <mc:Fallback xmlns="">
            <p:pic>
              <p:nvPicPr>
                <p:cNvPr id="26" name="Ink 25">
                  <a:extLst>
                    <a:ext uri="{FF2B5EF4-FFF2-40B4-BE49-F238E27FC236}">
                      <a16:creationId xmlns:a16="http://schemas.microsoft.com/office/drawing/2014/main" id="{E8F8F895-1CA5-5E8A-ADC2-F09A26350383}"/>
                    </a:ext>
                  </a:extLst>
                </p:cNvPr>
                <p:cNvPicPr/>
                <p:nvPr/>
              </p:nvPicPr>
              <p:blipFill>
                <a:blip r:embed="rId45"/>
                <a:stretch>
                  <a:fillRect/>
                </a:stretch>
              </p:blipFill>
              <p:spPr>
                <a:xfrm>
                  <a:off x="9941782" y="2457253"/>
                  <a:ext cx="1969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9051B1A7-BE53-0220-DCB3-124D991DD3E9}"/>
                    </a:ext>
                  </a:extLst>
                </p14:cNvPr>
                <p14:cNvContentPartPr/>
                <p14:nvPr/>
              </p14:nvContentPartPr>
              <p14:xfrm>
                <a:off x="10118902" y="2467333"/>
                <a:ext cx="237240" cy="289080"/>
              </p14:xfrm>
            </p:contentPart>
          </mc:Choice>
          <mc:Fallback xmlns="">
            <p:pic>
              <p:nvPicPr>
                <p:cNvPr id="27" name="Ink 26">
                  <a:extLst>
                    <a:ext uri="{FF2B5EF4-FFF2-40B4-BE49-F238E27FC236}">
                      <a16:creationId xmlns:a16="http://schemas.microsoft.com/office/drawing/2014/main" id="{9051B1A7-BE53-0220-DCB3-124D991DD3E9}"/>
                    </a:ext>
                  </a:extLst>
                </p:cNvPr>
                <p:cNvPicPr/>
                <p:nvPr/>
              </p:nvPicPr>
              <p:blipFill>
                <a:blip r:embed="rId47"/>
                <a:stretch>
                  <a:fillRect/>
                </a:stretch>
              </p:blipFill>
              <p:spPr>
                <a:xfrm>
                  <a:off x="10112782" y="2461213"/>
                  <a:ext cx="24948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9C800E39-B4AA-746F-C05A-75C391F281B0}"/>
                    </a:ext>
                  </a:extLst>
                </p14:cNvPr>
                <p14:cNvContentPartPr/>
                <p14:nvPr/>
              </p14:nvContentPartPr>
              <p14:xfrm>
                <a:off x="10389982" y="2541493"/>
                <a:ext cx="288720" cy="214560"/>
              </p14:xfrm>
            </p:contentPart>
          </mc:Choice>
          <mc:Fallback xmlns="">
            <p:pic>
              <p:nvPicPr>
                <p:cNvPr id="28" name="Ink 27">
                  <a:extLst>
                    <a:ext uri="{FF2B5EF4-FFF2-40B4-BE49-F238E27FC236}">
                      <a16:creationId xmlns:a16="http://schemas.microsoft.com/office/drawing/2014/main" id="{9C800E39-B4AA-746F-C05A-75C391F281B0}"/>
                    </a:ext>
                  </a:extLst>
                </p:cNvPr>
                <p:cNvPicPr/>
                <p:nvPr/>
              </p:nvPicPr>
              <p:blipFill>
                <a:blip r:embed="rId49"/>
                <a:stretch>
                  <a:fillRect/>
                </a:stretch>
              </p:blipFill>
              <p:spPr>
                <a:xfrm>
                  <a:off x="10383862" y="2535373"/>
                  <a:ext cx="300960" cy="22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10A5701B-EE40-97A7-0A74-AD95EC85CE76}"/>
                  </a:ext>
                </a:extLst>
              </p14:cNvPr>
              <p14:cNvContentPartPr/>
              <p14:nvPr/>
            </p14:nvContentPartPr>
            <p14:xfrm rot="1030334">
              <a:off x="8754278" y="686679"/>
              <a:ext cx="230848" cy="215108"/>
            </p14:xfrm>
          </p:contentPart>
        </mc:Choice>
        <mc:Fallback xmlns="">
          <p:pic>
            <p:nvPicPr>
              <p:cNvPr id="33" name="Ink 32">
                <a:extLst>
                  <a:ext uri="{FF2B5EF4-FFF2-40B4-BE49-F238E27FC236}">
                    <a16:creationId xmlns:a16="http://schemas.microsoft.com/office/drawing/2014/main" id="{10A5701B-EE40-97A7-0A74-AD95EC85CE76}"/>
                  </a:ext>
                </a:extLst>
              </p:cNvPr>
              <p:cNvPicPr/>
              <p:nvPr/>
            </p:nvPicPr>
            <p:blipFill>
              <a:blip r:embed="rId51"/>
              <a:stretch>
                <a:fillRect/>
              </a:stretch>
            </p:blipFill>
            <p:spPr>
              <a:xfrm rot="1030334">
                <a:off x="8748039" y="680460"/>
                <a:ext cx="243326" cy="227546"/>
              </a:xfrm>
              <a:prstGeom prst="rect">
                <a:avLst/>
              </a:prstGeom>
            </p:spPr>
          </p:pic>
        </mc:Fallback>
      </mc:AlternateContent>
      <p:grpSp>
        <p:nvGrpSpPr>
          <p:cNvPr id="36" name="Group 35">
            <a:extLst>
              <a:ext uri="{FF2B5EF4-FFF2-40B4-BE49-F238E27FC236}">
                <a16:creationId xmlns:a16="http://schemas.microsoft.com/office/drawing/2014/main" id="{1538AF0B-9D1D-32A1-0438-3681E8B64230}"/>
              </a:ext>
            </a:extLst>
          </p:cNvPr>
          <p:cNvGrpSpPr/>
          <p:nvPr/>
        </p:nvGrpSpPr>
        <p:grpSpPr>
          <a:xfrm>
            <a:off x="8440582" y="1115893"/>
            <a:ext cx="136080" cy="360"/>
            <a:chOff x="8440582" y="1115893"/>
            <a:chExt cx="136080" cy="360"/>
          </a:xfrm>
        </p:grpSpPr>
        <mc:AlternateContent xmlns:mc="http://schemas.openxmlformats.org/markup-compatibility/2006" xmlns:p14="http://schemas.microsoft.com/office/powerpoint/2010/main">
          <mc:Choice Requires="p14">
            <p:contentPart p14:bwMode="auto" r:id="rId52">
              <p14:nvContentPartPr>
                <p14:cNvPr id="34" name="Ink 33">
                  <a:extLst>
                    <a:ext uri="{FF2B5EF4-FFF2-40B4-BE49-F238E27FC236}">
                      <a16:creationId xmlns:a16="http://schemas.microsoft.com/office/drawing/2014/main" id="{0316FDB5-D945-A94E-16EA-1DCC68ACD3B0}"/>
                    </a:ext>
                  </a:extLst>
                </p14:cNvPr>
                <p14:cNvContentPartPr/>
                <p14:nvPr/>
              </p14:nvContentPartPr>
              <p14:xfrm>
                <a:off x="8576302" y="1115893"/>
                <a:ext cx="360" cy="360"/>
              </p14:xfrm>
            </p:contentPart>
          </mc:Choice>
          <mc:Fallback xmlns="">
            <p:pic>
              <p:nvPicPr>
                <p:cNvPr id="34" name="Ink 33">
                  <a:extLst>
                    <a:ext uri="{FF2B5EF4-FFF2-40B4-BE49-F238E27FC236}">
                      <a16:creationId xmlns:a16="http://schemas.microsoft.com/office/drawing/2014/main" id="{0316FDB5-D945-A94E-16EA-1DCC68ACD3B0}"/>
                    </a:ext>
                  </a:extLst>
                </p:cNvPr>
                <p:cNvPicPr/>
                <p:nvPr/>
              </p:nvPicPr>
              <p:blipFill>
                <a:blip r:embed="rId53"/>
                <a:stretch>
                  <a:fillRect/>
                </a:stretch>
              </p:blipFill>
              <p:spPr>
                <a:xfrm>
                  <a:off x="8570182" y="11097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Ink 34">
                  <a:extLst>
                    <a:ext uri="{FF2B5EF4-FFF2-40B4-BE49-F238E27FC236}">
                      <a16:creationId xmlns:a16="http://schemas.microsoft.com/office/drawing/2014/main" id="{FE45BB82-3920-97D6-6AA2-F5A9A1996028}"/>
                    </a:ext>
                  </a:extLst>
                </p14:cNvPr>
                <p14:cNvContentPartPr/>
                <p14:nvPr/>
              </p14:nvContentPartPr>
              <p14:xfrm>
                <a:off x="8440582" y="1115893"/>
                <a:ext cx="360" cy="360"/>
              </p14:xfrm>
            </p:contentPart>
          </mc:Choice>
          <mc:Fallback xmlns="">
            <p:pic>
              <p:nvPicPr>
                <p:cNvPr id="35" name="Ink 34">
                  <a:extLst>
                    <a:ext uri="{FF2B5EF4-FFF2-40B4-BE49-F238E27FC236}">
                      <a16:creationId xmlns:a16="http://schemas.microsoft.com/office/drawing/2014/main" id="{FE45BB82-3920-97D6-6AA2-F5A9A1996028}"/>
                    </a:ext>
                  </a:extLst>
                </p:cNvPr>
                <p:cNvPicPr/>
                <p:nvPr/>
              </p:nvPicPr>
              <p:blipFill>
                <a:blip r:embed="rId53"/>
                <a:stretch>
                  <a:fillRect/>
                </a:stretch>
              </p:blipFill>
              <p:spPr>
                <a:xfrm>
                  <a:off x="8434462" y="1109773"/>
                  <a:ext cx="12600" cy="12600"/>
                </a:xfrm>
                <a:prstGeom prst="rect">
                  <a:avLst/>
                </a:prstGeom>
              </p:spPr>
            </p:pic>
          </mc:Fallback>
        </mc:AlternateContent>
      </p:grpSp>
    </p:spTree>
    <p:extLst>
      <p:ext uri="{BB962C8B-B14F-4D97-AF65-F5344CB8AC3E}">
        <p14:creationId xmlns:p14="http://schemas.microsoft.com/office/powerpoint/2010/main" val="1979209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142752-DE54-EC6E-C6D2-93797F001661}"/>
              </a:ext>
            </a:extLst>
          </p:cNvPr>
          <p:cNvSpPr txBox="1"/>
          <p:nvPr/>
        </p:nvSpPr>
        <p:spPr>
          <a:xfrm>
            <a:off x="653142" y="889844"/>
            <a:ext cx="10482943" cy="550920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dvOT23fd88b2"/>
                <a:ea typeface="+mn-ea"/>
                <a:cs typeface="+mn-cs"/>
              </a:rPr>
              <a:t>Argosy Gaming Company is the owner and operator of six riverboat gambling casinos and hotels in the United States. Argosy has developed a centralized enterprise data warehouse to capture the data generated at each property.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dvOT23fd88b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dvOT23fd88b2"/>
                <a:ea typeface="+mn-ea"/>
                <a:cs typeface="+mn-cs"/>
              </a:rPr>
              <a:t>As part of this effort, Argosy selected an extract-transform-load (ETL) tool to gather and integrate the data from six different operational databases to create its data warehouse. The plan is to use the data to help Argosy management make quicker, well-informed decisions based on patrons</a:t>
            </a:r>
            <a:r>
              <a:rPr kumimoji="0" lang="en-US" sz="2400" b="0" i="0" u="none" strike="noStrike" kern="1200" cap="none" spc="0" normalizeH="0" baseline="0" noProof="0" dirty="0">
                <a:ln>
                  <a:noFill/>
                </a:ln>
                <a:solidFill>
                  <a:prstClr val="white"/>
                </a:solidFill>
                <a:effectLst/>
                <a:uLnTx/>
                <a:uFillTx/>
                <a:latin typeface="AdvOT23fd88b2+20"/>
                <a:ea typeface="+mn-ea"/>
                <a:cs typeface="+mn-cs"/>
              </a:rPr>
              <a:t>’ </a:t>
            </a:r>
            <a:r>
              <a:rPr kumimoji="0" lang="en-US" sz="2400" b="0" i="0" u="none" strike="noStrike" kern="1200" cap="none" spc="0" normalizeH="0" baseline="0" noProof="0" dirty="0">
                <a:ln>
                  <a:noFill/>
                </a:ln>
                <a:solidFill>
                  <a:prstClr val="white"/>
                </a:solidFill>
                <a:effectLst/>
                <a:uLnTx/>
                <a:uFillTx/>
                <a:latin typeface="AdvOT23fd88b2"/>
                <a:ea typeface="+mn-ea"/>
                <a:cs typeface="+mn-cs"/>
              </a:rPr>
              <a:t>behaviors, purchases, and  references.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dvOT23fd88b2"/>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dvOT23fd88b2"/>
                <a:ea typeface="+mn-ea"/>
                <a:cs typeface="+mn-cs"/>
              </a:rPr>
              <a:t>Argosy hopes to pack more entertainment value into each patron</a:t>
            </a:r>
            <a:r>
              <a:rPr kumimoji="0" lang="en-US" sz="2400" b="0" i="0" u="none" strike="noStrike" kern="1200" cap="none" spc="0" normalizeH="0" baseline="0" noProof="0" dirty="0">
                <a:ln>
                  <a:noFill/>
                </a:ln>
                <a:solidFill>
                  <a:prstClr val="white"/>
                </a:solidFill>
                <a:effectLst/>
                <a:uLnTx/>
                <a:uFillTx/>
                <a:latin typeface="AdvOT23fd88b2+20"/>
                <a:ea typeface="+mn-ea"/>
                <a:cs typeface="+mn-cs"/>
              </a:rPr>
              <a:t>’</a:t>
            </a:r>
            <a:r>
              <a:rPr kumimoji="0" lang="en-US" sz="2400" b="0" i="0" u="none" strike="noStrike" kern="1200" cap="none" spc="0" normalizeH="0" baseline="0" noProof="0" dirty="0">
                <a:ln>
                  <a:noFill/>
                </a:ln>
                <a:solidFill>
                  <a:prstClr val="white"/>
                </a:solidFill>
                <a:effectLst/>
                <a:uLnTx/>
                <a:uFillTx/>
                <a:latin typeface="AdvOT23fd88b2"/>
                <a:ea typeface="+mn-ea"/>
                <a:cs typeface="+mn-cs"/>
              </a:rPr>
              <a:t>s visit by better understanding their gambling preferences and favorite services. The data will also be used to develop targeted direct mail campaigns, customize offers for specific customer segments, and adapt programs for individual casinos.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dvOT23fd88b2"/>
              <a:ea typeface="+mn-ea"/>
              <a:cs typeface="+mn-cs"/>
            </a:endParaRPr>
          </a:p>
          <a:p>
            <a:pPr lvl="0" algn="r">
              <a:defRPr/>
            </a:pPr>
            <a:r>
              <a:rPr lang="en-US" sz="1600" dirty="0">
                <a:solidFill>
                  <a:schemeClr val="bg1"/>
                </a:solidFill>
                <a:latin typeface="AdvOT23fd88b2"/>
              </a:rPr>
              <a:t>Source: Stair, R. and Reynolds, G. 2018. Principles of Information Systems. 13th edition. UK: Cengage Learning.</a:t>
            </a:r>
            <a:endParaRPr kumimoji="0" lang="en-US" sz="1600" b="0" i="0" u="none" strike="noStrike" kern="1200" cap="none" spc="0" normalizeH="0" baseline="0" noProof="0" dirty="0">
              <a:ln>
                <a:noFill/>
              </a:ln>
              <a:solidFill>
                <a:schemeClr val="bg1"/>
              </a:solidFill>
              <a:effectLst/>
              <a:uLnTx/>
              <a:uFillTx/>
              <a:latin typeface="AdvOT23fd88b2"/>
            </a:endParaRPr>
          </a:p>
        </p:txBody>
      </p:sp>
    </p:spTree>
    <p:extLst>
      <p:ext uri="{BB962C8B-B14F-4D97-AF65-F5344CB8AC3E}">
        <p14:creationId xmlns:p14="http://schemas.microsoft.com/office/powerpoint/2010/main" val="3474224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5A7EED07-3B38-321B-078D-7FE80359AAC6}"/>
              </a:ext>
            </a:extLst>
          </p:cNvPr>
          <p:cNvSpPr txBox="1">
            <a:spLocks/>
          </p:cNvSpPr>
          <p:nvPr/>
        </p:nvSpPr>
        <p:spPr>
          <a:xfrm>
            <a:off x="2393618" y="369915"/>
            <a:ext cx="6083204" cy="905758"/>
          </a:xfrm>
          <a:prstGeom prst="rect">
            <a:avLst/>
          </a:prstGeom>
        </p:spPr>
        <p:txBody>
          <a:bodyPr lIns="0" tIns="0" rIns="0" bIns="0" anchor="ctr">
            <a:noAutofit/>
          </a:bodyPr>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algn="ctr"/>
            <a:r>
              <a:rPr lang="en-US" sz="4400" dirty="0">
                <a:solidFill>
                  <a:schemeClr val="tx2"/>
                </a:solidFill>
                <a:latin typeface="Arial" panose="020B0604020202020204" pitchFamily="34" charset="0"/>
                <a:cs typeface="Arial" panose="020B0604020202020204" pitchFamily="34" charset="0"/>
              </a:rPr>
              <a:t>Scenario Questions</a:t>
            </a:r>
            <a:endParaRPr lang="en-ZA" sz="4400" dirty="0">
              <a:solidFill>
                <a:schemeClr val="tx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F86363D-1A77-E8EF-C4DC-DD4821140579}"/>
              </a:ext>
            </a:extLst>
          </p:cNvPr>
          <p:cNvSpPr txBox="1"/>
          <p:nvPr/>
        </p:nvSpPr>
        <p:spPr>
          <a:xfrm>
            <a:off x="2393618" y="1820354"/>
            <a:ext cx="4361792" cy="4431983"/>
          </a:xfrm>
          <a:prstGeom prst="rect">
            <a:avLst/>
          </a:prstGeom>
          <a:noFill/>
        </p:spPr>
        <p:txBody>
          <a:bodyPr wrap="square" rtlCol="0">
            <a:spAutoFit/>
          </a:bodyPr>
          <a:lstStyle/>
          <a:p>
            <a:pPr algn="l"/>
            <a:r>
              <a:rPr lang="en-ZA" sz="2400" b="0" i="0" u="none" strike="noStrike" baseline="0" dirty="0">
                <a:solidFill>
                  <a:srgbClr val="001AE6"/>
                </a:solidFill>
                <a:latin typeface="AdvOT5bf56204.B"/>
              </a:rPr>
              <a:t>Review Questions</a:t>
            </a:r>
          </a:p>
          <a:p>
            <a:pPr algn="l"/>
            <a:r>
              <a:rPr lang="en-US" sz="2400" b="0" i="0" u="none" strike="noStrike" baseline="0" dirty="0">
                <a:solidFill>
                  <a:srgbClr val="000000"/>
                </a:solidFill>
                <a:latin typeface="AdvOT536537cd.B"/>
              </a:rPr>
              <a:t>1. </a:t>
            </a:r>
            <a:r>
              <a:rPr lang="en-US" sz="2400" b="0" i="0" u="none" strike="noStrike" baseline="0" dirty="0">
                <a:solidFill>
                  <a:srgbClr val="000000"/>
                </a:solidFill>
                <a:latin typeface="AdvOT23fd88b2"/>
              </a:rPr>
              <a:t>What are the key components that Argosy must put into place to create an</a:t>
            </a:r>
          </a:p>
          <a:p>
            <a:pPr algn="l"/>
            <a:r>
              <a:rPr lang="en-US" sz="2400" b="0" i="0" u="none" strike="noStrike" baseline="0" dirty="0">
                <a:solidFill>
                  <a:srgbClr val="000000"/>
                </a:solidFill>
                <a:latin typeface="AdvOT23fd88b2"/>
              </a:rPr>
              <a:t>environment for a successful BI and analytics program?</a:t>
            </a:r>
          </a:p>
          <a:p>
            <a:pPr algn="l"/>
            <a:r>
              <a:rPr lang="en-US" sz="2400" b="0" i="0" u="none" strike="noStrike" baseline="0" dirty="0">
                <a:solidFill>
                  <a:srgbClr val="000000"/>
                </a:solidFill>
                <a:latin typeface="AdvOT536537cd.B"/>
              </a:rPr>
              <a:t>2. </a:t>
            </a:r>
            <a:r>
              <a:rPr lang="en-US" sz="2400" b="0" i="0" u="none" strike="noStrike" baseline="0" dirty="0">
                <a:solidFill>
                  <a:srgbClr val="000000"/>
                </a:solidFill>
                <a:latin typeface="AdvOT23fd88b2"/>
              </a:rPr>
              <a:t>What complications can arise from gathering data from six different operational</a:t>
            </a:r>
          </a:p>
          <a:p>
            <a:pPr algn="l"/>
            <a:r>
              <a:rPr lang="en-US" sz="2400" b="0" i="0" u="none" strike="noStrike" baseline="0" dirty="0">
                <a:solidFill>
                  <a:srgbClr val="000000"/>
                </a:solidFill>
                <a:latin typeface="AdvOT23fd88b2"/>
              </a:rPr>
              <a:t>databases covering six riverboat gambling casinos and hotels?</a:t>
            </a:r>
          </a:p>
          <a:p>
            <a:endParaRPr lang="en-ZA" dirty="0"/>
          </a:p>
        </p:txBody>
      </p:sp>
      <p:sp>
        <p:nvSpPr>
          <p:cNvPr id="3" name="TextBox 2">
            <a:extLst>
              <a:ext uri="{FF2B5EF4-FFF2-40B4-BE49-F238E27FC236}">
                <a16:creationId xmlns:a16="http://schemas.microsoft.com/office/drawing/2014/main" id="{2DD57466-0B23-FFCB-322A-45E5622DEFB2}"/>
              </a:ext>
            </a:extLst>
          </p:cNvPr>
          <p:cNvSpPr txBox="1"/>
          <p:nvPr/>
        </p:nvSpPr>
        <p:spPr>
          <a:xfrm>
            <a:off x="7299997" y="1463613"/>
            <a:ext cx="4361792" cy="4431983"/>
          </a:xfrm>
          <a:prstGeom prst="rect">
            <a:avLst/>
          </a:prstGeom>
          <a:noFill/>
        </p:spPr>
        <p:txBody>
          <a:bodyPr wrap="square" rtlCol="0">
            <a:spAutoFit/>
          </a:bodyPr>
          <a:lstStyle/>
          <a:p>
            <a:endParaRPr lang="en-US" dirty="0">
              <a:solidFill>
                <a:srgbClr val="000000"/>
              </a:solidFill>
              <a:latin typeface="AdvOT23fd88b2"/>
            </a:endParaRPr>
          </a:p>
          <a:p>
            <a:r>
              <a:rPr lang="en-ZA" sz="2400" dirty="0">
                <a:solidFill>
                  <a:srgbClr val="001AE6"/>
                </a:solidFill>
                <a:latin typeface="AdvOT5bf56204.B"/>
              </a:rPr>
              <a:t>Critical Thinking Questions</a:t>
            </a:r>
          </a:p>
          <a:p>
            <a:r>
              <a:rPr lang="en-US" sz="2400" dirty="0">
                <a:solidFill>
                  <a:srgbClr val="000000"/>
                </a:solidFill>
                <a:latin typeface="AdvOT536537cd.B"/>
              </a:rPr>
              <a:t>1. </a:t>
            </a:r>
            <a:r>
              <a:rPr lang="en-US" sz="2400" dirty="0">
                <a:solidFill>
                  <a:srgbClr val="000000"/>
                </a:solidFill>
                <a:latin typeface="AdvOT23fd88b2"/>
              </a:rPr>
              <a:t>The Argosy BI and analytics program is aimed at boosting revenue not at</a:t>
            </a:r>
          </a:p>
          <a:p>
            <a:r>
              <a:rPr lang="en-US" sz="2400" dirty="0">
                <a:solidFill>
                  <a:srgbClr val="000000"/>
                </a:solidFill>
                <a:latin typeface="AdvOT23fd88b2"/>
              </a:rPr>
              <a:t>reducing costs. Why do you think this is so?</a:t>
            </a:r>
          </a:p>
          <a:p>
            <a:r>
              <a:rPr lang="en-US" sz="2400" dirty="0">
                <a:solidFill>
                  <a:srgbClr val="000000"/>
                </a:solidFill>
                <a:latin typeface="AdvOT536537cd.B"/>
              </a:rPr>
              <a:t>2. </a:t>
            </a:r>
            <a:r>
              <a:rPr lang="en-US" sz="2400" dirty="0">
                <a:solidFill>
                  <a:srgbClr val="000000"/>
                </a:solidFill>
                <a:latin typeface="AdvOT23fd88b2"/>
              </a:rPr>
              <a:t>What specific actions must Argosy take to have a successful program that will</a:t>
            </a:r>
          </a:p>
          <a:p>
            <a:r>
              <a:rPr lang="en-US" sz="2400" dirty="0">
                <a:solidFill>
                  <a:srgbClr val="000000"/>
                </a:solidFill>
                <a:latin typeface="AdvOT23fd88b2"/>
              </a:rPr>
              <a:t>boost revenue and offset some of the increases in costs?</a:t>
            </a:r>
            <a:endParaRPr lang="en-US" sz="2400" dirty="0">
              <a:solidFill>
                <a:prstClr val="white"/>
              </a:solidFill>
              <a:latin typeface="Cocogoose Narrow Light" panose="02000503020000020004" pitchFamily="2" charset="0"/>
            </a:endParaRPr>
          </a:p>
        </p:txBody>
      </p:sp>
    </p:spTree>
    <p:extLst>
      <p:ext uri="{BB962C8B-B14F-4D97-AF65-F5344CB8AC3E}">
        <p14:creationId xmlns:p14="http://schemas.microsoft.com/office/powerpoint/2010/main" val="212128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2A7C4DA1-A9E3-78FF-E982-6E85572E32AA}"/>
            </a:ext>
          </a:extLst>
        </p:cNvPr>
        <p:cNvGrpSpPr/>
        <p:nvPr/>
      </p:nvGrpSpPr>
      <p:grpSpPr>
        <a:xfrm>
          <a:off x="0" y="0"/>
          <a:ext cx="0" cy="0"/>
          <a:chOff x="0" y="0"/>
          <a:chExt cx="0" cy="0"/>
        </a:xfrm>
      </p:grpSpPr>
      <p:sp>
        <p:nvSpPr>
          <p:cNvPr id="37" name="TextBox 36">
            <a:extLst>
              <a:ext uri="{FF2B5EF4-FFF2-40B4-BE49-F238E27FC236}">
                <a16:creationId xmlns:a16="http://schemas.microsoft.com/office/drawing/2014/main" id="{75714259-B96F-FBEA-6EEA-B8073DF749DB}"/>
              </a:ext>
            </a:extLst>
          </p:cNvPr>
          <p:cNvSpPr txBox="1"/>
          <p:nvPr/>
        </p:nvSpPr>
        <p:spPr>
          <a:xfrm>
            <a:off x="1286105" y="423061"/>
            <a:ext cx="10448695" cy="646331"/>
          </a:xfrm>
          <a:prstGeom prst="rect">
            <a:avLst/>
          </a:prstGeom>
          <a:noFill/>
        </p:spPr>
        <p:txBody>
          <a:bodyPr wrap="square" rtlCol="0">
            <a:spAutoFit/>
          </a:bodyPr>
          <a:lstStyle/>
          <a:p>
            <a:r>
              <a:rPr lang="en-US" sz="3200" i="1" dirty="0">
                <a:solidFill>
                  <a:srgbClr val="2AE0BD"/>
                </a:solidFill>
                <a:latin typeface="Arial" panose="020B0604020202020204" pitchFamily="34" charset="0"/>
                <a:cs typeface="Arial" panose="020B0604020202020204" pitchFamily="34" charset="0"/>
              </a:rPr>
              <a:t>What will be covered in the rest of today’s session</a:t>
            </a:r>
            <a:r>
              <a:rPr lang="en-US" sz="3600" i="1" dirty="0">
                <a:solidFill>
                  <a:srgbClr val="2AE0BD"/>
                </a:solidFill>
                <a:latin typeface="Arial" panose="020B0604020202020204" pitchFamily="34" charset="0"/>
                <a:cs typeface="Arial" panose="020B0604020202020204" pitchFamily="34" charset="0"/>
              </a:rPr>
              <a:t>?</a:t>
            </a:r>
            <a:endParaRPr lang="en-ZA" sz="3600" i="1" dirty="0">
              <a:solidFill>
                <a:srgbClr val="2AE0BD"/>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51230B74-C980-5B7B-34C9-DA0C01E4787E}"/>
              </a:ext>
            </a:extLst>
          </p:cNvPr>
          <p:cNvSpPr txBox="1"/>
          <p:nvPr/>
        </p:nvSpPr>
        <p:spPr>
          <a:xfrm>
            <a:off x="3737113" y="1877414"/>
            <a:ext cx="8454887" cy="2092881"/>
          </a:xfrm>
          <a:prstGeom prst="rect">
            <a:avLst/>
          </a:prstGeom>
          <a:noFill/>
        </p:spPr>
        <p:txBody>
          <a:bodyPr wrap="square" lIns="91440" tIns="45720" rIns="91440" bIns="45720" rtlCol="0" anchor="t">
            <a:spAutoFit/>
          </a:bodyPr>
          <a:lstStyle/>
          <a:p>
            <a:r>
              <a:rPr lang="en-US" sz="2800" dirty="0">
                <a:solidFill>
                  <a:schemeClr val="bg1"/>
                </a:solidFill>
                <a:latin typeface="Arial" panose="020B0604020202020204" pitchFamily="34" charset="0"/>
                <a:cs typeface="Arial" panose="020B0604020202020204" pitchFamily="34" charset="0"/>
              </a:rPr>
              <a:t>What will be covered in the lecture-led session:</a:t>
            </a:r>
          </a:p>
          <a:p>
            <a:endParaRPr lang="en-US" sz="2800" dirty="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Data Visualization Tools</a:t>
            </a: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Widely used BI software</a:t>
            </a:r>
          </a:p>
          <a:p>
            <a:endParaRPr lang="en-ZA" dirty="0">
              <a:solidFill>
                <a:schemeClr val="bg1"/>
              </a:solidFill>
            </a:endParaRPr>
          </a:p>
        </p:txBody>
      </p:sp>
      <p:pic>
        <p:nvPicPr>
          <p:cNvPr id="48" name="Graphic 47">
            <a:extLst>
              <a:ext uri="{FF2B5EF4-FFF2-40B4-BE49-F238E27FC236}">
                <a16:creationId xmlns:a16="http://schemas.microsoft.com/office/drawing/2014/main" id="{35088A2E-44CF-FC91-A7D3-D8AB59CD2C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264231" y="1276467"/>
            <a:ext cx="5556170" cy="125848"/>
          </a:xfrm>
          <a:prstGeom prst="rect">
            <a:avLst/>
          </a:prstGeom>
        </p:spPr>
      </p:pic>
      <p:grpSp>
        <p:nvGrpSpPr>
          <p:cNvPr id="4" name="Graphic 9">
            <a:extLst>
              <a:ext uri="{FF2B5EF4-FFF2-40B4-BE49-F238E27FC236}">
                <a16:creationId xmlns:a16="http://schemas.microsoft.com/office/drawing/2014/main" id="{B3FE32D9-6D1C-1691-8659-AF27890BB002}"/>
              </a:ext>
            </a:extLst>
          </p:cNvPr>
          <p:cNvGrpSpPr/>
          <p:nvPr/>
        </p:nvGrpSpPr>
        <p:grpSpPr>
          <a:xfrm>
            <a:off x="547841" y="373487"/>
            <a:ext cx="434604" cy="732076"/>
            <a:chOff x="11234574" y="516131"/>
            <a:chExt cx="489199" cy="824039"/>
          </a:xfrm>
          <a:solidFill>
            <a:schemeClr val="bg1"/>
          </a:solidFill>
        </p:grpSpPr>
        <p:sp>
          <p:nvSpPr>
            <p:cNvPr id="5" name="Freeform: Shape 4">
              <a:extLst>
                <a:ext uri="{FF2B5EF4-FFF2-40B4-BE49-F238E27FC236}">
                  <a16:creationId xmlns:a16="http://schemas.microsoft.com/office/drawing/2014/main" id="{505DB1A0-0E61-6CAB-173C-2B3297B10128}"/>
                </a:ext>
              </a:extLst>
            </p:cNvPr>
            <p:cNvSpPr/>
            <p:nvPr/>
          </p:nvSpPr>
          <p:spPr>
            <a:xfrm>
              <a:off x="11415327" y="516131"/>
              <a:ext cx="128429" cy="127893"/>
            </a:xfrm>
            <a:custGeom>
              <a:avLst/>
              <a:gdLst>
                <a:gd name="connsiteX0" fmla="*/ 64248 w 128429"/>
                <a:gd name="connsiteY0" fmla="*/ 0 h 127893"/>
                <a:gd name="connsiteX1" fmla="*/ 0 w 128429"/>
                <a:gd name="connsiteY1" fmla="*/ 63913 h 127893"/>
                <a:gd name="connsiteX2" fmla="*/ 64181 w 128429"/>
                <a:gd name="connsiteY2" fmla="*/ 127894 h 127893"/>
                <a:gd name="connsiteX3" fmla="*/ 128430 w 128429"/>
                <a:gd name="connsiteY3" fmla="*/ 63980 h 127893"/>
                <a:gd name="connsiteX4" fmla="*/ 128430 w 128429"/>
                <a:gd name="connsiteY4" fmla="*/ 63980 h 127893"/>
                <a:gd name="connsiteX5" fmla="*/ 64248 w 128429"/>
                <a:gd name="connsiteY5" fmla="*/ 0 h 127893"/>
                <a:gd name="connsiteX6" fmla="*/ 64248 w 128429"/>
                <a:gd name="connsiteY6" fmla="*/ 104378 h 127893"/>
                <a:gd name="connsiteX7" fmla="*/ 23649 w 128429"/>
                <a:gd name="connsiteY7" fmla="*/ 63980 h 127893"/>
                <a:gd name="connsiteX8" fmla="*/ 64248 w 128429"/>
                <a:gd name="connsiteY8" fmla="*/ 23515 h 127893"/>
                <a:gd name="connsiteX9" fmla="*/ 104847 w 128429"/>
                <a:gd name="connsiteY9" fmla="*/ 63913 h 127893"/>
                <a:gd name="connsiteX10" fmla="*/ 64248 w 128429"/>
                <a:gd name="connsiteY10" fmla="*/ 104378 h 12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429" h="127893">
                  <a:moveTo>
                    <a:pt x="64248" y="0"/>
                  </a:moveTo>
                  <a:cubicBezTo>
                    <a:pt x="28741" y="0"/>
                    <a:pt x="0" y="28607"/>
                    <a:pt x="0" y="63913"/>
                  </a:cubicBezTo>
                  <a:cubicBezTo>
                    <a:pt x="0" y="99220"/>
                    <a:pt x="28741" y="127894"/>
                    <a:pt x="64181" y="127894"/>
                  </a:cubicBezTo>
                  <a:cubicBezTo>
                    <a:pt x="99689" y="127894"/>
                    <a:pt x="128430" y="99287"/>
                    <a:pt x="128430" y="63980"/>
                  </a:cubicBezTo>
                  <a:lnTo>
                    <a:pt x="128430" y="63980"/>
                  </a:lnTo>
                  <a:cubicBezTo>
                    <a:pt x="128430" y="28674"/>
                    <a:pt x="99622" y="67"/>
                    <a:pt x="64248" y="0"/>
                  </a:cubicBezTo>
                  <a:close/>
                  <a:moveTo>
                    <a:pt x="64248" y="104378"/>
                  </a:moveTo>
                  <a:cubicBezTo>
                    <a:pt x="41805" y="104378"/>
                    <a:pt x="23649" y="86290"/>
                    <a:pt x="23649" y="63980"/>
                  </a:cubicBezTo>
                  <a:cubicBezTo>
                    <a:pt x="23649" y="41671"/>
                    <a:pt x="41805" y="23582"/>
                    <a:pt x="64248" y="23515"/>
                  </a:cubicBezTo>
                  <a:cubicBezTo>
                    <a:pt x="86692" y="23515"/>
                    <a:pt x="104847" y="41604"/>
                    <a:pt x="104847" y="63913"/>
                  </a:cubicBezTo>
                  <a:cubicBezTo>
                    <a:pt x="104847" y="86223"/>
                    <a:pt x="86692" y="104311"/>
                    <a:pt x="64248" y="104378"/>
                  </a:cubicBezTo>
                  <a:close/>
                </a:path>
              </a:pathLst>
            </a:custGeom>
            <a:grpFill/>
            <a:ln w="6698" cap="flat">
              <a:noFill/>
              <a:prstDash val="solid"/>
              <a:miter/>
            </a:ln>
          </p:spPr>
          <p:txBody>
            <a:bodyPr rtlCol="0" anchor="ctr"/>
            <a:lstStyle/>
            <a:p>
              <a:endParaRPr lang="en-ZA"/>
            </a:p>
          </p:txBody>
        </p:sp>
        <p:sp>
          <p:nvSpPr>
            <p:cNvPr id="6" name="Freeform: Shape 5">
              <a:extLst>
                <a:ext uri="{FF2B5EF4-FFF2-40B4-BE49-F238E27FC236}">
                  <a16:creationId xmlns:a16="http://schemas.microsoft.com/office/drawing/2014/main" id="{CF3CB33C-61D5-8A63-DBAF-C9681765FBD6}"/>
                </a:ext>
              </a:extLst>
            </p:cNvPr>
            <p:cNvSpPr/>
            <p:nvPr/>
          </p:nvSpPr>
          <p:spPr>
            <a:xfrm>
              <a:off x="11234574" y="1037286"/>
              <a:ext cx="221753" cy="173249"/>
            </a:xfrm>
            <a:custGeom>
              <a:avLst/>
              <a:gdLst>
                <a:gd name="connsiteX0" fmla="*/ 67 w 221753"/>
                <a:gd name="connsiteY0" fmla="*/ 0 h 173249"/>
                <a:gd name="connsiteX1" fmla="*/ 67 w 221753"/>
                <a:gd name="connsiteY1" fmla="*/ 14404 h 173249"/>
                <a:gd name="connsiteX2" fmla="*/ 47701 w 221753"/>
                <a:gd name="connsiteY2" fmla="*/ 173249 h 173249"/>
                <a:gd name="connsiteX3" fmla="*/ 221754 w 221753"/>
                <a:gd name="connsiteY3" fmla="*/ 0 h 173249"/>
                <a:gd name="connsiteX4" fmla="*/ 0 w 221753"/>
                <a:gd name="connsiteY4" fmla="*/ 0 h 173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3" h="173249">
                  <a:moveTo>
                    <a:pt x="67" y="0"/>
                  </a:moveTo>
                  <a:lnTo>
                    <a:pt x="67" y="14404"/>
                  </a:lnTo>
                  <a:cubicBezTo>
                    <a:pt x="-201" y="70881"/>
                    <a:pt x="16414" y="126152"/>
                    <a:pt x="47701" y="173249"/>
                  </a:cubicBezTo>
                  <a:lnTo>
                    <a:pt x="221754" y="0"/>
                  </a:lnTo>
                  <a:lnTo>
                    <a:pt x="0" y="0"/>
                  </a:lnTo>
                  <a:close/>
                </a:path>
              </a:pathLst>
            </a:custGeom>
            <a:grpFill/>
            <a:ln w="6698" cap="flat">
              <a:no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34C48767-05D5-12A0-360C-D5FB12D6D306}"/>
                </a:ext>
              </a:extLst>
            </p:cNvPr>
            <p:cNvSpPr/>
            <p:nvPr/>
          </p:nvSpPr>
          <p:spPr>
            <a:xfrm>
              <a:off x="11300698" y="1057116"/>
              <a:ext cx="357150" cy="241986"/>
            </a:xfrm>
            <a:custGeom>
              <a:avLst/>
              <a:gdLst>
                <a:gd name="connsiteX0" fmla="*/ 0 w 357150"/>
                <a:gd name="connsiteY0" fmla="*/ 177805 h 241986"/>
                <a:gd name="connsiteX1" fmla="*/ 2278 w 357150"/>
                <a:gd name="connsiteY1" fmla="*/ 180552 h 241986"/>
                <a:gd name="connsiteX2" fmla="*/ 74633 w 357150"/>
                <a:gd name="connsiteY2" fmla="*/ 241986 h 241986"/>
                <a:gd name="connsiteX3" fmla="*/ 87697 w 357150"/>
                <a:gd name="connsiteY3" fmla="*/ 228989 h 241986"/>
                <a:gd name="connsiteX4" fmla="*/ 100895 w 357150"/>
                <a:gd name="connsiteY4" fmla="*/ 215858 h 241986"/>
                <a:gd name="connsiteX5" fmla="*/ 178609 w 357150"/>
                <a:gd name="connsiteY5" fmla="*/ 138479 h 241986"/>
                <a:gd name="connsiteX6" fmla="*/ 256323 w 357150"/>
                <a:gd name="connsiteY6" fmla="*/ 215858 h 241986"/>
                <a:gd name="connsiteX7" fmla="*/ 269521 w 357150"/>
                <a:gd name="connsiteY7" fmla="*/ 228989 h 241986"/>
                <a:gd name="connsiteX8" fmla="*/ 282585 w 357150"/>
                <a:gd name="connsiteY8" fmla="*/ 241986 h 241986"/>
                <a:gd name="connsiteX9" fmla="*/ 354940 w 357150"/>
                <a:gd name="connsiteY9" fmla="*/ 180552 h 241986"/>
                <a:gd name="connsiteX10" fmla="*/ 357151 w 357150"/>
                <a:gd name="connsiteY10" fmla="*/ 177805 h 241986"/>
                <a:gd name="connsiteX11" fmla="*/ 178609 w 357150"/>
                <a:gd name="connsiteY11" fmla="*/ 0 h 241986"/>
                <a:gd name="connsiteX12" fmla="*/ 67 w 357150"/>
                <a:gd name="connsiteY12" fmla="*/ 177738 h 24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150" h="241986">
                  <a:moveTo>
                    <a:pt x="0" y="177805"/>
                  </a:moveTo>
                  <a:cubicBezTo>
                    <a:pt x="737" y="178743"/>
                    <a:pt x="1474" y="179614"/>
                    <a:pt x="2278" y="180552"/>
                  </a:cubicBezTo>
                  <a:cubicBezTo>
                    <a:pt x="22979" y="204737"/>
                    <a:pt x="47366" y="225439"/>
                    <a:pt x="74633" y="241986"/>
                  </a:cubicBezTo>
                  <a:lnTo>
                    <a:pt x="87697" y="228989"/>
                  </a:lnTo>
                  <a:lnTo>
                    <a:pt x="100895" y="215858"/>
                  </a:lnTo>
                  <a:lnTo>
                    <a:pt x="178609" y="138479"/>
                  </a:lnTo>
                  <a:lnTo>
                    <a:pt x="256323" y="215858"/>
                  </a:lnTo>
                  <a:lnTo>
                    <a:pt x="269521" y="228989"/>
                  </a:lnTo>
                  <a:lnTo>
                    <a:pt x="282585" y="241986"/>
                  </a:lnTo>
                  <a:cubicBezTo>
                    <a:pt x="309852" y="225439"/>
                    <a:pt x="334239" y="204737"/>
                    <a:pt x="354940" y="180552"/>
                  </a:cubicBezTo>
                  <a:cubicBezTo>
                    <a:pt x="355744" y="179614"/>
                    <a:pt x="356481" y="178743"/>
                    <a:pt x="357151" y="177805"/>
                  </a:cubicBezTo>
                  <a:lnTo>
                    <a:pt x="178609" y="0"/>
                  </a:lnTo>
                  <a:lnTo>
                    <a:pt x="67" y="177738"/>
                  </a:lnTo>
                  <a:close/>
                </a:path>
              </a:pathLst>
            </a:custGeom>
            <a:grpFill/>
            <a:ln w="6698" cap="flat">
              <a:noFill/>
              <a:prstDash val="solid"/>
              <a:miter/>
            </a:ln>
          </p:spPr>
          <p:txBody>
            <a:bodyPr rtlCol="0" anchor="ctr"/>
            <a:lstStyle/>
            <a:p>
              <a:endParaRPr lang="en-ZA"/>
            </a:p>
          </p:txBody>
        </p:sp>
        <p:sp>
          <p:nvSpPr>
            <p:cNvPr id="45" name="Freeform: Shape 44">
              <a:extLst>
                <a:ext uri="{FF2B5EF4-FFF2-40B4-BE49-F238E27FC236}">
                  <a16:creationId xmlns:a16="http://schemas.microsoft.com/office/drawing/2014/main" id="{589BAE05-8081-4314-1390-FB3DA9CA04A1}"/>
                </a:ext>
              </a:extLst>
            </p:cNvPr>
            <p:cNvSpPr/>
            <p:nvPr/>
          </p:nvSpPr>
          <p:spPr>
            <a:xfrm>
              <a:off x="11234574" y="667473"/>
              <a:ext cx="489198" cy="339665"/>
            </a:xfrm>
            <a:custGeom>
              <a:avLst/>
              <a:gdLst>
                <a:gd name="connsiteX0" fmla="*/ 244666 w 489198"/>
                <a:gd name="connsiteY0" fmla="*/ 339665 h 339665"/>
                <a:gd name="connsiteX1" fmla="*/ 489198 w 489198"/>
                <a:gd name="connsiteY1" fmla="*/ 339665 h 339665"/>
                <a:gd name="connsiteX2" fmla="*/ 489198 w 489198"/>
                <a:gd name="connsiteY2" fmla="*/ 67 h 339665"/>
                <a:gd name="connsiteX3" fmla="*/ 453557 w 489198"/>
                <a:gd name="connsiteY3" fmla="*/ 67 h 339665"/>
                <a:gd name="connsiteX4" fmla="*/ 421868 w 489198"/>
                <a:gd name="connsiteY4" fmla="*/ 31555 h 339665"/>
                <a:gd name="connsiteX5" fmla="*/ 288816 w 489198"/>
                <a:gd name="connsiteY5" fmla="*/ 31555 h 339665"/>
                <a:gd name="connsiteX6" fmla="*/ 244599 w 489198"/>
                <a:gd name="connsiteY6" fmla="*/ 51988 h 339665"/>
                <a:gd name="connsiteX7" fmla="*/ 200382 w 489198"/>
                <a:gd name="connsiteY7" fmla="*/ 31622 h 339665"/>
                <a:gd name="connsiteX8" fmla="*/ 67397 w 489198"/>
                <a:gd name="connsiteY8" fmla="*/ 31622 h 339665"/>
                <a:gd name="connsiteX9" fmla="*/ 35641 w 489198"/>
                <a:gd name="connsiteY9" fmla="*/ 201 h 339665"/>
                <a:gd name="connsiteX10" fmla="*/ 35641 w 489198"/>
                <a:gd name="connsiteY10" fmla="*/ 0 h 339665"/>
                <a:gd name="connsiteX11" fmla="*/ 0 w 489198"/>
                <a:gd name="connsiteY11" fmla="*/ 0 h 339665"/>
                <a:gd name="connsiteX12" fmla="*/ 0 w 489198"/>
                <a:gd name="connsiteY12" fmla="*/ 339598 h 339665"/>
                <a:gd name="connsiteX13" fmla="*/ 244599 w 489198"/>
                <a:gd name="connsiteY13" fmla="*/ 339598 h 339665"/>
                <a:gd name="connsiteX14" fmla="*/ 391251 w 489198"/>
                <a:gd name="connsiteY14" fmla="*/ 85419 h 339665"/>
                <a:gd name="connsiteX15" fmla="*/ 435133 w 489198"/>
                <a:gd name="connsiteY15" fmla="*/ 129100 h 339665"/>
                <a:gd name="connsiteX16" fmla="*/ 391251 w 489198"/>
                <a:gd name="connsiteY16" fmla="*/ 172780 h 339665"/>
                <a:gd name="connsiteX17" fmla="*/ 347303 w 489198"/>
                <a:gd name="connsiteY17" fmla="*/ 129100 h 339665"/>
                <a:gd name="connsiteX18" fmla="*/ 391251 w 489198"/>
                <a:gd name="connsiteY18" fmla="*/ 85486 h 339665"/>
                <a:gd name="connsiteX19" fmla="*/ 391251 w 489198"/>
                <a:gd name="connsiteY19" fmla="*/ 85486 h 339665"/>
                <a:gd name="connsiteX20" fmla="*/ 244666 w 489198"/>
                <a:gd name="connsiteY20" fmla="*/ 127827 h 339665"/>
                <a:gd name="connsiteX21" fmla="*/ 332162 w 489198"/>
                <a:gd name="connsiteY21" fmla="*/ 214853 h 339665"/>
                <a:gd name="connsiteX22" fmla="*/ 244666 w 489198"/>
                <a:gd name="connsiteY22" fmla="*/ 301947 h 339665"/>
                <a:gd name="connsiteX23" fmla="*/ 157171 w 489198"/>
                <a:gd name="connsiteY23" fmla="*/ 214853 h 339665"/>
                <a:gd name="connsiteX24" fmla="*/ 244666 w 489198"/>
                <a:gd name="connsiteY24" fmla="*/ 127827 h 339665"/>
                <a:gd name="connsiteX25" fmla="*/ 98081 w 489198"/>
                <a:gd name="connsiteY25" fmla="*/ 85486 h 339665"/>
                <a:gd name="connsiteX26" fmla="*/ 142030 w 489198"/>
                <a:gd name="connsiteY26" fmla="*/ 129167 h 339665"/>
                <a:gd name="connsiteX27" fmla="*/ 98081 w 489198"/>
                <a:gd name="connsiteY27" fmla="*/ 172780 h 339665"/>
                <a:gd name="connsiteX28" fmla="*/ 98081 w 489198"/>
                <a:gd name="connsiteY28" fmla="*/ 172780 h 339665"/>
                <a:gd name="connsiteX29" fmla="*/ 54199 w 489198"/>
                <a:gd name="connsiteY29" fmla="*/ 129167 h 339665"/>
                <a:gd name="connsiteX30" fmla="*/ 98081 w 489198"/>
                <a:gd name="connsiteY30" fmla="*/ 85486 h 33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9198" h="339665">
                  <a:moveTo>
                    <a:pt x="244666" y="339665"/>
                  </a:moveTo>
                  <a:lnTo>
                    <a:pt x="489198" y="339665"/>
                  </a:lnTo>
                  <a:lnTo>
                    <a:pt x="489198" y="67"/>
                  </a:lnTo>
                  <a:lnTo>
                    <a:pt x="453557" y="67"/>
                  </a:lnTo>
                  <a:cubicBezTo>
                    <a:pt x="453557" y="17486"/>
                    <a:pt x="439354" y="31555"/>
                    <a:pt x="421868" y="31555"/>
                  </a:cubicBezTo>
                  <a:lnTo>
                    <a:pt x="288816" y="31555"/>
                  </a:lnTo>
                  <a:cubicBezTo>
                    <a:pt x="271933" y="32359"/>
                    <a:pt x="256055" y="39661"/>
                    <a:pt x="244599" y="51988"/>
                  </a:cubicBezTo>
                  <a:cubicBezTo>
                    <a:pt x="233076" y="39728"/>
                    <a:pt x="217265" y="32359"/>
                    <a:pt x="200382" y="31622"/>
                  </a:cubicBezTo>
                  <a:lnTo>
                    <a:pt x="67397" y="31622"/>
                  </a:lnTo>
                  <a:cubicBezTo>
                    <a:pt x="49911" y="31622"/>
                    <a:pt x="35708" y="17620"/>
                    <a:pt x="35641" y="201"/>
                  </a:cubicBezTo>
                  <a:lnTo>
                    <a:pt x="35641" y="0"/>
                  </a:lnTo>
                  <a:lnTo>
                    <a:pt x="0" y="0"/>
                  </a:lnTo>
                  <a:lnTo>
                    <a:pt x="0" y="339598"/>
                  </a:lnTo>
                  <a:lnTo>
                    <a:pt x="244599" y="339598"/>
                  </a:lnTo>
                  <a:close/>
                  <a:moveTo>
                    <a:pt x="391251" y="85419"/>
                  </a:moveTo>
                  <a:cubicBezTo>
                    <a:pt x="391251" y="109537"/>
                    <a:pt x="410881" y="129100"/>
                    <a:pt x="435133" y="129100"/>
                  </a:cubicBezTo>
                  <a:cubicBezTo>
                    <a:pt x="410881" y="129100"/>
                    <a:pt x="391251" y="148662"/>
                    <a:pt x="391251" y="172780"/>
                  </a:cubicBezTo>
                  <a:cubicBezTo>
                    <a:pt x="391251" y="148662"/>
                    <a:pt x="371555" y="129100"/>
                    <a:pt x="347303" y="129100"/>
                  </a:cubicBezTo>
                  <a:cubicBezTo>
                    <a:pt x="371555" y="129100"/>
                    <a:pt x="391184" y="109604"/>
                    <a:pt x="391251" y="85486"/>
                  </a:cubicBezTo>
                  <a:lnTo>
                    <a:pt x="391251" y="85486"/>
                  </a:lnTo>
                  <a:close/>
                  <a:moveTo>
                    <a:pt x="244666" y="127827"/>
                  </a:moveTo>
                  <a:cubicBezTo>
                    <a:pt x="244666" y="175929"/>
                    <a:pt x="283858" y="214920"/>
                    <a:pt x="332162" y="214853"/>
                  </a:cubicBezTo>
                  <a:cubicBezTo>
                    <a:pt x="283858" y="214853"/>
                    <a:pt x="244666" y="253844"/>
                    <a:pt x="244666" y="301947"/>
                  </a:cubicBezTo>
                  <a:cubicBezTo>
                    <a:pt x="244666" y="253844"/>
                    <a:pt x="205474" y="214853"/>
                    <a:pt x="157171" y="214853"/>
                  </a:cubicBezTo>
                  <a:cubicBezTo>
                    <a:pt x="205474" y="214853"/>
                    <a:pt x="244599" y="175862"/>
                    <a:pt x="244666" y="127827"/>
                  </a:cubicBezTo>
                  <a:close/>
                  <a:moveTo>
                    <a:pt x="98081" y="85486"/>
                  </a:moveTo>
                  <a:cubicBezTo>
                    <a:pt x="98081" y="109604"/>
                    <a:pt x="117777" y="129234"/>
                    <a:pt x="142030" y="129167"/>
                  </a:cubicBezTo>
                  <a:cubicBezTo>
                    <a:pt x="117777" y="129167"/>
                    <a:pt x="98081" y="148662"/>
                    <a:pt x="98081" y="172780"/>
                  </a:cubicBezTo>
                  <a:lnTo>
                    <a:pt x="98081" y="172780"/>
                  </a:lnTo>
                  <a:cubicBezTo>
                    <a:pt x="98081" y="148729"/>
                    <a:pt x="78451" y="129167"/>
                    <a:pt x="54199" y="129167"/>
                  </a:cubicBezTo>
                  <a:cubicBezTo>
                    <a:pt x="78451" y="129167"/>
                    <a:pt x="98081" y="109604"/>
                    <a:pt x="98081" y="85486"/>
                  </a:cubicBezTo>
                  <a:close/>
                </a:path>
              </a:pathLst>
            </a:custGeom>
            <a:grpFill/>
            <a:ln w="6698" cap="flat">
              <a:noFill/>
              <a:prstDash val="solid"/>
              <a:miter/>
            </a:ln>
          </p:spPr>
          <p:txBody>
            <a:bodyPr rtlCol="0" anchor="ctr"/>
            <a:lstStyle/>
            <a:p>
              <a:endParaRPr lang="en-ZA"/>
            </a:p>
          </p:txBody>
        </p:sp>
        <p:sp>
          <p:nvSpPr>
            <p:cNvPr id="46" name="Freeform: Shape 45">
              <a:extLst>
                <a:ext uri="{FF2B5EF4-FFF2-40B4-BE49-F238E27FC236}">
                  <a16:creationId xmlns:a16="http://schemas.microsoft.com/office/drawing/2014/main" id="{64F5C3B7-2C0E-5476-FA22-50A236B91F5B}"/>
                </a:ext>
              </a:extLst>
            </p:cNvPr>
            <p:cNvSpPr/>
            <p:nvPr/>
          </p:nvSpPr>
          <p:spPr>
            <a:xfrm>
              <a:off x="11501952" y="1037286"/>
              <a:ext cx="221822" cy="173249"/>
            </a:xfrm>
            <a:custGeom>
              <a:avLst/>
              <a:gdLst>
                <a:gd name="connsiteX0" fmla="*/ 174120 w 221822"/>
                <a:gd name="connsiteY0" fmla="*/ 173249 h 173249"/>
                <a:gd name="connsiteX1" fmla="*/ 221821 w 221822"/>
                <a:gd name="connsiteY1" fmla="*/ 14404 h 173249"/>
                <a:gd name="connsiteX2" fmla="*/ 221821 w 221822"/>
                <a:gd name="connsiteY2" fmla="*/ 0 h 173249"/>
                <a:gd name="connsiteX3" fmla="*/ 0 w 221822"/>
                <a:gd name="connsiteY3" fmla="*/ 0 h 173249"/>
                <a:gd name="connsiteX4" fmla="*/ 174120 w 221822"/>
                <a:gd name="connsiteY4" fmla="*/ 173249 h 173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22" h="173249">
                  <a:moveTo>
                    <a:pt x="174120" y="173249"/>
                  </a:moveTo>
                  <a:cubicBezTo>
                    <a:pt x="205474" y="126152"/>
                    <a:pt x="222022" y="70881"/>
                    <a:pt x="221821" y="14404"/>
                  </a:cubicBezTo>
                  <a:lnTo>
                    <a:pt x="221821" y="0"/>
                  </a:lnTo>
                  <a:lnTo>
                    <a:pt x="0" y="0"/>
                  </a:lnTo>
                  <a:lnTo>
                    <a:pt x="174120" y="173249"/>
                  </a:lnTo>
                  <a:close/>
                </a:path>
              </a:pathLst>
            </a:custGeom>
            <a:grpFill/>
            <a:ln w="6698" cap="flat">
              <a:noFill/>
              <a:prstDash val="solid"/>
              <a:miter/>
            </a:ln>
          </p:spPr>
          <p:txBody>
            <a:bodyPr rtlCol="0" anchor="ctr"/>
            <a:lstStyle/>
            <a:p>
              <a:endParaRPr lang="en-ZA"/>
            </a:p>
          </p:txBody>
        </p:sp>
        <p:sp>
          <p:nvSpPr>
            <p:cNvPr id="47" name="Freeform: Shape 46">
              <a:extLst>
                <a:ext uri="{FF2B5EF4-FFF2-40B4-BE49-F238E27FC236}">
                  <a16:creationId xmlns:a16="http://schemas.microsoft.com/office/drawing/2014/main" id="{1E32F3D3-EA43-A085-5E3D-7966E1D02882}"/>
                </a:ext>
              </a:extLst>
            </p:cNvPr>
            <p:cNvSpPr/>
            <p:nvPr/>
          </p:nvSpPr>
          <p:spPr>
            <a:xfrm>
              <a:off x="11402933" y="1238204"/>
              <a:ext cx="152547" cy="101966"/>
            </a:xfrm>
            <a:custGeom>
              <a:avLst/>
              <a:gdLst>
                <a:gd name="connsiteX0" fmla="*/ 76307 w 152547"/>
                <a:gd name="connsiteY0" fmla="*/ 0 h 101966"/>
                <a:gd name="connsiteX1" fmla="*/ 27066 w 152547"/>
                <a:gd name="connsiteY1" fmla="*/ 48973 h 101966"/>
                <a:gd name="connsiteX2" fmla="*/ 0 w 152547"/>
                <a:gd name="connsiteY2" fmla="*/ 75905 h 101966"/>
                <a:gd name="connsiteX3" fmla="*/ 72221 w 152547"/>
                <a:gd name="connsiteY3" fmla="*/ 101029 h 101966"/>
                <a:gd name="connsiteX4" fmla="*/ 76240 w 152547"/>
                <a:gd name="connsiteY4" fmla="*/ 101966 h 101966"/>
                <a:gd name="connsiteX5" fmla="*/ 80260 w 152547"/>
                <a:gd name="connsiteY5" fmla="*/ 101029 h 101966"/>
                <a:gd name="connsiteX6" fmla="*/ 152548 w 152547"/>
                <a:gd name="connsiteY6" fmla="*/ 75905 h 101966"/>
                <a:gd name="connsiteX7" fmla="*/ 125482 w 152547"/>
                <a:gd name="connsiteY7" fmla="*/ 48973 h 101966"/>
                <a:gd name="connsiteX8" fmla="*/ 76307 w 152547"/>
                <a:gd name="connsiteY8" fmla="*/ 0 h 10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47" h="101966">
                  <a:moveTo>
                    <a:pt x="76307" y="0"/>
                  </a:moveTo>
                  <a:lnTo>
                    <a:pt x="27066" y="48973"/>
                  </a:lnTo>
                  <a:lnTo>
                    <a:pt x="0" y="75905"/>
                  </a:lnTo>
                  <a:cubicBezTo>
                    <a:pt x="23046" y="86960"/>
                    <a:pt x="47299" y="95401"/>
                    <a:pt x="72221" y="101029"/>
                  </a:cubicBezTo>
                  <a:lnTo>
                    <a:pt x="76240" y="101966"/>
                  </a:lnTo>
                  <a:lnTo>
                    <a:pt x="80260" y="101029"/>
                  </a:lnTo>
                  <a:cubicBezTo>
                    <a:pt x="105249" y="95401"/>
                    <a:pt x="129502" y="86960"/>
                    <a:pt x="152548" y="75905"/>
                  </a:cubicBezTo>
                  <a:lnTo>
                    <a:pt x="125482" y="48973"/>
                  </a:lnTo>
                  <a:lnTo>
                    <a:pt x="76307" y="0"/>
                  </a:lnTo>
                  <a:close/>
                </a:path>
              </a:pathLst>
            </a:custGeom>
            <a:grpFill/>
            <a:ln w="6698" cap="flat">
              <a:noFill/>
              <a:prstDash val="solid"/>
              <a:miter/>
            </a:ln>
          </p:spPr>
          <p:txBody>
            <a:bodyPr rtlCol="0" anchor="ctr"/>
            <a:lstStyle/>
            <a:p>
              <a:endParaRPr lang="en-ZA"/>
            </a:p>
          </p:txBody>
        </p:sp>
      </p:grpSp>
    </p:spTree>
    <p:extLst>
      <p:ext uri="{BB962C8B-B14F-4D97-AF65-F5344CB8AC3E}">
        <p14:creationId xmlns:p14="http://schemas.microsoft.com/office/powerpoint/2010/main" val="2831654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B755-82D7-2BC0-133E-E4507A12C7BC}"/>
              </a:ext>
            </a:extLst>
          </p:cNvPr>
          <p:cNvSpPr>
            <a:spLocks noGrp="1"/>
          </p:cNvSpPr>
          <p:nvPr>
            <p:ph type="ctrTitle"/>
          </p:nvPr>
        </p:nvSpPr>
        <p:spPr>
          <a:xfrm>
            <a:off x="1393371" y="2171700"/>
            <a:ext cx="9144000" cy="1877106"/>
          </a:xfrm>
        </p:spPr>
        <p:txBody>
          <a:bodyPr>
            <a:normAutofit/>
          </a:bodyPr>
          <a:lstStyle/>
          <a:p>
            <a:r>
              <a:rPr kumimoji="0" lang="en-US" sz="5400" b="1" i="0" u="none" strike="noStrike" kern="1200" cap="none" spc="0" normalizeH="0" baseline="0" noProof="0" dirty="0">
                <a:ln>
                  <a:noFill/>
                </a:ln>
                <a:solidFill>
                  <a:srgbClr val="004A78"/>
                </a:solidFill>
                <a:effectLst/>
                <a:uLnTx/>
                <a:uFillTx/>
                <a:latin typeface="Arial" charset="0"/>
                <a:cs typeface="Arial" charset="0"/>
              </a:rPr>
              <a:t>Effective BI and Analytics</a:t>
            </a:r>
            <a:endParaRPr lang="en-ZA" sz="5400" dirty="0"/>
          </a:p>
        </p:txBody>
      </p:sp>
    </p:spTree>
    <p:extLst>
      <p:ext uri="{BB962C8B-B14F-4D97-AF65-F5344CB8AC3E}">
        <p14:creationId xmlns:p14="http://schemas.microsoft.com/office/powerpoint/2010/main" val="2139898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D7A1B-BA76-578E-ADC6-F3F31D9B15F6}"/>
              </a:ext>
            </a:extLst>
          </p:cNvPr>
          <p:cNvSpPr>
            <a:spLocks noGrp="1"/>
          </p:cNvSpPr>
          <p:nvPr>
            <p:ph type="title"/>
          </p:nvPr>
        </p:nvSpPr>
        <p:spPr>
          <a:xfrm>
            <a:off x="1943100" y="345370"/>
            <a:ext cx="9372599" cy="684000"/>
          </a:xfrm>
        </p:spPr>
        <p:txBody>
          <a:bodyPr/>
          <a:lstStyle/>
          <a:p>
            <a:r>
              <a:rPr lang="en-US" sz="4400" dirty="0"/>
              <a:t>Components Effective BI and Analytics</a:t>
            </a:r>
            <a:endParaRPr lang="en-ZA" sz="4400" dirty="0"/>
          </a:p>
        </p:txBody>
      </p:sp>
      <p:sp>
        <p:nvSpPr>
          <p:cNvPr id="6" name="TextBox 5">
            <a:extLst>
              <a:ext uri="{FF2B5EF4-FFF2-40B4-BE49-F238E27FC236}">
                <a16:creationId xmlns:a16="http://schemas.microsoft.com/office/drawing/2014/main" id="{0608DA10-2D91-0FD5-9796-1E242D983738}"/>
              </a:ext>
            </a:extLst>
          </p:cNvPr>
          <p:cNvSpPr txBox="1"/>
          <p:nvPr/>
        </p:nvSpPr>
        <p:spPr>
          <a:xfrm>
            <a:off x="293913" y="1737502"/>
            <a:ext cx="11740243" cy="2236510"/>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Three key components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Existence of a solid data management program</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Includes governance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Creative data scientists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Strong commitment to data-driven decision making</a:t>
            </a:r>
          </a:p>
        </p:txBody>
      </p:sp>
      <mc:AlternateContent xmlns:mc="http://schemas.openxmlformats.org/markup-compatibility/2006" xmlns:p14="http://schemas.microsoft.com/office/powerpoint/2010/main">
        <mc:Choice Requires="p14">
          <p:contentPart p14:bwMode="auto" r:id="rId2">
            <p14:nvContentPartPr>
              <p14:cNvPr id="78" name="Ink 77">
                <a:extLst>
                  <a:ext uri="{FF2B5EF4-FFF2-40B4-BE49-F238E27FC236}">
                    <a16:creationId xmlns:a16="http://schemas.microsoft.com/office/drawing/2014/main" id="{7596A644-5B62-3D47-1CF9-CD398C72C2C4}"/>
                  </a:ext>
                </a:extLst>
              </p14:cNvPr>
              <p14:cNvContentPartPr/>
              <p14:nvPr/>
            </p14:nvContentPartPr>
            <p14:xfrm>
              <a:off x="1247062" y="4072573"/>
              <a:ext cx="34560" cy="6840"/>
            </p14:xfrm>
          </p:contentPart>
        </mc:Choice>
        <mc:Fallback xmlns="">
          <p:pic>
            <p:nvPicPr>
              <p:cNvPr id="78" name="Ink 77">
                <a:extLst>
                  <a:ext uri="{FF2B5EF4-FFF2-40B4-BE49-F238E27FC236}">
                    <a16:creationId xmlns:a16="http://schemas.microsoft.com/office/drawing/2014/main" id="{7596A644-5B62-3D47-1CF9-CD398C72C2C4}"/>
                  </a:ext>
                </a:extLst>
              </p:cNvPr>
              <p:cNvPicPr/>
              <p:nvPr/>
            </p:nvPicPr>
            <p:blipFill>
              <a:blip r:embed="rId132"/>
              <a:stretch>
                <a:fillRect/>
              </a:stretch>
            </p:blipFill>
            <p:spPr>
              <a:xfrm>
                <a:off x="1240942" y="4066453"/>
                <a:ext cx="468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9" name="Ink 78">
                <a:extLst>
                  <a:ext uri="{FF2B5EF4-FFF2-40B4-BE49-F238E27FC236}">
                    <a16:creationId xmlns:a16="http://schemas.microsoft.com/office/drawing/2014/main" id="{00836424-1F0F-41C5-6AA8-154F92A146B8}"/>
                  </a:ext>
                </a:extLst>
              </p14:cNvPr>
              <p14:cNvContentPartPr/>
              <p14:nvPr/>
            </p14:nvContentPartPr>
            <p14:xfrm>
              <a:off x="1536502" y="4075093"/>
              <a:ext cx="18720" cy="13320"/>
            </p14:xfrm>
          </p:contentPart>
        </mc:Choice>
        <mc:Fallback xmlns="">
          <p:pic>
            <p:nvPicPr>
              <p:cNvPr id="79" name="Ink 78">
                <a:extLst>
                  <a:ext uri="{FF2B5EF4-FFF2-40B4-BE49-F238E27FC236}">
                    <a16:creationId xmlns:a16="http://schemas.microsoft.com/office/drawing/2014/main" id="{00836424-1F0F-41C5-6AA8-154F92A146B8}"/>
                  </a:ext>
                </a:extLst>
              </p:cNvPr>
              <p:cNvPicPr/>
              <p:nvPr/>
            </p:nvPicPr>
            <p:blipFill>
              <a:blip r:embed="rId134"/>
              <a:stretch>
                <a:fillRect/>
              </a:stretch>
            </p:blipFill>
            <p:spPr>
              <a:xfrm>
                <a:off x="1530382" y="4068973"/>
                <a:ext cx="30960" cy="25560"/>
              </a:xfrm>
              <a:prstGeom prst="rect">
                <a:avLst/>
              </a:prstGeom>
            </p:spPr>
          </p:pic>
        </mc:Fallback>
      </mc:AlternateContent>
    </p:spTree>
    <p:extLst>
      <p:ext uri="{BB962C8B-B14F-4D97-AF65-F5344CB8AC3E}">
        <p14:creationId xmlns:p14="http://schemas.microsoft.com/office/powerpoint/2010/main" val="1391358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52CB0-F7C6-14C2-FB8E-635E46B623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B27F18-D76A-B1C4-B315-B16CDDB979B7}"/>
              </a:ext>
            </a:extLst>
          </p:cNvPr>
          <p:cNvSpPr>
            <a:spLocks noGrp="1"/>
          </p:cNvSpPr>
          <p:nvPr>
            <p:ph type="title"/>
          </p:nvPr>
        </p:nvSpPr>
        <p:spPr>
          <a:xfrm>
            <a:off x="1894114" y="345370"/>
            <a:ext cx="9682843" cy="684000"/>
          </a:xfrm>
        </p:spPr>
        <p:txBody>
          <a:bodyPr/>
          <a:lstStyle/>
          <a:p>
            <a:r>
              <a:rPr lang="en-US" sz="4400" dirty="0"/>
              <a:t>Business Intelligence and Analytics Tools</a:t>
            </a:r>
            <a:endParaRPr lang="en-ZA" sz="4400" dirty="0"/>
          </a:p>
        </p:txBody>
      </p:sp>
      <p:graphicFrame>
        <p:nvGraphicFramePr>
          <p:cNvPr id="3" name="Table 6">
            <a:extLst>
              <a:ext uri="{FF2B5EF4-FFF2-40B4-BE49-F238E27FC236}">
                <a16:creationId xmlns:a16="http://schemas.microsoft.com/office/drawing/2014/main" id="{A94A36AF-39B7-54F8-2A21-9A1B7FE7BF61}"/>
              </a:ext>
            </a:extLst>
          </p:cNvPr>
          <p:cNvGraphicFramePr>
            <a:graphicFrameLocks/>
          </p:cNvGraphicFramePr>
          <p:nvPr>
            <p:extLst>
              <p:ext uri="{D42A27DB-BD31-4B8C-83A1-F6EECF244321}">
                <p14:modId xmlns:p14="http://schemas.microsoft.com/office/powerpoint/2010/main" val="3051774796"/>
              </p:ext>
            </p:extLst>
          </p:nvPr>
        </p:nvGraphicFramePr>
        <p:xfrm>
          <a:off x="1894114" y="2123341"/>
          <a:ext cx="8686800" cy="3689629"/>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377082525"/>
                    </a:ext>
                  </a:extLst>
                </a:gridCol>
                <a:gridCol w="1737360">
                  <a:extLst>
                    <a:ext uri="{9D8B030D-6E8A-4147-A177-3AD203B41FA5}">
                      <a16:colId xmlns:a16="http://schemas.microsoft.com/office/drawing/2014/main" val="565025341"/>
                    </a:ext>
                  </a:extLst>
                </a:gridCol>
                <a:gridCol w="2157620">
                  <a:extLst>
                    <a:ext uri="{9D8B030D-6E8A-4147-A177-3AD203B41FA5}">
                      <a16:colId xmlns:a16="http://schemas.microsoft.com/office/drawing/2014/main" val="1448859043"/>
                    </a:ext>
                  </a:extLst>
                </a:gridCol>
                <a:gridCol w="1640960">
                  <a:extLst>
                    <a:ext uri="{9D8B030D-6E8A-4147-A177-3AD203B41FA5}">
                      <a16:colId xmlns:a16="http://schemas.microsoft.com/office/drawing/2014/main" val="3757802850"/>
                    </a:ext>
                  </a:extLst>
                </a:gridCol>
                <a:gridCol w="1413500">
                  <a:extLst>
                    <a:ext uri="{9D8B030D-6E8A-4147-A177-3AD203B41FA5}">
                      <a16:colId xmlns:a16="http://schemas.microsoft.com/office/drawing/2014/main" val="2120103935"/>
                    </a:ext>
                  </a:extLst>
                </a:gridCol>
              </a:tblGrid>
              <a:tr h="1319358">
                <a:tc>
                  <a:txBody>
                    <a:bodyPr/>
                    <a:lstStyle/>
                    <a:p>
                      <a:pPr marL="0" marR="0" algn="ctr">
                        <a:spcBef>
                          <a:spcPts val="0"/>
                        </a:spcBef>
                        <a:spcAft>
                          <a:spcPts val="0"/>
                        </a:spcAft>
                      </a:pPr>
                      <a:r>
                        <a:rPr lang="en-US" sz="2400" b="1" dirty="0">
                          <a:solidFill>
                            <a:srgbClr val="000000"/>
                          </a:solidFill>
                          <a:effectLst/>
                          <a:latin typeface="Calibri" panose="020F0502020204030204" pitchFamily="34" charset="0"/>
                          <a:ea typeface="Times New Roman" panose="02020603050405020304" pitchFamily="18" charset="0"/>
                        </a:rPr>
                        <a:t>Descriptive Analysis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b="1" dirty="0">
                          <a:solidFill>
                            <a:srgbClr val="000000"/>
                          </a:solidFill>
                          <a:effectLst/>
                          <a:latin typeface="Calibri" panose="020F0502020204030204" pitchFamily="34" charset="0"/>
                          <a:ea typeface="Times New Roman" panose="02020603050405020304" pitchFamily="18" charset="0"/>
                        </a:rPr>
                        <a:t>Predictive Analytics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b="1">
                          <a:solidFill>
                            <a:srgbClr val="000000"/>
                          </a:solidFill>
                          <a:effectLst/>
                          <a:latin typeface="Calibri" panose="020F0502020204030204" pitchFamily="34" charset="0"/>
                          <a:ea typeface="Times New Roman" panose="02020603050405020304" pitchFamily="18" charset="0"/>
                        </a:rPr>
                        <a:t>Optimization</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b="1">
                          <a:solidFill>
                            <a:srgbClr val="000000"/>
                          </a:solidFill>
                          <a:effectLst/>
                          <a:latin typeface="Calibri" panose="020F0502020204030204" pitchFamily="34" charset="0"/>
                          <a:ea typeface="Times New Roman" panose="02020603050405020304" pitchFamily="18" charset="0"/>
                        </a:rPr>
                        <a:t>Simulation</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b="1" dirty="0">
                          <a:solidFill>
                            <a:srgbClr val="000000"/>
                          </a:solidFill>
                          <a:effectLst/>
                          <a:latin typeface="Calibri" panose="020F0502020204030204" pitchFamily="34" charset="0"/>
                          <a:ea typeface="Times New Roman" panose="02020603050405020304" pitchFamily="18" charset="0"/>
                        </a:rPr>
                        <a:t>Text and Video Analysis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635454888"/>
                  </a:ext>
                </a:extLst>
              </a:tr>
              <a:tr h="1050913">
                <a:tc>
                  <a:txBody>
                    <a:bodyPr/>
                    <a:lstStyle/>
                    <a:p>
                      <a:pPr marL="0" marR="0" algn="ctr">
                        <a:spcBef>
                          <a:spcPts val="0"/>
                        </a:spcBef>
                        <a:spcAft>
                          <a:spcPts val="0"/>
                        </a:spcAft>
                      </a:pPr>
                      <a:r>
                        <a:rPr lang="en-US" sz="2400">
                          <a:solidFill>
                            <a:srgbClr val="000000"/>
                          </a:solidFill>
                          <a:effectLst/>
                          <a:latin typeface="Calibri" panose="020F0502020204030204" pitchFamily="34" charset="0"/>
                          <a:ea typeface="Times New Roman" panose="02020603050405020304" pitchFamily="18" charset="0"/>
                        </a:rPr>
                        <a:t>Visual analytics</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dirty="0">
                          <a:solidFill>
                            <a:srgbClr val="000000"/>
                          </a:solidFill>
                          <a:effectLst/>
                          <a:latin typeface="Calibri" panose="020F0502020204030204" pitchFamily="34" charset="0"/>
                          <a:ea typeface="Times New Roman" panose="02020603050405020304" pitchFamily="18" charset="0"/>
                        </a:rPr>
                        <a:t>Time series analysis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dirty="0">
                          <a:solidFill>
                            <a:srgbClr val="000000"/>
                          </a:solidFill>
                          <a:effectLst/>
                          <a:latin typeface="Calibri" panose="020F0502020204030204" pitchFamily="34" charset="0"/>
                          <a:ea typeface="Times New Roman" panose="02020603050405020304" pitchFamily="18" charset="0"/>
                        </a:rPr>
                        <a:t>Genetic algorithm</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dirty="0">
                          <a:solidFill>
                            <a:srgbClr val="000000"/>
                          </a:solidFill>
                          <a:effectLst/>
                          <a:latin typeface="Calibri" panose="020F0502020204030204" pitchFamily="34" charset="0"/>
                          <a:ea typeface="Times New Roman" panose="02020603050405020304" pitchFamily="18" charset="0"/>
                        </a:rPr>
                        <a:t>Scenario analysis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dirty="0">
                          <a:solidFill>
                            <a:srgbClr val="000000"/>
                          </a:solidFill>
                          <a:effectLst/>
                          <a:latin typeface="Calibri" panose="020F0502020204030204" pitchFamily="34" charset="0"/>
                          <a:ea typeface="Times New Roman" panose="02020603050405020304" pitchFamily="18" charset="0"/>
                        </a:rPr>
                        <a:t>Text analysis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82428222"/>
                  </a:ext>
                </a:extLst>
              </a:tr>
              <a:tr h="1319358">
                <a:tc>
                  <a:txBody>
                    <a:bodyPr/>
                    <a:lstStyle/>
                    <a:p>
                      <a:pPr marL="0" marR="0" algn="ctr">
                        <a:spcBef>
                          <a:spcPts val="0"/>
                        </a:spcBef>
                        <a:spcAft>
                          <a:spcPts val="0"/>
                        </a:spcAft>
                      </a:pPr>
                      <a:r>
                        <a:rPr lang="en-US" sz="2400">
                          <a:solidFill>
                            <a:srgbClr val="000000"/>
                          </a:solidFill>
                          <a:effectLst/>
                          <a:latin typeface="Calibri" panose="020F0502020204030204" pitchFamily="34" charset="0"/>
                          <a:ea typeface="Times New Roman" panose="02020603050405020304" pitchFamily="18" charset="0"/>
                        </a:rPr>
                        <a:t>Regression analysis</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a:solidFill>
                            <a:srgbClr val="000000"/>
                          </a:solidFill>
                          <a:effectLst/>
                          <a:latin typeface="Calibri" panose="020F0502020204030204" pitchFamily="34" charset="0"/>
                          <a:ea typeface="Times New Roman" panose="02020603050405020304" pitchFamily="18" charset="0"/>
                        </a:rPr>
                        <a:t>Data mining</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a:solidFill>
                            <a:srgbClr val="000000"/>
                          </a:solidFill>
                          <a:effectLst/>
                          <a:latin typeface="Calibri" panose="020F0502020204030204" pitchFamily="34" charset="0"/>
                          <a:ea typeface="Times New Roman" panose="02020603050405020304" pitchFamily="18" charset="0"/>
                        </a:rPr>
                        <a:t>Linear programming</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dirty="0">
                          <a:solidFill>
                            <a:srgbClr val="000000"/>
                          </a:solidFill>
                          <a:effectLst/>
                          <a:latin typeface="Calibri" panose="020F0502020204030204" pitchFamily="34" charset="0"/>
                          <a:ea typeface="Times New Roman" panose="02020603050405020304" pitchFamily="18" charset="0"/>
                        </a:rPr>
                        <a:t>Monte Carlo simulation</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2400" dirty="0">
                          <a:solidFill>
                            <a:srgbClr val="000000"/>
                          </a:solidFill>
                          <a:effectLst/>
                          <a:latin typeface="Calibri" panose="020F0502020204030204" pitchFamily="34" charset="0"/>
                          <a:ea typeface="Times New Roman" panose="02020603050405020304" pitchFamily="18" charset="0"/>
                        </a:rPr>
                        <a:t>Video analysis</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46496622"/>
                  </a:ext>
                </a:extLst>
              </a:tr>
            </a:tbl>
          </a:graphicData>
        </a:graphic>
      </p:graphicFrame>
    </p:spTree>
    <p:extLst>
      <p:ext uri="{BB962C8B-B14F-4D97-AF65-F5344CB8AC3E}">
        <p14:creationId xmlns:p14="http://schemas.microsoft.com/office/powerpoint/2010/main" val="3442727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22B5E-B710-749C-D37E-9B10E1F40D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3D5DD-3475-8AD8-9E55-3CCA0EB6EE16}"/>
              </a:ext>
            </a:extLst>
          </p:cNvPr>
          <p:cNvSpPr>
            <a:spLocks noGrp="1"/>
          </p:cNvSpPr>
          <p:nvPr>
            <p:ph type="title"/>
          </p:nvPr>
        </p:nvSpPr>
        <p:spPr/>
        <p:txBody>
          <a:bodyPr/>
          <a:lstStyle/>
          <a:p>
            <a:r>
              <a:rPr lang="en-US" dirty="0"/>
              <a:t>Descriptive Analysis </a:t>
            </a:r>
            <a:endParaRPr lang="en-ZA" dirty="0"/>
          </a:p>
        </p:txBody>
      </p:sp>
      <p:sp>
        <p:nvSpPr>
          <p:cNvPr id="8" name="TextBox 7">
            <a:extLst>
              <a:ext uri="{FF2B5EF4-FFF2-40B4-BE49-F238E27FC236}">
                <a16:creationId xmlns:a16="http://schemas.microsoft.com/office/drawing/2014/main" id="{51C77468-659F-1559-CE19-8C5695C2385A}"/>
              </a:ext>
            </a:extLst>
          </p:cNvPr>
          <p:cNvSpPr txBox="1"/>
          <p:nvPr/>
        </p:nvSpPr>
        <p:spPr>
          <a:xfrm>
            <a:off x="1012371" y="2073728"/>
            <a:ext cx="9853747" cy="3442994"/>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Descriptive analysis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Preliminary data processing stage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Identifies data patterns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Answers questions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Who, what, where, when, and to what extent</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Two types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Visual analytics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Regression analysis</a:t>
            </a:r>
          </a:p>
        </p:txBody>
      </p:sp>
    </p:spTree>
    <p:extLst>
      <p:ext uri="{BB962C8B-B14F-4D97-AF65-F5344CB8AC3E}">
        <p14:creationId xmlns:p14="http://schemas.microsoft.com/office/powerpoint/2010/main" val="2058089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3C272-C953-E6F9-E140-B551576BE6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6EDB8-A158-7BF0-90B3-DB2F3C909990}"/>
              </a:ext>
            </a:extLst>
          </p:cNvPr>
          <p:cNvSpPr>
            <a:spLocks noGrp="1"/>
          </p:cNvSpPr>
          <p:nvPr>
            <p:ph type="title"/>
          </p:nvPr>
        </p:nvSpPr>
        <p:spPr/>
        <p:txBody>
          <a:bodyPr/>
          <a:lstStyle/>
          <a:p>
            <a:r>
              <a:rPr lang="en-US" sz="4400" dirty="0"/>
              <a:t>Descriptive Analysis </a:t>
            </a:r>
            <a:endParaRPr lang="en-US" sz="4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22CF57B-85E0-C4BB-DE0D-6CAD085FF231}"/>
              </a:ext>
            </a:extLst>
          </p:cNvPr>
          <p:cNvSpPr txBox="1"/>
          <p:nvPr/>
        </p:nvSpPr>
        <p:spPr>
          <a:xfrm>
            <a:off x="424544" y="1867504"/>
            <a:ext cx="11576956" cy="4103688"/>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Visual analytics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Presentation of data pictorially or graphically</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1" i="0" u="none" strike="noStrike" kern="1200" cap="none" spc="0" normalizeH="0" baseline="0" noProof="0" dirty="0">
                <a:ln>
                  <a:noFill/>
                </a:ln>
                <a:solidFill>
                  <a:srgbClr val="004A78"/>
                </a:solidFill>
                <a:effectLst/>
                <a:uLnTx/>
                <a:uFillTx/>
                <a:latin typeface="Arial" charset="0"/>
                <a:cs typeface="Arial" charset="0"/>
              </a:rPr>
              <a:t>Word cloud</a:t>
            </a:r>
            <a:endParaRPr kumimoji="0" lang="en-US" sz="2800" b="0" i="0" u="none" strike="noStrike" kern="1200" cap="none" spc="0" normalizeH="0" baseline="0" noProof="0" dirty="0">
              <a:ln>
                <a:noFill/>
              </a:ln>
              <a:solidFill>
                <a:srgbClr val="004A78"/>
              </a:solidFill>
              <a:effectLst/>
              <a:uLnTx/>
              <a:uFillTx/>
              <a:latin typeface="Arial" charset="0"/>
              <a:cs typeface="Arial" charset="0"/>
            </a:endParaRP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Visual depiction of a set of words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Words grouped together</a:t>
            </a:r>
          </a:p>
          <a:p>
            <a:pPr marL="1200150" marR="0" lvl="3" indent="-171450" algn="l" defTabSz="914400" rtl="0" eaLnBrk="1" fontAlgn="base" latinLnBrk="0" hangingPunct="1">
              <a:lnSpc>
                <a:spcPct val="90000"/>
              </a:lnSpc>
              <a:spcBef>
                <a:spcPts val="375"/>
              </a:spcBef>
              <a:spcAft>
                <a:spcPct val="0"/>
              </a:spcAft>
              <a:buClr>
                <a:srgbClr val="004A78"/>
              </a:buClr>
              <a:buSzPct val="50000"/>
              <a:buFont typeface="LucidaGrande"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Based on frequency of their occurrence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1" i="0" u="none" strike="noStrike" kern="1200" cap="none" spc="0" normalizeH="0" baseline="0" noProof="0" dirty="0">
                <a:ln>
                  <a:noFill/>
                </a:ln>
                <a:solidFill>
                  <a:srgbClr val="004A78"/>
                </a:solidFill>
                <a:effectLst/>
                <a:uLnTx/>
                <a:uFillTx/>
                <a:latin typeface="Arial" charset="0"/>
                <a:cs typeface="Arial" charset="0"/>
              </a:rPr>
              <a:t>Conversion funnel</a:t>
            </a:r>
            <a:endParaRPr kumimoji="0" lang="en-US" sz="2800" b="0" i="0" u="none" strike="noStrike" kern="1200" cap="none" spc="0" normalizeH="0" baseline="0" noProof="0" dirty="0">
              <a:ln>
                <a:noFill/>
              </a:ln>
              <a:solidFill>
                <a:srgbClr val="004A78"/>
              </a:solidFill>
              <a:effectLst/>
              <a:uLnTx/>
              <a:uFillTx/>
              <a:latin typeface="Arial" charset="0"/>
              <a:cs typeface="Arial" charset="0"/>
            </a:endParaRP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Graphical representation</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Example: Summary of steps a consumer takes in making the decision to buy a product and become a customer</a:t>
            </a:r>
          </a:p>
        </p:txBody>
      </p:sp>
    </p:spTree>
    <p:extLst>
      <p:ext uri="{BB962C8B-B14F-4D97-AF65-F5344CB8AC3E}">
        <p14:creationId xmlns:p14="http://schemas.microsoft.com/office/powerpoint/2010/main" val="1113459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13FA7BD-B28E-BDA5-CC4B-4766D012386B}"/>
              </a:ext>
            </a:extLst>
          </p:cNvPr>
          <p:cNvGrpSpPr/>
          <p:nvPr/>
        </p:nvGrpSpPr>
        <p:grpSpPr>
          <a:xfrm>
            <a:off x="369022" y="51373"/>
            <a:ext cx="1554840" cy="417600"/>
            <a:chOff x="369022" y="51373"/>
            <a:chExt cx="1554840" cy="41760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AF08EE89-A909-0C24-8791-19D6719C7128}"/>
                    </a:ext>
                  </a:extLst>
                </p14:cNvPr>
                <p14:cNvContentPartPr/>
                <p14:nvPr/>
              </p14:nvContentPartPr>
              <p14:xfrm>
                <a:off x="369022" y="88093"/>
                <a:ext cx="217800" cy="210240"/>
              </p14:xfrm>
            </p:contentPart>
          </mc:Choice>
          <mc:Fallback xmlns="">
            <p:pic>
              <p:nvPicPr>
                <p:cNvPr id="2" name="Ink 1">
                  <a:extLst>
                    <a:ext uri="{FF2B5EF4-FFF2-40B4-BE49-F238E27FC236}">
                      <a16:creationId xmlns:a16="http://schemas.microsoft.com/office/drawing/2014/main" id="{AF08EE89-A909-0C24-8791-19D6719C7128}"/>
                    </a:ext>
                  </a:extLst>
                </p:cNvPr>
                <p:cNvPicPr/>
                <p:nvPr/>
              </p:nvPicPr>
              <p:blipFill>
                <a:blip r:embed="rId3"/>
                <a:stretch>
                  <a:fillRect/>
                </a:stretch>
              </p:blipFill>
              <p:spPr>
                <a:xfrm>
                  <a:off x="362902" y="81973"/>
                  <a:ext cx="2300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01BD2FD-1A51-7D67-F9E8-648F335822D1}"/>
                    </a:ext>
                  </a:extLst>
                </p14:cNvPr>
                <p14:cNvContentPartPr/>
                <p14:nvPr/>
              </p14:nvContentPartPr>
              <p14:xfrm>
                <a:off x="435982" y="212653"/>
                <a:ext cx="127440" cy="38520"/>
              </p14:xfrm>
            </p:contentPart>
          </mc:Choice>
          <mc:Fallback xmlns="">
            <p:pic>
              <p:nvPicPr>
                <p:cNvPr id="3" name="Ink 2">
                  <a:extLst>
                    <a:ext uri="{FF2B5EF4-FFF2-40B4-BE49-F238E27FC236}">
                      <a16:creationId xmlns:a16="http://schemas.microsoft.com/office/drawing/2014/main" id="{001BD2FD-1A51-7D67-F9E8-648F335822D1}"/>
                    </a:ext>
                  </a:extLst>
                </p:cNvPr>
                <p:cNvPicPr/>
                <p:nvPr/>
              </p:nvPicPr>
              <p:blipFill>
                <a:blip r:embed="rId5"/>
                <a:stretch>
                  <a:fillRect/>
                </a:stretch>
              </p:blipFill>
              <p:spPr>
                <a:xfrm>
                  <a:off x="429862" y="206533"/>
                  <a:ext cx="1396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6AE524F-AA93-C7C8-B34F-BC2837FFC7D3}"/>
                    </a:ext>
                  </a:extLst>
                </p14:cNvPr>
                <p14:cNvContentPartPr/>
                <p14:nvPr/>
              </p14:nvContentPartPr>
              <p14:xfrm>
                <a:off x="435982" y="247213"/>
                <a:ext cx="173880" cy="106920"/>
              </p14:xfrm>
            </p:contentPart>
          </mc:Choice>
          <mc:Fallback xmlns="">
            <p:pic>
              <p:nvPicPr>
                <p:cNvPr id="4" name="Ink 3">
                  <a:extLst>
                    <a:ext uri="{FF2B5EF4-FFF2-40B4-BE49-F238E27FC236}">
                      <a16:creationId xmlns:a16="http://schemas.microsoft.com/office/drawing/2014/main" id="{56AE524F-AA93-C7C8-B34F-BC2837FFC7D3}"/>
                    </a:ext>
                  </a:extLst>
                </p:cNvPr>
                <p:cNvPicPr/>
                <p:nvPr/>
              </p:nvPicPr>
              <p:blipFill>
                <a:blip r:embed="rId7"/>
                <a:stretch>
                  <a:fillRect/>
                </a:stretch>
              </p:blipFill>
              <p:spPr>
                <a:xfrm>
                  <a:off x="429862" y="241093"/>
                  <a:ext cx="1861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673901DC-3962-065D-C915-8F20CF442A1D}"/>
                    </a:ext>
                  </a:extLst>
                </p14:cNvPr>
                <p14:cNvContentPartPr/>
                <p14:nvPr/>
              </p14:nvContentPartPr>
              <p14:xfrm>
                <a:off x="695182" y="193213"/>
                <a:ext cx="223560" cy="47880"/>
              </p14:xfrm>
            </p:contentPart>
          </mc:Choice>
          <mc:Fallback xmlns="">
            <p:pic>
              <p:nvPicPr>
                <p:cNvPr id="5" name="Ink 4">
                  <a:extLst>
                    <a:ext uri="{FF2B5EF4-FFF2-40B4-BE49-F238E27FC236}">
                      <a16:creationId xmlns:a16="http://schemas.microsoft.com/office/drawing/2014/main" id="{673901DC-3962-065D-C915-8F20CF442A1D}"/>
                    </a:ext>
                  </a:extLst>
                </p:cNvPr>
                <p:cNvPicPr/>
                <p:nvPr/>
              </p:nvPicPr>
              <p:blipFill>
                <a:blip r:embed="rId9"/>
                <a:stretch>
                  <a:fillRect/>
                </a:stretch>
              </p:blipFill>
              <p:spPr>
                <a:xfrm>
                  <a:off x="689062" y="187093"/>
                  <a:ext cx="2358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50A852A2-5185-A601-72D0-C719B370A8A5}"/>
                    </a:ext>
                  </a:extLst>
                </p14:cNvPr>
                <p14:cNvContentPartPr/>
                <p14:nvPr/>
              </p14:nvContentPartPr>
              <p14:xfrm>
                <a:off x="780862" y="157573"/>
                <a:ext cx="59040" cy="213840"/>
              </p14:xfrm>
            </p:contentPart>
          </mc:Choice>
          <mc:Fallback xmlns="">
            <p:pic>
              <p:nvPicPr>
                <p:cNvPr id="6" name="Ink 5">
                  <a:extLst>
                    <a:ext uri="{FF2B5EF4-FFF2-40B4-BE49-F238E27FC236}">
                      <a16:creationId xmlns:a16="http://schemas.microsoft.com/office/drawing/2014/main" id="{50A852A2-5185-A601-72D0-C719B370A8A5}"/>
                    </a:ext>
                  </a:extLst>
                </p:cNvPr>
                <p:cNvPicPr/>
                <p:nvPr/>
              </p:nvPicPr>
              <p:blipFill>
                <a:blip r:embed="rId11"/>
                <a:stretch>
                  <a:fillRect/>
                </a:stretch>
              </p:blipFill>
              <p:spPr>
                <a:xfrm>
                  <a:off x="774742" y="151453"/>
                  <a:ext cx="71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8A6C31FE-5616-54C7-80B7-A0D6557A1790}"/>
                    </a:ext>
                  </a:extLst>
                </p14:cNvPr>
                <p14:cNvContentPartPr/>
                <p14:nvPr/>
              </p14:nvContentPartPr>
              <p14:xfrm>
                <a:off x="1021702" y="99613"/>
                <a:ext cx="161640" cy="222120"/>
              </p14:xfrm>
            </p:contentPart>
          </mc:Choice>
          <mc:Fallback xmlns="">
            <p:pic>
              <p:nvPicPr>
                <p:cNvPr id="7" name="Ink 6">
                  <a:extLst>
                    <a:ext uri="{FF2B5EF4-FFF2-40B4-BE49-F238E27FC236}">
                      <a16:creationId xmlns:a16="http://schemas.microsoft.com/office/drawing/2014/main" id="{8A6C31FE-5616-54C7-80B7-A0D6557A1790}"/>
                    </a:ext>
                  </a:extLst>
                </p:cNvPr>
                <p:cNvPicPr/>
                <p:nvPr/>
              </p:nvPicPr>
              <p:blipFill>
                <a:blip r:embed="rId13"/>
                <a:stretch>
                  <a:fillRect/>
                </a:stretch>
              </p:blipFill>
              <p:spPr>
                <a:xfrm>
                  <a:off x="1015582" y="93493"/>
                  <a:ext cx="1738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70082087-3E4F-5DC8-8AF2-A4AD4574B055}"/>
                    </a:ext>
                  </a:extLst>
                </p14:cNvPr>
                <p14:cNvContentPartPr/>
                <p14:nvPr/>
              </p14:nvContentPartPr>
              <p14:xfrm>
                <a:off x="1184062" y="127693"/>
                <a:ext cx="284400" cy="193320"/>
              </p14:xfrm>
            </p:contentPart>
          </mc:Choice>
          <mc:Fallback xmlns="">
            <p:pic>
              <p:nvPicPr>
                <p:cNvPr id="8" name="Ink 7">
                  <a:extLst>
                    <a:ext uri="{FF2B5EF4-FFF2-40B4-BE49-F238E27FC236}">
                      <a16:creationId xmlns:a16="http://schemas.microsoft.com/office/drawing/2014/main" id="{70082087-3E4F-5DC8-8AF2-A4AD4574B055}"/>
                    </a:ext>
                  </a:extLst>
                </p:cNvPr>
                <p:cNvPicPr/>
                <p:nvPr/>
              </p:nvPicPr>
              <p:blipFill>
                <a:blip r:embed="rId15"/>
                <a:stretch>
                  <a:fillRect/>
                </a:stretch>
              </p:blipFill>
              <p:spPr>
                <a:xfrm>
                  <a:off x="1177942" y="121573"/>
                  <a:ext cx="2966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A8664A99-314B-BBB9-DE42-1A88F4F06CB2}"/>
                    </a:ext>
                  </a:extLst>
                </p14:cNvPr>
                <p14:cNvContentPartPr/>
                <p14:nvPr/>
              </p14:nvContentPartPr>
              <p14:xfrm>
                <a:off x="1492582" y="103573"/>
                <a:ext cx="112680" cy="365400"/>
              </p14:xfrm>
            </p:contentPart>
          </mc:Choice>
          <mc:Fallback xmlns="">
            <p:pic>
              <p:nvPicPr>
                <p:cNvPr id="9" name="Ink 8">
                  <a:extLst>
                    <a:ext uri="{FF2B5EF4-FFF2-40B4-BE49-F238E27FC236}">
                      <a16:creationId xmlns:a16="http://schemas.microsoft.com/office/drawing/2014/main" id="{A8664A99-314B-BBB9-DE42-1A88F4F06CB2}"/>
                    </a:ext>
                  </a:extLst>
                </p:cNvPr>
                <p:cNvPicPr/>
                <p:nvPr/>
              </p:nvPicPr>
              <p:blipFill>
                <a:blip r:embed="rId17"/>
                <a:stretch>
                  <a:fillRect/>
                </a:stretch>
              </p:blipFill>
              <p:spPr>
                <a:xfrm>
                  <a:off x="1486462" y="97453"/>
                  <a:ext cx="12492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 name="Ink 9">
                  <a:extLst>
                    <a:ext uri="{FF2B5EF4-FFF2-40B4-BE49-F238E27FC236}">
                      <a16:creationId xmlns:a16="http://schemas.microsoft.com/office/drawing/2014/main" id="{E670DDDB-16D2-FACB-71E0-4F3F6F4A1BE2}"/>
                    </a:ext>
                  </a:extLst>
                </p14:cNvPr>
                <p14:cNvContentPartPr/>
                <p14:nvPr/>
              </p14:nvContentPartPr>
              <p14:xfrm>
                <a:off x="1681222" y="51373"/>
                <a:ext cx="242640" cy="283320"/>
              </p14:xfrm>
            </p:contentPart>
          </mc:Choice>
          <mc:Fallback xmlns="">
            <p:pic>
              <p:nvPicPr>
                <p:cNvPr id="10" name="Ink 9">
                  <a:extLst>
                    <a:ext uri="{FF2B5EF4-FFF2-40B4-BE49-F238E27FC236}">
                      <a16:creationId xmlns:a16="http://schemas.microsoft.com/office/drawing/2014/main" id="{E670DDDB-16D2-FACB-71E0-4F3F6F4A1BE2}"/>
                    </a:ext>
                  </a:extLst>
                </p:cNvPr>
                <p:cNvPicPr/>
                <p:nvPr/>
              </p:nvPicPr>
              <p:blipFill>
                <a:blip r:embed="rId19"/>
                <a:stretch>
                  <a:fillRect/>
                </a:stretch>
              </p:blipFill>
              <p:spPr>
                <a:xfrm>
                  <a:off x="1675102" y="45253"/>
                  <a:ext cx="254880" cy="295560"/>
                </a:xfrm>
                <a:prstGeom prst="rect">
                  <a:avLst/>
                </a:prstGeom>
              </p:spPr>
            </p:pic>
          </mc:Fallback>
        </mc:AlternateContent>
      </p:grpSp>
      <p:grpSp>
        <p:nvGrpSpPr>
          <p:cNvPr id="13" name="Group 12">
            <a:extLst>
              <a:ext uri="{FF2B5EF4-FFF2-40B4-BE49-F238E27FC236}">
                <a16:creationId xmlns:a16="http://schemas.microsoft.com/office/drawing/2014/main" id="{D45FFC4E-3D1B-484A-36BF-C83D59E1B7F6}"/>
              </a:ext>
            </a:extLst>
          </p:cNvPr>
          <p:cNvGrpSpPr/>
          <p:nvPr/>
        </p:nvGrpSpPr>
        <p:grpSpPr>
          <a:xfrm>
            <a:off x="2304382" y="19333"/>
            <a:ext cx="294840" cy="504000"/>
            <a:chOff x="2304382" y="19333"/>
            <a:chExt cx="294840" cy="504000"/>
          </a:xfrm>
        </p:grpSpPr>
        <mc:AlternateContent xmlns:mc="http://schemas.openxmlformats.org/markup-compatibility/2006" xmlns:p14="http://schemas.microsoft.com/office/powerpoint/2010/main">
          <mc:Choice Requires="p14">
            <p:contentPart p14:bwMode="auto" r:id="rId20">
              <p14:nvContentPartPr>
                <p14:cNvPr id="11" name="Ink 10">
                  <a:extLst>
                    <a:ext uri="{FF2B5EF4-FFF2-40B4-BE49-F238E27FC236}">
                      <a16:creationId xmlns:a16="http://schemas.microsoft.com/office/drawing/2014/main" id="{802AC20B-6D61-D228-3CE2-3AD1D2275E89}"/>
                    </a:ext>
                  </a:extLst>
                </p14:cNvPr>
                <p14:cNvContentPartPr/>
                <p14:nvPr/>
              </p14:nvContentPartPr>
              <p14:xfrm>
                <a:off x="2304382" y="160453"/>
                <a:ext cx="126720" cy="131400"/>
              </p14:xfrm>
            </p:contentPart>
          </mc:Choice>
          <mc:Fallback xmlns="">
            <p:pic>
              <p:nvPicPr>
                <p:cNvPr id="11" name="Ink 10">
                  <a:extLst>
                    <a:ext uri="{FF2B5EF4-FFF2-40B4-BE49-F238E27FC236}">
                      <a16:creationId xmlns:a16="http://schemas.microsoft.com/office/drawing/2014/main" id="{802AC20B-6D61-D228-3CE2-3AD1D2275E89}"/>
                    </a:ext>
                  </a:extLst>
                </p:cNvPr>
                <p:cNvPicPr/>
                <p:nvPr/>
              </p:nvPicPr>
              <p:blipFill>
                <a:blip r:embed="rId21"/>
                <a:stretch>
                  <a:fillRect/>
                </a:stretch>
              </p:blipFill>
              <p:spPr>
                <a:xfrm>
                  <a:off x="2298262" y="154333"/>
                  <a:ext cx="1389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 name="Ink 11">
                  <a:extLst>
                    <a:ext uri="{FF2B5EF4-FFF2-40B4-BE49-F238E27FC236}">
                      <a16:creationId xmlns:a16="http://schemas.microsoft.com/office/drawing/2014/main" id="{460643CD-8DDC-CA5F-9320-945A8AB17E5B}"/>
                    </a:ext>
                  </a:extLst>
                </p14:cNvPr>
                <p14:cNvContentPartPr/>
                <p14:nvPr/>
              </p14:nvContentPartPr>
              <p14:xfrm>
                <a:off x="2398342" y="19333"/>
                <a:ext cx="200880" cy="504000"/>
              </p14:xfrm>
            </p:contentPart>
          </mc:Choice>
          <mc:Fallback xmlns="">
            <p:pic>
              <p:nvPicPr>
                <p:cNvPr id="12" name="Ink 11">
                  <a:extLst>
                    <a:ext uri="{FF2B5EF4-FFF2-40B4-BE49-F238E27FC236}">
                      <a16:creationId xmlns:a16="http://schemas.microsoft.com/office/drawing/2014/main" id="{460643CD-8DDC-CA5F-9320-945A8AB17E5B}"/>
                    </a:ext>
                  </a:extLst>
                </p:cNvPr>
                <p:cNvPicPr/>
                <p:nvPr/>
              </p:nvPicPr>
              <p:blipFill>
                <a:blip r:embed="rId23"/>
                <a:stretch>
                  <a:fillRect/>
                </a:stretch>
              </p:blipFill>
              <p:spPr>
                <a:xfrm>
                  <a:off x="2392222" y="13213"/>
                  <a:ext cx="213120" cy="516240"/>
                </a:xfrm>
                <a:prstGeom prst="rect">
                  <a:avLst/>
                </a:prstGeom>
              </p:spPr>
            </p:pic>
          </mc:Fallback>
        </mc:AlternateContent>
      </p:grpSp>
      <p:grpSp>
        <p:nvGrpSpPr>
          <p:cNvPr id="24" name="Group 23">
            <a:extLst>
              <a:ext uri="{FF2B5EF4-FFF2-40B4-BE49-F238E27FC236}">
                <a16:creationId xmlns:a16="http://schemas.microsoft.com/office/drawing/2014/main" id="{1D375423-031C-7615-DF4E-997012432F37}"/>
              </a:ext>
            </a:extLst>
          </p:cNvPr>
          <p:cNvGrpSpPr/>
          <p:nvPr/>
        </p:nvGrpSpPr>
        <p:grpSpPr>
          <a:xfrm>
            <a:off x="2896582" y="62173"/>
            <a:ext cx="1695600" cy="271440"/>
            <a:chOff x="2896582" y="62173"/>
            <a:chExt cx="1695600" cy="271440"/>
          </a:xfrm>
        </p:grpSpPr>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25AA5F64-013A-487E-6E93-159A15736093}"/>
                    </a:ext>
                  </a:extLst>
                </p14:cNvPr>
                <p14:cNvContentPartPr/>
                <p14:nvPr/>
              </p14:nvContentPartPr>
              <p14:xfrm>
                <a:off x="2896582" y="91693"/>
                <a:ext cx="221760" cy="241920"/>
              </p14:xfrm>
            </p:contentPart>
          </mc:Choice>
          <mc:Fallback xmlns="">
            <p:pic>
              <p:nvPicPr>
                <p:cNvPr id="15" name="Ink 14">
                  <a:extLst>
                    <a:ext uri="{FF2B5EF4-FFF2-40B4-BE49-F238E27FC236}">
                      <a16:creationId xmlns:a16="http://schemas.microsoft.com/office/drawing/2014/main" id="{25AA5F64-013A-487E-6E93-159A15736093}"/>
                    </a:ext>
                  </a:extLst>
                </p:cNvPr>
                <p:cNvPicPr/>
                <p:nvPr/>
              </p:nvPicPr>
              <p:blipFill>
                <a:blip r:embed="rId25"/>
                <a:stretch>
                  <a:fillRect/>
                </a:stretch>
              </p:blipFill>
              <p:spPr>
                <a:xfrm>
                  <a:off x="2890462" y="85573"/>
                  <a:ext cx="2340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D5B7AB26-822D-9342-D30E-BAB86936876E}"/>
                    </a:ext>
                  </a:extLst>
                </p14:cNvPr>
                <p14:cNvContentPartPr/>
                <p14:nvPr/>
              </p14:nvContentPartPr>
              <p14:xfrm>
                <a:off x="3169462" y="141733"/>
                <a:ext cx="135360" cy="164880"/>
              </p14:xfrm>
            </p:contentPart>
          </mc:Choice>
          <mc:Fallback xmlns="">
            <p:pic>
              <p:nvPicPr>
                <p:cNvPr id="16" name="Ink 15">
                  <a:extLst>
                    <a:ext uri="{FF2B5EF4-FFF2-40B4-BE49-F238E27FC236}">
                      <a16:creationId xmlns:a16="http://schemas.microsoft.com/office/drawing/2014/main" id="{D5B7AB26-822D-9342-D30E-BAB86936876E}"/>
                    </a:ext>
                  </a:extLst>
                </p:cNvPr>
                <p:cNvPicPr/>
                <p:nvPr/>
              </p:nvPicPr>
              <p:blipFill>
                <a:blip r:embed="rId27"/>
                <a:stretch>
                  <a:fillRect/>
                </a:stretch>
              </p:blipFill>
              <p:spPr>
                <a:xfrm>
                  <a:off x="3163342" y="135613"/>
                  <a:ext cx="147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B615C5C6-D062-686D-943E-7174C4051BF8}"/>
                    </a:ext>
                  </a:extLst>
                </p14:cNvPr>
                <p14:cNvContentPartPr/>
                <p14:nvPr/>
              </p14:nvContentPartPr>
              <p14:xfrm>
                <a:off x="3345862" y="140653"/>
                <a:ext cx="145800" cy="163080"/>
              </p14:xfrm>
            </p:contentPart>
          </mc:Choice>
          <mc:Fallback xmlns="">
            <p:pic>
              <p:nvPicPr>
                <p:cNvPr id="17" name="Ink 16">
                  <a:extLst>
                    <a:ext uri="{FF2B5EF4-FFF2-40B4-BE49-F238E27FC236}">
                      <a16:creationId xmlns:a16="http://schemas.microsoft.com/office/drawing/2014/main" id="{B615C5C6-D062-686D-943E-7174C4051BF8}"/>
                    </a:ext>
                  </a:extLst>
                </p:cNvPr>
                <p:cNvPicPr/>
                <p:nvPr/>
              </p:nvPicPr>
              <p:blipFill>
                <a:blip r:embed="rId29"/>
                <a:stretch>
                  <a:fillRect/>
                </a:stretch>
              </p:blipFill>
              <p:spPr>
                <a:xfrm>
                  <a:off x="3339742" y="134533"/>
                  <a:ext cx="1580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E0AC3E83-BBF5-3434-393E-F4973D768821}"/>
                    </a:ext>
                  </a:extLst>
                </p14:cNvPr>
                <p14:cNvContentPartPr/>
                <p14:nvPr/>
              </p14:nvContentPartPr>
              <p14:xfrm>
                <a:off x="3524422" y="70093"/>
                <a:ext cx="91440" cy="240120"/>
              </p14:xfrm>
            </p:contentPart>
          </mc:Choice>
          <mc:Fallback xmlns="">
            <p:pic>
              <p:nvPicPr>
                <p:cNvPr id="18" name="Ink 17">
                  <a:extLst>
                    <a:ext uri="{FF2B5EF4-FFF2-40B4-BE49-F238E27FC236}">
                      <a16:creationId xmlns:a16="http://schemas.microsoft.com/office/drawing/2014/main" id="{E0AC3E83-BBF5-3434-393E-F4973D768821}"/>
                    </a:ext>
                  </a:extLst>
                </p:cNvPr>
                <p:cNvPicPr/>
                <p:nvPr/>
              </p:nvPicPr>
              <p:blipFill>
                <a:blip r:embed="rId31"/>
                <a:stretch>
                  <a:fillRect/>
                </a:stretch>
              </p:blipFill>
              <p:spPr>
                <a:xfrm>
                  <a:off x="3518302" y="63973"/>
                  <a:ext cx="1036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0920505D-CADD-CF94-F13B-F39E70738EE0}"/>
                    </a:ext>
                  </a:extLst>
                </p14:cNvPr>
                <p14:cNvContentPartPr/>
                <p14:nvPr/>
              </p14:nvContentPartPr>
              <p14:xfrm>
                <a:off x="3651142" y="65413"/>
                <a:ext cx="135720" cy="165240"/>
              </p14:xfrm>
            </p:contentPart>
          </mc:Choice>
          <mc:Fallback xmlns="">
            <p:pic>
              <p:nvPicPr>
                <p:cNvPr id="19" name="Ink 18">
                  <a:extLst>
                    <a:ext uri="{FF2B5EF4-FFF2-40B4-BE49-F238E27FC236}">
                      <a16:creationId xmlns:a16="http://schemas.microsoft.com/office/drawing/2014/main" id="{0920505D-CADD-CF94-F13B-F39E70738EE0}"/>
                    </a:ext>
                  </a:extLst>
                </p:cNvPr>
                <p:cNvPicPr/>
                <p:nvPr/>
              </p:nvPicPr>
              <p:blipFill>
                <a:blip r:embed="rId33"/>
                <a:stretch>
                  <a:fillRect/>
                </a:stretch>
              </p:blipFill>
              <p:spPr>
                <a:xfrm>
                  <a:off x="3645022" y="59293"/>
                  <a:ext cx="1479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FA14E112-6C26-C264-CA03-CC23048033CD}"/>
                    </a:ext>
                  </a:extLst>
                </p14:cNvPr>
                <p14:cNvContentPartPr/>
                <p14:nvPr/>
              </p14:nvContentPartPr>
              <p14:xfrm>
                <a:off x="3891982" y="76573"/>
                <a:ext cx="84600" cy="179640"/>
              </p14:xfrm>
            </p:contentPart>
          </mc:Choice>
          <mc:Fallback xmlns="">
            <p:pic>
              <p:nvPicPr>
                <p:cNvPr id="20" name="Ink 19">
                  <a:extLst>
                    <a:ext uri="{FF2B5EF4-FFF2-40B4-BE49-F238E27FC236}">
                      <a16:creationId xmlns:a16="http://schemas.microsoft.com/office/drawing/2014/main" id="{FA14E112-6C26-C264-CA03-CC23048033CD}"/>
                    </a:ext>
                  </a:extLst>
                </p:cNvPr>
                <p:cNvPicPr/>
                <p:nvPr/>
              </p:nvPicPr>
              <p:blipFill>
                <a:blip r:embed="rId35"/>
                <a:stretch>
                  <a:fillRect/>
                </a:stretch>
              </p:blipFill>
              <p:spPr>
                <a:xfrm>
                  <a:off x="3885862" y="70453"/>
                  <a:ext cx="96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7E1552A3-FDD1-4CDB-F0B9-C90E8B11A607}"/>
                    </a:ext>
                  </a:extLst>
                </p14:cNvPr>
                <p14:cNvContentPartPr/>
                <p14:nvPr/>
              </p14:nvContentPartPr>
              <p14:xfrm>
                <a:off x="4031302" y="62173"/>
                <a:ext cx="247680" cy="227880"/>
              </p14:xfrm>
            </p:contentPart>
          </mc:Choice>
          <mc:Fallback xmlns="">
            <p:pic>
              <p:nvPicPr>
                <p:cNvPr id="21" name="Ink 20">
                  <a:extLst>
                    <a:ext uri="{FF2B5EF4-FFF2-40B4-BE49-F238E27FC236}">
                      <a16:creationId xmlns:a16="http://schemas.microsoft.com/office/drawing/2014/main" id="{7E1552A3-FDD1-4CDB-F0B9-C90E8B11A607}"/>
                    </a:ext>
                  </a:extLst>
                </p:cNvPr>
                <p:cNvPicPr/>
                <p:nvPr/>
              </p:nvPicPr>
              <p:blipFill>
                <a:blip r:embed="rId37"/>
                <a:stretch>
                  <a:fillRect/>
                </a:stretch>
              </p:blipFill>
              <p:spPr>
                <a:xfrm>
                  <a:off x="4025182" y="56053"/>
                  <a:ext cx="2599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EA51D094-0800-D5F0-4522-525CC25E6108}"/>
                    </a:ext>
                  </a:extLst>
                </p14:cNvPr>
                <p14:cNvContentPartPr/>
                <p14:nvPr/>
              </p14:nvContentPartPr>
              <p14:xfrm>
                <a:off x="4329742" y="103933"/>
                <a:ext cx="86040" cy="143640"/>
              </p14:xfrm>
            </p:contentPart>
          </mc:Choice>
          <mc:Fallback xmlns="">
            <p:pic>
              <p:nvPicPr>
                <p:cNvPr id="22" name="Ink 21">
                  <a:extLst>
                    <a:ext uri="{FF2B5EF4-FFF2-40B4-BE49-F238E27FC236}">
                      <a16:creationId xmlns:a16="http://schemas.microsoft.com/office/drawing/2014/main" id="{EA51D094-0800-D5F0-4522-525CC25E6108}"/>
                    </a:ext>
                  </a:extLst>
                </p:cNvPr>
                <p:cNvPicPr/>
                <p:nvPr/>
              </p:nvPicPr>
              <p:blipFill>
                <a:blip r:embed="rId39"/>
                <a:stretch>
                  <a:fillRect/>
                </a:stretch>
              </p:blipFill>
              <p:spPr>
                <a:xfrm>
                  <a:off x="4323622" y="97813"/>
                  <a:ext cx="982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46296517-8919-B57A-89A7-6CB55BB83125}"/>
                    </a:ext>
                  </a:extLst>
                </p14:cNvPr>
                <p14:cNvContentPartPr/>
                <p14:nvPr/>
              </p14:nvContentPartPr>
              <p14:xfrm>
                <a:off x="4471942" y="104293"/>
                <a:ext cx="120240" cy="141120"/>
              </p14:xfrm>
            </p:contentPart>
          </mc:Choice>
          <mc:Fallback xmlns="">
            <p:pic>
              <p:nvPicPr>
                <p:cNvPr id="23" name="Ink 22">
                  <a:extLst>
                    <a:ext uri="{FF2B5EF4-FFF2-40B4-BE49-F238E27FC236}">
                      <a16:creationId xmlns:a16="http://schemas.microsoft.com/office/drawing/2014/main" id="{46296517-8919-B57A-89A7-6CB55BB83125}"/>
                    </a:ext>
                  </a:extLst>
                </p:cNvPr>
                <p:cNvPicPr/>
                <p:nvPr/>
              </p:nvPicPr>
              <p:blipFill>
                <a:blip r:embed="rId41"/>
                <a:stretch>
                  <a:fillRect/>
                </a:stretch>
              </p:blipFill>
              <p:spPr>
                <a:xfrm>
                  <a:off x="4465822" y="98173"/>
                  <a:ext cx="132480" cy="153360"/>
                </a:xfrm>
                <a:prstGeom prst="rect">
                  <a:avLst/>
                </a:prstGeom>
              </p:spPr>
            </p:pic>
          </mc:Fallback>
        </mc:AlternateContent>
      </p:grpSp>
      <p:grpSp>
        <p:nvGrpSpPr>
          <p:cNvPr id="31" name="Group 30">
            <a:extLst>
              <a:ext uri="{FF2B5EF4-FFF2-40B4-BE49-F238E27FC236}">
                <a16:creationId xmlns:a16="http://schemas.microsoft.com/office/drawing/2014/main" id="{BCE86350-8B90-22FA-AF43-00056804E569}"/>
              </a:ext>
            </a:extLst>
          </p:cNvPr>
          <p:cNvGrpSpPr/>
          <p:nvPr/>
        </p:nvGrpSpPr>
        <p:grpSpPr>
          <a:xfrm>
            <a:off x="4831582" y="-2987"/>
            <a:ext cx="931680" cy="481320"/>
            <a:chOff x="4831582" y="-2987"/>
            <a:chExt cx="931680" cy="481320"/>
          </a:xfrm>
        </p:grpSpPr>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6B7E585C-26C2-07AD-23EC-4C759427E387}"/>
                    </a:ext>
                  </a:extLst>
                </p14:cNvPr>
                <p14:cNvContentPartPr/>
                <p14:nvPr/>
              </p14:nvContentPartPr>
              <p14:xfrm>
                <a:off x="4831582" y="21853"/>
                <a:ext cx="188640" cy="456480"/>
              </p14:xfrm>
            </p:contentPart>
          </mc:Choice>
          <mc:Fallback xmlns="">
            <p:pic>
              <p:nvPicPr>
                <p:cNvPr id="25" name="Ink 24">
                  <a:extLst>
                    <a:ext uri="{FF2B5EF4-FFF2-40B4-BE49-F238E27FC236}">
                      <a16:creationId xmlns:a16="http://schemas.microsoft.com/office/drawing/2014/main" id="{6B7E585C-26C2-07AD-23EC-4C759427E387}"/>
                    </a:ext>
                  </a:extLst>
                </p:cNvPr>
                <p:cNvPicPr/>
                <p:nvPr/>
              </p:nvPicPr>
              <p:blipFill>
                <a:blip r:embed="rId43"/>
                <a:stretch>
                  <a:fillRect/>
                </a:stretch>
              </p:blipFill>
              <p:spPr>
                <a:xfrm>
                  <a:off x="4825462" y="15733"/>
                  <a:ext cx="200880" cy="46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63E2919A-3873-B610-46B5-48E30C1ED3A0}"/>
                    </a:ext>
                  </a:extLst>
                </p14:cNvPr>
                <p14:cNvContentPartPr/>
                <p14:nvPr/>
              </p14:nvContentPartPr>
              <p14:xfrm>
                <a:off x="5041102" y="118693"/>
                <a:ext cx="148680" cy="156960"/>
              </p14:xfrm>
            </p:contentPart>
          </mc:Choice>
          <mc:Fallback xmlns="">
            <p:pic>
              <p:nvPicPr>
                <p:cNvPr id="26" name="Ink 25">
                  <a:extLst>
                    <a:ext uri="{FF2B5EF4-FFF2-40B4-BE49-F238E27FC236}">
                      <a16:creationId xmlns:a16="http://schemas.microsoft.com/office/drawing/2014/main" id="{63E2919A-3873-B610-46B5-48E30C1ED3A0}"/>
                    </a:ext>
                  </a:extLst>
                </p:cNvPr>
                <p:cNvPicPr/>
                <p:nvPr/>
              </p:nvPicPr>
              <p:blipFill>
                <a:blip r:embed="rId45"/>
                <a:stretch>
                  <a:fillRect/>
                </a:stretch>
              </p:blipFill>
              <p:spPr>
                <a:xfrm>
                  <a:off x="5034982" y="112573"/>
                  <a:ext cx="1609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FF9397CF-AD74-1C36-77E9-B9EE4DD6BA8E}"/>
                    </a:ext>
                  </a:extLst>
                </p14:cNvPr>
                <p14:cNvContentPartPr/>
                <p14:nvPr/>
              </p14:nvContentPartPr>
              <p14:xfrm>
                <a:off x="5208142" y="124093"/>
                <a:ext cx="136080" cy="142560"/>
              </p14:xfrm>
            </p:contentPart>
          </mc:Choice>
          <mc:Fallback xmlns="">
            <p:pic>
              <p:nvPicPr>
                <p:cNvPr id="27" name="Ink 26">
                  <a:extLst>
                    <a:ext uri="{FF2B5EF4-FFF2-40B4-BE49-F238E27FC236}">
                      <a16:creationId xmlns:a16="http://schemas.microsoft.com/office/drawing/2014/main" id="{FF9397CF-AD74-1C36-77E9-B9EE4DD6BA8E}"/>
                    </a:ext>
                  </a:extLst>
                </p:cNvPr>
                <p:cNvPicPr/>
                <p:nvPr/>
              </p:nvPicPr>
              <p:blipFill>
                <a:blip r:embed="rId47"/>
                <a:stretch>
                  <a:fillRect/>
                </a:stretch>
              </p:blipFill>
              <p:spPr>
                <a:xfrm>
                  <a:off x="5202022" y="117973"/>
                  <a:ext cx="1483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70E4844F-2860-4B65-A71F-B531F62BFE0F}"/>
                    </a:ext>
                  </a:extLst>
                </p14:cNvPr>
                <p14:cNvContentPartPr/>
                <p14:nvPr/>
              </p14:nvContentPartPr>
              <p14:xfrm>
                <a:off x="5349262" y="126613"/>
                <a:ext cx="118800" cy="145080"/>
              </p14:xfrm>
            </p:contentPart>
          </mc:Choice>
          <mc:Fallback xmlns="">
            <p:pic>
              <p:nvPicPr>
                <p:cNvPr id="28" name="Ink 27">
                  <a:extLst>
                    <a:ext uri="{FF2B5EF4-FFF2-40B4-BE49-F238E27FC236}">
                      <a16:creationId xmlns:a16="http://schemas.microsoft.com/office/drawing/2014/main" id="{70E4844F-2860-4B65-A71F-B531F62BFE0F}"/>
                    </a:ext>
                  </a:extLst>
                </p:cNvPr>
                <p:cNvPicPr/>
                <p:nvPr/>
              </p:nvPicPr>
              <p:blipFill>
                <a:blip r:embed="rId49"/>
                <a:stretch>
                  <a:fillRect/>
                </a:stretch>
              </p:blipFill>
              <p:spPr>
                <a:xfrm>
                  <a:off x="5343142" y="120493"/>
                  <a:ext cx="1310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8B7909E3-A3EC-5830-379E-2A1F12DC667A}"/>
                    </a:ext>
                  </a:extLst>
                </p14:cNvPr>
                <p14:cNvContentPartPr/>
                <p14:nvPr/>
              </p14:nvContentPartPr>
              <p14:xfrm>
                <a:off x="5474902" y="120493"/>
                <a:ext cx="144360" cy="123840"/>
              </p14:xfrm>
            </p:contentPart>
          </mc:Choice>
          <mc:Fallback xmlns="">
            <p:pic>
              <p:nvPicPr>
                <p:cNvPr id="29" name="Ink 28">
                  <a:extLst>
                    <a:ext uri="{FF2B5EF4-FFF2-40B4-BE49-F238E27FC236}">
                      <a16:creationId xmlns:a16="http://schemas.microsoft.com/office/drawing/2014/main" id="{8B7909E3-A3EC-5830-379E-2A1F12DC667A}"/>
                    </a:ext>
                  </a:extLst>
                </p:cNvPr>
                <p:cNvPicPr/>
                <p:nvPr/>
              </p:nvPicPr>
              <p:blipFill>
                <a:blip r:embed="rId51"/>
                <a:stretch>
                  <a:fillRect/>
                </a:stretch>
              </p:blipFill>
              <p:spPr>
                <a:xfrm>
                  <a:off x="5468782" y="114373"/>
                  <a:ext cx="156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72661EF1-512F-6369-095E-5EC136D5463C}"/>
                    </a:ext>
                  </a:extLst>
                </p14:cNvPr>
                <p14:cNvContentPartPr/>
                <p14:nvPr/>
              </p14:nvContentPartPr>
              <p14:xfrm>
                <a:off x="5618902" y="-2987"/>
                <a:ext cx="144360" cy="308520"/>
              </p14:xfrm>
            </p:contentPart>
          </mc:Choice>
          <mc:Fallback xmlns="">
            <p:pic>
              <p:nvPicPr>
                <p:cNvPr id="30" name="Ink 29">
                  <a:extLst>
                    <a:ext uri="{FF2B5EF4-FFF2-40B4-BE49-F238E27FC236}">
                      <a16:creationId xmlns:a16="http://schemas.microsoft.com/office/drawing/2014/main" id="{72661EF1-512F-6369-095E-5EC136D5463C}"/>
                    </a:ext>
                  </a:extLst>
                </p:cNvPr>
                <p:cNvPicPr/>
                <p:nvPr/>
              </p:nvPicPr>
              <p:blipFill>
                <a:blip r:embed="rId53"/>
                <a:stretch>
                  <a:fillRect/>
                </a:stretch>
              </p:blipFill>
              <p:spPr>
                <a:xfrm>
                  <a:off x="5612782" y="-9107"/>
                  <a:ext cx="156600" cy="32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38" name="Ink 37">
                <a:extLst>
                  <a:ext uri="{FF2B5EF4-FFF2-40B4-BE49-F238E27FC236}">
                    <a16:creationId xmlns:a16="http://schemas.microsoft.com/office/drawing/2014/main" id="{75CC248E-7024-5910-505A-8552333A9825}"/>
                  </a:ext>
                </a:extLst>
              </p14:cNvPr>
              <p14:cNvContentPartPr/>
              <p14:nvPr/>
            </p14:nvContentPartPr>
            <p14:xfrm>
              <a:off x="4000342" y="1996093"/>
              <a:ext cx="1756080" cy="2244600"/>
            </p14:xfrm>
          </p:contentPart>
        </mc:Choice>
        <mc:Fallback xmlns="">
          <p:pic>
            <p:nvPicPr>
              <p:cNvPr id="38" name="Ink 37">
                <a:extLst>
                  <a:ext uri="{FF2B5EF4-FFF2-40B4-BE49-F238E27FC236}">
                    <a16:creationId xmlns:a16="http://schemas.microsoft.com/office/drawing/2014/main" id="{75CC248E-7024-5910-505A-8552333A9825}"/>
                  </a:ext>
                </a:extLst>
              </p:cNvPr>
              <p:cNvPicPr/>
              <p:nvPr/>
            </p:nvPicPr>
            <p:blipFill>
              <a:blip r:embed="rId55"/>
              <a:stretch>
                <a:fillRect/>
              </a:stretch>
            </p:blipFill>
            <p:spPr>
              <a:xfrm>
                <a:off x="3994222" y="1989973"/>
                <a:ext cx="1768320" cy="2256840"/>
              </a:xfrm>
              <a:prstGeom prst="rect">
                <a:avLst/>
              </a:prstGeom>
            </p:spPr>
          </p:pic>
        </mc:Fallback>
      </mc:AlternateContent>
      <p:grpSp>
        <p:nvGrpSpPr>
          <p:cNvPr id="56" name="Group 55">
            <a:extLst>
              <a:ext uri="{FF2B5EF4-FFF2-40B4-BE49-F238E27FC236}">
                <a16:creationId xmlns:a16="http://schemas.microsoft.com/office/drawing/2014/main" id="{9B6D7FCD-ACE7-F5B7-2AE6-4567189EA81A}"/>
              </a:ext>
            </a:extLst>
          </p:cNvPr>
          <p:cNvGrpSpPr/>
          <p:nvPr/>
        </p:nvGrpSpPr>
        <p:grpSpPr>
          <a:xfrm>
            <a:off x="3926542" y="744733"/>
            <a:ext cx="3569040" cy="4113360"/>
            <a:chOff x="3926542" y="744733"/>
            <a:chExt cx="3569040" cy="4113360"/>
          </a:xfrm>
        </p:grpSpPr>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67E84E3E-3BF7-4FA3-4311-22B7B2C4980F}"/>
                    </a:ext>
                  </a:extLst>
                </p14:cNvPr>
                <p14:cNvContentPartPr/>
                <p14:nvPr/>
              </p14:nvContentPartPr>
              <p14:xfrm>
                <a:off x="6654982" y="1648333"/>
                <a:ext cx="840600" cy="3015720"/>
              </p14:xfrm>
            </p:contentPart>
          </mc:Choice>
          <mc:Fallback xmlns="">
            <p:pic>
              <p:nvPicPr>
                <p:cNvPr id="41" name="Ink 40">
                  <a:extLst>
                    <a:ext uri="{FF2B5EF4-FFF2-40B4-BE49-F238E27FC236}">
                      <a16:creationId xmlns:a16="http://schemas.microsoft.com/office/drawing/2014/main" id="{67E84E3E-3BF7-4FA3-4311-22B7B2C4980F}"/>
                    </a:ext>
                  </a:extLst>
                </p:cNvPr>
                <p:cNvPicPr/>
                <p:nvPr/>
              </p:nvPicPr>
              <p:blipFill>
                <a:blip r:embed="rId57"/>
                <a:stretch>
                  <a:fillRect/>
                </a:stretch>
              </p:blipFill>
              <p:spPr>
                <a:xfrm>
                  <a:off x="6648862" y="1642213"/>
                  <a:ext cx="852840" cy="3027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Ink 41">
                  <a:extLst>
                    <a:ext uri="{FF2B5EF4-FFF2-40B4-BE49-F238E27FC236}">
                      <a16:creationId xmlns:a16="http://schemas.microsoft.com/office/drawing/2014/main" id="{6AEF0C08-BE86-0901-EDF0-22F3D3C90F58}"/>
                    </a:ext>
                  </a:extLst>
                </p14:cNvPr>
                <p14:cNvContentPartPr/>
                <p14:nvPr/>
              </p14:nvContentPartPr>
              <p14:xfrm>
                <a:off x="5741662" y="4172653"/>
                <a:ext cx="388080" cy="685440"/>
              </p14:xfrm>
            </p:contentPart>
          </mc:Choice>
          <mc:Fallback xmlns="">
            <p:pic>
              <p:nvPicPr>
                <p:cNvPr id="42" name="Ink 41">
                  <a:extLst>
                    <a:ext uri="{FF2B5EF4-FFF2-40B4-BE49-F238E27FC236}">
                      <a16:creationId xmlns:a16="http://schemas.microsoft.com/office/drawing/2014/main" id="{6AEF0C08-BE86-0901-EDF0-22F3D3C90F58}"/>
                    </a:ext>
                  </a:extLst>
                </p:cNvPr>
                <p:cNvPicPr/>
                <p:nvPr/>
              </p:nvPicPr>
              <p:blipFill>
                <a:blip r:embed="rId59"/>
                <a:stretch>
                  <a:fillRect/>
                </a:stretch>
              </p:blipFill>
              <p:spPr>
                <a:xfrm>
                  <a:off x="5735542" y="4166533"/>
                  <a:ext cx="400320" cy="697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Ink 42">
                  <a:extLst>
                    <a:ext uri="{FF2B5EF4-FFF2-40B4-BE49-F238E27FC236}">
                      <a16:creationId xmlns:a16="http://schemas.microsoft.com/office/drawing/2014/main" id="{BEFBA1FB-B794-16C0-C7DB-A434877425BE}"/>
                    </a:ext>
                  </a:extLst>
                </p14:cNvPr>
                <p14:cNvContentPartPr/>
                <p14:nvPr/>
              </p14:nvContentPartPr>
              <p14:xfrm>
                <a:off x="6049822" y="4540933"/>
                <a:ext cx="713520" cy="307440"/>
              </p14:xfrm>
            </p:contentPart>
          </mc:Choice>
          <mc:Fallback xmlns="">
            <p:pic>
              <p:nvPicPr>
                <p:cNvPr id="43" name="Ink 42">
                  <a:extLst>
                    <a:ext uri="{FF2B5EF4-FFF2-40B4-BE49-F238E27FC236}">
                      <a16:creationId xmlns:a16="http://schemas.microsoft.com/office/drawing/2014/main" id="{BEFBA1FB-B794-16C0-C7DB-A434877425BE}"/>
                    </a:ext>
                  </a:extLst>
                </p:cNvPr>
                <p:cNvPicPr/>
                <p:nvPr/>
              </p:nvPicPr>
              <p:blipFill>
                <a:blip r:embed="rId61"/>
                <a:stretch>
                  <a:fillRect/>
                </a:stretch>
              </p:blipFill>
              <p:spPr>
                <a:xfrm>
                  <a:off x="6043702" y="4534813"/>
                  <a:ext cx="72576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Ink 43">
                  <a:extLst>
                    <a:ext uri="{FF2B5EF4-FFF2-40B4-BE49-F238E27FC236}">
                      <a16:creationId xmlns:a16="http://schemas.microsoft.com/office/drawing/2014/main" id="{25EDE256-A91B-8F5B-260B-85003B9DE88B}"/>
                    </a:ext>
                  </a:extLst>
                </p14:cNvPr>
                <p14:cNvContentPartPr/>
                <p14:nvPr/>
              </p14:nvContentPartPr>
              <p14:xfrm>
                <a:off x="5720062" y="3778453"/>
                <a:ext cx="1024200" cy="325080"/>
              </p14:xfrm>
            </p:contentPart>
          </mc:Choice>
          <mc:Fallback xmlns="">
            <p:pic>
              <p:nvPicPr>
                <p:cNvPr id="44" name="Ink 43">
                  <a:extLst>
                    <a:ext uri="{FF2B5EF4-FFF2-40B4-BE49-F238E27FC236}">
                      <a16:creationId xmlns:a16="http://schemas.microsoft.com/office/drawing/2014/main" id="{25EDE256-A91B-8F5B-260B-85003B9DE88B}"/>
                    </a:ext>
                  </a:extLst>
                </p:cNvPr>
                <p:cNvPicPr/>
                <p:nvPr/>
              </p:nvPicPr>
              <p:blipFill>
                <a:blip r:embed="rId63"/>
                <a:stretch>
                  <a:fillRect/>
                </a:stretch>
              </p:blipFill>
              <p:spPr>
                <a:xfrm>
                  <a:off x="5713942" y="3772333"/>
                  <a:ext cx="103644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3" name="Ink 32">
                  <a:extLst>
                    <a:ext uri="{FF2B5EF4-FFF2-40B4-BE49-F238E27FC236}">
                      <a16:creationId xmlns:a16="http://schemas.microsoft.com/office/drawing/2014/main" id="{758EEAC7-8893-5518-5342-DB5518A03E2A}"/>
                    </a:ext>
                  </a:extLst>
                </p14:cNvPr>
                <p14:cNvContentPartPr/>
                <p14:nvPr/>
              </p14:nvContentPartPr>
              <p14:xfrm>
                <a:off x="3966142" y="744733"/>
                <a:ext cx="3513960" cy="1392120"/>
              </p14:xfrm>
            </p:contentPart>
          </mc:Choice>
          <mc:Fallback xmlns="">
            <p:pic>
              <p:nvPicPr>
                <p:cNvPr id="33" name="Ink 32">
                  <a:extLst>
                    <a:ext uri="{FF2B5EF4-FFF2-40B4-BE49-F238E27FC236}">
                      <a16:creationId xmlns:a16="http://schemas.microsoft.com/office/drawing/2014/main" id="{758EEAC7-8893-5518-5342-DB5518A03E2A}"/>
                    </a:ext>
                  </a:extLst>
                </p:cNvPr>
                <p:cNvPicPr/>
                <p:nvPr/>
              </p:nvPicPr>
              <p:blipFill>
                <a:blip r:embed="rId65"/>
                <a:stretch>
                  <a:fillRect/>
                </a:stretch>
              </p:blipFill>
              <p:spPr>
                <a:xfrm>
                  <a:off x="3960022" y="738613"/>
                  <a:ext cx="3526200" cy="1404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4" name="Ink 33">
                  <a:extLst>
                    <a:ext uri="{FF2B5EF4-FFF2-40B4-BE49-F238E27FC236}">
                      <a16:creationId xmlns:a16="http://schemas.microsoft.com/office/drawing/2014/main" id="{EF8F0A2B-5994-D6FC-ABBC-BD0E8FA94D9F}"/>
                    </a:ext>
                  </a:extLst>
                </p14:cNvPr>
                <p14:cNvContentPartPr/>
                <p14:nvPr/>
              </p14:nvContentPartPr>
              <p14:xfrm>
                <a:off x="3926542" y="1785853"/>
                <a:ext cx="77400" cy="199440"/>
              </p14:xfrm>
            </p:contentPart>
          </mc:Choice>
          <mc:Fallback xmlns="">
            <p:pic>
              <p:nvPicPr>
                <p:cNvPr id="34" name="Ink 33">
                  <a:extLst>
                    <a:ext uri="{FF2B5EF4-FFF2-40B4-BE49-F238E27FC236}">
                      <a16:creationId xmlns:a16="http://schemas.microsoft.com/office/drawing/2014/main" id="{EF8F0A2B-5994-D6FC-ABBC-BD0E8FA94D9F}"/>
                    </a:ext>
                  </a:extLst>
                </p:cNvPr>
                <p:cNvPicPr/>
                <p:nvPr/>
              </p:nvPicPr>
              <p:blipFill>
                <a:blip r:embed="rId67"/>
                <a:stretch>
                  <a:fillRect/>
                </a:stretch>
              </p:blipFill>
              <p:spPr>
                <a:xfrm>
                  <a:off x="3920422" y="1779733"/>
                  <a:ext cx="89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5" name="Ink 34">
                  <a:extLst>
                    <a:ext uri="{FF2B5EF4-FFF2-40B4-BE49-F238E27FC236}">
                      <a16:creationId xmlns:a16="http://schemas.microsoft.com/office/drawing/2014/main" id="{F49C6313-45FA-5031-A14D-B8727BFDDBDC}"/>
                    </a:ext>
                  </a:extLst>
                </p14:cNvPr>
                <p14:cNvContentPartPr/>
                <p14:nvPr/>
              </p14:nvContentPartPr>
              <p14:xfrm>
                <a:off x="3984862" y="1854973"/>
                <a:ext cx="313920" cy="471240"/>
              </p14:xfrm>
            </p:contentPart>
          </mc:Choice>
          <mc:Fallback xmlns="">
            <p:pic>
              <p:nvPicPr>
                <p:cNvPr id="35" name="Ink 34">
                  <a:extLst>
                    <a:ext uri="{FF2B5EF4-FFF2-40B4-BE49-F238E27FC236}">
                      <a16:creationId xmlns:a16="http://schemas.microsoft.com/office/drawing/2014/main" id="{F49C6313-45FA-5031-A14D-B8727BFDDBDC}"/>
                    </a:ext>
                  </a:extLst>
                </p:cNvPr>
                <p:cNvPicPr/>
                <p:nvPr/>
              </p:nvPicPr>
              <p:blipFill>
                <a:blip r:embed="rId69"/>
                <a:stretch>
                  <a:fillRect/>
                </a:stretch>
              </p:blipFill>
              <p:spPr>
                <a:xfrm>
                  <a:off x="3978742" y="1848853"/>
                  <a:ext cx="32616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6" name="Ink 35">
                  <a:extLst>
                    <a:ext uri="{FF2B5EF4-FFF2-40B4-BE49-F238E27FC236}">
                      <a16:creationId xmlns:a16="http://schemas.microsoft.com/office/drawing/2014/main" id="{39208D95-C9A7-7746-E9C3-D7D90DB8EAD4}"/>
                    </a:ext>
                  </a:extLst>
                </p14:cNvPr>
                <p14:cNvContentPartPr/>
                <p14:nvPr/>
              </p14:nvContentPartPr>
              <p14:xfrm>
                <a:off x="4123102" y="2202733"/>
                <a:ext cx="289800" cy="420120"/>
              </p14:xfrm>
            </p:contentPart>
          </mc:Choice>
          <mc:Fallback xmlns="">
            <p:pic>
              <p:nvPicPr>
                <p:cNvPr id="36" name="Ink 35">
                  <a:extLst>
                    <a:ext uri="{FF2B5EF4-FFF2-40B4-BE49-F238E27FC236}">
                      <a16:creationId xmlns:a16="http://schemas.microsoft.com/office/drawing/2014/main" id="{39208D95-C9A7-7746-E9C3-D7D90DB8EAD4}"/>
                    </a:ext>
                  </a:extLst>
                </p:cNvPr>
                <p:cNvPicPr/>
                <p:nvPr/>
              </p:nvPicPr>
              <p:blipFill>
                <a:blip r:embed="rId71"/>
                <a:stretch>
                  <a:fillRect/>
                </a:stretch>
              </p:blipFill>
              <p:spPr>
                <a:xfrm>
                  <a:off x="4116982" y="2196613"/>
                  <a:ext cx="30204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32BE4921-8D4B-8068-4C07-662EFA500516}"/>
                    </a:ext>
                  </a:extLst>
                </p14:cNvPr>
                <p14:cNvContentPartPr/>
                <p14:nvPr/>
              </p14:nvContentPartPr>
              <p14:xfrm>
                <a:off x="4449622" y="2449333"/>
                <a:ext cx="37440" cy="33840"/>
              </p14:xfrm>
            </p:contentPart>
          </mc:Choice>
          <mc:Fallback xmlns="">
            <p:pic>
              <p:nvPicPr>
                <p:cNvPr id="46" name="Ink 45">
                  <a:extLst>
                    <a:ext uri="{FF2B5EF4-FFF2-40B4-BE49-F238E27FC236}">
                      <a16:creationId xmlns:a16="http://schemas.microsoft.com/office/drawing/2014/main" id="{32BE4921-8D4B-8068-4C07-662EFA500516}"/>
                    </a:ext>
                  </a:extLst>
                </p:cNvPr>
                <p:cNvPicPr/>
                <p:nvPr/>
              </p:nvPicPr>
              <p:blipFill>
                <a:blip r:embed="rId73"/>
                <a:stretch>
                  <a:fillRect/>
                </a:stretch>
              </p:blipFill>
              <p:spPr>
                <a:xfrm>
                  <a:off x="4443502" y="2443213"/>
                  <a:ext cx="496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8F1489EF-0E53-2E5C-6D19-88BC5FBAEFED}"/>
                    </a:ext>
                  </a:extLst>
                </p14:cNvPr>
                <p14:cNvContentPartPr/>
                <p14:nvPr/>
              </p14:nvContentPartPr>
              <p14:xfrm>
                <a:off x="4292662" y="1961533"/>
                <a:ext cx="3082680" cy="526320"/>
              </p14:xfrm>
            </p:contentPart>
          </mc:Choice>
          <mc:Fallback xmlns="">
            <p:pic>
              <p:nvPicPr>
                <p:cNvPr id="47" name="Ink 46">
                  <a:extLst>
                    <a:ext uri="{FF2B5EF4-FFF2-40B4-BE49-F238E27FC236}">
                      <a16:creationId xmlns:a16="http://schemas.microsoft.com/office/drawing/2014/main" id="{8F1489EF-0E53-2E5C-6D19-88BC5FBAEFED}"/>
                    </a:ext>
                  </a:extLst>
                </p:cNvPr>
                <p:cNvPicPr/>
                <p:nvPr/>
              </p:nvPicPr>
              <p:blipFill>
                <a:blip r:embed="rId75"/>
                <a:stretch>
                  <a:fillRect/>
                </a:stretch>
              </p:blipFill>
              <p:spPr>
                <a:xfrm>
                  <a:off x="4286542" y="1955413"/>
                  <a:ext cx="30949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64D815CB-7DD0-D195-3378-3C56C929F207}"/>
                    </a:ext>
                  </a:extLst>
                </p14:cNvPr>
                <p14:cNvContentPartPr/>
                <p14:nvPr/>
              </p14:nvContentPartPr>
              <p14:xfrm>
                <a:off x="4730422" y="2255293"/>
                <a:ext cx="2482920" cy="605880"/>
              </p14:xfrm>
            </p:contentPart>
          </mc:Choice>
          <mc:Fallback xmlns="">
            <p:pic>
              <p:nvPicPr>
                <p:cNvPr id="49" name="Ink 48">
                  <a:extLst>
                    <a:ext uri="{FF2B5EF4-FFF2-40B4-BE49-F238E27FC236}">
                      <a16:creationId xmlns:a16="http://schemas.microsoft.com/office/drawing/2014/main" id="{64D815CB-7DD0-D195-3378-3C56C929F207}"/>
                    </a:ext>
                  </a:extLst>
                </p:cNvPr>
                <p:cNvPicPr/>
                <p:nvPr/>
              </p:nvPicPr>
              <p:blipFill>
                <a:blip r:embed="rId77"/>
                <a:stretch>
                  <a:fillRect/>
                </a:stretch>
              </p:blipFill>
              <p:spPr>
                <a:xfrm>
                  <a:off x="4724302" y="2249173"/>
                  <a:ext cx="249516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9BECDE05-6697-1A70-3AE1-306C2FB65EFE}"/>
                    </a:ext>
                  </a:extLst>
                </p14:cNvPr>
                <p14:cNvContentPartPr/>
                <p14:nvPr/>
              </p14:nvContentPartPr>
              <p14:xfrm>
                <a:off x="5128942" y="2636533"/>
                <a:ext cx="1888920" cy="622800"/>
              </p14:xfrm>
            </p:contentPart>
          </mc:Choice>
          <mc:Fallback xmlns="">
            <p:pic>
              <p:nvPicPr>
                <p:cNvPr id="50" name="Ink 49">
                  <a:extLst>
                    <a:ext uri="{FF2B5EF4-FFF2-40B4-BE49-F238E27FC236}">
                      <a16:creationId xmlns:a16="http://schemas.microsoft.com/office/drawing/2014/main" id="{9BECDE05-6697-1A70-3AE1-306C2FB65EFE}"/>
                    </a:ext>
                  </a:extLst>
                </p:cNvPr>
                <p:cNvPicPr/>
                <p:nvPr/>
              </p:nvPicPr>
              <p:blipFill>
                <a:blip r:embed="rId79"/>
                <a:stretch>
                  <a:fillRect/>
                </a:stretch>
              </p:blipFill>
              <p:spPr>
                <a:xfrm>
                  <a:off x="5122822" y="2630413"/>
                  <a:ext cx="190116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Ink 53">
                  <a:extLst>
                    <a:ext uri="{FF2B5EF4-FFF2-40B4-BE49-F238E27FC236}">
                      <a16:creationId xmlns:a16="http://schemas.microsoft.com/office/drawing/2014/main" id="{B1803A77-B043-B3A5-8E71-252B4F14DEC2}"/>
                    </a:ext>
                  </a:extLst>
                </p14:cNvPr>
                <p14:cNvContentPartPr/>
                <p14:nvPr/>
              </p14:nvContentPartPr>
              <p14:xfrm>
                <a:off x="6359062" y="2356813"/>
                <a:ext cx="34560" cy="360"/>
              </p14:xfrm>
            </p:contentPart>
          </mc:Choice>
          <mc:Fallback xmlns="">
            <p:pic>
              <p:nvPicPr>
                <p:cNvPr id="54" name="Ink 53">
                  <a:extLst>
                    <a:ext uri="{FF2B5EF4-FFF2-40B4-BE49-F238E27FC236}">
                      <a16:creationId xmlns:a16="http://schemas.microsoft.com/office/drawing/2014/main" id="{B1803A77-B043-B3A5-8E71-252B4F14DEC2}"/>
                    </a:ext>
                  </a:extLst>
                </p:cNvPr>
                <p:cNvPicPr/>
                <p:nvPr/>
              </p:nvPicPr>
              <p:blipFill>
                <a:blip r:embed="rId81"/>
                <a:stretch>
                  <a:fillRect/>
                </a:stretch>
              </p:blipFill>
              <p:spPr>
                <a:xfrm>
                  <a:off x="6352942" y="2350693"/>
                  <a:ext cx="468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Ink 54">
                  <a:extLst>
                    <a:ext uri="{FF2B5EF4-FFF2-40B4-BE49-F238E27FC236}">
                      <a16:creationId xmlns:a16="http://schemas.microsoft.com/office/drawing/2014/main" id="{6196D810-6C7D-7CA3-20DB-BCFDEDEF44A3}"/>
                    </a:ext>
                  </a:extLst>
                </p14:cNvPr>
                <p14:cNvContentPartPr/>
                <p14:nvPr/>
              </p14:nvContentPartPr>
              <p14:xfrm>
                <a:off x="6153142" y="2031013"/>
                <a:ext cx="1176480" cy="389160"/>
              </p14:xfrm>
            </p:contentPart>
          </mc:Choice>
          <mc:Fallback xmlns="">
            <p:pic>
              <p:nvPicPr>
                <p:cNvPr id="55" name="Ink 54">
                  <a:extLst>
                    <a:ext uri="{FF2B5EF4-FFF2-40B4-BE49-F238E27FC236}">
                      <a16:creationId xmlns:a16="http://schemas.microsoft.com/office/drawing/2014/main" id="{6196D810-6C7D-7CA3-20DB-BCFDEDEF44A3}"/>
                    </a:ext>
                  </a:extLst>
                </p:cNvPr>
                <p:cNvPicPr/>
                <p:nvPr/>
              </p:nvPicPr>
              <p:blipFill>
                <a:blip r:embed="rId83"/>
                <a:stretch>
                  <a:fillRect/>
                </a:stretch>
              </p:blipFill>
              <p:spPr>
                <a:xfrm>
                  <a:off x="6147022" y="2024893"/>
                  <a:ext cx="1188720" cy="401400"/>
                </a:xfrm>
                <a:prstGeom prst="rect">
                  <a:avLst/>
                </a:prstGeom>
              </p:spPr>
            </p:pic>
          </mc:Fallback>
        </mc:AlternateContent>
      </p:grpSp>
      <p:grpSp>
        <p:nvGrpSpPr>
          <p:cNvPr id="70" name="Group 69">
            <a:extLst>
              <a:ext uri="{FF2B5EF4-FFF2-40B4-BE49-F238E27FC236}">
                <a16:creationId xmlns:a16="http://schemas.microsoft.com/office/drawing/2014/main" id="{39CC68F9-1E27-F6F7-17CB-F41C184D69AE}"/>
              </a:ext>
            </a:extLst>
          </p:cNvPr>
          <p:cNvGrpSpPr/>
          <p:nvPr/>
        </p:nvGrpSpPr>
        <p:grpSpPr>
          <a:xfrm>
            <a:off x="3889462" y="287533"/>
            <a:ext cx="1966680" cy="485280"/>
            <a:chOff x="3889462" y="287533"/>
            <a:chExt cx="1966680" cy="485280"/>
          </a:xfrm>
        </p:grpSpPr>
        <mc:AlternateContent xmlns:mc="http://schemas.openxmlformats.org/markup-compatibility/2006" xmlns:p14="http://schemas.microsoft.com/office/powerpoint/2010/main">
          <mc:Choice Requires="p14">
            <p:contentPart p14:bwMode="auto" r:id="rId84">
              <p14:nvContentPartPr>
                <p14:cNvPr id="57" name="Ink 56">
                  <a:extLst>
                    <a:ext uri="{FF2B5EF4-FFF2-40B4-BE49-F238E27FC236}">
                      <a16:creationId xmlns:a16="http://schemas.microsoft.com/office/drawing/2014/main" id="{066388BC-676B-2E32-FC48-F959D0C97A01}"/>
                    </a:ext>
                  </a:extLst>
                </p14:cNvPr>
                <p14:cNvContentPartPr/>
                <p14:nvPr/>
              </p14:nvContentPartPr>
              <p14:xfrm>
                <a:off x="3889462" y="469693"/>
                <a:ext cx="144360" cy="303120"/>
              </p14:xfrm>
            </p:contentPart>
          </mc:Choice>
          <mc:Fallback xmlns="">
            <p:pic>
              <p:nvPicPr>
                <p:cNvPr id="57" name="Ink 56">
                  <a:extLst>
                    <a:ext uri="{FF2B5EF4-FFF2-40B4-BE49-F238E27FC236}">
                      <a16:creationId xmlns:a16="http://schemas.microsoft.com/office/drawing/2014/main" id="{066388BC-676B-2E32-FC48-F959D0C97A01}"/>
                    </a:ext>
                  </a:extLst>
                </p:cNvPr>
                <p:cNvPicPr/>
                <p:nvPr/>
              </p:nvPicPr>
              <p:blipFill>
                <a:blip r:embed="rId85"/>
                <a:stretch>
                  <a:fillRect/>
                </a:stretch>
              </p:blipFill>
              <p:spPr>
                <a:xfrm>
                  <a:off x="3883342" y="463573"/>
                  <a:ext cx="1566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D1E238A3-7848-2D9E-EC1E-2E59EB631EA1}"/>
                    </a:ext>
                  </a:extLst>
                </p14:cNvPr>
                <p14:cNvContentPartPr/>
                <p14:nvPr/>
              </p14:nvContentPartPr>
              <p14:xfrm>
                <a:off x="4091782" y="550693"/>
                <a:ext cx="123120" cy="194400"/>
              </p14:xfrm>
            </p:contentPart>
          </mc:Choice>
          <mc:Fallback xmlns="">
            <p:pic>
              <p:nvPicPr>
                <p:cNvPr id="58" name="Ink 57">
                  <a:extLst>
                    <a:ext uri="{FF2B5EF4-FFF2-40B4-BE49-F238E27FC236}">
                      <a16:creationId xmlns:a16="http://schemas.microsoft.com/office/drawing/2014/main" id="{D1E238A3-7848-2D9E-EC1E-2E59EB631EA1}"/>
                    </a:ext>
                  </a:extLst>
                </p:cNvPr>
                <p:cNvPicPr/>
                <p:nvPr/>
              </p:nvPicPr>
              <p:blipFill>
                <a:blip r:embed="rId87"/>
                <a:stretch>
                  <a:fillRect/>
                </a:stretch>
              </p:blipFill>
              <p:spPr>
                <a:xfrm>
                  <a:off x="4085662" y="544573"/>
                  <a:ext cx="1353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Ink 59">
                  <a:extLst>
                    <a:ext uri="{FF2B5EF4-FFF2-40B4-BE49-F238E27FC236}">
                      <a16:creationId xmlns:a16="http://schemas.microsoft.com/office/drawing/2014/main" id="{D86484C4-C541-AB83-EC86-49A9A21AE6D3}"/>
                    </a:ext>
                  </a:extLst>
                </p14:cNvPr>
                <p14:cNvContentPartPr/>
                <p14:nvPr/>
              </p14:nvContentPartPr>
              <p14:xfrm>
                <a:off x="4200142" y="395893"/>
                <a:ext cx="209880" cy="322200"/>
              </p14:xfrm>
            </p:contentPart>
          </mc:Choice>
          <mc:Fallback xmlns="">
            <p:pic>
              <p:nvPicPr>
                <p:cNvPr id="60" name="Ink 59">
                  <a:extLst>
                    <a:ext uri="{FF2B5EF4-FFF2-40B4-BE49-F238E27FC236}">
                      <a16:creationId xmlns:a16="http://schemas.microsoft.com/office/drawing/2014/main" id="{D86484C4-C541-AB83-EC86-49A9A21AE6D3}"/>
                    </a:ext>
                  </a:extLst>
                </p:cNvPr>
                <p:cNvPicPr/>
                <p:nvPr/>
              </p:nvPicPr>
              <p:blipFill>
                <a:blip r:embed="rId89"/>
                <a:stretch>
                  <a:fillRect/>
                </a:stretch>
              </p:blipFill>
              <p:spPr>
                <a:xfrm>
                  <a:off x="4194022" y="389773"/>
                  <a:ext cx="2221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Ink 60">
                  <a:extLst>
                    <a:ext uri="{FF2B5EF4-FFF2-40B4-BE49-F238E27FC236}">
                      <a16:creationId xmlns:a16="http://schemas.microsoft.com/office/drawing/2014/main" id="{8B92F785-7D94-7DB2-029D-C0E079743F3D}"/>
                    </a:ext>
                  </a:extLst>
                </p14:cNvPr>
                <p14:cNvContentPartPr/>
                <p14:nvPr/>
              </p14:nvContentPartPr>
              <p14:xfrm>
                <a:off x="4287262" y="346933"/>
                <a:ext cx="27360" cy="34920"/>
              </p14:xfrm>
            </p:contentPart>
          </mc:Choice>
          <mc:Fallback xmlns="">
            <p:pic>
              <p:nvPicPr>
                <p:cNvPr id="61" name="Ink 60">
                  <a:extLst>
                    <a:ext uri="{FF2B5EF4-FFF2-40B4-BE49-F238E27FC236}">
                      <a16:creationId xmlns:a16="http://schemas.microsoft.com/office/drawing/2014/main" id="{8B92F785-7D94-7DB2-029D-C0E079743F3D}"/>
                    </a:ext>
                  </a:extLst>
                </p:cNvPr>
                <p:cNvPicPr/>
                <p:nvPr/>
              </p:nvPicPr>
              <p:blipFill>
                <a:blip r:embed="rId91"/>
                <a:stretch>
                  <a:fillRect/>
                </a:stretch>
              </p:blipFill>
              <p:spPr>
                <a:xfrm>
                  <a:off x="4281142" y="340813"/>
                  <a:ext cx="396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Ink 61">
                  <a:extLst>
                    <a:ext uri="{FF2B5EF4-FFF2-40B4-BE49-F238E27FC236}">
                      <a16:creationId xmlns:a16="http://schemas.microsoft.com/office/drawing/2014/main" id="{9C4F6D56-C7C0-A8CF-B776-071477C19C27}"/>
                    </a:ext>
                  </a:extLst>
                </p14:cNvPr>
                <p14:cNvContentPartPr/>
                <p14:nvPr/>
              </p14:nvContentPartPr>
              <p14:xfrm>
                <a:off x="4429822" y="512893"/>
                <a:ext cx="171360" cy="178560"/>
              </p14:xfrm>
            </p:contentPart>
          </mc:Choice>
          <mc:Fallback xmlns="">
            <p:pic>
              <p:nvPicPr>
                <p:cNvPr id="62" name="Ink 61">
                  <a:extLst>
                    <a:ext uri="{FF2B5EF4-FFF2-40B4-BE49-F238E27FC236}">
                      <a16:creationId xmlns:a16="http://schemas.microsoft.com/office/drawing/2014/main" id="{9C4F6D56-C7C0-A8CF-B776-071477C19C27}"/>
                    </a:ext>
                  </a:extLst>
                </p:cNvPr>
                <p:cNvPicPr/>
                <p:nvPr/>
              </p:nvPicPr>
              <p:blipFill>
                <a:blip r:embed="rId93"/>
                <a:stretch>
                  <a:fillRect/>
                </a:stretch>
              </p:blipFill>
              <p:spPr>
                <a:xfrm>
                  <a:off x="4423702" y="506773"/>
                  <a:ext cx="1836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Ink 62">
                  <a:extLst>
                    <a:ext uri="{FF2B5EF4-FFF2-40B4-BE49-F238E27FC236}">
                      <a16:creationId xmlns:a16="http://schemas.microsoft.com/office/drawing/2014/main" id="{06BCC8A8-618D-D2E5-02C5-540FABD99815}"/>
                    </a:ext>
                  </a:extLst>
                </p14:cNvPr>
                <p14:cNvContentPartPr/>
                <p14:nvPr/>
              </p14:nvContentPartPr>
              <p14:xfrm>
                <a:off x="4613062" y="484813"/>
                <a:ext cx="150840" cy="158040"/>
              </p14:xfrm>
            </p:contentPart>
          </mc:Choice>
          <mc:Fallback xmlns="">
            <p:pic>
              <p:nvPicPr>
                <p:cNvPr id="63" name="Ink 62">
                  <a:extLst>
                    <a:ext uri="{FF2B5EF4-FFF2-40B4-BE49-F238E27FC236}">
                      <a16:creationId xmlns:a16="http://schemas.microsoft.com/office/drawing/2014/main" id="{06BCC8A8-618D-D2E5-02C5-540FABD99815}"/>
                    </a:ext>
                  </a:extLst>
                </p:cNvPr>
                <p:cNvPicPr/>
                <p:nvPr/>
              </p:nvPicPr>
              <p:blipFill>
                <a:blip r:embed="rId95"/>
                <a:stretch>
                  <a:fillRect/>
                </a:stretch>
              </p:blipFill>
              <p:spPr>
                <a:xfrm>
                  <a:off x="4606942" y="478693"/>
                  <a:ext cx="1630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Ink 64">
                  <a:extLst>
                    <a:ext uri="{FF2B5EF4-FFF2-40B4-BE49-F238E27FC236}">
                      <a16:creationId xmlns:a16="http://schemas.microsoft.com/office/drawing/2014/main" id="{B04ECAD6-12C9-7EA9-1FD2-AA1194819E3D}"/>
                    </a:ext>
                  </a:extLst>
                </p14:cNvPr>
                <p14:cNvContentPartPr/>
                <p14:nvPr/>
              </p14:nvContentPartPr>
              <p14:xfrm>
                <a:off x="5015182" y="402013"/>
                <a:ext cx="183240" cy="317160"/>
              </p14:xfrm>
            </p:contentPart>
          </mc:Choice>
          <mc:Fallback xmlns="">
            <p:pic>
              <p:nvPicPr>
                <p:cNvPr id="65" name="Ink 64">
                  <a:extLst>
                    <a:ext uri="{FF2B5EF4-FFF2-40B4-BE49-F238E27FC236}">
                      <a16:creationId xmlns:a16="http://schemas.microsoft.com/office/drawing/2014/main" id="{B04ECAD6-12C9-7EA9-1FD2-AA1194819E3D}"/>
                    </a:ext>
                  </a:extLst>
                </p:cNvPr>
                <p:cNvPicPr/>
                <p:nvPr/>
              </p:nvPicPr>
              <p:blipFill>
                <a:blip r:embed="rId97"/>
                <a:stretch>
                  <a:fillRect/>
                </a:stretch>
              </p:blipFill>
              <p:spPr>
                <a:xfrm>
                  <a:off x="5009062" y="395893"/>
                  <a:ext cx="1954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Ink 65">
                  <a:extLst>
                    <a:ext uri="{FF2B5EF4-FFF2-40B4-BE49-F238E27FC236}">
                      <a16:creationId xmlns:a16="http://schemas.microsoft.com/office/drawing/2014/main" id="{E2EB7329-9B5B-7B5B-7085-537266F35877}"/>
                    </a:ext>
                  </a:extLst>
                </p14:cNvPr>
                <p14:cNvContentPartPr/>
                <p14:nvPr/>
              </p14:nvContentPartPr>
              <p14:xfrm>
                <a:off x="5235142" y="424333"/>
                <a:ext cx="161640" cy="197280"/>
              </p14:xfrm>
            </p:contentPart>
          </mc:Choice>
          <mc:Fallback xmlns="">
            <p:pic>
              <p:nvPicPr>
                <p:cNvPr id="66" name="Ink 65">
                  <a:extLst>
                    <a:ext uri="{FF2B5EF4-FFF2-40B4-BE49-F238E27FC236}">
                      <a16:creationId xmlns:a16="http://schemas.microsoft.com/office/drawing/2014/main" id="{E2EB7329-9B5B-7B5B-7085-537266F35877}"/>
                    </a:ext>
                  </a:extLst>
                </p:cNvPr>
                <p:cNvPicPr/>
                <p:nvPr/>
              </p:nvPicPr>
              <p:blipFill>
                <a:blip r:embed="rId99"/>
                <a:stretch>
                  <a:fillRect/>
                </a:stretch>
              </p:blipFill>
              <p:spPr>
                <a:xfrm>
                  <a:off x="5229022" y="418213"/>
                  <a:ext cx="1738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Ink 66">
                  <a:extLst>
                    <a:ext uri="{FF2B5EF4-FFF2-40B4-BE49-F238E27FC236}">
                      <a16:creationId xmlns:a16="http://schemas.microsoft.com/office/drawing/2014/main" id="{DEE47BDD-A682-009C-F714-85F2797DEA42}"/>
                    </a:ext>
                  </a:extLst>
                </p14:cNvPr>
                <p14:cNvContentPartPr/>
                <p14:nvPr/>
              </p14:nvContentPartPr>
              <p14:xfrm>
                <a:off x="5396422" y="287533"/>
                <a:ext cx="73080" cy="300960"/>
              </p14:xfrm>
            </p:contentPart>
          </mc:Choice>
          <mc:Fallback xmlns="">
            <p:pic>
              <p:nvPicPr>
                <p:cNvPr id="67" name="Ink 66">
                  <a:extLst>
                    <a:ext uri="{FF2B5EF4-FFF2-40B4-BE49-F238E27FC236}">
                      <a16:creationId xmlns:a16="http://schemas.microsoft.com/office/drawing/2014/main" id="{DEE47BDD-A682-009C-F714-85F2797DEA42}"/>
                    </a:ext>
                  </a:extLst>
                </p:cNvPr>
                <p:cNvPicPr/>
                <p:nvPr/>
              </p:nvPicPr>
              <p:blipFill>
                <a:blip r:embed="rId101"/>
                <a:stretch>
                  <a:fillRect/>
                </a:stretch>
              </p:blipFill>
              <p:spPr>
                <a:xfrm>
                  <a:off x="5390302" y="281413"/>
                  <a:ext cx="853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Ink 67">
                  <a:extLst>
                    <a:ext uri="{FF2B5EF4-FFF2-40B4-BE49-F238E27FC236}">
                      <a16:creationId xmlns:a16="http://schemas.microsoft.com/office/drawing/2014/main" id="{26739F24-3FE9-30B5-BC5A-B4C1CD368B92}"/>
                    </a:ext>
                  </a:extLst>
                </p14:cNvPr>
                <p14:cNvContentPartPr/>
                <p14:nvPr/>
              </p14:nvContentPartPr>
              <p14:xfrm>
                <a:off x="5496142" y="411733"/>
                <a:ext cx="243720" cy="165600"/>
              </p14:xfrm>
            </p:contentPart>
          </mc:Choice>
          <mc:Fallback xmlns="">
            <p:pic>
              <p:nvPicPr>
                <p:cNvPr id="68" name="Ink 67">
                  <a:extLst>
                    <a:ext uri="{FF2B5EF4-FFF2-40B4-BE49-F238E27FC236}">
                      <a16:creationId xmlns:a16="http://schemas.microsoft.com/office/drawing/2014/main" id="{26739F24-3FE9-30B5-BC5A-B4C1CD368B92}"/>
                    </a:ext>
                  </a:extLst>
                </p:cNvPr>
                <p:cNvPicPr/>
                <p:nvPr/>
              </p:nvPicPr>
              <p:blipFill>
                <a:blip r:embed="rId103"/>
                <a:stretch>
                  <a:fillRect/>
                </a:stretch>
              </p:blipFill>
              <p:spPr>
                <a:xfrm>
                  <a:off x="5490022" y="405613"/>
                  <a:ext cx="2559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DD4EBE92-9628-5AC9-D0EB-0380791D75D1}"/>
                    </a:ext>
                  </a:extLst>
                </p14:cNvPr>
                <p14:cNvContentPartPr/>
                <p14:nvPr/>
              </p14:nvContentPartPr>
              <p14:xfrm>
                <a:off x="5654542" y="351253"/>
                <a:ext cx="201600" cy="270000"/>
              </p14:xfrm>
            </p:contentPart>
          </mc:Choice>
          <mc:Fallback xmlns="">
            <p:pic>
              <p:nvPicPr>
                <p:cNvPr id="69" name="Ink 68">
                  <a:extLst>
                    <a:ext uri="{FF2B5EF4-FFF2-40B4-BE49-F238E27FC236}">
                      <a16:creationId xmlns:a16="http://schemas.microsoft.com/office/drawing/2014/main" id="{DD4EBE92-9628-5AC9-D0EB-0380791D75D1}"/>
                    </a:ext>
                  </a:extLst>
                </p:cNvPr>
                <p:cNvPicPr/>
                <p:nvPr/>
              </p:nvPicPr>
              <p:blipFill>
                <a:blip r:embed="rId105"/>
                <a:stretch>
                  <a:fillRect/>
                </a:stretch>
              </p:blipFill>
              <p:spPr>
                <a:xfrm>
                  <a:off x="5648422" y="345133"/>
                  <a:ext cx="213840" cy="282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71" name="Ink 70">
                <a:extLst>
                  <a:ext uri="{FF2B5EF4-FFF2-40B4-BE49-F238E27FC236}">
                    <a16:creationId xmlns:a16="http://schemas.microsoft.com/office/drawing/2014/main" id="{D8036A85-78A4-D56B-89A2-474B81398C1D}"/>
                  </a:ext>
                </a:extLst>
              </p14:cNvPr>
              <p14:cNvContentPartPr/>
              <p14:nvPr/>
            </p14:nvContentPartPr>
            <p14:xfrm>
              <a:off x="4332622" y="2216413"/>
              <a:ext cx="51840" cy="49320"/>
            </p14:xfrm>
          </p:contentPart>
        </mc:Choice>
        <mc:Fallback xmlns="">
          <p:pic>
            <p:nvPicPr>
              <p:cNvPr id="71" name="Ink 70">
                <a:extLst>
                  <a:ext uri="{FF2B5EF4-FFF2-40B4-BE49-F238E27FC236}">
                    <a16:creationId xmlns:a16="http://schemas.microsoft.com/office/drawing/2014/main" id="{D8036A85-78A4-D56B-89A2-474B81398C1D}"/>
                  </a:ext>
                </a:extLst>
              </p:cNvPr>
              <p:cNvPicPr/>
              <p:nvPr/>
            </p:nvPicPr>
            <p:blipFill>
              <a:blip r:embed="rId107"/>
              <a:stretch>
                <a:fillRect/>
              </a:stretch>
            </p:blipFill>
            <p:spPr>
              <a:xfrm>
                <a:off x="4326502" y="2210293"/>
                <a:ext cx="640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1" name="Ink 110">
                <a:extLst>
                  <a:ext uri="{FF2B5EF4-FFF2-40B4-BE49-F238E27FC236}">
                    <a16:creationId xmlns:a16="http://schemas.microsoft.com/office/drawing/2014/main" id="{F2673DAD-9B94-F77D-1ADA-C4C81DC899E9}"/>
                  </a:ext>
                </a:extLst>
              </p14:cNvPr>
              <p14:cNvContentPartPr/>
              <p14:nvPr/>
            </p14:nvContentPartPr>
            <p14:xfrm>
              <a:off x="5416582" y="2687653"/>
              <a:ext cx="9000" cy="360"/>
            </p14:xfrm>
          </p:contentPart>
        </mc:Choice>
        <mc:Fallback xmlns="">
          <p:pic>
            <p:nvPicPr>
              <p:cNvPr id="111" name="Ink 110">
                <a:extLst>
                  <a:ext uri="{FF2B5EF4-FFF2-40B4-BE49-F238E27FC236}">
                    <a16:creationId xmlns:a16="http://schemas.microsoft.com/office/drawing/2014/main" id="{F2673DAD-9B94-F77D-1ADA-C4C81DC899E9}"/>
                  </a:ext>
                </a:extLst>
              </p:cNvPr>
              <p:cNvPicPr/>
              <p:nvPr/>
            </p:nvPicPr>
            <p:blipFill>
              <a:blip r:embed="rId109"/>
              <a:stretch>
                <a:fillRect/>
              </a:stretch>
            </p:blipFill>
            <p:spPr>
              <a:xfrm>
                <a:off x="5410462" y="2681533"/>
                <a:ext cx="21240" cy="12600"/>
              </a:xfrm>
              <a:prstGeom prst="rect">
                <a:avLst/>
              </a:prstGeom>
            </p:spPr>
          </p:pic>
        </mc:Fallback>
      </mc:AlternateContent>
      <p:grpSp>
        <p:nvGrpSpPr>
          <p:cNvPr id="209" name="Group 208">
            <a:extLst>
              <a:ext uri="{FF2B5EF4-FFF2-40B4-BE49-F238E27FC236}">
                <a16:creationId xmlns:a16="http://schemas.microsoft.com/office/drawing/2014/main" id="{9CA9F6F8-521E-093D-DF7A-D094D2B0DCF9}"/>
              </a:ext>
            </a:extLst>
          </p:cNvPr>
          <p:cNvGrpSpPr/>
          <p:nvPr/>
        </p:nvGrpSpPr>
        <p:grpSpPr>
          <a:xfrm>
            <a:off x="4341982" y="1333693"/>
            <a:ext cx="2854800" cy="3335400"/>
            <a:chOff x="4341982" y="1333693"/>
            <a:chExt cx="2854800" cy="3335400"/>
          </a:xfrm>
        </p:grpSpPr>
        <mc:AlternateContent xmlns:mc="http://schemas.openxmlformats.org/markup-compatibility/2006" xmlns:p14="http://schemas.microsoft.com/office/powerpoint/2010/main">
          <mc:Choice Requires="p14">
            <p:contentPart p14:bwMode="auto" r:id="rId110">
              <p14:nvContentPartPr>
                <p14:cNvPr id="72" name="Ink 71">
                  <a:extLst>
                    <a:ext uri="{FF2B5EF4-FFF2-40B4-BE49-F238E27FC236}">
                      <a16:creationId xmlns:a16="http://schemas.microsoft.com/office/drawing/2014/main" id="{206EE620-EA6D-76EF-7030-D3203112120C}"/>
                    </a:ext>
                  </a:extLst>
                </p14:cNvPr>
                <p14:cNvContentPartPr/>
                <p14:nvPr/>
              </p14:nvContentPartPr>
              <p14:xfrm>
                <a:off x="4341982" y="2173213"/>
                <a:ext cx="240840" cy="185040"/>
              </p14:xfrm>
            </p:contentPart>
          </mc:Choice>
          <mc:Fallback xmlns="">
            <p:pic>
              <p:nvPicPr>
                <p:cNvPr id="72" name="Ink 71">
                  <a:extLst>
                    <a:ext uri="{FF2B5EF4-FFF2-40B4-BE49-F238E27FC236}">
                      <a16:creationId xmlns:a16="http://schemas.microsoft.com/office/drawing/2014/main" id="{206EE620-EA6D-76EF-7030-D3203112120C}"/>
                    </a:ext>
                  </a:extLst>
                </p:cNvPr>
                <p:cNvPicPr/>
                <p:nvPr/>
              </p:nvPicPr>
              <p:blipFill>
                <a:blip r:embed="rId111"/>
                <a:stretch>
                  <a:fillRect/>
                </a:stretch>
              </p:blipFill>
              <p:spPr>
                <a:xfrm>
                  <a:off x="4335862" y="2167093"/>
                  <a:ext cx="253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Ink 72">
                  <a:extLst>
                    <a:ext uri="{FF2B5EF4-FFF2-40B4-BE49-F238E27FC236}">
                      <a16:creationId xmlns:a16="http://schemas.microsoft.com/office/drawing/2014/main" id="{19FA044B-F7E0-D1F0-1442-A496D276E51A}"/>
                    </a:ext>
                  </a:extLst>
                </p14:cNvPr>
                <p14:cNvContentPartPr/>
                <p14:nvPr/>
              </p14:nvContentPartPr>
              <p14:xfrm>
                <a:off x="4580662" y="2198413"/>
                <a:ext cx="108720" cy="129240"/>
              </p14:xfrm>
            </p:contentPart>
          </mc:Choice>
          <mc:Fallback xmlns="">
            <p:pic>
              <p:nvPicPr>
                <p:cNvPr id="73" name="Ink 72">
                  <a:extLst>
                    <a:ext uri="{FF2B5EF4-FFF2-40B4-BE49-F238E27FC236}">
                      <a16:creationId xmlns:a16="http://schemas.microsoft.com/office/drawing/2014/main" id="{19FA044B-F7E0-D1F0-1442-A496D276E51A}"/>
                    </a:ext>
                  </a:extLst>
                </p:cNvPr>
                <p:cNvPicPr/>
                <p:nvPr/>
              </p:nvPicPr>
              <p:blipFill>
                <a:blip r:embed="rId113"/>
                <a:stretch>
                  <a:fillRect/>
                </a:stretch>
              </p:blipFill>
              <p:spPr>
                <a:xfrm>
                  <a:off x="4574542" y="2192293"/>
                  <a:ext cx="120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Ink 73">
                  <a:extLst>
                    <a:ext uri="{FF2B5EF4-FFF2-40B4-BE49-F238E27FC236}">
                      <a16:creationId xmlns:a16="http://schemas.microsoft.com/office/drawing/2014/main" id="{9C4C1B6D-78A4-5928-8138-8C91C56678A9}"/>
                    </a:ext>
                  </a:extLst>
                </p14:cNvPr>
                <p14:cNvContentPartPr/>
                <p14:nvPr/>
              </p14:nvContentPartPr>
              <p14:xfrm>
                <a:off x="4722142" y="2106613"/>
                <a:ext cx="80280" cy="222840"/>
              </p14:xfrm>
            </p:contentPart>
          </mc:Choice>
          <mc:Fallback xmlns="">
            <p:pic>
              <p:nvPicPr>
                <p:cNvPr id="74" name="Ink 73">
                  <a:extLst>
                    <a:ext uri="{FF2B5EF4-FFF2-40B4-BE49-F238E27FC236}">
                      <a16:creationId xmlns:a16="http://schemas.microsoft.com/office/drawing/2014/main" id="{9C4C1B6D-78A4-5928-8138-8C91C56678A9}"/>
                    </a:ext>
                  </a:extLst>
                </p:cNvPr>
                <p:cNvPicPr/>
                <p:nvPr/>
              </p:nvPicPr>
              <p:blipFill>
                <a:blip r:embed="rId115"/>
                <a:stretch>
                  <a:fillRect/>
                </a:stretch>
              </p:blipFill>
              <p:spPr>
                <a:xfrm>
                  <a:off x="4716022" y="2100493"/>
                  <a:ext cx="925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Ink 74">
                  <a:extLst>
                    <a:ext uri="{FF2B5EF4-FFF2-40B4-BE49-F238E27FC236}">
                      <a16:creationId xmlns:a16="http://schemas.microsoft.com/office/drawing/2014/main" id="{5AAD18F4-3FAE-CE01-2047-E9285E5BCBC6}"/>
                    </a:ext>
                  </a:extLst>
                </p14:cNvPr>
                <p14:cNvContentPartPr/>
                <p14:nvPr/>
              </p14:nvContentPartPr>
              <p14:xfrm>
                <a:off x="4937422" y="2190853"/>
                <a:ext cx="36000" cy="90360"/>
              </p14:xfrm>
            </p:contentPart>
          </mc:Choice>
          <mc:Fallback xmlns="">
            <p:pic>
              <p:nvPicPr>
                <p:cNvPr id="75" name="Ink 74">
                  <a:extLst>
                    <a:ext uri="{FF2B5EF4-FFF2-40B4-BE49-F238E27FC236}">
                      <a16:creationId xmlns:a16="http://schemas.microsoft.com/office/drawing/2014/main" id="{5AAD18F4-3FAE-CE01-2047-E9285E5BCBC6}"/>
                    </a:ext>
                  </a:extLst>
                </p:cNvPr>
                <p:cNvPicPr/>
                <p:nvPr/>
              </p:nvPicPr>
              <p:blipFill>
                <a:blip r:embed="rId117"/>
                <a:stretch>
                  <a:fillRect/>
                </a:stretch>
              </p:blipFill>
              <p:spPr>
                <a:xfrm>
                  <a:off x="4931302" y="2184733"/>
                  <a:ext cx="482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Ink 75">
                  <a:extLst>
                    <a:ext uri="{FF2B5EF4-FFF2-40B4-BE49-F238E27FC236}">
                      <a16:creationId xmlns:a16="http://schemas.microsoft.com/office/drawing/2014/main" id="{3DBCF2FD-A0ED-C97D-D020-E25A986A1996}"/>
                    </a:ext>
                  </a:extLst>
                </p14:cNvPr>
                <p14:cNvContentPartPr/>
                <p14:nvPr/>
              </p14:nvContentPartPr>
              <p14:xfrm>
                <a:off x="4973062" y="2280853"/>
                <a:ext cx="360" cy="360"/>
              </p14:xfrm>
            </p:contentPart>
          </mc:Choice>
          <mc:Fallback xmlns="">
            <p:pic>
              <p:nvPicPr>
                <p:cNvPr id="76" name="Ink 75">
                  <a:extLst>
                    <a:ext uri="{FF2B5EF4-FFF2-40B4-BE49-F238E27FC236}">
                      <a16:creationId xmlns:a16="http://schemas.microsoft.com/office/drawing/2014/main" id="{3DBCF2FD-A0ED-C97D-D020-E25A986A1996}"/>
                    </a:ext>
                  </a:extLst>
                </p:cNvPr>
                <p:cNvPicPr/>
                <p:nvPr/>
              </p:nvPicPr>
              <p:blipFill>
                <a:blip r:embed="rId119"/>
                <a:stretch>
                  <a:fillRect/>
                </a:stretch>
              </p:blipFill>
              <p:spPr>
                <a:xfrm>
                  <a:off x="4966942" y="2274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7" name="Ink 76">
                  <a:extLst>
                    <a:ext uri="{FF2B5EF4-FFF2-40B4-BE49-F238E27FC236}">
                      <a16:creationId xmlns:a16="http://schemas.microsoft.com/office/drawing/2014/main" id="{76B08675-6A17-A01D-60B9-DFBEB0549DBC}"/>
                    </a:ext>
                  </a:extLst>
                </p14:cNvPr>
                <p14:cNvContentPartPr/>
                <p14:nvPr/>
              </p14:nvContentPartPr>
              <p14:xfrm>
                <a:off x="4938502" y="2189773"/>
                <a:ext cx="108360" cy="181440"/>
              </p14:xfrm>
            </p:contentPart>
          </mc:Choice>
          <mc:Fallback xmlns="">
            <p:pic>
              <p:nvPicPr>
                <p:cNvPr id="77" name="Ink 76">
                  <a:extLst>
                    <a:ext uri="{FF2B5EF4-FFF2-40B4-BE49-F238E27FC236}">
                      <a16:creationId xmlns:a16="http://schemas.microsoft.com/office/drawing/2014/main" id="{76B08675-6A17-A01D-60B9-DFBEB0549DBC}"/>
                    </a:ext>
                  </a:extLst>
                </p:cNvPr>
                <p:cNvPicPr/>
                <p:nvPr/>
              </p:nvPicPr>
              <p:blipFill>
                <a:blip r:embed="rId121"/>
                <a:stretch>
                  <a:fillRect/>
                </a:stretch>
              </p:blipFill>
              <p:spPr>
                <a:xfrm>
                  <a:off x="4932382" y="2183653"/>
                  <a:ext cx="120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8" name="Ink 77">
                  <a:extLst>
                    <a:ext uri="{FF2B5EF4-FFF2-40B4-BE49-F238E27FC236}">
                      <a16:creationId xmlns:a16="http://schemas.microsoft.com/office/drawing/2014/main" id="{16034F3B-3951-45FB-E6C4-AA60A74038C6}"/>
                    </a:ext>
                  </a:extLst>
                </p14:cNvPr>
                <p14:cNvContentPartPr/>
                <p14:nvPr/>
              </p14:nvContentPartPr>
              <p14:xfrm>
                <a:off x="5072782" y="2188693"/>
                <a:ext cx="70200" cy="150480"/>
              </p14:xfrm>
            </p:contentPart>
          </mc:Choice>
          <mc:Fallback xmlns="">
            <p:pic>
              <p:nvPicPr>
                <p:cNvPr id="78" name="Ink 77">
                  <a:extLst>
                    <a:ext uri="{FF2B5EF4-FFF2-40B4-BE49-F238E27FC236}">
                      <a16:creationId xmlns:a16="http://schemas.microsoft.com/office/drawing/2014/main" id="{16034F3B-3951-45FB-E6C4-AA60A74038C6}"/>
                    </a:ext>
                  </a:extLst>
                </p:cNvPr>
                <p:cNvPicPr/>
                <p:nvPr/>
              </p:nvPicPr>
              <p:blipFill>
                <a:blip r:embed="rId123"/>
                <a:stretch>
                  <a:fillRect/>
                </a:stretch>
              </p:blipFill>
              <p:spPr>
                <a:xfrm>
                  <a:off x="5066662" y="2182573"/>
                  <a:ext cx="82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9" name="Ink 78">
                  <a:extLst>
                    <a:ext uri="{FF2B5EF4-FFF2-40B4-BE49-F238E27FC236}">
                      <a16:creationId xmlns:a16="http://schemas.microsoft.com/office/drawing/2014/main" id="{485F63CF-AF07-5206-10C5-A2ED1326D2B0}"/>
                    </a:ext>
                  </a:extLst>
                </p14:cNvPr>
                <p14:cNvContentPartPr/>
                <p14:nvPr/>
              </p14:nvContentPartPr>
              <p14:xfrm>
                <a:off x="5203462" y="2119213"/>
                <a:ext cx="40680" cy="220680"/>
              </p14:xfrm>
            </p:contentPart>
          </mc:Choice>
          <mc:Fallback xmlns="">
            <p:pic>
              <p:nvPicPr>
                <p:cNvPr id="79" name="Ink 78">
                  <a:extLst>
                    <a:ext uri="{FF2B5EF4-FFF2-40B4-BE49-F238E27FC236}">
                      <a16:creationId xmlns:a16="http://schemas.microsoft.com/office/drawing/2014/main" id="{485F63CF-AF07-5206-10C5-A2ED1326D2B0}"/>
                    </a:ext>
                  </a:extLst>
                </p:cNvPr>
                <p:cNvPicPr/>
                <p:nvPr/>
              </p:nvPicPr>
              <p:blipFill>
                <a:blip r:embed="rId125"/>
                <a:stretch>
                  <a:fillRect/>
                </a:stretch>
              </p:blipFill>
              <p:spPr>
                <a:xfrm>
                  <a:off x="5197342" y="2113093"/>
                  <a:ext cx="529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0" name="Ink 79">
                  <a:extLst>
                    <a:ext uri="{FF2B5EF4-FFF2-40B4-BE49-F238E27FC236}">
                      <a16:creationId xmlns:a16="http://schemas.microsoft.com/office/drawing/2014/main" id="{EBB92A76-8A56-CB8D-C498-17A63D691019}"/>
                    </a:ext>
                  </a:extLst>
                </p14:cNvPr>
                <p14:cNvContentPartPr/>
                <p14:nvPr/>
              </p14:nvContentPartPr>
              <p14:xfrm>
                <a:off x="5240902" y="2307853"/>
                <a:ext cx="360" cy="360"/>
              </p14:xfrm>
            </p:contentPart>
          </mc:Choice>
          <mc:Fallback xmlns="">
            <p:pic>
              <p:nvPicPr>
                <p:cNvPr id="80" name="Ink 79">
                  <a:extLst>
                    <a:ext uri="{FF2B5EF4-FFF2-40B4-BE49-F238E27FC236}">
                      <a16:creationId xmlns:a16="http://schemas.microsoft.com/office/drawing/2014/main" id="{EBB92A76-8A56-CB8D-C498-17A63D691019}"/>
                    </a:ext>
                  </a:extLst>
                </p:cNvPr>
                <p:cNvPicPr/>
                <p:nvPr/>
              </p:nvPicPr>
              <p:blipFill>
                <a:blip r:embed="rId119"/>
                <a:stretch>
                  <a:fillRect/>
                </a:stretch>
              </p:blipFill>
              <p:spPr>
                <a:xfrm>
                  <a:off x="5234782" y="2301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1" name="Ink 80">
                  <a:extLst>
                    <a:ext uri="{FF2B5EF4-FFF2-40B4-BE49-F238E27FC236}">
                      <a16:creationId xmlns:a16="http://schemas.microsoft.com/office/drawing/2014/main" id="{B25F8B86-826F-4FDB-3C54-8B1843E5530B}"/>
                    </a:ext>
                  </a:extLst>
                </p14:cNvPr>
                <p14:cNvContentPartPr/>
                <p14:nvPr/>
              </p14:nvContentPartPr>
              <p14:xfrm>
                <a:off x="5203102" y="2198773"/>
                <a:ext cx="103680" cy="109080"/>
              </p14:xfrm>
            </p:contentPart>
          </mc:Choice>
          <mc:Fallback xmlns="">
            <p:pic>
              <p:nvPicPr>
                <p:cNvPr id="81" name="Ink 80">
                  <a:extLst>
                    <a:ext uri="{FF2B5EF4-FFF2-40B4-BE49-F238E27FC236}">
                      <a16:creationId xmlns:a16="http://schemas.microsoft.com/office/drawing/2014/main" id="{B25F8B86-826F-4FDB-3C54-8B1843E5530B}"/>
                    </a:ext>
                  </a:extLst>
                </p:cNvPr>
                <p:cNvPicPr/>
                <p:nvPr/>
              </p:nvPicPr>
              <p:blipFill>
                <a:blip r:embed="rId128"/>
                <a:stretch>
                  <a:fillRect/>
                </a:stretch>
              </p:blipFill>
              <p:spPr>
                <a:xfrm>
                  <a:off x="5196982" y="2192653"/>
                  <a:ext cx="115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2" name="Ink 81">
                  <a:extLst>
                    <a:ext uri="{FF2B5EF4-FFF2-40B4-BE49-F238E27FC236}">
                      <a16:creationId xmlns:a16="http://schemas.microsoft.com/office/drawing/2014/main" id="{8F2CA444-A21F-4C61-B447-46CB54CFCE65}"/>
                    </a:ext>
                  </a:extLst>
                </p14:cNvPr>
                <p14:cNvContentPartPr/>
                <p14:nvPr/>
              </p14:nvContentPartPr>
              <p14:xfrm>
                <a:off x="5309302" y="2159173"/>
                <a:ext cx="123480" cy="135000"/>
              </p14:xfrm>
            </p:contentPart>
          </mc:Choice>
          <mc:Fallback xmlns="">
            <p:pic>
              <p:nvPicPr>
                <p:cNvPr id="82" name="Ink 81">
                  <a:extLst>
                    <a:ext uri="{FF2B5EF4-FFF2-40B4-BE49-F238E27FC236}">
                      <a16:creationId xmlns:a16="http://schemas.microsoft.com/office/drawing/2014/main" id="{8F2CA444-A21F-4C61-B447-46CB54CFCE65}"/>
                    </a:ext>
                  </a:extLst>
                </p:cNvPr>
                <p:cNvPicPr/>
                <p:nvPr/>
              </p:nvPicPr>
              <p:blipFill>
                <a:blip r:embed="rId130"/>
                <a:stretch>
                  <a:fillRect/>
                </a:stretch>
              </p:blipFill>
              <p:spPr>
                <a:xfrm>
                  <a:off x="5303182" y="2153053"/>
                  <a:ext cx="1357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4" name="Ink 83">
                  <a:extLst>
                    <a:ext uri="{FF2B5EF4-FFF2-40B4-BE49-F238E27FC236}">
                      <a16:creationId xmlns:a16="http://schemas.microsoft.com/office/drawing/2014/main" id="{AE26BBFB-DBBD-8276-4C46-BC5C0BC78DE6}"/>
                    </a:ext>
                  </a:extLst>
                </p14:cNvPr>
                <p14:cNvContentPartPr/>
                <p14:nvPr/>
              </p14:nvContentPartPr>
              <p14:xfrm>
                <a:off x="5592982" y="2153773"/>
                <a:ext cx="140400" cy="200520"/>
              </p14:xfrm>
            </p:contentPart>
          </mc:Choice>
          <mc:Fallback xmlns="">
            <p:pic>
              <p:nvPicPr>
                <p:cNvPr id="84" name="Ink 83">
                  <a:extLst>
                    <a:ext uri="{FF2B5EF4-FFF2-40B4-BE49-F238E27FC236}">
                      <a16:creationId xmlns:a16="http://schemas.microsoft.com/office/drawing/2014/main" id="{AE26BBFB-DBBD-8276-4C46-BC5C0BC78DE6}"/>
                    </a:ext>
                  </a:extLst>
                </p:cNvPr>
                <p:cNvPicPr/>
                <p:nvPr/>
              </p:nvPicPr>
              <p:blipFill>
                <a:blip r:embed="rId132"/>
                <a:stretch>
                  <a:fillRect/>
                </a:stretch>
              </p:blipFill>
              <p:spPr>
                <a:xfrm>
                  <a:off x="5586862" y="2147653"/>
                  <a:ext cx="1526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5" name="Ink 84">
                  <a:extLst>
                    <a:ext uri="{FF2B5EF4-FFF2-40B4-BE49-F238E27FC236}">
                      <a16:creationId xmlns:a16="http://schemas.microsoft.com/office/drawing/2014/main" id="{7349436A-3E98-60C8-0183-95FEF0A0DEDC}"/>
                    </a:ext>
                  </a:extLst>
                </p14:cNvPr>
                <p14:cNvContentPartPr/>
                <p14:nvPr/>
              </p14:nvContentPartPr>
              <p14:xfrm>
                <a:off x="5788462" y="2184013"/>
                <a:ext cx="61560" cy="162360"/>
              </p14:xfrm>
            </p:contentPart>
          </mc:Choice>
          <mc:Fallback xmlns="">
            <p:pic>
              <p:nvPicPr>
                <p:cNvPr id="85" name="Ink 84">
                  <a:extLst>
                    <a:ext uri="{FF2B5EF4-FFF2-40B4-BE49-F238E27FC236}">
                      <a16:creationId xmlns:a16="http://schemas.microsoft.com/office/drawing/2014/main" id="{7349436A-3E98-60C8-0183-95FEF0A0DEDC}"/>
                    </a:ext>
                  </a:extLst>
                </p:cNvPr>
                <p:cNvPicPr/>
                <p:nvPr/>
              </p:nvPicPr>
              <p:blipFill>
                <a:blip r:embed="rId134"/>
                <a:stretch>
                  <a:fillRect/>
                </a:stretch>
              </p:blipFill>
              <p:spPr>
                <a:xfrm>
                  <a:off x="5782342" y="2177893"/>
                  <a:ext cx="73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6" name="Ink 85">
                  <a:extLst>
                    <a:ext uri="{FF2B5EF4-FFF2-40B4-BE49-F238E27FC236}">
                      <a16:creationId xmlns:a16="http://schemas.microsoft.com/office/drawing/2014/main" id="{7BE41E85-5BC0-FB72-C2DB-4BC3E72D59F9}"/>
                    </a:ext>
                  </a:extLst>
                </p14:cNvPr>
                <p14:cNvContentPartPr/>
                <p14:nvPr/>
              </p14:nvContentPartPr>
              <p14:xfrm>
                <a:off x="5872342" y="2133253"/>
                <a:ext cx="73440" cy="182520"/>
              </p14:xfrm>
            </p:contentPart>
          </mc:Choice>
          <mc:Fallback xmlns="">
            <p:pic>
              <p:nvPicPr>
                <p:cNvPr id="86" name="Ink 85">
                  <a:extLst>
                    <a:ext uri="{FF2B5EF4-FFF2-40B4-BE49-F238E27FC236}">
                      <a16:creationId xmlns:a16="http://schemas.microsoft.com/office/drawing/2014/main" id="{7BE41E85-5BC0-FB72-C2DB-4BC3E72D59F9}"/>
                    </a:ext>
                  </a:extLst>
                </p:cNvPr>
                <p:cNvPicPr/>
                <p:nvPr/>
              </p:nvPicPr>
              <p:blipFill>
                <a:blip r:embed="rId136"/>
                <a:stretch>
                  <a:fillRect/>
                </a:stretch>
              </p:blipFill>
              <p:spPr>
                <a:xfrm>
                  <a:off x="5866222" y="2127133"/>
                  <a:ext cx="856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7" name="Ink 86">
                  <a:extLst>
                    <a:ext uri="{FF2B5EF4-FFF2-40B4-BE49-F238E27FC236}">
                      <a16:creationId xmlns:a16="http://schemas.microsoft.com/office/drawing/2014/main" id="{F4325A4C-FC90-9E66-6833-351B882719E7}"/>
                    </a:ext>
                  </a:extLst>
                </p14:cNvPr>
                <p14:cNvContentPartPr/>
                <p14:nvPr/>
              </p14:nvContentPartPr>
              <p14:xfrm>
                <a:off x="5986102" y="2055493"/>
                <a:ext cx="32400" cy="209160"/>
              </p14:xfrm>
            </p:contentPart>
          </mc:Choice>
          <mc:Fallback xmlns="">
            <p:pic>
              <p:nvPicPr>
                <p:cNvPr id="87" name="Ink 86">
                  <a:extLst>
                    <a:ext uri="{FF2B5EF4-FFF2-40B4-BE49-F238E27FC236}">
                      <a16:creationId xmlns:a16="http://schemas.microsoft.com/office/drawing/2014/main" id="{F4325A4C-FC90-9E66-6833-351B882719E7}"/>
                    </a:ext>
                  </a:extLst>
                </p:cNvPr>
                <p:cNvPicPr/>
                <p:nvPr/>
              </p:nvPicPr>
              <p:blipFill>
                <a:blip r:embed="rId138"/>
                <a:stretch>
                  <a:fillRect/>
                </a:stretch>
              </p:blipFill>
              <p:spPr>
                <a:xfrm>
                  <a:off x="5979982" y="2049373"/>
                  <a:ext cx="446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8" name="Ink 87">
                  <a:extLst>
                    <a:ext uri="{FF2B5EF4-FFF2-40B4-BE49-F238E27FC236}">
                      <a16:creationId xmlns:a16="http://schemas.microsoft.com/office/drawing/2014/main" id="{F2E00A45-C3E2-A7F1-61DF-51E59F88EEF3}"/>
                    </a:ext>
                  </a:extLst>
                </p14:cNvPr>
                <p14:cNvContentPartPr/>
                <p14:nvPr/>
              </p14:nvContentPartPr>
              <p14:xfrm>
                <a:off x="5988262" y="2188333"/>
                <a:ext cx="360" cy="360"/>
              </p14:xfrm>
            </p:contentPart>
          </mc:Choice>
          <mc:Fallback xmlns="">
            <p:pic>
              <p:nvPicPr>
                <p:cNvPr id="88" name="Ink 87">
                  <a:extLst>
                    <a:ext uri="{FF2B5EF4-FFF2-40B4-BE49-F238E27FC236}">
                      <a16:creationId xmlns:a16="http://schemas.microsoft.com/office/drawing/2014/main" id="{F2E00A45-C3E2-A7F1-61DF-51E59F88EEF3}"/>
                    </a:ext>
                  </a:extLst>
                </p:cNvPr>
                <p:cNvPicPr/>
                <p:nvPr/>
              </p:nvPicPr>
              <p:blipFill>
                <a:blip r:embed="rId119"/>
                <a:stretch>
                  <a:fillRect/>
                </a:stretch>
              </p:blipFill>
              <p:spPr>
                <a:xfrm>
                  <a:off x="5982142" y="21822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9" name="Ink 88">
                  <a:extLst>
                    <a:ext uri="{FF2B5EF4-FFF2-40B4-BE49-F238E27FC236}">
                      <a16:creationId xmlns:a16="http://schemas.microsoft.com/office/drawing/2014/main" id="{32455040-F54A-DA55-234B-FDA9D7CA1CBC}"/>
                    </a:ext>
                  </a:extLst>
                </p14:cNvPr>
                <p14:cNvContentPartPr/>
                <p14:nvPr/>
              </p14:nvContentPartPr>
              <p14:xfrm>
                <a:off x="5976022" y="2168893"/>
                <a:ext cx="72360" cy="34560"/>
              </p14:xfrm>
            </p:contentPart>
          </mc:Choice>
          <mc:Fallback xmlns="">
            <p:pic>
              <p:nvPicPr>
                <p:cNvPr id="89" name="Ink 88">
                  <a:extLst>
                    <a:ext uri="{FF2B5EF4-FFF2-40B4-BE49-F238E27FC236}">
                      <a16:creationId xmlns:a16="http://schemas.microsoft.com/office/drawing/2014/main" id="{32455040-F54A-DA55-234B-FDA9D7CA1CBC}"/>
                    </a:ext>
                  </a:extLst>
                </p:cNvPr>
                <p:cNvPicPr/>
                <p:nvPr/>
              </p:nvPicPr>
              <p:blipFill>
                <a:blip r:embed="rId141"/>
                <a:stretch>
                  <a:fillRect/>
                </a:stretch>
              </p:blipFill>
              <p:spPr>
                <a:xfrm>
                  <a:off x="5969902" y="2162773"/>
                  <a:ext cx="84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1" name="Ink 90">
                  <a:extLst>
                    <a:ext uri="{FF2B5EF4-FFF2-40B4-BE49-F238E27FC236}">
                      <a16:creationId xmlns:a16="http://schemas.microsoft.com/office/drawing/2014/main" id="{0BD67D4A-2DBE-78BD-E696-0502EBCCDE70}"/>
                    </a:ext>
                  </a:extLst>
                </p14:cNvPr>
                <p14:cNvContentPartPr/>
                <p14:nvPr/>
              </p14:nvContentPartPr>
              <p14:xfrm>
                <a:off x="6058822" y="2025613"/>
                <a:ext cx="56520" cy="243360"/>
              </p14:xfrm>
            </p:contentPart>
          </mc:Choice>
          <mc:Fallback xmlns="">
            <p:pic>
              <p:nvPicPr>
                <p:cNvPr id="91" name="Ink 90">
                  <a:extLst>
                    <a:ext uri="{FF2B5EF4-FFF2-40B4-BE49-F238E27FC236}">
                      <a16:creationId xmlns:a16="http://schemas.microsoft.com/office/drawing/2014/main" id="{0BD67D4A-2DBE-78BD-E696-0502EBCCDE70}"/>
                    </a:ext>
                  </a:extLst>
                </p:cNvPr>
                <p:cNvPicPr/>
                <p:nvPr/>
              </p:nvPicPr>
              <p:blipFill>
                <a:blip r:embed="rId143"/>
                <a:stretch>
                  <a:fillRect/>
                </a:stretch>
              </p:blipFill>
              <p:spPr>
                <a:xfrm>
                  <a:off x="6052702" y="2019493"/>
                  <a:ext cx="687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2" name="Ink 91">
                  <a:extLst>
                    <a:ext uri="{FF2B5EF4-FFF2-40B4-BE49-F238E27FC236}">
                      <a16:creationId xmlns:a16="http://schemas.microsoft.com/office/drawing/2014/main" id="{D7CBB500-3719-5FB0-0132-03617A0FCC8C}"/>
                    </a:ext>
                  </a:extLst>
                </p14:cNvPr>
                <p14:cNvContentPartPr/>
                <p14:nvPr/>
              </p14:nvContentPartPr>
              <p14:xfrm>
                <a:off x="6008062" y="2122813"/>
                <a:ext cx="145440" cy="81360"/>
              </p14:xfrm>
            </p:contentPart>
          </mc:Choice>
          <mc:Fallback xmlns="">
            <p:pic>
              <p:nvPicPr>
                <p:cNvPr id="92" name="Ink 91">
                  <a:extLst>
                    <a:ext uri="{FF2B5EF4-FFF2-40B4-BE49-F238E27FC236}">
                      <a16:creationId xmlns:a16="http://schemas.microsoft.com/office/drawing/2014/main" id="{D7CBB500-3719-5FB0-0132-03617A0FCC8C}"/>
                    </a:ext>
                  </a:extLst>
                </p:cNvPr>
                <p:cNvPicPr/>
                <p:nvPr/>
              </p:nvPicPr>
              <p:blipFill>
                <a:blip r:embed="rId145"/>
                <a:stretch>
                  <a:fillRect/>
                </a:stretch>
              </p:blipFill>
              <p:spPr>
                <a:xfrm>
                  <a:off x="6001942" y="2116693"/>
                  <a:ext cx="1576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3" name="Ink 92">
                  <a:extLst>
                    <a:ext uri="{FF2B5EF4-FFF2-40B4-BE49-F238E27FC236}">
                      <a16:creationId xmlns:a16="http://schemas.microsoft.com/office/drawing/2014/main" id="{E25D1DED-41C9-4747-D4C2-8128E422FC7C}"/>
                    </a:ext>
                  </a:extLst>
                </p14:cNvPr>
                <p14:cNvContentPartPr/>
                <p14:nvPr/>
              </p14:nvContentPartPr>
              <p14:xfrm>
                <a:off x="6066742" y="2091133"/>
                <a:ext cx="145800" cy="175320"/>
              </p14:xfrm>
            </p:contentPart>
          </mc:Choice>
          <mc:Fallback xmlns="">
            <p:pic>
              <p:nvPicPr>
                <p:cNvPr id="93" name="Ink 92">
                  <a:extLst>
                    <a:ext uri="{FF2B5EF4-FFF2-40B4-BE49-F238E27FC236}">
                      <a16:creationId xmlns:a16="http://schemas.microsoft.com/office/drawing/2014/main" id="{E25D1DED-41C9-4747-D4C2-8128E422FC7C}"/>
                    </a:ext>
                  </a:extLst>
                </p:cNvPr>
                <p:cNvPicPr/>
                <p:nvPr/>
              </p:nvPicPr>
              <p:blipFill>
                <a:blip r:embed="rId147"/>
                <a:stretch>
                  <a:fillRect/>
                </a:stretch>
              </p:blipFill>
              <p:spPr>
                <a:xfrm>
                  <a:off x="6060622" y="2085013"/>
                  <a:ext cx="158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5" name="Ink 94">
                  <a:extLst>
                    <a:ext uri="{FF2B5EF4-FFF2-40B4-BE49-F238E27FC236}">
                      <a16:creationId xmlns:a16="http://schemas.microsoft.com/office/drawing/2014/main" id="{3CA676E5-0777-767C-9DA1-946C14AA8BD4}"/>
                    </a:ext>
                  </a:extLst>
                </p14:cNvPr>
                <p14:cNvContentPartPr/>
                <p14:nvPr/>
              </p14:nvContentPartPr>
              <p14:xfrm>
                <a:off x="6438262" y="2068813"/>
                <a:ext cx="43560" cy="217440"/>
              </p14:xfrm>
            </p:contentPart>
          </mc:Choice>
          <mc:Fallback xmlns="">
            <p:pic>
              <p:nvPicPr>
                <p:cNvPr id="95" name="Ink 94">
                  <a:extLst>
                    <a:ext uri="{FF2B5EF4-FFF2-40B4-BE49-F238E27FC236}">
                      <a16:creationId xmlns:a16="http://schemas.microsoft.com/office/drawing/2014/main" id="{3CA676E5-0777-767C-9DA1-946C14AA8BD4}"/>
                    </a:ext>
                  </a:extLst>
                </p:cNvPr>
                <p:cNvPicPr/>
                <p:nvPr/>
              </p:nvPicPr>
              <p:blipFill>
                <a:blip r:embed="rId149"/>
                <a:stretch>
                  <a:fillRect/>
                </a:stretch>
              </p:blipFill>
              <p:spPr>
                <a:xfrm>
                  <a:off x="6432142" y="2062693"/>
                  <a:ext cx="558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6" name="Ink 95">
                  <a:extLst>
                    <a:ext uri="{FF2B5EF4-FFF2-40B4-BE49-F238E27FC236}">
                      <a16:creationId xmlns:a16="http://schemas.microsoft.com/office/drawing/2014/main" id="{AAE1560D-0D03-FAF5-FF68-38BC18CCA8E6}"/>
                    </a:ext>
                  </a:extLst>
                </p14:cNvPr>
                <p14:cNvContentPartPr/>
                <p14:nvPr/>
              </p14:nvContentPartPr>
              <p14:xfrm>
                <a:off x="6541222" y="2016613"/>
                <a:ext cx="88920" cy="171000"/>
              </p14:xfrm>
            </p:contentPart>
          </mc:Choice>
          <mc:Fallback xmlns="">
            <p:pic>
              <p:nvPicPr>
                <p:cNvPr id="96" name="Ink 95">
                  <a:extLst>
                    <a:ext uri="{FF2B5EF4-FFF2-40B4-BE49-F238E27FC236}">
                      <a16:creationId xmlns:a16="http://schemas.microsoft.com/office/drawing/2014/main" id="{AAE1560D-0D03-FAF5-FF68-38BC18CCA8E6}"/>
                    </a:ext>
                  </a:extLst>
                </p:cNvPr>
                <p:cNvPicPr/>
                <p:nvPr/>
              </p:nvPicPr>
              <p:blipFill>
                <a:blip r:embed="rId151"/>
                <a:stretch>
                  <a:fillRect/>
                </a:stretch>
              </p:blipFill>
              <p:spPr>
                <a:xfrm>
                  <a:off x="6535102" y="2010493"/>
                  <a:ext cx="1011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7" name="Ink 96">
                  <a:extLst>
                    <a:ext uri="{FF2B5EF4-FFF2-40B4-BE49-F238E27FC236}">
                      <a16:creationId xmlns:a16="http://schemas.microsoft.com/office/drawing/2014/main" id="{41810D87-291F-4609-CFE6-BCFAC54686BD}"/>
                    </a:ext>
                  </a:extLst>
                </p14:cNvPr>
                <p14:cNvContentPartPr/>
                <p14:nvPr/>
              </p14:nvContentPartPr>
              <p14:xfrm>
                <a:off x="6669742" y="1992493"/>
                <a:ext cx="97200" cy="147240"/>
              </p14:xfrm>
            </p:contentPart>
          </mc:Choice>
          <mc:Fallback xmlns="">
            <p:pic>
              <p:nvPicPr>
                <p:cNvPr id="97" name="Ink 96">
                  <a:extLst>
                    <a:ext uri="{FF2B5EF4-FFF2-40B4-BE49-F238E27FC236}">
                      <a16:creationId xmlns:a16="http://schemas.microsoft.com/office/drawing/2014/main" id="{41810D87-291F-4609-CFE6-BCFAC54686BD}"/>
                    </a:ext>
                  </a:extLst>
                </p:cNvPr>
                <p:cNvPicPr/>
                <p:nvPr/>
              </p:nvPicPr>
              <p:blipFill>
                <a:blip r:embed="rId153"/>
                <a:stretch>
                  <a:fillRect/>
                </a:stretch>
              </p:blipFill>
              <p:spPr>
                <a:xfrm>
                  <a:off x="6663622" y="1986373"/>
                  <a:ext cx="109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 name="Ink 97">
                  <a:extLst>
                    <a:ext uri="{FF2B5EF4-FFF2-40B4-BE49-F238E27FC236}">
                      <a16:creationId xmlns:a16="http://schemas.microsoft.com/office/drawing/2014/main" id="{0B008704-E123-98A1-25F8-CC153CA4F477}"/>
                    </a:ext>
                  </a:extLst>
                </p14:cNvPr>
                <p14:cNvContentPartPr/>
                <p14:nvPr/>
              </p14:nvContentPartPr>
              <p14:xfrm>
                <a:off x="6862342" y="1887733"/>
                <a:ext cx="77400" cy="308160"/>
              </p14:xfrm>
            </p:contentPart>
          </mc:Choice>
          <mc:Fallback xmlns="">
            <p:pic>
              <p:nvPicPr>
                <p:cNvPr id="98" name="Ink 97">
                  <a:extLst>
                    <a:ext uri="{FF2B5EF4-FFF2-40B4-BE49-F238E27FC236}">
                      <a16:creationId xmlns:a16="http://schemas.microsoft.com/office/drawing/2014/main" id="{0B008704-E123-98A1-25F8-CC153CA4F477}"/>
                    </a:ext>
                  </a:extLst>
                </p:cNvPr>
                <p:cNvPicPr/>
                <p:nvPr/>
              </p:nvPicPr>
              <p:blipFill>
                <a:blip r:embed="rId155"/>
                <a:stretch>
                  <a:fillRect/>
                </a:stretch>
              </p:blipFill>
              <p:spPr>
                <a:xfrm>
                  <a:off x="6856222" y="1881613"/>
                  <a:ext cx="896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9" name="Ink 98">
                  <a:extLst>
                    <a:ext uri="{FF2B5EF4-FFF2-40B4-BE49-F238E27FC236}">
                      <a16:creationId xmlns:a16="http://schemas.microsoft.com/office/drawing/2014/main" id="{A17A81B8-A266-428F-FAA3-E1D162F8B88A}"/>
                    </a:ext>
                  </a:extLst>
                </p14:cNvPr>
                <p14:cNvContentPartPr/>
                <p14:nvPr/>
              </p14:nvContentPartPr>
              <p14:xfrm>
                <a:off x="6812302" y="1899613"/>
                <a:ext cx="74520" cy="91080"/>
              </p14:xfrm>
            </p:contentPart>
          </mc:Choice>
          <mc:Fallback xmlns="">
            <p:pic>
              <p:nvPicPr>
                <p:cNvPr id="99" name="Ink 98">
                  <a:extLst>
                    <a:ext uri="{FF2B5EF4-FFF2-40B4-BE49-F238E27FC236}">
                      <a16:creationId xmlns:a16="http://schemas.microsoft.com/office/drawing/2014/main" id="{A17A81B8-A266-428F-FAA3-E1D162F8B88A}"/>
                    </a:ext>
                  </a:extLst>
                </p:cNvPr>
                <p:cNvPicPr/>
                <p:nvPr/>
              </p:nvPicPr>
              <p:blipFill>
                <a:blip r:embed="rId157"/>
                <a:stretch>
                  <a:fillRect/>
                </a:stretch>
              </p:blipFill>
              <p:spPr>
                <a:xfrm>
                  <a:off x="6806182" y="1893493"/>
                  <a:ext cx="867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0" name="Ink 99">
                  <a:extLst>
                    <a:ext uri="{FF2B5EF4-FFF2-40B4-BE49-F238E27FC236}">
                      <a16:creationId xmlns:a16="http://schemas.microsoft.com/office/drawing/2014/main" id="{F79139EA-B432-2C24-6EBF-9FBB5DCD35B8}"/>
                    </a:ext>
                  </a:extLst>
                </p14:cNvPr>
                <p14:cNvContentPartPr/>
                <p14:nvPr/>
              </p14:nvContentPartPr>
              <p14:xfrm>
                <a:off x="6966382" y="1979173"/>
                <a:ext cx="66960" cy="87120"/>
              </p14:xfrm>
            </p:contentPart>
          </mc:Choice>
          <mc:Fallback xmlns="">
            <p:pic>
              <p:nvPicPr>
                <p:cNvPr id="100" name="Ink 99">
                  <a:extLst>
                    <a:ext uri="{FF2B5EF4-FFF2-40B4-BE49-F238E27FC236}">
                      <a16:creationId xmlns:a16="http://schemas.microsoft.com/office/drawing/2014/main" id="{F79139EA-B432-2C24-6EBF-9FBB5DCD35B8}"/>
                    </a:ext>
                  </a:extLst>
                </p:cNvPr>
                <p:cNvPicPr/>
                <p:nvPr/>
              </p:nvPicPr>
              <p:blipFill>
                <a:blip r:embed="rId159"/>
                <a:stretch>
                  <a:fillRect/>
                </a:stretch>
              </p:blipFill>
              <p:spPr>
                <a:xfrm>
                  <a:off x="6960262" y="1973053"/>
                  <a:ext cx="7920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1" name="Ink 100">
                  <a:extLst>
                    <a:ext uri="{FF2B5EF4-FFF2-40B4-BE49-F238E27FC236}">
                      <a16:creationId xmlns:a16="http://schemas.microsoft.com/office/drawing/2014/main" id="{B316AD22-CA27-ACFB-FB13-F7ED9366D8D1}"/>
                    </a:ext>
                  </a:extLst>
                </p14:cNvPr>
                <p14:cNvContentPartPr/>
                <p14:nvPr/>
              </p14:nvContentPartPr>
              <p14:xfrm>
                <a:off x="4821862" y="1418653"/>
                <a:ext cx="217080" cy="260280"/>
              </p14:xfrm>
            </p:contentPart>
          </mc:Choice>
          <mc:Fallback xmlns="">
            <p:pic>
              <p:nvPicPr>
                <p:cNvPr id="101" name="Ink 100">
                  <a:extLst>
                    <a:ext uri="{FF2B5EF4-FFF2-40B4-BE49-F238E27FC236}">
                      <a16:creationId xmlns:a16="http://schemas.microsoft.com/office/drawing/2014/main" id="{B316AD22-CA27-ACFB-FB13-F7ED9366D8D1}"/>
                    </a:ext>
                  </a:extLst>
                </p:cNvPr>
                <p:cNvPicPr/>
                <p:nvPr/>
              </p:nvPicPr>
              <p:blipFill>
                <a:blip r:embed="rId161"/>
                <a:stretch>
                  <a:fillRect/>
                </a:stretch>
              </p:blipFill>
              <p:spPr>
                <a:xfrm>
                  <a:off x="4815742" y="1412533"/>
                  <a:ext cx="22932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2" name="Ink 101">
                  <a:extLst>
                    <a:ext uri="{FF2B5EF4-FFF2-40B4-BE49-F238E27FC236}">
                      <a16:creationId xmlns:a16="http://schemas.microsoft.com/office/drawing/2014/main" id="{70A86586-7238-8815-DEF1-331AE387B638}"/>
                    </a:ext>
                  </a:extLst>
                </p14:cNvPr>
                <p14:cNvContentPartPr/>
                <p14:nvPr/>
              </p14:nvContentPartPr>
              <p14:xfrm>
                <a:off x="5133982" y="1429453"/>
                <a:ext cx="90360" cy="187200"/>
              </p14:xfrm>
            </p:contentPart>
          </mc:Choice>
          <mc:Fallback xmlns="">
            <p:pic>
              <p:nvPicPr>
                <p:cNvPr id="102" name="Ink 101">
                  <a:extLst>
                    <a:ext uri="{FF2B5EF4-FFF2-40B4-BE49-F238E27FC236}">
                      <a16:creationId xmlns:a16="http://schemas.microsoft.com/office/drawing/2014/main" id="{70A86586-7238-8815-DEF1-331AE387B638}"/>
                    </a:ext>
                  </a:extLst>
                </p:cNvPr>
                <p:cNvPicPr/>
                <p:nvPr/>
              </p:nvPicPr>
              <p:blipFill>
                <a:blip r:embed="rId163"/>
                <a:stretch>
                  <a:fillRect/>
                </a:stretch>
              </p:blipFill>
              <p:spPr>
                <a:xfrm>
                  <a:off x="5127862" y="1423333"/>
                  <a:ext cx="1026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3" name="Ink 102">
                  <a:extLst>
                    <a:ext uri="{FF2B5EF4-FFF2-40B4-BE49-F238E27FC236}">
                      <a16:creationId xmlns:a16="http://schemas.microsoft.com/office/drawing/2014/main" id="{71650E24-6FFD-C18D-5A42-FB52BD1C7CB8}"/>
                    </a:ext>
                  </a:extLst>
                </p14:cNvPr>
                <p14:cNvContentPartPr/>
                <p14:nvPr/>
              </p14:nvContentPartPr>
              <p14:xfrm>
                <a:off x="5269702" y="1391653"/>
                <a:ext cx="100080" cy="231120"/>
              </p14:xfrm>
            </p:contentPart>
          </mc:Choice>
          <mc:Fallback xmlns="">
            <p:pic>
              <p:nvPicPr>
                <p:cNvPr id="103" name="Ink 102">
                  <a:extLst>
                    <a:ext uri="{FF2B5EF4-FFF2-40B4-BE49-F238E27FC236}">
                      <a16:creationId xmlns:a16="http://schemas.microsoft.com/office/drawing/2014/main" id="{71650E24-6FFD-C18D-5A42-FB52BD1C7CB8}"/>
                    </a:ext>
                  </a:extLst>
                </p:cNvPr>
                <p:cNvPicPr/>
                <p:nvPr/>
              </p:nvPicPr>
              <p:blipFill>
                <a:blip r:embed="rId165"/>
                <a:stretch>
                  <a:fillRect/>
                </a:stretch>
              </p:blipFill>
              <p:spPr>
                <a:xfrm>
                  <a:off x="5263582" y="1385533"/>
                  <a:ext cx="1123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4" name="Ink 103">
                  <a:extLst>
                    <a:ext uri="{FF2B5EF4-FFF2-40B4-BE49-F238E27FC236}">
                      <a16:creationId xmlns:a16="http://schemas.microsoft.com/office/drawing/2014/main" id="{642110E7-B753-D06D-FA3B-E9D9A54FB459}"/>
                    </a:ext>
                  </a:extLst>
                </p14:cNvPr>
                <p14:cNvContentPartPr/>
                <p14:nvPr/>
              </p14:nvContentPartPr>
              <p14:xfrm>
                <a:off x="5417662" y="1333693"/>
                <a:ext cx="106560" cy="230760"/>
              </p14:xfrm>
            </p:contentPart>
          </mc:Choice>
          <mc:Fallback xmlns="">
            <p:pic>
              <p:nvPicPr>
                <p:cNvPr id="104" name="Ink 103">
                  <a:extLst>
                    <a:ext uri="{FF2B5EF4-FFF2-40B4-BE49-F238E27FC236}">
                      <a16:creationId xmlns:a16="http://schemas.microsoft.com/office/drawing/2014/main" id="{642110E7-B753-D06D-FA3B-E9D9A54FB459}"/>
                    </a:ext>
                  </a:extLst>
                </p:cNvPr>
                <p:cNvPicPr/>
                <p:nvPr/>
              </p:nvPicPr>
              <p:blipFill>
                <a:blip r:embed="rId167"/>
                <a:stretch>
                  <a:fillRect/>
                </a:stretch>
              </p:blipFill>
              <p:spPr>
                <a:xfrm>
                  <a:off x="5411542" y="1327573"/>
                  <a:ext cx="118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5" name="Ink 104">
                  <a:extLst>
                    <a:ext uri="{FF2B5EF4-FFF2-40B4-BE49-F238E27FC236}">
                      <a16:creationId xmlns:a16="http://schemas.microsoft.com/office/drawing/2014/main" id="{E496094B-19F2-F846-0809-234773D0A986}"/>
                    </a:ext>
                  </a:extLst>
                </p14:cNvPr>
                <p14:cNvContentPartPr/>
                <p14:nvPr/>
              </p14:nvContentPartPr>
              <p14:xfrm>
                <a:off x="5449342" y="1458253"/>
                <a:ext cx="90360" cy="68400"/>
              </p14:xfrm>
            </p:contentPart>
          </mc:Choice>
          <mc:Fallback xmlns="">
            <p:pic>
              <p:nvPicPr>
                <p:cNvPr id="105" name="Ink 104">
                  <a:extLst>
                    <a:ext uri="{FF2B5EF4-FFF2-40B4-BE49-F238E27FC236}">
                      <a16:creationId xmlns:a16="http://schemas.microsoft.com/office/drawing/2014/main" id="{E496094B-19F2-F846-0809-234773D0A986}"/>
                    </a:ext>
                  </a:extLst>
                </p:cNvPr>
                <p:cNvPicPr/>
                <p:nvPr/>
              </p:nvPicPr>
              <p:blipFill>
                <a:blip r:embed="rId169"/>
                <a:stretch>
                  <a:fillRect/>
                </a:stretch>
              </p:blipFill>
              <p:spPr>
                <a:xfrm>
                  <a:off x="5443222" y="1452133"/>
                  <a:ext cx="1026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8" name="Ink 107">
                  <a:extLst>
                    <a:ext uri="{FF2B5EF4-FFF2-40B4-BE49-F238E27FC236}">
                      <a16:creationId xmlns:a16="http://schemas.microsoft.com/office/drawing/2014/main" id="{1B940692-2E0D-734C-3683-2A4C2B899E49}"/>
                    </a:ext>
                  </a:extLst>
                </p14:cNvPr>
                <p14:cNvContentPartPr/>
                <p14:nvPr/>
              </p14:nvContentPartPr>
              <p14:xfrm>
                <a:off x="5256742" y="1541773"/>
                <a:ext cx="142920" cy="279000"/>
              </p14:xfrm>
            </p:contentPart>
          </mc:Choice>
          <mc:Fallback xmlns="">
            <p:pic>
              <p:nvPicPr>
                <p:cNvPr id="108" name="Ink 107">
                  <a:extLst>
                    <a:ext uri="{FF2B5EF4-FFF2-40B4-BE49-F238E27FC236}">
                      <a16:creationId xmlns:a16="http://schemas.microsoft.com/office/drawing/2014/main" id="{1B940692-2E0D-734C-3683-2A4C2B899E49}"/>
                    </a:ext>
                  </a:extLst>
                </p:cNvPr>
                <p:cNvPicPr/>
                <p:nvPr/>
              </p:nvPicPr>
              <p:blipFill>
                <a:blip r:embed="rId171"/>
                <a:stretch>
                  <a:fillRect/>
                </a:stretch>
              </p:blipFill>
              <p:spPr>
                <a:xfrm>
                  <a:off x="5250622" y="1535653"/>
                  <a:ext cx="1551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9" name="Ink 108">
                  <a:extLst>
                    <a:ext uri="{FF2B5EF4-FFF2-40B4-BE49-F238E27FC236}">
                      <a16:creationId xmlns:a16="http://schemas.microsoft.com/office/drawing/2014/main" id="{41B79F46-B2BB-964A-2186-E866D5A58E68}"/>
                    </a:ext>
                  </a:extLst>
                </p14:cNvPr>
                <p14:cNvContentPartPr/>
                <p14:nvPr/>
              </p14:nvContentPartPr>
              <p14:xfrm>
                <a:off x="5257822" y="1682533"/>
                <a:ext cx="228600" cy="199080"/>
              </p14:xfrm>
            </p:contentPart>
          </mc:Choice>
          <mc:Fallback xmlns="">
            <p:pic>
              <p:nvPicPr>
                <p:cNvPr id="109" name="Ink 108">
                  <a:extLst>
                    <a:ext uri="{FF2B5EF4-FFF2-40B4-BE49-F238E27FC236}">
                      <a16:creationId xmlns:a16="http://schemas.microsoft.com/office/drawing/2014/main" id="{41B79F46-B2BB-964A-2186-E866D5A58E68}"/>
                    </a:ext>
                  </a:extLst>
                </p:cNvPr>
                <p:cNvPicPr/>
                <p:nvPr/>
              </p:nvPicPr>
              <p:blipFill>
                <a:blip r:embed="rId173"/>
                <a:stretch>
                  <a:fillRect/>
                </a:stretch>
              </p:blipFill>
              <p:spPr>
                <a:xfrm>
                  <a:off x="5251702" y="1676413"/>
                  <a:ext cx="2408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2" name="Ink 111">
                  <a:extLst>
                    <a:ext uri="{FF2B5EF4-FFF2-40B4-BE49-F238E27FC236}">
                      <a16:creationId xmlns:a16="http://schemas.microsoft.com/office/drawing/2014/main" id="{E416759B-768C-B612-F119-DBFBA8520C33}"/>
                    </a:ext>
                  </a:extLst>
                </p14:cNvPr>
                <p14:cNvContentPartPr/>
                <p14:nvPr/>
              </p14:nvContentPartPr>
              <p14:xfrm>
                <a:off x="5141182" y="2701693"/>
                <a:ext cx="34200" cy="29880"/>
              </p14:xfrm>
            </p:contentPart>
          </mc:Choice>
          <mc:Fallback xmlns="">
            <p:pic>
              <p:nvPicPr>
                <p:cNvPr id="112" name="Ink 111">
                  <a:extLst>
                    <a:ext uri="{FF2B5EF4-FFF2-40B4-BE49-F238E27FC236}">
                      <a16:creationId xmlns:a16="http://schemas.microsoft.com/office/drawing/2014/main" id="{E416759B-768C-B612-F119-DBFBA8520C33}"/>
                    </a:ext>
                  </a:extLst>
                </p:cNvPr>
                <p:cNvPicPr/>
                <p:nvPr/>
              </p:nvPicPr>
              <p:blipFill>
                <a:blip r:embed="rId175"/>
                <a:stretch>
                  <a:fillRect/>
                </a:stretch>
              </p:blipFill>
              <p:spPr>
                <a:xfrm>
                  <a:off x="5135062" y="2695573"/>
                  <a:ext cx="46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3" name="Ink 112">
                  <a:extLst>
                    <a:ext uri="{FF2B5EF4-FFF2-40B4-BE49-F238E27FC236}">
                      <a16:creationId xmlns:a16="http://schemas.microsoft.com/office/drawing/2014/main" id="{70074772-0CC9-8757-6DD9-E385A722D540}"/>
                    </a:ext>
                  </a:extLst>
                </p14:cNvPr>
                <p14:cNvContentPartPr/>
                <p14:nvPr/>
              </p14:nvContentPartPr>
              <p14:xfrm>
                <a:off x="4810342" y="2635093"/>
                <a:ext cx="55800" cy="90360"/>
              </p14:xfrm>
            </p:contentPart>
          </mc:Choice>
          <mc:Fallback xmlns="">
            <p:pic>
              <p:nvPicPr>
                <p:cNvPr id="113" name="Ink 112">
                  <a:extLst>
                    <a:ext uri="{FF2B5EF4-FFF2-40B4-BE49-F238E27FC236}">
                      <a16:creationId xmlns:a16="http://schemas.microsoft.com/office/drawing/2014/main" id="{70074772-0CC9-8757-6DD9-E385A722D540}"/>
                    </a:ext>
                  </a:extLst>
                </p:cNvPr>
                <p:cNvPicPr/>
                <p:nvPr/>
              </p:nvPicPr>
              <p:blipFill>
                <a:blip r:embed="rId177"/>
                <a:stretch>
                  <a:fillRect/>
                </a:stretch>
              </p:blipFill>
              <p:spPr>
                <a:xfrm>
                  <a:off x="4804222" y="2628973"/>
                  <a:ext cx="680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4" name="Ink 113">
                  <a:extLst>
                    <a:ext uri="{FF2B5EF4-FFF2-40B4-BE49-F238E27FC236}">
                      <a16:creationId xmlns:a16="http://schemas.microsoft.com/office/drawing/2014/main" id="{A8C8EC47-3571-B13F-F863-C3B4BAB85530}"/>
                    </a:ext>
                  </a:extLst>
                </p14:cNvPr>
                <p14:cNvContentPartPr/>
                <p14:nvPr/>
              </p14:nvContentPartPr>
              <p14:xfrm>
                <a:off x="4934542" y="2729773"/>
                <a:ext cx="360" cy="360"/>
              </p14:xfrm>
            </p:contentPart>
          </mc:Choice>
          <mc:Fallback xmlns="">
            <p:pic>
              <p:nvPicPr>
                <p:cNvPr id="114" name="Ink 113">
                  <a:extLst>
                    <a:ext uri="{FF2B5EF4-FFF2-40B4-BE49-F238E27FC236}">
                      <a16:creationId xmlns:a16="http://schemas.microsoft.com/office/drawing/2014/main" id="{A8C8EC47-3571-B13F-F863-C3B4BAB85530}"/>
                    </a:ext>
                  </a:extLst>
                </p:cNvPr>
                <p:cNvPicPr/>
                <p:nvPr/>
              </p:nvPicPr>
              <p:blipFill>
                <a:blip r:embed="rId119"/>
                <a:stretch>
                  <a:fillRect/>
                </a:stretch>
              </p:blipFill>
              <p:spPr>
                <a:xfrm>
                  <a:off x="4928422" y="27236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5" name="Ink 114">
                  <a:extLst>
                    <a:ext uri="{FF2B5EF4-FFF2-40B4-BE49-F238E27FC236}">
                      <a16:creationId xmlns:a16="http://schemas.microsoft.com/office/drawing/2014/main" id="{38A742E8-A5D3-28DD-B942-219848689CC0}"/>
                    </a:ext>
                  </a:extLst>
                </p14:cNvPr>
                <p14:cNvContentPartPr/>
                <p14:nvPr/>
              </p14:nvContentPartPr>
              <p14:xfrm>
                <a:off x="4824742" y="2682613"/>
                <a:ext cx="360" cy="360"/>
              </p14:xfrm>
            </p:contentPart>
          </mc:Choice>
          <mc:Fallback xmlns="">
            <p:pic>
              <p:nvPicPr>
                <p:cNvPr id="115" name="Ink 114">
                  <a:extLst>
                    <a:ext uri="{FF2B5EF4-FFF2-40B4-BE49-F238E27FC236}">
                      <a16:creationId xmlns:a16="http://schemas.microsoft.com/office/drawing/2014/main" id="{38A742E8-A5D3-28DD-B942-219848689CC0}"/>
                    </a:ext>
                  </a:extLst>
                </p:cNvPr>
                <p:cNvPicPr/>
                <p:nvPr/>
              </p:nvPicPr>
              <p:blipFill>
                <a:blip r:embed="rId119"/>
                <a:stretch>
                  <a:fillRect/>
                </a:stretch>
              </p:blipFill>
              <p:spPr>
                <a:xfrm>
                  <a:off x="4818622" y="26764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a16="http://schemas.microsoft.com/office/drawing/2014/main" id="{39C30903-A5AF-68C3-CBA1-D842DD7C6EA7}"/>
                    </a:ext>
                  </a:extLst>
                </p14:cNvPr>
                <p14:cNvContentPartPr/>
                <p14:nvPr/>
              </p14:nvContentPartPr>
              <p14:xfrm>
                <a:off x="4816462" y="2668213"/>
                <a:ext cx="64080" cy="14400"/>
              </p14:xfrm>
            </p:contentPart>
          </mc:Choice>
          <mc:Fallback xmlns="">
            <p:pic>
              <p:nvPicPr>
                <p:cNvPr id="116" name="Ink 115">
                  <a:extLst>
                    <a:ext uri="{FF2B5EF4-FFF2-40B4-BE49-F238E27FC236}">
                      <a16:creationId xmlns:a16="http://schemas.microsoft.com/office/drawing/2014/main" id="{39C30903-A5AF-68C3-CBA1-D842DD7C6EA7}"/>
                    </a:ext>
                  </a:extLst>
                </p:cNvPr>
                <p:cNvPicPr/>
                <p:nvPr/>
              </p:nvPicPr>
              <p:blipFill>
                <a:blip r:embed="rId181"/>
                <a:stretch>
                  <a:fillRect/>
                </a:stretch>
              </p:blipFill>
              <p:spPr>
                <a:xfrm>
                  <a:off x="4810342" y="2662093"/>
                  <a:ext cx="763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8" name="Ink 117">
                  <a:extLst>
                    <a:ext uri="{FF2B5EF4-FFF2-40B4-BE49-F238E27FC236}">
                      <a16:creationId xmlns:a16="http://schemas.microsoft.com/office/drawing/2014/main" id="{BC0DFD4E-6AF2-6603-6D49-25D781CD36E8}"/>
                    </a:ext>
                  </a:extLst>
                </p14:cNvPr>
                <p14:cNvContentPartPr/>
                <p14:nvPr/>
              </p14:nvContentPartPr>
              <p14:xfrm>
                <a:off x="4920142" y="2650213"/>
                <a:ext cx="9000" cy="360"/>
              </p14:xfrm>
            </p:contentPart>
          </mc:Choice>
          <mc:Fallback xmlns="">
            <p:pic>
              <p:nvPicPr>
                <p:cNvPr id="118" name="Ink 117">
                  <a:extLst>
                    <a:ext uri="{FF2B5EF4-FFF2-40B4-BE49-F238E27FC236}">
                      <a16:creationId xmlns:a16="http://schemas.microsoft.com/office/drawing/2014/main" id="{BC0DFD4E-6AF2-6603-6D49-25D781CD36E8}"/>
                    </a:ext>
                  </a:extLst>
                </p:cNvPr>
                <p:cNvPicPr/>
                <p:nvPr/>
              </p:nvPicPr>
              <p:blipFill>
                <a:blip r:embed="rId183"/>
                <a:stretch>
                  <a:fillRect/>
                </a:stretch>
              </p:blipFill>
              <p:spPr>
                <a:xfrm>
                  <a:off x="4914022" y="2644093"/>
                  <a:ext cx="21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9" name="Ink 118">
                  <a:extLst>
                    <a:ext uri="{FF2B5EF4-FFF2-40B4-BE49-F238E27FC236}">
                      <a16:creationId xmlns:a16="http://schemas.microsoft.com/office/drawing/2014/main" id="{E0EEBD0D-D25E-DBC0-8BE8-104B4A710CC3}"/>
                    </a:ext>
                  </a:extLst>
                </p14:cNvPr>
                <p14:cNvContentPartPr/>
                <p14:nvPr/>
              </p14:nvContentPartPr>
              <p14:xfrm>
                <a:off x="4920142" y="2650213"/>
                <a:ext cx="360" cy="360"/>
              </p14:xfrm>
            </p:contentPart>
          </mc:Choice>
          <mc:Fallback xmlns="">
            <p:pic>
              <p:nvPicPr>
                <p:cNvPr id="119" name="Ink 118">
                  <a:extLst>
                    <a:ext uri="{FF2B5EF4-FFF2-40B4-BE49-F238E27FC236}">
                      <a16:creationId xmlns:a16="http://schemas.microsoft.com/office/drawing/2014/main" id="{E0EEBD0D-D25E-DBC0-8BE8-104B4A710CC3}"/>
                    </a:ext>
                  </a:extLst>
                </p:cNvPr>
                <p:cNvPicPr/>
                <p:nvPr/>
              </p:nvPicPr>
              <p:blipFill>
                <a:blip r:embed="rId119"/>
                <a:stretch>
                  <a:fillRect/>
                </a:stretch>
              </p:blipFill>
              <p:spPr>
                <a:xfrm>
                  <a:off x="4914022" y="26440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0" name="Ink 119">
                  <a:extLst>
                    <a:ext uri="{FF2B5EF4-FFF2-40B4-BE49-F238E27FC236}">
                      <a16:creationId xmlns:a16="http://schemas.microsoft.com/office/drawing/2014/main" id="{26BBB6B0-719A-9F60-5ECD-4935189EED19}"/>
                    </a:ext>
                  </a:extLst>
                </p14:cNvPr>
                <p14:cNvContentPartPr/>
                <p14:nvPr/>
              </p14:nvContentPartPr>
              <p14:xfrm>
                <a:off x="4920142" y="2631853"/>
                <a:ext cx="70200" cy="34560"/>
              </p14:xfrm>
            </p:contentPart>
          </mc:Choice>
          <mc:Fallback xmlns="">
            <p:pic>
              <p:nvPicPr>
                <p:cNvPr id="120" name="Ink 119">
                  <a:extLst>
                    <a:ext uri="{FF2B5EF4-FFF2-40B4-BE49-F238E27FC236}">
                      <a16:creationId xmlns:a16="http://schemas.microsoft.com/office/drawing/2014/main" id="{26BBB6B0-719A-9F60-5ECD-4935189EED19}"/>
                    </a:ext>
                  </a:extLst>
                </p:cNvPr>
                <p:cNvPicPr/>
                <p:nvPr/>
              </p:nvPicPr>
              <p:blipFill>
                <a:blip r:embed="rId186"/>
                <a:stretch>
                  <a:fillRect/>
                </a:stretch>
              </p:blipFill>
              <p:spPr>
                <a:xfrm>
                  <a:off x="4914022" y="2625733"/>
                  <a:ext cx="824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2" name="Ink 121">
                  <a:extLst>
                    <a:ext uri="{FF2B5EF4-FFF2-40B4-BE49-F238E27FC236}">
                      <a16:creationId xmlns:a16="http://schemas.microsoft.com/office/drawing/2014/main" id="{F3BFD374-3B85-1FFF-0C5D-001E4258CBA7}"/>
                    </a:ext>
                  </a:extLst>
                </p14:cNvPr>
                <p14:cNvContentPartPr/>
                <p14:nvPr/>
              </p14:nvContentPartPr>
              <p14:xfrm>
                <a:off x="4804582" y="2718253"/>
                <a:ext cx="61560" cy="51840"/>
              </p14:xfrm>
            </p:contentPart>
          </mc:Choice>
          <mc:Fallback xmlns="">
            <p:pic>
              <p:nvPicPr>
                <p:cNvPr id="122" name="Ink 121">
                  <a:extLst>
                    <a:ext uri="{FF2B5EF4-FFF2-40B4-BE49-F238E27FC236}">
                      <a16:creationId xmlns:a16="http://schemas.microsoft.com/office/drawing/2014/main" id="{F3BFD374-3B85-1FFF-0C5D-001E4258CBA7}"/>
                    </a:ext>
                  </a:extLst>
                </p:cNvPr>
                <p:cNvPicPr/>
                <p:nvPr/>
              </p:nvPicPr>
              <p:blipFill>
                <a:blip r:embed="rId188"/>
                <a:stretch>
                  <a:fillRect/>
                </a:stretch>
              </p:blipFill>
              <p:spPr>
                <a:xfrm>
                  <a:off x="4798462" y="2712133"/>
                  <a:ext cx="738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3" name="Ink 122">
                  <a:extLst>
                    <a:ext uri="{FF2B5EF4-FFF2-40B4-BE49-F238E27FC236}">
                      <a16:creationId xmlns:a16="http://schemas.microsoft.com/office/drawing/2014/main" id="{858C2884-0FE0-9456-416E-39512089F951}"/>
                    </a:ext>
                  </a:extLst>
                </p14:cNvPr>
                <p14:cNvContentPartPr/>
                <p14:nvPr/>
              </p14:nvContentPartPr>
              <p14:xfrm>
                <a:off x="4797742" y="2562013"/>
                <a:ext cx="68760" cy="261720"/>
              </p14:xfrm>
            </p:contentPart>
          </mc:Choice>
          <mc:Fallback xmlns="">
            <p:pic>
              <p:nvPicPr>
                <p:cNvPr id="123" name="Ink 122">
                  <a:extLst>
                    <a:ext uri="{FF2B5EF4-FFF2-40B4-BE49-F238E27FC236}">
                      <a16:creationId xmlns:a16="http://schemas.microsoft.com/office/drawing/2014/main" id="{858C2884-0FE0-9456-416E-39512089F951}"/>
                    </a:ext>
                  </a:extLst>
                </p:cNvPr>
                <p:cNvPicPr/>
                <p:nvPr/>
              </p:nvPicPr>
              <p:blipFill>
                <a:blip r:embed="rId190"/>
                <a:stretch>
                  <a:fillRect/>
                </a:stretch>
              </p:blipFill>
              <p:spPr>
                <a:xfrm>
                  <a:off x="4791622" y="2555893"/>
                  <a:ext cx="8100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4" name="Ink 123">
                  <a:extLst>
                    <a:ext uri="{FF2B5EF4-FFF2-40B4-BE49-F238E27FC236}">
                      <a16:creationId xmlns:a16="http://schemas.microsoft.com/office/drawing/2014/main" id="{9292C47B-B1D3-BB93-1D65-F19F094F0E8F}"/>
                    </a:ext>
                  </a:extLst>
                </p14:cNvPr>
                <p14:cNvContentPartPr/>
                <p14:nvPr/>
              </p14:nvContentPartPr>
              <p14:xfrm>
                <a:off x="4783342" y="2447533"/>
                <a:ext cx="118800" cy="171720"/>
              </p14:xfrm>
            </p:contentPart>
          </mc:Choice>
          <mc:Fallback xmlns="">
            <p:pic>
              <p:nvPicPr>
                <p:cNvPr id="124" name="Ink 123">
                  <a:extLst>
                    <a:ext uri="{FF2B5EF4-FFF2-40B4-BE49-F238E27FC236}">
                      <a16:creationId xmlns:a16="http://schemas.microsoft.com/office/drawing/2014/main" id="{9292C47B-B1D3-BB93-1D65-F19F094F0E8F}"/>
                    </a:ext>
                  </a:extLst>
                </p:cNvPr>
                <p:cNvPicPr/>
                <p:nvPr/>
              </p:nvPicPr>
              <p:blipFill>
                <a:blip r:embed="rId192"/>
                <a:stretch>
                  <a:fillRect/>
                </a:stretch>
              </p:blipFill>
              <p:spPr>
                <a:xfrm>
                  <a:off x="4777222" y="2441413"/>
                  <a:ext cx="131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5" name="Ink 124">
                  <a:extLst>
                    <a:ext uri="{FF2B5EF4-FFF2-40B4-BE49-F238E27FC236}">
                      <a16:creationId xmlns:a16="http://schemas.microsoft.com/office/drawing/2014/main" id="{1C8EE21B-B3E6-053A-F5D1-8F2A01CEF16B}"/>
                    </a:ext>
                  </a:extLst>
                </p14:cNvPr>
                <p14:cNvContentPartPr/>
                <p14:nvPr/>
              </p14:nvContentPartPr>
              <p14:xfrm>
                <a:off x="4986022" y="2593333"/>
                <a:ext cx="117000" cy="161280"/>
              </p14:xfrm>
            </p:contentPart>
          </mc:Choice>
          <mc:Fallback xmlns="">
            <p:pic>
              <p:nvPicPr>
                <p:cNvPr id="125" name="Ink 124">
                  <a:extLst>
                    <a:ext uri="{FF2B5EF4-FFF2-40B4-BE49-F238E27FC236}">
                      <a16:creationId xmlns:a16="http://schemas.microsoft.com/office/drawing/2014/main" id="{1C8EE21B-B3E6-053A-F5D1-8F2A01CEF16B}"/>
                    </a:ext>
                  </a:extLst>
                </p:cNvPr>
                <p:cNvPicPr/>
                <p:nvPr/>
              </p:nvPicPr>
              <p:blipFill>
                <a:blip r:embed="rId194"/>
                <a:stretch>
                  <a:fillRect/>
                </a:stretch>
              </p:blipFill>
              <p:spPr>
                <a:xfrm>
                  <a:off x="4979902" y="2587213"/>
                  <a:ext cx="129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7" name="Ink 126">
                  <a:extLst>
                    <a:ext uri="{FF2B5EF4-FFF2-40B4-BE49-F238E27FC236}">
                      <a16:creationId xmlns:a16="http://schemas.microsoft.com/office/drawing/2014/main" id="{6F92EA52-B62C-238F-8709-B6C0890B86DE}"/>
                    </a:ext>
                  </a:extLst>
                </p14:cNvPr>
                <p14:cNvContentPartPr/>
                <p14:nvPr/>
              </p14:nvContentPartPr>
              <p14:xfrm>
                <a:off x="5108062" y="2563813"/>
                <a:ext cx="100440" cy="191160"/>
              </p14:xfrm>
            </p:contentPart>
          </mc:Choice>
          <mc:Fallback xmlns="">
            <p:pic>
              <p:nvPicPr>
                <p:cNvPr id="127" name="Ink 126">
                  <a:extLst>
                    <a:ext uri="{FF2B5EF4-FFF2-40B4-BE49-F238E27FC236}">
                      <a16:creationId xmlns:a16="http://schemas.microsoft.com/office/drawing/2014/main" id="{6F92EA52-B62C-238F-8709-B6C0890B86DE}"/>
                    </a:ext>
                  </a:extLst>
                </p:cNvPr>
                <p:cNvPicPr/>
                <p:nvPr/>
              </p:nvPicPr>
              <p:blipFill>
                <a:blip r:embed="rId196"/>
                <a:stretch>
                  <a:fillRect/>
                </a:stretch>
              </p:blipFill>
              <p:spPr>
                <a:xfrm>
                  <a:off x="5101942" y="2557693"/>
                  <a:ext cx="1126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8" name="Ink 127">
                  <a:extLst>
                    <a:ext uri="{FF2B5EF4-FFF2-40B4-BE49-F238E27FC236}">
                      <a16:creationId xmlns:a16="http://schemas.microsoft.com/office/drawing/2014/main" id="{241AE595-46BD-4C92-ECAF-8BA58A8C60C9}"/>
                    </a:ext>
                  </a:extLst>
                </p14:cNvPr>
                <p14:cNvContentPartPr/>
                <p14:nvPr/>
              </p14:nvContentPartPr>
              <p14:xfrm>
                <a:off x="5265022" y="2421613"/>
                <a:ext cx="301320" cy="311400"/>
              </p14:xfrm>
            </p:contentPart>
          </mc:Choice>
          <mc:Fallback xmlns="">
            <p:pic>
              <p:nvPicPr>
                <p:cNvPr id="128" name="Ink 127">
                  <a:extLst>
                    <a:ext uri="{FF2B5EF4-FFF2-40B4-BE49-F238E27FC236}">
                      <a16:creationId xmlns:a16="http://schemas.microsoft.com/office/drawing/2014/main" id="{241AE595-46BD-4C92-ECAF-8BA58A8C60C9}"/>
                    </a:ext>
                  </a:extLst>
                </p:cNvPr>
                <p:cNvPicPr/>
                <p:nvPr/>
              </p:nvPicPr>
              <p:blipFill>
                <a:blip r:embed="rId198"/>
                <a:stretch>
                  <a:fillRect/>
                </a:stretch>
              </p:blipFill>
              <p:spPr>
                <a:xfrm>
                  <a:off x="5258902" y="2415493"/>
                  <a:ext cx="31356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9" name="Ink 128">
                  <a:extLst>
                    <a:ext uri="{FF2B5EF4-FFF2-40B4-BE49-F238E27FC236}">
                      <a16:creationId xmlns:a16="http://schemas.microsoft.com/office/drawing/2014/main" id="{2AE38B0B-068B-AB51-C898-EA662E83DEEC}"/>
                    </a:ext>
                  </a:extLst>
                </p14:cNvPr>
                <p14:cNvContentPartPr/>
                <p14:nvPr/>
              </p14:nvContentPartPr>
              <p14:xfrm>
                <a:off x="5570302" y="2514493"/>
                <a:ext cx="115920" cy="158400"/>
              </p14:xfrm>
            </p:contentPart>
          </mc:Choice>
          <mc:Fallback xmlns="">
            <p:pic>
              <p:nvPicPr>
                <p:cNvPr id="129" name="Ink 128">
                  <a:extLst>
                    <a:ext uri="{FF2B5EF4-FFF2-40B4-BE49-F238E27FC236}">
                      <a16:creationId xmlns:a16="http://schemas.microsoft.com/office/drawing/2014/main" id="{2AE38B0B-068B-AB51-C898-EA662E83DEEC}"/>
                    </a:ext>
                  </a:extLst>
                </p:cNvPr>
                <p:cNvPicPr/>
                <p:nvPr/>
              </p:nvPicPr>
              <p:blipFill>
                <a:blip r:embed="rId200"/>
                <a:stretch>
                  <a:fillRect/>
                </a:stretch>
              </p:blipFill>
              <p:spPr>
                <a:xfrm>
                  <a:off x="5564182" y="2508373"/>
                  <a:ext cx="128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0" name="Ink 129">
                  <a:extLst>
                    <a:ext uri="{FF2B5EF4-FFF2-40B4-BE49-F238E27FC236}">
                      <a16:creationId xmlns:a16="http://schemas.microsoft.com/office/drawing/2014/main" id="{A65E5937-0AE6-4145-19EF-B878D13B3961}"/>
                    </a:ext>
                  </a:extLst>
                </p14:cNvPr>
                <p14:cNvContentPartPr/>
                <p14:nvPr/>
              </p14:nvContentPartPr>
              <p14:xfrm>
                <a:off x="5701342" y="2434573"/>
                <a:ext cx="77760" cy="253800"/>
              </p14:xfrm>
            </p:contentPart>
          </mc:Choice>
          <mc:Fallback xmlns="">
            <p:pic>
              <p:nvPicPr>
                <p:cNvPr id="130" name="Ink 129">
                  <a:extLst>
                    <a:ext uri="{FF2B5EF4-FFF2-40B4-BE49-F238E27FC236}">
                      <a16:creationId xmlns:a16="http://schemas.microsoft.com/office/drawing/2014/main" id="{A65E5937-0AE6-4145-19EF-B878D13B3961}"/>
                    </a:ext>
                  </a:extLst>
                </p:cNvPr>
                <p:cNvPicPr/>
                <p:nvPr/>
              </p:nvPicPr>
              <p:blipFill>
                <a:blip r:embed="rId202"/>
                <a:stretch>
                  <a:fillRect/>
                </a:stretch>
              </p:blipFill>
              <p:spPr>
                <a:xfrm>
                  <a:off x="5695222" y="2428453"/>
                  <a:ext cx="900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1" name="Ink 130">
                  <a:extLst>
                    <a:ext uri="{FF2B5EF4-FFF2-40B4-BE49-F238E27FC236}">
                      <a16:creationId xmlns:a16="http://schemas.microsoft.com/office/drawing/2014/main" id="{6215FDA4-46E0-F4B9-DC65-E589E723985C}"/>
                    </a:ext>
                  </a:extLst>
                </p14:cNvPr>
                <p14:cNvContentPartPr/>
                <p14:nvPr/>
              </p14:nvContentPartPr>
              <p14:xfrm>
                <a:off x="5714302" y="2573533"/>
                <a:ext cx="117360" cy="50400"/>
              </p14:xfrm>
            </p:contentPart>
          </mc:Choice>
          <mc:Fallback xmlns="">
            <p:pic>
              <p:nvPicPr>
                <p:cNvPr id="131" name="Ink 130">
                  <a:extLst>
                    <a:ext uri="{FF2B5EF4-FFF2-40B4-BE49-F238E27FC236}">
                      <a16:creationId xmlns:a16="http://schemas.microsoft.com/office/drawing/2014/main" id="{6215FDA4-46E0-F4B9-DC65-E589E723985C}"/>
                    </a:ext>
                  </a:extLst>
                </p:cNvPr>
                <p:cNvPicPr/>
                <p:nvPr/>
              </p:nvPicPr>
              <p:blipFill>
                <a:blip r:embed="rId204"/>
                <a:stretch>
                  <a:fillRect/>
                </a:stretch>
              </p:blipFill>
              <p:spPr>
                <a:xfrm>
                  <a:off x="5708182" y="2567413"/>
                  <a:ext cx="1296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2" name="Ink 131">
                  <a:extLst>
                    <a:ext uri="{FF2B5EF4-FFF2-40B4-BE49-F238E27FC236}">
                      <a16:creationId xmlns:a16="http://schemas.microsoft.com/office/drawing/2014/main" id="{40635854-D21A-000D-9BAD-1072B49B0CFE}"/>
                    </a:ext>
                  </a:extLst>
                </p14:cNvPr>
                <p14:cNvContentPartPr/>
                <p14:nvPr/>
              </p14:nvContentPartPr>
              <p14:xfrm>
                <a:off x="5978182" y="2393533"/>
                <a:ext cx="121680" cy="249120"/>
              </p14:xfrm>
            </p:contentPart>
          </mc:Choice>
          <mc:Fallback xmlns="">
            <p:pic>
              <p:nvPicPr>
                <p:cNvPr id="132" name="Ink 131">
                  <a:extLst>
                    <a:ext uri="{FF2B5EF4-FFF2-40B4-BE49-F238E27FC236}">
                      <a16:creationId xmlns:a16="http://schemas.microsoft.com/office/drawing/2014/main" id="{40635854-D21A-000D-9BAD-1072B49B0CFE}"/>
                    </a:ext>
                  </a:extLst>
                </p:cNvPr>
                <p:cNvPicPr/>
                <p:nvPr/>
              </p:nvPicPr>
              <p:blipFill>
                <a:blip r:embed="rId206"/>
                <a:stretch>
                  <a:fillRect/>
                </a:stretch>
              </p:blipFill>
              <p:spPr>
                <a:xfrm>
                  <a:off x="5972062" y="2387413"/>
                  <a:ext cx="1339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3" name="Ink 132">
                  <a:extLst>
                    <a:ext uri="{FF2B5EF4-FFF2-40B4-BE49-F238E27FC236}">
                      <a16:creationId xmlns:a16="http://schemas.microsoft.com/office/drawing/2014/main" id="{4EEC675B-4AC2-130B-375F-2F3BFF10AC82}"/>
                    </a:ext>
                  </a:extLst>
                </p14:cNvPr>
                <p14:cNvContentPartPr/>
                <p14:nvPr/>
              </p14:nvContentPartPr>
              <p14:xfrm>
                <a:off x="6162862" y="2475613"/>
                <a:ext cx="18000" cy="133200"/>
              </p14:xfrm>
            </p:contentPart>
          </mc:Choice>
          <mc:Fallback xmlns="">
            <p:pic>
              <p:nvPicPr>
                <p:cNvPr id="133" name="Ink 132">
                  <a:extLst>
                    <a:ext uri="{FF2B5EF4-FFF2-40B4-BE49-F238E27FC236}">
                      <a16:creationId xmlns:a16="http://schemas.microsoft.com/office/drawing/2014/main" id="{4EEC675B-4AC2-130B-375F-2F3BFF10AC82}"/>
                    </a:ext>
                  </a:extLst>
                </p:cNvPr>
                <p:cNvPicPr/>
                <p:nvPr/>
              </p:nvPicPr>
              <p:blipFill>
                <a:blip r:embed="rId208"/>
                <a:stretch>
                  <a:fillRect/>
                </a:stretch>
              </p:blipFill>
              <p:spPr>
                <a:xfrm>
                  <a:off x="6156742" y="2469493"/>
                  <a:ext cx="302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4" name="Ink 133">
                  <a:extLst>
                    <a:ext uri="{FF2B5EF4-FFF2-40B4-BE49-F238E27FC236}">
                      <a16:creationId xmlns:a16="http://schemas.microsoft.com/office/drawing/2014/main" id="{48D80EFE-519A-2D38-CEBD-DF5EF9CD4037}"/>
                    </a:ext>
                  </a:extLst>
                </p14:cNvPr>
                <p14:cNvContentPartPr/>
                <p14:nvPr/>
              </p14:nvContentPartPr>
              <p14:xfrm>
                <a:off x="6165022" y="2594053"/>
                <a:ext cx="360" cy="360"/>
              </p14:xfrm>
            </p:contentPart>
          </mc:Choice>
          <mc:Fallback xmlns="">
            <p:pic>
              <p:nvPicPr>
                <p:cNvPr id="134" name="Ink 133">
                  <a:extLst>
                    <a:ext uri="{FF2B5EF4-FFF2-40B4-BE49-F238E27FC236}">
                      <a16:creationId xmlns:a16="http://schemas.microsoft.com/office/drawing/2014/main" id="{48D80EFE-519A-2D38-CEBD-DF5EF9CD4037}"/>
                    </a:ext>
                  </a:extLst>
                </p:cNvPr>
                <p:cNvPicPr/>
                <p:nvPr/>
              </p:nvPicPr>
              <p:blipFill>
                <a:blip r:embed="rId119"/>
                <a:stretch>
                  <a:fillRect/>
                </a:stretch>
              </p:blipFill>
              <p:spPr>
                <a:xfrm>
                  <a:off x="6158902" y="25879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5" name="Ink 134">
                  <a:extLst>
                    <a:ext uri="{FF2B5EF4-FFF2-40B4-BE49-F238E27FC236}">
                      <a16:creationId xmlns:a16="http://schemas.microsoft.com/office/drawing/2014/main" id="{07E00B35-285F-2E1A-2C8E-515B7346F597}"/>
                    </a:ext>
                  </a:extLst>
                </p14:cNvPr>
                <p14:cNvContentPartPr/>
                <p14:nvPr/>
              </p14:nvContentPartPr>
              <p14:xfrm>
                <a:off x="6165022" y="2398933"/>
                <a:ext cx="137160" cy="195120"/>
              </p14:xfrm>
            </p:contentPart>
          </mc:Choice>
          <mc:Fallback xmlns="">
            <p:pic>
              <p:nvPicPr>
                <p:cNvPr id="135" name="Ink 134">
                  <a:extLst>
                    <a:ext uri="{FF2B5EF4-FFF2-40B4-BE49-F238E27FC236}">
                      <a16:creationId xmlns:a16="http://schemas.microsoft.com/office/drawing/2014/main" id="{07E00B35-285F-2E1A-2C8E-515B7346F597}"/>
                    </a:ext>
                  </a:extLst>
                </p:cNvPr>
                <p:cNvPicPr/>
                <p:nvPr/>
              </p:nvPicPr>
              <p:blipFill>
                <a:blip r:embed="rId211"/>
                <a:stretch>
                  <a:fillRect/>
                </a:stretch>
              </p:blipFill>
              <p:spPr>
                <a:xfrm>
                  <a:off x="6158902" y="2392813"/>
                  <a:ext cx="1494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6" name="Ink 135">
                  <a:extLst>
                    <a:ext uri="{FF2B5EF4-FFF2-40B4-BE49-F238E27FC236}">
                      <a16:creationId xmlns:a16="http://schemas.microsoft.com/office/drawing/2014/main" id="{0F5CD2A9-A646-1552-C680-D97E076C0BF3}"/>
                    </a:ext>
                  </a:extLst>
                </p14:cNvPr>
                <p14:cNvContentPartPr/>
                <p14:nvPr/>
              </p14:nvContentPartPr>
              <p14:xfrm>
                <a:off x="6325582" y="2323333"/>
                <a:ext cx="133200" cy="203040"/>
              </p14:xfrm>
            </p:contentPart>
          </mc:Choice>
          <mc:Fallback xmlns="">
            <p:pic>
              <p:nvPicPr>
                <p:cNvPr id="136" name="Ink 135">
                  <a:extLst>
                    <a:ext uri="{FF2B5EF4-FFF2-40B4-BE49-F238E27FC236}">
                      <a16:creationId xmlns:a16="http://schemas.microsoft.com/office/drawing/2014/main" id="{0F5CD2A9-A646-1552-C680-D97E076C0BF3}"/>
                    </a:ext>
                  </a:extLst>
                </p:cNvPr>
                <p:cNvPicPr/>
                <p:nvPr/>
              </p:nvPicPr>
              <p:blipFill>
                <a:blip r:embed="rId213"/>
                <a:stretch>
                  <a:fillRect/>
                </a:stretch>
              </p:blipFill>
              <p:spPr>
                <a:xfrm>
                  <a:off x="6319462" y="2317213"/>
                  <a:ext cx="145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8" name="Ink 137">
                  <a:extLst>
                    <a:ext uri="{FF2B5EF4-FFF2-40B4-BE49-F238E27FC236}">
                      <a16:creationId xmlns:a16="http://schemas.microsoft.com/office/drawing/2014/main" id="{D87BA8A5-D77E-AF6A-7485-7ED609AD2C6B}"/>
                    </a:ext>
                  </a:extLst>
                </p14:cNvPr>
                <p14:cNvContentPartPr/>
                <p14:nvPr/>
              </p14:nvContentPartPr>
              <p14:xfrm>
                <a:off x="6591622" y="2285173"/>
                <a:ext cx="135720" cy="229680"/>
              </p14:xfrm>
            </p:contentPart>
          </mc:Choice>
          <mc:Fallback xmlns="">
            <p:pic>
              <p:nvPicPr>
                <p:cNvPr id="138" name="Ink 137">
                  <a:extLst>
                    <a:ext uri="{FF2B5EF4-FFF2-40B4-BE49-F238E27FC236}">
                      <a16:creationId xmlns:a16="http://schemas.microsoft.com/office/drawing/2014/main" id="{D87BA8A5-D77E-AF6A-7485-7ED609AD2C6B}"/>
                    </a:ext>
                  </a:extLst>
                </p:cNvPr>
                <p:cNvPicPr/>
                <p:nvPr/>
              </p:nvPicPr>
              <p:blipFill>
                <a:blip r:embed="rId215"/>
                <a:stretch>
                  <a:fillRect/>
                </a:stretch>
              </p:blipFill>
              <p:spPr>
                <a:xfrm>
                  <a:off x="6585502" y="2279053"/>
                  <a:ext cx="1479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9" name="Ink 138">
                  <a:extLst>
                    <a:ext uri="{FF2B5EF4-FFF2-40B4-BE49-F238E27FC236}">
                      <a16:creationId xmlns:a16="http://schemas.microsoft.com/office/drawing/2014/main" id="{43C345DC-B65B-E4B2-F530-FF8A87705E3D}"/>
                    </a:ext>
                  </a:extLst>
                </p14:cNvPr>
                <p14:cNvContentPartPr/>
                <p14:nvPr/>
              </p14:nvContentPartPr>
              <p14:xfrm>
                <a:off x="6641302" y="2335933"/>
                <a:ext cx="126000" cy="97920"/>
              </p14:xfrm>
            </p:contentPart>
          </mc:Choice>
          <mc:Fallback xmlns="">
            <p:pic>
              <p:nvPicPr>
                <p:cNvPr id="139" name="Ink 138">
                  <a:extLst>
                    <a:ext uri="{FF2B5EF4-FFF2-40B4-BE49-F238E27FC236}">
                      <a16:creationId xmlns:a16="http://schemas.microsoft.com/office/drawing/2014/main" id="{43C345DC-B65B-E4B2-F530-FF8A87705E3D}"/>
                    </a:ext>
                  </a:extLst>
                </p:cNvPr>
                <p:cNvPicPr/>
                <p:nvPr/>
              </p:nvPicPr>
              <p:blipFill>
                <a:blip r:embed="rId217"/>
                <a:stretch>
                  <a:fillRect/>
                </a:stretch>
              </p:blipFill>
              <p:spPr>
                <a:xfrm>
                  <a:off x="6635182" y="2329813"/>
                  <a:ext cx="138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1" name="Ink 140">
                  <a:extLst>
                    <a:ext uri="{FF2B5EF4-FFF2-40B4-BE49-F238E27FC236}">
                      <a16:creationId xmlns:a16="http://schemas.microsoft.com/office/drawing/2014/main" id="{EE7862F1-E827-890E-F00E-BC43CB71EAF0}"/>
                    </a:ext>
                  </a:extLst>
                </p14:cNvPr>
                <p14:cNvContentPartPr/>
                <p14:nvPr/>
              </p14:nvContentPartPr>
              <p14:xfrm>
                <a:off x="6853702" y="2252413"/>
                <a:ext cx="101880" cy="189000"/>
              </p14:xfrm>
            </p:contentPart>
          </mc:Choice>
          <mc:Fallback xmlns="">
            <p:pic>
              <p:nvPicPr>
                <p:cNvPr id="141" name="Ink 140">
                  <a:extLst>
                    <a:ext uri="{FF2B5EF4-FFF2-40B4-BE49-F238E27FC236}">
                      <a16:creationId xmlns:a16="http://schemas.microsoft.com/office/drawing/2014/main" id="{EE7862F1-E827-890E-F00E-BC43CB71EAF0}"/>
                    </a:ext>
                  </a:extLst>
                </p:cNvPr>
                <p:cNvPicPr/>
                <p:nvPr/>
              </p:nvPicPr>
              <p:blipFill>
                <a:blip r:embed="rId219"/>
                <a:stretch>
                  <a:fillRect/>
                </a:stretch>
              </p:blipFill>
              <p:spPr>
                <a:xfrm>
                  <a:off x="6847582" y="2246293"/>
                  <a:ext cx="1141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2" name="Ink 141">
                  <a:extLst>
                    <a:ext uri="{FF2B5EF4-FFF2-40B4-BE49-F238E27FC236}">
                      <a16:creationId xmlns:a16="http://schemas.microsoft.com/office/drawing/2014/main" id="{AD658945-93BF-D710-FABB-27101AA7D00D}"/>
                    </a:ext>
                  </a:extLst>
                </p14:cNvPr>
                <p14:cNvContentPartPr/>
                <p14:nvPr/>
              </p14:nvContentPartPr>
              <p14:xfrm>
                <a:off x="6863782" y="2218933"/>
                <a:ext cx="83160" cy="85320"/>
              </p14:xfrm>
            </p:contentPart>
          </mc:Choice>
          <mc:Fallback xmlns="">
            <p:pic>
              <p:nvPicPr>
                <p:cNvPr id="142" name="Ink 141">
                  <a:extLst>
                    <a:ext uri="{FF2B5EF4-FFF2-40B4-BE49-F238E27FC236}">
                      <a16:creationId xmlns:a16="http://schemas.microsoft.com/office/drawing/2014/main" id="{AD658945-93BF-D710-FABB-27101AA7D00D}"/>
                    </a:ext>
                  </a:extLst>
                </p:cNvPr>
                <p:cNvPicPr/>
                <p:nvPr/>
              </p:nvPicPr>
              <p:blipFill>
                <a:blip r:embed="rId221"/>
                <a:stretch>
                  <a:fillRect/>
                </a:stretch>
              </p:blipFill>
              <p:spPr>
                <a:xfrm>
                  <a:off x="6857662" y="2212813"/>
                  <a:ext cx="954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3" name="Ink 142">
                  <a:extLst>
                    <a:ext uri="{FF2B5EF4-FFF2-40B4-BE49-F238E27FC236}">
                      <a16:creationId xmlns:a16="http://schemas.microsoft.com/office/drawing/2014/main" id="{6E8A52A0-53B9-EAF4-AB2A-ABE959F3FD08}"/>
                    </a:ext>
                  </a:extLst>
                </p14:cNvPr>
                <p14:cNvContentPartPr/>
                <p14:nvPr/>
              </p14:nvContentPartPr>
              <p14:xfrm>
                <a:off x="7039102" y="2132173"/>
                <a:ext cx="68760" cy="259200"/>
              </p14:xfrm>
            </p:contentPart>
          </mc:Choice>
          <mc:Fallback xmlns="">
            <p:pic>
              <p:nvPicPr>
                <p:cNvPr id="143" name="Ink 142">
                  <a:extLst>
                    <a:ext uri="{FF2B5EF4-FFF2-40B4-BE49-F238E27FC236}">
                      <a16:creationId xmlns:a16="http://schemas.microsoft.com/office/drawing/2014/main" id="{6E8A52A0-53B9-EAF4-AB2A-ABE959F3FD08}"/>
                    </a:ext>
                  </a:extLst>
                </p:cNvPr>
                <p:cNvPicPr/>
                <p:nvPr/>
              </p:nvPicPr>
              <p:blipFill>
                <a:blip r:embed="rId223"/>
                <a:stretch>
                  <a:fillRect/>
                </a:stretch>
              </p:blipFill>
              <p:spPr>
                <a:xfrm>
                  <a:off x="7032982" y="2126053"/>
                  <a:ext cx="8100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4" name="Ink 143">
                  <a:extLst>
                    <a:ext uri="{FF2B5EF4-FFF2-40B4-BE49-F238E27FC236}">
                      <a16:creationId xmlns:a16="http://schemas.microsoft.com/office/drawing/2014/main" id="{61751689-E8E3-7161-881B-4598B0B04B74}"/>
                    </a:ext>
                  </a:extLst>
                </p14:cNvPr>
                <p14:cNvContentPartPr/>
                <p14:nvPr/>
              </p14:nvContentPartPr>
              <p14:xfrm>
                <a:off x="7005982" y="2158813"/>
                <a:ext cx="36360" cy="102240"/>
              </p14:xfrm>
            </p:contentPart>
          </mc:Choice>
          <mc:Fallback xmlns="">
            <p:pic>
              <p:nvPicPr>
                <p:cNvPr id="144" name="Ink 143">
                  <a:extLst>
                    <a:ext uri="{FF2B5EF4-FFF2-40B4-BE49-F238E27FC236}">
                      <a16:creationId xmlns:a16="http://schemas.microsoft.com/office/drawing/2014/main" id="{61751689-E8E3-7161-881B-4598B0B04B74}"/>
                    </a:ext>
                  </a:extLst>
                </p:cNvPr>
                <p:cNvPicPr/>
                <p:nvPr/>
              </p:nvPicPr>
              <p:blipFill>
                <a:blip r:embed="rId225"/>
                <a:stretch>
                  <a:fillRect/>
                </a:stretch>
              </p:blipFill>
              <p:spPr>
                <a:xfrm>
                  <a:off x="6999862" y="2152693"/>
                  <a:ext cx="486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5" name="Ink 144">
                  <a:extLst>
                    <a:ext uri="{FF2B5EF4-FFF2-40B4-BE49-F238E27FC236}">
                      <a16:creationId xmlns:a16="http://schemas.microsoft.com/office/drawing/2014/main" id="{3FE452A3-2CF3-2739-8A88-DEC7969CCA8A}"/>
                    </a:ext>
                  </a:extLst>
                </p14:cNvPr>
                <p14:cNvContentPartPr/>
                <p14:nvPr/>
              </p14:nvContentPartPr>
              <p14:xfrm>
                <a:off x="7144222" y="2207053"/>
                <a:ext cx="52560" cy="84600"/>
              </p14:xfrm>
            </p:contentPart>
          </mc:Choice>
          <mc:Fallback xmlns="">
            <p:pic>
              <p:nvPicPr>
                <p:cNvPr id="145" name="Ink 144">
                  <a:extLst>
                    <a:ext uri="{FF2B5EF4-FFF2-40B4-BE49-F238E27FC236}">
                      <a16:creationId xmlns:a16="http://schemas.microsoft.com/office/drawing/2014/main" id="{3FE452A3-2CF3-2739-8A88-DEC7969CCA8A}"/>
                    </a:ext>
                  </a:extLst>
                </p:cNvPr>
                <p:cNvPicPr/>
                <p:nvPr/>
              </p:nvPicPr>
              <p:blipFill>
                <a:blip r:embed="rId227"/>
                <a:stretch>
                  <a:fillRect/>
                </a:stretch>
              </p:blipFill>
              <p:spPr>
                <a:xfrm>
                  <a:off x="7138102" y="2200933"/>
                  <a:ext cx="648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7" name="Ink 146">
                  <a:extLst>
                    <a:ext uri="{FF2B5EF4-FFF2-40B4-BE49-F238E27FC236}">
                      <a16:creationId xmlns:a16="http://schemas.microsoft.com/office/drawing/2014/main" id="{283A2ED1-11C7-BF2A-BEDB-9AB47B5DBD43}"/>
                    </a:ext>
                  </a:extLst>
                </p14:cNvPr>
                <p14:cNvContentPartPr/>
                <p14:nvPr/>
              </p14:nvContentPartPr>
              <p14:xfrm>
                <a:off x="5099782" y="3000853"/>
                <a:ext cx="28800" cy="7920"/>
              </p14:xfrm>
            </p:contentPart>
          </mc:Choice>
          <mc:Fallback xmlns="">
            <p:pic>
              <p:nvPicPr>
                <p:cNvPr id="147" name="Ink 146">
                  <a:extLst>
                    <a:ext uri="{FF2B5EF4-FFF2-40B4-BE49-F238E27FC236}">
                      <a16:creationId xmlns:a16="http://schemas.microsoft.com/office/drawing/2014/main" id="{283A2ED1-11C7-BF2A-BEDB-9AB47B5DBD43}"/>
                    </a:ext>
                  </a:extLst>
                </p:cNvPr>
                <p:cNvPicPr/>
                <p:nvPr/>
              </p:nvPicPr>
              <p:blipFill>
                <a:blip r:embed="rId229"/>
                <a:stretch>
                  <a:fillRect/>
                </a:stretch>
              </p:blipFill>
              <p:spPr>
                <a:xfrm>
                  <a:off x="5093662" y="2994733"/>
                  <a:ext cx="410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8" name="Ink 147">
                  <a:extLst>
                    <a:ext uri="{FF2B5EF4-FFF2-40B4-BE49-F238E27FC236}">
                      <a16:creationId xmlns:a16="http://schemas.microsoft.com/office/drawing/2014/main" id="{092EF2DA-2321-594B-83D4-7021ADA01280}"/>
                    </a:ext>
                  </a:extLst>
                </p14:cNvPr>
                <p14:cNvContentPartPr/>
                <p14:nvPr/>
              </p14:nvContentPartPr>
              <p14:xfrm>
                <a:off x="5159902" y="2991853"/>
                <a:ext cx="40320" cy="5400"/>
              </p14:xfrm>
            </p:contentPart>
          </mc:Choice>
          <mc:Fallback xmlns="">
            <p:pic>
              <p:nvPicPr>
                <p:cNvPr id="148" name="Ink 147">
                  <a:extLst>
                    <a:ext uri="{FF2B5EF4-FFF2-40B4-BE49-F238E27FC236}">
                      <a16:creationId xmlns:a16="http://schemas.microsoft.com/office/drawing/2014/main" id="{092EF2DA-2321-594B-83D4-7021ADA01280}"/>
                    </a:ext>
                  </a:extLst>
                </p:cNvPr>
                <p:cNvPicPr/>
                <p:nvPr/>
              </p:nvPicPr>
              <p:blipFill>
                <a:blip r:embed="rId231"/>
                <a:stretch>
                  <a:fillRect/>
                </a:stretch>
              </p:blipFill>
              <p:spPr>
                <a:xfrm>
                  <a:off x="5153782" y="2985733"/>
                  <a:ext cx="525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0" name="Ink 149">
                  <a:extLst>
                    <a:ext uri="{FF2B5EF4-FFF2-40B4-BE49-F238E27FC236}">
                      <a16:creationId xmlns:a16="http://schemas.microsoft.com/office/drawing/2014/main" id="{1B3CA0F0-46B2-C09C-597D-F6E412DA25BF}"/>
                    </a:ext>
                  </a:extLst>
                </p14:cNvPr>
                <p14:cNvContentPartPr/>
                <p14:nvPr/>
              </p14:nvContentPartPr>
              <p14:xfrm>
                <a:off x="5098702" y="2861173"/>
                <a:ext cx="155520" cy="178200"/>
              </p14:xfrm>
            </p:contentPart>
          </mc:Choice>
          <mc:Fallback xmlns="">
            <p:pic>
              <p:nvPicPr>
                <p:cNvPr id="150" name="Ink 149">
                  <a:extLst>
                    <a:ext uri="{FF2B5EF4-FFF2-40B4-BE49-F238E27FC236}">
                      <a16:creationId xmlns:a16="http://schemas.microsoft.com/office/drawing/2014/main" id="{1B3CA0F0-46B2-C09C-597D-F6E412DA25BF}"/>
                    </a:ext>
                  </a:extLst>
                </p:cNvPr>
                <p:cNvPicPr/>
                <p:nvPr/>
              </p:nvPicPr>
              <p:blipFill>
                <a:blip r:embed="rId233"/>
                <a:stretch>
                  <a:fillRect/>
                </a:stretch>
              </p:blipFill>
              <p:spPr>
                <a:xfrm>
                  <a:off x="5092582" y="2855053"/>
                  <a:ext cx="1677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2" name="Ink 151">
                  <a:extLst>
                    <a:ext uri="{FF2B5EF4-FFF2-40B4-BE49-F238E27FC236}">
                      <a16:creationId xmlns:a16="http://schemas.microsoft.com/office/drawing/2014/main" id="{2D1E739D-3D23-F3A6-0CEC-121240477FD0}"/>
                    </a:ext>
                  </a:extLst>
                </p14:cNvPr>
                <p14:cNvContentPartPr/>
                <p14:nvPr/>
              </p14:nvContentPartPr>
              <p14:xfrm>
                <a:off x="5277262" y="2873773"/>
                <a:ext cx="109440" cy="116280"/>
              </p14:xfrm>
            </p:contentPart>
          </mc:Choice>
          <mc:Fallback xmlns="">
            <p:pic>
              <p:nvPicPr>
                <p:cNvPr id="152" name="Ink 151">
                  <a:extLst>
                    <a:ext uri="{FF2B5EF4-FFF2-40B4-BE49-F238E27FC236}">
                      <a16:creationId xmlns:a16="http://schemas.microsoft.com/office/drawing/2014/main" id="{2D1E739D-3D23-F3A6-0CEC-121240477FD0}"/>
                    </a:ext>
                  </a:extLst>
                </p:cNvPr>
                <p:cNvPicPr/>
                <p:nvPr/>
              </p:nvPicPr>
              <p:blipFill>
                <a:blip r:embed="rId235"/>
                <a:stretch>
                  <a:fillRect/>
                </a:stretch>
              </p:blipFill>
              <p:spPr>
                <a:xfrm>
                  <a:off x="5271142" y="2867653"/>
                  <a:ext cx="1216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3" name="Ink 152">
                  <a:extLst>
                    <a:ext uri="{FF2B5EF4-FFF2-40B4-BE49-F238E27FC236}">
                      <a16:creationId xmlns:a16="http://schemas.microsoft.com/office/drawing/2014/main" id="{D0EDE429-9DE1-2C33-ADCE-93FE78136CD3}"/>
                    </a:ext>
                  </a:extLst>
                </p14:cNvPr>
                <p14:cNvContentPartPr/>
                <p14:nvPr/>
              </p14:nvContentPartPr>
              <p14:xfrm>
                <a:off x="5410822" y="2835253"/>
                <a:ext cx="77400" cy="126000"/>
              </p14:xfrm>
            </p:contentPart>
          </mc:Choice>
          <mc:Fallback xmlns="">
            <p:pic>
              <p:nvPicPr>
                <p:cNvPr id="153" name="Ink 152">
                  <a:extLst>
                    <a:ext uri="{FF2B5EF4-FFF2-40B4-BE49-F238E27FC236}">
                      <a16:creationId xmlns:a16="http://schemas.microsoft.com/office/drawing/2014/main" id="{D0EDE429-9DE1-2C33-ADCE-93FE78136CD3}"/>
                    </a:ext>
                  </a:extLst>
                </p:cNvPr>
                <p:cNvPicPr/>
                <p:nvPr/>
              </p:nvPicPr>
              <p:blipFill>
                <a:blip r:embed="rId237"/>
                <a:stretch>
                  <a:fillRect/>
                </a:stretch>
              </p:blipFill>
              <p:spPr>
                <a:xfrm>
                  <a:off x="5404702" y="2829133"/>
                  <a:ext cx="896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54" name="Ink 153">
                  <a:extLst>
                    <a:ext uri="{FF2B5EF4-FFF2-40B4-BE49-F238E27FC236}">
                      <a16:creationId xmlns:a16="http://schemas.microsoft.com/office/drawing/2014/main" id="{1475F17A-69B5-77E9-1012-B24E83CF98C4}"/>
                    </a:ext>
                  </a:extLst>
                </p14:cNvPr>
                <p14:cNvContentPartPr/>
                <p14:nvPr/>
              </p14:nvContentPartPr>
              <p14:xfrm>
                <a:off x="5570302" y="2877373"/>
                <a:ext cx="360" cy="360"/>
              </p14:xfrm>
            </p:contentPart>
          </mc:Choice>
          <mc:Fallback xmlns="">
            <p:pic>
              <p:nvPicPr>
                <p:cNvPr id="154" name="Ink 153">
                  <a:extLst>
                    <a:ext uri="{FF2B5EF4-FFF2-40B4-BE49-F238E27FC236}">
                      <a16:creationId xmlns:a16="http://schemas.microsoft.com/office/drawing/2014/main" id="{1475F17A-69B5-77E9-1012-B24E83CF98C4}"/>
                    </a:ext>
                  </a:extLst>
                </p:cNvPr>
                <p:cNvPicPr/>
                <p:nvPr/>
              </p:nvPicPr>
              <p:blipFill>
                <a:blip r:embed="rId119"/>
                <a:stretch>
                  <a:fillRect/>
                </a:stretch>
              </p:blipFill>
              <p:spPr>
                <a:xfrm>
                  <a:off x="5564182" y="28712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5" name="Ink 154">
                  <a:extLst>
                    <a:ext uri="{FF2B5EF4-FFF2-40B4-BE49-F238E27FC236}">
                      <a16:creationId xmlns:a16="http://schemas.microsoft.com/office/drawing/2014/main" id="{151E9704-5A10-9373-CBEE-0A613226B575}"/>
                    </a:ext>
                  </a:extLst>
                </p14:cNvPr>
                <p14:cNvContentPartPr/>
                <p14:nvPr/>
              </p14:nvContentPartPr>
              <p14:xfrm>
                <a:off x="5540422" y="2737693"/>
                <a:ext cx="69480" cy="209520"/>
              </p14:xfrm>
            </p:contentPart>
          </mc:Choice>
          <mc:Fallback xmlns="">
            <p:pic>
              <p:nvPicPr>
                <p:cNvPr id="155" name="Ink 154">
                  <a:extLst>
                    <a:ext uri="{FF2B5EF4-FFF2-40B4-BE49-F238E27FC236}">
                      <a16:creationId xmlns:a16="http://schemas.microsoft.com/office/drawing/2014/main" id="{151E9704-5A10-9373-CBEE-0A613226B575}"/>
                    </a:ext>
                  </a:extLst>
                </p:cNvPr>
                <p:cNvPicPr/>
                <p:nvPr/>
              </p:nvPicPr>
              <p:blipFill>
                <a:blip r:embed="rId240"/>
                <a:stretch>
                  <a:fillRect/>
                </a:stretch>
              </p:blipFill>
              <p:spPr>
                <a:xfrm>
                  <a:off x="5534302" y="2731573"/>
                  <a:ext cx="817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6" name="Ink 155">
                  <a:extLst>
                    <a:ext uri="{FF2B5EF4-FFF2-40B4-BE49-F238E27FC236}">
                      <a16:creationId xmlns:a16="http://schemas.microsoft.com/office/drawing/2014/main" id="{CC457E3E-59C0-F71D-82AA-87D723D45AD5}"/>
                    </a:ext>
                  </a:extLst>
                </p14:cNvPr>
                <p14:cNvContentPartPr/>
                <p14:nvPr/>
              </p14:nvContentPartPr>
              <p14:xfrm>
                <a:off x="5536102" y="2818333"/>
                <a:ext cx="104040" cy="55800"/>
              </p14:xfrm>
            </p:contentPart>
          </mc:Choice>
          <mc:Fallback xmlns="">
            <p:pic>
              <p:nvPicPr>
                <p:cNvPr id="156" name="Ink 155">
                  <a:extLst>
                    <a:ext uri="{FF2B5EF4-FFF2-40B4-BE49-F238E27FC236}">
                      <a16:creationId xmlns:a16="http://schemas.microsoft.com/office/drawing/2014/main" id="{CC457E3E-59C0-F71D-82AA-87D723D45AD5}"/>
                    </a:ext>
                  </a:extLst>
                </p:cNvPr>
                <p:cNvPicPr/>
                <p:nvPr/>
              </p:nvPicPr>
              <p:blipFill>
                <a:blip r:embed="rId242"/>
                <a:stretch>
                  <a:fillRect/>
                </a:stretch>
              </p:blipFill>
              <p:spPr>
                <a:xfrm>
                  <a:off x="5529982" y="2812213"/>
                  <a:ext cx="1162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8" name="Ink 157">
                  <a:extLst>
                    <a:ext uri="{FF2B5EF4-FFF2-40B4-BE49-F238E27FC236}">
                      <a16:creationId xmlns:a16="http://schemas.microsoft.com/office/drawing/2014/main" id="{B085535F-E573-7D0D-9336-58A3478D37C3}"/>
                    </a:ext>
                  </a:extLst>
                </p14:cNvPr>
                <p14:cNvContentPartPr/>
                <p14:nvPr/>
              </p14:nvContentPartPr>
              <p14:xfrm>
                <a:off x="5845342" y="2767213"/>
                <a:ext cx="190440" cy="139320"/>
              </p14:xfrm>
            </p:contentPart>
          </mc:Choice>
          <mc:Fallback xmlns="">
            <p:pic>
              <p:nvPicPr>
                <p:cNvPr id="158" name="Ink 157">
                  <a:extLst>
                    <a:ext uri="{FF2B5EF4-FFF2-40B4-BE49-F238E27FC236}">
                      <a16:creationId xmlns:a16="http://schemas.microsoft.com/office/drawing/2014/main" id="{B085535F-E573-7D0D-9336-58A3478D37C3}"/>
                    </a:ext>
                  </a:extLst>
                </p:cNvPr>
                <p:cNvPicPr/>
                <p:nvPr/>
              </p:nvPicPr>
              <p:blipFill>
                <a:blip r:embed="rId244"/>
                <a:stretch>
                  <a:fillRect/>
                </a:stretch>
              </p:blipFill>
              <p:spPr>
                <a:xfrm>
                  <a:off x="5839222" y="2761093"/>
                  <a:ext cx="202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9" name="Ink 158">
                  <a:extLst>
                    <a:ext uri="{FF2B5EF4-FFF2-40B4-BE49-F238E27FC236}">
                      <a16:creationId xmlns:a16="http://schemas.microsoft.com/office/drawing/2014/main" id="{B7693323-BEBD-8927-D16E-C2BFD324C318}"/>
                    </a:ext>
                  </a:extLst>
                </p14:cNvPr>
                <p14:cNvContentPartPr/>
                <p14:nvPr/>
              </p14:nvContentPartPr>
              <p14:xfrm>
                <a:off x="6020302" y="2592613"/>
                <a:ext cx="142200" cy="265320"/>
              </p14:xfrm>
            </p:contentPart>
          </mc:Choice>
          <mc:Fallback xmlns="">
            <p:pic>
              <p:nvPicPr>
                <p:cNvPr id="159" name="Ink 158">
                  <a:extLst>
                    <a:ext uri="{FF2B5EF4-FFF2-40B4-BE49-F238E27FC236}">
                      <a16:creationId xmlns:a16="http://schemas.microsoft.com/office/drawing/2014/main" id="{B7693323-BEBD-8927-D16E-C2BFD324C318}"/>
                    </a:ext>
                  </a:extLst>
                </p:cNvPr>
                <p:cNvPicPr/>
                <p:nvPr/>
              </p:nvPicPr>
              <p:blipFill>
                <a:blip r:embed="rId246"/>
                <a:stretch>
                  <a:fillRect/>
                </a:stretch>
              </p:blipFill>
              <p:spPr>
                <a:xfrm>
                  <a:off x="6014182" y="2586493"/>
                  <a:ext cx="154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0" name="Ink 159">
                  <a:extLst>
                    <a:ext uri="{FF2B5EF4-FFF2-40B4-BE49-F238E27FC236}">
                      <a16:creationId xmlns:a16="http://schemas.microsoft.com/office/drawing/2014/main" id="{C31EB7C2-1F94-D42A-DABF-EA5DC36A3148}"/>
                    </a:ext>
                  </a:extLst>
                </p14:cNvPr>
                <p14:cNvContentPartPr/>
                <p14:nvPr/>
              </p14:nvContentPartPr>
              <p14:xfrm>
                <a:off x="6180502" y="2530333"/>
                <a:ext cx="93240" cy="299160"/>
              </p14:xfrm>
            </p:contentPart>
          </mc:Choice>
          <mc:Fallback xmlns="">
            <p:pic>
              <p:nvPicPr>
                <p:cNvPr id="160" name="Ink 159">
                  <a:extLst>
                    <a:ext uri="{FF2B5EF4-FFF2-40B4-BE49-F238E27FC236}">
                      <a16:creationId xmlns:a16="http://schemas.microsoft.com/office/drawing/2014/main" id="{C31EB7C2-1F94-D42A-DABF-EA5DC36A3148}"/>
                    </a:ext>
                  </a:extLst>
                </p:cNvPr>
                <p:cNvPicPr/>
                <p:nvPr/>
              </p:nvPicPr>
              <p:blipFill>
                <a:blip r:embed="rId248"/>
                <a:stretch>
                  <a:fillRect/>
                </a:stretch>
              </p:blipFill>
              <p:spPr>
                <a:xfrm>
                  <a:off x="6174382" y="2524213"/>
                  <a:ext cx="10548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1" name="Ink 160">
                  <a:extLst>
                    <a:ext uri="{FF2B5EF4-FFF2-40B4-BE49-F238E27FC236}">
                      <a16:creationId xmlns:a16="http://schemas.microsoft.com/office/drawing/2014/main" id="{EB57676E-0533-7CD0-4A27-50D0E9EA332C}"/>
                    </a:ext>
                  </a:extLst>
                </p14:cNvPr>
                <p14:cNvContentPartPr/>
                <p14:nvPr/>
              </p14:nvContentPartPr>
              <p14:xfrm>
                <a:off x="6294622" y="2681533"/>
                <a:ext cx="38880" cy="126000"/>
              </p14:xfrm>
            </p:contentPart>
          </mc:Choice>
          <mc:Fallback xmlns="">
            <p:pic>
              <p:nvPicPr>
                <p:cNvPr id="161" name="Ink 160">
                  <a:extLst>
                    <a:ext uri="{FF2B5EF4-FFF2-40B4-BE49-F238E27FC236}">
                      <a16:creationId xmlns:a16="http://schemas.microsoft.com/office/drawing/2014/main" id="{EB57676E-0533-7CD0-4A27-50D0E9EA332C}"/>
                    </a:ext>
                  </a:extLst>
                </p:cNvPr>
                <p:cNvPicPr/>
                <p:nvPr/>
              </p:nvPicPr>
              <p:blipFill>
                <a:blip r:embed="rId250"/>
                <a:stretch>
                  <a:fillRect/>
                </a:stretch>
              </p:blipFill>
              <p:spPr>
                <a:xfrm>
                  <a:off x="6288502" y="2675413"/>
                  <a:ext cx="51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2" name="Ink 161">
                  <a:extLst>
                    <a:ext uri="{FF2B5EF4-FFF2-40B4-BE49-F238E27FC236}">
                      <a16:creationId xmlns:a16="http://schemas.microsoft.com/office/drawing/2014/main" id="{51D224FF-8DE7-662B-3847-A46CFF26739E}"/>
                    </a:ext>
                  </a:extLst>
                </p14:cNvPr>
                <p14:cNvContentPartPr/>
                <p14:nvPr/>
              </p14:nvContentPartPr>
              <p14:xfrm>
                <a:off x="6294622" y="2686213"/>
                <a:ext cx="360" cy="360"/>
              </p14:xfrm>
            </p:contentPart>
          </mc:Choice>
          <mc:Fallback xmlns="">
            <p:pic>
              <p:nvPicPr>
                <p:cNvPr id="162" name="Ink 161">
                  <a:extLst>
                    <a:ext uri="{FF2B5EF4-FFF2-40B4-BE49-F238E27FC236}">
                      <a16:creationId xmlns:a16="http://schemas.microsoft.com/office/drawing/2014/main" id="{51D224FF-8DE7-662B-3847-A46CFF26739E}"/>
                    </a:ext>
                  </a:extLst>
                </p:cNvPr>
                <p:cNvPicPr/>
                <p:nvPr/>
              </p:nvPicPr>
              <p:blipFill>
                <a:blip r:embed="rId119"/>
                <a:stretch>
                  <a:fillRect/>
                </a:stretch>
              </p:blipFill>
              <p:spPr>
                <a:xfrm>
                  <a:off x="6288502" y="26800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3" name="Ink 162">
                  <a:extLst>
                    <a:ext uri="{FF2B5EF4-FFF2-40B4-BE49-F238E27FC236}">
                      <a16:creationId xmlns:a16="http://schemas.microsoft.com/office/drawing/2014/main" id="{70BFC6E0-36D3-06C8-D53F-4C41B6C75C10}"/>
                    </a:ext>
                  </a:extLst>
                </p14:cNvPr>
                <p14:cNvContentPartPr/>
                <p14:nvPr/>
              </p14:nvContentPartPr>
              <p14:xfrm>
                <a:off x="6294622" y="2613493"/>
                <a:ext cx="102960" cy="165240"/>
              </p14:xfrm>
            </p:contentPart>
          </mc:Choice>
          <mc:Fallback xmlns="">
            <p:pic>
              <p:nvPicPr>
                <p:cNvPr id="163" name="Ink 162">
                  <a:extLst>
                    <a:ext uri="{FF2B5EF4-FFF2-40B4-BE49-F238E27FC236}">
                      <a16:creationId xmlns:a16="http://schemas.microsoft.com/office/drawing/2014/main" id="{70BFC6E0-36D3-06C8-D53F-4C41B6C75C10}"/>
                    </a:ext>
                  </a:extLst>
                </p:cNvPr>
                <p:cNvPicPr/>
                <p:nvPr/>
              </p:nvPicPr>
              <p:blipFill>
                <a:blip r:embed="rId253"/>
                <a:stretch>
                  <a:fillRect/>
                </a:stretch>
              </p:blipFill>
              <p:spPr>
                <a:xfrm>
                  <a:off x="6288502" y="2607373"/>
                  <a:ext cx="1152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4" name="Ink 163">
                  <a:extLst>
                    <a:ext uri="{FF2B5EF4-FFF2-40B4-BE49-F238E27FC236}">
                      <a16:creationId xmlns:a16="http://schemas.microsoft.com/office/drawing/2014/main" id="{997EF7EE-12D1-C923-EE79-4D6D17EA6ECC}"/>
                    </a:ext>
                  </a:extLst>
                </p14:cNvPr>
                <p14:cNvContentPartPr/>
                <p14:nvPr/>
              </p14:nvContentPartPr>
              <p14:xfrm>
                <a:off x="6348982" y="2673613"/>
                <a:ext cx="129960" cy="61920"/>
              </p14:xfrm>
            </p:contentPart>
          </mc:Choice>
          <mc:Fallback xmlns="">
            <p:pic>
              <p:nvPicPr>
                <p:cNvPr id="164" name="Ink 163">
                  <a:extLst>
                    <a:ext uri="{FF2B5EF4-FFF2-40B4-BE49-F238E27FC236}">
                      <a16:creationId xmlns:a16="http://schemas.microsoft.com/office/drawing/2014/main" id="{997EF7EE-12D1-C923-EE79-4D6D17EA6ECC}"/>
                    </a:ext>
                  </a:extLst>
                </p:cNvPr>
                <p:cNvPicPr/>
                <p:nvPr/>
              </p:nvPicPr>
              <p:blipFill>
                <a:blip r:embed="rId255"/>
                <a:stretch>
                  <a:fillRect/>
                </a:stretch>
              </p:blipFill>
              <p:spPr>
                <a:xfrm>
                  <a:off x="6342862" y="2667493"/>
                  <a:ext cx="1422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5" name="Ink 164">
                  <a:extLst>
                    <a:ext uri="{FF2B5EF4-FFF2-40B4-BE49-F238E27FC236}">
                      <a16:creationId xmlns:a16="http://schemas.microsoft.com/office/drawing/2014/main" id="{3A0DEC7C-11AE-E021-F9DA-13197D5A5BD7}"/>
                    </a:ext>
                  </a:extLst>
                </p14:cNvPr>
                <p14:cNvContentPartPr/>
                <p14:nvPr/>
              </p14:nvContentPartPr>
              <p14:xfrm>
                <a:off x="6474262" y="2685133"/>
                <a:ext cx="55800" cy="93240"/>
              </p14:xfrm>
            </p:contentPart>
          </mc:Choice>
          <mc:Fallback xmlns="">
            <p:pic>
              <p:nvPicPr>
                <p:cNvPr id="165" name="Ink 164">
                  <a:extLst>
                    <a:ext uri="{FF2B5EF4-FFF2-40B4-BE49-F238E27FC236}">
                      <a16:creationId xmlns:a16="http://schemas.microsoft.com/office/drawing/2014/main" id="{3A0DEC7C-11AE-E021-F9DA-13197D5A5BD7}"/>
                    </a:ext>
                  </a:extLst>
                </p:cNvPr>
                <p:cNvPicPr/>
                <p:nvPr/>
              </p:nvPicPr>
              <p:blipFill>
                <a:blip r:embed="rId257"/>
                <a:stretch>
                  <a:fillRect/>
                </a:stretch>
              </p:blipFill>
              <p:spPr>
                <a:xfrm>
                  <a:off x="6468142" y="2679013"/>
                  <a:ext cx="680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6" name="Ink 165">
                  <a:extLst>
                    <a:ext uri="{FF2B5EF4-FFF2-40B4-BE49-F238E27FC236}">
                      <a16:creationId xmlns:a16="http://schemas.microsoft.com/office/drawing/2014/main" id="{569EC554-FF77-2263-B323-AE21CC783C31}"/>
                    </a:ext>
                  </a:extLst>
                </p14:cNvPr>
                <p14:cNvContentPartPr/>
                <p14:nvPr/>
              </p14:nvContentPartPr>
              <p14:xfrm>
                <a:off x="6474262" y="2685133"/>
                <a:ext cx="360" cy="360"/>
              </p14:xfrm>
            </p:contentPart>
          </mc:Choice>
          <mc:Fallback xmlns="">
            <p:pic>
              <p:nvPicPr>
                <p:cNvPr id="166" name="Ink 165">
                  <a:extLst>
                    <a:ext uri="{FF2B5EF4-FFF2-40B4-BE49-F238E27FC236}">
                      <a16:creationId xmlns:a16="http://schemas.microsoft.com/office/drawing/2014/main" id="{569EC554-FF77-2263-B323-AE21CC783C31}"/>
                    </a:ext>
                  </a:extLst>
                </p:cNvPr>
                <p:cNvPicPr/>
                <p:nvPr/>
              </p:nvPicPr>
              <p:blipFill>
                <a:blip r:embed="rId119"/>
                <a:stretch>
                  <a:fillRect/>
                </a:stretch>
              </p:blipFill>
              <p:spPr>
                <a:xfrm>
                  <a:off x="6468142" y="26790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7" name="Ink 166">
                  <a:extLst>
                    <a:ext uri="{FF2B5EF4-FFF2-40B4-BE49-F238E27FC236}">
                      <a16:creationId xmlns:a16="http://schemas.microsoft.com/office/drawing/2014/main" id="{15DD7EF3-BD41-FF0F-8262-875FF820AAEE}"/>
                    </a:ext>
                  </a:extLst>
                </p14:cNvPr>
                <p14:cNvContentPartPr/>
                <p14:nvPr/>
              </p14:nvContentPartPr>
              <p14:xfrm>
                <a:off x="6474262" y="2628973"/>
                <a:ext cx="100080" cy="107280"/>
              </p14:xfrm>
            </p:contentPart>
          </mc:Choice>
          <mc:Fallback xmlns="">
            <p:pic>
              <p:nvPicPr>
                <p:cNvPr id="167" name="Ink 166">
                  <a:extLst>
                    <a:ext uri="{FF2B5EF4-FFF2-40B4-BE49-F238E27FC236}">
                      <a16:creationId xmlns:a16="http://schemas.microsoft.com/office/drawing/2014/main" id="{15DD7EF3-BD41-FF0F-8262-875FF820AAEE}"/>
                    </a:ext>
                  </a:extLst>
                </p:cNvPr>
                <p:cNvPicPr/>
                <p:nvPr/>
              </p:nvPicPr>
              <p:blipFill>
                <a:blip r:embed="rId260"/>
                <a:stretch>
                  <a:fillRect/>
                </a:stretch>
              </p:blipFill>
              <p:spPr>
                <a:xfrm>
                  <a:off x="6468142" y="2622853"/>
                  <a:ext cx="11232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8" name="Ink 167">
                  <a:extLst>
                    <a:ext uri="{FF2B5EF4-FFF2-40B4-BE49-F238E27FC236}">
                      <a16:creationId xmlns:a16="http://schemas.microsoft.com/office/drawing/2014/main" id="{FB00D642-A538-8052-0030-F676021B9CA2}"/>
                    </a:ext>
                  </a:extLst>
                </p14:cNvPr>
                <p14:cNvContentPartPr/>
                <p14:nvPr/>
              </p14:nvContentPartPr>
              <p14:xfrm>
                <a:off x="6601342" y="2578933"/>
                <a:ext cx="91440" cy="133560"/>
              </p14:xfrm>
            </p:contentPart>
          </mc:Choice>
          <mc:Fallback xmlns="">
            <p:pic>
              <p:nvPicPr>
                <p:cNvPr id="168" name="Ink 167">
                  <a:extLst>
                    <a:ext uri="{FF2B5EF4-FFF2-40B4-BE49-F238E27FC236}">
                      <a16:creationId xmlns:a16="http://schemas.microsoft.com/office/drawing/2014/main" id="{FB00D642-A538-8052-0030-F676021B9CA2}"/>
                    </a:ext>
                  </a:extLst>
                </p:cNvPr>
                <p:cNvPicPr/>
                <p:nvPr/>
              </p:nvPicPr>
              <p:blipFill>
                <a:blip r:embed="rId262"/>
                <a:stretch>
                  <a:fillRect/>
                </a:stretch>
              </p:blipFill>
              <p:spPr>
                <a:xfrm>
                  <a:off x="6595222" y="2572813"/>
                  <a:ext cx="1036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9" name="Ink 168">
                  <a:extLst>
                    <a:ext uri="{FF2B5EF4-FFF2-40B4-BE49-F238E27FC236}">
                      <a16:creationId xmlns:a16="http://schemas.microsoft.com/office/drawing/2014/main" id="{95C1559E-B837-F9C7-0F8F-CDBDE9B42887}"/>
                    </a:ext>
                  </a:extLst>
                </p14:cNvPr>
                <p14:cNvContentPartPr/>
                <p14:nvPr/>
              </p14:nvContentPartPr>
              <p14:xfrm>
                <a:off x="6622582" y="2520613"/>
                <a:ext cx="198720" cy="209520"/>
              </p14:xfrm>
            </p:contentPart>
          </mc:Choice>
          <mc:Fallback xmlns="">
            <p:pic>
              <p:nvPicPr>
                <p:cNvPr id="169" name="Ink 168">
                  <a:extLst>
                    <a:ext uri="{FF2B5EF4-FFF2-40B4-BE49-F238E27FC236}">
                      <a16:creationId xmlns:a16="http://schemas.microsoft.com/office/drawing/2014/main" id="{95C1559E-B837-F9C7-0F8F-CDBDE9B42887}"/>
                    </a:ext>
                  </a:extLst>
                </p:cNvPr>
                <p:cNvPicPr/>
                <p:nvPr/>
              </p:nvPicPr>
              <p:blipFill>
                <a:blip r:embed="rId264"/>
                <a:stretch>
                  <a:fillRect/>
                </a:stretch>
              </p:blipFill>
              <p:spPr>
                <a:xfrm>
                  <a:off x="6616462" y="2514493"/>
                  <a:ext cx="2109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1" name="Ink 170">
                  <a:extLst>
                    <a:ext uri="{FF2B5EF4-FFF2-40B4-BE49-F238E27FC236}">
                      <a16:creationId xmlns:a16="http://schemas.microsoft.com/office/drawing/2014/main" id="{3AA93ACE-94AF-2559-99AA-A9E6142D5E55}"/>
                    </a:ext>
                  </a:extLst>
                </p14:cNvPr>
                <p14:cNvContentPartPr/>
                <p14:nvPr/>
              </p14:nvContentPartPr>
              <p14:xfrm>
                <a:off x="5473822" y="3104533"/>
                <a:ext cx="27360" cy="5760"/>
              </p14:xfrm>
            </p:contentPart>
          </mc:Choice>
          <mc:Fallback xmlns="">
            <p:pic>
              <p:nvPicPr>
                <p:cNvPr id="171" name="Ink 170">
                  <a:extLst>
                    <a:ext uri="{FF2B5EF4-FFF2-40B4-BE49-F238E27FC236}">
                      <a16:creationId xmlns:a16="http://schemas.microsoft.com/office/drawing/2014/main" id="{3AA93ACE-94AF-2559-99AA-A9E6142D5E55}"/>
                    </a:ext>
                  </a:extLst>
                </p:cNvPr>
                <p:cNvPicPr/>
                <p:nvPr/>
              </p:nvPicPr>
              <p:blipFill>
                <a:blip r:embed="rId266"/>
                <a:stretch>
                  <a:fillRect/>
                </a:stretch>
              </p:blipFill>
              <p:spPr>
                <a:xfrm>
                  <a:off x="5467702" y="3098413"/>
                  <a:ext cx="39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2" name="Ink 171">
                  <a:extLst>
                    <a:ext uri="{FF2B5EF4-FFF2-40B4-BE49-F238E27FC236}">
                      <a16:creationId xmlns:a16="http://schemas.microsoft.com/office/drawing/2014/main" id="{3BDE8F81-952E-012F-6900-4EDDC386FEAF}"/>
                    </a:ext>
                  </a:extLst>
                </p14:cNvPr>
                <p14:cNvContentPartPr/>
                <p14:nvPr/>
              </p14:nvContentPartPr>
              <p14:xfrm>
                <a:off x="5439262" y="2999413"/>
                <a:ext cx="262800" cy="177480"/>
              </p14:xfrm>
            </p:contentPart>
          </mc:Choice>
          <mc:Fallback xmlns="">
            <p:pic>
              <p:nvPicPr>
                <p:cNvPr id="172" name="Ink 171">
                  <a:extLst>
                    <a:ext uri="{FF2B5EF4-FFF2-40B4-BE49-F238E27FC236}">
                      <a16:creationId xmlns:a16="http://schemas.microsoft.com/office/drawing/2014/main" id="{3BDE8F81-952E-012F-6900-4EDDC386FEAF}"/>
                    </a:ext>
                  </a:extLst>
                </p:cNvPr>
                <p:cNvPicPr/>
                <p:nvPr/>
              </p:nvPicPr>
              <p:blipFill>
                <a:blip r:embed="rId268"/>
                <a:stretch>
                  <a:fillRect/>
                </a:stretch>
              </p:blipFill>
              <p:spPr>
                <a:xfrm>
                  <a:off x="5433142" y="2993293"/>
                  <a:ext cx="275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3" name="Ink 172">
                  <a:extLst>
                    <a:ext uri="{FF2B5EF4-FFF2-40B4-BE49-F238E27FC236}">
                      <a16:creationId xmlns:a16="http://schemas.microsoft.com/office/drawing/2014/main" id="{4B17C1B7-5D78-9D21-8762-04959011D4E3}"/>
                    </a:ext>
                  </a:extLst>
                </p14:cNvPr>
                <p14:cNvContentPartPr/>
                <p14:nvPr/>
              </p14:nvContentPartPr>
              <p14:xfrm>
                <a:off x="5718982" y="2967373"/>
                <a:ext cx="104400" cy="192960"/>
              </p14:xfrm>
            </p:contentPart>
          </mc:Choice>
          <mc:Fallback xmlns="">
            <p:pic>
              <p:nvPicPr>
                <p:cNvPr id="173" name="Ink 172">
                  <a:extLst>
                    <a:ext uri="{FF2B5EF4-FFF2-40B4-BE49-F238E27FC236}">
                      <a16:creationId xmlns:a16="http://schemas.microsoft.com/office/drawing/2014/main" id="{4B17C1B7-5D78-9D21-8762-04959011D4E3}"/>
                    </a:ext>
                  </a:extLst>
                </p:cNvPr>
                <p:cNvPicPr/>
                <p:nvPr/>
              </p:nvPicPr>
              <p:blipFill>
                <a:blip r:embed="rId270"/>
                <a:stretch>
                  <a:fillRect/>
                </a:stretch>
              </p:blipFill>
              <p:spPr>
                <a:xfrm>
                  <a:off x="5712862" y="2961253"/>
                  <a:ext cx="116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4" name="Ink 173">
                  <a:extLst>
                    <a:ext uri="{FF2B5EF4-FFF2-40B4-BE49-F238E27FC236}">
                      <a16:creationId xmlns:a16="http://schemas.microsoft.com/office/drawing/2014/main" id="{86DEAAD2-A119-D711-685B-B65E09D4550E}"/>
                    </a:ext>
                  </a:extLst>
                </p14:cNvPr>
                <p14:cNvContentPartPr/>
                <p14:nvPr/>
              </p14:nvContentPartPr>
              <p14:xfrm>
                <a:off x="5927062" y="2900773"/>
                <a:ext cx="92880" cy="266400"/>
              </p14:xfrm>
            </p:contentPart>
          </mc:Choice>
          <mc:Fallback xmlns="">
            <p:pic>
              <p:nvPicPr>
                <p:cNvPr id="174" name="Ink 173">
                  <a:extLst>
                    <a:ext uri="{FF2B5EF4-FFF2-40B4-BE49-F238E27FC236}">
                      <a16:creationId xmlns:a16="http://schemas.microsoft.com/office/drawing/2014/main" id="{86DEAAD2-A119-D711-685B-B65E09D4550E}"/>
                    </a:ext>
                  </a:extLst>
                </p:cNvPr>
                <p:cNvPicPr/>
                <p:nvPr/>
              </p:nvPicPr>
              <p:blipFill>
                <a:blip r:embed="rId272"/>
                <a:stretch>
                  <a:fillRect/>
                </a:stretch>
              </p:blipFill>
              <p:spPr>
                <a:xfrm>
                  <a:off x="5920942" y="2894653"/>
                  <a:ext cx="10512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5" name="Ink 174">
                  <a:extLst>
                    <a:ext uri="{FF2B5EF4-FFF2-40B4-BE49-F238E27FC236}">
                      <a16:creationId xmlns:a16="http://schemas.microsoft.com/office/drawing/2014/main" id="{DF4B9575-0B12-843C-5017-C3008D7E5095}"/>
                    </a:ext>
                  </a:extLst>
                </p14:cNvPr>
                <p14:cNvContentPartPr/>
                <p14:nvPr/>
              </p14:nvContentPartPr>
              <p14:xfrm>
                <a:off x="5885662" y="2949733"/>
                <a:ext cx="61200" cy="88920"/>
              </p14:xfrm>
            </p:contentPart>
          </mc:Choice>
          <mc:Fallback xmlns="">
            <p:pic>
              <p:nvPicPr>
                <p:cNvPr id="175" name="Ink 174">
                  <a:extLst>
                    <a:ext uri="{FF2B5EF4-FFF2-40B4-BE49-F238E27FC236}">
                      <a16:creationId xmlns:a16="http://schemas.microsoft.com/office/drawing/2014/main" id="{DF4B9575-0B12-843C-5017-C3008D7E5095}"/>
                    </a:ext>
                  </a:extLst>
                </p:cNvPr>
                <p:cNvPicPr/>
                <p:nvPr/>
              </p:nvPicPr>
              <p:blipFill>
                <a:blip r:embed="rId274"/>
                <a:stretch>
                  <a:fillRect/>
                </a:stretch>
              </p:blipFill>
              <p:spPr>
                <a:xfrm>
                  <a:off x="5879542" y="2943613"/>
                  <a:ext cx="734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6" name="Ink 175">
                  <a:extLst>
                    <a:ext uri="{FF2B5EF4-FFF2-40B4-BE49-F238E27FC236}">
                      <a16:creationId xmlns:a16="http://schemas.microsoft.com/office/drawing/2014/main" id="{054CCC71-AE5A-BA45-5F8E-B1F817183C40}"/>
                    </a:ext>
                  </a:extLst>
                </p14:cNvPr>
                <p14:cNvContentPartPr/>
                <p14:nvPr/>
              </p14:nvContentPartPr>
              <p14:xfrm>
                <a:off x="6070702" y="3002653"/>
                <a:ext cx="55440" cy="104040"/>
              </p14:xfrm>
            </p:contentPart>
          </mc:Choice>
          <mc:Fallback xmlns="">
            <p:pic>
              <p:nvPicPr>
                <p:cNvPr id="176" name="Ink 175">
                  <a:extLst>
                    <a:ext uri="{FF2B5EF4-FFF2-40B4-BE49-F238E27FC236}">
                      <a16:creationId xmlns:a16="http://schemas.microsoft.com/office/drawing/2014/main" id="{054CCC71-AE5A-BA45-5F8E-B1F817183C40}"/>
                    </a:ext>
                  </a:extLst>
                </p:cNvPr>
                <p:cNvPicPr/>
                <p:nvPr/>
              </p:nvPicPr>
              <p:blipFill>
                <a:blip r:embed="rId276"/>
                <a:stretch>
                  <a:fillRect/>
                </a:stretch>
              </p:blipFill>
              <p:spPr>
                <a:xfrm>
                  <a:off x="6064582" y="2996533"/>
                  <a:ext cx="676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8" name="Ink 177">
                  <a:extLst>
                    <a:ext uri="{FF2B5EF4-FFF2-40B4-BE49-F238E27FC236}">
                      <a16:creationId xmlns:a16="http://schemas.microsoft.com/office/drawing/2014/main" id="{4B5C55E9-62C7-872A-3D69-E6013BF16194}"/>
                    </a:ext>
                  </a:extLst>
                </p14:cNvPr>
                <p14:cNvContentPartPr/>
                <p14:nvPr/>
              </p14:nvContentPartPr>
              <p14:xfrm>
                <a:off x="5598742" y="3339253"/>
                <a:ext cx="169920" cy="284040"/>
              </p14:xfrm>
            </p:contentPart>
          </mc:Choice>
          <mc:Fallback xmlns="">
            <p:pic>
              <p:nvPicPr>
                <p:cNvPr id="178" name="Ink 177">
                  <a:extLst>
                    <a:ext uri="{FF2B5EF4-FFF2-40B4-BE49-F238E27FC236}">
                      <a16:creationId xmlns:a16="http://schemas.microsoft.com/office/drawing/2014/main" id="{4B5C55E9-62C7-872A-3D69-E6013BF16194}"/>
                    </a:ext>
                  </a:extLst>
                </p:cNvPr>
                <p:cNvPicPr/>
                <p:nvPr/>
              </p:nvPicPr>
              <p:blipFill>
                <a:blip r:embed="rId278"/>
                <a:stretch>
                  <a:fillRect/>
                </a:stretch>
              </p:blipFill>
              <p:spPr>
                <a:xfrm>
                  <a:off x="5592622" y="3333133"/>
                  <a:ext cx="1821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9" name="Ink 178">
                  <a:extLst>
                    <a:ext uri="{FF2B5EF4-FFF2-40B4-BE49-F238E27FC236}">
                      <a16:creationId xmlns:a16="http://schemas.microsoft.com/office/drawing/2014/main" id="{D9E466FC-E496-DA61-F52C-21A45120F508}"/>
                    </a:ext>
                  </a:extLst>
                </p14:cNvPr>
                <p14:cNvContentPartPr/>
                <p14:nvPr/>
              </p14:nvContentPartPr>
              <p14:xfrm>
                <a:off x="5738422" y="3269413"/>
                <a:ext cx="294480" cy="223560"/>
              </p14:xfrm>
            </p:contentPart>
          </mc:Choice>
          <mc:Fallback xmlns="">
            <p:pic>
              <p:nvPicPr>
                <p:cNvPr id="179" name="Ink 178">
                  <a:extLst>
                    <a:ext uri="{FF2B5EF4-FFF2-40B4-BE49-F238E27FC236}">
                      <a16:creationId xmlns:a16="http://schemas.microsoft.com/office/drawing/2014/main" id="{D9E466FC-E496-DA61-F52C-21A45120F508}"/>
                    </a:ext>
                  </a:extLst>
                </p:cNvPr>
                <p:cNvPicPr/>
                <p:nvPr/>
              </p:nvPicPr>
              <p:blipFill>
                <a:blip r:embed="rId280"/>
                <a:stretch>
                  <a:fillRect/>
                </a:stretch>
              </p:blipFill>
              <p:spPr>
                <a:xfrm>
                  <a:off x="5732302" y="3263293"/>
                  <a:ext cx="306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0" name="Ink 179">
                  <a:extLst>
                    <a:ext uri="{FF2B5EF4-FFF2-40B4-BE49-F238E27FC236}">
                      <a16:creationId xmlns:a16="http://schemas.microsoft.com/office/drawing/2014/main" id="{CC338EDE-F384-F640-1FC3-FAF84F407D3E}"/>
                    </a:ext>
                  </a:extLst>
                </p14:cNvPr>
                <p14:cNvContentPartPr/>
                <p14:nvPr/>
              </p14:nvContentPartPr>
              <p14:xfrm>
                <a:off x="6050542" y="3267973"/>
                <a:ext cx="90360" cy="154080"/>
              </p14:xfrm>
            </p:contentPart>
          </mc:Choice>
          <mc:Fallback xmlns="">
            <p:pic>
              <p:nvPicPr>
                <p:cNvPr id="180" name="Ink 179">
                  <a:extLst>
                    <a:ext uri="{FF2B5EF4-FFF2-40B4-BE49-F238E27FC236}">
                      <a16:creationId xmlns:a16="http://schemas.microsoft.com/office/drawing/2014/main" id="{CC338EDE-F384-F640-1FC3-FAF84F407D3E}"/>
                    </a:ext>
                  </a:extLst>
                </p:cNvPr>
                <p:cNvPicPr/>
                <p:nvPr/>
              </p:nvPicPr>
              <p:blipFill>
                <a:blip r:embed="rId282"/>
                <a:stretch>
                  <a:fillRect/>
                </a:stretch>
              </p:blipFill>
              <p:spPr>
                <a:xfrm>
                  <a:off x="6044422" y="3261853"/>
                  <a:ext cx="1026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1" name="Ink 180">
                  <a:extLst>
                    <a:ext uri="{FF2B5EF4-FFF2-40B4-BE49-F238E27FC236}">
                      <a16:creationId xmlns:a16="http://schemas.microsoft.com/office/drawing/2014/main" id="{7773B373-945A-7A37-1B50-1C8914BAD534}"/>
                    </a:ext>
                  </a:extLst>
                </p14:cNvPr>
                <p14:cNvContentPartPr/>
                <p14:nvPr/>
              </p14:nvContentPartPr>
              <p14:xfrm>
                <a:off x="6107782" y="3110293"/>
                <a:ext cx="90360" cy="215640"/>
              </p14:xfrm>
            </p:contentPart>
          </mc:Choice>
          <mc:Fallback xmlns="">
            <p:pic>
              <p:nvPicPr>
                <p:cNvPr id="181" name="Ink 180">
                  <a:extLst>
                    <a:ext uri="{FF2B5EF4-FFF2-40B4-BE49-F238E27FC236}">
                      <a16:creationId xmlns:a16="http://schemas.microsoft.com/office/drawing/2014/main" id="{7773B373-945A-7A37-1B50-1C8914BAD534}"/>
                    </a:ext>
                  </a:extLst>
                </p:cNvPr>
                <p:cNvPicPr/>
                <p:nvPr/>
              </p:nvPicPr>
              <p:blipFill>
                <a:blip r:embed="rId284"/>
                <a:stretch>
                  <a:fillRect/>
                </a:stretch>
              </p:blipFill>
              <p:spPr>
                <a:xfrm>
                  <a:off x="6101662" y="3104173"/>
                  <a:ext cx="1026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2" name="Ink 181">
                  <a:extLst>
                    <a:ext uri="{FF2B5EF4-FFF2-40B4-BE49-F238E27FC236}">
                      <a16:creationId xmlns:a16="http://schemas.microsoft.com/office/drawing/2014/main" id="{6FB1A93C-56F9-7517-69BC-410F338CE137}"/>
                    </a:ext>
                  </a:extLst>
                </p14:cNvPr>
                <p14:cNvContentPartPr/>
                <p14:nvPr/>
              </p14:nvContentPartPr>
              <p14:xfrm>
                <a:off x="6199582" y="3117133"/>
                <a:ext cx="67320" cy="187920"/>
              </p14:xfrm>
            </p:contentPart>
          </mc:Choice>
          <mc:Fallback xmlns="">
            <p:pic>
              <p:nvPicPr>
                <p:cNvPr id="182" name="Ink 181">
                  <a:extLst>
                    <a:ext uri="{FF2B5EF4-FFF2-40B4-BE49-F238E27FC236}">
                      <a16:creationId xmlns:a16="http://schemas.microsoft.com/office/drawing/2014/main" id="{6FB1A93C-56F9-7517-69BC-410F338CE137}"/>
                    </a:ext>
                  </a:extLst>
                </p:cNvPr>
                <p:cNvPicPr/>
                <p:nvPr/>
              </p:nvPicPr>
              <p:blipFill>
                <a:blip r:embed="rId286"/>
                <a:stretch>
                  <a:fillRect/>
                </a:stretch>
              </p:blipFill>
              <p:spPr>
                <a:xfrm>
                  <a:off x="6193462" y="3111013"/>
                  <a:ext cx="79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84" name="Ink 183">
                  <a:extLst>
                    <a:ext uri="{FF2B5EF4-FFF2-40B4-BE49-F238E27FC236}">
                      <a16:creationId xmlns:a16="http://schemas.microsoft.com/office/drawing/2014/main" id="{9E4CEEFA-9881-D0D3-7EFA-770BE9B25D4B}"/>
                    </a:ext>
                  </a:extLst>
                </p14:cNvPr>
                <p14:cNvContentPartPr/>
                <p14:nvPr/>
              </p14:nvContentPartPr>
              <p14:xfrm>
                <a:off x="6364462" y="3160333"/>
                <a:ext cx="106200" cy="145080"/>
              </p14:xfrm>
            </p:contentPart>
          </mc:Choice>
          <mc:Fallback xmlns="">
            <p:pic>
              <p:nvPicPr>
                <p:cNvPr id="184" name="Ink 183">
                  <a:extLst>
                    <a:ext uri="{FF2B5EF4-FFF2-40B4-BE49-F238E27FC236}">
                      <a16:creationId xmlns:a16="http://schemas.microsoft.com/office/drawing/2014/main" id="{9E4CEEFA-9881-D0D3-7EFA-770BE9B25D4B}"/>
                    </a:ext>
                  </a:extLst>
                </p:cNvPr>
                <p:cNvPicPr/>
                <p:nvPr/>
              </p:nvPicPr>
              <p:blipFill>
                <a:blip r:embed="rId288"/>
                <a:stretch>
                  <a:fillRect/>
                </a:stretch>
              </p:blipFill>
              <p:spPr>
                <a:xfrm>
                  <a:off x="6358342" y="3154213"/>
                  <a:ext cx="118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5" name="Ink 184">
                  <a:extLst>
                    <a:ext uri="{FF2B5EF4-FFF2-40B4-BE49-F238E27FC236}">
                      <a16:creationId xmlns:a16="http://schemas.microsoft.com/office/drawing/2014/main" id="{A78F94FB-CFF3-69C9-279D-1912D60E646E}"/>
                    </a:ext>
                  </a:extLst>
                </p14:cNvPr>
                <p14:cNvContentPartPr/>
                <p14:nvPr/>
              </p14:nvContentPartPr>
              <p14:xfrm>
                <a:off x="6467062" y="3073933"/>
                <a:ext cx="136080" cy="176040"/>
              </p14:xfrm>
            </p:contentPart>
          </mc:Choice>
          <mc:Fallback xmlns="">
            <p:pic>
              <p:nvPicPr>
                <p:cNvPr id="185" name="Ink 184">
                  <a:extLst>
                    <a:ext uri="{FF2B5EF4-FFF2-40B4-BE49-F238E27FC236}">
                      <a16:creationId xmlns:a16="http://schemas.microsoft.com/office/drawing/2014/main" id="{A78F94FB-CFF3-69C9-279D-1912D60E646E}"/>
                    </a:ext>
                  </a:extLst>
                </p:cNvPr>
                <p:cNvPicPr/>
                <p:nvPr/>
              </p:nvPicPr>
              <p:blipFill>
                <a:blip r:embed="rId290"/>
                <a:stretch>
                  <a:fillRect/>
                </a:stretch>
              </p:blipFill>
              <p:spPr>
                <a:xfrm>
                  <a:off x="6460942" y="3067813"/>
                  <a:ext cx="148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6" name="Ink 185">
                  <a:extLst>
                    <a:ext uri="{FF2B5EF4-FFF2-40B4-BE49-F238E27FC236}">
                      <a16:creationId xmlns:a16="http://schemas.microsoft.com/office/drawing/2014/main" id="{E84D9B36-8CC5-7F97-B0C6-775B7194F77B}"/>
                    </a:ext>
                  </a:extLst>
                </p14:cNvPr>
                <p14:cNvContentPartPr/>
                <p14:nvPr/>
              </p14:nvContentPartPr>
              <p14:xfrm>
                <a:off x="6595582" y="2932813"/>
                <a:ext cx="146520" cy="254520"/>
              </p14:xfrm>
            </p:contentPart>
          </mc:Choice>
          <mc:Fallback xmlns="">
            <p:pic>
              <p:nvPicPr>
                <p:cNvPr id="186" name="Ink 185">
                  <a:extLst>
                    <a:ext uri="{FF2B5EF4-FFF2-40B4-BE49-F238E27FC236}">
                      <a16:creationId xmlns:a16="http://schemas.microsoft.com/office/drawing/2014/main" id="{E84D9B36-8CC5-7F97-B0C6-775B7194F77B}"/>
                    </a:ext>
                  </a:extLst>
                </p:cNvPr>
                <p:cNvPicPr/>
                <p:nvPr/>
              </p:nvPicPr>
              <p:blipFill>
                <a:blip r:embed="rId292"/>
                <a:stretch>
                  <a:fillRect/>
                </a:stretch>
              </p:blipFill>
              <p:spPr>
                <a:xfrm>
                  <a:off x="6589462" y="2926693"/>
                  <a:ext cx="1587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7" name="Ink 186">
                  <a:extLst>
                    <a:ext uri="{FF2B5EF4-FFF2-40B4-BE49-F238E27FC236}">
                      <a16:creationId xmlns:a16="http://schemas.microsoft.com/office/drawing/2014/main" id="{F1BBB0FB-4AB7-11E5-EBEE-F893D2DD3F8B}"/>
                    </a:ext>
                  </a:extLst>
                </p14:cNvPr>
                <p14:cNvContentPartPr/>
                <p14:nvPr/>
              </p14:nvContentPartPr>
              <p14:xfrm>
                <a:off x="6622582" y="2990773"/>
                <a:ext cx="164520" cy="78120"/>
              </p14:xfrm>
            </p:contentPart>
          </mc:Choice>
          <mc:Fallback xmlns="">
            <p:pic>
              <p:nvPicPr>
                <p:cNvPr id="187" name="Ink 186">
                  <a:extLst>
                    <a:ext uri="{FF2B5EF4-FFF2-40B4-BE49-F238E27FC236}">
                      <a16:creationId xmlns:a16="http://schemas.microsoft.com/office/drawing/2014/main" id="{F1BBB0FB-4AB7-11E5-EBEE-F893D2DD3F8B}"/>
                    </a:ext>
                  </a:extLst>
                </p:cNvPr>
                <p:cNvPicPr/>
                <p:nvPr/>
              </p:nvPicPr>
              <p:blipFill>
                <a:blip r:embed="rId294"/>
                <a:stretch>
                  <a:fillRect/>
                </a:stretch>
              </p:blipFill>
              <p:spPr>
                <a:xfrm>
                  <a:off x="6616462" y="2984653"/>
                  <a:ext cx="1767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9" name="Ink 188">
                  <a:extLst>
                    <a:ext uri="{FF2B5EF4-FFF2-40B4-BE49-F238E27FC236}">
                      <a16:creationId xmlns:a16="http://schemas.microsoft.com/office/drawing/2014/main" id="{D80C1A85-9919-69DE-EEAE-F87B8F3E6C48}"/>
                    </a:ext>
                  </a:extLst>
                </p14:cNvPr>
                <p14:cNvContentPartPr/>
                <p14:nvPr/>
              </p14:nvContentPartPr>
              <p14:xfrm>
                <a:off x="5987182" y="3744973"/>
                <a:ext cx="88200" cy="245520"/>
              </p14:xfrm>
            </p:contentPart>
          </mc:Choice>
          <mc:Fallback xmlns="">
            <p:pic>
              <p:nvPicPr>
                <p:cNvPr id="189" name="Ink 188">
                  <a:extLst>
                    <a:ext uri="{FF2B5EF4-FFF2-40B4-BE49-F238E27FC236}">
                      <a16:creationId xmlns:a16="http://schemas.microsoft.com/office/drawing/2014/main" id="{D80C1A85-9919-69DE-EEAE-F87B8F3E6C48}"/>
                    </a:ext>
                  </a:extLst>
                </p:cNvPr>
                <p:cNvPicPr/>
                <p:nvPr/>
              </p:nvPicPr>
              <p:blipFill>
                <a:blip r:embed="rId296"/>
                <a:stretch>
                  <a:fillRect/>
                </a:stretch>
              </p:blipFill>
              <p:spPr>
                <a:xfrm>
                  <a:off x="5981062" y="3738853"/>
                  <a:ext cx="1004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0" name="Ink 189">
                  <a:extLst>
                    <a:ext uri="{FF2B5EF4-FFF2-40B4-BE49-F238E27FC236}">
                      <a16:creationId xmlns:a16="http://schemas.microsoft.com/office/drawing/2014/main" id="{4385E979-CA0F-4E96-16C7-1B2E1F4D0A55}"/>
                    </a:ext>
                  </a:extLst>
                </p14:cNvPr>
                <p14:cNvContentPartPr/>
                <p14:nvPr/>
              </p14:nvContentPartPr>
              <p14:xfrm>
                <a:off x="6130822" y="3640213"/>
                <a:ext cx="98640" cy="252720"/>
              </p14:xfrm>
            </p:contentPart>
          </mc:Choice>
          <mc:Fallback xmlns="">
            <p:pic>
              <p:nvPicPr>
                <p:cNvPr id="190" name="Ink 189">
                  <a:extLst>
                    <a:ext uri="{FF2B5EF4-FFF2-40B4-BE49-F238E27FC236}">
                      <a16:creationId xmlns:a16="http://schemas.microsoft.com/office/drawing/2014/main" id="{4385E979-CA0F-4E96-16C7-1B2E1F4D0A55}"/>
                    </a:ext>
                  </a:extLst>
                </p:cNvPr>
                <p:cNvPicPr/>
                <p:nvPr/>
              </p:nvPicPr>
              <p:blipFill>
                <a:blip r:embed="rId298"/>
                <a:stretch>
                  <a:fillRect/>
                </a:stretch>
              </p:blipFill>
              <p:spPr>
                <a:xfrm>
                  <a:off x="6124702" y="3634093"/>
                  <a:ext cx="1108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1" name="Ink 190">
                  <a:extLst>
                    <a:ext uri="{FF2B5EF4-FFF2-40B4-BE49-F238E27FC236}">
                      <a16:creationId xmlns:a16="http://schemas.microsoft.com/office/drawing/2014/main" id="{4944BEAB-BE39-2217-986E-3CA5E7DACBE1}"/>
                    </a:ext>
                  </a:extLst>
                </p14:cNvPr>
                <p14:cNvContentPartPr/>
                <p14:nvPr/>
              </p14:nvContentPartPr>
              <p14:xfrm>
                <a:off x="6398662" y="3462733"/>
                <a:ext cx="48960" cy="346680"/>
              </p14:xfrm>
            </p:contentPart>
          </mc:Choice>
          <mc:Fallback xmlns="">
            <p:pic>
              <p:nvPicPr>
                <p:cNvPr id="191" name="Ink 190">
                  <a:extLst>
                    <a:ext uri="{FF2B5EF4-FFF2-40B4-BE49-F238E27FC236}">
                      <a16:creationId xmlns:a16="http://schemas.microsoft.com/office/drawing/2014/main" id="{4944BEAB-BE39-2217-986E-3CA5E7DACBE1}"/>
                    </a:ext>
                  </a:extLst>
                </p:cNvPr>
                <p:cNvPicPr/>
                <p:nvPr/>
              </p:nvPicPr>
              <p:blipFill>
                <a:blip r:embed="rId300"/>
                <a:stretch>
                  <a:fillRect/>
                </a:stretch>
              </p:blipFill>
              <p:spPr>
                <a:xfrm>
                  <a:off x="6392542" y="3456613"/>
                  <a:ext cx="612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2" name="Ink 191">
                  <a:extLst>
                    <a:ext uri="{FF2B5EF4-FFF2-40B4-BE49-F238E27FC236}">
                      <a16:creationId xmlns:a16="http://schemas.microsoft.com/office/drawing/2014/main" id="{676C7F5B-BBFD-9776-2FD3-D2601B6E82A8}"/>
                    </a:ext>
                  </a:extLst>
                </p14:cNvPr>
                <p14:cNvContentPartPr/>
                <p14:nvPr/>
              </p14:nvContentPartPr>
              <p14:xfrm>
                <a:off x="6289942" y="3478213"/>
                <a:ext cx="57960" cy="110160"/>
              </p14:xfrm>
            </p:contentPart>
          </mc:Choice>
          <mc:Fallback xmlns="">
            <p:pic>
              <p:nvPicPr>
                <p:cNvPr id="192" name="Ink 191">
                  <a:extLst>
                    <a:ext uri="{FF2B5EF4-FFF2-40B4-BE49-F238E27FC236}">
                      <a16:creationId xmlns:a16="http://schemas.microsoft.com/office/drawing/2014/main" id="{676C7F5B-BBFD-9776-2FD3-D2601B6E82A8}"/>
                    </a:ext>
                  </a:extLst>
                </p:cNvPr>
                <p:cNvPicPr/>
                <p:nvPr/>
              </p:nvPicPr>
              <p:blipFill>
                <a:blip r:embed="rId302"/>
                <a:stretch>
                  <a:fillRect/>
                </a:stretch>
              </p:blipFill>
              <p:spPr>
                <a:xfrm>
                  <a:off x="6283822" y="3472093"/>
                  <a:ext cx="702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3" name="Ink 192">
                  <a:extLst>
                    <a:ext uri="{FF2B5EF4-FFF2-40B4-BE49-F238E27FC236}">
                      <a16:creationId xmlns:a16="http://schemas.microsoft.com/office/drawing/2014/main" id="{B65C3C4E-44FE-B685-5FB1-B1ACCF079B2D}"/>
                    </a:ext>
                  </a:extLst>
                </p14:cNvPr>
                <p14:cNvContentPartPr/>
                <p14:nvPr/>
              </p14:nvContentPartPr>
              <p14:xfrm>
                <a:off x="6495862" y="3604933"/>
                <a:ext cx="114480" cy="159120"/>
              </p14:xfrm>
            </p:contentPart>
          </mc:Choice>
          <mc:Fallback xmlns="">
            <p:pic>
              <p:nvPicPr>
                <p:cNvPr id="193" name="Ink 192">
                  <a:extLst>
                    <a:ext uri="{FF2B5EF4-FFF2-40B4-BE49-F238E27FC236}">
                      <a16:creationId xmlns:a16="http://schemas.microsoft.com/office/drawing/2014/main" id="{B65C3C4E-44FE-B685-5FB1-B1ACCF079B2D}"/>
                    </a:ext>
                  </a:extLst>
                </p:cNvPr>
                <p:cNvPicPr/>
                <p:nvPr/>
              </p:nvPicPr>
              <p:blipFill>
                <a:blip r:embed="rId304"/>
                <a:stretch>
                  <a:fillRect/>
                </a:stretch>
              </p:blipFill>
              <p:spPr>
                <a:xfrm>
                  <a:off x="6489742" y="3598813"/>
                  <a:ext cx="1267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5" name="Ink 194">
                  <a:extLst>
                    <a:ext uri="{FF2B5EF4-FFF2-40B4-BE49-F238E27FC236}">
                      <a16:creationId xmlns:a16="http://schemas.microsoft.com/office/drawing/2014/main" id="{5B86E7DB-D466-794E-731A-06DE19D8711B}"/>
                    </a:ext>
                  </a:extLst>
                </p14:cNvPr>
                <p14:cNvContentPartPr/>
                <p14:nvPr/>
              </p14:nvContentPartPr>
              <p14:xfrm>
                <a:off x="5911582" y="4164733"/>
                <a:ext cx="58320" cy="160560"/>
              </p14:xfrm>
            </p:contentPart>
          </mc:Choice>
          <mc:Fallback xmlns="">
            <p:pic>
              <p:nvPicPr>
                <p:cNvPr id="195" name="Ink 194">
                  <a:extLst>
                    <a:ext uri="{FF2B5EF4-FFF2-40B4-BE49-F238E27FC236}">
                      <a16:creationId xmlns:a16="http://schemas.microsoft.com/office/drawing/2014/main" id="{5B86E7DB-D466-794E-731A-06DE19D8711B}"/>
                    </a:ext>
                  </a:extLst>
                </p:cNvPr>
                <p:cNvPicPr/>
                <p:nvPr/>
              </p:nvPicPr>
              <p:blipFill>
                <a:blip r:embed="rId306"/>
                <a:stretch>
                  <a:fillRect/>
                </a:stretch>
              </p:blipFill>
              <p:spPr>
                <a:xfrm>
                  <a:off x="5905462" y="4158613"/>
                  <a:ext cx="705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6" name="Ink 195">
                  <a:extLst>
                    <a:ext uri="{FF2B5EF4-FFF2-40B4-BE49-F238E27FC236}">
                      <a16:creationId xmlns:a16="http://schemas.microsoft.com/office/drawing/2014/main" id="{0DE27B7A-2BA2-2E84-0AF2-7A3BB6066A30}"/>
                    </a:ext>
                  </a:extLst>
                </p14:cNvPr>
                <p14:cNvContentPartPr/>
                <p14:nvPr/>
              </p14:nvContentPartPr>
              <p14:xfrm>
                <a:off x="5918422" y="4201813"/>
                <a:ext cx="360" cy="360"/>
              </p14:xfrm>
            </p:contentPart>
          </mc:Choice>
          <mc:Fallback xmlns="">
            <p:pic>
              <p:nvPicPr>
                <p:cNvPr id="196" name="Ink 195">
                  <a:extLst>
                    <a:ext uri="{FF2B5EF4-FFF2-40B4-BE49-F238E27FC236}">
                      <a16:creationId xmlns:a16="http://schemas.microsoft.com/office/drawing/2014/main" id="{0DE27B7A-2BA2-2E84-0AF2-7A3BB6066A30}"/>
                    </a:ext>
                  </a:extLst>
                </p:cNvPr>
                <p:cNvPicPr/>
                <p:nvPr/>
              </p:nvPicPr>
              <p:blipFill>
                <a:blip r:embed="rId119"/>
                <a:stretch>
                  <a:fillRect/>
                </a:stretch>
              </p:blipFill>
              <p:spPr>
                <a:xfrm>
                  <a:off x="5912302" y="41956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7" name="Ink 196">
                  <a:extLst>
                    <a:ext uri="{FF2B5EF4-FFF2-40B4-BE49-F238E27FC236}">
                      <a16:creationId xmlns:a16="http://schemas.microsoft.com/office/drawing/2014/main" id="{B527FE3E-7D82-1A22-C51A-7FEEE5B66EA1}"/>
                    </a:ext>
                  </a:extLst>
                </p14:cNvPr>
                <p14:cNvContentPartPr/>
                <p14:nvPr/>
              </p14:nvContentPartPr>
              <p14:xfrm>
                <a:off x="5915182" y="4109653"/>
                <a:ext cx="77760" cy="125280"/>
              </p14:xfrm>
            </p:contentPart>
          </mc:Choice>
          <mc:Fallback xmlns="">
            <p:pic>
              <p:nvPicPr>
                <p:cNvPr id="197" name="Ink 196">
                  <a:extLst>
                    <a:ext uri="{FF2B5EF4-FFF2-40B4-BE49-F238E27FC236}">
                      <a16:creationId xmlns:a16="http://schemas.microsoft.com/office/drawing/2014/main" id="{B527FE3E-7D82-1A22-C51A-7FEEE5B66EA1}"/>
                    </a:ext>
                  </a:extLst>
                </p:cNvPr>
                <p:cNvPicPr/>
                <p:nvPr/>
              </p:nvPicPr>
              <p:blipFill>
                <a:blip r:embed="rId309"/>
                <a:stretch>
                  <a:fillRect/>
                </a:stretch>
              </p:blipFill>
              <p:spPr>
                <a:xfrm>
                  <a:off x="5909062" y="4103533"/>
                  <a:ext cx="900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8" name="Ink 197">
                  <a:extLst>
                    <a:ext uri="{FF2B5EF4-FFF2-40B4-BE49-F238E27FC236}">
                      <a16:creationId xmlns:a16="http://schemas.microsoft.com/office/drawing/2014/main" id="{C21E8120-F124-3121-915E-816DA0DC50DF}"/>
                    </a:ext>
                  </a:extLst>
                </p14:cNvPr>
                <p14:cNvContentPartPr/>
                <p14:nvPr/>
              </p14:nvContentPartPr>
              <p14:xfrm>
                <a:off x="6063862" y="4158253"/>
                <a:ext cx="124200" cy="160920"/>
              </p14:xfrm>
            </p:contentPart>
          </mc:Choice>
          <mc:Fallback xmlns="">
            <p:pic>
              <p:nvPicPr>
                <p:cNvPr id="198" name="Ink 197">
                  <a:extLst>
                    <a:ext uri="{FF2B5EF4-FFF2-40B4-BE49-F238E27FC236}">
                      <a16:creationId xmlns:a16="http://schemas.microsoft.com/office/drawing/2014/main" id="{C21E8120-F124-3121-915E-816DA0DC50DF}"/>
                    </a:ext>
                  </a:extLst>
                </p:cNvPr>
                <p:cNvPicPr/>
                <p:nvPr/>
              </p:nvPicPr>
              <p:blipFill>
                <a:blip r:embed="rId311"/>
                <a:stretch>
                  <a:fillRect/>
                </a:stretch>
              </p:blipFill>
              <p:spPr>
                <a:xfrm>
                  <a:off x="6057742" y="4152133"/>
                  <a:ext cx="1364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9" name="Ink 198">
                  <a:extLst>
                    <a:ext uri="{FF2B5EF4-FFF2-40B4-BE49-F238E27FC236}">
                      <a16:creationId xmlns:a16="http://schemas.microsoft.com/office/drawing/2014/main" id="{5274715C-F85D-9EBA-6DE0-9C7881095470}"/>
                    </a:ext>
                  </a:extLst>
                </p14:cNvPr>
                <p14:cNvContentPartPr/>
                <p14:nvPr/>
              </p14:nvContentPartPr>
              <p14:xfrm>
                <a:off x="6184822" y="4110733"/>
                <a:ext cx="67680" cy="137520"/>
              </p14:xfrm>
            </p:contentPart>
          </mc:Choice>
          <mc:Fallback xmlns="">
            <p:pic>
              <p:nvPicPr>
                <p:cNvPr id="199" name="Ink 198">
                  <a:extLst>
                    <a:ext uri="{FF2B5EF4-FFF2-40B4-BE49-F238E27FC236}">
                      <a16:creationId xmlns:a16="http://schemas.microsoft.com/office/drawing/2014/main" id="{5274715C-F85D-9EBA-6DE0-9C7881095470}"/>
                    </a:ext>
                  </a:extLst>
                </p:cNvPr>
                <p:cNvPicPr/>
                <p:nvPr/>
              </p:nvPicPr>
              <p:blipFill>
                <a:blip r:embed="rId313"/>
                <a:stretch>
                  <a:fillRect/>
                </a:stretch>
              </p:blipFill>
              <p:spPr>
                <a:xfrm>
                  <a:off x="6178702" y="4104613"/>
                  <a:ext cx="7992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1" name="Ink 200">
                  <a:extLst>
                    <a:ext uri="{FF2B5EF4-FFF2-40B4-BE49-F238E27FC236}">
                      <a16:creationId xmlns:a16="http://schemas.microsoft.com/office/drawing/2014/main" id="{B4A60C04-3A8F-3F06-BBB8-2221A25AA55D}"/>
                    </a:ext>
                  </a:extLst>
                </p14:cNvPr>
                <p14:cNvContentPartPr/>
                <p14:nvPr/>
              </p14:nvContentPartPr>
              <p14:xfrm>
                <a:off x="6317662" y="4067893"/>
                <a:ext cx="100440" cy="174240"/>
              </p14:xfrm>
            </p:contentPart>
          </mc:Choice>
          <mc:Fallback xmlns="">
            <p:pic>
              <p:nvPicPr>
                <p:cNvPr id="201" name="Ink 200">
                  <a:extLst>
                    <a:ext uri="{FF2B5EF4-FFF2-40B4-BE49-F238E27FC236}">
                      <a16:creationId xmlns:a16="http://schemas.microsoft.com/office/drawing/2014/main" id="{B4A60C04-3A8F-3F06-BBB8-2221A25AA55D}"/>
                    </a:ext>
                  </a:extLst>
                </p:cNvPr>
                <p:cNvPicPr/>
                <p:nvPr/>
              </p:nvPicPr>
              <p:blipFill>
                <a:blip r:embed="rId315"/>
                <a:stretch>
                  <a:fillRect/>
                </a:stretch>
              </p:blipFill>
              <p:spPr>
                <a:xfrm>
                  <a:off x="6311542" y="4061773"/>
                  <a:ext cx="1126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2" name="Ink 201">
                  <a:extLst>
                    <a:ext uri="{FF2B5EF4-FFF2-40B4-BE49-F238E27FC236}">
                      <a16:creationId xmlns:a16="http://schemas.microsoft.com/office/drawing/2014/main" id="{444FA4BB-E471-3BB0-720E-B67BB2DA3897}"/>
                    </a:ext>
                  </a:extLst>
                </p14:cNvPr>
                <p14:cNvContentPartPr/>
                <p14:nvPr/>
              </p14:nvContentPartPr>
              <p14:xfrm>
                <a:off x="6347542" y="3977893"/>
                <a:ext cx="150120" cy="228960"/>
              </p14:xfrm>
            </p:contentPart>
          </mc:Choice>
          <mc:Fallback xmlns="">
            <p:pic>
              <p:nvPicPr>
                <p:cNvPr id="202" name="Ink 201">
                  <a:extLst>
                    <a:ext uri="{FF2B5EF4-FFF2-40B4-BE49-F238E27FC236}">
                      <a16:creationId xmlns:a16="http://schemas.microsoft.com/office/drawing/2014/main" id="{444FA4BB-E471-3BB0-720E-B67BB2DA3897}"/>
                    </a:ext>
                  </a:extLst>
                </p:cNvPr>
                <p:cNvPicPr/>
                <p:nvPr/>
              </p:nvPicPr>
              <p:blipFill>
                <a:blip r:embed="rId317"/>
                <a:stretch>
                  <a:fillRect/>
                </a:stretch>
              </p:blipFill>
              <p:spPr>
                <a:xfrm>
                  <a:off x="6341422" y="3971773"/>
                  <a:ext cx="1623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3" name="Ink 202">
                  <a:extLst>
                    <a:ext uri="{FF2B5EF4-FFF2-40B4-BE49-F238E27FC236}">
                      <a16:creationId xmlns:a16="http://schemas.microsoft.com/office/drawing/2014/main" id="{FE5672E0-1F5C-E8CD-106B-D85CF7E0D7DD}"/>
                    </a:ext>
                  </a:extLst>
                </p14:cNvPr>
                <p14:cNvContentPartPr/>
                <p14:nvPr/>
              </p14:nvContentPartPr>
              <p14:xfrm>
                <a:off x="6492982" y="4010653"/>
                <a:ext cx="157320" cy="133200"/>
              </p14:xfrm>
            </p:contentPart>
          </mc:Choice>
          <mc:Fallback xmlns="">
            <p:pic>
              <p:nvPicPr>
                <p:cNvPr id="203" name="Ink 202">
                  <a:extLst>
                    <a:ext uri="{FF2B5EF4-FFF2-40B4-BE49-F238E27FC236}">
                      <a16:creationId xmlns:a16="http://schemas.microsoft.com/office/drawing/2014/main" id="{FE5672E0-1F5C-E8CD-106B-D85CF7E0D7DD}"/>
                    </a:ext>
                  </a:extLst>
                </p:cNvPr>
                <p:cNvPicPr/>
                <p:nvPr/>
              </p:nvPicPr>
              <p:blipFill>
                <a:blip r:embed="rId319"/>
                <a:stretch>
                  <a:fillRect/>
                </a:stretch>
              </p:blipFill>
              <p:spPr>
                <a:xfrm>
                  <a:off x="6486862" y="4004533"/>
                  <a:ext cx="1695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4" name="Ink 203">
                  <a:extLst>
                    <a:ext uri="{FF2B5EF4-FFF2-40B4-BE49-F238E27FC236}">
                      <a16:creationId xmlns:a16="http://schemas.microsoft.com/office/drawing/2014/main" id="{6611CAAD-05A3-1E17-C655-753F9B0994C1}"/>
                    </a:ext>
                  </a:extLst>
                </p14:cNvPr>
                <p14:cNvContentPartPr/>
                <p14:nvPr/>
              </p14:nvContentPartPr>
              <p14:xfrm>
                <a:off x="6607102" y="3943333"/>
                <a:ext cx="305280" cy="198720"/>
              </p14:xfrm>
            </p:contentPart>
          </mc:Choice>
          <mc:Fallback xmlns="">
            <p:pic>
              <p:nvPicPr>
                <p:cNvPr id="204" name="Ink 203">
                  <a:extLst>
                    <a:ext uri="{FF2B5EF4-FFF2-40B4-BE49-F238E27FC236}">
                      <a16:creationId xmlns:a16="http://schemas.microsoft.com/office/drawing/2014/main" id="{6611CAAD-05A3-1E17-C655-753F9B0994C1}"/>
                    </a:ext>
                  </a:extLst>
                </p:cNvPr>
                <p:cNvPicPr/>
                <p:nvPr/>
              </p:nvPicPr>
              <p:blipFill>
                <a:blip r:embed="rId321"/>
                <a:stretch>
                  <a:fillRect/>
                </a:stretch>
              </p:blipFill>
              <p:spPr>
                <a:xfrm>
                  <a:off x="6600982" y="3937213"/>
                  <a:ext cx="3175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5" name="Ink 204">
                  <a:extLst>
                    <a:ext uri="{FF2B5EF4-FFF2-40B4-BE49-F238E27FC236}">
                      <a16:creationId xmlns:a16="http://schemas.microsoft.com/office/drawing/2014/main" id="{BF683027-0C7A-3E31-DF20-C4C80716FBCA}"/>
                    </a:ext>
                  </a:extLst>
                </p14:cNvPr>
                <p14:cNvContentPartPr/>
                <p14:nvPr/>
              </p14:nvContentPartPr>
              <p14:xfrm>
                <a:off x="6350422" y="4407013"/>
                <a:ext cx="145440" cy="262080"/>
              </p14:xfrm>
            </p:contentPart>
          </mc:Choice>
          <mc:Fallback xmlns="">
            <p:pic>
              <p:nvPicPr>
                <p:cNvPr id="205" name="Ink 204">
                  <a:extLst>
                    <a:ext uri="{FF2B5EF4-FFF2-40B4-BE49-F238E27FC236}">
                      <a16:creationId xmlns:a16="http://schemas.microsoft.com/office/drawing/2014/main" id="{BF683027-0C7A-3E31-DF20-C4C80716FBCA}"/>
                    </a:ext>
                  </a:extLst>
                </p:cNvPr>
                <p:cNvPicPr/>
                <p:nvPr/>
              </p:nvPicPr>
              <p:blipFill>
                <a:blip r:embed="rId323"/>
                <a:stretch>
                  <a:fillRect/>
                </a:stretch>
              </p:blipFill>
              <p:spPr>
                <a:xfrm>
                  <a:off x="6344302" y="4400893"/>
                  <a:ext cx="1576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6" name="Ink 205">
                  <a:extLst>
                    <a:ext uri="{FF2B5EF4-FFF2-40B4-BE49-F238E27FC236}">
                      <a16:creationId xmlns:a16="http://schemas.microsoft.com/office/drawing/2014/main" id="{F86A626B-43FC-CAB9-A72A-DAB386B92AA8}"/>
                    </a:ext>
                  </a:extLst>
                </p14:cNvPr>
                <p14:cNvContentPartPr/>
                <p14:nvPr/>
              </p14:nvContentPartPr>
              <p14:xfrm>
                <a:off x="6598102" y="4272013"/>
                <a:ext cx="94680" cy="310680"/>
              </p14:xfrm>
            </p:contentPart>
          </mc:Choice>
          <mc:Fallback xmlns="">
            <p:pic>
              <p:nvPicPr>
                <p:cNvPr id="206" name="Ink 205">
                  <a:extLst>
                    <a:ext uri="{FF2B5EF4-FFF2-40B4-BE49-F238E27FC236}">
                      <a16:creationId xmlns:a16="http://schemas.microsoft.com/office/drawing/2014/main" id="{F86A626B-43FC-CAB9-A72A-DAB386B92AA8}"/>
                    </a:ext>
                  </a:extLst>
                </p:cNvPr>
                <p:cNvPicPr/>
                <p:nvPr/>
              </p:nvPicPr>
              <p:blipFill>
                <a:blip r:embed="rId325"/>
                <a:stretch>
                  <a:fillRect/>
                </a:stretch>
              </p:blipFill>
              <p:spPr>
                <a:xfrm>
                  <a:off x="6591982" y="4265893"/>
                  <a:ext cx="10692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7" name="Ink 206">
                  <a:extLst>
                    <a:ext uri="{FF2B5EF4-FFF2-40B4-BE49-F238E27FC236}">
                      <a16:creationId xmlns:a16="http://schemas.microsoft.com/office/drawing/2014/main" id="{8D156522-EA0B-660B-EFB4-DCF52F6E0040}"/>
                    </a:ext>
                  </a:extLst>
                </p14:cNvPr>
                <p14:cNvContentPartPr/>
                <p14:nvPr/>
              </p14:nvContentPartPr>
              <p14:xfrm>
                <a:off x="6508462" y="4286053"/>
                <a:ext cx="67320" cy="87480"/>
              </p14:xfrm>
            </p:contentPart>
          </mc:Choice>
          <mc:Fallback xmlns="">
            <p:pic>
              <p:nvPicPr>
                <p:cNvPr id="207" name="Ink 206">
                  <a:extLst>
                    <a:ext uri="{FF2B5EF4-FFF2-40B4-BE49-F238E27FC236}">
                      <a16:creationId xmlns:a16="http://schemas.microsoft.com/office/drawing/2014/main" id="{8D156522-EA0B-660B-EFB4-DCF52F6E0040}"/>
                    </a:ext>
                  </a:extLst>
                </p:cNvPr>
                <p:cNvPicPr/>
                <p:nvPr/>
              </p:nvPicPr>
              <p:blipFill>
                <a:blip r:embed="rId327"/>
                <a:stretch>
                  <a:fillRect/>
                </a:stretch>
              </p:blipFill>
              <p:spPr>
                <a:xfrm>
                  <a:off x="6502342" y="4279933"/>
                  <a:ext cx="7956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8" name="Ink 207">
                  <a:extLst>
                    <a:ext uri="{FF2B5EF4-FFF2-40B4-BE49-F238E27FC236}">
                      <a16:creationId xmlns:a16="http://schemas.microsoft.com/office/drawing/2014/main" id="{72A7C63A-770B-6851-7871-031E1E79B376}"/>
                    </a:ext>
                  </a:extLst>
                </p14:cNvPr>
                <p14:cNvContentPartPr/>
                <p14:nvPr/>
              </p14:nvContentPartPr>
              <p14:xfrm>
                <a:off x="6703942" y="4453093"/>
                <a:ext cx="63360" cy="137160"/>
              </p14:xfrm>
            </p:contentPart>
          </mc:Choice>
          <mc:Fallback xmlns="">
            <p:pic>
              <p:nvPicPr>
                <p:cNvPr id="208" name="Ink 207">
                  <a:extLst>
                    <a:ext uri="{FF2B5EF4-FFF2-40B4-BE49-F238E27FC236}">
                      <a16:creationId xmlns:a16="http://schemas.microsoft.com/office/drawing/2014/main" id="{72A7C63A-770B-6851-7871-031E1E79B376}"/>
                    </a:ext>
                  </a:extLst>
                </p:cNvPr>
                <p:cNvPicPr/>
                <p:nvPr/>
              </p:nvPicPr>
              <p:blipFill>
                <a:blip r:embed="rId329"/>
                <a:stretch>
                  <a:fillRect/>
                </a:stretch>
              </p:blipFill>
              <p:spPr>
                <a:xfrm>
                  <a:off x="6697822" y="4446973"/>
                  <a:ext cx="75600" cy="149400"/>
                </a:xfrm>
                <a:prstGeom prst="rect">
                  <a:avLst/>
                </a:prstGeom>
              </p:spPr>
            </p:pic>
          </mc:Fallback>
        </mc:AlternateContent>
      </p:grpSp>
      <p:grpSp>
        <p:nvGrpSpPr>
          <p:cNvPr id="216" name="Group 215">
            <a:extLst>
              <a:ext uri="{FF2B5EF4-FFF2-40B4-BE49-F238E27FC236}">
                <a16:creationId xmlns:a16="http://schemas.microsoft.com/office/drawing/2014/main" id="{5BDDDD3E-A95D-8688-128C-F684D7C86C51}"/>
              </a:ext>
            </a:extLst>
          </p:cNvPr>
          <p:cNvGrpSpPr/>
          <p:nvPr/>
        </p:nvGrpSpPr>
        <p:grpSpPr>
          <a:xfrm>
            <a:off x="826582" y="1428373"/>
            <a:ext cx="1306440" cy="435960"/>
            <a:chOff x="826582" y="1428373"/>
            <a:chExt cx="1306440" cy="435960"/>
          </a:xfrm>
        </p:grpSpPr>
        <mc:AlternateContent xmlns:mc="http://schemas.openxmlformats.org/markup-compatibility/2006" xmlns:p14="http://schemas.microsoft.com/office/powerpoint/2010/main">
          <mc:Choice Requires="p14">
            <p:contentPart p14:bwMode="auto" r:id="rId330">
              <p14:nvContentPartPr>
                <p14:cNvPr id="210" name="Ink 209">
                  <a:extLst>
                    <a:ext uri="{FF2B5EF4-FFF2-40B4-BE49-F238E27FC236}">
                      <a16:creationId xmlns:a16="http://schemas.microsoft.com/office/drawing/2014/main" id="{6978C7A2-E9ED-C85B-95CF-FE6C8B25AA6A}"/>
                    </a:ext>
                  </a:extLst>
                </p14:cNvPr>
                <p14:cNvContentPartPr/>
                <p14:nvPr/>
              </p14:nvContentPartPr>
              <p14:xfrm>
                <a:off x="826582" y="1476253"/>
                <a:ext cx="303120" cy="388080"/>
              </p14:xfrm>
            </p:contentPart>
          </mc:Choice>
          <mc:Fallback xmlns="">
            <p:pic>
              <p:nvPicPr>
                <p:cNvPr id="210" name="Ink 209">
                  <a:extLst>
                    <a:ext uri="{FF2B5EF4-FFF2-40B4-BE49-F238E27FC236}">
                      <a16:creationId xmlns:a16="http://schemas.microsoft.com/office/drawing/2014/main" id="{6978C7A2-E9ED-C85B-95CF-FE6C8B25AA6A}"/>
                    </a:ext>
                  </a:extLst>
                </p:cNvPr>
                <p:cNvPicPr/>
                <p:nvPr/>
              </p:nvPicPr>
              <p:blipFill>
                <a:blip r:embed="rId331"/>
                <a:stretch>
                  <a:fillRect/>
                </a:stretch>
              </p:blipFill>
              <p:spPr>
                <a:xfrm>
                  <a:off x="820462" y="1470133"/>
                  <a:ext cx="31536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1" name="Ink 210">
                  <a:extLst>
                    <a:ext uri="{FF2B5EF4-FFF2-40B4-BE49-F238E27FC236}">
                      <a16:creationId xmlns:a16="http://schemas.microsoft.com/office/drawing/2014/main" id="{2F42200A-AE07-0A94-24BE-AE9C1C2A8B1F}"/>
                    </a:ext>
                  </a:extLst>
                </p14:cNvPr>
                <p14:cNvContentPartPr/>
                <p14:nvPr/>
              </p14:nvContentPartPr>
              <p14:xfrm>
                <a:off x="1091902" y="1428373"/>
                <a:ext cx="338400" cy="401040"/>
              </p14:xfrm>
            </p:contentPart>
          </mc:Choice>
          <mc:Fallback xmlns="">
            <p:pic>
              <p:nvPicPr>
                <p:cNvPr id="211" name="Ink 210">
                  <a:extLst>
                    <a:ext uri="{FF2B5EF4-FFF2-40B4-BE49-F238E27FC236}">
                      <a16:creationId xmlns:a16="http://schemas.microsoft.com/office/drawing/2014/main" id="{2F42200A-AE07-0A94-24BE-AE9C1C2A8B1F}"/>
                    </a:ext>
                  </a:extLst>
                </p:cNvPr>
                <p:cNvPicPr/>
                <p:nvPr/>
              </p:nvPicPr>
              <p:blipFill>
                <a:blip r:embed="rId333"/>
                <a:stretch>
                  <a:fillRect/>
                </a:stretch>
              </p:blipFill>
              <p:spPr>
                <a:xfrm>
                  <a:off x="1085782" y="1422253"/>
                  <a:ext cx="3506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2" name="Ink 211">
                  <a:extLst>
                    <a:ext uri="{FF2B5EF4-FFF2-40B4-BE49-F238E27FC236}">
                      <a16:creationId xmlns:a16="http://schemas.microsoft.com/office/drawing/2014/main" id="{509CED93-42CE-E28B-281B-2706C943BFBF}"/>
                    </a:ext>
                  </a:extLst>
                </p14:cNvPr>
                <p14:cNvContentPartPr/>
                <p14:nvPr/>
              </p14:nvContentPartPr>
              <p14:xfrm>
                <a:off x="1418062" y="1626373"/>
                <a:ext cx="96120" cy="192960"/>
              </p14:xfrm>
            </p:contentPart>
          </mc:Choice>
          <mc:Fallback xmlns="">
            <p:pic>
              <p:nvPicPr>
                <p:cNvPr id="212" name="Ink 211">
                  <a:extLst>
                    <a:ext uri="{FF2B5EF4-FFF2-40B4-BE49-F238E27FC236}">
                      <a16:creationId xmlns:a16="http://schemas.microsoft.com/office/drawing/2014/main" id="{509CED93-42CE-E28B-281B-2706C943BFBF}"/>
                    </a:ext>
                  </a:extLst>
                </p:cNvPr>
                <p:cNvPicPr/>
                <p:nvPr/>
              </p:nvPicPr>
              <p:blipFill>
                <a:blip r:embed="rId335"/>
                <a:stretch>
                  <a:fillRect/>
                </a:stretch>
              </p:blipFill>
              <p:spPr>
                <a:xfrm>
                  <a:off x="1411942" y="1620253"/>
                  <a:ext cx="1083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3" name="Ink 212">
                  <a:extLst>
                    <a:ext uri="{FF2B5EF4-FFF2-40B4-BE49-F238E27FC236}">
                      <a16:creationId xmlns:a16="http://schemas.microsoft.com/office/drawing/2014/main" id="{DBDC1A39-D3A1-86C8-BB7B-02F5BB107C34}"/>
                    </a:ext>
                  </a:extLst>
                </p14:cNvPr>
                <p14:cNvContentPartPr/>
                <p14:nvPr/>
              </p14:nvContentPartPr>
              <p14:xfrm>
                <a:off x="1513822" y="1725013"/>
                <a:ext cx="360" cy="360"/>
              </p14:xfrm>
            </p:contentPart>
          </mc:Choice>
          <mc:Fallback xmlns="">
            <p:pic>
              <p:nvPicPr>
                <p:cNvPr id="213" name="Ink 212">
                  <a:extLst>
                    <a:ext uri="{FF2B5EF4-FFF2-40B4-BE49-F238E27FC236}">
                      <a16:creationId xmlns:a16="http://schemas.microsoft.com/office/drawing/2014/main" id="{DBDC1A39-D3A1-86C8-BB7B-02F5BB107C34}"/>
                    </a:ext>
                  </a:extLst>
                </p:cNvPr>
                <p:cNvPicPr/>
                <p:nvPr/>
              </p:nvPicPr>
              <p:blipFill>
                <a:blip r:embed="rId119"/>
                <a:stretch>
                  <a:fillRect/>
                </a:stretch>
              </p:blipFill>
              <p:spPr>
                <a:xfrm>
                  <a:off x="1507702" y="17188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4" name="Ink 213">
                  <a:extLst>
                    <a:ext uri="{FF2B5EF4-FFF2-40B4-BE49-F238E27FC236}">
                      <a16:creationId xmlns:a16="http://schemas.microsoft.com/office/drawing/2014/main" id="{BD1B4EED-DEA2-485D-8247-C92B85843298}"/>
                    </a:ext>
                  </a:extLst>
                </p14:cNvPr>
                <p14:cNvContentPartPr/>
                <p14:nvPr/>
              </p14:nvContentPartPr>
              <p14:xfrm>
                <a:off x="1513822" y="1531333"/>
                <a:ext cx="328680" cy="241560"/>
              </p14:xfrm>
            </p:contentPart>
          </mc:Choice>
          <mc:Fallback xmlns="">
            <p:pic>
              <p:nvPicPr>
                <p:cNvPr id="214" name="Ink 213">
                  <a:extLst>
                    <a:ext uri="{FF2B5EF4-FFF2-40B4-BE49-F238E27FC236}">
                      <a16:creationId xmlns:a16="http://schemas.microsoft.com/office/drawing/2014/main" id="{BD1B4EED-DEA2-485D-8247-C92B85843298}"/>
                    </a:ext>
                  </a:extLst>
                </p:cNvPr>
                <p:cNvPicPr/>
                <p:nvPr/>
              </p:nvPicPr>
              <p:blipFill>
                <a:blip r:embed="rId338"/>
                <a:stretch>
                  <a:fillRect/>
                </a:stretch>
              </p:blipFill>
              <p:spPr>
                <a:xfrm>
                  <a:off x="1507702" y="1525213"/>
                  <a:ext cx="3409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15" name="Ink 214">
                  <a:extLst>
                    <a:ext uri="{FF2B5EF4-FFF2-40B4-BE49-F238E27FC236}">
                      <a16:creationId xmlns:a16="http://schemas.microsoft.com/office/drawing/2014/main" id="{81323614-3CA4-3E30-5573-9F9EBE9A0175}"/>
                    </a:ext>
                  </a:extLst>
                </p14:cNvPr>
                <p14:cNvContentPartPr/>
                <p14:nvPr/>
              </p14:nvContentPartPr>
              <p14:xfrm>
                <a:off x="1926022" y="1494973"/>
                <a:ext cx="207000" cy="332280"/>
              </p14:xfrm>
            </p:contentPart>
          </mc:Choice>
          <mc:Fallback xmlns="">
            <p:pic>
              <p:nvPicPr>
                <p:cNvPr id="215" name="Ink 214">
                  <a:extLst>
                    <a:ext uri="{FF2B5EF4-FFF2-40B4-BE49-F238E27FC236}">
                      <a16:creationId xmlns:a16="http://schemas.microsoft.com/office/drawing/2014/main" id="{81323614-3CA4-3E30-5573-9F9EBE9A0175}"/>
                    </a:ext>
                  </a:extLst>
                </p:cNvPr>
                <p:cNvPicPr/>
                <p:nvPr/>
              </p:nvPicPr>
              <p:blipFill>
                <a:blip r:embed="rId340"/>
                <a:stretch>
                  <a:fillRect/>
                </a:stretch>
              </p:blipFill>
              <p:spPr>
                <a:xfrm>
                  <a:off x="1919902" y="1488853"/>
                  <a:ext cx="219240" cy="344520"/>
                </a:xfrm>
                <a:prstGeom prst="rect">
                  <a:avLst/>
                </a:prstGeom>
              </p:spPr>
            </p:pic>
          </mc:Fallback>
        </mc:AlternateContent>
      </p:grpSp>
      <p:grpSp>
        <p:nvGrpSpPr>
          <p:cNvPr id="219" name="Group 218">
            <a:extLst>
              <a:ext uri="{FF2B5EF4-FFF2-40B4-BE49-F238E27FC236}">
                <a16:creationId xmlns:a16="http://schemas.microsoft.com/office/drawing/2014/main" id="{CF79C0DE-DC7F-A5E9-A800-DA4ABF8D2672}"/>
              </a:ext>
            </a:extLst>
          </p:cNvPr>
          <p:cNvGrpSpPr/>
          <p:nvPr/>
        </p:nvGrpSpPr>
        <p:grpSpPr>
          <a:xfrm>
            <a:off x="2415262" y="1460053"/>
            <a:ext cx="808920" cy="300960"/>
            <a:chOff x="2415262" y="1460053"/>
            <a:chExt cx="808920" cy="300960"/>
          </a:xfrm>
        </p:grpSpPr>
        <mc:AlternateContent xmlns:mc="http://schemas.openxmlformats.org/markup-compatibility/2006" xmlns:p14="http://schemas.microsoft.com/office/powerpoint/2010/main">
          <mc:Choice Requires="p14">
            <p:contentPart p14:bwMode="auto" r:id="rId341">
              <p14:nvContentPartPr>
                <p14:cNvPr id="217" name="Ink 216">
                  <a:extLst>
                    <a:ext uri="{FF2B5EF4-FFF2-40B4-BE49-F238E27FC236}">
                      <a16:creationId xmlns:a16="http://schemas.microsoft.com/office/drawing/2014/main" id="{89819E87-45E4-6DA6-7D72-6F70AE170408}"/>
                    </a:ext>
                  </a:extLst>
                </p14:cNvPr>
                <p14:cNvContentPartPr/>
                <p14:nvPr/>
              </p14:nvContentPartPr>
              <p14:xfrm>
                <a:off x="2415262" y="1544293"/>
                <a:ext cx="214200" cy="216720"/>
              </p14:xfrm>
            </p:contentPart>
          </mc:Choice>
          <mc:Fallback xmlns="">
            <p:pic>
              <p:nvPicPr>
                <p:cNvPr id="217" name="Ink 216">
                  <a:extLst>
                    <a:ext uri="{FF2B5EF4-FFF2-40B4-BE49-F238E27FC236}">
                      <a16:creationId xmlns:a16="http://schemas.microsoft.com/office/drawing/2014/main" id="{89819E87-45E4-6DA6-7D72-6F70AE170408}"/>
                    </a:ext>
                  </a:extLst>
                </p:cNvPr>
                <p:cNvPicPr/>
                <p:nvPr/>
              </p:nvPicPr>
              <p:blipFill>
                <a:blip r:embed="rId342"/>
                <a:stretch>
                  <a:fillRect/>
                </a:stretch>
              </p:blipFill>
              <p:spPr>
                <a:xfrm>
                  <a:off x="2409142" y="1538173"/>
                  <a:ext cx="2264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8" name="Ink 217">
                  <a:extLst>
                    <a:ext uri="{FF2B5EF4-FFF2-40B4-BE49-F238E27FC236}">
                      <a16:creationId xmlns:a16="http://schemas.microsoft.com/office/drawing/2014/main" id="{C3C51EFB-5C8B-04AA-5B8C-4547B4C83BF8}"/>
                    </a:ext>
                  </a:extLst>
                </p14:cNvPr>
                <p14:cNvContentPartPr/>
                <p14:nvPr/>
              </p14:nvContentPartPr>
              <p14:xfrm>
                <a:off x="2628742" y="1460053"/>
                <a:ext cx="595440" cy="295560"/>
              </p14:xfrm>
            </p:contentPart>
          </mc:Choice>
          <mc:Fallback xmlns="">
            <p:pic>
              <p:nvPicPr>
                <p:cNvPr id="218" name="Ink 217">
                  <a:extLst>
                    <a:ext uri="{FF2B5EF4-FFF2-40B4-BE49-F238E27FC236}">
                      <a16:creationId xmlns:a16="http://schemas.microsoft.com/office/drawing/2014/main" id="{C3C51EFB-5C8B-04AA-5B8C-4547B4C83BF8}"/>
                    </a:ext>
                  </a:extLst>
                </p:cNvPr>
                <p:cNvPicPr/>
                <p:nvPr/>
              </p:nvPicPr>
              <p:blipFill>
                <a:blip r:embed="rId344"/>
                <a:stretch>
                  <a:fillRect/>
                </a:stretch>
              </p:blipFill>
              <p:spPr>
                <a:xfrm>
                  <a:off x="2622622" y="1453933"/>
                  <a:ext cx="607680" cy="307800"/>
                </a:xfrm>
                <a:prstGeom prst="rect">
                  <a:avLst/>
                </a:prstGeom>
              </p:spPr>
            </p:pic>
          </mc:Fallback>
        </mc:AlternateContent>
      </p:grpSp>
      <p:grpSp>
        <p:nvGrpSpPr>
          <p:cNvPr id="261" name="Group 260">
            <a:extLst>
              <a:ext uri="{FF2B5EF4-FFF2-40B4-BE49-F238E27FC236}">
                <a16:creationId xmlns:a16="http://schemas.microsoft.com/office/drawing/2014/main" id="{06E6E8FD-7333-3169-7313-BCAC906BF754}"/>
              </a:ext>
            </a:extLst>
          </p:cNvPr>
          <p:cNvGrpSpPr/>
          <p:nvPr/>
        </p:nvGrpSpPr>
        <p:grpSpPr>
          <a:xfrm>
            <a:off x="866542" y="1992133"/>
            <a:ext cx="2632320" cy="2017440"/>
            <a:chOff x="866542" y="1992133"/>
            <a:chExt cx="2632320" cy="2017440"/>
          </a:xfrm>
        </p:grpSpPr>
        <mc:AlternateContent xmlns:mc="http://schemas.openxmlformats.org/markup-compatibility/2006" xmlns:p14="http://schemas.microsoft.com/office/powerpoint/2010/main">
          <mc:Choice Requires="p14">
            <p:contentPart p14:bwMode="auto" r:id="rId345">
              <p14:nvContentPartPr>
                <p14:cNvPr id="220" name="Ink 219">
                  <a:extLst>
                    <a:ext uri="{FF2B5EF4-FFF2-40B4-BE49-F238E27FC236}">
                      <a16:creationId xmlns:a16="http://schemas.microsoft.com/office/drawing/2014/main" id="{62B1D28F-CDC4-372A-8ABD-C4B9F39DDA9C}"/>
                    </a:ext>
                  </a:extLst>
                </p14:cNvPr>
                <p14:cNvContentPartPr/>
                <p14:nvPr/>
              </p14:nvContentPartPr>
              <p14:xfrm>
                <a:off x="866542" y="2133613"/>
                <a:ext cx="199800" cy="250200"/>
              </p14:xfrm>
            </p:contentPart>
          </mc:Choice>
          <mc:Fallback xmlns="">
            <p:pic>
              <p:nvPicPr>
                <p:cNvPr id="220" name="Ink 219">
                  <a:extLst>
                    <a:ext uri="{FF2B5EF4-FFF2-40B4-BE49-F238E27FC236}">
                      <a16:creationId xmlns:a16="http://schemas.microsoft.com/office/drawing/2014/main" id="{62B1D28F-CDC4-372A-8ABD-C4B9F39DDA9C}"/>
                    </a:ext>
                  </a:extLst>
                </p:cNvPr>
                <p:cNvPicPr/>
                <p:nvPr/>
              </p:nvPicPr>
              <p:blipFill>
                <a:blip r:embed="rId346"/>
                <a:stretch>
                  <a:fillRect/>
                </a:stretch>
              </p:blipFill>
              <p:spPr>
                <a:xfrm>
                  <a:off x="860422" y="2127493"/>
                  <a:ext cx="21204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1" name="Ink 220">
                  <a:extLst>
                    <a:ext uri="{FF2B5EF4-FFF2-40B4-BE49-F238E27FC236}">
                      <a16:creationId xmlns:a16="http://schemas.microsoft.com/office/drawing/2014/main" id="{CFDCC784-249D-8CA4-05D7-624FDFF61253}"/>
                    </a:ext>
                  </a:extLst>
                </p14:cNvPr>
                <p14:cNvContentPartPr/>
                <p14:nvPr/>
              </p14:nvContentPartPr>
              <p14:xfrm>
                <a:off x="1201702" y="2164213"/>
                <a:ext cx="95760" cy="176040"/>
              </p14:xfrm>
            </p:contentPart>
          </mc:Choice>
          <mc:Fallback xmlns="">
            <p:pic>
              <p:nvPicPr>
                <p:cNvPr id="221" name="Ink 220">
                  <a:extLst>
                    <a:ext uri="{FF2B5EF4-FFF2-40B4-BE49-F238E27FC236}">
                      <a16:creationId xmlns:a16="http://schemas.microsoft.com/office/drawing/2014/main" id="{CFDCC784-249D-8CA4-05D7-624FDFF61253}"/>
                    </a:ext>
                  </a:extLst>
                </p:cNvPr>
                <p:cNvPicPr/>
                <p:nvPr/>
              </p:nvPicPr>
              <p:blipFill>
                <a:blip r:embed="rId348"/>
                <a:stretch>
                  <a:fillRect/>
                </a:stretch>
              </p:blipFill>
              <p:spPr>
                <a:xfrm>
                  <a:off x="1195582" y="2158093"/>
                  <a:ext cx="108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22" name="Ink 221">
                  <a:extLst>
                    <a:ext uri="{FF2B5EF4-FFF2-40B4-BE49-F238E27FC236}">
                      <a16:creationId xmlns:a16="http://schemas.microsoft.com/office/drawing/2014/main" id="{0365F9DD-B9B4-B3D6-7BC1-04417760C44A}"/>
                    </a:ext>
                  </a:extLst>
                </p14:cNvPr>
                <p14:cNvContentPartPr/>
                <p14:nvPr/>
              </p14:nvContentPartPr>
              <p14:xfrm>
                <a:off x="1181542" y="2033173"/>
                <a:ext cx="78840" cy="29880"/>
              </p14:xfrm>
            </p:contentPart>
          </mc:Choice>
          <mc:Fallback xmlns="">
            <p:pic>
              <p:nvPicPr>
                <p:cNvPr id="222" name="Ink 221">
                  <a:extLst>
                    <a:ext uri="{FF2B5EF4-FFF2-40B4-BE49-F238E27FC236}">
                      <a16:creationId xmlns:a16="http://schemas.microsoft.com/office/drawing/2014/main" id="{0365F9DD-B9B4-B3D6-7BC1-04417760C44A}"/>
                    </a:ext>
                  </a:extLst>
                </p:cNvPr>
                <p:cNvPicPr/>
                <p:nvPr/>
              </p:nvPicPr>
              <p:blipFill>
                <a:blip r:embed="rId350"/>
                <a:stretch>
                  <a:fillRect/>
                </a:stretch>
              </p:blipFill>
              <p:spPr>
                <a:xfrm>
                  <a:off x="1175422" y="2027053"/>
                  <a:ext cx="910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23" name="Ink 222">
                  <a:extLst>
                    <a:ext uri="{FF2B5EF4-FFF2-40B4-BE49-F238E27FC236}">
                      <a16:creationId xmlns:a16="http://schemas.microsoft.com/office/drawing/2014/main" id="{5021477D-9AC6-66E6-B4F7-7F44F8440A7C}"/>
                    </a:ext>
                  </a:extLst>
                </p14:cNvPr>
                <p14:cNvContentPartPr/>
                <p14:nvPr/>
              </p14:nvContentPartPr>
              <p14:xfrm>
                <a:off x="1445782" y="2157733"/>
                <a:ext cx="192960" cy="209880"/>
              </p14:xfrm>
            </p:contentPart>
          </mc:Choice>
          <mc:Fallback xmlns="">
            <p:pic>
              <p:nvPicPr>
                <p:cNvPr id="223" name="Ink 222">
                  <a:extLst>
                    <a:ext uri="{FF2B5EF4-FFF2-40B4-BE49-F238E27FC236}">
                      <a16:creationId xmlns:a16="http://schemas.microsoft.com/office/drawing/2014/main" id="{5021477D-9AC6-66E6-B4F7-7F44F8440A7C}"/>
                    </a:ext>
                  </a:extLst>
                </p:cNvPr>
                <p:cNvPicPr/>
                <p:nvPr/>
              </p:nvPicPr>
              <p:blipFill>
                <a:blip r:embed="rId352"/>
                <a:stretch>
                  <a:fillRect/>
                </a:stretch>
              </p:blipFill>
              <p:spPr>
                <a:xfrm>
                  <a:off x="1439662" y="2151613"/>
                  <a:ext cx="2052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24" name="Ink 223">
                  <a:extLst>
                    <a:ext uri="{FF2B5EF4-FFF2-40B4-BE49-F238E27FC236}">
                      <a16:creationId xmlns:a16="http://schemas.microsoft.com/office/drawing/2014/main" id="{B4BA2DE1-6D5E-DBC8-CAEB-4FB047D385D7}"/>
                    </a:ext>
                  </a:extLst>
                </p14:cNvPr>
                <p14:cNvContentPartPr/>
                <p14:nvPr/>
              </p14:nvContentPartPr>
              <p14:xfrm>
                <a:off x="1590862" y="2074213"/>
                <a:ext cx="128880" cy="256680"/>
              </p14:xfrm>
            </p:contentPart>
          </mc:Choice>
          <mc:Fallback xmlns="">
            <p:pic>
              <p:nvPicPr>
                <p:cNvPr id="224" name="Ink 223">
                  <a:extLst>
                    <a:ext uri="{FF2B5EF4-FFF2-40B4-BE49-F238E27FC236}">
                      <a16:creationId xmlns:a16="http://schemas.microsoft.com/office/drawing/2014/main" id="{B4BA2DE1-6D5E-DBC8-CAEB-4FB047D385D7}"/>
                    </a:ext>
                  </a:extLst>
                </p:cNvPr>
                <p:cNvPicPr/>
                <p:nvPr/>
              </p:nvPicPr>
              <p:blipFill>
                <a:blip r:embed="rId354"/>
                <a:stretch>
                  <a:fillRect/>
                </a:stretch>
              </p:blipFill>
              <p:spPr>
                <a:xfrm>
                  <a:off x="1584742" y="2068093"/>
                  <a:ext cx="14112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25" name="Ink 224">
                  <a:extLst>
                    <a:ext uri="{FF2B5EF4-FFF2-40B4-BE49-F238E27FC236}">
                      <a16:creationId xmlns:a16="http://schemas.microsoft.com/office/drawing/2014/main" id="{B57D4EF4-0F37-0C2D-C787-A7656613FE45}"/>
                    </a:ext>
                  </a:extLst>
                </p14:cNvPr>
                <p14:cNvContentPartPr/>
                <p14:nvPr/>
              </p14:nvContentPartPr>
              <p14:xfrm>
                <a:off x="1696342" y="2206333"/>
                <a:ext cx="135720" cy="32400"/>
              </p14:xfrm>
            </p:contentPart>
          </mc:Choice>
          <mc:Fallback xmlns="">
            <p:pic>
              <p:nvPicPr>
                <p:cNvPr id="225" name="Ink 224">
                  <a:extLst>
                    <a:ext uri="{FF2B5EF4-FFF2-40B4-BE49-F238E27FC236}">
                      <a16:creationId xmlns:a16="http://schemas.microsoft.com/office/drawing/2014/main" id="{B57D4EF4-0F37-0C2D-C787-A7656613FE45}"/>
                    </a:ext>
                  </a:extLst>
                </p:cNvPr>
                <p:cNvPicPr/>
                <p:nvPr/>
              </p:nvPicPr>
              <p:blipFill>
                <a:blip r:embed="rId356"/>
                <a:stretch>
                  <a:fillRect/>
                </a:stretch>
              </p:blipFill>
              <p:spPr>
                <a:xfrm>
                  <a:off x="1690222" y="2200213"/>
                  <a:ext cx="1479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26" name="Ink 225">
                  <a:extLst>
                    <a:ext uri="{FF2B5EF4-FFF2-40B4-BE49-F238E27FC236}">
                      <a16:creationId xmlns:a16="http://schemas.microsoft.com/office/drawing/2014/main" id="{A1CB2DDC-7F99-1421-2A4E-968DB2E27041}"/>
                    </a:ext>
                  </a:extLst>
                </p14:cNvPr>
                <p14:cNvContentPartPr/>
                <p14:nvPr/>
              </p14:nvContentPartPr>
              <p14:xfrm>
                <a:off x="1824502" y="2129293"/>
                <a:ext cx="91800" cy="172440"/>
              </p14:xfrm>
            </p:contentPart>
          </mc:Choice>
          <mc:Fallback xmlns="">
            <p:pic>
              <p:nvPicPr>
                <p:cNvPr id="226" name="Ink 225">
                  <a:extLst>
                    <a:ext uri="{FF2B5EF4-FFF2-40B4-BE49-F238E27FC236}">
                      <a16:creationId xmlns:a16="http://schemas.microsoft.com/office/drawing/2014/main" id="{A1CB2DDC-7F99-1421-2A4E-968DB2E27041}"/>
                    </a:ext>
                  </a:extLst>
                </p:cNvPr>
                <p:cNvPicPr/>
                <p:nvPr/>
              </p:nvPicPr>
              <p:blipFill>
                <a:blip r:embed="rId358"/>
                <a:stretch>
                  <a:fillRect/>
                </a:stretch>
              </p:blipFill>
              <p:spPr>
                <a:xfrm>
                  <a:off x="1818382" y="2123173"/>
                  <a:ext cx="104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27" name="Ink 226">
                  <a:extLst>
                    <a:ext uri="{FF2B5EF4-FFF2-40B4-BE49-F238E27FC236}">
                      <a16:creationId xmlns:a16="http://schemas.microsoft.com/office/drawing/2014/main" id="{578574C6-75AB-384B-5C9C-3D71F7DA4DB7}"/>
                    </a:ext>
                  </a:extLst>
                </p14:cNvPr>
                <p14:cNvContentPartPr/>
                <p14:nvPr/>
              </p14:nvContentPartPr>
              <p14:xfrm>
                <a:off x="1957342" y="2076373"/>
                <a:ext cx="168480" cy="182880"/>
              </p14:xfrm>
            </p:contentPart>
          </mc:Choice>
          <mc:Fallback xmlns="">
            <p:pic>
              <p:nvPicPr>
                <p:cNvPr id="227" name="Ink 226">
                  <a:extLst>
                    <a:ext uri="{FF2B5EF4-FFF2-40B4-BE49-F238E27FC236}">
                      <a16:creationId xmlns:a16="http://schemas.microsoft.com/office/drawing/2014/main" id="{578574C6-75AB-384B-5C9C-3D71F7DA4DB7}"/>
                    </a:ext>
                  </a:extLst>
                </p:cNvPr>
                <p:cNvPicPr/>
                <p:nvPr/>
              </p:nvPicPr>
              <p:blipFill>
                <a:blip r:embed="rId360"/>
                <a:stretch>
                  <a:fillRect/>
                </a:stretch>
              </p:blipFill>
              <p:spPr>
                <a:xfrm>
                  <a:off x="1951222" y="2070253"/>
                  <a:ext cx="1807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8" name="Ink 227">
                  <a:extLst>
                    <a:ext uri="{FF2B5EF4-FFF2-40B4-BE49-F238E27FC236}">
                      <a16:creationId xmlns:a16="http://schemas.microsoft.com/office/drawing/2014/main" id="{6491B210-B999-4706-C1D8-17429A19343A}"/>
                    </a:ext>
                  </a:extLst>
                </p14:cNvPr>
                <p14:cNvContentPartPr/>
                <p14:nvPr/>
              </p14:nvContentPartPr>
              <p14:xfrm>
                <a:off x="2214022" y="2045413"/>
                <a:ext cx="143280" cy="269280"/>
              </p14:xfrm>
            </p:contentPart>
          </mc:Choice>
          <mc:Fallback xmlns="">
            <p:pic>
              <p:nvPicPr>
                <p:cNvPr id="228" name="Ink 227">
                  <a:extLst>
                    <a:ext uri="{FF2B5EF4-FFF2-40B4-BE49-F238E27FC236}">
                      <a16:creationId xmlns:a16="http://schemas.microsoft.com/office/drawing/2014/main" id="{6491B210-B999-4706-C1D8-17429A19343A}"/>
                    </a:ext>
                  </a:extLst>
                </p:cNvPr>
                <p:cNvPicPr/>
                <p:nvPr/>
              </p:nvPicPr>
              <p:blipFill>
                <a:blip r:embed="rId362"/>
                <a:stretch>
                  <a:fillRect/>
                </a:stretch>
              </p:blipFill>
              <p:spPr>
                <a:xfrm>
                  <a:off x="2207902" y="2039293"/>
                  <a:ext cx="1555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30" name="Ink 229">
                  <a:extLst>
                    <a:ext uri="{FF2B5EF4-FFF2-40B4-BE49-F238E27FC236}">
                      <a16:creationId xmlns:a16="http://schemas.microsoft.com/office/drawing/2014/main" id="{EDE93F75-9662-CEEB-858D-6C318DA0F788}"/>
                    </a:ext>
                  </a:extLst>
                </p14:cNvPr>
                <p14:cNvContentPartPr/>
                <p14:nvPr/>
              </p14:nvContentPartPr>
              <p14:xfrm>
                <a:off x="2846182" y="1992133"/>
                <a:ext cx="149400" cy="302760"/>
              </p14:xfrm>
            </p:contentPart>
          </mc:Choice>
          <mc:Fallback xmlns="">
            <p:pic>
              <p:nvPicPr>
                <p:cNvPr id="230" name="Ink 229">
                  <a:extLst>
                    <a:ext uri="{FF2B5EF4-FFF2-40B4-BE49-F238E27FC236}">
                      <a16:creationId xmlns:a16="http://schemas.microsoft.com/office/drawing/2014/main" id="{EDE93F75-9662-CEEB-858D-6C318DA0F788}"/>
                    </a:ext>
                  </a:extLst>
                </p:cNvPr>
                <p:cNvPicPr/>
                <p:nvPr/>
              </p:nvPicPr>
              <p:blipFill>
                <a:blip r:embed="rId364"/>
                <a:stretch>
                  <a:fillRect/>
                </a:stretch>
              </p:blipFill>
              <p:spPr>
                <a:xfrm>
                  <a:off x="2840062" y="1986013"/>
                  <a:ext cx="1616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31" name="Ink 230">
                  <a:extLst>
                    <a:ext uri="{FF2B5EF4-FFF2-40B4-BE49-F238E27FC236}">
                      <a16:creationId xmlns:a16="http://schemas.microsoft.com/office/drawing/2014/main" id="{8B165DAB-9B79-9AB0-529B-41DAF57DB7D2}"/>
                    </a:ext>
                  </a:extLst>
                </p14:cNvPr>
                <p14:cNvContentPartPr/>
                <p14:nvPr/>
              </p14:nvContentPartPr>
              <p14:xfrm>
                <a:off x="2865622" y="2108773"/>
                <a:ext cx="227160" cy="69480"/>
              </p14:xfrm>
            </p:contentPart>
          </mc:Choice>
          <mc:Fallback xmlns="">
            <p:pic>
              <p:nvPicPr>
                <p:cNvPr id="231" name="Ink 230">
                  <a:extLst>
                    <a:ext uri="{FF2B5EF4-FFF2-40B4-BE49-F238E27FC236}">
                      <a16:creationId xmlns:a16="http://schemas.microsoft.com/office/drawing/2014/main" id="{8B165DAB-9B79-9AB0-529B-41DAF57DB7D2}"/>
                    </a:ext>
                  </a:extLst>
                </p:cNvPr>
                <p:cNvPicPr/>
                <p:nvPr/>
              </p:nvPicPr>
              <p:blipFill>
                <a:blip r:embed="rId366"/>
                <a:stretch>
                  <a:fillRect/>
                </a:stretch>
              </p:blipFill>
              <p:spPr>
                <a:xfrm>
                  <a:off x="2859502" y="2102653"/>
                  <a:ext cx="2394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32" name="Ink 231">
                  <a:extLst>
                    <a:ext uri="{FF2B5EF4-FFF2-40B4-BE49-F238E27FC236}">
                      <a16:creationId xmlns:a16="http://schemas.microsoft.com/office/drawing/2014/main" id="{1B15EAF2-AFC8-5090-563D-B993359A326B}"/>
                    </a:ext>
                  </a:extLst>
                </p14:cNvPr>
                <p14:cNvContentPartPr/>
                <p14:nvPr/>
              </p14:nvContentPartPr>
              <p14:xfrm>
                <a:off x="3110422" y="2033173"/>
                <a:ext cx="126360" cy="176400"/>
              </p14:xfrm>
            </p:contentPart>
          </mc:Choice>
          <mc:Fallback xmlns="">
            <p:pic>
              <p:nvPicPr>
                <p:cNvPr id="232" name="Ink 231">
                  <a:extLst>
                    <a:ext uri="{FF2B5EF4-FFF2-40B4-BE49-F238E27FC236}">
                      <a16:creationId xmlns:a16="http://schemas.microsoft.com/office/drawing/2014/main" id="{1B15EAF2-AFC8-5090-563D-B993359A326B}"/>
                    </a:ext>
                  </a:extLst>
                </p:cNvPr>
                <p:cNvPicPr/>
                <p:nvPr/>
              </p:nvPicPr>
              <p:blipFill>
                <a:blip r:embed="rId368"/>
                <a:stretch>
                  <a:fillRect/>
                </a:stretch>
              </p:blipFill>
              <p:spPr>
                <a:xfrm>
                  <a:off x="3104302" y="2027053"/>
                  <a:ext cx="1386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3" name="Ink 232">
                  <a:extLst>
                    <a:ext uri="{FF2B5EF4-FFF2-40B4-BE49-F238E27FC236}">
                      <a16:creationId xmlns:a16="http://schemas.microsoft.com/office/drawing/2014/main" id="{EE1353B4-5D19-B2B2-244B-12A63FF0BE3C}"/>
                    </a:ext>
                  </a:extLst>
                </p14:cNvPr>
                <p14:cNvContentPartPr/>
                <p14:nvPr/>
              </p14:nvContentPartPr>
              <p14:xfrm>
                <a:off x="943582" y="2643373"/>
                <a:ext cx="195840" cy="272160"/>
              </p14:xfrm>
            </p:contentPart>
          </mc:Choice>
          <mc:Fallback xmlns="">
            <p:pic>
              <p:nvPicPr>
                <p:cNvPr id="233" name="Ink 232">
                  <a:extLst>
                    <a:ext uri="{FF2B5EF4-FFF2-40B4-BE49-F238E27FC236}">
                      <a16:creationId xmlns:a16="http://schemas.microsoft.com/office/drawing/2014/main" id="{EE1353B4-5D19-B2B2-244B-12A63FF0BE3C}"/>
                    </a:ext>
                  </a:extLst>
                </p:cNvPr>
                <p:cNvPicPr/>
                <p:nvPr/>
              </p:nvPicPr>
              <p:blipFill>
                <a:blip r:embed="rId370"/>
                <a:stretch>
                  <a:fillRect/>
                </a:stretch>
              </p:blipFill>
              <p:spPr>
                <a:xfrm>
                  <a:off x="937462" y="2637253"/>
                  <a:ext cx="2080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34" name="Ink 233">
                  <a:extLst>
                    <a:ext uri="{FF2B5EF4-FFF2-40B4-BE49-F238E27FC236}">
                      <a16:creationId xmlns:a16="http://schemas.microsoft.com/office/drawing/2014/main" id="{BDE5CC5C-AF89-3C92-C4B0-B7D17E7E2E47}"/>
                    </a:ext>
                  </a:extLst>
                </p14:cNvPr>
                <p14:cNvContentPartPr/>
                <p14:nvPr/>
              </p14:nvContentPartPr>
              <p14:xfrm>
                <a:off x="1006222" y="2786293"/>
                <a:ext cx="154440" cy="43920"/>
              </p14:xfrm>
            </p:contentPart>
          </mc:Choice>
          <mc:Fallback xmlns="">
            <p:pic>
              <p:nvPicPr>
                <p:cNvPr id="234" name="Ink 233">
                  <a:extLst>
                    <a:ext uri="{FF2B5EF4-FFF2-40B4-BE49-F238E27FC236}">
                      <a16:creationId xmlns:a16="http://schemas.microsoft.com/office/drawing/2014/main" id="{BDE5CC5C-AF89-3C92-C4B0-B7D17E7E2E47}"/>
                    </a:ext>
                  </a:extLst>
                </p:cNvPr>
                <p:cNvPicPr/>
                <p:nvPr/>
              </p:nvPicPr>
              <p:blipFill>
                <a:blip r:embed="rId372"/>
                <a:stretch>
                  <a:fillRect/>
                </a:stretch>
              </p:blipFill>
              <p:spPr>
                <a:xfrm>
                  <a:off x="1000102" y="2780173"/>
                  <a:ext cx="166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5" name="Ink 234">
                  <a:extLst>
                    <a:ext uri="{FF2B5EF4-FFF2-40B4-BE49-F238E27FC236}">
                      <a16:creationId xmlns:a16="http://schemas.microsoft.com/office/drawing/2014/main" id="{61029A2E-990B-B71C-2AE0-10E4434064A2}"/>
                    </a:ext>
                  </a:extLst>
                </p14:cNvPr>
                <p14:cNvContentPartPr/>
                <p14:nvPr/>
              </p14:nvContentPartPr>
              <p14:xfrm>
                <a:off x="1143022" y="2636173"/>
                <a:ext cx="550800" cy="216000"/>
              </p14:xfrm>
            </p:contentPart>
          </mc:Choice>
          <mc:Fallback xmlns="">
            <p:pic>
              <p:nvPicPr>
                <p:cNvPr id="235" name="Ink 234">
                  <a:extLst>
                    <a:ext uri="{FF2B5EF4-FFF2-40B4-BE49-F238E27FC236}">
                      <a16:creationId xmlns:a16="http://schemas.microsoft.com/office/drawing/2014/main" id="{61029A2E-990B-B71C-2AE0-10E4434064A2}"/>
                    </a:ext>
                  </a:extLst>
                </p:cNvPr>
                <p:cNvPicPr/>
                <p:nvPr/>
              </p:nvPicPr>
              <p:blipFill>
                <a:blip r:embed="rId374"/>
                <a:stretch>
                  <a:fillRect/>
                </a:stretch>
              </p:blipFill>
              <p:spPr>
                <a:xfrm>
                  <a:off x="1136902" y="2630053"/>
                  <a:ext cx="5630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6" name="Ink 235">
                  <a:extLst>
                    <a:ext uri="{FF2B5EF4-FFF2-40B4-BE49-F238E27FC236}">
                      <a16:creationId xmlns:a16="http://schemas.microsoft.com/office/drawing/2014/main" id="{83211662-5A9E-65DE-E5FE-33F9A1009947}"/>
                    </a:ext>
                  </a:extLst>
                </p14:cNvPr>
                <p14:cNvContentPartPr/>
                <p14:nvPr/>
              </p14:nvContentPartPr>
              <p14:xfrm>
                <a:off x="1911622" y="2541493"/>
                <a:ext cx="229320" cy="228600"/>
              </p14:xfrm>
            </p:contentPart>
          </mc:Choice>
          <mc:Fallback xmlns="">
            <p:pic>
              <p:nvPicPr>
                <p:cNvPr id="236" name="Ink 235">
                  <a:extLst>
                    <a:ext uri="{FF2B5EF4-FFF2-40B4-BE49-F238E27FC236}">
                      <a16:creationId xmlns:a16="http://schemas.microsoft.com/office/drawing/2014/main" id="{83211662-5A9E-65DE-E5FE-33F9A1009947}"/>
                    </a:ext>
                  </a:extLst>
                </p:cNvPr>
                <p:cNvPicPr/>
                <p:nvPr/>
              </p:nvPicPr>
              <p:blipFill>
                <a:blip r:embed="rId376"/>
                <a:stretch>
                  <a:fillRect/>
                </a:stretch>
              </p:blipFill>
              <p:spPr>
                <a:xfrm>
                  <a:off x="1905502" y="2535373"/>
                  <a:ext cx="2415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7" name="Ink 236">
                  <a:extLst>
                    <a:ext uri="{FF2B5EF4-FFF2-40B4-BE49-F238E27FC236}">
                      <a16:creationId xmlns:a16="http://schemas.microsoft.com/office/drawing/2014/main" id="{0D1021EC-0D66-E342-7638-8A7B55FE6808}"/>
                    </a:ext>
                  </a:extLst>
                </p14:cNvPr>
                <p14:cNvContentPartPr/>
                <p14:nvPr/>
              </p14:nvContentPartPr>
              <p14:xfrm>
                <a:off x="2315182" y="2519533"/>
                <a:ext cx="161640" cy="219240"/>
              </p14:xfrm>
            </p:contentPart>
          </mc:Choice>
          <mc:Fallback xmlns="">
            <p:pic>
              <p:nvPicPr>
                <p:cNvPr id="237" name="Ink 236">
                  <a:extLst>
                    <a:ext uri="{FF2B5EF4-FFF2-40B4-BE49-F238E27FC236}">
                      <a16:creationId xmlns:a16="http://schemas.microsoft.com/office/drawing/2014/main" id="{0D1021EC-0D66-E342-7638-8A7B55FE6808}"/>
                    </a:ext>
                  </a:extLst>
                </p:cNvPr>
                <p:cNvPicPr/>
                <p:nvPr/>
              </p:nvPicPr>
              <p:blipFill>
                <a:blip r:embed="rId378"/>
                <a:stretch>
                  <a:fillRect/>
                </a:stretch>
              </p:blipFill>
              <p:spPr>
                <a:xfrm>
                  <a:off x="2309062" y="2513413"/>
                  <a:ext cx="1738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8" name="Ink 237">
                  <a:extLst>
                    <a:ext uri="{FF2B5EF4-FFF2-40B4-BE49-F238E27FC236}">
                      <a16:creationId xmlns:a16="http://schemas.microsoft.com/office/drawing/2014/main" id="{2A313214-B148-7EA3-2EE3-84A92E9383FB}"/>
                    </a:ext>
                  </a:extLst>
                </p14:cNvPr>
                <p14:cNvContentPartPr/>
                <p14:nvPr/>
              </p14:nvContentPartPr>
              <p14:xfrm>
                <a:off x="2419222" y="2383453"/>
                <a:ext cx="207000" cy="339840"/>
              </p14:xfrm>
            </p:contentPart>
          </mc:Choice>
          <mc:Fallback xmlns="">
            <p:pic>
              <p:nvPicPr>
                <p:cNvPr id="238" name="Ink 237">
                  <a:extLst>
                    <a:ext uri="{FF2B5EF4-FFF2-40B4-BE49-F238E27FC236}">
                      <a16:creationId xmlns:a16="http://schemas.microsoft.com/office/drawing/2014/main" id="{2A313214-B148-7EA3-2EE3-84A92E9383FB}"/>
                    </a:ext>
                  </a:extLst>
                </p:cNvPr>
                <p:cNvPicPr/>
                <p:nvPr/>
              </p:nvPicPr>
              <p:blipFill>
                <a:blip r:embed="rId380"/>
                <a:stretch>
                  <a:fillRect/>
                </a:stretch>
              </p:blipFill>
              <p:spPr>
                <a:xfrm>
                  <a:off x="2413102" y="2377333"/>
                  <a:ext cx="21924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9" name="Ink 238">
                  <a:extLst>
                    <a:ext uri="{FF2B5EF4-FFF2-40B4-BE49-F238E27FC236}">
                      <a16:creationId xmlns:a16="http://schemas.microsoft.com/office/drawing/2014/main" id="{D862B54F-1223-C63F-9D07-B6F968A5AC60}"/>
                    </a:ext>
                  </a:extLst>
                </p14:cNvPr>
                <p14:cNvContentPartPr/>
                <p14:nvPr/>
              </p14:nvContentPartPr>
              <p14:xfrm>
                <a:off x="2747542" y="2416573"/>
                <a:ext cx="142920" cy="276480"/>
              </p14:xfrm>
            </p:contentPart>
          </mc:Choice>
          <mc:Fallback xmlns="">
            <p:pic>
              <p:nvPicPr>
                <p:cNvPr id="239" name="Ink 238">
                  <a:extLst>
                    <a:ext uri="{FF2B5EF4-FFF2-40B4-BE49-F238E27FC236}">
                      <a16:creationId xmlns:a16="http://schemas.microsoft.com/office/drawing/2014/main" id="{D862B54F-1223-C63F-9D07-B6F968A5AC60}"/>
                    </a:ext>
                  </a:extLst>
                </p:cNvPr>
                <p:cNvPicPr/>
                <p:nvPr/>
              </p:nvPicPr>
              <p:blipFill>
                <a:blip r:embed="rId382"/>
                <a:stretch>
                  <a:fillRect/>
                </a:stretch>
              </p:blipFill>
              <p:spPr>
                <a:xfrm>
                  <a:off x="2741422" y="2410453"/>
                  <a:ext cx="1551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0" name="Ink 239">
                  <a:extLst>
                    <a:ext uri="{FF2B5EF4-FFF2-40B4-BE49-F238E27FC236}">
                      <a16:creationId xmlns:a16="http://schemas.microsoft.com/office/drawing/2014/main" id="{4EA13897-EDCA-E859-E573-FBBAA5BD3AFA}"/>
                    </a:ext>
                  </a:extLst>
                </p14:cNvPr>
                <p14:cNvContentPartPr/>
                <p14:nvPr/>
              </p14:nvContentPartPr>
              <p14:xfrm>
                <a:off x="2992342" y="2465533"/>
                <a:ext cx="90360" cy="201960"/>
              </p14:xfrm>
            </p:contentPart>
          </mc:Choice>
          <mc:Fallback xmlns="">
            <p:pic>
              <p:nvPicPr>
                <p:cNvPr id="240" name="Ink 239">
                  <a:extLst>
                    <a:ext uri="{FF2B5EF4-FFF2-40B4-BE49-F238E27FC236}">
                      <a16:creationId xmlns:a16="http://schemas.microsoft.com/office/drawing/2014/main" id="{4EA13897-EDCA-E859-E573-FBBAA5BD3AFA}"/>
                    </a:ext>
                  </a:extLst>
                </p:cNvPr>
                <p:cNvPicPr/>
                <p:nvPr/>
              </p:nvPicPr>
              <p:blipFill>
                <a:blip r:embed="rId384"/>
                <a:stretch>
                  <a:fillRect/>
                </a:stretch>
              </p:blipFill>
              <p:spPr>
                <a:xfrm>
                  <a:off x="2986222" y="2459413"/>
                  <a:ext cx="1026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1" name="Ink 240">
                  <a:extLst>
                    <a:ext uri="{FF2B5EF4-FFF2-40B4-BE49-F238E27FC236}">
                      <a16:creationId xmlns:a16="http://schemas.microsoft.com/office/drawing/2014/main" id="{69699CCF-5152-1882-913F-6182529642F8}"/>
                    </a:ext>
                  </a:extLst>
                </p14:cNvPr>
                <p14:cNvContentPartPr/>
                <p14:nvPr/>
              </p14:nvContentPartPr>
              <p14:xfrm>
                <a:off x="3092062" y="2325493"/>
                <a:ext cx="63000" cy="298440"/>
              </p14:xfrm>
            </p:contentPart>
          </mc:Choice>
          <mc:Fallback xmlns="">
            <p:pic>
              <p:nvPicPr>
                <p:cNvPr id="241" name="Ink 240">
                  <a:extLst>
                    <a:ext uri="{FF2B5EF4-FFF2-40B4-BE49-F238E27FC236}">
                      <a16:creationId xmlns:a16="http://schemas.microsoft.com/office/drawing/2014/main" id="{69699CCF-5152-1882-913F-6182529642F8}"/>
                    </a:ext>
                  </a:extLst>
                </p:cNvPr>
                <p:cNvPicPr/>
                <p:nvPr/>
              </p:nvPicPr>
              <p:blipFill>
                <a:blip r:embed="rId386"/>
                <a:stretch>
                  <a:fillRect/>
                </a:stretch>
              </p:blipFill>
              <p:spPr>
                <a:xfrm>
                  <a:off x="3085942" y="2319373"/>
                  <a:ext cx="752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2" name="Ink 241">
                  <a:extLst>
                    <a:ext uri="{FF2B5EF4-FFF2-40B4-BE49-F238E27FC236}">
                      <a16:creationId xmlns:a16="http://schemas.microsoft.com/office/drawing/2014/main" id="{7D39092D-A5B7-7DF2-717C-D73F5DC7DF1C}"/>
                    </a:ext>
                  </a:extLst>
                </p14:cNvPr>
                <p14:cNvContentPartPr/>
                <p14:nvPr/>
              </p14:nvContentPartPr>
              <p14:xfrm>
                <a:off x="3134902" y="2455453"/>
                <a:ext cx="151560" cy="74880"/>
              </p14:xfrm>
            </p:contentPart>
          </mc:Choice>
          <mc:Fallback xmlns="">
            <p:pic>
              <p:nvPicPr>
                <p:cNvPr id="242" name="Ink 241">
                  <a:extLst>
                    <a:ext uri="{FF2B5EF4-FFF2-40B4-BE49-F238E27FC236}">
                      <a16:creationId xmlns:a16="http://schemas.microsoft.com/office/drawing/2014/main" id="{7D39092D-A5B7-7DF2-717C-D73F5DC7DF1C}"/>
                    </a:ext>
                  </a:extLst>
                </p:cNvPr>
                <p:cNvPicPr/>
                <p:nvPr/>
              </p:nvPicPr>
              <p:blipFill>
                <a:blip r:embed="rId388"/>
                <a:stretch>
                  <a:fillRect/>
                </a:stretch>
              </p:blipFill>
              <p:spPr>
                <a:xfrm>
                  <a:off x="3128782" y="2449333"/>
                  <a:ext cx="1638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3" name="Ink 242">
                  <a:extLst>
                    <a:ext uri="{FF2B5EF4-FFF2-40B4-BE49-F238E27FC236}">
                      <a16:creationId xmlns:a16="http://schemas.microsoft.com/office/drawing/2014/main" id="{F07C43EA-8387-0F22-0686-AA4CC35F2215}"/>
                    </a:ext>
                  </a:extLst>
                </p14:cNvPr>
                <p14:cNvContentPartPr/>
                <p14:nvPr/>
              </p14:nvContentPartPr>
              <p14:xfrm>
                <a:off x="3291862" y="2385973"/>
                <a:ext cx="207000" cy="255240"/>
              </p14:xfrm>
            </p:contentPart>
          </mc:Choice>
          <mc:Fallback xmlns="">
            <p:pic>
              <p:nvPicPr>
                <p:cNvPr id="243" name="Ink 242">
                  <a:extLst>
                    <a:ext uri="{FF2B5EF4-FFF2-40B4-BE49-F238E27FC236}">
                      <a16:creationId xmlns:a16="http://schemas.microsoft.com/office/drawing/2014/main" id="{F07C43EA-8387-0F22-0686-AA4CC35F2215}"/>
                    </a:ext>
                  </a:extLst>
                </p:cNvPr>
                <p:cNvPicPr/>
                <p:nvPr/>
              </p:nvPicPr>
              <p:blipFill>
                <a:blip r:embed="rId390"/>
                <a:stretch>
                  <a:fillRect/>
                </a:stretch>
              </p:blipFill>
              <p:spPr>
                <a:xfrm>
                  <a:off x="3285742" y="2379853"/>
                  <a:ext cx="2192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5" name="Ink 244">
                  <a:extLst>
                    <a:ext uri="{FF2B5EF4-FFF2-40B4-BE49-F238E27FC236}">
                      <a16:creationId xmlns:a16="http://schemas.microsoft.com/office/drawing/2014/main" id="{E4421F0E-0477-7DF1-A612-B18A9797C7DE}"/>
                    </a:ext>
                  </a:extLst>
                </p14:cNvPr>
                <p14:cNvContentPartPr/>
                <p14:nvPr/>
              </p14:nvContentPartPr>
              <p14:xfrm>
                <a:off x="1041502" y="3127573"/>
                <a:ext cx="294480" cy="224640"/>
              </p14:xfrm>
            </p:contentPart>
          </mc:Choice>
          <mc:Fallback xmlns="">
            <p:pic>
              <p:nvPicPr>
                <p:cNvPr id="245" name="Ink 244">
                  <a:extLst>
                    <a:ext uri="{FF2B5EF4-FFF2-40B4-BE49-F238E27FC236}">
                      <a16:creationId xmlns:a16="http://schemas.microsoft.com/office/drawing/2014/main" id="{E4421F0E-0477-7DF1-A612-B18A9797C7DE}"/>
                    </a:ext>
                  </a:extLst>
                </p:cNvPr>
                <p:cNvPicPr/>
                <p:nvPr/>
              </p:nvPicPr>
              <p:blipFill>
                <a:blip r:embed="rId392"/>
                <a:stretch>
                  <a:fillRect/>
                </a:stretch>
              </p:blipFill>
              <p:spPr>
                <a:xfrm>
                  <a:off x="1035382" y="3121453"/>
                  <a:ext cx="3067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6" name="Ink 245">
                  <a:extLst>
                    <a:ext uri="{FF2B5EF4-FFF2-40B4-BE49-F238E27FC236}">
                      <a16:creationId xmlns:a16="http://schemas.microsoft.com/office/drawing/2014/main" id="{9371316A-8198-6734-F406-6C855093CE00}"/>
                    </a:ext>
                  </a:extLst>
                </p14:cNvPr>
                <p14:cNvContentPartPr/>
                <p14:nvPr/>
              </p14:nvContentPartPr>
              <p14:xfrm>
                <a:off x="1344982" y="3082213"/>
                <a:ext cx="196200" cy="200520"/>
              </p14:xfrm>
            </p:contentPart>
          </mc:Choice>
          <mc:Fallback xmlns="">
            <p:pic>
              <p:nvPicPr>
                <p:cNvPr id="246" name="Ink 245">
                  <a:extLst>
                    <a:ext uri="{FF2B5EF4-FFF2-40B4-BE49-F238E27FC236}">
                      <a16:creationId xmlns:a16="http://schemas.microsoft.com/office/drawing/2014/main" id="{9371316A-8198-6734-F406-6C855093CE00}"/>
                    </a:ext>
                  </a:extLst>
                </p:cNvPr>
                <p:cNvPicPr/>
                <p:nvPr/>
              </p:nvPicPr>
              <p:blipFill>
                <a:blip r:embed="rId394"/>
                <a:stretch>
                  <a:fillRect/>
                </a:stretch>
              </p:blipFill>
              <p:spPr>
                <a:xfrm>
                  <a:off x="1338862" y="3076093"/>
                  <a:ext cx="2084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47" name="Ink 246">
                  <a:extLst>
                    <a:ext uri="{FF2B5EF4-FFF2-40B4-BE49-F238E27FC236}">
                      <a16:creationId xmlns:a16="http://schemas.microsoft.com/office/drawing/2014/main" id="{F9AD9AE9-6B73-CCE6-F6F3-304CAC67EBFD}"/>
                    </a:ext>
                  </a:extLst>
                </p14:cNvPr>
                <p14:cNvContentPartPr/>
                <p14:nvPr/>
              </p14:nvContentPartPr>
              <p14:xfrm>
                <a:off x="1590862" y="3080053"/>
                <a:ext cx="175680" cy="176040"/>
              </p14:xfrm>
            </p:contentPart>
          </mc:Choice>
          <mc:Fallback xmlns="">
            <p:pic>
              <p:nvPicPr>
                <p:cNvPr id="247" name="Ink 246">
                  <a:extLst>
                    <a:ext uri="{FF2B5EF4-FFF2-40B4-BE49-F238E27FC236}">
                      <a16:creationId xmlns:a16="http://schemas.microsoft.com/office/drawing/2014/main" id="{F9AD9AE9-6B73-CCE6-F6F3-304CAC67EBFD}"/>
                    </a:ext>
                  </a:extLst>
                </p:cNvPr>
                <p:cNvPicPr/>
                <p:nvPr/>
              </p:nvPicPr>
              <p:blipFill>
                <a:blip r:embed="rId396"/>
                <a:stretch>
                  <a:fillRect/>
                </a:stretch>
              </p:blipFill>
              <p:spPr>
                <a:xfrm>
                  <a:off x="1584742" y="3073933"/>
                  <a:ext cx="1879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48" name="Ink 247">
                  <a:extLst>
                    <a:ext uri="{FF2B5EF4-FFF2-40B4-BE49-F238E27FC236}">
                      <a16:creationId xmlns:a16="http://schemas.microsoft.com/office/drawing/2014/main" id="{8C413B04-3ACD-B962-8F84-7A680B32433F}"/>
                    </a:ext>
                  </a:extLst>
                </p14:cNvPr>
                <p14:cNvContentPartPr/>
                <p14:nvPr/>
              </p14:nvContentPartPr>
              <p14:xfrm>
                <a:off x="1940422" y="2880253"/>
                <a:ext cx="248400" cy="352440"/>
              </p14:xfrm>
            </p:contentPart>
          </mc:Choice>
          <mc:Fallback xmlns="">
            <p:pic>
              <p:nvPicPr>
                <p:cNvPr id="248" name="Ink 247">
                  <a:extLst>
                    <a:ext uri="{FF2B5EF4-FFF2-40B4-BE49-F238E27FC236}">
                      <a16:creationId xmlns:a16="http://schemas.microsoft.com/office/drawing/2014/main" id="{8C413B04-3ACD-B962-8F84-7A680B32433F}"/>
                    </a:ext>
                  </a:extLst>
                </p:cNvPr>
                <p:cNvPicPr/>
                <p:nvPr/>
              </p:nvPicPr>
              <p:blipFill>
                <a:blip r:embed="rId398"/>
                <a:stretch>
                  <a:fillRect/>
                </a:stretch>
              </p:blipFill>
              <p:spPr>
                <a:xfrm>
                  <a:off x="1934302" y="2874133"/>
                  <a:ext cx="2606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49" name="Ink 248">
                  <a:extLst>
                    <a:ext uri="{FF2B5EF4-FFF2-40B4-BE49-F238E27FC236}">
                      <a16:creationId xmlns:a16="http://schemas.microsoft.com/office/drawing/2014/main" id="{683FD763-EB41-B08D-FCA7-5EAA74DEA36D}"/>
                    </a:ext>
                  </a:extLst>
                </p14:cNvPr>
                <p14:cNvContentPartPr/>
                <p14:nvPr/>
              </p14:nvContentPartPr>
              <p14:xfrm>
                <a:off x="2253982" y="3007333"/>
                <a:ext cx="129960" cy="231120"/>
              </p14:xfrm>
            </p:contentPart>
          </mc:Choice>
          <mc:Fallback xmlns="">
            <p:pic>
              <p:nvPicPr>
                <p:cNvPr id="249" name="Ink 248">
                  <a:extLst>
                    <a:ext uri="{FF2B5EF4-FFF2-40B4-BE49-F238E27FC236}">
                      <a16:creationId xmlns:a16="http://schemas.microsoft.com/office/drawing/2014/main" id="{683FD763-EB41-B08D-FCA7-5EAA74DEA36D}"/>
                    </a:ext>
                  </a:extLst>
                </p:cNvPr>
                <p:cNvPicPr/>
                <p:nvPr/>
              </p:nvPicPr>
              <p:blipFill>
                <a:blip r:embed="rId400"/>
                <a:stretch>
                  <a:fillRect/>
                </a:stretch>
              </p:blipFill>
              <p:spPr>
                <a:xfrm>
                  <a:off x="2247862" y="3001213"/>
                  <a:ext cx="142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50" name="Ink 249">
                  <a:extLst>
                    <a:ext uri="{FF2B5EF4-FFF2-40B4-BE49-F238E27FC236}">
                      <a16:creationId xmlns:a16="http://schemas.microsoft.com/office/drawing/2014/main" id="{40123FFE-B63F-2EAF-463F-6BAD6583AD3B}"/>
                    </a:ext>
                  </a:extLst>
                </p14:cNvPr>
                <p14:cNvContentPartPr/>
                <p14:nvPr/>
              </p14:nvContentPartPr>
              <p14:xfrm>
                <a:off x="2451982" y="3012373"/>
                <a:ext cx="92880" cy="195120"/>
              </p14:xfrm>
            </p:contentPart>
          </mc:Choice>
          <mc:Fallback xmlns="">
            <p:pic>
              <p:nvPicPr>
                <p:cNvPr id="250" name="Ink 249">
                  <a:extLst>
                    <a:ext uri="{FF2B5EF4-FFF2-40B4-BE49-F238E27FC236}">
                      <a16:creationId xmlns:a16="http://schemas.microsoft.com/office/drawing/2014/main" id="{40123FFE-B63F-2EAF-463F-6BAD6583AD3B}"/>
                    </a:ext>
                  </a:extLst>
                </p:cNvPr>
                <p:cNvPicPr/>
                <p:nvPr/>
              </p:nvPicPr>
              <p:blipFill>
                <a:blip r:embed="rId402"/>
                <a:stretch>
                  <a:fillRect/>
                </a:stretch>
              </p:blipFill>
              <p:spPr>
                <a:xfrm>
                  <a:off x="2445862" y="3006253"/>
                  <a:ext cx="105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1" name="Ink 250">
                  <a:extLst>
                    <a:ext uri="{FF2B5EF4-FFF2-40B4-BE49-F238E27FC236}">
                      <a16:creationId xmlns:a16="http://schemas.microsoft.com/office/drawing/2014/main" id="{800E8797-0BF9-7D4B-797F-368A3D9B95CC}"/>
                    </a:ext>
                  </a:extLst>
                </p14:cNvPr>
                <p14:cNvContentPartPr/>
                <p14:nvPr/>
              </p14:nvContentPartPr>
              <p14:xfrm>
                <a:off x="2595622" y="2936413"/>
                <a:ext cx="113400" cy="493560"/>
              </p14:xfrm>
            </p:contentPart>
          </mc:Choice>
          <mc:Fallback xmlns="">
            <p:pic>
              <p:nvPicPr>
                <p:cNvPr id="251" name="Ink 250">
                  <a:extLst>
                    <a:ext uri="{FF2B5EF4-FFF2-40B4-BE49-F238E27FC236}">
                      <a16:creationId xmlns:a16="http://schemas.microsoft.com/office/drawing/2014/main" id="{800E8797-0BF9-7D4B-797F-368A3D9B95CC}"/>
                    </a:ext>
                  </a:extLst>
                </p:cNvPr>
                <p:cNvPicPr/>
                <p:nvPr/>
              </p:nvPicPr>
              <p:blipFill>
                <a:blip r:embed="rId404"/>
                <a:stretch>
                  <a:fillRect/>
                </a:stretch>
              </p:blipFill>
              <p:spPr>
                <a:xfrm>
                  <a:off x="2589502" y="2930293"/>
                  <a:ext cx="12564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52" name="Ink 251">
                  <a:extLst>
                    <a:ext uri="{FF2B5EF4-FFF2-40B4-BE49-F238E27FC236}">
                      <a16:creationId xmlns:a16="http://schemas.microsoft.com/office/drawing/2014/main" id="{2213EBF4-B1FC-5BA3-C41C-D54E487D96A4}"/>
                    </a:ext>
                  </a:extLst>
                </p14:cNvPr>
                <p14:cNvContentPartPr/>
                <p14:nvPr/>
              </p14:nvContentPartPr>
              <p14:xfrm>
                <a:off x="2798662" y="2939293"/>
                <a:ext cx="96480" cy="382680"/>
              </p14:xfrm>
            </p:contentPart>
          </mc:Choice>
          <mc:Fallback xmlns="">
            <p:pic>
              <p:nvPicPr>
                <p:cNvPr id="252" name="Ink 251">
                  <a:extLst>
                    <a:ext uri="{FF2B5EF4-FFF2-40B4-BE49-F238E27FC236}">
                      <a16:creationId xmlns:a16="http://schemas.microsoft.com/office/drawing/2014/main" id="{2213EBF4-B1FC-5BA3-C41C-D54E487D96A4}"/>
                    </a:ext>
                  </a:extLst>
                </p:cNvPr>
                <p:cNvPicPr/>
                <p:nvPr/>
              </p:nvPicPr>
              <p:blipFill>
                <a:blip r:embed="rId406"/>
                <a:stretch>
                  <a:fillRect/>
                </a:stretch>
              </p:blipFill>
              <p:spPr>
                <a:xfrm>
                  <a:off x="2792542" y="2933173"/>
                  <a:ext cx="1087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53" name="Ink 252">
                  <a:extLst>
                    <a:ext uri="{FF2B5EF4-FFF2-40B4-BE49-F238E27FC236}">
                      <a16:creationId xmlns:a16="http://schemas.microsoft.com/office/drawing/2014/main" id="{58415DE5-0968-8B0F-46A5-7656D774D26F}"/>
                    </a:ext>
                  </a:extLst>
                </p14:cNvPr>
                <p14:cNvContentPartPr/>
                <p14:nvPr/>
              </p14:nvContentPartPr>
              <p14:xfrm>
                <a:off x="2942662" y="2937853"/>
                <a:ext cx="30240" cy="203400"/>
              </p14:xfrm>
            </p:contentPart>
          </mc:Choice>
          <mc:Fallback xmlns="">
            <p:pic>
              <p:nvPicPr>
                <p:cNvPr id="253" name="Ink 252">
                  <a:extLst>
                    <a:ext uri="{FF2B5EF4-FFF2-40B4-BE49-F238E27FC236}">
                      <a16:creationId xmlns:a16="http://schemas.microsoft.com/office/drawing/2014/main" id="{58415DE5-0968-8B0F-46A5-7656D774D26F}"/>
                    </a:ext>
                  </a:extLst>
                </p:cNvPr>
                <p:cNvPicPr/>
                <p:nvPr/>
              </p:nvPicPr>
              <p:blipFill>
                <a:blip r:embed="rId408"/>
                <a:stretch>
                  <a:fillRect/>
                </a:stretch>
              </p:blipFill>
              <p:spPr>
                <a:xfrm>
                  <a:off x="2936542" y="2931733"/>
                  <a:ext cx="424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54" name="Ink 253">
                  <a:extLst>
                    <a:ext uri="{FF2B5EF4-FFF2-40B4-BE49-F238E27FC236}">
                      <a16:creationId xmlns:a16="http://schemas.microsoft.com/office/drawing/2014/main" id="{FAD3A36B-F930-7767-84E7-9E2A5AEBFDA3}"/>
                    </a:ext>
                  </a:extLst>
                </p14:cNvPr>
                <p14:cNvContentPartPr/>
                <p14:nvPr/>
              </p14:nvContentPartPr>
              <p14:xfrm>
                <a:off x="3038062" y="2918413"/>
                <a:ext cx="153000" cy="159840"/>
              </p14:xfrm>
            </p:contentPart>
          </mc:Choice>
          <mc:Fallback xmlns="">
            <p:pic>
              <p:nvPicPr>
                <p:cNvPr id="254" name="Ink 253">
                  <a:extLst>
                    <a:ext uri="{FF2B5EF4-FFF2-40B4-BE49-F238E27FC236}">
                      <a16:creationId xmlns:a16="http://schemas.microsoft.com/office/drawing/2014/main" id="{FAD3A36B-F930-7767-84E7-9E2A5AEBFDA3}"/>
                    </a:ext>
                  </a:extLst>
                </p:cNvPr>
                <p:cNvPicPr/>
                <p:nvPr/>
              </p:nvPicPr>
              <p:blipFill>
                <a:blip r:embed="rId410"/>
                <a:stretch>
                  <a:fillRect/>
                </a:stretch>
              </p:blipFill>
              <p:spPr>
                <a:xfrm>
                  <a:off x="3031942" y="2912293"/>
                  <a:ext cx="1652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55" name="Ink 254">
                  <a:extLst>
                    <a:ext uri="{FF2B5EF4-FFF2-40B4-BE49-F238E27FC236}">
                      <a16:creationId xmlns:a16="http://schemas.microsoft.com/office/drawing/2014/main" id="{D45867DF-0435-CD65-AAE8-0C10DD70F4DA}"/>
                    </a:ext>
                  </a:extLst>
                </p14:cNvPr>
                <p14:cNvContentPartPr/>
                <p14:nvPr/>
              </p14:nvContentPartPr>
              <p14:xfrm>
                <a:off x="3125182" y="2861173"/>
                <a:ext cx="242280" cy="531360"/>
              </p14:xfrm>
            </p:contentPart>
          </mc:Choice>
          <mc:Fallback xmlns="">
            <p:pic>
              <p:nvPicPr>
                <p:cNvPr id="255" name="Ink 254">
                  <a:extLst>
                    <a:ext uri="{FF2B5EF4-FFF2-40B4-BE49-F238E27FC236}">
                      <a16:creationId xmlns:a16="http://schemas.microsoft.com/office/drawing/2014/main" id="{D45867DF-0435-CD65-AAE8-0C10DD70F4DA}"/>
                    </a:ext>
                  </a:extLst>
                </p:cNvPr>
                <p:cNvPicPr/>
                <p:nvPr/>
              </p:nvPicPr>
              <p:blipFill>
                <a:blip r:embed="rId412"/>
                <a:stretch>
                  <a:fillRect/>
                </a:stretch>
              </p:blipFill>
              <p:spPr>
                <a:xfrm>
                  <a:off x="3119062" y="2855053"/>
                  <a:ext cx="25452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56" name="Ink 255">
                  <a:extLst>
                    <a:ext uri="{FF2B5EF4-FFF2-40B4-BE49-F238E27FC236}">
                      <a16:creationId xmlns:a16="http://schemas.microsoft.com/office/drawing/2014/main" id="{1A63B37E-FD4D-FEF9-1E4C-0472CE1FE2F4}"/>
                    </a:ext>
                  </a:extLst>
                </p14:cNvPr>
                <p14:cNvContentPartPr/>
                <p14:nvPr/>
              </p14:nvContentPartPr>
              <p14:xfrm>
                <a:off x="2891182" y="2836333"/>
                <a:ext cx="40320" cy="55440"/>
              </p14:xfrm>
            </p:contentPart>
          </mc:Choice>
          <mc:Fallback xmlns="">
            <p:pic>
              <p:nvPicPr>
                <p:cNvPr id="256" name="Ink 255">
                  <a:extLst>
                    <a:ext uri="{FF2B5EF4-FFF2-40B4-BE49-F238E27FC236}">
                      <a16:creationId xmlns:a16="http://schemas.microsoft.com/office/drawing/2014/main" id="{1A63B37E-FD4D-FEF9-1E4C-0472CE1FE2F4}"/>
                    </a:ext>
                  </a:extLst>
                </p:cNvPr>
                <p:cNvPicPr/>
                <p:nvPr/>
              </p:nvPicPr>
              <p:blipFill>
                <a:blip r:embed="rId414"/>
                <a:stretch>
                  <a:fillRect/>
                </a:stretch>
              </p:blipFill>
              <p:spPr>
                <a:xfrm>
                  <a:off x="2885062" y="2830213"/>
                  <a:ext cx="525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58" name="Ink 257">
                  <a:extLst>
                    <a:ext uri="{FF2B5EF4-FFF2-40B4-BE49-F238E27FC236}">
                      <a16:creationId xmlns:a16="http://schemas.microsoft.com/office/drawing/2014/main" id="{A4F44B1C-34A5-5BCA-2F37-CBF05D076245}"/>
                    </a:ext>
                  </a:extLst>
                </p14:cNvPr>
                <p14:cNvContentPartPr/>
                <p14:nvPr/>
              </p14:nvContentPartPr>
              <p14:xfrm>
                <a:off x="1256782" y="3631573"/>
                <a:ext cx="196200" cy="266760"/>
              </p14:xfrm>
            </p:contentPart>
          </mc:Choice>
          <mc:Fallback xmlns="">
            <p:pic>
              <p:nvPicPr>
                <p:cNvPr id="258" name="Ink 257">
                  <a:extLst>
                    <a:ext uri="{FF2B5EF4-FFF2-40B4-BE49-F238E27FC236}">
                      <a16:creationId xmlns:a16="http://schemas.microsoft.com/office/drawing/2014/main" id="{A4F44B1C-34A5-5BCA-2F37-CBF05D076245}"/>
                    </a:ext>
                  </a:extLst>
                </p:cNvPr>
                <p:cNvPicPr/>
                <p:nvPr/>
              </p:nvPicPr>
              <p:blipFill>
                <a:blip r:embed="rId416"/>
                <a:stretch>
                  <a:fillRect/>
                </a:stretch>
              </p:blipFill>
              <p:spPr>
                <a:xfrm>
                  <a:off x="1250662" y="3625453"/>
                  <a:ext cx="2084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59" name="Ink 258">
                  <a:extLst>
                    <a:ext uri="{FF2B5EF4-FFF2-40B4-BE49-F238E27FC236}">
                      <a16:creationId xmlns:a16="http://schemas.microsoft.com/office/drawing/2014/main" id="{3A63CD1D-D008-1BB2-3C9C-3EFFC7BB2C2B}"/>
                    </a:ext>
                  </a:extLst>
                </p14:cNvPr>
                <p14:cNvContentPartPr/>
                <p14:nvPr/>
              </p14:nvContentPartPr>
              <p14:xfrm>
                <a:off x="1668262" y="3425293"/>
                <a:ext cx="171000" cy="584280"/>
              </p14:xfrm>
            </p:contentPart>
          </mc:Choice>
          <mc:Fallback xmlns="">
            <p:pic>
              <p:nvPicPr>
                <p:cNvPr id="259" name="Ink 258">
                  <a:extLst>
                    <a:ext uri="{FF2B5EF4-FFF2-40B4-BE49-F238E27FC236}">
                      <a16:creationId xmlns:a16="http://schemas.microsoft.com/office/drawing/2014/main" id="{3A63CD1D-D008-1BB2-3C9C-3EFFC7BB2C2B}"/>
                    </a:ext>
                  </a:extLst>
                </p:cNvPr>
                <p:cNvPicPr/>
                <p:nvPr/>
              </p:nvPicPr>
              <p:blipFill>
                <a:blip r:embed="rId418"/>
                <a:stretch>
                  <a:fillRect/>
                </a:stretch>
              </p:blipFill>
              <p:spPr>
                <a:xfrm>
                  <a:off x="1662142" y="3419173"/>
                  <a:ext cx="183240" cy="59652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60" name="Ink 259">
                  <a:extLst>
                    <a:ext uri="{FF2B5EF4-FFF2-40B4-BE49-F238E27FC236}">
                      <a16:creationId xmlns:a16="http://schemas.microsoft.com/office/drawing/2014/main" id="{969DAF6F-8241-7B09-A28C-6D93C38F1C1B}"/>
                    </a:ext>
                  </a:extLst>
                </p14:cNvPr>
                <p14:cNvContentPartPr/>
                <p14:nvPr/>
              </p14:nvContentPartPr>
              <p14:xfrm>
                <a:off x="1892902" y="3337453"/>
                <a:ext cx="217440" cy="644760"/>
              </p14:xfrm>
            </p:contentPart>
          </mc:Choice>
          <mc:Fallback xmlns="">
            <p:pic>
              <p:nvPicPr>
                <p:cNvPr id="260" name="Ink 259">
                  <a:extLst>
                    <a:ext uri="{FF2B5EF4-FFF2-40B4-BE49-F238E27FC236}">
                      <a16:creationId xmlns:a16="http://schemas.microsoft.com/office/drawing/2014/main" id="{969DAF6F-8241-7B09-A28C-6D93C38F1C1B}"/>
                    </a:ext>
                  </a:extLst>
                </p:cNvPr>
                <p:cNvPicPr/>
                <p:nvPr/>
              </p:nvPicPr>
              <p:blipFill>
                <a:blip r:embed="rId420"/>
                <a:stretch>
                  <a:fillRect/>
                </a:stretch>
              </p:blipFill>
              <p:spPr>
                <a:xfrm>
                  <a:off x="1886782" y="3331333"/>
                  <a:ext cx="229680" cy="657000"/>
                </a:xfrm>
                <a:prstGeom prst="rect">
                  <a:avLst/>
                </a:prstGeom>
              </p:spPr>
            </p:pic>
          </mc:Fallback>
        </mc:AlternateContent>
      </p:grpSp>
      <p:grpSp>
        <p:nvGrpSpPr>
          <p:cNvPr id="349" name="Group 348">
            <a:extLst>
              <a:ext uri="{FF2B5EF4-FFF2-40B4-BE49-F238E27FC236}">
                <a16:creationId xmlns:a16="http://schemas.microsoft.com/office/drawing/2014/main" id="{D832366B-4EDD-630D-41D8-5FEEB4BCC563}"/>
              </a:ext>
            </a:extLst>
          </p:cNvPr>
          <p:cNvGrpSpPr/>
          <p:nvPr/>
        </p:nvGrpSpPr>
        <p:grpSpPr>
          <a:xfrm>
            <a:off x="7895902" y="1039933"/>
            <a:ext cx="4092840" cy="2677680"/>
            <a:chOff x="7895902" y="1039933"/>
            <a:chExt cx="4092840" cy="2677680"/>
          </a:xfrm>
        </p:grpSpPr>
        <mc:AlternateContent xmlns:mc="http://schemas.openxmlformats.org/markup-compatibility/2006" xmlns:p14="http://schemas.microsoft.com/office/powerpoint/2010/main">
          <mc:Choice Requires="p14">
            <p:contentPart p14:bwMode="auto" r:id="rId421">
              <p14:nvContentPartPr>
                <p14:cNvPr id="262" name="Ink 261">
                  <a:extLst>
                    <a:ext uri="{FF2B5EF4-FFF2-40B4-BE49-F238E27FC236}">
                      <a16:creationId xmlns:a16="http://schemas.microsoft.com/office/drawing/2014/main" id="{18F5E66C-B758-9B04-67F7-02A80873B314}"/>
                    </a:ext>
                  </a:extLst>
                </p14:cNvPr>
                <p14:cNvContentPartPr/>
                <p14:nvPr/>
              </p14:nvContentPartPr>
              <p14:xfrm>
                <a:off x="7895902" y="1271053"/>
                <a:ext cx="97200" cy="501840"/>
              </p14:xfrm>
            </p:contentPart>
          </mc:Choice>
          <mc:Fallback xmlns="">
            <p:pic>
              <p:nvPicPr>
                <p:cNvPr id="262" name="Ink 261">
                  <a:extLst>
                    <a:ext uri="{FF2B5EF4-FFF2-40B4-BE49-F238E27FC236}">
                      <a16:creationId xmlns:a16="http://schemas.microsoft.com/office/drawing/2014/main" id="{18F5E66C-B758-9B04-67F7-02A80873B314}"/>
                    </a:ext>
                  </a:extLst>
                </p:cNvPr>
                <p:cNvPicPr/>
                <p:nvPr/>
              </p:nvPicPr>
              <p:blipFill>
                <a:blip r:embed="rId422"/>
                <a:stretch>
                  <a:fillRect/>
                </a:stretch>
              </p:blipFill>
              <p:spPr>
                <a:xfrm>
                  <a:off x="7889782" y="1264933"/>
                  <a:ext cx="10944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63" name="Ink 262">
                  <a:extLst>
                    <a:ext uri="{FF2B5EF4-FFF2-40B4-BE49-F238E27FC236}">
                      <a16:creationId xmlns:a16="http://schemas.microsoft.com/office/drawing/2014/main" id="{BC029CB2-91E0-461A-E16A-F66420AD27ED}"/>
                    </a:ext>
                  </a:extLst>
                </p14:cNvPr>
                <p14:cNvContentPartPr/>
                <p14:nvPr/>
              </p14:nvContentPartPr>
              <p14:xfrm>
                <a:off x="8030182" y="1215613"/>
                <a:ext cx="158760" cy="459720"/>
              </p14:xfrm>
            </p:contentPart>
          </mc:Choice>
          <mc:Fallback xmlns="">
            <p:pic>
              <p:nvPicPr>
                <p:cNvPr id="263" name="Ink 262">
                  <a:extLst>
                    <a:ext uri="{FF2B5EF4-FFF2-40B4-BE49-F238E27FC236}">
                      <a16:creationId xmlns:a16="http://schemas.microsoft.com/office/drawing/2014/main" id="{BC029CB2-91E0-461A-E16A-F66420AD27ED}"/>
                    </a:ext>
                  </a:extLst>
                </p:cNvPr>
                <p:cNvPicPr/>
                <p:nvPr/>
              </p:nvPicPr>
              <p:blipFill>
                <a:blip r:embed="rId424"/>
                <a:stretch>
                  <a:fillRect/>
                </a:stretch>
              </p:blipFill>
              <p:spPr>
                <a:xfrm>
                  <a:off x="8024062" y="1209493"/>
                  <a:ext cx="17100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64" name="Ink 263">
                  <a:extLst>
                    <a:ext uri="{FF2B5EF4-FFF2-40B4-BE49-F238E27FC236}">
                      <a16:creationId xmlns:a16="http://schemas.microsoft.com/office/drawing/2014/main" id="{9C9BBA6F-F7BE-712A-9BE9-056738CD9E8E}"/>
                    </a:ext>
                  </a:extLst>
                </p14:cNvPr>
                <p14:cNvContentPartPr/>
                <p14:nvPr/>
              </p14:nvContentPartPr>
              <p14:xfrm>
                <a:off x="7984462" y="1426213"/>
                <a:ext cx="249840" cy="105480"/>
              </p14:xfrm>
            </p:contentPart>
          </mc:Choice>
          <mc:Fallback xmlns="">
            <p:pic>
              <p:nvPicPr>
                <p:cNvPr id="264" name="Ink 263">
                  <a:extLst>
                    <a:ext uri="{FF2B5EF4-FFF2-40B4-BE49-F238E27FC236}">
                      <a16:creationId xmlns:a16="http://schemas.microsoft.com/office/drawing/2014/main" id="{9C9BBA6F-F7BE-712A-9BE9-056738CD9E8E}"/>
                    </a:ext>
                  </a:extLst>
                </p:cNvPr>
                <p:cNvPicPr/>
                <p:nvPr/>
              </p:nvPicPr>
              <p:blipFill>
                <a:blip r:embed="rId426"/>
                <a:stretch>
                  <a:fillRect/>
                </a:stretch>
              </p:blipFill>
              <p:spPr>
                <a:xfrm>
                  <a:off x="7978342" y="1420093"/>
                  <a:ext cx="2620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65" name="Ink 264">
                  <a:extLst>
                    <a:ext uri="{FF2B5EF4-FFF2-40B4-BE49-F238E27FC236}">
                      <a16:creationId xmlns:a16="http://schemas.microsoft.com/office/drawing/2014/main" id="{FAFA0251-44DA-7622-8AD3-9F701C99A5D5}"/>
                    </a:ext>
                  </a:extLst>
                </p14:cNvPr>
                <p14:cNvContentPartPr/>
                <p14:nvPr/>
              </p14:nvContentPartPr>
              <p14:xfrm>
                <a:off x="8260942" y="1396333"/>
                <a:ext cx="169920" cy="205560"/>
              </p14:xfrm>
            </p:contentPart>
          </mc:Choice>
          <mc:Fallback xmlns="">
            <p:pic>
              <p:nvPicPr>
                <p:cNvPr id="265" name="Ink 264">
                  <a:extLst>
                    <a:ext uri="{FF2B5EF4-FFF2-40B4-BE49-F238E27FC236}">
                      <a16:creationId xmlns:a16="http://schemas.microsoft.com/office/drawing/2014/main" id="{FAFA0251-44DA-7622-8AD3-9F701C99A5D5}"/>
                    </a:ext>
                  </a:extLst>
                </p:cNvPr>
                <p:cNvPicPr/>
                <p:nvPr/>
              </p:nvPicPr>
              <p:blipFill>
                <a:blip r:embed="rId428"/>
                <a:stretch>
                  <a:fillRect/>
                </a:stretch>
              </p:blipFill>
              <p:spPr>
                <a:xfrm>
                  <a:off x="8254822" y="1390213"/>
                  <a:ext cx="1821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66" name="Ink 265">
                  <a:extLst>
                    <a:ext uri="{FF2B5EF4-FFF2-40B4-BE49-F238E27FC236}">
                      <a16:creationId xmlns:a16="http://schemas.microsoft.com/office/drawing/2014/main" id="{D8814B14-3777-7B08-BE71-F60441595809}"/>
                    </a:ext>
                  </a:extLst>
                </p14:cNvPr>
                <p14:cNvContentPartPr/>
                <p14:nvPr/>
              </p14:nvContentPartPr>
              <p14:xfrm>
                <a:off x="8426542" y="1115893"/>
                <a:ext cx="74520" cy="446760"/>
              </p14:xfrm>
            </p:contentPart>
          </mc:Choice>
          <mc:Fallback xmlns="">
            <p:pic>
              <p:nvPicPr>
                <p:cNvPr id="266" name="Ink 265">
                  <a:extLst>
                    <a:ext uri="{FF2B5EF4-FFF2-40B4-BE49-F238E27FC236}">
                      <a16:creationId xmlns:a16="http://schemas.microsoft.com/office/drawing/2014/main" id="{D8814B14-3777-7B08-BE71-F60441595809}"/>
                    </a:ext>
                  </a:extLst>
                </p:cNvPr>
                <p:cNvPicPr/>
                <p:nvPr/>
              </p:nvPicPr>
              <p:blipFill>
                <a:blip r:embed="rId430"/>
                <a:stretch>
                  <a:fillRect/>
                </a:stretch>
              </p:blipFill>
              <p:spPr>
                <a:xfrm>
                  <a:off x="8420422" y="1109773"/>
                  <a:ext cx="8676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67" name="Ink 266">
                  <a:extLst>
                    <a:ext uri="{FF2B5EF4-FFF2-40B4-BE49-F238E27FC236}">
                      <a16:creationId xmlns:a16="http://schemas.microsoft.com/office/drawing/2014/main" id="{88145BD2-D3D8-ABC2-9A0D-043CEE7F327A}"/>
                    </a:ext>
                  </a:extLst>
                </p14:cNvPr>
                <p14:cNvContentPartPr/>
                <p14:nvPr/>
              </p14:nvContentPartPr>
              <p14:xfrm>
                <a:off x="8562982" y="1318933"/>
                <a:ext cx="128160" cy="418320"/>
              </p14:xfrm>
            </p:contentPart>
          </mc:Choice>
          <mc:Fallback xmlns="">
            <p:pic>
              <p:nvPicPr>
                <p:cNvPr id="267" name="Ink 266">
                  <a:extLst>
                    <a:ext uri="{FF2B5EF4-FFF2-40B4-BE49-F238E27FC236}">
                      <a16:creationId xmlns:a16="http://schemas.microsoft.com/office/drawing/2014/main" id="{88145BD2-D3D8-ABC2-9A0D-043CEE7F327A}"/>
                    </a:ext>
                  </a:extLst>
                </p:cNvPr>
                <p:cNvPicPr/>
                <p:nvPr/>
              </p:nvPicPr>
              <p:blipFill>
                <a:blip r:embed="rId432"/>
                <a:stretch>
                  <a:fillRect/>
                </a:stretch>
              </p:blipFill>
              <p:spPr>
                <a:xfrm>
                  <a:off x="8556862" y="1312813"/>
                  <a:ext cx="14040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68" name="Ink 267">
                  <a:extLst>
                    <a:ext uri="{FF2B5EF4-FFF2-40B4-BE49-F238E27FC236}">
                      <a16:creationId xmlns:a16="http://schemas.microsoft.com/office/drawing/2014/main" id="{FA33EE25-422D-7F9A-75C5-549AC86CB97F}"/>
                    </a:ext>
                  </a:extLst>
                </p14:cNvPr>
                <p14:cNvContentPartPr/>
                <p14:nvPr/>
              </p14:nvContentPartPr>
              <p14:xfrm>
                <a:off x="8676022" y="1234333"/>
                <a:ext cx="180360" cy="337680"/>
              </p14:xfrm>
            </p:contentPart>
          </mc:Choice>
          <mc:Fallback xmlns="">
            <p:pic>
              <p:nvPicPr>
                <p:cNvPr id="268" name="Ink 267">
                  <a:extLst>
                    <a:ext uri="{FF2B5EF4-FFF2-40B4-BE49-F238E27FC236}">
                      <a16:creationId xmlns:a16="http://schemas.microsoft.com/office/drawing/2014/main" id="{FA33EE25-422D-7F9A-75C5-549AC86CB97F}"/>
                    </a:ext>
                  </a:extLst>
                </p:cNvPr>
                <p:cNvPicPr/>
                <p:nvPr/>
              </p:nvPicPr>
              <p:blipFill>
                <a:blip r:embed="rId434"/>
                <a:stretch>
                  <a:fillRect/>
                </a:stretch>
              </p:blipFill>
              <p:spPr>
                <a:xfrm>
                  <a:off x="8669902" y="1228213"/>
                  <a:ext cx="192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70" name="Ink 269">
                  <a:extLst>
                    <a:ext uri="{FF2B5EF4-FFF2-40B4-BE49-F238E27FC236}">
                      <a16:creationId xmlns:a16="http://schemas.microsoft.com/office/drawing/2014/main" id="{DAABB141-247E-1F85-6A10-357A13040662}"/>
                    </a:ext>
                  </a:extLst>
                </p14:cNvPr>
                <p14:cNvContentPartPr/>
                <p14:nvPr/>
              </p14:nvContentPartPr>
              <p14:xfrm>
                <a:off x="9100822" y="1061533"/>
                <a:ext cx="415440" cy="502560"/>
              </p14:xfrm>
            </p:contentPart>
          </mc:Choice>
          <mc:Fallback xmlns="">
            <p:pic>
              <p:nvPicPr>
                <p:cNvPr id="270" name="Ink 269">
                  <a:extLst>
                    <a:ext uri="{FF2B5EF4-FFF2-40B4-BE49-F238E27FC236}">
                      <a16:creationId xmlns:a16="http://schemas.microsoft.com/office/drawing/2014/main" id="{DAABB141-247E-1F85-6A10-357A13040662}"/>
                    </a:ext>
                  </a:extLst>
                </p:cNvPr>
                <p:cNvPicPr/>
                <p:nvPr/>
              </p:nvPicPr>
              <p:blipFill>
                <a:blip r:embed="rId436"/>
                <a:stretch>
                  <a:fillRect/>
                </a:stretch>
              </p:blipFill>
              <p:spPr>
                <a:xfrm>
                  <a:off x="9094702" y="1055413"/>
                  <a:ext cx="42768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71" name="Ink 270">
                  <a:extLst>
                    <a:ext uri="{FF2B5EF4-FFF2-40B4-BE49-F238E27FC236}">
                      <a16:creationId xmlns:a16="http://schemas.microsoft.com/office/drawing/2014/main" id="{828ECF69-D262-1E36-2F99-A81549CD3EE6}"/>
                    </a:ext>
                  </a:extLst>
                </p14:cNvPr>
                <p14:cNvContentPartPr/>
                <p14:nvPr/>
              </p14:nvContentPartPr>
              <p14:xfrm>
                <a:off x="9582502" y="1247653"/>
                <a:ext cx="153000" cy="231480"/>
              </p14:xfrm>
            </p:contentPart>
          </mc:Choice>
          <mc:Fallback xmlns="">
            <p:pic>
              <p:nvPicPr>
                <p:cNvPr id="271" name="Ink 270">
                  <a:extLst>
                    <a:ext uri="{FF2B5EF4-FFF2-40B4-BE49-F238E27FC236}">
                      <a16:creationId xmlns:a16="http://schemas.microsoft.com/office/drawing/2014/main" id="{828ECF69-D262-1E36-2F99-A81549CD3EE6}"/>
                    </a:ext>
                  </a:extLst>
                </p:cNvPr>
                <p:cNvPicPr/>
                <p:nvPr/>
              </p:nvPicPr>
              <p:blipFill>
                <a:blip r:embed="rId438"/>
                <a:stretch>
                  <a:fillRect/>
                </a:stretch>
              </p:blipFill>
              <p:spPr>
                <a:xfrm>
                  <a:off x="9576382" y="1241533"/>
                  <a:ext cx="1652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72" name="Ink 271">
                  <a:extLst>
                    <a:ext uri="{FF2B5EF4-FFF2-40B4-BE49-F238E27FC236}">
                      <a16:creationId xmlns:a16="http://schemas.microsoft.com/office/drawing/2014/main" id="{ED6AB61F-A6A0-D813-3755-452EA8D5622D}"/>
                    </a:ext>
                  </a:extLst>
                </p14:cNvPr>
                <p14:cNvContentPartPr/>
                <p14:nvPr/>
              </p14:nvContentPartPr>
              <p14:xfrm>
                <a:off x="9806422" y="1241533"/>
                <a:ext cx="31680" cy="201960"/>
              </p14:xfrm>
            </p:contentPart>
          </mc:Choice>
          <mc:Fallback xmlns="">
            <p:pic>
              <p:nvPicPr>
                <p:cNvPr id="272" name="Ink 271">
                  <a:extLst>
                    <a:ext uri="{FF2B5EF4-FFF2-40B4-BE49-F238E27FC236}">
                      <a16:creationId xmlns:a16="http://schemas.microsoft.com/office/drawing/2014/main" id="{ED6AB61F-A6A0-D813-3755-452EA8D5622D}"/>
                    </a:ext>
                  </a:extLst>
                </p:cNvPr>
                <p:cNvPicPr/>
                <p:nvPr/>
              </p:nvPicPr>
              <p:blipFill>
                <a:blip r:embed="rId440"/>
                <a:stretch>
                  <a:fillRect/>
                </a:stretch>
              </p:blipFill>
              <p:spPr>
                <a:xfrm>
                  <a:off x="9800302" y="1235413"/>
                  <a:ext cx="439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73" name="Ink 272">
                  <a:extLst>
                    <a:ext uri="{FF2B5EF4-FFF2-40B4-BE49-F238E27FC236}">
                      <a16:creationId xmlns:a16="http://schemas.microsoft.com/office/drawing/2014/main" id="{5C9F8F49-5814-7C59-85EF-2DBD3B5DDC5C}"/>
                    </a:ext>
                  </a:extLst>
                </p14:cNvPr>
                <p14:cNvContentPartPr/>
                <p14:nvPr/>
              </p14:nvContentPartPr>
              <p14:xfrm>
                <a:off x="9974542" y="1224973"/>
                <a:ext cx="166320" cy="256320"/>
              </p14:xfrm>
            </p:contentPart>
          </mc:Choice>
          <mc:Fallback xmlns="">
            <p:pic>
              <p:nvPicPr>
                <p:cNvPr id="273" name="Ink 272">
                  <a:extLst>
                    <a:ext uri="{FF2B5EF4-FFF2-40B4-BE49-F238E27FC236}">
                      <a16:creationId xmlns:a16="http://schemas.microsoft.com/office/drawing/2014/main" id="{5C9F8F49-5814-7C59-85EF-2DBD3B5DDC5C}"/>
                    </a:ext>
                  </a:extLst>
                </p:cNvPr>
                <p:cNvPicPr/>
                <p:nvPr/>
              </p:nvPicPr>
              <p:blipFill>
                <a:blip r:embed="rId442"/>
                <a:stretch>
                  <a:fillRect/>
                </a:stretch>
              </p:blipFill>
              <p:spPr>
                <a:xfrm>
                  <a:off x="9968422" y="1218853"/>
                  <a:ext cx="1785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74" name="Ink 273">
                  <a:extLst>
                    <a:ext uri="{FF2B5EF4-FFF2-40B4-BE49-F238E27FC236}">
                      <a16:creationId xmlns:a16="http://schemas.microsoft.com/office/drawing/2014/main" id="{5E5BC3E8-E7C8-925B-830C-C49BB76778F2}"/>
                    </a:ext>
                  </a:extLst>
                </p14:cNvPr>
                <p14:cNvContentPartPr/>
                <p14:nvPr/>
              </p14:nvContentPartPr>
              <p14:xfrm>
                <a:off x="10193062" y="1265653"/>
                <a:ext cx="123120" cy="164880"/>
              </p14:xfrm>
            </p:contentPart>
          </mc:Choice>
          <mc:Fallback xmlns="">
            <p:pic>
              <p:nvPicPr>
                <p:cNvPr id="274" name="Ink 273">
                  <a:extLst>
                    <a:ext uri="{FF2B5EF4-FFF2-40B4-BE49-F238E27FC236}">
                      <a16:creationId xmlns:a16="http://schemas.microsoft.com/office/drawing/2014/main" id="{5E5BC3E8-E7C8-925B-830C-C49BB76778F2}"/>
                    </a:ext>
                  </a:extLst>
                </p:cNvPr>
                <p:cNvPicPr/>
                <p:nvPr/>
              </p:nvPicPr>
              <p:blipFill>
                <a:blip r:embed="rId444"/>
                <a:stretch>
                  <a:fillRect/>
                </a:stretch>
              </p:blipFill>
              <p:spPr>
                <a:xfrm>
                  <a:off x="10186942" y="1259533"/>
                  <a:ext cx="135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75" name="Ink 274">
                  <a:extLst>
                    <a:ext uri="{FF2B5EF4-FFF2-40B4-BE49-F238E27FC236}">
                      <a16:creationId xmlns:a16="http://schemas.microsoft.com/office/drawing/2014/main" id="{E5CD89C4-768E-E5C2-3CCE-4B171E1EDAC4}"/>
                    </a:ext>
                  </a:extLst>
                </p14:cNvPr>
                <p14:cNvContentPartPr/>
                <p14:nvPr/>
              </p14:nvContentPartPr>
              <p14:xfrm>
                <a:off x="10350022" y="1209853"/>
                <a:ext cx="178560" cy="232200"/>
              </p14:xfrm>
            </p:contentPart>
          </mc:Choice>
          <mc:Fallback xmlns="">
            <p:pic>
              <p:nvPicPr>
                <p:cNvPr id="275" name="Ink 274">
                  <a:extLst>
                    <a:ext uri="{FF2B5EF4-FFF2-40B4-BE49-F238E27FC236}">
                      <a16:creationId xmlns:a16="http://schemas.microsoft.com/office/drawing/2014/main" id="{E5CD89C4-768E-E5C2-3CCE-4B171E1EDAC4}"/>
                    </a:ext>
                  </a:extLst>
                </p:cNvPr>
                <p:cNvPicPr/>
                <p:nvPr/>
              </p:nvPicPr>
              <p:blipFill>
                <a:blip r:embed="rId446"/>
                <a:stretch>
                  <a:fillRect/>
                </a:stretch>
              </p:blipFill>
              <p:spPr>
                <a:xfrm>
                  <a:off x="10343902" y="1203733"/>
                  <a:ext cx="1908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76" name="Ink 275">
                  <a:extLst>
                    <a:ext uri="{FF2B5EF4-FFF2-40B4-BE49-F238E27FC236}">
                      <a16:creationId xmlns:a16="http://schemas.microsoft.com/office/drawing/2014/main" id="{D6191E55-0070-D42C-7DB6-DE31CF5B135A}"/>
                    </a:ext>
                  </a:extLst>
                </p14:cNvPr>
                <p14:cNvContentPartPr/>
                <p14:nvPr/>
              </p14:nvContentPartPr>
              <p14:xfrm>
                <a:off x="10097662" y="1039933"/>
                <a:ext cx="21600" cy="27360"/>
              </p14:xfrm>
            </p:contentPart>
          </mc:Choice>
          <mc:Fallback xmlns="">
            <p:pic>
              <p:nvPicPr>
                <p:cNvPr id="276" name="Ink 275">
                  <a:extLst>
                    <a:ext uri="{FF2B5EF4-FFF2-40B4-BE49-F238E27FC236}">
                      <a16:creationId xmlns:a16="http://schemas.microsoft.com/office/drawing/2014/main" id="{D6191E55-0070-D42C-7DB6-DE31CF5B135A}"/>
                    </a:ext>
                  </a:extLst>
                </p:cNvPr>
                <p:cNvPicPr/>
                <p:nvPr/>
              </p:nvPicPr>
              <p:blipFill>
                <a:blip r:embed="rId448"/>
                <a:stretch>
                  <a:fillRect/>
                </a:stretch>
              </p:blipFill>
              <p:spPr>
                <a:xfrm>
                  <a:off x="10091542" y="1033813"/>
                  <a:ext cx="338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77" name="Ink 276">
                  <a:extLst>
                    <a:ext uri="{FF2B5EF4-FFF2-40B4-BE49-F238E27FC236}">
                      <a16:creationId xmlns:a16="http://schemas.microsoft.com/office/drawing/2014/main" id="{F97443B2-99DA-9FFD-C898-CB83E909C5DA}"/>
                    </a:ext>
                  </a:extLst>
                </p14:cNvPr>
                <p14:cNvContentPartPr/>
                <p14:nvPr/>
              </p14:nvContentPartPr>
              <p14:xfrm>
                <a:off x="9873742" y="1163053"/>
                <a:ext cx="21600" cy="9360"/>
              </p14:xfrm>
            </p:contentPart>
          </mc:Choice>
          <mc:Fallback xmlns="">
            <p:pic>
              <p:nvPicPr>
                <p:cNvPr id="277" name="Ink 276">
                  <a:extLst>
                    <a:ext uri="{FF2B5EF4-FFF2-40B4-BE49-F238E27FC236}">
                      <a16:creationId xmlns:a16="http://schemas.microsoft.com/office/drawing/2014/main" id="{F97443B2-99DA-9FFD-C898-CB83E909C5DA}"/>
                    </a:ext>
                  </a:extLst>
                </p:cNvPr>
                <p:cNvPicPr/>
                <p:nvPr/>
              </p:nvPicPr>
              <p:blipFill>
                <a:blip r:embed="rId450"/>
                <a:stretch>
                  <a:fillRect/>
                </a:stretch>
              </p:blipFill>
              <p:spPr>
                <a:xfrm>
                  <a:off x="9867622" y="1156933"/>
                  <a:ext cx="33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79" name="Ink 278">
                  <a:extLst>
                    <a:ext uri="{FF2B5EF4-FFF2-40B4-BE49-F238E27FC236}">
                      <a16:creationId xmlns:a16="http://schemas.microsoft.com/office/drawing/2014/main" id="{38BE29B3-629D-3FF0-D562-F82EA51178FC}"/>
                    </a:ext>
                  </a:extLst>
                </p14:cNvPr>
                <p14:cNvContentPartPr/>
                <p14:nvPr/>
              </p14:nvContentPartPr>
              <p14:xfrm>
                <a:off x="10721902" y="1253053"/>
                <a:ext cx="336960" cy="245520"/>
              </p14:xfrm>
            </p:contentPart>
          </mc:Choice>
          <mc:Fallback xmlns="">
            <p:pic>
              <p:nvPicPr>
                <p:cNvPr id="279" name="Ink 278">
                  <a:extLst>
                    <a:ext uri="{FF2B5EF4-FFF2-40B4-BE49-F238E27FC236}">
                      <a16:creationId xmlns:a16="http://schemas.microsoft.com/office/drawing/2014/main" id="{38BE29B3-629D-3FF0-D562-F82EA51178FC}"/>
                    </a:ext>
                  </a:extLst>
                </p:cNvPr>
                <p:cNvPicPr/>
                <p:nvPr/>
              </p:nvPicPr>
              <p:blipFill>
                <a:blip r:embed="rId452"/>
                <a:stretch>
                  <a:fillRect/>
                </a:stretch>
              </p:blipFill>
              <p:spPr>
                <a:xfrm>
                  <a:off x="10715782" y="1246933"/>
                  <a:ext cx="3492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80" name="Ink 279">
                  <a:extLst>
                    <a:ext uri="{FF2B5EF4-FFF2-40B4-BE49-F238E27FC236}">
                      <a16:creationId xmlns:a16="http://schemas.microsoft.com/office/drawing/2014/main" id="{31E678B4-2088-675C-805E-6880168D5745}"/>
                    </a:ext>
                  </a:extLst>
                </p14:cNvPr>
                <p14:cNvContentPartPr/>
                <p14:nvPr/>
              </p14:nvContentPartPr>
              <p14:xfrm>
                <a:off x="11088382" y="1215253"/>
                <a:ext cx="147240" cy="217440"/>
              </p14:xfrm>
            </p:contentPart>
          </mc:Choice>
          <mc:Fallback xmlns="">
            <p:pic>
              <p:nvPicPr>
                <p:cNvPr id="280" name="Ink 279">
                  <a:extLst>
                    <a:ext uri="{FF2B5EF4-FFF2-40B4-BE49-F238E27FC236}">
                      <a16:creationId xmlns:a16="http://schemas.microsoft.com/office/drawing/2014/main" id="{31E678B4-2088-675C-805E-6880168D5745}"/>
                    </a:ext>
                  </a:extLst>
                </p:cNvPr>
                <p:cNvPicPr/>
                <p:nvPr/>
              </p:nvPicPr>
              <p:blipFill>
                <a:blip r:embed="rId454"/>
                <a:stretch>
                  <a:fillRect/>
                </a:stretch>
              </p:blipFill>
              <p:spPr>
                <a:xfrm>
                  <a:off x="11082262" y="1209133"/>
                  <a:ext cx="1594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81" name="Ink 280">
                  <a:extLst>
                    <a:ext uri="{FF2B5EF4-FFF2-40B4-BE49-F238E27FC236}">
                      <a16:creationId xmlns:a16="http://schemas.microsoft.com/office/drawing/2014/main" id="{001863D8-909F-263D-702F-B77E851507C2}"/>
                    </a:ext>
                  </a:extLst>
                </p14:cNvPr>
                <p14:cNvContentPartPr/>
                <p14:nvPr/>
              </p14:nvContentPartPr>
              <p14:xfrm>
                <a:off x="11262622" y="1122733"/>
                <a:ext cx="29160" cy="286920"/>
              </p14:xfrm>
            </p:contentPart>
          </mc:Choice>
          <mc:Fallback xmlns="">
            <p:pic>
              <p:nvPicPr>
                <p:cNvPr id="281" name="Ink 280">
                  <a:extLst>
                    <a:ext uri="{FF2B5EF4-FFF2-40B4-BE49-F238E27FC236}">
                      <a16:creationId xmlns:a16="http://schemas.microsoft.com/office/drawing/2014/main" id="{001863D8-909F-263D-702F-B77E851507C2}"/>
                    </a:ext>
                  </a:extLst>
                </p:cNvPr>
                <p:cNvPicPr/>
                <p:nvPr/>
              </p:nvPicPr>
              <p:blipFill>
                <a:blip r:embed="rId456"/>
                <a:stretch>
                  <a:fillRect/>
                </a:stretch>
              </p:blipFill>
              <p:spPr>
                <a:xfrm>
                  <a:off x="11256502" y="1116613"/>
                  <a:ext cx="4140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82" name="Ink 281">
                  <a:extLst>
                    <a:ext uri="{FF2B5EF4-FFF2-40B4-BE49-F238E27FC236}">
                      <a16:creationId xmlns:a16="http://schemas.microsoft.com/office/drawing/2014/main" id="{3D3107BB-5943-D6F2-73D4-A5103DBA369C}"/>
                    </a:ext>
                  </a:extLst>
                </p14:cNvPr>
                <p14:cNvContentPartPr/>
                <p14:nvPr/>
              </p14:nvContentPartPr>
              <p14:xfrm>
                <a:off x="11307982" y="1167733"/>
                <a:ext cx="399960" cy="233280"/>
              </p14:xfrm>
            </p:contentPart>
          </mc:Choice>
          <mc:Fallback xmlns="">
            <p:pic>
              <p:nvPicPr>
                <p:cNvPr id="282" name="Ink 281">
                  <a:extLst>
                    <a:ext uri="{FF2B5EF4-FFF2-40B4-BE49-F238E27FC236}">
                      <a16:creationId xmlns:a16="http://schemas.microsoft.com/office/drawing/2014/main" id="{3D3107BB-5943-D6F2-73D4-A5103DBA369C}"/>
                    </a:ext>
                  </a:extLst>
                </p:cNvPr>
                <p:cNvPicPr/>
                <p:nvPr/>
              </p:nvPicPr>
              <p:blipFill>
                <a:blip r:embed="rId458"/>
                <a:stretch>
                  <a:fillRect/>
                </a:stretch>
              </p:blipFill>
              <p:spPr>
                <a:xfrm>
                  <a:off x="11301862" y="1161613"/>
                  <a:ext cx="4122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83" name="Ink 282">
                  <a:extLst>
                    <a:ext uri="{FF2B5EF4-FFF2-40B4-BE49-F238E27FC236}">
                      <a16:creationId xmlns:a16="http://schemas.microsoft.com/office/drawing/2014/main" id="{97F8E1E8-8C77-FF34-31A5-1D01BF59609B}"/>
                    </a:ext>
                  </a:extLst>
                </p14:cNvPr>
                <p14:cNvContentPartPr/>
                <p14:nvPr/>
              </p14:nvContentPartPr>
              <p14:xfrm>
                <a:off x="11543422" y="1168093"/>
                <a:ext cx="246240" cy="317160"/>
              </p14:xfrm>
            </p:contentPart>
          </mc:Choice>
          <mc:Fallback xmlns="">
            <p:pic>
              <p:nvPicPr>
                <p:cNvPr id="283" name="Ink 282">
                  <a:extLst>
                    <a:ext uri="{FF2B5EF4-FFF2-40B4-BE49-F238E27FC236}">
                      <a16:creationId xmlns:a16="http://schemas.microsoft.com/office/drawing/2014/main" id="{97F8E1E8-8C77-FF34-31A5-1D01BF59609B}"/>
                    </a:ext>
                  </a:extLst>
                </p:cNvPr>
                <p:cNvPicPr/>
                <p:nvPr/>
              </p:nvPicPr>
              <p:blipFill>
                <a:blip r:embed="rId460"/>
                <a:stretch>
                  <a:fillRect/>
                </a:stretch>
              </p:blipFill>
              <p:spPr>
                <a:xfrm>
                  <a:off x="11537302" y="1161973"/>
                  <a:ext cx="2584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85" name="Ink 284">
                  <a:extLst>
                    <a:ext uri="{FF2B5EF4-FFF2-40B4-BE49-F238E27FC236}">
                      <a16:creationId xmlns:a16="http://schemas.microsoft.com/office/drawing/2014/main" id="{7ECF444A-F3CB-5B11-B733-18FB588F5255}"/>
                    </a:ext>
                  </a:extLst>
                </p14:cNvPr>
                <p14:cNvContentPartPr/>
                <p14:nvPr/>
              </p14:nvContentPartPr>
              <p14:xfrm>
                <a:off x="7902742" y="1920493"/>
                <a:ext cx="183240" cy="351360"/>
              </p14:xfrm>
            </p:contentPart>
          </mc:Choice>
          <mc:Fallback xmlns="">
            <p:pic>
              <p:nvPicPr>
                <p:cNvPr id="285" name="Ink 284">
                  <a:extLst>
                    <a:ext uri="{FF2B5EF4-FFF2-40B4-BE49-F238E27FC236}">
                      <a16:creationId xmlns:a16="http://schemas.microsoft.com/office/drawing/2014/main" id="{7ECF444A-F3CB-5B11-B733-18FB588F5255}"/>
                    </a:ext>
                  </a:extLst>
                </p:cNvPr>
                <p:cNvPicPr/>
                <p:nvPr/>
              </p:nvPicPr>
              <p:blipFill>
                <a:blip r:embed="rId462"/>
                <a:stretch>
                  <a:fillRect/>
                </a:stretch>
              </p:blipFill>
              <p:spPr>
                <a:xfrm>
                  <a:off x="7896622" y="1914373"/>
                  <a:ext cx="19548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86" name="Ink 285">
                  <a:extLst>
                    <a:ext uri="{FF2B5EF4-FFF2-40B4-BE49-F238E27FC236}">
                      <a16:creationId xmlns:a16="http://schemas.microsoft.com/office/drawing/2014/main" id="{B7565032-1F9D-8B15-3672-169E9AD4F119}"/>
                    </a:ext>
                  </a:extLst>
                </p14:cNvPr>
                <p14:cNvContentPartPr/>
                <p14:nvPr/>
              </p14:nvContentPartPr>
              <p14:xfrm>
                <a:off x="7953142" y="2107693"/>
                <a:ext cx="187200" cy="64440"/>
              </p14:xfrm>
            </p:contentPart>
          </mc:Choice>
          <mc:Fallback xmlns="">
            <p:pic>
              <p:nvPicPr>
                <p:cNvPr id="286" name="Ink 285">
                  <a:extLst>
                    <a:ext uri="{FF2B5EF4-FFF2-40B4-BE49-F238E27FC236}">
                      <a16:creationId xmlns:a16="http://schemas.microsoft.com/office/drawing/2014/main" id="{B7565032-1F9D-8B15-3672-169E9AD4F119}"/>
                    </a:ext>
                  </a:extLst>
                </p:cNvPr>
                <p:cNvPicPr/>
                <p:nvPr/>
              </p:nvPicPr>
              <p:blipFill>
                <a:blip r:embed="rId464"/>
                <a:stretch>
                  <a:fillRect/>
                </a:stretch>
              </p:blipFill>
              <p:spPr>
                <a:xfrm>
                  <a:off x="7947022" y="2101573"/>
                  <a:ext cx="19944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87" name="Ink 286">
                  <a:extLst>
                    <a:ext uri="{FF2B5EF4-FFF2-40B4-BE49-F238E27FC236}">
                      <a16:creationId xmlns:a16="http://schemas.microsoft.com/office/drawing/2014/main" id="{BC9BBDFA-EB8B-7E70-8A9C-13F8A31BE208}"/>
                    </a:ext>
                  </a:extLst>
                </p14:cNvPr>
                <p14:cNvContentPartPr/>
                <p14:nvPr/>
              </p14:nvContentPartPr>
              <p14:xfrm>
                <a:off x="8169862" y="2026693"/>
                <a:ext cx="167040" cy="198360"/>
              </p14:xfrm>
            </p:contentPart>
          </mc:Choice>
          <mc:Fallback xmlns="">
            <p:pic>
              <p:nvPicPr>
                <p:cNvPr id="287" name="Ink 286">
                  <a:extLst>
                    <a:ext uri="{FF2B5EF4-FFF2-40B4-BE49-F238E27FC236}">
                      <a16:creationId xmlns:a16="http://schemas.microsoft.com/office/drawing/2014/main" id="{BC9BBDFA-EB8B-7E70-8A9C-13F8A31BE208}"/>
                    </a:ext>
                  </a:extLst>
                </p:cNvPr>
                <p:cNvPicPr/>
                <p:nvPr/>
              </p:nvPicPr>
              <p:blipFill>
                <a:blip r:embed="rId466"/>
                <a:stretch>
                  <a:fillRect/>
                </a:stretch>
              </p:blipFill>
              <p:spPr>
                <a:xfrm>
                  <a:off x="8163742" y="2020573"/>
                  <a:ext cx="1792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88" name="Ink 287">
                  <a:extLst>
                    <a:ext uri="{FF2B5EF4-FFF2-40B4-BE49-F238E27FC236}">
                      <a16:creationId xmlns:a16="http://schemas.microsoft.com/office/drawing/2014/main" id="{DE50BF38-566B-D9A0-4320-AECDD7F178E3}"/>
                    </a:ext>
                  </a:extLst>
                </p14:cNvPr>
                <p14:cNvContentPartPr/>
                <p14:nvPr/>
              </p14:nvContentPartPr>
              <p14:xfrm>
                <a:off x="8811382" y="1858573"/>
                <a:ext cx="510840" cy="274320"/>
              </p14:xfrm>
            </p:contentPart>
          </mc:Choice>
          <mc:Fallback xmlns="">
            <p:pic>
              <p:nvPicPr>
                <p:cNvPr id="288" name="Ink 287">
                  <a:extLst>
                    <a:ext uri="{FF2B5EF4-FFF2-40B4-BE49-F238E27FC236}">
                      <a16:creationId xmlns:a16="http://schemas.microsoft.com/office/drawing/2014/main" id="{DE50BF38-566B-D9A0-4320-AECDD7F178E3}"/>
                    </a:ext>
                  </a:extLst>
                </p:cNvPr>
                <p:cNvPicPr/>
                <p:nvPr/>
              </p:nvPicPr>
              <p:blipFill>
                <a:blip r:embed="rId468"/>
                <a:stretch>
                  <a:fillRect/>
                </a:stretch>
              </p:blipFill>
              <p:spPr>
                <a:xfrm>
                  <a:off x="8805262" y="1852453"/>
                  <a:ext cx="52308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89" name="Ink 288">
                  <a:extLst>
                    <a:ext uri="{FF2B5EF4-FFF2-40B4-BE49-F238E27FC236}">
                      <a16:creationId xmlns:a16="http://schemas.microsoft.com/office/drawing/2014/main" id="{0535E2D9-720C-3EE2-B43A-C998D381B51B}"/>
                    </a:ext>
                  </a:extLst>
                </p14:cNvPr>
                <p14:cNvContentPartPr/>
                <p14:nvPr/>
              </p14:nvContentPartPr>
              <p14:xfrm>
                <a:off x="9336262" y="1813933"/>
                <a:ext cx="396720" cy="223560"/>
              </p14:xfrm>
            </p:contentPart>
          </mc:Choice>
          <mc:Fallback xmlns="">
            <p:pic>
              <p:nvPicPr>
                <p:cNvPr id="289" name="Ink 288">
                  <a:extLst>
                    <a:ext uri="{FF2B5EF4-FFF2-40B4-BE49-F238E27FC236}">
                      <a16:creationId xmlns:a16="http://schemas.microsoft.com/office/drawing/2014/main" id="{0535E2D9-720C-3EE2-B43A-C998D381B51B}"/>
                    </a:ext>
                  </a:extLst>
                </p:cNvPr>
                <p:cNvPicPr/>
                <p:nvPr/>
              </p:nvPicPr>
              <p:blipFill>
                <a:blip r:embed="rId470"/>
                <a:stretch>
                  <a:fillRect/>
                </a:stretch>
              </p:blipFill>
              <p:spPr>
                <a:xfrm>
                  <a:off x="9330142" y="1807813"/>
                  <a:ext cx="4089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92" name="Ink 291">
                  <a:extLst>
                    <a:ext uri="{FF2B5EF4-FFF2-40B4-BE49-F238E27FC236}">
                      <a16:creationId xmlns:a16="http://schemas.microsoft.com/office/drawing/2014/main" id="{F6D714E0-4796-9D88-97CF-9B959AF73EE2}"/>
                    </a:ext>
                  </a:extLst>
                </p14:cNvPr>
                <p14:cNvContentPartPr/>
                <p14:nvPr/>
              </p14:nvContentPartPr>
              <p14:xfrm>
                <a:off x="9887782" y="1744453"/>
                <a:ext cx="298440" cy="231120"/>
              </p14:xfrm>
            </p:contentPart>
          </mc:Choice>
          <mc:Fallback xmlns="">
            <p:pic>
              <p:nvPicPr>
                <p:cNvPr id="292" name="Ink 291">
                  <a:extLst>
                    <a:ext uri="{FF2B5EF4-FFF2-40B4-BE49-F238E27FC236}">
                      <a16:creationId xmlns:a16="http://schemas.microsoft.com/office/drawing/2014/main" id="{F6D714E0-4796-9D88-97CF-9B959AF73EE2}"/>
                    </a:ext>
                  </a:extLst>
                </p:cNvPr>
                <p:cNvPicPr/>
                <p:nvPr/>
              </p:nvPicPr>
              <p:blipFill>
                <a:blip r:embed="rId472"/>
                <a:stretch>
                  <a:fillRect/>
                </a:stretch>
              </p:blipFill>
              <p:spPr>
                <a:xfrm>
                  <a:off x="9881662" y="1738333"/>
                  <a:ext cx="31068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93" name="Ink 292">
                  <a:extLst>
                    <a:ext uri="{FF2B5EF4-FFF2-40B4-BE49-F238E27FC236}">
                      <a16:creationId xmlns:a16="http://schemas.microsoft.com/office/drawing/2014/main" id="{285E19CE-591D-76C3-EF31-A158AF9DB689}"/>
                    </a:ext>
                  </a:extLst>
                </p14:cNvPr>
                <p14:cNvContentPartPr/>
                <p14:nvPr/>
              </p14:nvContentPartPr>
              <p14:xfrm>
                <a:off x="10320862" y="1585333"/>
                <a:ext cx="216000" cy="317880"/>
              </p14:xfrm>
            </p:contentPart>
          </mc:Choice>
          <mc:Fallback xmlns="">
            <p:pic>
              <p:nvPicPr>
                <p:cNvPr id="293" name="Ink 292">
                  <a:extLst>
                    <a:ext uri="{FF2B5EF4-FFF2-40B4-BE49-F238E27FC236}">
                      <a16:creationId xmlns:a16="http://schemas.microsoft.com/office/drawing/2014/main" id="{285E19CE-591D-76C3-EF31-A158AF9DB689}"/>
                    </a:ext>
                  </a:extLst>
                </p:cNvPr>
                <p:cNvPicPr/>
                <p:nvPr/>
              </p:nvPicPr>
              <p:blipFill>
                <a:blip r:embed="rId474"/>
                <a:stretch>
                  <a:fillRect/>
                </a:stretch>
              </p:blipFill>
              <p:spPr>
                <a:xfrm>
                  <a:off x="10314742" y="1579213"/>
                  <a:ext cx="2282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294" name="Ink 293">
                  <a:extLst>
                    <a:ext uri="{FF2B5EF4-FFF2-40B4-BE49-F238E27FC236}">
                      <a16:creationId xmlns:a16="http://schemas.microsoft.com/office/drawing/2014/main" id="{BB3BCBD3-0407-6A03-63A8-F85534E3EB90}"/>
                    </a:ext>
                  </a:extLst>
                </p14:cNvPr>
                <p14:cNvContentPartPr/>
                <p14:nvPr/>
              </p14:nvContentPartPr>
              <p14:xfrm>
                <a:off x="10560982" y="1713853"/>
                <a:ext cx="255600" cy="181080"/>
              </p14:xfrm>
            </p:contentPart>
          </mc:Choice>
          <mc:Fallback xmlns="">
            <p:pic>
              <p:nvPicPr>
                <p:cNvPr id="294" name="Ink 293">
                  <a:extLst>
                    <a:ext uri="{FF2B5EF4-FFF2-40B4-BE49-F238E27FC236}">
                      <a16:creationId xmlns:a16="http://schemas.microsoft.com/office/drawing/2014/main" id="{BB3BCBD3-0407-6A03-63A8-F85534E3EB90}"/>
                    </a:ext>
                  </a:extLst>
                </p:cNvPr>
                <p:cNvPicPr/>
                <p:nvPr/>
              </p:nvPicPr>
              <p:blipFill>
                <a:blip r:embed="rId476"/>
                <a:stretch>
                  <a:fillRect/>
                </a:stretch>
              </p:blipFill>
              <p:spPr>
                <a:xfrm>
                  <a:off x="10554862" y="1707733"/>
                  <a:ext cx="2678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295" name="Ink 294">
                  <a:extLst>
                    <a:ext uri="{FF2B5EF4-FFF2-40B4-BE49-F238E27FC236}">
                      <a16:creationId xmlns:a16="http://schemas.microsoft.com/office/drawing/2014/main" id="{4D27C039-D696-B4FB-634F-02207F3DB60A}"/>
                    </a:ext>
                  </a:extLst>
                </p14:cNvPr>
                <p14:cNvContentPartPr/>
                <p14:nvPr/>
              </p14:nvContentPartPr>
              <p14:xfrm>
                <a:off x="10823422" y="1559773"/>
                <a:ext cx="48240" cy="310680"/>
              </p14:xfrm>
            </p:contentPart>
          </mc:Choice>
          <mc:Fallback xmlns="">
            <p:pic>
              <p:nvPicPr>
                <p:cNvPr id="295" name="Ink 294">
                  <a:extLst>
                    <a:ext uri="{FF2B5EF4-FFF2-40B4-BE49-F238E27FC236}">
                      <a16:creationId xmlns:a16="http://schemas.microsoft.com/office/drawing/2014/main" id="{4D27C039-D696-B4FB-634F-02207F3DB60A}"/>
                    </a:ext>
                  </a:extLst>
                </p:cNvPr>
                <p:cNvPicPr/>
                <p:nvPr/>
              </p:nvPicPr>
              <p:blipFill>
                <a:blip r:embed="rId478"/>
                <a:stretch>
                  <a:fillRect/>
                </a:stretch>
              </p:blipFill>
              <p:spPr>
                <a:xfrm>
                  <a:off x="10817302" y="1553653"/>
                  <a:ext cx="604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296" name="Ink 295">
                  <a:extLst>
                    <a:ext uri="{FF2B5EF4-FFF2-40B4-BE49-F238E27FC236}">
                      <a16:creationId xmlns:a16="http://schemas.microsoft.com/office/drawing/2014/main" id="{33F367BD-789D-7503-1BC0-47B6A648390F}"/>
                    </a:ext>
                  </a:extLst>
                </p14:cNvPr>
                <p14:cNvContentPartPr/>
                <p14:nvPr/>
              </p14:nvContentPartPr>
              <p14:xfrm>
                <a:off x="10804702" y="1731853"/>
                <a:ext cx="160920" cy="47520"/>
              </p14:xfrm>
            </p:contentPart>
          </mc:Choice>
          <mc:Fallback xmlns="">
            <p:pic>
              <p:nvPicPr>
                <p:cNvPr id="296" name="Ink 295">
                  <a:extLst>
                    <a:ext uri="{FF2B5EF4-FFF2-40B4-BE49-F238E27FC236}">
                      <a16:creationId xmlns:a16="http://schemas.microsoft.com/office/drawing/2014/main" id="{33F367BD-789D-7503-1BC0-47B6A648390F}"/>
                    </a:ext>
                  </a:extLst>
                </p:cNvPr>
                <p:cNvPicPr/>
                <p:nvPr/>
              </p:nvPicPr>
              <p:blipFill>
                <a:blip r:embed="rId480"/>
                <a:stretch>
                  <a:fillRect/>
                </a:stretch>
              </p:blipFill>
              <p:spPr>
                <a:xfrm>
                  <a:off x="10798582" y="1725733"/>
                  <a:ext cx="1731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298" name="Ink 297">
                  <a:extLst>
                    <a:ext uri="{FF2B5EF4-FFF2-40B4-BE49-F238E27FC236}">
                      <a16:creationId xmlns:a16="http://schemas.microsoft.com/office/drawing/2014/main" id="{9D7A0205-7337-9A10-B423-5418050445D5}"/>
                    </a:ext>
                  </a:extLst>
                </p14:cNvPr>
                <p14:cNvContentPartPr/>
                <p14:nvPr/>
              </p14:nvContentPartPr>
              <p14:xfrm>
                <a:off x="8099662" y="2405773"/>
                <a:ext cx="291960" cy="368280"/>
              </p14:xfrm>
            </p:contentPart>
          </mc:Choice>
          <mc:Fallback xmlns="">
            <p:pic>
              <p:nvPicPr>
                <p:cNvPr id="298" name="Ink 297">
                  <a:extLst>
                    <a:ext uri="{FF2B5EF4-FFF2-40B4-BE49-F238E27FC236}">
                      <a16:creationId xmlns:a16="http://schemas.microsoft.com/office/drawing/2014/main" id="{9D7A0205-7337-9A10-B423-5418050445D5}"/>
                    </a:ext>
                  </a:extLst>
                </p:cNvPr>
                <p:cNvPicPr/>
                <p:nvPr/>
              </p:nvPicPr>
              <p:blipFill>
                <a:blip r:embed="rId482"/>
                <a:stretch>
                  <a:fillRect/>
                </a:stretch>
              </p:blipFill>
              <p:spPr>
                <a:xfrm>
                  <a:off x="8093542" y="2399653"/>
                  <a:ext cx="3042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299" name="Ink 298">
                  <a:extLst>
                    <a:ext uri="{FF2B5EF4-FFF2-40B4-BE49-F238E27FC236}">
                      <a16:creationId xmlns:a16="http://schemas.microsoft.com/office/drawing/2014/main" id="{6BEE72F8-5135-E623-C5E8-947E379B9AD7}"/>
                    </a:ext>
                  </a:extLst>
                </p14:cNvPr>
                <p14:cNvContentPartPr/>
                <p14:nvPr/>
              </p14:nvContentPartPr>
              <p14:xfrm>
                <a:off x="8416462" y="2367973"/>
                <a:ext cx="138600" cy="385200"/>
              </p14:xfrm>
            </p:contentPart>
          </mc:Choice>
          <mc:Fallback xmlns="">
            <p:pic>
              <p:nvPicPr>
                <p:cNvPr id="299" name="Ink 298">
                  <a:extLst>
                    <a:ext uri="{FF2B5EF4-FFF2-40B4-BE49-F238E27FC236}">
                      <a16:creationId xmlns:a16="http://schemas.microsoft.com/office/drawing/2014/main" id="{6BEE72F8-5135-E623-C5E8-947E379B9AD7}"/>
                    </a:ext>
                  </a:extLst>
                </p:cNvPr>
                <p:cNvPicPr/>
                <p:nvPr/>
              </p:nvPicPr>
              <p:blipFill>
                <a:blip r:embed="rId484"/>
                <a:stretch>
                  <a:fillRect/>
                </a:stretch>
              </p:blipFill>
              <p:spPr>
                <a:xfrm>
                  <a:off x="8410342" y="2361853"/>
                  <a:ext cx="1508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00" name="Ink 299">
                  <a:extLst>
                    <a:ext uri="{FF2B5EF4-FFF2-40B4-BE49-F238E27FC236}">
                      <a16:creationId xmlns:a16="http://schemas.microsoft.com/office/drawing/2014/main" id="{36FB312E-CF3E-7E0F-F387-2711AE8B1B68}"/>
                    </a:ext>
                  </a:extLst>
                </p14:cNvPr>
                <p14:cNvContentPartPr/>
                <p14:nvPr/>
              </p14:nvContentPartPr>
              <p14:xfrm>
                <a:off x="8508982" y="2553013"/>
                <a:ext cx="194400" cy="46440"/>
              </p14:xfrm>
            </p:contentPart>
          </mc:Choice>
          <mc:Fallback xmlns="">
            <p:pic>
              <p:nvPicPr>
                <p:cNvPr id="300" name="Ink 299">
                  <a:extLst>
                    <a:ext uri="{FF2B5EF4-FFF2-40B4-BE49-F238E27FC236}">
                      <a16:creationId xmlns:a16="http://schemas.microsoft.com/office/drawing/2014/main" id="{36FB312E-CF3E-7E0F-F387-2711AE8B1B68}"/>
                    </a:ext>
                  </a:extLst>
                </p:cNvPr>
                <p:cNvPicPr/>
                <p:nvPr/>
              </p:nvPicPr>
              <p:blipFill>
                <a:blip r:embed="rId486"/>
                <a:stretch>
                  <a:fillRect/>
                </a:stretch>
              </p:blipFill>
              <p:spPr>
                <a:xfrm>
                  <a:off x="8502862" y="2546893"/>
                  <a:ext cx="2066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01" name="Ink 300">
                  <a:extLst>
                    <a:ext uri="{FF2B5EF4-FFF2-40B4-BE49-F238E27FC236}">
                      <a16:creationId xmlns:a16="http://schemas.microsoft.com/office/drawing/2014/main" id="{D4AAAD77-E6BC-8D27-3BAA-1A2A9B6405D6}"/>
                    </a:ext>
                  </a:extLst>
                </p14:cNvPr>
                <p14:cNvContentPartPr/>
                <p14:nvPr/>
              </p14:nvContentPartPr>
              <p14:xfrm>
                <a:off x="8692942" y="2459413"/>
                <a:ext cx="270000" cy="211680"/>
              </p14:xfrm>
            </p:contentPart>
          </mc:Choice>
          <mc:Fallback xmlns="">
            <p:pic>
              <p:nvPicPr>
                <p:cNvPr id="301" name="Ink 300">
                  <a:extLst>
                    <a:ext uri="{FF2B5EF4-FFF2-40B4-BE49-F238E27FC236}">
                      <a16:creationId xmlns:a16="http://schemas.microsoft.com/office/drawing/2014/main" id="{D4AAAD77-E6BC-8D27-3BAA-1A2A9B6405D6}"/>
                    </a:ext>
                  </a:extLst>
                </p:cNvPr>
                <p:cNvPicPr/>
                <p:nvPr/>
              </p:nvPicPr>
              <p:blipFill>
                <a:blip r:embed="rId488"/>
                <a:stretch>
                  <a:fillRect/>
                </a:stretch>
              </p:blipFill>
              <p:spPr>
                <a:xfrm>
                  <a:off x="8686822" y="2453293"/>
                  <a:ext cx="2822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02" name="Ink 301">
                  <a:extLst>
                    <a:ext uri="{FF2B5EF4-FFF2-40B4-BE49-F238E27FC236}">
                      <a16:creationId xmlns:a16="http://schemas.microsoft.com/office/drawing/2014/main" id="{9BD2D14D-2DF7-5E06-EA54-E4D8C036530F}"/>
                    </a:ext>
                  </a:extLst>
                </p14:cNvPr>
                <p14:cNvContentPartPr/>
                <p14:nvPr/>
              </p14:nvContentPartPr>
              <p14:xfrm>
                <a:off x="8997142" y="2371213"/>
                <a:ext cx="149760" cy="213120"/>
              </p14:xfrm>
            </p:contentPart>
          </mc:Choice>
          <mc:Fallback xmlns="">
            <p:pic>
              <p:nvPicPr>
                <p:cNvPr id="302" name="Ink 301">
                  <a:extLst>
                    <a:ext uri="{FF2B5EF4-FFF2-40B4-BE49-F238E27FC236}">
                      <a16:creationId xmlns:a16="http://schemas.microsoft.com/office/drawing/2014/main" id="{9BD2D14D-2DF7-5E06-EA54-E4D8C036530F}"/>
                    </a:ext>
                  </a:extLst>
                </p:cNvPr>
                <p:cNvPicPr/>
                <p:nvPr/>
              </p:nvPicPr>
              <p:blipFill>
                <a:blip r:embed="rId490"/>
                <a:stretch>
                  <a:fillRect/>
                </a:stretch>
              </p:blipFill>
              <p:spPr>
                <a:xfrm>
                  <a:off x="8991022" y="2365093"/>
                  <a:ext cx="1620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03" name="Ink 302">
                  <a:extLst>
                    <a:ext uri="{FF2B5EF4-FFF2-40B4-BE49-F238E27FC236}">
                      <a16:creationId xmlns:a16="http://schemas.microsoft.com/office/drawing/2014/main" id="{CB179CF7-7C4F-51F1-E4CE-F36F4B408154}"/>
                    </a:ext>
                  </a:extLst>
                </p14:cNvPr>
                <p14:cNvContentPartPr/>
                <p14:nvPr/>
              </p14:nvContentPartPr>
              <p14:xfrm>
                <a:off x="9116662" y="2465533"/>
                <a:ext cx="360" cy="360"/>
              </p14:xfrm>
            </p:contentPart>
          </mc:Choice>
          <mc:Fallback xmlns="">
            <p:pic>
              <p:nvPicPr>
                <p:cNvPr id="303" name="Ink 302">
                  <a:extLst>
                    <a:ext uri="{FF2B5EF4-FFF2-40B4-BE49-F238E27FC236}">
                      <a16:creationId xmlns:a16="http://schemas.microsoft.com/office/drawing/2014/main" id="{CB179CF7-7C4F-51F1-E4CE-F36F4B408154}"/>
                    </a:ext>
                  </a:extLst>
                </p:cNvPr>
                <p:cNvPicPr/>
                <p:nvPr/>
              </p:nvPicPr>
              <p:blipFill>
                <a:blip r:embed="rId119"/>
                <a:stretch>
                  <a:fillRect/>
                </a:stretch>
              </p:blipFill>
              <p:spPr>
                <a:xfrm>
                  <a:off x="9110542" y="24594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4" name="Ink 303">
                  <a:extLst>
                    <a:ext uri="{FF2B5EF4-FFF2-40B4-BE49-F238E27FC236}">
                      <a16:creationId xmlns:a16="http://schemas.microsoft.com/office/drawing/2014/main" id="{4163208E-E843-1B01-D9C7-BD2A5BF9ACAD}"/>
                    </a:ext>
                  </a:extLst>
                </p14:cNvPr>
                <p14:cNvContentPartPr/>
                <p14:nvPr/>
              </p14:nvContentPartPr>
              <p14:xfrm>
                <a:off x="9001102" y="2379853"/>
                <a:ext cx="115920" cy="420120"/>
              </p14:xfrm>
            </p:contentPart>
          </mc:Choice>
          <mc:Fallback xmlns="">
            <p:pic>
              <p:nvPicPr>
                <p:cNvPr id="304" name="Ink 303">
                  <a:extLst>
                    <a:ext uri="{FF2B5EF4-FFF2-40B4-BE49-F238E27FC236}">
                      <a16:creationId xmlns:a16="http://schemas.microsoft.com/office/drawing/2014/main" id="{4163208E-E843-1B01-D9C7-BD2A5BF9ACAD}"/>
                    </a:ext>
                  </a:extLst>
                </p:cNvPr>
                <p:cNvPicPr/>
                <p:nvPr/>
              </p:nvPicPr>
              <p:blipFill>
                <a:blip r:embed="rId493"/>
                <a:stretch>
                  <a:fillRect/>
                </a:stretch>
              </p:blipFill>
              <p:spPr>
                <a:xfrm>
                  <a:off x="8994982" y="2373733"/>
                  <a:ext cx="12816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05" name="Ink 304">
                  <a:extLst>
                    <a:ext uri="{FF2B5EF4-FFF2-40B4-BE49-F238E27FC236}">
                      <a16:creationId xmlns:a16="http://schemas.microsoft.com/office/drawing/2014/main" id="{02E762EE-5FF2-BBA7-3D85-07FDC86C2BEF}"/>
                    </a:ext>
                  </a:extLst>
                </p14:cNvPr>
                <p14:cNvContentPartPr/>
                <p14:nvPr/>
              </p14:nvContentPartPr>
              <p14:xfrm>
                <a:off x="9267862" y="2322613"/>
                <a:ext cx="108720" cy="293400"/>
              </p14:xfrm>
            </p:contentPart>
          </mc:Choice>
          <mc:Fallback xmlns="">
            <p:pic>
              <p:nvPicPr>
                <p:cNvPr id="305" name="Ink 304">
                  <a:extLst>
                    <a:ext uri="{FF2B5EF4-FFF2-40B4-BE49-F238E27FC236}">
                      <a16:creationId xmlns:a16="http://schemas.microsoft.com/office/drawing/2014/main" id="{02E762EE-5FF2-BBA7-3D85-07FDC86C2BEF}"/>
                    </a:ext>
                  </a:extLst>
                </p:cNvPr>
                <p:cNvPicPr/>
                <p:nvPr/>
              </p:nvPicPr>
              <p:blipFill>
                <a:blip r:embed="rId495"/>
                <a:stretch>
                  <a:fillRect/>
                </a:stretch>
              </p:blipFill>
              <p:spPr>
                <a:xfrm>
                  <a:off x="9261382" y="2316493"/>
                  <a:ext cx="1209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6" name="Ink 305">
                  <a:extLst>
                    <a:ext uri="{FF2B5EF4-FFF2-40B4-BE49-F238E27FC236}">
                      <a16:creationId xmlns:a16="http://schemas.microsoft.com/office/drawing/2014/main" id="{D151D631-9667-912E-38DD-4032793E20E0}"/>
                    </a:ext>
                  </a:extLst>
                </p14:cNvPr>
                <p14:cNvContentPartPr/>
                <p14:nvPr/>
              </p14:nvContentPartPr>
              <p14:xfrm>
                <a:off x="9694102" y="2254933"/>
                <a:ext cx="261360" cy="202320"/>
              </p14:xfrm>
            </p:contentPart>
          </mc:Choice>
          <mc:Fallback xmlns="">
            <p:pic>
              <p:nvPicPr>
                <p:cNvPr id="306" name="Ink 305">
                  <a:extLst>
                    <a:ext uri="{FF2B5EF4-FFF2-40B4-BE49-F238E27FC236}">
                      <a16:creationId xmlns:a16="http://schemas.microsoft.com/office/drawing/2014/main" id="{D151D631-9667-912E-38DD-4032793E20E0}"/>
                    </a:ext>
                  </a:extLst>
                </p:cNvPr>
                <p:cNvPicPr/>
                <p:nvPr/>
              </p:nvPicPr>
              <p:blipFill>
                <a:blip r:embed="rId497"/>
                <a:stretch>
                  <a:fillRect/>
                </a:stretch>
              </p:blipFill>
              <p:spPr>
                <a:xfrm>
                  <a:off x="9687982" y="2248813"/>
                  <a:ext cx="2736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07" name="Ink 306">
                  <a:extLst>
                    <a:ext uri="{FF2B5EF4-FFF2-40B4-BE49-F238E27FC236}">
                      <a16:creationId xmlns:a16="http://schemas.microsoft.com/office/drawing/2014/main" id="{ACC09921-E732-7F68-28E3-C2BBFD8ACDF8}"/>
                    </a:ext>
                  </a:extLst>
                </p14:cNvPr>
                <p14:cNvContentPartPr/>
                <p14:nvPr/>
              </p14:nvContentPartPr>
              <p14:xfrm>
                <a:off x="10027822" y="2240173"/>
                <a:ext cx="128520" cy="233640"/>
              </p14:xfrm>
            </p:contentPart>
          </mc:Choice>
          <mc:Fallback xmlns="">
            <p:pic>
              <p:nvPicPr>
                <p:cNvPr id="307" name="Ink 306">
                  <a:extLst>
                    <a:ext uri="{FF2B5EF4-FFF2-40B4-BE49-F238E27FC236}">
                      <a16:creationId xmlns:a16="http://schemas.microsoft.com/office/drawing/2014/main" id="{ACC09921-E732-7F68-28E3-C2BBFD8ACDF8}"/>
                    </a:ext>
                  </a:extLst>
                </p:cNvPr>
                <p:cNvPicPr/>
                <p:nvPr/>
              </p:nvPicPr>
              <p:blipFill>
                <a:blip r:embed="rId499"/>
                <a:stretch>
                  <a:fillRect/>
                </a:stretch>
              </p:blipFill>
              <p:spPr>
                <a:xfrm>
                  <a:off x="10021702" y="2234053"/>
                  <a:ext cx="1407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08" name="Ink 307">
                  <a:extLst>
                    <a:ext uri="{FF2B5EF4-FFF2-40B4-BE49-F238E27FC236}">
                      <a16:creationId xmlns:a16="http://schemas.microsoft.com/office/drawing/2014/main" id="{15859D1E-73D8-9563-6A6A-6D1753C759E9}"/>
                    </a:ext>
                  </a:extLst>
                </p14:cNvPr>
                <p14:cNvContentPartPr/>
                <p14:nvPr/>
              </p14:nvContentPartPr>
              <p14:xfrm>
                <a:off x="10155982" y="2214973"/>
                <a:ext cx="230760" cy="209880"/>
              </p14:xfrm>
            </p:contentPart>
          </mc:Choice>
          <mc:Fallback xmlns="">
            <p:pic>
              <p:nvPicPr>
                <p:cNvPr id="308" name="Ink 307">
                  <a:extLst>
                    <a:ext uri="{FF2B5EF4-FFF2-40B4-BE49-F238E27FC236}">
                      <a16:creationId xmlns:a16="http://schemas.microsoft.com/office/drawing/2014/main" id="{15859D1E-73D8-9563-6A6A-6D1753C759E9}"/>
                    </a:ext>
                  </a:extLst>
                </p:cNvPr>
                <p:cNvPicPr/>
                <p:nvPr/>
              </p:nvPicPr>
              <p:blipFill>
                <a:blip r:embed="rId501"/>
                <a:stretch>
                  <a:fillRect/>
                </a:stretch>
              </p:blipFill>
              <p:spPr>
                <a:xfrm>
                  <a:off x="10149862" y="2208853"/>
                  <a:ext cx="2430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11" name="Ink 310">
                  <a:extLst>
                    <a:ext uri="{FF2B5EF4-FFF2-40B4-BE49-F238E27FC236}">
                      <a16:creationId xmlns:a16="http://schemas.microsoft.com/office/drawing/2014/main" id="{07576B4D-7FB0-94E3-9F54-BF0C59C46A26}"/>
                    </a:ext>
                  </a:extLst>
                </p14:cNvPr>
                <p14:cNvContentPartPr/>
                <p14:nvPr/>
              </p14:nvContentPartPr>
              <p14:xfrm>
                <a:off x="8413222" y="2934613"/>
                <a:ext cx="261720" cy="283320"/>
              </p14:xfrm>
            </p:contentPart>
          </mc:Choice>
          <mc:Fallback xmlns="">
            <p:pic>
              <p:nvPicPr>
                <p:cNvPr id="311" name="Ink 310">
                  <a:extLst>
                    <a:ext uri="{FF2B5EF4-FFF2-40B4-BE49-F238E27FC236}">
                      <a16:creationId xmlns:a16="http://schemas.microsoft.com/office/drawing/2014/main" id="{07576B4D-7FB0-94E3-9F54-BF0C59C46A26}"/>
                    </a:ext>
                  </a:extLst>
                </p:cNvPr>
                <p:cNvPicPr/>
                <p:nvPr/>
              </p:nvPicPr>
              <p:blipFill>
                <a:blip r:embed="rId503"/>
                <a:stretch>
                  <a:fillRect/>
                </a:stretch>
              </p:blipFill>
              <p:spPr>
                <a:xfrm>
                  <a:off x="8407102" y="2928493"/>
                  <a:ext cx="2739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2" name="Ink 311">
                  <a:extLst>
                    <a:ext uri="{FF2B5EF4-FFF2-40B4-BE49-F238E27FC236}">
                      <a16:creationId xmlns:a16="http://schemas.microsoft.com/office/drawing/2014/main" id="{B7D65BA1-18AD-5CD0-911D-A51156DB0401}"/>
                    </a:ext>
                  </a:extLst>
                </p14:cNvPr>
                <p14:cNvContentPartPr/>
                <p14:nvPr/>
              </p14:nvContentPartPr>
              <p14:xfrm>
                <a:off x="8710222" y="2880253"/>
                <a:ext cx="649080" cy="277560"/>
              </p14:xfrm>
            </p:contentPart>
          </mc:Choice>
          <mc:Fallback xmlns="">
            <p:pic>
              <p:nvPicPr>
                <p:cNvPr id="312" name="Ink 311">
                  <a:extLst>
                    <a:ext uri="{FF2B5EF4-FFF2-40B4-BE49-F238E27FC236}">
                      <a16:creationId xmlns:a16="http://schemas.microsoft.com/office/drawing/2014/main" id="{B7D65BA1-18AD-5CD0-911D-A51156DB0401}"/>
                    </a:ext>
                  </a:extLst>
                </p:cNvPr>
                <p:cNvPicPr/>
                <p:nvPr/>
              </p:nvPicPr>
              <p:blipFill>
                <a:blip r:embed="rId505"/>
                <a:stretch>
                  <a:fillRect/>
                </a:stretch>
              </p:blipFill>
              <p:spPr>
                <a:xfrm>
                  <a:off x="8704102" y="2874133"/>
                  <a:ext cx="6613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3" name="Ink 312">
                  <a:extLst>
                    <a:ext uri="{FF2B5EF4-FFF2-40B4-BE49-F238E27FC236}">
                      <a16:creationId xmlns:a16="http://schemas.microsoft.com/office/drawing/2014/main" id="{B23BF567-FCAF-F057-2EAD-F0208413DED6}"/>
                    </a:ext>
                  </a:extLst>
                </p14:cNvPr>
                <p14:cNvContentPartPr/>
                <p14:nvPr/>
              </p14:nvContentPartPr>
              <p14:xfrm>
                <a:off x="9367582" y="2781973"/>
                <a:ext cx="118080" cy="264600"/>
              </p14:xfrm>
            </p:contentPart>
          </mc:Choice>
          <mc:Fallback xmlns="">
            <p:pic>
              <p:nvPicPr>
                <p:cNvPr id="313" name="Ink 312">
                  <a:extLst>
                    <a:ext uri="{FF2B5EF4-FFF2-40B4-BE49-F238E27FC236}">
                      <a16:creationId xmlns:a16="http://schemas.microsoft.com/office/drawing/2014/main" id="{B23BF567-FCAF-F057-2EAD-F0208413DED6}"/>
                    </a:ext>
                  </a:extLst>
                </p:cNvPr>
                <p:cNvPicPr/>
                <p:nvPr/>
              </p:nvPicPr>
              <p:blipFill>
                <a:blip r:embed="rId507"/>
                <a:stretch>
                  <a:fillRect/>
                </a:stretch>
              </p:blipFill>
              <p:spPr>
                <a:xfrm>
                  <a:off x="9361462" y="2775853"/>
                  <a:ext cx="1303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4" name="Ink 313">
                  <a:extLst>
                    <a:ext uri="{FF2B5EF4-FFF2-40B4-BE49-F238E27FC236}">
                      <a16:creationId xmlns:a16="http://schemas.microsoft.com/office/drawing/2014/main" id="{0AEA1756-8915-450E-50D7-7A03DB7E2C44}"/>
                    </a:ext>
                  </a:extLst>
                </p14:cNvPr>
                <p14:cNvContentPartPr/>
                <p14:nvPr/>
              </p14:nvContentPartPr>
              <p14:xfrm>
                <a:off x="9551542" y="2802133"/>
                <a:ext cx="81720" cy="172080"/>
              </p14:xfrm>
            </p:contentPart>
          </mc:Choice>
          <mc:Fallback xmlns="">
            <p:pic>
              <p:nvPicPr>
                <p:cNvPr id="314" name="Ink 313">
                  <a:extLst>
                    <a:ext uri="{FF2B5EF4-FFF2-40B4-BE49-F238E27FC236}">
                      <a16:creationId xmlns:a16="http://schemas.microsoft.com/office/drawing/2014/main" id="{0AEA1756-8915-450E-50D7-7A03DB7E2C44}"/>
                    </a:ext>
                  </a:extLst>
                </p:cNvPr>
                <p:cNvPicPr/>
                <p:nvPr/>
              </p:nvPicPr>
              <p:blipFill>
                <a:blip r:embed="rId509"/>
                <a:stretch>
                  <a:fillRect/>
                </a:stretch>
              </p:blipFill>
              <p:spPr>
                <a:xfrm>
                  <a:off x="9545422" y="2796013"/>
                  <a:ext cx="939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15" name="Ink 314">
                  <a:extLst>
                    <a:ext uri="{FF2B5EF4-FFF2-40B4-BE49-F238E27FC236}">
                      <a16:creationId xmlns:a16="http://schemas.microsoft.com/office/drawing/2014/main" id="{40524F75-9EE3-F4A6-6F70-E6B5ACFEA80C}"/>
                    </a:ext>
                  </a:extLst>
                </p14:cNvPr>
                <p14:cNvContentPartPr/>
                <p14:nvPr/>
              </p14:nvContentPartPr>
              <p14:xfrm>
                <a:off x="9706702" y="2781253"/>
                <a:ext cx="178920" cy="151560"/>
              </p14:xfrm>
            </p:contentPart>
          </mc:Choice>
          <mc:Fallback xmlns="">
            <p:pic>
              <p:nvPicPr>
                <p:cNvPr id="315" name="Ink 314">
                  <a:extLst>
                    <a:ext uri="{FF2B5EF4-FFF2-40B4-BE49-F238E27FC236}">
                      <a16:creationId xmlns:a16="http://schemas.microsoft.com/office/drawing/2014/main" id="{40524F75-9EE3-F4A6-6F70-E6B5ACFEA80C}"/>
                    </a:ext>
                  </a:extLst>
                </p:cNvPr>
                <p:cNvPicPr/>
                <p:nvPr/>
              </p:nvPicPr>
              <p:blipFill>
                <a:blip r:embed="rId511"/>
                <a:stretch>
                  <a:fillRect/>
                </a:stretch>
              </p:blipFill>
              <p:spPr>
                <a:xfrm>
                  <a:off x="9700582" y="2775133"/>
                  <a:ext cx="1911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16" name="Ink 315">
                  <a:extLst>
                    <a:ext uri="{FF2B5EF4-FFF2-40B4-BE49-F238E27FC236}">
                      <a16:creationId xmlns:a16="http://schemas.microsoft.com/office/drawing/2014/main" id="{09539D66-17C2-88ED-D077-70491E8E957D}"/>
                    </a:ext>
                  </a:extLst>
                </p14:cNvPr>
                <p14:cNvContentPartPr/>
                <p14:nvPr/>
              </p14:nvContentPartPr>
              <p14:xfrm>
                <a:off x="9830902" y="2706733"/>
                <a:ext cx="310680" cy="449640"/>
              </p14:xfrm>
            </p:contentPart>
          </mc:Choice>
          <mc:Fallback xmlns="">
            <p:pic>
              <p:nvPicPr>
                <p:cNvPr id="316" name="Ink 315">
                  <a:extLst>
                    <a:ext uri="{FF2B5EF4-FFF2-40B4-BE49-F238E27FC236}">
                      <a16:creationId xmlns:a16="http://schemas.microsoft.com/office/drawing/2014/main" id="{09539D66-17C2-88ED-D077-70491E8E957D}"/>
                    </a:ext>
                  </a:extLst>
                </p:cNvPr>
                <p:cNvPicPr/>
                <p:nvPr/>
              </p:nvPicPr>
              <p:blipFill>
                <a:blip r:embed="rId513"/>
                <a:stretch>
                  <a:fillRect/>
                </a:stretch>
              </p:blipFill>
              <p:spPr>
                <a:xfrm>
                  <a:off x="9824782" y="2700613"/>
                  <a:ext cx="3229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17" name="Ink 316">
                  <a:extLst>
                    <a:ext uri="{FF2B5EF4-FFF2-40B4-BE49-F238E27FC236}">
                      <a16:creationId xmlns:a16="http://schemas.microsoft.com/office/drawing/2014/main" id="{02A394AD-72E6-02D6-50C5-6DE21FDDBB6A}"/>
                    </a:ext>
                  </a:extLst>
                </p14:cNvPr>
                <p14:cNvContentPartPr/>
                <p14:nvPr/>
              </p14:nvContentPartPr>
              <p14:xfrm>
                <a:off x="9547222" y="2568133"/>
                <a:ext cx="120240" cy="31320"/>
              </p14:xfrm>
            </p:contentPart>
          </mc:Choice>
          <mc:Fallback xmlns="">
            <p:pic>
              <p:nvPicPr>
                <p:cNvPr id="317" name="Ink 316">
                  <a:extLst>
                    <a:ext uri="{FF2B5EF4-FFF2-40B4-BE49-F238E27FC236}">
                      <a16:creationId xmlns:a16="http://schemas.microsoft.com/office/drawing/2014/main" id="{02A394AD-72E6-02D6-50C5-6DE21FDDBB6A}"/>
                    </a:ext>
                  </a:extLst>
                </p:cNvPr>
                <p:cNvPicPr/>
                <p:nvPr/>
              </p:nvPicPr>
              <p:blipFill>
                <a:blip r:embed="rId515"/>
                <a:stretch>
                  <a:fillRect/>
                </a:stretch>
              </p:blipFill>
              <p:spPr>
                <a:xfrm>
                  <a:off x="9541102" y="2562013"/>
                  <a:ext cx="132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18" name="Ink 317">
                  <a:extLst>
                    <a:ext uri="{FF2B5EF4-FFF2-40B4-BE49-F238E27FC236}">
                      <a16:creationId xmlns:a16="http://schemas.microsoft.com/office/drawing/2014/main" id="{1C322DB8-A8DF-74D6-B3AB-C752488600A8}"/>
                    </a:ext>
                  </a:extLst>
                </p14:cNvPr>
                <p14:cNvContentPartPr/>
                <p14:nvPr/>
              </p14:nvContentPartPr>
              <p14:xfrm>
                <a:off x="10337062" y="2594053"/>
                <a:ext cx="238320" cy="262800"/>
              </p14:xfrm>
            </p:contentPart>
          </mc:Choice>
          <mc:Fallback xmlns="">
            <p:pic>
              <p:nvPicPr>
                <p:cNvPr id="318" name="Ink 317">
                  <a:extLst>
                    <a:ext uri="{FF2B5EF4-FFF2-40B4-BE49-F238E27FC236}">
                      <a16:creationId xmlns:a16="http://schemas.microsoft.com/office/drawing/2014/main" id="{1C322DB8-A8DF-74D6-B3AB-C752488600A8}"/>
                    </a:ext>
                  </a:extLst>
                </p:cNvPr>
                <p:cNvPicPr/>
                <p:nvPr/>
              </p:nvPicPr>
              <p:blipFill>
                <a:blip r:embed="rId517"/>
                <a:stretch>
                  <a:fillRect/>
                </a:stretch>
              </p:blipFill>
              <p:spPr>
                <a:xfrm>
                  <a:off x="10330942" y="2587933"/>
                  <a:ext cx="2505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19" name="Ink 318">
                  <a:extLst>
                    <a:ext uri="{FF2B5EF4-FFF2-40B4-BE49-F238E27FC236}">
                      <a16:creationId xmlns:a16="http://schemas.microsoft.com/office/drawing/2014/main" id="{2080FF33-67E8-C341-DA92-E206541F7505}"/>
                    </a:ext>
                  </a:extLst>
                </p14:cNvPr>
                <p14:cNvContentPartPr/>
                <p14:nvPr/>
              </p14:nvContentPartPr>
              <p14:xfrm>
                <a:off x="10595182" y="2573533"/>
                <a:ext cx="262800" cy="236520"/>
              </p14:xfrm>
            </p:contentPart>
          </mc:Choice>
          <mc:Fallback xmlns="">
            <p:pic>
              <p:nvPicPr>
                <p:cNvPr id="319" name="Ink 318">
                  <a:extLst>
                    <a:ext uri="{FF2B5EF4-FFF2-40B4-BE49-F238E27FC236}">
                      <a16:creationId xmlns:a16="http://schemas.microsoft.com/office/drawing/2014/main" id="{2080FF33-67E8-C341-DA92-E206541F7505}"/>
                    </a:ext>
                  </a:extLst>
                </p:cNvPr>
                <p:cNvPicPr/>
                <p:nvPr/>
              </p:nvPicPr>
              <p:blipFill>
                <a:blip r:embed="rId519"/>
                <a:stretch>
                  <a:fillRect/>
                </a:stretch>
              </p:blipFill>
              <p:spPr>
                <a:xfrm>
                  <a:off x="10589062" y="2567413"/>
                  <a:ext cx="2750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20" name="Ink 319">
                  <a:extLst>
                    <a:ext uri="{FF2B5EF4-FFF2-40B4-BE49-F238E27FC236}">
                      <a16:creationId xmlns:a16="http://schemas.microsoft.com/office/drawing/2014/main" id="{6776FB75-16BE-00A2-5150-F53ADF4492A7}"/>
                    </a:ext>
                  </a:extLst>
                </p14:cNvPr>
                <p14:cNvContentPartPr/>
                <p14:nvPr/>
              </p14:nvContentPartPr>
              <p14:xfrm>
                <a:off x="10848982" y="2465893"/>
                <a:ext cx="123120" cy="311400"/>
              </p14:xfrm>
            </p:contentPart>
          </mc:Choice>
          <mc:Fallback xmlns="">
            <p:pic>
              <p:nvPicPr>
                <p:cNvPr id="320" name="Ink 319">
                  <a:extLst>
                    <a:ext uri="{FF2B5EF4-FFF2-40B4-BE49-F238E27FC236}">
                      <a16:creationId xmlns:a16="http://schemas.microsoft.com/office/drawing/2014/main" id="{6776FB75-16BE-00A2-5150-F53ADF4492A7}"/>
                    </a:ext>
                  </a:extLst>
                </p:cNvPr>
                <p:cNvPicPr/>
                <p:nvPr/>
              </p:nvPicPr>
              <p:blipFill>
                <a:blip r:embed="rId521"/>
                <a:stretch>
                  <a:fillRect/>
                </a:stretch>
              </p:blipFill>
              <p:spPr>
                <a:xfrm>
                  <a:off x="10842862" y="2459773"/>
                  <a:ext cx="13536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21" name="Ink 320">
                  <a:extLst>
                    <a:ext uri="{FF2B5EF4-FFF2-40B4-BE49-F238E27FC236}">
                      <a16:creationId xmlns:a16="http://schemas.microsoft.com/office/drawing/2014/main" id="{60FC9777-D697-AD6F-2091-D0E35AE3AF1D}"/>
                    </a:ext>
                  </a:extLst>
                </p14:cNvPr>
                <p14:cNvContentPartPr/>
                <p14:nvPr/>
              </p14:nvContentPartPr>
              <p14:xfrm>
                <a:off x="11001622" y="2332333"/>
                <a:ext cx="45360" cy="355680"/>
              </p14:xfrm>
            </p:contentPart>
          </mc:Choice>
          <mc:Fallback xmlns="">
            <p:pic>
              <p:nvPicPr>
                <p:cNvPr id="321" name="Ink 320">
                  <a:extLst>
                    <a:ext uri="{FF2B5EF4-FFF2-40B4-BE49-F238E27FC236}">
                      <a16:creationId xmlns:a16="http://schemas.microsoft.com/office/drawing/2014/main" id="{60FC9777-D697-AD6F-2091-D0E35AE3AF1D}"/>
                    </a:ext>
                  </a:extLst>
                </p:cNvPr>
                <p:cNvPicPr/>
                <p:nvPr/>
              </p:nvPicPr>
              <p:blipFill>
                <a:blip r:embed="rId523"/>
                <a:stretch>
                  <a:fillRect/>
                </a:stretch>
              </p:blipFill>
              <p:spPr>
                <a:xfrm>
                  <a:off x="10995502" y="2326213"/>
                  <a:ext cx="5760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22" name="Ink 321">
                  <a:extLst>
                    <a:ext uri="{FF2B5EF4-FFF2-40B4-BE49-F238E27FC236}">
                      <a16:creationId xmlns:a16="http://schemas.microsoft.com/office/drawing/2014/main" id="{CBE81B68-500B-5470-38B9-7C2E71BBD628}"/>
                    </a:ext>
                  </a:extLst>
                </p14:cNvPr>
                <p14:cNvContentPartPr/>
                <p14:nvPr/>
              </p14:nvContentPartPr>
              <p14:xfrm>
                <a:off x="11028622" y="2556613"/>
                <a:ext cx="150120" cy="54360"/>
              </p14:xfrm>
            </p:contentPart>
          </mc:Choice>
          <mc:Fallback xmlns="">
            <p:pic>
              <p:nvPicPr>
                <p:cNvPr id="322" name="Ink 321">
                  <a:extLst>
                    <a:ext uri="{FF2B5EF4-FFF2-40B4-BE49-F238E27FC236}">
                      <a16:creationId xmlns:a16="http://schemas.microsoft.com/office/drawing/2014/main" id="{CBE81B68-500B-5470-38B9-7C2E71BBD628}"/>
                    </a:ext>
                  </a:extLst>
                </p:cNvPr>
                <p:cNvPicPr/>
                <p:nvPr/>
              </p:nvPicPr>
              <p:blipFill>
                <a:blip r:embed="rId525"/>
                <a:stretch>
                  <a:fillRect/>
                </a:stretch>
              </p:blipFill>
              <p:spPr>
                <a:xfrm>
                  <a:off x="11022502" y="2550493"/>
                  <a:ext cx="1623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23" name="Ink 322">
                  <a:extLst>
                    <a:ext uri="{FF2B5EF4-FFF2-40B4-BE49-F238E27FC236}">
                      <a16:creationId xmlns:a16="http://schemas.microsoft.com/office/drawing/2014/main" id="{CD5697BC-D862-F4DC-7760-A814BDEC23E3}"/>
                    </a:ext>
                  </a:extLst>
                </p14:cNvPr>
                <p14:cNvContentPartPr/>
                <p14:nvPr/>
              </p14:nvContentPartPr>
              <p14:xfrm>
                <a:off x="11152822" y="2506573"/>
                <a:ext cx="95760" cy="167760"/>
              </p14:xfrm>
            </p:contentPart>
          </mc:Choice>
          <mc:Fallback xmlns="">
            <p:pic>
              <p:nvPicPr>
                <p:cNvPr id="323" name="Ink 322">
                  <a:extLst>
                    <a:ext uri="{FF2B5EF4-FFF2-40B4-BE49-F238E27FC236}">
                      <a16:creationId xmlns:a16="http://schemas.microsoft.com/office/drawing/2014/main" id="{CD5697BC-D862-F4DC-7760-A814BDEC23E3}"/>
                    </a:ext>
                  </a:extLst>
                </p:cNvPr>
                <p:cNvPicPr/>
                <p:nvPr/>
              </p:nvPicPr>
              <p:blipFill>
                <a:blip r:embed="rId527"/>
                <a:stretch>
                  <a:fillRect/>
                </a:stretch>
              </p:blipFill>
              <p:spPr>
                <a:xfrm>
                  <a:off x="11146702" y="2500453"/>
                  <a:ext cx="108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24" name="Ink 323">
                  <a:extLst>
                    <a:ext uri="{FF2B5EF4-FFF2-40B4-BE49-F238E27FC236}">
                      <a16:creationId xmlns:a16="http://schemas.microsoft.com/office/drawing/2014/main" id="{D113D8DB-CBCA-6DCD-462B-D0F88B6F1E57}"/>
                    </a:ext>
                  </a:extLst>
                </p14:cNvPr>
                <p14:cNvContentPartPr/>
                <p14:nvPr/>
              </p14:nvContentPartPr>
              <p14:xfrm>
                <a:off x="11295382" y="2334853"/>
                <a:ext cx="492120" cy="317160"/>
              </p14:xfrm>
            </p:contentPart>
          </mc:Choice>
          <mc:Fallback xmlns="">
            <p:pic>
              <p:nvPicPr>
                <p:cNvPr id="324" name="Ink 323">
                  <a:extLst>
                    <a:ext uri="{FF2B5EF4-FFF2-40B4-BE49-F238E27FC236}">
                      <a16:creationId xmlns:a16="http://schemas.microsoft.com/office/drawing/2014/main" id="{D113D8DB-CBCA-6DCD-462B-D0F88B6F1E57}"/>
                    </a:ext>
                  </a:extLst>
                </p:cNvPr>
                <p:cNvPicPr/>
                <p:nvPr/>
              </p:nvPicPr>
              <p:blipFill>
                <a:blip r:embed="rId529"/>
                <a:stretch>
                  <a:fillRect/>
                </a:stretch>
              </p:blipFill>
              <p:spPr>
                <a:xfrm>
                  <a:off x="11289262" y="2328733"/>
                  <a:ext cx="5043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6" name="Ink 325">
                  <a:extLst>
                    <a:ext uri="{FF2B5EF4-FFF2-40B4-BE49-F238E27FC236}">
                      <a16:creationId xmlns:a16="http://schemas.microsoft.com/office/drawing/2014/main" id="{230B612B-BF8B-E125-158E-B78894363E7D}"/>
                    </a:ext>
                  </a:extLst>
                </p14:cNvPr>
                <p14:cNvContentPartPr/>
                <p14:nvPr/>
              </p14:nvContentPartPr>
              <p14:xfrm>
                <a:off x="11619022" y="2347453"/>
                <a:ext cx="318240" cy="313560"/>
              </p14:xfrm>
            </p:contentPart>
          </mc:Choice>
          <mc:Fallback xmlns="">
            <p:pic>
              <p:nvPicPr>
                <p:cNvPr id="326" name="Ink 325">
                  <a:extLst>
                    <a:ext uri="{FF2B5EF4-FFF2-40B4-BE49-F238E27FC236}">
                      <a16:creationId xmlns:a16="http://schemas.microsoft.com/office/drawing/2014/main" id="{230B612B-BF8B-E125-158E-B78894363E7D}"/>
                    </a:ext>
                  </a:extLst>
                </p:cNvPr>
                <p:cNvPicPr/>
                <p:nvPr/>
              </p:nvPicPr>
              <p:blipFill>
                <a:blip r:embed="rId531"/>
                <a:stretch>
                  <a:fillRect/>
                </a:stretch>
              </p:blipFill>
              <p:spPr>
                <a:xfrm>
                  <a:off x="11612902" y="2341333"/>
                  <a:ext cx="3304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28" name="Ink 327">
                  <a:extLst>
                    <a:ext uri="{FF2B5EF4-FFF2-40B4-BE49-F238E27FC236}">
                      <a16:creationId xmlns:a16="http://schemas.microsoft.com/office/drawing/2014/main" id="{00CEE626-37FE-74AE-B01D-82E5A7086714}"/>
                    </a:ext>
                  </a:extLst>
                </p14:cNvPr>
                <p14:cNvContentPartPr/>
                <p14:nvPr/>
              </p14:nvContentPartPr>
              <p14:xfrm>
                <a:off x="8669902" y="3344293"/>
                <a:ext cx="226080" cy="373320"/>
              </p14:xfrm>
            </p:contentPart>
          </mc:Choice>
          <mc:Fallback xmlns="">
            <p:pic>
              <p:nvPicPr>
                <p:cNvPr id="328" name="Ink 327">
                  <a:extLst>
                    <a:ext uri="{FF2B5EF4-FFF2-40B4-BE49-F238E27FC236}">
                      <a16:creationId xmlns:a16="http://schemas.microsoft.com/office/drawing/2014/main" id="{00CEE626-37FE-74AE-B01D-82E5A7086714}"/>
                    </a:ext>
                  </a:extLst>
                </p:cNvPr>
                <p:cNvPicPr/>
                <p:nvPr/>
              </p:nvPicPr>
              <p:blipFill>
                <a:blip r:embed="rId533"/>
                <a:stretch>
                  <a:fillRect/>
                </a:stretch>
              </p:blipFill>
              <p:spPr>
                <a:xfrm>
                  <a:off x="8663782" y="3338173"/>
                  <a:ext cx="23832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29" name="Ink 328">
                  <a:extLst>
                    <a:ext uri="{FF2B5EF4-FFF2-40B4-BE49-F238E27FC236}">
                      <a16:creationId xmlns:a16="http://schemas.microsoft.com/office/drawing/2014/main" id="{2AA562D0-6115-7CC3-3119-88BA6B7F3CBA}"/>
                    </a:ext>
                  </a:extLst>
                </p14:cNvPr>
                <p14:cNvContentPartPr/>
                <p14:nvPr/>
              </p14:nvContentPartPr>
              <p14:xfrm>
                <a:off x="8703022" y="3466693"/>
                <a:ext cx="188640" cy="92880"/>
              </p14:xfrm>
            </p:contentPart>
          </mc:Choice>
          <mc:Fallback xmlns="">
            <p:pic>
              <p:nvPicPr>
                <p:cNvPr id="329" name="Ink 328">
                  <a:extLst>
                    <a:ext uri="{FF2B5EF4-FFF2-40B4-BE49-F238E27FC236}">
                      <a16:creationId xmlns:a16="http://schemas.microsoft.com/office/drawing/2014/main" id="{2AA562D0-6115-7CC3-3119-88BA6B7F3CBA}"/>
                    </a:ext>
                  </a:extLst>
                </p:cNvPr>
                <p:cNvPicPr/>
                <p:nvPr/>
              </p:nvPicPr>
              <p:blipFill>
                <a:blip r:embed="rId535"/>
                <a:stretch>
                  <a:fillRect/>
                </a:stretch>
              </p:blipFill>
              <p:spPr>
                <a:xfrm>
                  <a:off x="8696902" y="3460573"/>
                  <a:ext cx="200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30" name="Ink 329">
                  <a:extLst>
                    <a:ext uri="{FF2B5EF4-FFF2-40B4-BE49-F238E27FC236}">
                      <a16:creationId xmlns:a16="http://schemas.microsoft.com/office/drawing/2014/main" id="{83BEF277-CBDB-9332-EB27-70F000B38F47}"/>
                    </a:ext>
                  </a:extLst>
                </p14:cNvPr>
                <p14:cNvContentPartPr/>
                <p14:nvPr/>
              </p14:nvContentPartPr>
              <p14:xfrm>
                <a:off x="8922622" y="3358333"/>
                <a:ext cx="174240" cy="306360"/>
              </p14:xfrm>
            </p:contentPart>
          </mc:Choice>
          <mc:Fallback xmlns="">
            <p:pic>
              <p:nvPicPr>
                <p:cNvPr id="330" name="Ink 329">
                  <a:extLst>
                    <a:ext uri="{FF2B5EF4-FFF2-40B4-BE49-F238E27FC236}">
                      <a16:creationId xmlns:a16="http://schemas.microsoft.com/office/drawing/2014/main" id="{83BEF277-CBDB-9332-EB27-70F000B38F47}"/>
                    </a:ext>
                  </a:extLst>
                </p:cNvPr>
                <p:cNvPicPr/>
                <p:nvPr/>
              </p:nvPicPr>
              <p:blipFill>
                <a:blip r:embed="rId537"/>
                <a:stretch>
                  <a:fillRect/>
                </a:stretch>
              </p:blipFill>
              <p:spPr>
                <a:xfrm>
                  <a:off x="8916502" y="3352213"/>
                  <a:ext cx="1864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31" name="Ink 330">
                  <a:extLst>
                    <a:ext uri="{FF2B5EF4-FFF2-40B4-BE49-F238E27FC236}">
                      <a16:creationId xmlns:a16="http://schemas.microsoft.com/office/drawing/2014/main" id="{8617D1A7-E680-F4D7-7595-6C95453A8707}"/>
                    </a:ext>
                  </a:extLst>
                </p14:cNvPr>
                <p14:cNvContentPartPr/>
                <p14:nvPr/>
              </p14:nvContentPartPr>
              <p14:xfrm>
                <a:off x="9166342" y="3383893"/>
                <a:ext cx="115920" cy="210240"/>
              </p14:xfrm>
            </p:contentPart>
          </mc:Choice>
          <mc:Fallback xmlns="">
            <p:pic>
              <p:nvPicPr>
                <p:cNvPr id="331" name="Ink 330">
                  <a:extLst>
                    <a:ext uri="{FF2B5EF4-FFF2-40B4-BE49-F238E27FC236}">
                      <a16:creationId xmlns:a16="http://schemas.microsoft.com/office/drawing/2014/main" id="{8617D1A7-E680-F4D7-7595-6C95453A8707}"/>
                    </a:ext>
                  </a:extLst>
                </p:cNvPr>
                <p:cNvPicPr/>
                <p:nvPr/>
              </p:nvPicPr>
              <p:blipFill>
                <a:blip r:embed="rId539"/>
                <a:stretch>
                  <a:fillRect/>
                </a:stretch>
              </p:blipFill>
              <p:spPr>
                <a:xfrm>
                  <a:off x="9160222" y="3377773"/>
                  <a:ext cx="128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32" name="Ink 331">
                  <a:extLst>
                    <a:ext uri="{FF2B5EF4-FFF2-40B4-BE49-F238E27FC236}">
                      <a16:creationId xmlns:a16="http://schemas.microsoft.com/office/drawing/2014/main" id="{4A7E378A-BAF8-B691-56C4-4CC4542D07AF}"/>
                    </a:ext>
                  </a:extLst>
                </p14:cNvPr>
                <p14:cNvContentPartPr/>
                <p14:nvPr/>
              </p14:nvContentPartPr>
              <p14:xfrm>
                <a:off x="9337702" y="3324133"/>
                <a:ext cx="365400" cy="232200"/>
              </p14:xfrm>
            </p:contentPart>
          </mc:Choice>
          <mc:Fallback xmlns="">
            <p:pic>
              <p:nvPicPr>
                <p:cNvPr id="332" name="Ink 331">
                  <a:extLst>
                    <a:ext uri="{FF2B5EF4-FFF2-40B4-BE49-F238E27FC236}">
                      <a16:creationId xmlns:a16="http://schemas.microsoft.com/office/drawing/2014/main" id="{4A7E378A-BAF8-B691-56C4-4CC4542D07AF}"/>
                    </a:ext>
                  </a:extLst>
                </p:cNvPr>
                <p:cNvPicPr/>
                <p:nvPr/>
              </p:nvPicPr>
              <p:blipFill>
                <a:blip r:embed="rId541"/>
                <a:stretch>
                  <a:fillRect/>
                </a:stretch>
              </p:blipFill>
              <p:spPr>
                <a:xfrm>
                  <a:off x="9331582" y="3318013"/>
                  <a:ext cx="37764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34" name="Ink 333">
                  <a:extLst>
                    <a:ext uri="{FF2B5EF4-FFF2-40B4-BE49-F238E27FC236}">
                      <a16:creationId xmlns:a16="http://schemas.microsoft.com/office/drawing/2014/main" id="{2FA81113-4A8F-BFC6-3948-E0EA82EEF2D2}"/>
                    </a:ext>
                  </a:extLst>
                </p14:cNvPr>
                <p14:cNvContentPartPr/>
                <p14:nvPr/>
              </p14:nvContentPartPr>
              <p14:xfrm>
                <a:off x="9655582" y="3139093"/>
                <a:ext cx="232920" cy="357840"/>
              </p14:xfrm>
            </p:contentPart>
          </mc:Choice>
          <mc:Fallback xmlns="">
            <p:pic>
              <p:nvPicPr>
                <p:cNvPr id="334" name="Ink 333">
                  <a:extLst>
                    <a:ext uri="{FF2B5EF4-FFF2-40B4-BE49-F238E27FC236}">
                      <a16:creationId xmlns:a16="http://schemas.microsoft.com/office/drawing/2014/main" id="{2FA81113-4A8F-BFC6-3948-E0EA82EEF2D2}"/>
                    </a:ext>
                  </a:extLst>
                </p:cNvPr>
                <p:cNvPicPr/>
                <p:nvPr/>
              </p:nvPicPr>
              <p:blipFill>
                <a:blip r:embed="rId543"/>
                <a:stretch>
                  <a:fillRect/>
                </a:stretch>
              </p:blipFill>
              <p:spPr>
                <a:xfrm>
                  <a:off x="9649462" y="3132973"/>
                  <a:ext cx="2451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35" name="Ink 334">
                  <a:extLst>
                    <a:ext uri="{FF2B5EF4-FFF2-40B4-BE49-F238E27FC236}">
                      <a16:creationId xmlns:a16="http://schemas.microsoft.com/office/drawing/2014/main" id="{E7E4DE40-27EB-E342-24E7-F5EDE89825EA}"/>
                    </a:ext>
                  </a:extLst>
                </p14:cNvPr>
                <p14:cNvContentPartPr/>
                <p14:nvPr/>
              </p14:nvContentPartPr>
              <p14:xfrm>
                <a:off x="9888142" y="3013093"/>
                <a:ext cx="468720" cy="379440"/>
              </p14:xfrm>
            </p:contentPart>
          </mc:Choice>
          <mc:Fallback xmlns="">
            <p:pic>
              <p:nvPicPr>
                <p:cNvPr id="335" name="Ink 334">
                  <a:extLst>
                    <a:ext uri="{FF2B5EF4-FFF2-40B4-BE49-F238E27FC236}">
                      <a16:creationId xmlns:a16="http://schemas.microsoft.com/office/drawing/2014/main" id="{E7E4DE40-27EB-E342-24E7-F5EDE89825EA}"/>
                    </a:ext>
                  </a:extLst>
                </p:cNvPr>
                <p:cNvPicPr/>
                <p:nvPr/>
              </p:nvPicPr>
              <p:blipFill>
                <a:blip r:embed="rId545"/>
                <a:stretch>
                  <a:fillRect/>
                </a:stretch>
              </p:blipFill>
              <p:spPr>
                <a:xfrm>
                  <a:off x="9882022" y="3006973"/>
                  <a:ext cx="48096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37" name="Ink 336">
                  <a:extLst>
                    <a:ext uri="{FF2B5EF4-FFF2-40B4-BE49-F238E27FC236}">
                      <a16:creationId xmlns:a16="http://schemas.microsoft.com/office/drawing/2014/main" id="{18F041DE-3423-6FF9-4388-DE82BFB0CB3A}"/>
                    </a:ext>
                  </a:extLst>
                </p14:cNvPr>
                <p14:cNvContentPartPr/>
                <p14:nvPr/>
              </p14:nvContentPartPr>
              <p14:xfrm>
                <a:off x="10473862" y="2964133"/>
                <a:ext cx="31680" cy="592560"/>
              </p14:xfrm>
            </p:contentPart>
          </mc:Choice>
          <mc:Fallback xmlns="">
            <p:pic>
              <p:nvPicPr>
                <p:cNvPr id="337" name="Ink 336">
                  <a:extLst>
                    <a:ext uri="{FF2B5EF4-FFF2-40B4-BE49-F238E27FC236}">
                      <a16:creationId xmlns:a16="http://schemas.microsoft.com/office/drawing/2014/main" id="{18F041DE-3423-6FF9-4388-DE82BFB0CB3A}"/>
                    </a:ext>
                  </a:extLst>
                </p:cNvPr>
                <p:cNvPicPr/>
                <p:nvPr/>
              </p:nvPicPr>
              <p:blipFill>
                <a:blip r:embed="rId547"/>
                <a:stretch>
                  <a:fillRect/>
                </a:stretch>
              </p:blipFill>
              <p:spPr>
                <a:xfrm>
                  <a:off x="10467742" y="2958013"/>
                  <a:ext cx="43920" cy="60480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38" name="Ink 337">
                  <a:extLst>
                    <a:ext uri="{FF2B5EF4-FFF2-40B4-BE49-F238E27FC236}">
                      <a16:creationId xmlns:a16="http://schemas.microsoft.com/office/drawing/2014/main" id="{53AE9FD5-16CB-087F-FB8A-54566CF2A37D}"/>
                    </a:ext>
                  </a:extLst>
                </p14:cNvPr>
                <p14:cNvContentPartPr/>
                <p14:nvPr/>
              </p14:nvContentPartPr>
              <p14:xfrm>
                <a:off x="10617862" y="3091933"/>
                <a:ext cx="181440" cy="252000"/>
              </p14:xfrm>
            </p:contentPart>
          </mc:Choice>
          <mc:Fallback xmlns="">
            <p:pic>
              <p:nvPicPr>
                <p:cNvPr id="338" name="Ink 337">
                  <a:extLst>
                    <a:ext uri="{FF2B5EF4-FFF2-40B4-BE49-F238E27FC236}">
                      <a16:creationId xmlns:a16="http://schemas.microsoft.com/office/drawing/2014/main" id="{53AE9FD5-16CB-087F-FB8A-54566CF2A37D}"/>
                    </a:ext>
                  </a:extLst>
                </p:cNvPr>
                <p:cNvPicPr/>
                <p:nvPr/>
              </p:nvPicPr>
              <p:blipFill>
                <a:blip r:embed="rId549"/>
                <a:stretch>
                  <a:fillRect/>
                </a:stretch>
              </p:blipFill>
              <p:spPr>
                <a:xfrm>
                  <a:off x="10611742" y="3085813"/>
                  <a:ext cx="1936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39" name="Ink 338">
                  <a:extLst>
                    <a:ext uri="{FF2B5EF4-FFF2-40B4-BE49-F238E27FC236}">
                      <a16:creationId xmlns:a16="http://schemas.microsoft.com/office/drawing/2014/main" id="{B92E33BF-48B6-E295-8192-A8A19EA66E86}"/>
                    </a:ext>
                  </a:extLst>
                </p14:cNvPr>
                <p14:cNvContentPartPr/>
                <p14:nvPr/>
              </p14:nvContentPartPr>
              <p14:xfrm>
                <a:off x="10771942" y="3091213"/>
                <a:ext cx="107640" cy="176760"/>
              </p14:xfrm>
            </p:contentPart>
          </mc:Choice>
          <mc:Fallback xmlns="">
            <p:pic>
              <p:nvPicPr>
                <p:cNvPr id="339" name="Ink 338">
                  <a:extLst>
                    <a:ext uri="{FF2B5EF4-FFF2-40B4-BE49-F238E27FC236}">
                      <a16:creationId xmlns:a16="http://schemas.microsoft.com/office/drawing/2014/main" id="{B92E33BF-48B6-E295-8192-A8A19EA66E86}"/>
                    </a:ext>
                  </a:extLst>
                </p:cNvPr>
                <p:cNvPicPr/>
                <p:nvPr/>
              </p:nvPicPr>
              <p:blipFill>
                <a:blip r:embed="rId551"/>
                <a:stretch>
                  <a:fillRect/>
                </a:stretch>
              </p:blipFill>
              <p:spPr>
                <a:xfrm>
                  <a:off x="10765822" y="3085093"/>
                  <a:ext cx="1198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40" name="Ink 339">
                  <a:extLst>
                    <a:ext uri="{FF2B5EF4-FFF2-40B4-BE49-F238E27FC236}">
                      <a16:creationId xmlns:a16="http://schemas.microsoft.com/office/drawing/2014/main" id="{8DAE85A0-D3EA-336F-964A-3B3B90B68D95}"/>
                    </a:ext>
                  </a:extLst>
                </p14:cNvPr>
                <p14:cNvContentPartPr/>
                <p14:nvPr/>
              </p14:nvContentPartPr>
              <p14:xfrm>
                <a:off x="10920262" y="3065293"/>
                <a:ext cx="160200" cy="178200"/>
              </p14:xfrm>
            </p:contentPart>
          </mc:Choice>
          <mc:Fallback xmlns="">
            <p:pic>
              <p:nvPicPr>
                <p:cNvPr id="340" name="Ink 339">
                  <a:extLst>
                    <a:ext uri="{FF2B5EF4-FFF2-40B4-BE49-F238E27FC236}">
                      <a16:creationId xmlns:a16="http://schemas.microsoft.com/office/drawing/2014/main" id="{8DAE85A0-D3EA-336F-964A-3B3B90B68D95}"/>
                    </a:ext>
                  </a:extLst>
                </p:cNvPr>
                <p:cNvPicPr/>
                <p:nvPr/>
              </p:nvPicPr>
              <p:blipFill>
                <a:blip r:embed="rId553"/>
                <a:stretch>
                  <a:fillRect/>
                </a:stretch>
              </p:blipFill>
              <p:spPr>
                <a:xfrm>
                  <a:off x="10914142" y="3059173"/>
                  <a:ext cx="1724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41" name="Ink 340">
                  <a:extLst>
                    <a:ext uri="{FF2B5EF4-FFF2-40B4-BE49-F238E27FC236}">
                      <a16:creationId xmlns:a16="http://schemas.microsoft.com/office/drawing/2014/main" id="{0EB6FC82-50A3-EFAC-685B-6F6F39FF17A1}"/>
                    </a:ext>
                  </a:extLst>
                </p14:cNvPr>
                <p14:cNvContentPartPr/>
                <p14:nvPr/>
              </p14:nvContentPartPr>
              <p14:xfrm>
                <a:off x="11102422" y="2869813"/>
                <a:ext cx="382680" cy="479880"/>
              </p14:xfrm>
            </p:contentPart>
          </mc:Choice>
          <mc:Fallback xmlns="">
            <p:pic>
              <p:nvPicPr>
                <p:cNvPr id="341" name="Ink 340">
                  <a:extLst>
                    <a:ext uri="{FF2B5EF4-FFF2-40B4-BE49-F238E27FC236}">
                      <a16:creationId xmlns:a16="http://schemas.microsoft.com/office/drawing/2014/main" id="{0EB6FC82-50A3-EFAC-685B-6F6F39FF17A1}"/>
                    </a:ext>
                  </a:extLst>
                </p:cNvPr>
                <p:cNvPicPr/>
                <p:nvPr/>
              </p:nvPicPr>
              <p:blipFill>
                <a:blip r:embed="rId555"/>
                <a:stretch>
                  <a:fillRect/>
                </a:stretch>
              </p:blipFill>
              <p:spPr>
                <a:xfrm>
                  <a:off x="11096302" y="2863693"/>
                  <a:ext cx="3949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42" name="Ink 341">
                  <a:extLst>
                    <a:ext uri="{FF2B5EF4-FFF2-40B4-BE49-F238E27FC236}">
                      <a16:creationId xmlns:a16="http://schemas.microsoft.com/office/drawing/2014/main" id="{9CAB7E02-2974-2422-4A49-2ECE7E107CBB}"/>
                    </a:ext>
                  </a:extLst>
                </p14:cNvPr>
                <p14:cNvContentPartPr/>
                <p14:nvPr/>
              </p14:nvContentPartPr>
              <p14:xfrm>
                <a:off x="11481502" y="2898253"/>
                <a:ext cx="87840" cy="239760"/>
              </p14:xfrm>
            </p:contentPart>
          </mc:Choice>
          <mc:Fallback xmlns="">
            <p:pic>
              <p:nvPicPr>
                <p:cNvPr id="342" name="Ink 341">
                  <a:extLst>
                    <a:ext uri="{FF2B5EF4-FFF2-40B4-BE49-F238E27FC236}">
                      <a16:creationId xmlns:a16="http://schemas.microsoft.com/office/drawing/2014/main" id="{9CAB7E02-2974-2422-4A49-2ECE7E107CBB}"/>
                    </a:ext>
                  </a:extLst>
                </p:cNvPr>
                <p:cNvPicPr/>
                <p:nvPr/>
              </p:nvPicPr>
              <p:blipFill>
                <a:blip r:embed="rId557"/>
                <a:stretch>
                  <a:fillRect/>
                </a:stretch>
              </p:blipFill>
              <p:spPr>
                <a:xfrm>
                  <a:off x="11475382" y="2892133"/>
                  <a:ext cx="1000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43" name="Ink 342">
                  <a:extLst>
                    <a:ext uri="{FF2B5EF4-FFF2-40B4-BE49-F238E27FC236}">
                      <a16:creationId xmlns:a16="http://schemas.microsoft.com/office/drawing/2014/main" id="{8B3BD77C-E6B4-33E1-6DC5-41126EB171B0}"/>
                    </a:ext>
                  </a:extLst>
                </p14:cNvPr>
                <p14:cNvContentPartPr/>
                <p14:nvPr/>
              </p14:nvContentPartPr>
              <p14:xfrm>
                <a:off x="11519302" y="2940373"/>
                <a:ext cx="360" cy="360"/>
              </p14:xfrm>
            </p:contentPart>
          </mc:Choice>
          <mc:Fallback xmlns="">
            <p:pic>
              <p:nvPicPr>
                <p:cNvPr id="343" name="Ink 342">
                  <a:extLst>
                    <a:ext uri="{FF2B5EF4-FFF2-40B4-BE49-F238E27FC236}">
                      <a16:creationId xmlns:a16="http://schemas.microsoft.com/office/drawing/2014/main" id="{8B3BD77C-E6B4-33E1-6DC5-41126EB171B0}"/>
                    </a:ext>
                  </a:extLst>
                </p:cNvPr>
                <p:cNvPicPr/>
                <p:nvPr/>
              </p:nvPicPr>
              <p:blipFill>
                <a:blip r:embed="rId119"/>
                <a:stretch>
                  <a:fillRect/>
                </a:stretch>
              </p:blipFill>
              <p:spPr>
                <a:xfrm>
                  <a:off x="11513182" y="29342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44" name="Ink 343">
                  <a:extLst>
                    <a:ext uri="{FF2B5EF4-FFF2-40B4-BE49-F238E27FC236}">
                      <a16:creationId xmlns:a16="http://schemas.microsoft.com/office/drawing/2014/main" id="{44206E3F-5D63-4448-3949-E371A88CBEA6}"/>
                    </a:ext>
                  </a:extLst>
                </p14:cNvPr>
                <p14:cNvContentPartPr/>
                <p14:nvPr/>
              </p14:nvContentPartPr>
              <p14:xfrm>
                <a:off x="11519302" y="2883853"/>
                <a:ext cx="114480" cy="189000"/>
              </p14:xfrm>
            </p:contentPart>
          </mc:Choice>
          <mc:Fallback xmlns="">
            <p:pic>
              <p:nvPicPr>
                <p:cNvPr id="344" name="Ink 343">
                  <a:extLst>
                    <a:ext uri="{FF2B5EF4-FFF2-40B4-BE49-F238E27FC236}">
                      <a16:creationId xmlns:a16="http://schemas.microsoft.com/office/drawing/2014/main" id="{44206E3F-5D63-4448-3949-E371A88CBEA6}"/>
                    </a:ext>
                  </a:extLst>
                </p:cNvPr>
                <p:cNvPicPr/>
                <p:nvPr/>
              </p:nvPicPr>
              <p:blipFill>
                <a:blip r:embed="rId560"/>
                <a:stretch>
                  <a:fillRect/>
                </a:stretch>
              </p:blipFill>
              <p:spPr>
                <a:xfrm>
                  <a:off x="11513182" y="2877733"/>
                  <a:ext cx="126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345" name="Ink 344">
                  <a:extLst>
                    <a:ext uri="{FF2B5EF4-FFF2-40B4-BE49-F238E27FC236}">
                      <a16:creationId xmlns:a16="http://schemas.microsoft.com/office/drawing/2014/main" id="{5F27AD8E-1649-F537-F69F-6106F55B137A}"/>
                    </a:ext>
                  </a:extLst>
                </p14:cNvPr>
                <p14:cNvContentPartPr/>
                <p14:nvPr/>
              </p14:nvContentPartPr>
              <p14:xfrm>
                <a:off x="11728822" y="2886013"/>
                <a:ext cx="61560" cy="107640"/>
              </p14:xfrm>
            </p:contentPart>
          </mc:Choice>
          <mc:Fallback xmlns="">
            <p:pic>
              <p:nvPicPr>
                <p:cNvPr id="345" name="Ink 344">
                  <a:extLst>
                    <a:ext uri="{FF2B5EF4-FFF2-40B4-BE49-F238E27FC236}">
                      <a16:creationId xmlns:a16="http://schemas.microsoft.com/office/drawing/2014/main" id="{5F27AD8E-1649-F537-F69F-6106F55B137A}"/>
                    </a:ext>
                  </a:extLst>
                </p:cNvPr>
                <p:cNvPicPr/>
                <p:nvPr/>
              </p:nvPicPr>
              <p:blipFill>
                <a:blip r:embed="rId562"/>
                <a:stretch>
                  <a:fillRect/>
                </a:stretch>
              </p:blipFill>
              <p:spPr>
                <a:xfrm>
                  <a:off x="11722702" y="2879893"/>
                  <a:ext cx="738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46" name="Ink 345">
                  <a:extLst>
                    <a:ext uri="{FF2B5EF4-FFF2-40B4-BE49-F238E27FC236}">
                      <a16:creationId xmlns:a16="http://schemas.microsoft.com/office/drawing/2014/main" id="{292DC445-AD05-A179-A926-0C6C4D118157}"/>
                    </a:ext>
                  </a:extLst>
                </p14:cNvPr>
                <p14:cNvContentPartPr/>
                <p14:nvPr/>
              </p14:nvContentPartPr>
              <p14:xfrm>
                <a:off x="11835742" y="2830933"/>
                <a:ext cx="153000" cy="200880"/>
              </p14:xfrm>
            </p:contentPart>
          </mc:Choice>
          <mc:Fallback xmlns="">
            <p:pic>
              <p:nvPicPr>
                <p:cNvPr id="346" name="Ink 345">
                  <a:extLst>
                    <a:ext uri="{FF2B5EF4-FFF2-40B4-BE49-F238E27FC236}">
                      <a16:creationId xmlns:a16="http://schemas.microsoft.com/office/drawing/2014/main" id="{292DC445-AD05-A179-A926-0C6C4D118157}"/>
                    </a:ext>
                  </a:extLst>
                </p:cNvPr>
                <p:cNvPicPr/>
                <p:nvPr/>
              </p:nvPicPr>
              <p:blipFill>
                <a:blip r:embed="rId564"/>
                <a:stretch>
                  <a:fillRect/>
                </a:stretch>
              </p:blipFill>
              <p:spPr>
                <a:xfrm>
                  <a:off x="11829622" y="2824813"/>
                  <a:ext cx="1652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347" name="Ink 346">
                  <a:extLst>
                    <a:ext uri="{FF2B5EF4-FFF2-40B4-BE49-F238E27FC236}">
                      <a16:creationId xmlns:a16="http://schemas.microsoft.com/office/drawing/2014/main" id="{B089F854-E41D-AB16-0543-FF41E93B8507}"/>
                    </a:ext>
                  </a:extLst>
                </p14:cNvPr>
                <p14:cNvContentPartPr/>
                <p14:nvPr/>
              </p14:nvContentPartPr>
              <p14:xfrm>
                <a:off x="11664742" y="2701693"/>
                <a:ext cx="70200" cy="52920"/>
              </p14:xfrm>
            </p:contentPart>
          </mc:Choice>
          <mc:Fallback xmlns="">
            <p:pic>
              <p:nvPicPr>
                <p:cNvPr id="347" name="Ink 346">
                  <a:extLst>
                    <a:ext uri="{FF2B5EF4-FFF2-40B4-BE49-F238E27FC236}">
                      <a16:creationId xmlns:a16="http://schemas.microsoft.com/office/drawing/2014/main" id="{B089F854-E41D-AB16-0543-FF41E93B8507}"/>
                    </a:ext>
                  </a:extLst>
                </p:cNvPr>
                <p:cNvPicPr/>
                <p:nvPr/>
              </p:nvPicPr>
              <p:blipFill>
                <a:blip r:embed="rId566"/>
                <a:stretch>
                  <a:fillRect/>
                </a:stretch>
              </p:blipFill>
              <p:spPr>
                <a:xfrm>
                  <a:off x="11658622" y="2695573"/>
                  <a:ext cx="824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48" name="Ink 347">
                  <a:extLst>
                    <a:ext uri="{FF2B5EF4-FFF2-40B4-BE49-F238E27FC236}">
                      <a16:creationId xmlns:a16="http://schemas.microsoft.com/office/drawing/2014/main" id="{69F32966-4993-B94C-06BD-1D5E772D284B}"/>
                    </a:ext>
                  </a:extLst>
                </p14:cNvPr>
                <p14:cNvContentPartPr/>
                <p14:nvPr/>
              </p14:nvContentPartPr>
              <p14:xfrm>
                <a:off x="11755822" y="3356173"/>
                <a:ext cx="51840" cy="24840"/>
              </p14:xfrm>
            </p:contentPart>
          </mc:Choice>
          <mc:Fallback xmlns="">
            <p:pic>
              <p:nvPicPr>
                <p:cNvPr id="348" name="Ink 347">
                  <a:extLst>
                    <a:ext uri="{FF2B5EF4-FFF2-40B4-BE49-F238E27FC236}">
                      <a16:creationId xmlns:a16="http://schemas.microsoft.com/office/drawing/2014/main" id="{69F32966-4993-B94C-06BD-1D5E772D284B}"/>
                    </a:ext>
                  </a:extLst>
                </p:cNvPr>
                <p:cNvPicPr/>
                <p:nvPr/>
              </p:nvPicPr>
              <p:blipFill>
                <a:blip r:embed="rId568"/>
                <a:stretch>
                  <a:fillRect/>
                </a:stretch>
              </p:blipFill>
              <p:spPr>
                <a:xfrm>
                  <a:off x="11749702" y="3350053"/>
                  <a:ext cx="64080" cy="37080"/>
                </a:xfrm>
                <a:prstGeom prst="rect">
                  <a:avLst/>
                </a:prstGeom>
              </p:spPr>
            </p:pic>
          </mc:Fallback>
        </mc:AlternateContent>
      </p:grpSp>
    </p:spTree>
    <p:extLst>
      <p:ext uri="{BB962C8B-B14F-4D97-AF65-F5344CB8AC3E}">
        <p14:creationId xmlns:p14="http://schemas.microsoft.com/office/powerpoint/2010/main" val="1739796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F958E30E-8BA7-6007-E227-FB3A8769B6DA}"/>
              </a:ext>
            </a:extLst>
          </p:cNvPr>
          <p:cNvSpPr txBox="1"/>
          <p:nvPr/>
        </p:nvSpPr>
        <p:spPr>
          <a:xfrm>
            <a:off x="1286105" y="423061"/>
            <a:ext cx="10448695" cy="646331"/>
          </a:xfrm>
          <a:prstGeom prst="rect">
            <a:avLst/>
          </a:prstGeom>
          <a:noFill/>
        </p:spPr>
        <p:txBody>
          <a:bodyPr wrap="square" rtlCol="0">
            <a:spAutoFit/>
          </a:bodyPr>
          <a:lstStyle/>
          <a:p>
            <a:r>
              <a:rPr lang="en-US" sz="3200" i="1" dirty="0">
                <a:solidFill>
                  <a:srgbClr val="2AE0BD"/>
                </a:solidFill>
                <a:latin typeface="Arial" panose="020B0604020202020204" pitchFamily="34" charset="0"/>
                <a:cs typeface="Arial" panose="020B0604020202020204" pitchFamily="34" charset="0"/>
              </a:rPr>
              <a:t>What will be covered in the rest of today’s session</a:t>
            </a:r>
            <a:r>
              <a:rPr lang="en-US" sz="3600" i="1" dirty="0">
                <a:solidFill>
                  <a:srgbClr val="2AE0BD"/>
                </a:solidFill>
                <a:latin typeface="Arial" panose="020B0604020202020204" pitchFamily="34" charset="0"/>
                <a:cs typeface="Arial" panose="020B0604020202020204" pitchFamily="34" charset="0"/>
              </a:rPr>
              <a:t>?</a:t>
            </a:r>
            <a:endParaRPr lang="en-ZA" sz="3600" i="1" dirty="0">
              <a:solidFill>
                <a:srgbClr val="2AE0BD"/>
              </a:solidFill>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26A2917-C7CE-45C4-E711-4939F583C89B}"/>
              </a:ext>
            </a:extLst>
          </p:cNvPr>
          <p:cNvSpPr txBox="1"/>
          <p:nvPr/>
        </p:nvSpPr>
        <p:spPr>
          <a:xfrm>
            <a:off x="3279914" y="1861086"/>
            <a:ext cx="8454887" cy="2954655"/>
          </a:xfrm>
          <a:prstGeom prst="rect">
            <a:avLst/>
          </a:prstGeom>
          <a:noFill/>
        </p:spPr>
        <p:txBody>
          <a:bodyPr wrap="square" lIns="91440" tIns="45720" rIns="91440" bIns="45720" rtlCol="0" anchor="t">
            <a:spAutoFit/>
          </a:bodyPr>
          <a:lstStyle/>
          <a:p>
            <a:r>
              <a:rPr lang="en-US" sz="2800" dirty="0">
                <a:solidFill>
                  <a:schemeClr val="bg1"/>
                </a:solidFill>
                <a:latin typeface="Arial" panose="020B0604020202020204" pitchFamily="34" charset="0"/>
                <a:cs typeface="Arial" panose="020B0604020202020204" pitchFamily="34" charset="0"/>
              </a:rPr>
              <a:t>What will be covered in the lecture-led session:</a:t>
            </a:r>
          </a:p>
          <a:p>
            <a:endParaRPr lang="en-US" sz="2800" dirty="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Business Intelligence (BI) and Analytics</a:t>
            </a: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Benefits Achieved from BI and Analytics</a:t>
            </a: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Components Required for Effective BI and Analytics</a:t>
            </a:r>
          </a:p>
          <a:p>
            <a:endParaRPr lang="en-ZA" dirty="0">
              <a:solidFill>
                <a:schemeClr val="bg1"/>
              </a:solidFill>
            </a:endParaRPr>
          </a:p>
        </p:txBody>
      </p:sp>
      <p:pic>
        <p:nvPicPr>
          <p:cNvPr id="48" name="Graphic 47">
            <a:extLst>
              <a:ext uri="{FF2B5EF4-FFF2-40B4-BE49-F238E27FC236}">
                <a16:creationId xmlns:a16="http://schemas.microsoft.com/office/drawing/2014/main" id="{4A3C9EA7-50BB-EA71-FF86-C7EF505F99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264231" y="1276467"/>
            <a:ext cx="5556170" cy="125848"/>
          </a:xfrm>
          <a:prstGeom prst="rect">
            <a:avLst/>
          </a:prstGeom>
        </p:spPr>
      </p:pic>
      <p:grpSp>
        <p:nvGrpSpPr>
          <p:cNvPr id="4" name="Graphic 9">
            <a:extLst>
              <a:ext uri="{FF2B5EF4-FFF2-40B4-BE49-F238E27FC236}">
                <a16:creationId xmlns:a16="http://schemas.microsoft.com/office/drawing/2014/main" id="{77DA2A28-30DD-C5E9-08F5-D7A6A460E2CC}"/>
              </a:ext>
            </a:extLst>
          </p:cNvPr>
          <p:cNvGrpSpPr/>
          <p:nvPr/>
        </p:nvGrpSpPr>
        <p:grpSpPr>
          <a:xfrm>
            <a:off x="547841" y="373487"/>
            <a:ext cx="434604" cy="732076"/>
            <a:chOff x="11234574" y="516131"/>
            <a:chExt cx="489199" cy="824039"/>
          </a:xfrm>
          <a:solidFill>
            <a:schemeClr val="bg1"/>
          </a:solidFill>
        </p:grpSpPr>
        <p:sp>
          <p:nvSpPr>
            <p:cNvPr id="5" name="Freeform: Shape 4">
              <a:extLst>
                <a:ext uri="{FF2B5EF4-FFF2-40B4-BE49-F238E27FC236}">
                  <a16:creationId xmlns:a16="http://schemas.microsoft.com/office/drawing/2014/main" id="{11485288-7B2A-8473-D75C-04DD6BB58B8A}"/>
                </a:ext>
              </a:extLst>
            </p:cNvPr>
            <p:cNvSpPr/>
            <p:nvPr/>
          </p:nvSpPr>
          <p:spPr>
            <a:xfrm>
              <a:off x="11415327" y="516131"/>
              <a:ext cx="128429" cy="127893"/>
            </a:xfrm>
            <a:custGeom>
              <a:avLst/>
              <a:gdLst>
                <a:gd name="connsiteX0" fmla="*/ 64248 w 128429"/>
                <a:gd name="connsiteY0" fmla="*/ 0 h 127893"/>
                <a:gd name="connsiteX1" fmla="*/ 0 w 128429"/>
                <a:gd name="connsiteY1" fmla="*/ 63913 h 127893"/>
                <a:gd name="connsiteX2" fmla="*/ 64181 w 128429"/>
                <a:gd name="connsiteY2" fmla="*/ 127894 h 127893"/>
                <a:gd name="connsiteX3" fmla="*/ 128430 w 128429"/>
                <a:gd name="connsiteY3" fmla="*/ 63980 h 127893"/>
                <a:gd name="connsiteX4" fmla="*/ 128430 w 128429"/>
                <a:gd name="connsiteY4" fmla="*/ 63980 h 127893"/>
                <a:gd name="connsiteX5" fmla="*/ 64248 w 128429"/>
                <a:gd name="connsiteY5" fmla="*/ 0 h 127893"/>
                <a:gd name="connsiteX6" fmla="*/ 64248 w 128429"/>
                <a:gd name="connsiteY6" fmla="*/ 104378 h 127893"/>
                <a:gd name="connsiteX7" fmla="*/ 23649 w 128429"/>
                <a:gd name="connsiteY7" fmla="*/ 63980 h 127893"/>
                <a:gd name="connsiteX8" fmla="*/ 64248 w 128429"/>
                <a:gd name="connsiteY8" fmla="*/ 23515 h 127893"/>
                <a:gd name="connsiteX9" fmla="*/ 104847 w 128429"/>
                <a:gd name="connsiteY9" fmla="*/ 63913 h 127893"/>
                <a:gd name="connsiteX10" fmla="*/ 64248 w 128429"/>
                <a:gd name="connsiteY10" fmla="*/ 104378 h 12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429" h="127893">
                  <a:moveTo>
                    <a:pt x="64248" y="0"/>
                  </a:moveTo>
                  <a:cubicBezTo>
                    <a:pt x="28741" y="0"/>
                    <a:pt x="0" y="28607"/>
                    <a:pt x="0" y="63913"/>
                  </a:cubicBezTo>
                  <a:cubicBezTo>
                    <a:pt x="0" y="99220"/>
                    <a:pt x="28741" y="127894"/>
                    <a:pt x="64181" y="127894"/>
                  </a:cubicBezTo>
                  <a:cubicBezTo>
                    <a:pt x="99689" y="127894"/>
                    <a:pt x="128430" y="99287"/>
                    <a:pt x="128430" y="63980"/>
                  </a:cubicBezTo>
                  <a:lnTo>
                    <a:pt x="128430" y="63980"/>
                  </a:lnTo>
                  <a:cubicBezTo>
                    <a:pt x="128430" y="28674"/>
                    <a:pt x="99622" y="67"/>
                    <a:pt x="64248" y="0"/>
                  </a:cubicBezTo>
                  <a:close/>
                  <a:moveTo>
                    <a:pt x="64248" y="104378"/>
                  </a:moveTo>
                  <a:cubicBezTo>
                    <a:pt x="41805" y="104378"/>
                    <a:pt x="23649" y="86290"/>
                    <a:pt x="23649" y="63980"/>
                  </a:cubicBezTo>
                  <a:cubicBezTo>
                    <a:pt x="23649" y="41671"/>
                    <a:pt x="41805" y="23582"/>
                    <a:pt x="64248" y="23515"/>
                  </a:cubicBezTo>
                  <a:cubicBezTo>
                    <a:pt x="86692" y="23515"/>
                    <a:pt x="104847" y="41604"/>
                    <a:pt x="104847" y="63913"/>
                  </a:cubicBezTo>
                  <a:cubicBezTo>
                    <a:pt x="104847" y="86223"/>
                    <a:pt x="86692" y="104311"/>
                    <a:pt x="64248" y="104378"/>
                  </a:cubicBezTo>
                  <a:close/>
                </a:path>
              </a:pathLst>
            </a:custGeom>
            <a:grpFill/>
            <a:ln w="6698" cap="flat">
              <a:noFill/>
              <a:prstDash val="solid"/>
              <a:miter/>
            </a:ln>
          </p:spPr>
          <p:txBody>
            <a:bodyPr rtlCol="0" anchor="ctr"/>
            <a:lstStyle/>
            <a:p>
              <a:endParaRPr lang="en-ZA"/>
            </a:p>
          </p:txBody>
        </p:sp>
        <p:sp>
          <p:nvSpPr>
            <p:cNvPr id="6" name="Freeform: Shape 5">
              <a:extLst>
                <a:ext uri="{FF2B5EF4-FFF2-40B4-BE49-F238E27FC236}">
                  <a16:creationId xmlns:a16="http://schemas.microsoft.com/office/drawing/2014/main" id="{7A026EF8-C282-9B3E-420D-5F19C54F6D4F}"/>
                </a:ext>
              </a:extLst>
            </p:cNvPr>
            <p:cNvSpPr/>
            <p:nvPr/>
          </p:nvSpPr>
          <p:spPr>
            <a:xfrm>
              <a:off x="11234574" y="1037286"/>
              <a:ext cx="221753" cy="173249"/>
            </a:xfrm>
            <a:custGeom>
              <a:avLst/>
              <a:gdLst>
                <a:gd name="connsiteX0" fmla="*/ 67 w 221753"/>
                <a:gd name="connsiteY0" fmla="*/ 0 h 173249"/>
                <a:gd name="connsiteX1" fmla="*/ 67 w 221753"/>
                <a:gd name="connsiteY1" fmla="*/ 14404 h 173249"/>
                <a:gd name="connsiteX2" fmla="*/ 47701 w 221753"/>
                <a:gd name="connsiteY2" fmla="*/ 173249 h 173249"/>
                <a:gd name="connsiteX3" fmla="*/ 221754 w 221753"/>
                <a:gd name="connsiteY3" fmla="*/ 0 h 173249"/>
                <a:gd name="connsiteX4" fmla="*/ 0 w 221753"/>
                <a:gd name="connsiteY4" fmla="*/ 0 h 173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53" h="173249">
                  <a:moveTo>
                    <a:pt x="67" y="0"/>
                  </a:moveTo>
                  <a:lnTo>
                    <a:pt x="67" y="14404"/>
                  </a:lnTo>
                  <a:cubicBezTo>
                    <a:pt x="-201" y="70881"/>
                    <a:pt x="16414" y="126152"/>
                    <a:pt x="47701" y="173249"/>
                  </a:cubicBezTo>
                  <a:lnTo>
                    <a:pt x="221754" y="0"/>
                  </a:lnTo>
                  <a:lnTo>
                    <a:pt x="0" y="0"/>
                  </a:lnTo>
                  <a:close/>
                </a:path>
              </a:pathLst>
            </a:custGeom>
            <a:grpFill/>
            <a:ln w="6698" cap="flat">
              <a:noFill/>
              <a:prstDash val="solid"/>
              <a:miter/>
            </a:ln>
          </p:spPr>
          <p:txBody>
            <a:bodyPr rtlCol="0" anchor="ctr"/>
            <a:lstStyle/>
            <a:p>
              <a:endParaRPr lang="en-ZA"/>
            </a:p>
          </p:txBody>
        </p:sp>
        <p:sp>
          <p:nvSpPr>
            <p:cNvPr id="35" name="Freeform: Shape 34">
              <a:extLst>
                <a:ext uri="{FF2B5EF4-FFF2-40B4-BE49-F238E27FC236}">
                  <a16:creationId xmlns:a16="http://schemas.microsoft.com/office/drawing/2014/main" id="{BBB5A4F2-8BAF-A524-45F8-436D1DA00882}"/>
                </a:ext>
              </a:extLst>
            </p:cNvPr>
            <p:cNvSpPr/>
            <p:nvPr/>
          </p:nvSpPr>
          <p:spPr>
            <a:xfrm>
              <a:off x="11300698" y="1057116"/>
              <a:ext cx="357150" cy="241986"/>
            </a:xfrm>
            <a:custGeom>
              <a:avLst/>
              <a:gdLst>
                <a:gd name="connsiteX0" fmla="*/ 0 w 357150"/>
                <a:gd name="connsiteY0" fmla="*/ 177805 h 241986"/>
                <a:gd name="connsiteX1" fmla="*/ 2278 w 357150"/>
                <a:gd name="connsiteY1" fmla="*/ 180552 h 241986"/>
                <a:gd name="connsiteX2" fmla="*/ 74633 w 357150"/>
                <a:gd name="connsiteY2" fmla="*/ 241986 h 241986"/>
                <a:gd name="connsiteX3" fmla="*/ 87697 w 357150"/>
                <a:gd name="connsiteY3" fmla="*/ 228989 h 241986"/>
                <a:gd name="connsiteX4" fmla="*/ 100895 w 357150"/>
                <a:gd name="connsiteY4" fmla="*/ 215858 h 241986"/>
                <a:gd name="connsiteX5" fmla="*/ 178609 w 357150"/>
                <a:gd name="connsiteY5" fmla="*/ 138479 h 241986"/>
                <a:gd name="connsiteX6" fmla="*/ 256323 w 357150"/>
                <a:gd name="connsiteY6" fmla="*/ 215858 h 241986"/>
                <a:gd name="connsiteX7" fmla="*/ 269521 w 357150"/>
                <a:gd name="connsiteY7" fmla="*/ 228989 h 241986"/>
                <a:gd name="connsiteX8" fmla="*/ 282585 w 357150"/>
                <a:gd name="connsiteY8" fmla="*/ 241986 h 241986"/>
                <a:gd name="connsiteX9" fmla="*/ 354940 w 357150"/>
                <a:gd name="connsiteY9" fmla="*/ 180552 h 241986"/>
                <a:gd name="connsiteX10" fmla="*/ 357151 w 357150"/>
                <a:gd name="connsiteY10" fmla="*/ 177805 h 241986"/>
                <a:gd name="connsiteX11" fmla="*/ 178609 w 357150"/>
                <a:gd name="connsiteY11" fmla="*/ 0 h 241986"/>
                <a:gd name="connsiteX12" fmla="*/ 67 w 357150"/>
                <a:gd name="connsiteY12" fmla="*/ 177738 h 24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7150" h="241986">
                  <a:moveTo>
                    <a:pt x="0" y="177805"/>
                  </a:moveTo>
                  <a:cubicBezTo>
                    <a:pt x="737" y="178743"/>
                    <a:pt x="1474" y="179614"/>
                    <a:pt x="2278" y="180552"/>
                  </a:cubicBezTo>
                  <a:cubicBezTo>
                    <a:pt x="22979" y="204737"/>
                    <a:pt x="47366" y="225439"/>
                    <a:pt x="74633" y="241986"/>
                  </a:cubicBezTo>
                  <a:lnTo>
                    <a:pt x="87697" y="228989"/>
                  </a:lnTo>
                  <a:lnTo>
                    <a:pt x="100895" y="215858"/>
                  </a:lnTo>
                  <a:lnTo>
                    <a:pt x="178609" y="138479"/>
                  </a:lnTo>
                  <a:lnTo>
                    <a:pt x="256323" y="215858"/>
                  </a:lnTo>
                  <a:lnTo>
                    <a:pt x="269521" y="228989"/>
                  </a:lnTo>
                  <a:lnTo>
                    <a:pt x="282585" y="241986"/>
                  </a:lnTo>
                  <a:cubicBezTo>
                    <a:pt x="309852" y="225439"/>
                    <a:pt x="334239" y="204737"/>
                    <a:pt x="354940" y="180552"/>
                  </a:cubicBezTo>
                  <a:cubicBezTo>
                    <a:pt x="355744" y="179614"/>
                    <a:pt x="356481" y="178743"/>
                    <a:pt x="357151" y="177805"/>
                  </a:cubicBezTo>
                  <a:lnTo>
                    <a:pt x="178609" y="0"/>
                  </a:lnTo>
                  <a:lnTo>
                    <a:pt x="67" y="177738"/>
                  </a:lnTo>
                  <a:close/>
                </a:path>
              </a:pathLst>
            </a:custGeom>
            <a:grpFill/>
            <a:ln w="6698" cap="flat">
              <a:noFill/>
              <a:prstDash val="solid"/>
              <a:miter/>
            </a:ln>
          </p:spPr>
          <p:txBody>
            <a:bodyPr rtlCol="0" anchor="ctr"/>
            <a:lstStyle/>
            <a:p>
              <a:endParaRPr lang="en-ZA"/>
            </a:p>
          </p:txBody>
        </p:sp>
        <p:sp>
          <p:nvSpPr>
            <p:cNvPr id="45" name="Freeform: Shape 44">
              <a:extLst>
                <a:ext uri="{FF2B5EF4-FFF2-40B4-BE49-F238E27FC236}">
                  <a16:creationId xmlns:a16="http://schemas.microsoft.com/office/drawing/2014/main" id="{DD9FF288-F339-E9D0-26E7-5B02B6A5EA0C}"/>
                </a:ext>
              </a:extLst>
            </p:cNvPr>
            <p:cNvSpPr/>
            <p:nvPr/>
          </p:nvSpPr>
          <p:spPr>
            <a:xfrm>
              <a:off x="11234574" y="667473"/>
              <a:ext cx="489198" cy="339665"/>
            </a:xfrm>
            <a:custGeom>
              <a:avLst/>
              <a:gdLst>
                <a:gd name="connsiteX0" fmla="*/ 244666 w 489198"/>
                <a:gd name="connsiteY0" fmla="*/ 339665 h 339665"/>
                <a:gd name="connsiteX1" fmla="*/ 489198 w 489198"/>
                <a:gd name="connsiteY1" fmla="*/ 339665 h 339665"/>
                <a:gd name="connsiteX2" fmla="*/ 489198 w 489198"/>
                <a:gd name="connsiteY2" fmla="*/ 67 h 339665"/>
                <a:gd name="connsiteX3" fmla="*/ 453557 w 489198"/>
                <a:gd name="connsiteY3" fmla="*/ 67 h 339665"/>
                <a:gd name="connsiteX4" fmla="*/ 421868 w 489198"/>
                <a:gd name="connsiteY4" fmla="*/ 31555 h 339665"/>
                <a:gd name="connsiteX5" fmla="*/ 288816 w 489198"/>
                <a:gd name="connsiteY5" fmla="*/ 31555 h 339665"/>
                <a:gd name="connsiteX6" fmla="*/ 244599 w 489198"/>
                <a:gd name="connsiteY6" fmla="*/ 51988 h 339665"/>
                <a:gd name="connsiteX7" fmla="*/ 200382 w 489198"/>
                <a:gd name="connsiteY7" fmla="*/ 31622 h 339665"/>
                <a:gd name="connsiteX8" fmla="*/ 67397 w 489198"/>
                <a:gd name="connsiteY8" fmla="*/ 31622 h 339665"/>
                <a:gd name="connsiteX9" fmla="*/ 35641 w 489198"/>
                <a:gd name="connsiteY9" fmla="*/ 201 h 339665"/>
                <a:gd name="connsiteX10" fmla="*/ 35641 w 489198"/>
                <a:gd name="connsiteY10" fmla="*/ 0 h 339665"/>
                <a:gd name="connsiteX11" fmla="*/ 0 w 489198"/>
                <a:gd name="connsiteY11" fmla="*/ 0 h 339665"/>
                <a:gd name="connsiteX12" fmla="*/ 0 w 489198"/>
                <a:gd name="connsiteY12" fmla="*/ 339598 h 339665"/>
                <a:gd name="connsiteX13" fmla="*/ 244599 w 489198"/>
                <a:gd name="connsiteY13" fmla="*/ 339598 h 339665"/>
                <a:gd name="connsiteX14" fmla="*/ 391251 w 489198"/>
                <a:gd name="connsiteY14" fmla="*/ 85419 h 339665"/>
                <a:gd name="connsiteX15" fmla="*/ 435133 w 489198"/>
                <a:gd name="connsiteY15" fmla="*/ 129100 h 339665"/>
                <a:gd name="connsiteX16" fmla="*/ 391251 w 489198"/>
                <a:gd name="connsiteY16" fmla="*/ 172780 h 339665"/>
                <a:gd name="connsiteX17" fmla="*/ 347303 w 489198"/>
                <a:gd name="connsiteY17" fmla="*/ 129100 h 339665"/>
                <a:gd name="connsiteX18" fmla="*/ 391251 w 489198"/>
                <a:gd name="connsiteY18" fmla="*/ 85486 h 339665"/>
                <a:gd name="connsiteX19" fmla="*/ 391251 w 489198"/>
                <a:gd name="connsiteY19" fmla="*/ 85486 h 339665"/>
                <a:gd name="connsiteX20" fmla="*/ 244666 w 489198"/>
                <a:gd name="connsiteY20" fmla="*/ 127827 h 339665"/>
                <a:gd name="connsiteX21" fmla="*/ 332162 w 489198"/>
                <a:gd name="connsiteY21" fmla="*/ 214853 h 339665"/>
                <a:gd name="connsiteX22" fmla="*/ 244666 w 489198"/>
                <a:gd name="connsiteY22" fmla="*/ 301947 h 339665"/>
                <a:gd name="connsiteX23" fmla="*/ 157171 w 489198"/>
                <a:gd name="connsiteY23" fmla="*/ 214853 h 339665"/>
                <a:gd name="connsiteX24" fmla="*/ 244666 w 489198"/>
                <a:gd name="connsiteY24" fmla="*/ 127827 h 339665"/>
                <a:gd name="connsiteX25" fmla="*/ 98081 w 489198"/>
                <a:gd name="connsiteY25" fmla="*/ 85486 h 339665"/>
                <a:gd name="connsiteX26" fmla="*/ 142030 w 489198"/>
                <a:gd name="connsiteY26" fmla="*/ 129167 h 339665"/>
                <a:gd name="connsiteX27" fmla="*/ 98081 w 489198"/>
                <a:gd name="connsiteY27" fmla="*/ 172780 h 339665"/>
                <a:gd name="connsiteX28" fmla="*/ 98081 w 489198"/>
                <a:gd name="connsiteY28" fmla="*/ 172780 h 339665"/>
                <a:gd name="connsiteX29" fmla="*/ 54199 w 489198"/>
                <a:gd name="connsiteY29" fmla="*/ 129167 h 339665"/>
                <a:gd name="connsiteX30" fmla="*/ 98081 w 489198"/>
                <a:gd name="connsiteY30" fmla="*/ 85486 h 339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9198" h="339665">
                  <a:moveTo>
                    <a:pt x="244666" y="339665"/>
                  </a:moveTo>
                  <a:lnTo>
                    <a:pt x="489198" y="339665"/>
                  </a:lnTo>
                  <a:lnTo>
                    <a:pt x="489198" y="67"/>
                  </a:lnTo>
                  <a:lnTo>
                    <a:pt x="453557" y="67"/>
                  </a:lnTo>
                  <a:cubicBezTo>
                    <a:pt x="453557" y="17486"/>
                    <a:pt x="439354" y="31555"/>
                    <a:pt x="421868" y="31555"/>
                  </a:cubicBezTo>
                  <a:lnTo>
                    <a:pt x="288816" y="31555"/>
                  </a:lnTo>
                  <a:cubicBezTo>
                    <a:pt x="271933" y="32359"/>
                    <a:pt x="256055" y="39661"/>
                    <a:pt x="244599" y="51988"/>
                  </a:cubicBezTo>
                  <a:cubicBezTo>
                    <a:pt x="233076" y="39728"/>
                    <a:pt x="217265" y="32359"/>
                    <a:pt x="200382" y="31622"/>
                  </a:cubicBezTo>
                  <a:lnTo>
                    <a:pt x="67397" y="31622"/>
                  </a:lnTo>
                  <a:cubicBezTo>
                    <a:pt x="49911" y="31622"/>
                    <a:pt x="35708" y="17620"/>
                    <a:pt x="35641" y="201"/>
                  </a:cubicBezTo>
                  <a:lnTo>
                    <a:pt x="35641" y="0"/>
                  </a:lnTo>
                  <a:lnTo>
                    <a:pt x="0" y="0"/>
                  </a:lnTo>
                  <a:lnTo>
                    <a:pt x="0" y="339598"/>
                  </a:lnTo>
                  <a:lnTo>
                    <a:pt x="244599" y="339598"/>
                  </a:lnTo>
                  <a:close/>
                  <a:moveTo>
                    <a:pt x="391251" y="85419"/>
                  </a:moveTo>
                  <a:cubicBezTo>
                    <a:pt x="391251" y="109537"/>
                    <a:pt x="410881" y="129100"/>
                    <a:pt x="435133" y="129100"/>
                  </a:cubicBezTo>
                  <a:cubicBezTo>
                    <a:pt x="410881" y="129100"/>
                    <a:pt x="391251" y="148662"/>
                    <a:pt x="391251" y="172780"/>
                  </a:cubicBezTo>
                  <a:cubicBezTo>
                    <a:pt x="391251" y="148662"/>
                    <a:pt x="371555" y="129100"/>
                    <a:pt x="347303" y="129100"/>
                  </a:cubicBezTo>
                  <a:cubicBezTo>
                    <a:pt x="371555" y="129100"/>
                    <a:pt x="391184" y="109604"/>
                    <a:pt x="391251" y="85486"/>
                  </a:cubicBezTo>
                  <a:lnTo>
                    <a:pt x="391251" y="85486"/>
                  </a:lnTo>
                  <a:close/>
                  <a:moveTo>
                    <a:pt x="244666" y="127827"/>
                  </a:moveTo>
                  <a:cubicBezTo>
                    <a:pt x="244666" y="175929"/>
                    <a:pt x="283858" y="214920"/>
                    <a:pt x="332162" y="214853"/>
                  </a:cubicBezTo>
                  <a:cubicBezTo>
                    <a:pt x="283858" y="214853"/>
                    <a:pt x="244666" y="253844"/>
                    <a:pt x="244666" y="301947"/>
                  </a:cubicBezTo>
                  <a:cubicBezTo>
                    <a:pt x="244666" y="253844"/>
                    <a:pt x="205474" y="214853"/>
                    <a:pt x="157171" y="214853"/>
                  </a:cubicBezTo>
                  <a:cubicBezTo>
                    <a:pt x="205474" y="214853"/>
                    <a:pt x="244599" y="175862"/>
                    <a:pt x="244666" y="127827"/>
                  </a:cubicBezTo>
                  <a:close/>
                  <a:moveTo>
                    <a:pt x="98081" y="85486"/>
                  </a:moveTo>
                  <a:cubicBezTo>
                    <a:pt x="98081" y="109604"/>
                    <a:pt x="117777" y="129234"/>
                    <a:pt x="142030" y="129167"/>
                  </a:cubicBezTo>
                  <a:cubicBezTo>
                    <a:pt x="117777" y="129167"/>
                    <a:pt x="98081" y="148662"/>
                    <a:pt x="98081" y="172780"/>
                  </a:cubicBezTo>
                  <a:lnTo>
                    <a:pt x="98081" y="172780"/>
                  </a:lnTo>
                  <a:cubicBezTo>
                    <a:pt x="98081" y="148729"/>
                    <a:pt x="78451" y="129167"/>
                    <a:pt x="54199" y="129167"/>
                  </a:cubicBezTo>
                  <a:cubicBezTo>
                    <a:pt x="78451" y="129167"/>
                    <a:pt x="98081" y="109604"/>
                    <a:pt x="98081" y="85486"/>
                  </a:cubicBezTo>
                  <a:close/>
                </a:path>
              </a:pathLst>
            </a:custGeom>
            <a:grpFill/>
            <a:ln w="6698" cap="flat">
              <a:noFill/>
              <a:prstDash val="solid"/>
              <a:miter/>
            </a:ln>
          </p:spPr>
          <p:txBody>
            <a:bodyPr rtlCol="0" anchor="ctr"/>
            <a:lstStyle/>
            <a:p>
              <a:endParaRPr lang="en-ZA"/>
            </a:p>
          </p:txBody>
        </p:sp>
        <p:sp>
          <p:nvSpPr>
            <p:cNvPr id="46" name="Freeform: Shape 45">
              <a:extLst>
                <a:ext uri="{FF2B5EF4-FFF2-40B4-BE49-F238E27FC236}">
                  <a16:creationId xmlns:a16="http://schemas.microsoft.com/office/drawing/2014/main" id="{50E33388-751A-DC30-A875-1FCC66588FCE}"/>
                </a:ext>
              </a:extLst>
            </p:cNvPr>
            <p:cNvSpPr/>
            <p:nvPr/>
          </p:nvSpPr>
          <p:spPr>
            <a:xfrm>
              <a:off x="11501952" y="1037286"/>
              <a:ext cx="221822" cy="173249"/>
            </a:xfrm>
            <a:custGeom>
              <a:avLst/>
              <a:gdLst>
                <a:gd name="connsiteX0" fmla="*/ 174120 w 221822"/>
                <a:gd name="connsiteY0" fmla="*/ 173249 h 173249"/>
                <a:gd name="connsiteX1" fmla="*/ 221821 w 221822"/>
                <a:gd name="connsiteY1" fmla="*/ 14404 h 173249"/>
                <a:gd name="connsiteX2" fmla="*/ 221821 w 221822"/>
                <a:gd name="connsiteY2" fmla="*/ 0 h 173249"/>
                <a:gd name="connsiteX3" fmla="*/ 0 w 221822"/>
                <a:gd name="connsiteY3" fmla="*/ 0 h 173249"/>
                <a:gd name="connsiteX4" fmla="*/ 174120 w 221822"/>
                <a:gd name="connsiteY4" fmla="*/ 173249 h 173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22" h="173249">
                  <a:moveTo>
                    <a:pt x="174120" y="173249"/>
                  </a:moveTo>
                  <a:cubicBezTo>
                    <a:pt x="205474" y="126152"/>
                    <a:pt x="222022" y="70881"/>
                    <a:pt x="221821" y="14404"/>
                  </a:cubicBezTo>
                  <a:lnTo>
                    <a:pt x="221821" y="0"/>
                  </a:lnTo>
                  <a:lnTo>
                    <a:pt x="0" y="0"/>
                  </a:lnTo>
                  <a:lnTo>
                    <a:pt x="174120" y="173249"/>
                  </a:lnTo>
                  <a:close/>
                </a:path>
              </a:pathLst>
            </a:custGeom>
            <a:grpFill/>
            <a:ln w="6698" cap="flat">
              <a:noFill/>
              <a:prstDash val="solid"/>
              <a:miter/>
            </a:ln>
          </p:spPr>
          <p:txBody>
            <a:bodyPr rtlCol="0" anchor="ctr"/>
            <a:lstStyle/>
            <a:p>
              <a:endParaRPr lang="en-ZA"/>
            </a:p>
          </p:txBody>
        </p:sp>
        <p:sp>
          <p:nvSpPr>
            <p:cNvPr id="47" name="Freeform: Shape 46">
              <a:extLst>
                <a:ext uri="{FF2B5EF4-FFF2-40B4-BE49-F238E27FC236}">
                  <a16:creationId xmlns:a16="http://schemas.microsoft.com/office/drawing/2014/main" id="{74E689CE-C40A-9C4B-3E18-BDA971B85E11}"/>
                </a:ext>
              </a:extLst>
            </p:cNvPr>
            <p:cNvSpPr/>
            <p:nvPr/>
          </p:nvSpPr>
          <p:spPr>
            <a:xfrm>
              <a:off x="11402933" y="1238204"/>
              <a:ext cx="152547" cy="101966"/>
            </a:xfrm>
            <a:custGeom>
              <a:avLst/>
              <a:gdLst>
                <a:gd name="connsiteX0" fmla="*/ 76307 w 152547"/>
                <a:gd name="connsiteY0" fmla="*/ 0 h 101966"/>
                <a:gd name="connsiteX1" fmla="*/ 27066 w 152547"/>
                <a:gd name="connsiteY1" fmla="*/ 48973 h 101966"/>
                <a:gd name="connsiteX2" fmla="*/ 0 w 152547"/>
                <a:gd name="connsiteY2" fmla="*/ 75905 h 101966"/>
                <a:gd name="connsiteX3" fmla="*/ 72221 w 152547"/>
                <a:gd name="connsiteY3" fmla="*/ 101029 h 101966"/>
                <a:gd name="connsiteX4" fmla="*/ 76240 w 152547"/>
                <a:gd name="connsiteY4" fmla="*/ 101966 h 101966"/>
                <a:gd name="connsiteX5" fmla="*/ 80260 w 152547"/>
                <a:gd name="connsiteY5" fmla="*/ 101029 h 101966"/>
                <a:gd name="connsiteX6" fmla="*/ 152548 w 152547"/>
                <a:gd name="connsiteY6" fmla="*/ 75905 h 101966"/>
                <a:gd name="connsiteX7" fmla="*/ 125482 w 152547"/>
                <a:gd name="connsiteY7" fmla="*/ 48973 h 101966"/>
                <a:gd name="connsiteX8" fmla="*/ 76307 w 152547"/>
                <a:gd name="connsiteY8" fmla="*/ 0 h 10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47" h="101966">
                  <a:moveTo>
                    <a:pt x="76307" y="0"/>
                  </a:moveTo>
                  <a:lnTo>
                    <a:pt x="27066" y="48973"/>
                  </a:lnTo>
                  <a:lnTo>
                    <a:pt x="0" y="75905"/>
                  </a:lnTo>
                  <a:cubicBezTo>
                    <a:pt x="23046" y="86960"/>
                    <a:pt x="47299" y="95401"/>
                    <a:pt x="72221" y="101029"/>
                  </a:cubicBezTo>
                  <a:lnTo>
                    <a:pt x="76240" y="101966"/>
                  </a:lnTo>
                  <a:lnTo>
                    <a:pt x="80260" y="101029"/>
                  </a:lnTo>
                  <a:cubicBezTo>
                    <a:pt x="105249" y="95401"/>
                    <a:pt x="129502" y="86960"/>
                    <a:pt x="152548" y="75905"/>
                  </a:cubicBezTo>
                  <a:lnTo>
                    <a:pt x="125482" y="48973"/>
                  </a:lnTo>
                  <a:lnTo>
                    <a:pt x="76307" y="0"/>
                  </a:lnTo>
                  <a:close/>
                </a:path>
              </a:pathLst>
            </a:custGeom>
            <a:grpFill/>
            <a:ln w="6698" cap="flat">
              <a:noFill/>
              <a:prstDash val="solid"/>
              <a:miter/>
            </a:ln>
          </p:spPr>
          <p:txBody>
            <a:bodyPr rtlCol="0" anchor="ctr"/>
            <a:lstStyle/>
            <a:p>
              <a:endParaRPr lang="en-ZA"/>
            </a:p>
          </p:txBody>
        </p:sp>
      </p:gr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48EF340-5AB6-688D-9002-9492147307B1}"/>
                  </a:ext>
                </a:extLst>
              </p14:cNvPr>
              <p14:cNvContentPartPr/>
              <p14:nvPr/>
            </p14:nvContentPartPr>
            <p14:xfrm>
              <a:off x="5461942" y="852733"/>
              <a:ext cx="1122840" cy="311040"/>
            </p14:xfrm>
          </p:contentPart>
        </mc:Choice>
        <mc:Fallback xmlns="">
          <p:pic>
            <p:nvPicPr>
              <p:cNvPr id="2" name="Ink 1">
                <a:extLst>
                  <a:ext uri="{FF2B5EF4-FFF2-40B4-BE49-F238E27FC236}">
                    <a16:creationId xmlns:a16="http://schemas.microsoft.com/office/drawing/2014/main" id="{648EF340-5AB6-688D-9002-9492147307B1}"/>
                  </a:ext>
                </a:extLst>
              </p:cNvPr>
              <p:cNvPicPr/>
              <p:nvPr/>
            </p:nvPicPr>
            <p:blipFill>
              <a:blip r:embed="rId5"/>
              <a:stretch>
                <a:fillRect/>
              </a:stretch>
            </p:blipFill>
            <p:spPr>
              <a:xfrm>
                <a:off x="5453302" y="844093"/>
                <a:ext cx="1140480" cy="328680"/>
              </a:xfrm>
              <a:prstGeom prst="rect">
                <a:avLst/>
              </a:prstGeom>
            </p:spPr>
          </p:pic>
        </mc:Fallback>
      </mc:AlternateContent>
      <p:grpSp>
        <p:nvGrpSpPr>
          <p:cNvPr id="8" name="Group 7">
            <a:extLst>
              <a:ext uri="{FF2B5EF4-FFF2-40B4-BE49-F238E27FC236}">
                <a16:creationId xmlns:a16="http://schemas.microsoft.com/office/drawing/2014/main" id="{E3ED2B81-6EF0-CFB7-9FEC-232BA2287570}"/>
              </a:ext>
            </a:extLst>
          </p:cNvPr>
          <p:cNvGrpSpPr/>
          <p:nvPr/>
        </p:nvGrpSpPr>
        <p:grpSpPr>
          <a:xfrm>
            <a:off x="2653222" y="2059093"/>
            <a:ext cx="480960" cy="416880"/>
            <a:chOff x="2653222" y="2059093"/>
            <a:chExt cx="480960" cy="416880"/>
          </a:xfrm>
        </p:grpSpPr>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DFB722F3-FE38-B281-9614-D028257164FF}"/>
                    </a:ext>
                  </a:extLst>
                </p14:cNvPr>
                <p14:cNvContentPartPr/>
                <p14:nvPr/>
              </p14:nvContentPartPr>
              <p14:xfrm>
                <a:off x="2653222" y="2059093"/>
                <a:ext cx="395640" cy="416880"/>
              </p14:xfrm>
            </p:contentPart>
          </mc:Choice>
          <mc:Fallback xmlns="">
            <p:pic>
              <p:nvPicPr>
                <p:cNvPr id="3" name="Ink 2">
                  <a:extLst>
                    <a:ext uri="{FF2B5EF4-FFF2-40B4-BE49-F238E27FC236}">
                      <a16:creationId xmlns:a16="http://schemas.microsoft.com/office/drawing/2014/main" id="{DFB722F3-FE38-B281-9614-D028257164FF}"/>
                    </a:ext>
                  </a:extLst>
                </p:cNvPr>
                <p:cNvPicPr/>
                <p:nvPr/>
              </p:nvPicPr>
              <p:blipFill>
                <a:blip r:embed="rId7"/>
                <a:stretch>
                  <a:fillRect/>
                </a:stretch>
              </p:blipFill>
              <p:spPr>
                <a:xfrm>
                  <a:off x="2644222" y="2050093"/>
                  <a:ext cx="41328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27D3FD8A-F43A-BFC1-5DE7-B3B13BCA16EF}"/>
                    </a:ext>
                  </a:extLst>
                </p14:cNvPr>
                <p14:cNvContentPartPr/>
                <p14:nvPr/>
              </p14:nvContentPartPr>
              <p14:xfrm>
                <a:off x="3133822" y="2364373"/>
                <a:ext cx="360" cy="360"/>
              </p14:xfrm>
            </p:contentPart>
          </mc:Choice>
          <mc:Fallback xmlns="">
            <p:pic>
              <p:nvPicPr>
                <p:cNvPr id="7" name="Ink 6">
                  <a:extLst>
                    <a:ext uri="{FF2B5EF4-FFF2-40B4-BE49-F238E27FC236}">
                      <a16:creationId xmlns:a16="http://schemas.microsoft.com/office/drawing/2014/main" id="{27D3FD8A-F43A-BFC1-5DE7-B3B13BCA16EF}"/>
                    </a:ext>
                  </a:extLst>
                </p:cNvPr>
                <p:cNvPicPr/>
                <p:nvPr/>
              </p:nvPicPr>
              <p:blipFill>
                <a:blip r:embed="rId9"/>
                <a:stretch>
                  <a:fillRect/>
                </a:stretch>
              </p:blipFill>
              <p:spPr>
                <a:xfrm>
                  <a:off x="3125182" y="2355733"/>
                  <a:ext cx="18000" cy="18000"/>
                </a:xfrm>
                <a:prstGeom prst="rect">
                  <a:avLst/>
                </a:prstGeom>
              </p:spPr>
            </p:pic>
          </mc:Fallback>
        </mc:AlternateContent>
      </p:grpSp>
    </p:spTree>
    <p:extLst>
      <p:ext uri="{BB962C8B-B14F-4D97-AF65-F5344CB8AC3E}">
        <p14:creationId xmlns:p14="http://schemas.microsoft.com/office/powerpoint/2010/main" val="3514545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1F100-9192-31D3-C825-9AF7D46551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38251-3367-7028-517E-2A65FC16C8C2}"/>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Descriptive Analysis </a:t>
            </a:r>
          </a:p>
        </p:txBody>
      </p:sp>
      <p:sp>
        <p:nvSpPr>
          <p:cNvPr id="5" name="TextBox 4">
            <a:extLst>
              <a:ext uri="{FF2B5EF4-FFF2-40B4-BE49-F238E27FC236}">
                <a16:creationId xmlns:a16="http://schemas.microsoft.com/office/drawing/2014/main" id="{20F0D7F5-954A-6592-AF7E-7430B33F17D4}"/>
              </a:ext>
            </a:extLst>
          </p:cNvPr>
          <p:cNvSpPr txBox="1"/>
          <p:nvPr/>
        </p:nvSpPr>
        <p:spPr>
          <a:xfrm>
            <a:off x="424544" y="1867504"/>
            <a:ext cx="11576956" cy="3340402"/>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Regression analysis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Determines the relationship between a dependent variable and one or more</a:t>
            </a:r>
            <a:br>
              <a:rPr kumimoji="0" lang="en-US" sz="2800" b="0" i="0" u="none" strike="noStrike" kern="1200" cap="none" spc="0" normalizeH="0" baseline="0" noProof="0" dirty="0">
                <a:ln>
                  <a:noFill/>
                </a:ln>
                <a:solidFill>
                  <a:srgbClr val="004A78"/>
                </a:solidFill>
                <a:effectLst/>
                <a:uLnTx/>
                <a:uFillTx/>
                <a:latin typeface="Arial" charset="0"/>
                <a:cs typeface="Arial" charset="0"/>
              </a:rPr>
            </a:br>
            <a:r>
              <a:rPr kumimoji="0" lang="en-US" sz="2800" b="0" i="0" u="none" strike="noStrike" kern="1200" cap="none" spc="0" normalizeH="0" baseline="0" noProof="0" dirty="0">
                <a:ln>
                  <a:noFill/>
                </a:ln>
                <a:solidFill>
                  <a:srgbClr val="004A78"/>
                </a:solidFill>
                <a:effectLst/>
                <a:uLnTx/>
                <a:uFillTx/>
                <a:latin typeface="Arial" charset="0"/>
                <a:cs typeface="Arial" charset="0"/>
              </a:rPr>
              <a:t>independent variables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Produces a regression equation</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Coefficients represent a relationship</a:t>
            </a:r>
          </a:p>
          <a:p>
            <a:pPr marL="1200150" marR="0" lvl="3" indent="-171450" algn="l" defTabSz="914400" rtl="0" eaLnBrk="1" fontAlgn="base" latinLnBrk="0" hangingPunct="1">
              <a:lnSpc>
                <a:spcPct val="90000"/>
              </a:lnSpc>
              <a:spcBef>
                <a:spcPts val="375"/>
              </a:spcBef>
              <a:spcAft>
                <a:spcPct val="0"/>
              </a:spcAft>
              <a:buClr>
                <a:srgbClr val="004A78"/>
              </a:buClr>
              <a:buSzPct val="50000"/>
              <a:buFont typeface="LucidaGrande"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Between each independent variable and the dependent variable</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Used to make predictions</a:t>
            </a:r>
            <a:endParaRPr lang="en-US" sz="2400" dirty="0"/>
          </a:p>
        </p:txBody>
      </p:sp>
    </p:spTree>
    <p:extLst>
      <p:ext uri="{BB962C8B-B14F-4D97-AF65-F5344CB8AC3E}">
        <p14:creationId xmlns:p14="http://schemas.microsoft.com/office/powerpoint/2010/main" val="4115360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44" name="Ink 143">
                <a:extLst>
                  <a:ext uri="{FF2B5EF4-FFF2-40B4-BE49-F238E27FC236}">
                    <a16:creationId xmlns:a16="http://schemas.microsoft.com/office/drawing/2014/main" id="{1077F3B2-91F5-572A-235F-6FF74A879C54}"/>
                  </a:ext>
                </a:extLst>
              </p14:cNvPr>
              <p14:cNvContentPartPr/>
              <p14:nvPr/>
            </p14:nvContentPartPr>
            <p14:xfrm>
              <a:off x="713902" y="2838853"/>
              <a:ext cx="35640" cy="159480"/>
            </p14:xfrm>
          </p:contentPart>
        </mc:Choice>
        <mc:Fallback xmlns="">
          <p:pic>
            <p:nvPicPr>
              <p:cNvPr id="144" name="Ink 143">
                <a:extLst>
                  <a:ext uri="{FF2B5EF4-FFF2-40B4-BE49-F238E27FC236}">
                    <a16:creationId xmlns:a16="http://schemas.microsoft.com/office/drawing/2014/main" id="{1077F3B2-91F5-572A-235F-6FF74A879C54}"/>
                  </a:ext>
                </a:extLst>
              </p:cNvPr>
              <p:cNvPicPr/>
              <p:nvPr/>
            </p:nvPicPr>
            <p:blipFill>
              <a:blip r:embed="rId3"/>
              <a:stretch>
                <a:fillRect/>
              </a:stretch>
            </p:blipFill>
            <p:spPr>
              <a:xfrm>
                <a:off x="707782" y="2832733"/>
                <a:ext cx="478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6" name="Ink 255">
                <a:extLst>
                  <a:ext uri="{FF2B5EF4-FFF2-40B4-BE49-F238E27FC236}">
                    <a16:creationId xmlns:a16="http://schemas.microsoft.com/office/drawing/2014/main" id="{65D1633C-360C-46F3-6147-093477F81037}"/>
                  </a:ext>
                </a:extLst>
              </p14:cNvPr>
              <p14:cNvContentPartPr/>
              <p14:nvPr/>
            </p14:nvContentPartPr>
            <p14:xfrm>
              <a:off x="2761582" y="1306693"/>
              <a:ext cx="74520" cy="33840"/>
            </p14:xfrm>
          </p:contentPart>
        </mc:Choice>
        <mc:Fallback xmlns="">
          <p:pic>
            <p:nvPicPr>
              <p:cNvPr id="256" name="Ink 255">
                <a:extLst>
                  <a:ext uri="{FF2B5EF4-FFF2-40B4-BE49-F238E27FC236}">
                    <a16:creationId xmlns:a16="http://schemas.microsoft.com/office/drawing/2014/main" id="{65D1633C-360C-46F3-6147-093477F81037}"/>
                  </a:ext>
                </a:extLst>
              </p:cNvPr>
              <p:cNvPicPr/>
              <p:nvPr/>
            </p:nvPicPr>
            <p:blipFill>
              <a:blip r:embed="rId5"/>
              <a:stretch>
                <a:fillRect/>
              </a:stretch>
            </p:blipFill>
            <p:spPr>
              <a:xfrm>
                <a:off x="2755462" y="1300573"/>
                <a:ext cx="867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58" name="Ink 257">
                <a:extLst>
                  <a:ext uri="{FF2B5EF4-FFF2-40B4-BE49-F238E27FC236}">
                    <a16:creationId xmlns:a16="http://schemas.microsoft.com/office/drawing/2014/main" id="{293DF609-F14E-71F0-9912-0BC133635C91}"/>
                  </a:ext>
                </a:extLst>
              </p14:cNvPr>
              <p14:cNvContentPartPr/>
              <p14:nvPr/>
            </p14:nvContentPartPr>
            <p14:xfrm>
              <a:off x="2690302" y="1412173"/>
              <a:ext cx="107280" cy="360"/>
            </p14:xfrm>
          </p:contentPart>
        </mc:Choice>
        <mc:Fallback xmlns="">
          <p:pic>
            <p:nvPicPr>
              <p:cNvPr id="258" name="Ink 257">
                <a:extLst>
                  <a:ext uri="{FF2B5EF4-FFF2-40B4-BE49-F238E27FC236}">
                    <a16:creationId xmlns:a16="http://schemas.microsoft.com/office/drawing/2014/main" id="{293DF609-F14E-71F0-9912-0BC133635C91}"/>
                  </a:ext>
                </a:extLst>
              </p:cNvPr>
              <p:cNvPicPr/>
              <p:nvPr/>
            </p:nvPicPr>
            <p:blipFill>
              <a:blip r:embed="rId7"/>
              <a:stretch>
                <a:fillRect/>
              </a:stretch>
            </p:blipFill>
            <p:spPr>
              <a:xfrm>
                <a:off x="2684182" y="1406053"/>
                <a:ext cx="1195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9" name="Ink 258">
                <a:extLst>
                  <a:ext uri="{FF2B5EF4-FFF2-40B4-BE49-F238E27FC236}">
                    <a16:creationId xmlns:a16="http://schemas.microsoft.com/office/drawing/2014/main" id="{2AC196AE-36D2-A1F6-AC75-AA902CA8B698}"/>
                  </a:ext>
                </a:extLst>
              </p14:cNvPr>
              <p14:cNvContentPartPr/>
              <p14:nvPr/>
            </p14:nvContentPartPr>
            <p14:xfrm>
              <a:off x="2720182" y="1303453"/>
              <a:ext cx="191520" cy="57600"/>
            </p14:xfrm>
          </p:contentPart>
        </mc:Choice>
        <mc:Fallback xmlns="">
          <p:pic>
            <p:nvPicPr>
              <p:cNvPr id="259" name="Ink 258">
                <a:extLst>
                  <a:ext uri="{FF2B5EF4-FFF2-40B4-BE49-F238E27FC236}">
                    <a16:creationId xmlns:a16="http://schemas.microsoft.com/office/drawing/2014/main" id="{2AC196AE-36D2-A1F6-AC75-AA902CA8B698}"/>
                  </a:ext>
                </a:extLst>
              </p:cNvPr>
              <p:cNvPicPr/>
              <p:nvPr/>
            </p:nvPicPr>
            <p:blipFill>
              <a:blip r:embed="rId9"/>
              <a:stretch>
                <a:fillRect/>
              </a:stretch>
            </p:blipFill>
            <p:spPr>
              <a:xfrm>
                <a:off x="2714062" y="1297333"/>
                <a:ext cx="20376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1" name="Ink 270">
                <a:extLst>
                  <a:ext uri="{FF2B5EF4-FFF2-40B4-BE49-F238E27FC236}">
                    <a16:creationId xmlns:a16="http://schemas.microsoft.com/office/drawing/2014/main" id="{C15D2FB8-A166-5137-A007-850AA73B3501}"/>
                  </a:ext>
                </a:extLst>
              </p14:cNvPr>
              <p14:cNvContentPartPr/>
              <p14:nvPr/>
            </p14:nvContentPartPr>
            <p14:xfrm>
              <a:off x="277582" y="4236373"/>
              <a:ext cx="28800" cy="23400"/>
            </p14:xfrm>
          </p:contentPart>
        </mc:Choice>
        <mc:Fallback xmlns="">
          <p:pic>
            <p:nvPicPr>
              <p:cNvPr id="271" name="Ink 270">
                <a:extLst>
                  <a:ext uri="{FF2B5EF4-FFF2-40B4-BE49-F238E27FC236}">
                    <a16:creationId xmlns:a16="http://schemas.microsoft.com/office/drawing/2014/main" id="{C15D2FB8-A166-5137-A007-850AA73B3501}"/>
                  </a:ext>
                </a:extLst>
              </p:cNvPr>
              <p:cNvPicPr/>
              <p:nvPr/>
            </p:nvPicPr>
            <p:blipFill>
              <a:blip r:embed="rId11"/>
              <a:stretch>
                <a:fillRect/>
              </a:stretch>
            </p:blipFill>
            <p:spPr>
              <a:xfrm>
                <a:off x="271462" y="4230253"/>
                <a:ext cx="41040" cy="35640"/>
              </a:xfrm>
              <a:prstGeom prst="rect">
                <a:avLst/>
              </a:prstGeom>
            </p:spPr>
          </p:pic>
        </mc:Fallback>
      </mc:AlternateContent>
      <p:grpSp>
        <p:nvGrpSpPr>
          <p:cNvPr id="392" name="Group 391">
            <a:extLst>
              <a:ext uri="{FF2B5EF4-FFF2-40B4-BE49-F238E27FC236}">
                <a16:creationId xmlns:a16="http://schemas.microsoft.com/office/drawing/2014/main" id="{BF66A91E-8258-EA63-5305-02D53520AB7F}"/>
              </a:ext>
            </a:extLst>
          </p:cNvPr>
          <p:cNvGrpSpPr/>
          <p:nvPr/>
        </p:nvGrpSpPr>
        <p:grpSpPr>
          <a:xfrm>
            <a:off x="193702" y="74773"/>
            <a:ext cx="11845440" cy="5613120"/>
            <a:chOff x="193702" y="74773"/>
            <a:chExt cx="11845440" cy="5613120"/>
          </a:xfrm>
        </p:grpSpPr>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735B5D22-7FC4-52CE-4C5B-D0FF0E734250}"/>
                    </a:ext>
                  </a:extLst>
                </p14:cNvPr>
                <p14:cNvContentPartPr/>
                <p14:nvPr/>
              </p14:nvContentPartPr>
              <p14:xfrm>
                <a:off x="780862" y="142813"/>
                <a:ext cx="86040" cy="322560"/>
              </p14:xfrm>
            </p:contentPart>
          </mc:Choice>
          <mc:Fallback xmlns="">
            <p:pic>
              <p:nvPicPr>
                <p:cNvPr id="2" name="Ink 1">
                  <a:extLst>
                    <a:ext uri="{FF2B5EF4-FFF2-40B4-BE49-F238E27FC236}">
                      <a16:creationId xmlns:a16="http://schemas.microsoft.com/office/drawing/2014/main" id="{735B5D22-7FC4-52CE-4C5B-D0FF0E734250}"/>
                    </a:ext>
                  </a:extLst>
                </p:cNvPr>
                <p:cNvPicPr/>
                <p:nvPr/>
              </p:nvPicPr>
              <p:blipFill>
                <a:blip r:embed="rId13"/>
                <a:stretch>
                  <a:fillRect/>
                </a:stretch>
              </p:blipFill>
              <p:spPr>
                <a:xfrm>
                  <a:off x="774742" y="136693"/>
                  <a:ext cx="982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0BC2AFF4-3BD5-3B11-70B6-D0F38D85AC75}"/>
                    </a:ext>
                  </a:extLst>
                </p14:cNvPr>
                <p14:cNvContentPartPr/>
                <p14:nvPr/>
              </p14:nvContentPartPr>
              <p14:xfrm>
                <a:off x="767902" y="74773"/>
                <a:ext cx="335520" cy="335520"/>
              </p14:xfrm>
            </p:contentPart>
          </mc:Choice>
          <mc:Fallback xmlns="">
            <p:pic>
              <p:nvPicPr>
                <p:cNvPr id="3" name="Ink 2">
                  <a:extLst>
                    <a:ext uri="{FF2B5EF4-FFF2-40B4-BE49-F238E27FC236}">
                      <a16:creationId xmlns:a16="http://schemas.microsoft.com/office/drawing/2014/main" id="{0BC2AFF4-3BD5-3B11-70B6-D0F38D85AC75}"/>
                    </a:ext>
                  </a:extLst>
                </p:cNvPr>
                <p:cNvPicPr/>
                <p:nvPr/>
              </p:nvPicPr>
              <p:blipFill>
                <a:blip r:embed="rId15"/>
                <a:stretch>
                  <a:fillRect/>
                </a:stretch>
              </p:blipFill>
              <p:spPr>
                <a:xfrm>
                  <a:off x="761782" y="68653"/>
                  <a:ext cx="3477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3">
                  <a:extLst>
                    <a:ext uri="{FF2B5EF4-FFF2-40B4-BE49-F238E27FC236}">
                      <a16:creationId xmlns:a16="http://schemas.microsoft.com/office/drawing/2014/main" id="{B6191634-531A-0BDD-A177-44A0C854E053}"/>
                    </a:ext>
                  </a:extLst>
                </p14:cNvPr>
                <p14:cNvContentPartPr/>
                <p14:nvPr/>
              </p14:nvContentPartPr>
              <p14:xfrm>
                <a:off x="1094422" y="292213"/>
                <a:ext cx="180000" cy="177120"/>
              </p14:xfrm>
            </p:contentPart>
          </mc:Choice>
          <mc:Fallback xmlns="">
            <p:pic>
              <p:nvPicPr>
                <p:cNvPr id="4" name="Ink 3">
                  <a:extLst>
                    <a:ext uri="{FF2B5EF4-FFF2-40B4-BE49-F238E27FC236}">
                      <a16:creationId xmlns:a16="http://schemas.microsoft.com/office/drawing/2014/main" id="{B6191634-531A-0BDD-A177-44A0C854E053}"/>
                    </a:ext>
                  </a:extLst>
                </p:cNvPr>
                <p:cNvPicPr/>
                <p:nvPr/>
              </p:nvPicPr>
              <p:blipFill>
                <a:blip r:embed="rId17"/>
                <a:stretch>
                  <a:fillRect/>
                </a:stretch>
              </p:blipFill>
              <p:spPr>
                <a:xfrm>
                  <a:off x="1088302" y="286093"/>
                  <a:ext cx="1922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 name="Ink 4">
                  <a:extLst>
                    <a:ext uri="{FF2B5EF4-FFF2-40B4-BE49-F238E27FC236}">
                      <a16:creationId xmlns:a16="http://schemas.microsoft.com/office/drawing/2014/main" id="{937B5A36-30DD-9F81-7312-4A7552845251}"/>
                    </a:ext>
                  </a:extLst>
                </p14:cNvPr>
                <p14:cNvContentPartPr/>
                <p14:nvPr/>
              </p14:nvContentPartPr>
              <p14:xfrm>
                <a:off x="1329862" y="257293"/>
                <a:ext cx="166680" cy="421560"/>
              </p14:xfrm>
            </p:contentPart>
          </mc:Choice>
          <mc:Fallback xmlns="">
            <p:pic>
              <p:nvPicPr>
                <p:cNvPr id="5" name="Ink 4">
                  <a:extLst>
                    <a:ext uri="{FF2B5EF4-FFF2-40B4-BE49-F238E27FC236}">
                      <a16:creationId xmlns:a16="http://schemas.microsoft.com/office/drawing/2014/main" id="{937B5A36-30DD-9F81-7312-4A7552845251}"/>
                    </a:ext>
                  </a:extLst>
                </p:cNvPr>
                <p:cNvPicPr/>
                <p:nvPr/>
              </p:nvPicPr>
              <p:blipFill>
                <a:blip r:embed="rId19"/>
                <a:stretch>
                  <a:fillRect/>
                </a:stretch>
              </p:blipFill>
              <p:spPr>
                <a:xfrm>
                  <a:off x="1323742" y="251173"/>
                  <a:ext cx="1789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897D13BA-BA10-DEFD-43E6-B97EBC66791B}"/>
                    </a:ext>
                  </a:extLst>
                </p14:cNvPr>
                <p14:cNvContentPartPr/>
                <p14:nvPr/>
              </p14:nvContentPartPr>
              <p14:xfrm>
                <a:off x="1510942" y="250813"/>
                <a:ext cx="227160" cy="180000"/>
              </p14:xfrm>
            </p:contentPart>
          </mc:Choice>
          <mc:Fallback xmlns="">
            <p:pic>
              <p:nvPicPr>
                <p:cNvPr id="6" name="Ink 5">
                  <a:extLst>
                    <a:ext uri="{FF2B5EF4-FFF2-40B4-BE49-F238E27FC236}">
                      <a16:creationId xmlns:a16="http://schemas.microsoft.com/office/drawing/2014/main" id="{897D13BA-BA10-DEFD-43E6-B97EBC66791B}"/>
                    </a:ext>
                  </a:extLst>
                </p:cNvPr>
                <p:cNvPicPr/>
                <p:nvPr/>
              </p:nvPicPr>
              <p:blipFill>
                <a:blip r:embed="rId21"/>
                <a:stretch>
                  <a:fillRect/>
                </a:stretch>
              </p:blipFill>
              <p:spPr>
                <a:xfrm>
                  <a:off x="1504822" y="244693"/>
                  <a:ext cx="2394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C62D6694-4161-B2E2-E704-65F8A51A7176}"/>
                    </a:ext>
                  </a:extLst>
                </p14:cNvPr>
                <p14:cNvContentPartPr/>
                <p14:nvPr/>
              </p14:nvContentPartPr>
              <p14:xfrm>
                <a:off x="1766182" y="293293"/>
                <a:ext cx="153000" cy="141480"/>
              </p14:xfrm>
            </p:contentPart>
          </mc:Choice>
          <mc:Fallback xmlns="">
            <p:pic>
              <p:nvPicPr>
                <p:cNvPr id="7" name="Ink 6">
                  <a:extLst>
                    <a:ext uri="{FF2B5EF4-FFF2-40B4-BE49-F238E27FC236}">
                      <a16:creationId xmlns:a16="http://schemas.microsoft.com/office/drawing/2014/main" id="{C62D6694-4161-B2E2-E704-65F8A51A7176}"/>
                    </a:ext>
                  </a:extLst>
                </p:cNvPr>
                <p:cNvPicPr/>
                <p:nvPr/>
              </p:nvPicPr>
              <p:blipFill>
                <a:blip r:embed="rId23"/>
                <a:stretch>
                  <a:fillRect/>
                </a:stretch>
              </p:blipFill>
              <p:spPr>
                <a:xfrm>
                  <a:off x="1760062" y="287173"/>
                  <a:ext cx="165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 name="Ink 9">
                  <a:extLst>
                    <a:ext uri="{FF2B5EF4-FFF2-40B4-BE49-F238E27FC236}">
                      <a16:creationId xmlns:a16="http://schemas.microsoft.com/office/drawing/2014/main" id="{B3958F72-13CF-D72D-C3FD-18F2098BE088}"/>
                    </a:ext>
                  </a:extLst>
                </p14:cNvPr>
                <p14:cNvContentPartPr/>
                <p14:nvPr/>
              </p14:nvContentPartPr>
              <p14:xfrm>
                <a:off x="2039782" y="287173"/>
                <a:ext cx="224640" cy="214560"/>
              </p14:xfrm>
            </p:contentPart>
          </mc:Choice>
          <mc:Fallback xmlns="">
            <p:pic>
              <p:nvPicPr>
                <p:cNvPr id="10" name="Ink 9">
                  <a:extLst>
                    <a:ext uri="{FF2B5EF4-FFF2-40B4-BE49-F238E27FC236}">
                      <a16:creationId xmlns:a16="http://schemas.microsoft.com/office/drawing/2014/main" id="{B3958F72-13CF-D72D-C3FD-18F2098BE088}"/>
                    </a:ext>
                  </a:extLst>
                </p:cNvPr>
                <p:cNvPicPr/>
                <p:nvPr/>
              </p:nvPicPr>
              <p:blipFill>
                <a:blip r:embed="rId25"/>
                <a:stretch>
                  <a:fillRect/>
                </a:stretch>
              </p:blipFill>
              <p:spPr>
                <a:xfrm>
                  <a:off x="2033662" y="281053"/>
                  <a:ext cx="23688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 name="Ink 10">
                  <a:extLst>
                    <a:ext uri="{FF2B5EF4-FFF2-40B4-BE49-F238E27FC236}">
                      <a16:creationId xmlns:a16="http://schemas.microsoft.com/office/drawing/2014/main" id="{9BBF85D1-8077-E31C-2C78-C4A287BDB619}"/>
                    </a:ext>
                  </a:extLst>
                </p14:cNvPr>
                <p14:cNvContentPartPr/>
                <p14:nvPr/>
              </p14:nvContentPartPr>
              <p14:xfrm>
                <a:off x="2305102" y="219853"/>
                <a:ext cx="162720" cy="284400"/>
              </p14:xfrm>
            </p:contentPart>
          </mc:Choice>
          <mc:Fallback xmlns="">
            <p:pic>
              <p:nvPicPr>
                <p:cNvPr id="11" name="Ink 10">
                  <a:extLst>
                    <a:ext uri="{FF2B5EF4-FFF2-40B4-BE49-F238E27FC236}">
                      <a16:creationId xmlns:a16="http://schemas.microsoft.com/office/drawing/2014/main" id="{9BBF85D1-8077-E31C-2C78-C4A287BDB619}"/>
                    </a:ext>
                  </a:extLst>
                </p:cNvPr>
                <p:cNvPicPr/>
                <p:nvPr/>
              </p:nvPicPr>
              <p:blipFill>
                <a:blip r:embed="rId27"/>
                <a:stretch>
                  <a:fillRect/>
                </a:stretch>
              </p:blipFill>
              <p:spPr>
                <a:xfrm>
                  <a:off x="2298982" y="213733"/>
                  <a:ext cx="17496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 name="Ink 11">
                  <a:extLst>
                    <a:ext uri="{FF2B5EF4-FFF2-40B4-BE49-F238E27FC236}">
                      <a16:creationId xmlns:a16="http://schemas.microsoft.com/office/drawing/2014/main" id="{85055077-A23B-1A25-2EE6-4710CFA54BDC}"/>
                    </a:ext>
                  </a:extLst>
                </p14:cNvPr>
                <p14:cNvContentPartPr/>
                <p14:nvPr/>
              </p14:nvContentPartPr>
              <p14:xfrm>
                <a:off x="2367742" y="236773"/>
                <a:ext cx="360" cy="360"/>
              </p14:xfrm>
            </p:contentPart>
          </mc:Choice>
          <mc:Fallback xmlns="">
            <p:pic>
              <p:nvPicPr>
                <p:cNvPr id="12" name="Ink 11">
                  <a:extLst>
                    <a:ext uri="{FF2B5EF4-FFF2-40B4-BE49-F238E27FC236}">
                      <a16:creationId xmlns:a16="http://schemas.microsoft.com/office/drawing/2014/main" id="{85055077-A23B-1A25-2EE6-4710CFA54BDC}"/>
                    </a:ext>
                  </a:extLst>
                </p:cNvPr>
                <p:cNvPicPr/>
                <p:nvPr/>
              </p:nvPicPr>
              <p:blipFill>
                <a:blip r:embed="rId29"/>
                <a:stretch>
                  <a:fillRect/>
                </a:stretch>
              </p:blipFill>
              <p:spPr>
                <a:xfrm>
                  <a:off x="2361622" y="2306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 name="Ink 12">
                  <a:extLst>
                    <a:ext uri="{FF2B5EF4-FFF2-40B4-BE49-F238E27FC236}">
                      <a16:creationId xmlns:a16="http://schemas.microsoft.com/office/drawing/2014/main" id="{C009AD25-FB60-D7DE-C352-452D78A058C5}"/>
                    </a:ext>
                  </a:extLst>
                </p14:cNvPr>
                <p14:cNvContentPartPr/>
                <p14:nvPr/>
              </p14:nvContentPartPr>
              <p14:xfrm>
                <a:off x="2367742" y="222373"/>
                <a:ext cx="267120" cy="277920"/>
              </p14:xfrm>
            </p:contentPart>
          </mc:Choice>
          <mc:Fallback xmlns="">
            <p:pic>
              <p:nvPicPr>
                <p:cNvPr id="13" name="Ink 12">
                  <a:extLst>
                    <a:ext uri="{FF2B5EF4-FFF2-40B4-BE49-F238E27FC236}">
                      <a16:creationId xmlns:a16="http://schemas.microsoft.com/office/drawing/2014/main" id="{C009AD25-FB60-D7DE-C352-452D78A058C5}"/>
                    </a:ext>
                  </a:extLst>
                </p:cNvPr>
                <p:cNvPicPr/>
                <p:nvPr/>
              </p:nvPicPr>
              <p:blipFill>
                <a:blip r:embed="rId31"/>
                <a:stretch>
                  <a:fillRect/>
                </a:stretch>
              </p:blipFill>
              <p:spPr>
                <a:xfrm>
                  <a:off x="2361622" y="216253"/>
                  <a:ext cx="2793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4216A1A6-AE7C-BB9A-7460-ABB46D4A51DF}"/>
                    </a:ext>
                  </a:extLst>
                </p14:cNvPr>
                <p14:cNvContentPartPr/>
                <p14:nvPr/>
              </p14:nvContentPartPr>
              <p14:xfrm>
                <a:off x="2680942" y="241093"/>
                <a:ext cx="129960" cy="204480"/>
              </p14:xfrm>
            </p:contentPart>
          </mc:Choice>
          <mc:Fallback xmlns="">
            <p:pic>
              <p:nvPicPr>
                <p:cNvPr id="14" name="Ink 13">
                  <a:extLst>
                    <a:ext uri="{FF2B5EF4-FFF2-40B4-BE49-F238E27FC236}">
                      <a16:creationId xmlns:a16="http://schemas.microsoft.com/office/drawing/2014/main" id="{4216A1A6-AE7C-BB9A-7460-ABB46D4A51DF}"/>
                    </a:ext>
                  </a:extLst>
                </p:cNvPr>
                <p:cNvPicPr/>
                <p:nvPr/>
              </p:nvPicPr>
              <p:blipFill>
                <a:blip r:embed="rId33"/>
                <a:stretch>
                  <a:fillRect/>
                </a:stretch>
              </p:blipFill>
              <p:spPr>
                <a:xfrm>
                  <a:off x="2674822" y="234973"/>
                  <a:ext cx="142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 name="Ink 14">
                  <a:extLst>
                    <a:ext uri="{FF2B5EF4-FFF2-40B4-BE49-F238E27FC236}">
                      <a16:creationId xmlns:a16="http://schemas.microsoft.com/office/drawing/2014/main" id="{4FEA193A-4282-E41F-A900-A9C7C81D6FF5}"/>
                    </a:ext>
                  </a:extLst>
                </p14:cNvPr>
                <p14:cNvContentPartPr/>
                <p14:nvPr/>
              </p14:nvContentPartPr>
              <p14:xfrm>
                <a:off x="2781382" y="291853"/>
                <a:ext cx="360" cy="360"/>
              </p14:xfrm>
            </p:contentPart>
          </mc:Choice>
          <mc:Fallback xmlns="">
            <p:pic>
              <p:nvPicPr>
                <p:cNvPr id="15" name="Ink 14">
                  <a:extLst>
                    <a:ext uri="{FF2B5EF4-FFF2-40B4-BE49-F238E27FC236}">
                      <a16:creationId xmlns:a16="http://schemas.microsoft.com/office/drawing/2014/main" id="{4FEA193A-4282-E41F-A900-A9C7C81D6FF5}"/>
                    </a:ext>
                  </a:extLst>
                </p:cNvPr>
                <p:cNvPicPr/>
                <p:nvPr/>
              </p:nvPicPr>
              <p:blipFill>
                <a:blip r:embed="rId29"/>
                <a:stretch>
                  <a:fillRect/>
                </a:stretch>
              </p:blipFill>
              <p:spPr>
                <a:xfrm>
                  <a:off x="2775262" y="285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6" name="Ink 15">
                  <a:extLst>
                    <a:ext uri="{FF2B5EF4-FFF2-40B4-BE49-F238E27FC236}">
                      <a16:creationId xmlns:a16="http://schemas.microsoft.com/office/drawing/2014/main" id="{9633E79E-2064-DDCF-427F-B1601684EA44}"/>
                    </a:ext>
                  </a:extLst>
                </p14:cNvPr>
                <p14:cNvContentPartPr/>
                <p14:nvPr/>
              </p14:nvContentPartPr>
              <p14:xfrm>
                <a:off x="2781382" y="260893"/>
                <a:ext cx="262800" cy="187560"/>
              </p14:xfrm>
            </p:contentPart>
          </mc:Choice>
          <mc:Fallback xmlns="">
            <p:pic>
              <p:nvPicPr>
                <p:cNvPr id="16" name="Ink 15">
                  <a:extLst>
                    <a:ext uri="{FF2B5EF4-FFF2-40B4-BE49-F238E27FC236}">
                      <a16:creationId xmlns:a16="http://schemas.microsoft.com/office/drawing/2014/main" id="{9633E79E-2064-DDCF-427F-B1601684EA44}"/>
                    </a:ext>
                  </a:extLst>
                </p:cNvPr>
                <p:cNvPicPr/>
                <p:nvPr/>
              </p:nvPicPr>
              <p:blipFill>
                <a:blip r:embed="rId36"/>
                <a:stretch>
                  <a:fillRect/>
                </a:stretch>
              </p:blipFill>
              <p:spPr>
                <a:xfrm>
                  <a:off x="2775262" y="254773"/>
                  <a:ext cx="2750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 name="Ink 16">
                  <a:extLst>
                    <a:ext uri="{FF2B5EF4-FFF2-40B4-BE49-F238E27FC236}">
                      <a16:creationId xmlns:a16="http://schemas.microsoft.com/office/drawing/2014/main" id="{A433A63E-65D7-2535-64B1-B8B146132D11}"/>
                    </a:ext>
                  </a:extLst>
                </p14:cNvPr>
                <p14:cNvContentPartPr/>
                <p14:nvPr/>
              </p14:nvContentPartPr>
              <p14:xfrm>
                <a:off x="3280342" y="96373"/>
                <a:ext cx="345240" cy="366480"/>
              </p14:xfrm>
            </p:contentPart>
          </mc:Choice>
          <mc:Fallback xmlns="">
            <p:pic>
              <p:nvPicPr>
                <p:cNvPr id="17" name="Ink 16">
                  <a:extLst>
                    <a:ext uri="{FF2B5EF4-FFF2-40B4-BE49-F238E27FC236}">
                      <a16:creationId xmlns:a16="http://schemas.microsoft.com/office/drawing/2014/main" id="{A433A63E-65D7-2535-64B1-B8B146132D11}"/>
                    </a:ext>
                  </a:extLst>
                </p:cNvPr>
                <p:cNvPicPr/>
                <p:nvPr/>
              </p:nvPicPr>
              <p:blipFill>
                <a:blip r:embed="rId38"/>
                <a:stretch>
                  <a:fillRect/>
                </a:stretch>
              </p:blipFill>
              <p:spPr>
                <a:xfrm>
                  <a:off x="3274222" y="90253"/>
                  <a:ext cx="35748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8" name="Ink 17">
                  <a:extLst>
                    <a:ext uri="{FF2B5EF4-FFF2-40B4-BE49-F238E27FC236}">
                      <a16:creationId xmlns:a16="http://schemas.microsoft.com/office/drawing/2014/main" id="{CCAD19EF-1A94-1B5E-3CFA-26E69F6CF3D8}"/>
                    </a:ext>
                  </a:extLst>
                </p14:cNvPr>
                <p14:cNvContentPartPr/>
                <p14:nvPr/>
              </p14:nvContentPartPr>
              <p14:xfrm>
                <a:off x="3354502" y="272413"/>
                <a:ext cx="298440" cy="69480"/>
              </p14:xfrm>
            </p:contentPart>
          </mc:Choice>
          <mc:Fallback xmlns="">
            <p:pic>
              <p:nvPicPr>
                <p:cNvPr id="18" name="Ink 17">
                  <a:extLst>
                    <a:ext uri="{FF2B5EF4-FFF2-40B4-BE49-F238E27FC236}">
                      <a16:creationId xmlns:a16="http://schemas.microsoft.com/office/drawing/2014/main" id="{CCAD19EF-1A94-1B5E-3CFA-26E69F6CF3D8}"/>
                    </a:ext>
                  </a:extLst>
                </p:cNvPr>
                <p:cNvPicPr/>
                <p:nvPr/>
              </p:nvPicPr>
              <p:blipFill>
                <a:blip r:embed="rId40"/>
                <a:stretch>
                  <a:fillRect/>
                </a:stretch>
              </p:blipFill>
              <p:spPr>
                <a:xfrm>
                  <a:off x="3348382" y="266293"/>
                  <a:ext cx="3106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9" name="Ink 18">
                  <a:extLst>
                    <a:ext uri="{FF2B5EF4-FFF2-40B4-BE49-F238E27FC236}">
                      <a16:creationId xmlns:a16="http://schemas.microsoft.com/office/drawing/2014/main" id="{ED78533F-D6CE-FAF4-FC88-E8830ADF589F}"/>
                    </a:ext>
                  </a:extLst>
                </p14:cNvPr>
                <p14:cNvContentPartPr/>
                <p14:nvPr/>
              </p14:nvContentPartPr>
              <p14:xfrm>
                <a:off x="3683902" y="256933"/>
                <a:ext cx="217440" cy="194760"/>
              </p14:xfrm>
            </p:contentPart>
          </mc:Choice>
          <mc:Fallback xmlns="">
            <p:pic>
              <p:nvPicPr>
                <p:cNvPr id="19" name="Ink 18">
                  <a:extLst>
                    <a:ext uri="{FF2B5EF4-FFF2-40B4-BE49-F238E27FC236}">
                      <a16:creationId xmlns:a16="http://schemas.microsoft.com/office/drawing/2014/main" id="{ED78533F-D6CE-FAF4-FC88-E8830ADF589F}"/>
                    </a:ext>
                  </a:extLst>
                </p:cNvPr>
                <p:cNvPicPr/>
                <p:nvPr/>
              </p:nvPicPr>
              <p:blipFill>
                <a:blip r:embed="rId42"/>
                <a:stretch>
                  <a:fillRect/>
                </a:stretch>
              </p:blipFill>
              <p:spPr>
                <a:xfrm>
                  <a:off x="3677782" y="250813"/>
                  <a:ext cx="2296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0" name="Ink 19">
                  <a:extLst>
                    <a:ext uri="{FF2B5EF4-FFF2-40B4-BE49-F238E27FC236}">
                      <a16:creationId xmlns:a16="http://schemas.microsoft.com/office/drawing/2014/main" id="{F50E08C8-0BBB-C4AF-B5E1-F5FFC4BFE89E}"/>
                    </a:ext>
                  </a:extLst>
                </p14:cNvPr>
                <p14:cNvContentPartPr/>
                <p14:nvPr/>
              </p14:nvContentPartPr>
              <p14:xfrm>
                <a:off x="3983422" y="253693"/>
                <a:ext cx="184320" cy="154800"/>
              </p14:xfrm>
            </p:contentPart>
          </mc:Choice>
          <mc:Fallback xmlns="">
            <p:pic>
              <p:nvPicPr>
                <p:cNvPr id="20" name="Ink 19">
                  <a:extLst>
                    <a:ext uri="{FF2B5EF4-FFF2-40B4-BE49-F238E27FC236}">
                      <a16:creationId xmlns:a16="http://schemas.microsoft.com/office/drawing/2014/main" id="{F50E08C8-0BBB-C4AF-B5E1-F5FFC4BFE89E}"/>
                    </a:ext>
                  </a:extLst>
                </p:cNvPr>
                <p:cNvPicPr/>
                <p:nvPr/>
              </p:nvPicPr>
              <p:blipFill>
                <a:blip r:embed="rId44"/>
                <a:stretch>
                  <a:fillRect/>
                </a:stretch>
              </p:blipFill>
              <p:spPr>
                <a:xfrm>
                  <a:off x="3977302" y="247573"/>
                  <a:ext cx="1965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3" name="Ink 22">
                  <a:extLst>
                    <a:ext uri="{FF2B5EF4-FFF2-40B4-BE49-F238E27FC236}">
                      <a16:creationId xmlns:a16="http://schemas.microsoft.com/office/drawing/2014/main" id="{E6D81D9D-53B1-7BEA-8D11-7D483A789AAA}"/>
                    </a:ext>
                  </a:extLst>
                </p14:cNvPr>
                <p14:cNvContentPartPr/>
                <p14:nvPr/>
              </p14:nvContentPartPr>
              <p14:xfrm>
                <a:off x="4232902" y="106093"/>
                <a:ext cx="351000" cy="486720"/>
              </p14:xfrm>
            </p:contentPart>
          </mc:Choice>
          <mc:Fallback xmlns="">
            <p:pic>
              <p:nvPicPr>
                <p:cNvPr id="23" name="Ink 22">
                  <a:extLst>
                    <a:ext uri="{FF2B5EF4-FFF2-40B4-BE49-F238E27FC236}">
                      <a16:creationId xmlns:a16="http://schemas.microsoft.com/office/drawing/2014/main" id="{E6D81D9D-53B1-7BEA-8D11-7D483A789AAA}"/>
                    </a:ext>
                  </a:extLst>
                </p:cNvPr>
                <p:cNvPicPr/>
                <p:nvPr/>
              </p:nvPicPr>
              <p:blipFill>
                <a:blip r:embed="rId46"/>
                <a:stretch>
                  <a:fillRect/>
                </a:stretch>
              </p:blipFill>
              <p:spPr>
                <a:xfrm>
                  <a:off x="4226782" y="99973"/>
                  <a:ext cx="36324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4" name="Ink 23">
                  <a:extLst>
                    <a:ext uri="{FF2B5EF4-FFF2-40B4-BE49-F238E27FC236}">
                      <a16:creationId xmlns:a16="http://schemas.microsoft.com/office/drawing/2014/main" id="{FB8B94C8-4B1D-F2A5-893F-3A5F8B3634C7}"/>
                    </a:ext>
                  </a:extLst>
                </p14:cNvPr>
                <p14:cNvContentPartPr/>
                <p14:nvPr/>
              </p14:nvContentPartPr>
              <p14:xfrm>
                <a:off x="4626382" y="179893"/>
                <a:ext cx="87840" cy="246960"/>
              </p14:xfrm>
            </p:contentPart>
          </mc:Choice>
          <mc:Fallback xmlns="">
            <p:pic>
              <p:nvPicPr>
                <p:cNvPr id="24" name="Ink 23">
                  <a:extLst>
                    <a:ext uri="{FF2B5EF4-FFF2-40B4-BE49-F238E27FC236}">
                      <a16:creationId xmlns:a16="http://schemas.microsoft.com/office/drawing/2014/main" id="{FB8B94C8-4B1D-F2A5-893F-3A5F8B3634C7}"/>
                    </a:ext>
                  </a:extLst>
                </p:cNvPr>
                <p:cNvPicPr/>
                <p:nvPr/>
              </p:nvPicPr>
              <p:blipFill>
                <a:blip r:embed="rId48"/>
                <a:stretch>
                  <a:fillRect/>
                </a:stretch>
              </p:blipFill>
              <p:spPr>
                <a:xfrm>
                  <a:off x="4620262" y="173773"/>
                  <a:ext cx="1000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5" name="Ink 24">
                  <a:extLst>
                    <a:ext uri="{FF2B5EF4-FFF2-40B4-BE49-F238E27FC236}">
                      <a16:creationId xmlns:a16="http://schemas.microsoft.com/office/drawing/2014/main" id="{0A67CF9B-4041-D06F-E4A8-295F8D2F8AEA}"/>
                    </a:ext>
                  </a:extLst>
                </p14:cNvPr>
                <p14:cNvContentPartPr/>
                <p14:nvPr/>
              </p14:nvContentPartPr>
              <p14:xfrm>
                <a:off x="4752022" y="200773"/>
                <a:ext cx="81720" cy="161640"/>
              </p14:xfrm>
            </p:contentPart>
          </mc:Choice>
          <mc:Fallback xmlns="">
            <p:pic>
              <p:nvPicPr>
                <p:cNvPr id="25" name="Ink 24">
                  <a:extLst>
                    <a:ext uri="{FF2B5EF4-FFF2-40B4-BE49-F238E27FC236}">
                      <a16:creationId xmlns:a16="http://schemas.microsoft.com/office/drawing/2014/main" id="{0A67CF9B-4041-D06F-E4A8-295F8D2F8AEA}"/>
                    </a:ext>
                  </a:extLst>
                </p:cNvPr>
                <p:cNvPicPr/>
                <p:nvPr/>
              </p:nvPicPr>
              <p:blipFill>
                <a:blip r:embed="rId50"/>
                <a:stretch>
                  <a:fillRect/>
                </a:stretch>
              </p:blipFill>
              <p:spPr>
                <a:xfrm>
                  <a:off x="4745902" y="194653"/>
                  <a:ext cx="939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 name="Ink 25">
                  <a:extLst>
                    <a:ext uri="{FF2B5EF4-FFF2-40B4-BE49-F238E27FC236}">
                      <a16:creationId xmlns:a16="http://schemas.microsoft.com/office/drawing/2014/main" id="{92B0F482-1850-C78B-F059-45B9D5C310F1}"/>
                    </a:ext>
                  </a:extLst>
                </p14:cNvPr>
                <p14:cNvContentPartPr/>
                <p14:nvPr/>
              </p14:nvContentPartPr>
              <p14:xfrm>
                <a:off x="4847422" y="189613"/>
                <a:ext cx="221400" cy="234000"/>
              </p14:xfrm>
            </p:contentPart>
          </mc:Choice>
          <mc:Fallback xmlns="">
            <p:pic>
              <p:nvPicPr>
                <p:cNvPr id="26" name="Ink 25">
                  <a:extLst>
                    <a:ext uri="{FF2B5EF4-FFF2-40B4-BE49-F238E27FC236}">
                      <a16:creationId xmlns:a16="http://schemas.microsoft.com/office/drawing/2014/main" id="{92B0F482-1850-C78B-F059-45B9D5C310F1}"/>
                    </a:ext>
                  </a:extLst>
                </p:cNvPr>
                <p:cNvPicPr/>
                <p:nvPr/>
              </p:nvPicPr>
              <p:blipFill>
                <a:blip r:embed="rId52"/>
                <a:stretch>
                  <a:fillRect/>
                </a:stretch>
              </p:blipFill>
              <p:spPr>
                <a:xfrm>
                  <a:off x="4841302" y="183493"/>
                  <a:ext cx="2336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7" name="Ink 26">
                  <a:extLst>
                    <a:ext uri="{FF2B5EF4-FFF2-40B4-BE49-F238E27FC236}">
                      <a16:creationId xmlns:a16="http://schemas.microsoft.com/office/drawing/2014/main" id="{32D3B351-4D7A-C888-BD4D-D5DB9FD1DA5D}"/>
                    </a:ext>
                  </a:extLst>
                </p14:cNvPr>
                <p14:cNvContentPartPr/>
                <p14:nvPr/>
              </p14:nvContentPartPr>
              <p14:xfrm>
                <a:off x="4830502" y="78733"/>
                <a:ext cx="27360" cy="41400"/>
              </p14:xfrm>
            </p:contentPart>
          </mc:Choice>
          <mc:Fallback xmlns="">
            <p:pic>
              <p:nvPicPr>
                <p:cNvPr id="27" name="Ink 26">
                  <a:extLst>
                    <a:ext uri="{FF2B5EF4-FFF2-40B4-BE49-F238E27FC236}">
                      <a16:creationId xmlns:a16="http://schemas.microsoft.com/office/drawing/2014/main" id="{32D3B351-4D7A-C888-BD4D-D5DB9FD1DA5D}"/>
                    </a:ext>
                  </a:extLst>
                </p:cNvPr>
                <p:cNvPicPr/>
                <p:nvPr/>
              </p:nvPicPr>
              <p:blipFill>
                <a:blip r:embed="rId54"/>
                <a:stretch>
                  <a:fillRect/>
                </a:stretch>
              </p:blipFill>
              <p:spPr>
                <a:xfrm>
                  <a:off x="4824382" y="72613"/>
                  <a:ext cx="396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1" name="Ink 30">
                  <a:extLst>
                    <a:ext uri="{FF2B5EF4-FFF2-40B4-BE49-F238E27FC236}">
                      <a16:creationId xmlns:a16="http://schemas.microsoft.com/office/drawing/2014/main" id="{A649EB38-D09C-BB5E-E841-C8485D2CEBF7}"/>
                    </a:ext>
                  </a:extLst>
                </p14:cNvPr>
                <p14:cNvContentPartPr/>
                <p14:nvPr/>
              </p14:nvContentPartPr>
              <p14:xfrm>
                <a:off x="5344942" y="237853"/>
                <a:ext cx="9000" cy="16920"/>
              </p14:xfrm>
            </p:contentPart>
          </mc:Choice>
          <mc:Fallback xmlns="">
            <p:pic>
              <p:nvPicPr>
                <p:cNvPr id="31" name="Ink 30">
                  <a:extLst>
                    <a:ext uri="{FF2B5EF4-FFF2-40B4-BE49-F238E27FC236}">
                      <a16:creationId xmlns:a16="http://schemas.microsoft.com/office/drawing/2014/main" id="{A649EB38-D09C-BB5E-E841-C8485D2CEBF7}"/>
                    </a:ext>
                  </a:extLst>
                </p:cNvPr>
                <p:cNvPicPr/>
                <p:nvPr/>
              </p:nvPicPr>
              <p:blipFill>
                <a:blip r:embed="rId56"/>
                <a:stretch>
                  <a:fillRect/>
                </a:stretch>
              </p:blipFill>
              <p:spPr>
                <a:xfrm>
                  <a:off x="5338822" y="231733"/>
                  <a:ext cx="21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2" name="Ink 31">
                  <a:extLst>
                    <a:ext uri="{FF2B5EF4-FFF2-40B4-BE49-F238E27FC236}">
                      <a16:creationId xmlns:a16="http://schemas.microsoft.com/office/drawing/2014/main" id="{2CC9AB55-121C-53D1-E9AA-C02886513C91}"/>
                    </a:ext>
                  </a:extLst>
                </p14:cNvPr>
                <p14:cNvContentPartPr/>
                <p14:nvPr/>
              </p14:nvContentPartPr>
              <p14:xfrm>
                <a:off x="5396422" y="453493"/>
                <a:ext cx="21600" cy="25920"/>
              </p14:xfrm>
            </p:contentPart>
          </mc:Choice>
          <mc:Fallback xmlns="">
            <p:pic>
              <p:nvPicPr>
                <p:cNvPr id="32" name="Ink 31">
                  <a:extLst>
                    <a:ext uri="{FF2B5EF4-FFF2-40B4-BE49-F238E27FC236}">
                      <a16:creationId xmlns:a16="http://schemas.microsoft.com/office/drawing/2014/main" id="{2CC9AB55-121C-53D1-E9AA-C02886513C91}"/>
                    </a:ext>
                  </a:extLst>
                </p:cNvPr>
                <p:cNvPicPr/>
                <p:nvPr/>
              </p:nvPicPr>
              <p:blipFill>
                <a:blip r:embed="rId58"/>
                <a:stretch>
                  <a:fillRect/>
                </a:stretch>
              </p:blipFill>
              <p:spPr>
                <a:xfrm>
                  <a:off x="5390302" y="447373"/>
                  <a:ext cx="33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3" name="Ink 32">
                  <a:extLst>
                    <a:ext uri="{FF2B5EF4-FFF2-40B4-BE49-F238E27FC236}">
                      <a16:creationId xmlns:a16="http://schemas.microsoft.com/office/drawing/2014/main" id="{80507BD3-B11F-0AE1-5E76-E44D675D8FAC}"/>
                    </a:ext>
                  </a:extLst>
                </p14:cNvPr>
                <p14:cNvContentPartPr/>
                <p14:nvPr/>
              </p14:nvContentPartPr>
              <p14:xfrm>
                <a:off x="907942" y="956053"/>
                <a:ext cx="319680" cy="469080"/>
              </p14:xfrm>
            </p:contentPart>
          </mc:Choice>
          <mc:Fallback xmlns="">
            <p:pic>
              <p:nvPicPr>
                <p:cNvPr id="33" name="Ink 32">
                  <a:extLst>
                    <a:ext uri="{FF2B5EF4-FFF2-40B4-BE49-F238E27FC236}">
                      <a16:creationId xmlns:a16="http://schemas.microsoft.com/office/drawing/2014/main" id="{80507BD3-B11F-0AE1-5E76-E44D675D8FAC}"/>
                    </a:ext>
                  </a:extLst>
                </p:cNvPr>
                <p:cNvPicPr/>
                <p:nvPr/>
              </p:nvPicPr>
              <p:blipFill>
                <a:blip r:embed="rId60"/>
                <a:stretch>
                  <a:fillRect/>
                </a:stretch>
              </p:blipFill>
              <p:spPr>
                <a:xfrm>
                  <a:off x="901822" y="949933"/>
                  <a:ext cx="33192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 name="Ink 33">
                  <a:extLst>
                    <a:ext uri="{FF2B5EF4-FFF2-40B4-BE49-F238E27FC236}">
                      <a16:creationId xmlns:a16="http://schemas.microsoft.com/office/drawing/2014/main" id="{A1983C8A-A18F-B0BB-9B36-B59BDDD04636}"/>
                    </a:ext>
                  </a:extLst>
                </p14:cNvPr>
                <p14:cNvContentPartPr/>
                <p14:nvPr/>
              </p14:nvContentPartPr>
              <p14:xfrm>
                <a:off x="824422" y="742213"/>
                <a:ext cx="376200" cy="193320"/>
              </p14:xfrm>
            </p:contentPart>
          </mc:Choice>
          <mc:Fallback xmlns="">
            <p:pic>
              <p:nvPicPr>
                <p:cNvPr id="34" name="Ink 33">
                  <a:extLst>
                    <a:ext uri="{FF2B5EF4-FFF2-40B4-BE49-F238E27FC236}">
                      <a16:creationId xmlns:a16="http://schemas.microsoft.com/office/drawing/2014/main" id="{A1983C8A-A18F-B0BB-9B36-B59BDDD04636}"/>
                    </a:ext>
                  </a:extLst>
                </p:cNvPr>
                <p:cNvPicPr/>
                <p:nvPr/>
              </p:nvPicPr>
              <p:blipFill>
                <a:blip r:embed="rId62"/>
                <a:stretch>
                  <a:fillRect/>
                </a:stretch>
              </p:blipFill>
              <p:spPr>
                <a:xfrm>
                  <a:off x="818302" y="736093"/>
                  <a:ext cx="3884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 name="Ink 34">
                  <a:extLst>
                    <a:ext uri="{FF2B5EF4-FFF2-40B4-BE49-F238E27FC236}">
                      <a16:creationId xmlns:a16="http://schemas.microsoft.com/office/drawing/2014/main" id="{C799AA64-0091-8E6D-F076-253E0CD6776D}"/>
                    </a:ext>
                  </a:extLst>
                </p14:cNvPr>
                <p14:cNvContentPartPr/>
                <p14:nvPr/>
              </p14:nvContentPartPr>
              <p14:xfrm>
                <a:off x="1580782" y="865333"/>
                <a:ext cx="399240" cy="87840"/>
              </p14:xfrm>
            </p:contentPart>
          </mc:Choice>
          <mc:Fallback xmlns="">
            <p:pic>
              <p:nvPicPr>
                <p:cNvPr id="35" name="Ink 34">
                  <a:extLst>
                    <a:ext uri="{FF2B5EF4-FFF2-40B4-BE49-F238E27FC236}">
                      <a16:creationId xmlns:a16="http://schemas.microsoft.com/office/drawing/2014/main" id="{C799AA64-0091-8E6D-F076-253E0CD6776D}"/>
                    </a:ext>
                  </a:extLst>
                </p:cNvPr>
                <p:cNvPicPr/>
                <p:nvPr/>
              </p:nvPicPr>
              <p:blipFill>
                <a:blip r:embed="rId64"/>
                <a:stretch>
                  <a:fillRect/>
                </a:stretch>
              </p:blipFill>
              <p:spPr>
                <a:xfrm>
                  <a:off x="1574662" y="859213"/>
                  <a:ext cx="41148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6" name="Ink 35">
                  <a:extLst>
                    <a:ext uri="{FF2B5EF4-FFF2-40B4-BE49-F238E27FC236}">
                      <a16:creationId xmlns:a16="http://schemas.microsoft.com/office/drawing/2014/main" id="{C09AE381-3607-F2A3-6807-73EB48EF804D}"/>
                    </a:ext>
                  </a:extLst>
                </p14:cNvPr>
                <p14:cNvContentPartPr/>
                <p14:nvPr/>
              </p14:nvContentPartPr>
              <p14:xfrm>
                <a:off x="1693462" y="1041373"/>
                <a:ext cx="442440" cy="59400"/>
              </p14:xfrm>
            </p:contentPart>
          </mc:Choice>
          <mc:Fallback xmlns="">
            <p:pic>
              <p:nvPicPr>
                <p:cNvPr id="36" name="Ink 35">
                  <a:extLst>
                    <a:ext uri="{FF2B5EF4-FFF2-40B4-BE49-F238E27FC236}">
                      <a16:creationId xmlns:a16="http://schemas.microsoft.com/office/drawing/2014/main" id="{C09AE381-3607-F2A3-6807-73EB48EF804D}"/>
                    </a:ext>
                  </a:extLst>
                </p:cNvPr>
                <p:cNvPicPr/>
                <p:nvPr/>
              </p:nvPicPr>
              <p:blipFill>
                <a:blip r:embed="rId66"/>
                <a:stretch>
                  <a:fillRect/>
                </a:stretch>
              </p:blipFill>
              <p:spPr>
                <a:xfrm>
                  <a:off x="1687342" y="1035253"/>
                  <a:ext cx="4546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7B706998-5184-7AE4-304A-F466E79848F6}"/>
                    </a:ext>
                  </a:extLst>
                </p14:cNvPr>
                <p14:cNvContentPartPr/>
                <p14:nvPr/>
              </p14:nvContentPartPr>
              <p14:xfrm>
                <a:off x="3589942" y="757693"/>
                <a:ext cx="89280" cy="331200"/>
              </p14:xfrm>
            </p:contentPart>
          </mc:Choice>
          <mc:Fallback xmlns="">
            <p:pic>
              <p:nvPicPr>
                <p:cNvPr id="43" name="Ink 42">
                  <a:extLst>
                    <a:ext uri="{FF2B5EF4-FFF2-40B4-BE49-F238E27FC236}">
                      <a16:creationId xmlns:a16="http://schemas.microsoft.com/office/drawing/2014/main" id="{7B706998-5184-7AE4-304A-F466E79848F6}"/>
                    </a:ext>
                  </a:extLst>
                </p:cNvPr>
                <p:cNvPicPr/>
                <p:nvPr/>
              </p:nvPicPr>
              <p:blipFill>
                <a:blip r:embed="rId68"/>
                <a:stretch>
                  <a:fillRect/>
                </a:stretch>
              </p:blipFill>
              <p:spPr>
                <a:xfrm>
                  <a:off x="3583822" y="751573"/>
                  <a:ext cx="10152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4" name="Ink 43">
                  <a:extLst>
                    <a:ext uri="{FF2B5EF4-FFF2-40B4-BE49-F238E27FC236}">
                      <a16:creationId xmlns:a16="http://schemas.microsoft.com/office/drawing/2014/main" id="{C0E84162-08A2-49E3-4AF5-E3CD364F2399}"/>
                    </a:ext>
                  </a:extLst>
                </p14:cNvPr>
                <p14:cNvContentPartPr/>
                <p14:nvPr/>
              </p14:nvContentPartPr>
              <p14:xfrm>
                <a:off x="3499942" y="917893"/>
                <a:ext cx="217080" cy="64440"/>
              </p14:xfrm>
            </p:contentPart>
          </mc:Choice>
          <mc:Fallback xmlns="">
            <p:pic>
              <p:nvPicPr>
                <p:cNvPr id="44" name="Ink 43">
                  <a:extLst>
                    <a:ext uri="{FF2B5EF4-FFF2-40B4-BE49-F238E27FC236}">
                      <a16:creationId xmlns:a16="http://schemas.microsoft.com/office/drawing/2014/main" id="{C0E84162-08A2-49E3-4AF5-E3CD364F2399}"/>
                    </a:ext>
                  </a:extLst>
                </p:cNvPr>
                <p:cNvPicPr/>
                <p:nvPr/>
              </p:nvPicPr>
              <p:blipFill>
                <a:blip r:embed="rId70"/>
                <a:stretch>
                  <a:fillRect/>
                </a:stretch>
              </p:blipFill>
              <p:spPr>
                <a:xfrm>
                  <a:off x="3493822" y="911773"/>
                  <a:ext cx="2293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C68960E1-2C67-6531-5AB8-756A972FBFDB}"/>
                    </a:ext>
                  </a:extLst>
                </p14:cNvPr>
                <p14:cNvContentPartPr/>
                <p14:nvPr/>
              </p14:nvContentPartPr>
              <p14:xfrm>
                <a:off x="4231462" y="716653"/>
                <a:ext cx="252720" cy="410400"/>
              </p14:xfrm>
            </p:contentPart>
          </mc:Choice>
          <mc:Fallback xmlns="">
            <p:pic>
              <p:nvPicPr>
                <p:cNvPr id="47" name="Ink 46">
                  <a:extLst>
                    <a:ext uri="{FF2B5EF4-FFF2-40B4-BE49-F238E27FC236}">
                      <a16:creationId xmlns:a16="http://schemas.microsoft.com/office/drawing/2014/main" id="{C68960E1-2C67-6531-5AB8-756A972FBFDB}"/>
                    </a:ext>
                  </a:extLst>
                </p:cNvPr>
                <p:cNvPicPr/>
                <p:nvPr/>
              </p:nvPicPr>
              <p:blipFill>
                <a:blip r:embed="rId72"/>
                <a:stretch>
                  <a:fillRect/>
                </a:stretch>
              </p:blipFill>
              <p:spPr>
                <a:xfrm>
                  <a:off x="4225342" y="710533"/>
                  <a:ext cx="2649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D26CEAA3-CDCE-65EF-1E53-75ABC4E4E6F6}"/>
                    </a:ext>
                  </a:extLst>
                </p14:cNvPr>
                <p14:cNvContentPartPr/>
                <p14:nvPr/>
              </p14:nvContentPartPr>
              <p14:xfrm>
                <a:off x="4258102" y="906373"/>
                <a:ext cx="97560" cy="484560"/>
              </p14:xfrm>
            </p:contentPart>
          </mc:Choice>
          <mc:Fallback xmlns="">
            <p:pic>
              <p:nvPicPr>
                <p:cNvPr id="48" name="Ink 47">
                  <a:extLst>
                    <a:ext uri="{FF2B5EF4-FFF2-40B4-BE49-F238E27FC236}">
                      <a16:creationId xmlns:a16="http://schemas.microsoft.com/office/drawing/2014/main" id="{D26CEAA3-CDCE-65EF-1E53-75ABC4E4E6F6}"/>
                    </a:ext>
                  </a:extLst>
                </p:cNvPr>
                <p:cNvPicPr/>
                <p:nvPr/>
              </p:nvPicPr>
              <p:blipFill>
                <a:blip r:embed="rId74"/>
                <a:stretch>
                  <a:fillRect/>
                </a:stretch>
              </p:blipFill>
              <p:spPr>
                <a:xfrm>
                  <a:off x="4251982" y="900253"/>
                  <a:ext cx="10980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DA36DFBE-3260-0149-4559-9B70E7B01AE0}"/>
                    </a:ext>
                  </a:extLst>
                </p14:cNvPr>
                <p14:cNvContentPartPr/>
                <p14:nvPr/>
              </p14:nvContentPartPr>
              <p14:xfrm>
                <a:off x="4542502" y="1032373"/>
                <a:ext cx="57240" cy="173520"/>
              </p14:xfrm>
            </p:contentPart>
          </mc:Choice>
          <mc:Fallback xmlns="">
            <p:pic>
              <p:nvPicPr>
                <p:cNvPr id="49" name="Ink 48">
                  <a:extLst>
                    <a:ext uri="{FF2B5EF4-FFF2-40B4-BE49-F238E27FC236}">
                      <a16:creationId xmlns:a16="http://schemas.microsoft.com/office/drawing/2014/main" id="{DA36DFBE-3260-0149-4559-9B70E7B01AE0}"/>
                    </a:ext>
                  </a:extLst>
                </p:cNvPr>
                <p:cNvPicPr/>
                <p:nvPr/>
              </p:nvPicPr>
              <p:blipFill>
                <a:blip r:embed="rId76"/>
                <a:stretch>
                  <a:fillRect/>
                </a:stretch>
              </p:blipFill>
              <p:spPr>
                <a:xfrm>
                  <a:off x="4536382" y="1026253"/>
                  <a:ext cx="694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78B7002B-95A2-B98F-1DDD-D36373767816}"/>
                    </a:ext>
                  </a:extLst>
                </p14:cNvPr>
                <p14:cNvContentPartPr/>
                <p14:nvPr/>
              </p14:nvContentPartPr>
              <p14:xfrm>
                <a:off x="4757782" y="851653"/>
                <a:ext cx="154440" cy="239040"/>
              </p14:xfrm>
            </p:contentPart>
          </mc:Choice>
          <mc:Fallback xmlns="">
            <p:pic>
              <p:nvPicPr>
                <p:cNvPr id="50" name="Ink 49">
                  <a:extLst>
                    <a:ext uri="{FF2B5EF4-FFF2-40B4-BE49-F238E27FC236}">
                      <a16:creationId xmlns:a16="http://schemas.microsoft.com/office/drawing/2014/main" id="{78B7002B-95A2-B98F-1DDD-D36373767816}"/>
                    </a:ext>
                  </a:extLst>
                </p:cNvPr>
                <p:cNvPicPr/>
                <p:nvPr/>
              </p:nvPicPr>
              <p:blipFill>
                <a:blip r:embed="rId78"/>
                <a:stretch>
                  <a:fillRect/>
                </a:stretch>
              </p:blipFill>
              <p:spPr>
                <a:xfrm>
                  <a:off x="4751662" y="845533"/>
                  <a:ext cx="1666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Ink 50">
                  <a:extLst>
                    <a:ext uri="{FF2B5EF4-FFF2-40B4-BE49-F238E27FC236}">
                      <a16:creationId xmlns:a16="http://schemas.microsoft.com/office/drawing/2014/main" id="{76302D21-E3E2-C052-2F3C-77A13426696E}"/>
                    </a:ext>
                  </a:extLst>
                </p14:cNvPr>
                <p14:cNvContentPartPr/>
                <p14:nvPr/>
              </p14:nvContentPartPr>
              <p14:xfrm>
                <a:off x="4941382" y="817453"/>
                <a:ext cx="209160" cy="242280"/>
              </p14:xfrm>
            </p:contentPart>
          </mc:Choice>
          <mc:Fallback xmlns="">
            <p:pic>
              <p:nvPicPr>
                <p:cNvPr id="51" name="Ink 50">
                  <a:extLst>
                    <a:ext uri="{FF2B5EF4-FFF2-40B4-BE49-F238E27FC236}">
                      <a16:creationId xmlns:a16="http://schemas.microsoft.com/office/drawing/2014/main" id="{76302D21-E3E2-C052-2F3C-77A13426696E}"/>
                    </a:ext>
                  </a:extLst>
                </p:cNvPr>
                <p:cNvPicPr/>
                <p:nvPr/>
              </p:nvPicPr>
              <p:blipFill>
                <a:blip r:embed="rId80"/>
                <a:stretch>
                  <a:fillRect/>
                </a:stretch>
              </p:blipFill>
              <p:spPr>
                <a:xfrm>
                  <a:off x="4935262" y="811333"/>
                  <a:ext cx="2214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Ink 51">
                  <a:extLst>
                    <a:ext uri="{FF2B5EF4-FFF2-40B4-BE49-F238E27FC236}">
                      <a16:creationId xmlns:a16="http://schemas.microsoft.com/office/drawing/2014/main" id="{C95ECD05-8BDD-D19C-655D-D441E8A6D2D7}"/>
                    </a:ext>
                  </a:extLst>
                </p14:cNvPr>
                <p14:cNvContentPartPr/>
                <p14:nvPr/>
              </p14:nvContentPartPr>
              <p14:xfrm>
                <a:off x="5145502" y="928333"/>
                <a:ext cx="37440" cy="222120"/>
              </p14:xfrm>
            </p:contentPart>
          </mc:Choice>
          <mc:Fallback xmlns="">
            <p:pic>
              <p:nvPicPr>
                <p:cNvPr id="52" name="Ink 51">
                  <a:extLst>
                    <a:ext uri="{FF2B5EF4-FFF2-40B4-BE49-F238E27FC236}">
                      <a16:creationId xmlns:a16="http://schemas.microsoft.com/office/drawing/2014/main" id="{C95ECD05-8BDD-D19C-655D-D441E8A6D2D7}"/>
                    </a:ext>
                  </a:extLst>
                </p:cNvPr>
                <p:cNvPicPr/>
                <p:nvPr/>
              </p:nvPicPr>
              <p:blipFill>
                <a:blip r:embed="rId82"/>
                <a:stretch>
                  <a:fillRect/>
                </a:stretch>
              </p:blipFill>
              <p:spPr>
                <a:xfrm>
                  <a:off x="5139382" y="922213"/>
                  <a:ext cx="496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Ink 52">
                  <a:extLst>
                    <a:ext uri="{FF2B5EF4-FFF2-40B4-BE49-F238E27FC236}">
                      <a16:creationId xmlns:a16="http://schemas.microsoft.com/office/drawing/2014/main" id="{E592FEBC-B638-D9E1-FF89-1C6599B9C9F1}"/>
                    </a:ext>
                  </a:extLst>
                </p14:cNvPr>
                <p14:cNvContentPartPr/>
                <p14:nvPr/>
              </p14:nvContentPartPr>
              <p14:xfrm>
                <a:off x="5614582" y="711973"/>
                <a:ext cx="67320" cy="367560"/>
              </p14:xfrm>
            </p:contentPart>
          </mc:Choice>
          <mc:Fallback xmlns="">
            <p:pic>
              <p:nvPicPr>
                <p:cNvPr id="53" name="Ink 52">
                  <a:extLst>
                    <a:ext uri="{FF2B5EF4-FFF2-40B4-BE49-F238E27FC236}">
                      <a16:creationId xmlns:a16="http://schemas.microsoft.com/office/drawing/2014/main" id="{E592FEBC-B638-D9E1-FF89-1C6599B9C9F1}"/>
                    </a:ext>
                  </a:extLst>
                </p:cNvPr>
                <p:cNvPicPr/>
                <p:nvPr/>
              </p:nvPicPr>
              <p:blipFill>
                <a:blip r:embed="rId84"/>
                <a:stretch>
                  <a:fillRect/>
                </a:stretch>
              </p:blipFill>
              <p:spPr>
                <a:xfrm>
                  <a:off x="5608462" y="705853"/>
                  <a:ext cx="795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4" name="Ink 53">
                  <a:extLst>
                    <a:ext uri="{FF2B5EF4-FFF2-40B4-BE49-F238E27FC236}">
                      <a16:creationId xmlns:a16="http://schemas.microsoft.com/office/drawing/2014/main" id="{F14D6D5F-CFFF-BC86-B4D9-1C2F6E6F596B}"/>
                    </a:ext>
                  </a:extLst>
                </p14:cNvPr>
                <p14:cNvContentPartPr/>
                <p14:nvPr/>
              </p14:nvContentPartPr>
              <p14:xfrm>
                <a:off x="5494702" y="906373"/>
                <a:ext cx="297000" cy="83880"/>
              </p14:xfrm>
            </p:contentPart>
          </mc:Choice>
          <mc:Fallback xmlns="">
            <p:pic>
              <p:nvPicPr>
                <p:cNvPr id="54" name="Ink 53">
                  <a:extLst>
                    <a:ext uri="{FF2B5EF4-FFF2-40B4-BE49-F238E27FC236}">
                      <a16:creationId xmlns:a16="http://schemas.microsoft.com/office/drawing/2014/main" id="{F14D6D5F-CFFF-BC86-B4D9-1C2F6E6F596B}"/>
                    </a:ext>
                  </a:extLst>
                </p:cNvPr>
                <p:cNvPicPr/>
                <p:nvPr/>
              </p:nvPicPr>
              <p:blipFill>
                <a:blip r:embed="rId86"/>
                <a:stretch>
                  <a:fillRect/>
                </a:stretch>
              </p:blipFill>
              <p:spPr>
                <a:xfrm>
                  <a:off x="5488582" y="900253"/>
                  <a:ext cx="3092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0" name="Ink 79">
                  <a:extLst>
                    <a:ext uri="{FF2B5EF4-FFF2-40B4-BE49-F238E27FC236}">
                      <a16:creationId xmlns:a16="http://schemas.microsoft.com/office/drawing/2014/main" id="{A667357F-DBAA-D865-3797-BB50F6084FAF}"/>
                    </a:ext>
                  </a:extLst>
                </p14:cNvPr>
                <p14:cNvContentPartPr/>
                <p14:nvPr/>
              </p14:nvContentPartPr>
              <p14:xfrm>
                <a:off x="9685462" y="534493"/>
                <a:ext cx="36000" cy="378360"/>
              </p14:xfrm>
            </p:contentPart>
          </mc:Choice>
          <mc:Fallback xmlns="">
            <p:pic>
              <p:nvPicPr>
                <p:cNvPr id="80" name="Ink 79">
                  <a:extLst>
                    <a:ext uri="{FF2B5EF4-FFF2-40B4-BE49-F238E27FC236}">
                      <a16:creationId xmlns:a16="http://schemas.microsoft.com/office/drawing/2014/main" id="{A667357F-DBAA-D865-3797-BB50F6084FAF}"/>
                    </a:ext>
                  </a:extLst>
                </p:cNvPr>
                <p:cNvPicPr/>
                <p:nvPr/>
              </p:nvPicPr>
              <p:blipFill>
                <a:blip r:embed="rId88"/>
                <a:stretch>
                  <a:fillRect/>
                </a:stretch>
              </p:blipFill>
              <p:spPr>
                <a:xfrm>
                  <a:off x="9679342" y="528373"/>
                  <a:ext cx="4824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1" name="Ink 80">
                  <a:extLst>
                    <a:ext uri="{FF2B5EF4-FFF2-40B4-BE49-F238E27FC236}">
                      <a16:creationId xmlns:a16="http://schemas.microsoft.com/office/drawing/2014/main" id="{E3DB50B7-70A5-75AE-19D7-44D5150EAA62}"/>
                    </a:ext>
                  </a:extLst>
                </p14:cNvPr>
                <p14:cNvContentPartPr/>
                <p14:nvPr/>
              </p14:nvContentPartPr>
              <p14:xfrm>
                <a:off x="9675382" y="501013"/>
                <a:ext cx="207360" cy="235080"/>
              </p14:xfrm>
            </p:contentPart>
          </mc:Choice>
          <mc:Fallback xmlns="">
            <p:pic>
              <p:nvPicPr>
                <p:cNvPr id="81" name="Ink 80">
                  <a:extLst>
                    <a:ext uri="{FF2B5EF4-FFF2-40B4-BE49-F238E27FC236}">
                      <a16:creationId xmlns:a16="http://schemas.microsoft.com/office/drawing/2014/main" id="{E3DB50B7-70A5-75AE-19D7-44D5150EAA62}"/>
                    </a:ext>
                  </a:extLst>
                </p:cNvPr>
                <p:cNvPicPr/>
                <p:nvPr/>
              </p:nvPicPr>
              <p:blipFill>
                <a:blip r:embed="rId90"/>
                <a:stretch>
                  <a:fillRect/>
                </a:stretch>
              </p:blipFill>
              <p:spPr>
                <a:xfrm>
                  <a:off x="9669262" y="494893"/>
                  <a:ext cx="2196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2" name="Ink 81">
                  <a:extLst>
                    <a:ext uri="{FF2B5EF4-FFF2-40B4-BE49-F238E27FC236}">
                      <a16:creationId xmlns:a16="http://schemas.microsoft.com/office/drawing/2014/main" id="{8F1F6414-032E-24EF-B889-A853A77CC332}"/>
                    </a:ext>
                  </a:extLst>
                </p14:cNvPr>
                <p14:cNvContentPartPr/>
                <p14:nvPr/>
              </p14:nvContentPartPr>
              <p14:xfrm>
                <a:off x="9644062" y="663373"/>
                <a:ext cx="128520" cy="473040"/>
              </p14:xfrm>
            </p:contentPart>
          </mc:Choice>
          <mc:Fallback xmlns="">
            <p:pic>
              <p:nvPicPr>
                <p:cNvPr id="82" name="Ink 81">
                  <a:extLst>
                    <a:ext uri="{FF2B5EF4-FFF2-40B4-BE49-F238E27FC236}">
                      <a16:creationId xmlns:a16="http://schemas.microsoft.com/office/drawing/2014/main" id="{8F1F6414-032E-24EF-B889-A853A77CC332}"/>
                    </a:ext>
                  </a:extLst>
                </p:cNvPr>
                <p:cNvPicPr/>
                <p:nvPr/>
              </p:nvPicPr>
              <p:blipFill>
                <a:blip r:embed="rId92"/>
                <a:stretch>
                  <a:fillRect/>
                </a:stretch>
              </p:blipFill>
              <p:spPr>
                <a:xfrm>
                  <a:off x="9637942" y="657253"/>
                  <a:ext cx="140760" cy="485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3" name="Ink 82">
                  <a:extLst>
                    <a:ext uri="{FF2B5EF4-FFF2-40B4-BE49-F238E27FC236}">
                      <a16:creationId xmlns:a16="http://schemas.microsoft.com/office/drawing/2014/main" id="{E912468F-F390-E4EC-330A-401770CE9D71}"/>
                    </a:ext>
                  </a:extLst>
                </p14:cNvPr>
                <p14:cNvContentPartPr/>
                <p14:nvPr/>
              </p14:nvContentPartPr>
              <p14:xfrm>
                <a:off x="9710302" y="751213"/>
                <a:ext cx="204480" cy="245520"/>
              </p14:xfrm>
            </p:contentPart>
          </mc:Choice>
          <mc:Fallback xmlns="">
            <p:pic>
              <p:nvPicPr>
                <p:cNvPr id="83" name="Ink 82">
                  <a:extLst>
                    <a:ext uri="{FF2B5EF4-FFF2-40B4-BE49-F238E27FC236}">
                      <a16:creationId xmlns:a16="http://schemas.microsoft.com/office/drawing/2014/main" id="{E912468F-F390-E4EC-330A-401770CE9D71}"/>
                    </a:ext>
                  </a:extLst>
                </p:cNvPr>
                <p:cNvPicPr/>
                <p:nvPr/>
              </p:nvPicPr>
              <p:blipFill>
                <a:blip r:embed="rId94"/>
                <a:stretch>
                  <a:fillRect/>
                </a:stretch>
              </p:blipFill>
              <p:spPr>
                <a:xfrm>
                  <a:off x="9704182" y="745093"/>
                  <a:ext cx="2167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4" name="Ink 83">
                  <a:extLst>
                    <a:ext uri="{FF2B5EF4-FFF2-40B4-BE49-F238E27FC236}">
                      <a16:creationId xmlns:a16="http://schemas.microsoft.com/office/drawing/2014/main" id="{8A9AB853-EBC8-E678-F681-5B1451E595E0}"/>
                    </a:ext>
                  </a:extLst>
                </p14:cNvPr>
                <p14:cNvContentPartPr/>
                <p14:nvPr/>
              </p14:nvContentPartPr>
              <p14:xfrm>
                <a:off x="9670702" y="778213"/>
                <a:ext cx="65160" cy="417960"/>
              </p14:xfrm>
            </p:contentPart>
          </mc:Choice>
          <mc:Fallback xmlns="">
            <p:pic>
              <p:nvPicPr>
                <p:cNvPr id="84" name="Ink 83">
                  <a:extLst>
                    <a:ext uri="{FF2B5EF4-FFF2-40B4-BE49-F238E27FC236}">
                      <a16:creationId xmlns:a16="http://schemas.microsoft.com/office/drawing/2014/main" id="{8A9AB853-EBC8-E678-F681-5B1451E595E0}"/>
                    </a:ext>
                  </a:extLst>
                </p:cNvPr>
                <p:cNvPicPr/>
                <p:nvPr/>
              </p:nvPicPr>
              <p:blipFill>
                <a:blip r:embed="rId96"/>
                <a:stretch>
                  <a:fillRect/>
                </a:stretch>
              </p:blipFill>
              <p:spPr>
                <a:xfrm>
                  <a:off x="9664582" y="772093"/>
                  <a:ext cx="7740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5" name="Ink 84">
                  <a:extLst>
                    <a:ext uri="{FF2B5EF4-FFF2-40B4-BE49-F238E27FC236}">
                      <a16:creationId xmlns:a16="http://schemas.microsoft.com/office/drawing/2014/main" id="{8878150D-706C-562A-F2DA-6E911449DC60}"/>
                    </a:ext>
                  </a:extLst>
                </p14:cNvPr>
                <p14:cNvContentPartPr/>
                <p14:nvPr/>
              </p14:nvContentPartPr>
              <p14:xfrm>
                <a:off x="9909382" y="1013293"/>
                <a:ext cx="120240" cy="120600"/>
              </p14:xfrm>
            </p:contentPart>
          </mc:Choice>
          <mc:Fallback xmlns="">
            <p:pic>
              <p:nvPicPr>
                <p:cNvPr id="85" name="Ink 84">
                  <a:extLst>
                    <a:ext uri="{FF2B5EF4-FFF2-40B4-BE49-F238E27FC236}">
                      <a16:creationId xmlns:a16="http://schemas.microsoft.com/office/drawing/2014/main" id="{8878150D-706C-562A-F2DA-6E911449DC60}"/>
                    </a:ext>
                  </a:extLst>
                </p:cNvPr>
                <p:cNvPicPr/>
                <p:nvPr/>
              </p:nvPicPr>
              <p:blipFill>
                <a:blip r:embed="rId98"/>
                <a:stretch>
                  <a:fillRect/>
                </a:stretch>
              </p:blipFill>
              <p:spPr>
                <a:xfrm>
                  <a:off x="9903262" y="1007173"/>
                  <a:ext cx="132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6" name="Ink 85">
                  <a:extLst>
                    <a:ext uri="{FF2B5EF4-FFF2-40B4-BE49-F238E27FC236}">
                      <a16:creationId xmlns:a16="http://schemas.microsoft.com/office/drawing/2014/main" id="{037184DC-0803-0649-A2B3-7AE95FAD43DF}"/>
                    </a:ext>
                  </a:extLst>
                </p14:cNvPr>
                <p14:cNvContentPartPr/>
                <p14:nvPr/>
              </p14:nvContentPartPr>
              <p14:xfrm>
                <a:off x="10059142" y="684973"/>
                <a:ext cx="204120" cy="215640"/>
              </p14:xfrm>
            </p:contentPart>
          </mc:Choice>
          <mc:Fallback xmlns="">
            <p:pic>
              <p:nvPicPr>
                <p:cNvPr id="86" name="Ink 85">
                  <a:extLst>
                    <a:ext uri="{FF2B5EF4-FFF2-40B4-BE49-F238E27FC236}">
                      <a16:creationId xmlns:a16="http://schemas.microsoft.com/office/drawing/2014/main" id="{037184DC-0803-0649-A2B3-7AE95FAD43DF}"/>
                    </a:ext>
                  </a:extLst>
                </p:cNvPr>
                <p:cNvPicPr/>
                <p:nvPr/>
              </p:nvPicPr>
              <p:blipFill>
                <a:blip r:embed="rId100"/>
                <a:stretch>
                  <a:fillRect/>
                </a:stretch>
              </p:blipFill>
              <p:spPr>
                <a:xfrm>
                  <a:off x="10053022" y="678853"/>
                  <a:ext cx="2163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7" name="Ink 86">
                  <a:extLst>
                    <a:ext uri="{FF2B5EF4-FFF2-40B4-BE49-F238E27FC236}">
                      <a16:creationId xmlns:a16="http://schemas.microsoft.com/office/drawing/2014/main" id="{EAD7AAE6-7A9A-4616-47AC-1EA56108BB67}"/>
                    </a:ext>
                  </a:extLst>
                </p14:cNvPr>
                <p14:cNvContentPartPr/>
                <p14:nvPr/>
              </p14:nvContentPartPr>
              <p14:xfrm>
                <a:off x="10238422" y="604693"/>
                <a:ext cx="198720" cy="311040"/>
              </p14:xfrm>
            </p:contentPart>
          </mc:Choice>
          <mc:Fallback xmlns="">
            <p:pic>
              <p:nvPicPr>
                <p:cNvPr id="87" name="Ink 86">
                  <a:extLst>
                    <a:ext uri="{FF2B5EF4-FFF2-40B4-BE49-F238E27FC236}">
                      <a16:creationId xmlns:a16="http://schemas.microsoft.com/office/drawing/2014/main" id="{EAD7AAE6-7A9A-4616-47AC-1EA56108BB67}"/>
                    </a:ext>
                  </a:extLst>
                </p:cNvPr>
                <p:cNvPicPr/>
                <p:nvPr/>
              </p:nvPicPr>
              <p:blipFill>
                <a:blip r:embed="rId102"/>
                <a:stretch>
                  <a:fillRect/>
                </a:stretch>
              </p:blipFill>
              <p:spPr>
                <a:xfrm>
                  <a:off x="10232302" y="598573"/>
                  <a:ext cx="21096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8" name="Ink 87">
                  <a:extLst>
                    <a:ext uri="{FF2B5EF4-FFF2-40B4-BE49-F238E27FC236}">
                      <a16:creationId xmlns:a16="http://schemas.microsoft.com/office/drawing/2014/main" id="{3551440E-BF80-065F-F31B-5E6814C245F2}"/>
                    </a:ext>
                  </a:extLst>
                </p14:cNvPr>
                <p14:cNvContentPartPr/>
                <p14:nvPr/>
              </p14:nvContentPartPr>
              <p14:xfrm>
                <a:off x="10462702" y="803053"/>
                <a:ext cx="168840" cy="169920"/>
              </p14:xfrm>
            </p:contentPart>
          </mc:Choice>
          <mc:Fallback xmlns="">
            <p:pic>
              <p:nvPicPr>
                <p:cNvPr id="88" name="Ink 87">
                  <a:extLst>
                    <a:ext uri="{FF2B5EF4-FFF2-40B4-BE49-F238E27FC236}">
                      <a16:creationId xmlns:a16="http://schemas.microsoft.com/office/drawing/2014/main" id="{3551440E-BF80-065F-F31B-5E6814C245F2}"/>
                    </a:ext>
                  </a:extLst>
                </p:cNvPr>
                <p:cNvPicPr/>
                <p:nvPr/>
              </p:nvPicPr>
              <p:blipFill>
                <a:blip r:embed="rId104"/>
                <a:stretch>
                  <a:fillRect/>
                </a:stretch>
              </p:blipFill>
              <p:spPr>
                <a:xfrm>
                  <a:off x="10456582" y="796933"/>
                  <a:ext cx="181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6" name="Ink 95">
                  <a:extLst>
                    <a:ext uri="{FF2B5EF4-FFF2-40B4-BE49-F238E27FC236}">
                      <a16:creationId xmlns:a16="http://schemas.microsoft.com/office/drawing/2014/main" id="{CD395C06-4AEB-4E09-4F0C-DAE43A9618F7}"/>
                    </a:ext>
                  </a:extLst>
                </p14:cNvPr>
                <p14:cNvContentPartPr/>
                <p14:nvPr/>
              </p14:nvContentPartPr>
              <p14:xfrm>
                <a:off x="253462" y="1845973"/>
                <a:ext cx="254160" cy="549720"/>
              </p14:xfrm>
            </p:contentPart>
          </mc:Choice>
          <mc:Fallback xmlns="">
            <p:pic>
              <p:nvPicPr>
                <p:cNvPr id="96" name="Ink 95">
                  <a:extLst>
                    <a:ext uri="{FF2B5EF4-FFF2-40B4-BE49-F238E27FC236}">
                      <a16:creationId xmlns:a16="http://schemas.microsoft.com/office/drawing/2014/main" id="{CD395C06-4AEB-4E09-4F0C-DAE43A9618F7}"/>
                    </a:ext>
                  </a:extLst>
                </p:cNvPr>
                <p:cNvPicPr/>
                <p:nvPr/>
              </p:nvPicPr>
              <p:blipFill>
                <a:blip r:embed="rId106"/>
                <a:stretch>
                  <a:fillRect/>
                </a:stretch>
              </p:blipFill>
              <p:spPr>
                <a:xfrm>
                  <a:off x="247342" y="1839853"/>
                  <a:ext cx="266400" cy="561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7" name="Ink 96">
                  <a:extLst>
                    <a:ext uri="{FF2B5EF4-FFF2-40B4-BE49-F238E27FC236}">
                      <a16:creationId xmlns:a16="http://schemas.microsoft.com/office/drawing/2014/main" id="{07E98090-16F9-139B-E9A5-120B6337C0DF}"/>
                    </a:ext>
                  </a:extLst>
                </p14:cNvPr>
                <p14:cNvContentPartPr/>
                <p14:nvPr/>
              </p14:nvContentPartPr>
              <p14:xfrm>
                <a:off x="193702" y="1647973"/>
                <a:ext cx="327960" cy="183960"/>
              </p14:xfrm>
            </p:contentPart>
          </mc:Choice>
          <mc:Fallback xmlns="">
            <p:pic>
              <p:nvPicPr>
                <p:cNvPr id="97" name="Ink 96">
                  <a:extLst>
                    <a:ext uri="{FF2B5EF4-FFF2-40B4-BE49-F238E27FC236}">
                      <a16:creationId xmlns:a16="http://schemas.microsoft.com/office/drawing/2014/main" id="{07E98090-16F9-139B-E9A5-120B6337C0DF}"/>
                    </a:ext>
                  </a:extLst>
                </p:cNvPr>
                <p:cNvPicPr/>
                <p:nvPr/>
              </p:nvPicPr>
              <p:blipFill>
                <a:blip r:embed="rId108"/>
                <a:stretch>
                  <a:fillRect/>
                </a:stretch>
              </p:blipFill>
              <p:spPr>
                <a:xfrm>
                  <a:off x="187582" y="1641853"/>
                  <a:ext cx="3402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8" name="Ink 97">
                  <a:extLst>
                    <a:ext uri="{FF2B5EF4-FFF2-40B4-BE49-F238E27FC236}">
                      <a16:creationId xmlns:a16="http://schemas.microsoft.com/office/drawing/2014/main" id="{92002789-2B3E-D58F-5518-EADCC9BB5E06}"/>
                    </a:ext>
                  </a:extLst>
                </p14:cNvPr>
                <p14:cNvContentPartPr/>
                <p14:nvPr/>
              </p14:nvContentPartPr>
              <p14:xfrm>
                <a:off x="907942" y="2019133"/>
                <a:ext cx="360" cy="360"/>
              </p14:xfrm>
            </p:contentPart>
          </mc:Choice>
          <mc:Fallback xmlns="">
            <p:pic>
              <p:nvPicPr>
                <p:cNvPr id="98" name="Ink 97">
                  <a:extLst>
                    <a:ext uri="{FF2B5EF4-FFF2-40B4-BE49-F238E27FC236}">
                      <a16:creationId xmlns:a16="http://schemas.microsoft.com/office/drawing/2014/main" id="{92002789-2B3E-D58F-5518-EADCC9BB5E06}"/>
                    </a:ext>
                  </a:extLst>
                </p:cNvPr>
                <p:cNvPicPr/>
                <p:nvPr/>
              </p:nvPicPr>
              <p:blipFill>
                <a:blip r:embed="rId29"/>
                <a:stretch>
                  <a:fillRect/>
                </a:stretch>
              </p:blipFill>
              <p:spPr>
                <a:xfrm>
                  <a:off x="901822" y="20130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9" name="Ink 98">
                  <a:extLst>
                    <a:ext uri="{FF2B5EF4-FFF2-40B4-BE49-F238E27FC236}">
                      <a16:creationId xmlns:a16="http://schemas.microsoft.com/office/drawing/2014/main" id="{2E484A0A-739D-2AD3-F5A8-A3AE8397B46D}"/>
                    </a:ext>
                  </a:extLst>
                </p14:cNvPr>
                <p14:cNvContentPartPr/>
                <p14:nvPr/>
              </p14:nvContentPartPr>
              <p14:xfrm>
                <a:off x="798142" y="1911493"/>
                <a:ext cx="259200" cy="108000"/>
              </p14:xfrm>
            </p:contentPart>
          </mc:Choice>
          <mc:Fallback xmlns="">
            <p:pic>
              <p:nvPicPr>
                <p:cNvPr id="99" name="Ink 98">
                  <a:extLst>
                    <a:ext uri="{FF2B5EF4-FFF2-40B4-BE49-F238E27FC236}">
                      <a16:creationId xmlns:a16="http://schemas.microsoft.com/office/drawing/2014/main" id="{2E484A0A-739D-2AD3-F5A8-A3AE8397B46D}"/>
                    </a:ext>
                  </a:extLst>
                </p:cNvPr>
                <p:cNvPicPr/>
                <p:nvPr/>
              </p:nvPicPr>
              <p:blipFill>
                <a:blip r:embed="rId111"/>
                <a:stretch>
                  <a:fillRect/>
                </a:stretch>
              </p:blipFill>
              <p:spPr>
                <a:xfrm>
                  <a:off x="792022" y="1905373"/>
                  <a:ext cx="2714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0" name="Ink 99">
                  <a:extLst>
                    <a:ext uri="{FF2B5EF4-FFF2-40B4-BE49-F238E27FC236}">
                      <a16:creationId xmlns:a16="http://schemas.microsoft.com/office/drawing/2014/main" id="{50F7907A-7F32-B81F-7A49-92981879CE51}"/>
                    </a:ext>
                  </a:extLst>
                </p14:cNvPr>
                <p14:cNvContentPartPr/>
                <p14:nvPr/>
              </p14:nvContentPartPr>
              <p14:xfrm>
                <a:off x="796702" y="2024533"/>
                <a:ext cx="265680" cy="34560"/>
              </p14:xfrm>
            </p:contentPart>
          </mc:Choice>
          <mc:Fallback xmlns="">
            <p:pic>
              <p:nvPicPr>
                <p:cNvPr id="100" name="Ink 99">
                  <a:extLst>
                    <a:ext uri="{FF2B5EF4-FFF2-40B4-BE49-F238E27FC236}">
                      <a16:creationId xmlns:a16="http://schemas.microsoft.com/office/drawing/2014/main" id="{50F7907A-7F32-B81F-7A49-92981879CE51}"/>
                    </a:ext>
                  </a:extLst>
                </p:cNvPr>
                <p:cNvPicPr/>
                <p:nvPr/>
              </p:nvPicPr>
              <p:blipFill>
                <a:blip r:embed="rId113"/>
                <a:stretch>
                  <a:fillRect/>
                </a:stretch>
              </p:blipFill>
              <p:spPr>
                <a:xfrm>
                  <a:off x="790582" y="2018413"/>
                  <a:ext cx="2779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3" name="Ink 102">
                  <a:extLst>
                    <a:ext uri="{FF2B5EF4-FFF2-40B4-BE49-F238E27FC236}">
                      <a16:creationId xmlns:a16="http://schemas.microsoft.com/office/drawing/2014/main" id="{38FA7833-0B7B-B1AE-7C71-17EFD68CAE99}"/>
                    </a:ext>
                  </a:extLst>
                </p14:cNvPr>
                <p14:cNvContentPartPr/>
                <p14:nvPr/>
              </p14:nvContentPartPr>
              <p14:xfrm>
                <a:off x="1254262" y="1693693"/>
                <a:ext cx="225720" cy="391320"/>
              </p14:xfrm>
            </p:contentPart>
          </mc:Choice>
          <mc:Fallback xmlns="">
            <p:pic>
              <p:nvPicPr>
                <p:cNvPr id="103" name="Ink 102">
                  <a:extLst>
                    <a:ext uri="{FF2B5EF4-FFF2-40B4-BE49-F238E27FC236}">
                      <a16:creationId xmlns:a16="http://schemas.microsoft.com/office/drawing/2014/main" id="{38FA7833-0B7B-B1AE-7C71-17EFD68CAE99}"/>
                    </a:ext>
                  </a:extLst>
                </p:cNvPr>
                <p:cNvPicPr/>
                <p:nvPr/>
              </p:nvPicPr>
              <p:blipFill>
                <a:blip r:embed="rId115"/>
                <a:stretch>
                  <a:fillRect/>
                </a:stretch>
              </p:blipFill>
              <p:spPr>
                <a:xfrm>
                  <a:off x="1248142" y="1687573"/>
                  <a:ext cx="2379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4" name="Ink 103">
                  <a:extLst>
                    <a:ext uri="{FF2B5EF4-FFF2-40B4-BE49-F238E27FC236}">
                      <a16:creationId xmlns:a16="http://schemas.microsoft.com/office/drawing/2014/main" id="{01238C57-4A81-01C9-A083-89B2D98519BC}"/>
                    </a:ext>
                  </a:extLst>
                </p14:cNvPr>
                <p14:cNvContentPartPr/>
                <p14:nvPr/>
              </p14:nvContentPartPr>
              <p14:xfrm>
                <a:off x="1493662" y="1871533"/>
                <a:ext cx="153000" cy="159840"/>
              </p14:xfrm>
            </p:contentPart>
          </mc:Choice>
          <mc:Fallback xmlns="">
            <p:pic>
              <p:nvPicPr>
                <p:cNvPr id="104" name="Ink 103">
                  <a:extLst>
                    <a:ext uri="{FF2B5EF4-FFF2-40B4-BE49-F238E27FC236}">
                      <a16:creationId xmlns:a16="http://schemas.microsoft.com/office/drawing/2014/main" id="{01238C57-4A81-01C9-A083-89B2D98519BC}"/>
                    </a:ext>
                  </a:extLst>
                </p:cNvPr>
                <p:cNvPicPr/>
                <p:nvPr/>
              </p:nvPicPr>
              <p:blipFill>
                <a:blip r:embed="rId117"/>
                <a:stretch>
                  <a:fillRect/>
                </a:stretch>
              </p:blipFill>
              <p:spPr>
                <a:xfrm>
                  <a:off x="1487542" y="1865413"/>
                  <a:ext cx="1652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5" name="Ink 104">
                  <a:extLst>
                    <a:ext uri="{FF2B5EF4-FFF2-40B4-BE49-F238E27FC236}">
                      <a16:creationId xmlns:a16="http://schemas.microsoft.com/office/drawing/2014/main" id="{C6A68D25-A335-610D-2C58-BBD44AC260BD}"/>
                    </a:ext>
                  </a:extLst>
                </p14:cNvPr>
                <p14:cNvContentPartPr/>
                <p14:nvPr/>
              </p14:nvContentPartPr>
              <p14:xfrm>
                <a:off x="1678702" y="1851013"/>
                <a:ext cx="101520" cy="360000"/>
              </p14:xfrm>
            </p:contentPart>
          </mc:Choice>
          <mc:Fallback xmlns="">
            <p:pic>
              <p:nvPicPr>
                <p:cNvPr id="105" name="Ink 104">
                  <a:extLst>
                    <a:ext uri="{FF2B5EF4-FFF2-40B4-BE49-F238E27FC236}">
                      <a16:creationId xmlns:a16="http://schemas.microsoft.com/office/drawing/2014/main" id="{C6A68D25-A335-610D-2C58-BBD44AC260BD}"/>
                    </a:ext>
                  </a:extLst>
                </p:cNvPr>
                <p:cNvPicPr/>
                <p:nvPr/>
              </p:nvPicPr>
              <p:blipFill>
                <a:blip r:embed="rId119"/>
                <a:stretch>
                  <a:fillRect/>
                </a:stretch>
              </p:blipFill>
              <p:spPr>
                <a:xfrm>
                  <a:off x="1672582" y="1844893"/>
                  <a:ext cx="11376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6" name="Ink 105">
                  <a:extLst>
                    <a:ext uri="{FF2B5EF4-FFF2-40B4-BE49-F238E27FC236}">
                      <a16:creationId xmlns:a16="http://schemas.microsoft.com/office/drawing/2014/main" id="{3BAFD31D-5913-0931-5353-55AE6975A03D}"/>
                    </a:ext>
                  </a:extLst>
                </p14:cNvPr>
                <p14:cNvContentPartPr/>
                <p14:nvPr/>
              </p14:nvContentPartPr>
              <p14:xfrm>
                <a:off x="1817662" y="1833733"/>
                <a:ext cx="209880" cy="159480"/>
              </p14:xfrm>
            </p:contentPart>
          </mc:Choice>
          <mc:Fallback xmlns="">
            <p:pic>
              <p:nvPicPr>
                <p:cNvPr id="106" name="Ink 105">
                  <a:extLst>
                    <a:ext uri="{FF2B5EF4-FFF2-40B4-BE49-F238E27FC236}">
                      <a16:creationId xmlns:a16="http://schemas.microsoft.com/office/drawing/2014/main" id="{3BAFD31D-5913-0931-5353-55AE6975A03D}"/>
                    </a:ext>
                  </a:extLst>
                </p:cNvPr>
                <p:cNvPicPr/>
                <p:nvPr/>
              </p:nvPicPr>
              <p:blipFill>
                <a:blip r:embed="rId121"/>
                <a:stretch>
                  <a:fillRect/>
                </a:stretch>
              </p:blipFill>
              <p:spPr>
                <a:xfrm>
                  <a:off x="1811542" y="1827613"/>
                  <a:ext cx="2221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7" name="Ink 106">
                  <a:extLst>
                    <a:ext uri="{FF2B5EF4-FFF2-40B4-BE49-F238E27FC236}">
                      <a16:creationId xmlns:a16="http://schemas.microsoft.com/office/drawing/2014/main" id="{E7FDB3A0-07EB-3187-23CB-40C4101347E2}"/>
                    </a:ext>
                  </a:extLst>
                </p14:cNvPr>
                <p14:cNvContentPartPr/>
                <p14:nvPr/>
              </p14:nvContentPartPr>
              <p14:xfrm>
                <a:off x="1990102" y="1802053"/>
                <a:ext cx="184320" cy="144360"/>
              </p14:xfrm>
            </p:contentPart>
          </mc:Choice>
          <mc:Fallback xmlns="">
            <p:pic>
              <p:nvPicPr>
                <p:cNvPr id="107" name="Ink 106">
                  <a:extLst>
                    <a:ext uri="{FF2B5EF4-FFF2-40B4-BE49-F238E27FC236}">
                      <a16:creationId xmlns:a16="http://schemas.microsoft.com/office/drawing/2014/main" id="{E7FDB3A0-07EB-3187-23CB-40C4101347E2}"/>
                    </a:ext>
                  </a:extLst>
                </p:cNvPr>
                <p:cNvPicPr/>
                <p:nvPr/>
              </p:nvPicPr>
              <p:blipFill>
                <a:blip r:embed="rId123"/>
                <a:stretch>
                  <a:fillRect/>
                </a:stretch>
              </p:blipFill>
              <p:spPr>
                <a:xfrm>
                  <a:off x="1983982" y="1795933"/>
                  <a:ext cx="196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9" name="Ink 108">
                  <a:extLst>
                    <a:ext uri="{FF2B5EF4-FFF2-40B4-BE49-F238E27FC236}">
                      <a16:creationId xmlns:a16="http://schemas.microsoft.com/office/drawing/2014/main" id="{A93C1524-5D13-CAB3-7D0C-C8B0A41699F7}"/>
                    </a:ext>
                  </a:extLst>
                </p14:cNvPr>
                <p14:cNvContentPartPr/>
                <p14:nvPr/>
              </p14:nvContentPartPr>
              <p14:xfrm>
                <a:off x="2216182" y="1568773"/>
                <a:ext cx="439560" cy="400320"/>
              </p14:xfrm>
            </p:contentPart>
          </mc:Choice>
          <mc:Fallback xmlns="">
            <p:pic>
              <p:nvPicPr>
                <p:cNvPr id="109" name="Ink 108">
                  <a:extLst>
                    <a:ext uri="{FF2B5EF4-FFF2-40B4-BE49-F238E27FC236}">
                      <a16:creationId xmlns:a16="http://schemas.microsoft.com/office/drawing/2014/main" id="{A93C1524-5D13-CAB3-7D0C-C8B0A41699F7}"/>
                    </a:ext>
                  </a:extLst>
                </p:cNvPr>
                <p:cNvPicPr/>
                <p:nvPr/>
              </p:nvPicPr>
              <p:blipFill>
                <a:blip r:embed="rId125"/>
                <a:stretch>
                  <a:fillRect/>
                </a:stretch>
              </p:blipFill>
              <p:spPr>
                <a:xfrm>
                  <a:off x="2210062" y="1562653"/>
                  <a:ext cx="45180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0" name="Ink 109">
                  <a:extLst>
                    <a:ext uri="{FF2B5EF4-FFF2-40B4-BE49-F238E27FC236}">
                      <a16:creationId xmlns:a16="http://schemas.microsoft.com/office/drawing/2014/main" id="{1B42EF33-1494-8A44-BB32-FDAC85B5515F}"/>
                    </a:ext>
                  </a:extLst>
                </p14:cNvPr>
                <p14:cNvContentPartPr/>
                <p14:nvPr/>
              </p14:nvContentPartPr>
              <p14:xfrm>
                <a:off x="2650342" y="1750933"/>
                <a:ext cx="163080" cy="208800"/>
              </p14:xfrm>
            </p:contentPart>
          </mc:Choice>
          <mc:Fallback xmlns="">
            <p:pic>
              <p:nvPicPr>
                <p:cNvPr id="110" name="Ink 109">
                  <a:extLst>
                    <a:ext uri="{FF2B5EF4-FFF2-40B4-BE49-F238E27FC236}">
                      <a16:creationId xmlns:a16="http://schemas.microsoft.com/office/drawing/2014/main" id="{1B42EF33-1494-8A44-BB32-FDAC85B5515F}"/>
                    </a:ext>
                  </a:extLst>
                </p:cNvPr>
                <p:cNvPicPr/>
                <p:nvPr/>
              </p:nvPicPr>
              <p:blipFill>
                <a:blip r:embed="rId127"/>
                <a:stretch>
                  <a:fillRect/>
                </a:stretch>
              </p:blipFill>
              <p:spPr>
                <a:xfrm>
                  <a:off x="2644222" y="1744813"/>
                  <a:ext cx="1753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1" name="Ink 110">
                  <a:extLst>
                    <a:ext uri="{FF2B5EF4-FFF2-40B4-BE49-F238E27FC236}">
                      <a16:creationId xmlns:a16="http://schemas.microsoft.com/office/drawing/2014/main" id="{CB431004-97BA-0DFF-F6E0-6E3F92C18B5C}"/>
                    </a:ext>
                  </a:extLst>
                </p14:cNvPr>
                <p14:cNvContentPartPr/>
                <p14:nvPr/>
              </p14:nvContentPartPr>
              <p14:xfrm>
                <a:off x="2812702" y="1634653"/>
                <a:ext cx="117360" cy="344880"/>
              </p14:xfrm>
            </p:contentPart>
          </mc:Choice>
          <mc:Fallback xmlns="">
            <p:pic>
              <p:nvPicPr>
                <p:cNvPr id="111" name="Ink 110">
                  <a:extLst>
                    <a:ext uri="{FF2B5EF4-FFF2-40B4-BE49-F238E27FC236}">
                      <a16:creationId xmlns:a16="http://schemas.microsoft.com/office/drawing/2014/main" id="{CB431004-97BA-0DFF-F6E0-6E3F92C18B5C}"/>
                    </a:ext>
                  </a:extLst>
                </p:cNvPr>
                <p:cNvPicPr/>
                <p:nvPr/>
              </p:nvPicPr>
              <p:blipFill>
                <a:blip r:embed="rId129"/>
                <a:stretch>
                  <a:fillRect/>
                </a:stretch>
              </p:blipFill>
              <p:spPr>
                <a:xfrm>
                  <a:off x="2806582" y="1628533"/>
                  <a:ext cx="1296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2" name="Ink 111">
                  <a:extLst>
                    <a:ext uri="{FF2B5EF4-FFF2-40B4-BE49-F238E27FC236}">
                      <a16:creationId xmlns:a16="http://schemas.microsoft.com/office/drawing/2014/main" id="{6D32F1A1-D4DF-0E51-62AE-D6B74C7A0858}"/>
                    </a:ext>
                  </a:extLst>
                </p14:cNvPr>
                <p14:cNvContentPartPr/>
                <p14:nvPr/>
              </p14:nvContentPartPr>
              <p14:xfrm>
                <a:off x="2855542" y="1802053"/>
                <a:ext cx="154440" cy="41400"/>
              </p14:xfrm>
            </p:contentPart>
          </mc:Choice>
          <mc:Fallback xmlns="">
            <p:pic>
              <p:nvPicPr>
                <p:cNvPr id="112" name="Ink 111">
                  <a:extLst>
                    <a:ext uri="{FF2B5EF4-FFF2-40B4-BE49-F238E27FC236}">
                      <a16:creationId xmlns:a16="http://schemas.microsoft.com/office/drawing/2014/main" id="{6D32F1A1-D4DF-0E51-62AE-D6B74C7A0858}"/>
                    </a:ext>
                  </a:extLst>
                </p:cNvPr>
                <p:cNvPicPr/>
                <p:nvPr/>
              </p:nvPicPr>
              <p:blipFill>
                <a:blip r:embed="rId131"/>
                <a:stretch>
                  <a:fillRect/>
                </a:stretch>
              </p:blipFill>
              <p:spPr>
                <a:xfrm>
                  <a:off x="2849422" y="1795933"/>
                  <a:ext cx="166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3" name="Ink 112">
                  <a:extLst>
                    <a:ext uri="{FF2B5EF4-FFF2-40B4-BE49-F238E27FC236}">
                      <a16:creationId xmlns:a16="http://schemas.microsoft.com/office/drawing/2014/main" id="{6EAB4F86-B956-512C-77BF-6907DECD4F3D}"/>
                    </a:ext>
                  </a:extLst>
                </p14:cNvPr>
                <p14:cNvContentPartPr/>
                <p14:nvPr/>
              </p14:nvContentPartPr>
              <p14:xfrm>
                <a:off x="3195382" y="1512973"/>
                <a:ext cx="206640" cy="438480"/>
              </p14:xfrm>
            </p:contentPart>
          </mc:Choice>
          <mc:Fallback xmlns="">
            <p:pic>
              <p:nvPicPr>
                <p:cNvPr id="113" name="Ink 112">
                  <a:extLst>
                    <a:ext uri="{FF2B5EF4-FFF2-40B4-BE49-F238E27FC236}">
                      <a16:creationId xmlns:a16="http://schemas.microsoft.com/office/drawing/2014/main" id="{6EAB4F86-B956-512C-77BF-6907DECD4F3D}"/>
                    </a:ext>
                  </a:extLst>
                </p:cNvPr>
                <p:cNvPicPr/>
                <p:nvPr/>
              </p:nvPicPr>
              <p:blipFill>
                <a:blip r:embed="rId133"/>
                <a:stretch>
                  <a:fillRect/>
                </a:stretch>
              </p:blipFill>
              <p:spPr>
                <a:xfrm>
                  <a:off x="3189262" y="1506853"/>
                  <a:ext cx="21888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4" name="Ink 113">
                  <a:extLst>
                    <a:ext uri="{FF2B5EF4-FFF2-40B4-BE49-F238E27FC236}">
                      <a16:creationId xmlns:a16="http://schemas.microsoft.com/office/drawing/2014/main" id="{76773E66-1A8E-C5DA-663E-33DCDA10A7EC}"/>
                    </a:ext>
                  </a:extLst>
                </p14:cNvPr>
                <p14:cNvContentPartPr/>
                <p14:nvPr/>
              </p14:nvContentPartPr>
              <p14:xfrm>
                <a:off x="3497062" y="1719613"/>
                <a:ext cx="194400" cy="220680"/>
              </p14:xfrm>
            </p:contentPart>
          </mc:Choice>
          <mc:Fallback xmlns="">
            <p:pic>
              <p:nvPicPr>
                <p:cNvPr id="114" name="Ink 113">
                  <a:extLst>
                    <a:ext uri="{FF2B5EF4-FFF2-40B4-BE49-F238E27FC236}">
                      <a16:creationId xmlns:a16="http://schemas.microsoft.com/office/drawing/2014/main" id="{76773E66-1A8E-C5DA-663E-33DCDA10A7EC}"/>
                    </a:ext>
                  </a:extLst>
                </p:cNvPr>
                <p:cNvPicPr/>
                <p:nvPr/>
              </p:nvPicPr>
              <p:blipFill>
                <a:blip r:embed="rId135"/>
                <a:stretch>
                  <a:fillRect/>
                </a:stretch>
              </p:blipFill>
              <p:spPr>
                <a:xfrm>
                  <a:off x="3490942" y="1713493"/>
                  <a:ext cx="2066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5" name="Ink 114">
                  <a:extLst>
                    <a:ext uri="{FF2B5EF4-FFF2-40B4-BE49-F238E27FC236}">
                      <a16:creationId xmlns:a16="http://schemas.microsoft.com/office/drawing/2014/main" id="{09991DA1-7BB4-FF1A-6E7D-E1B3C22C37BD}"/>
                    </a:ext>
                  </a:extLst>
                </p14:cNvPr>
                <p14:cNvContentPartPr/>
                <p14:nvPr/>
              </p14:nvContentPartPr>
              <p14:xfrm>
                <a:off x="3675262" y="1476253"/>
                <a:ext cx="18720" cy="187920"/>
              </p14:xfrm>
            </p:contentPart>
          </mc:Choice>
          <mc:Fallback xmlns="">
            <p:pic>
              <p:nvPicPr>
                <p:cNvPr id="115" name="Ink 114">
                  <a:extLst>
                    <a:ext uri="{FF2B5EF4-FFF2-40B4-BE49-F238E27FC236}">
                      <a16:creationId xmlns:a16="http://schemas.microsoft.com/office/drawing/2014/main" id="{09991DA1-7BB4-FF1A-6E7D-E1B3C22C37BD}"/>
                    </a:ext>
                  </a:extLst>
                </p:cNvPr>
                <p:cNvPicPr/>
                <p:nvPr/>
              </p:nvPicPr>
              <p:blipFill>
                <a:blip r:embed="rId137"/>
                <a:stretch>
                  <a:fillRect/>
                </a:stretch>
              </p:blipFill>
              <p:spPr>
                <a:xfrm>
                  <a:off x="3669142" y="1470133"/>
                  <a:ext cx="30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Ink 115">
                  <a:extLst>
                    <a:ext uri="{FF2B5EF4-FFF2-40B4-BE49-F238E27FC236}">
                      <a16:creationId xmlns:a16="http://schemas.microsoft.com/office/drawing/2014/main" id="{70A26BFD-8AD6-2A51-A84E-C53B175A8781}"/>
                    </a:ext>
                  </a:extLst>
                </p14:cNvPr>
                <p14:cNvContentPartPr/>
                <p14:nvPr/>
              </p14:nvContentPartPr>
              <p14:xfrm>
                <a:off x="3741142" y="1646173"/>
                <a:ext cx="191520" cy="253800"/>
              </p14:xfrm>
            </p:contentPart>
          </mc:Choice>
          <mc:Fallback xmlns="">
            <p:pic>
              <p:nvPicPr>
                <p:cNvPr id="116" name="Ink 115">
                  <a:extLst>
                    <a:ext uri="{FF2B5EF4-FFF2-40B4-BE49-F238E27FC236}">
                      <a16:creationId xmlns:a16="http://schemas.microsoft.com/office/drawing/2014/main" id="{70A26BFD-8AD6-2A51-A84E-C53B175A8781}"/>
                    </a:ext>
                  </a:extLst>
                </p:cNvPr>
                <p:cNvPicPr/>
                <p:nvPr/>
              </p:nvPicPr>
              <p:blipFill>
                <a:blip r:embed="rId139"/>
                <a:stretch>
                  <a:fillRect/>
                </a:stretch>
              </p:blipFill>
              <p:spPr>
                <a:xfrm>
                  <a:off x="3735022" y="1640053"/>
                  <a:ext cx="20376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7" name="Ink 116">
                  <a:extLst>
                    <a:ext uri="{FF2B5EF4-FFF2-40B4-BE49-F238E27FC236}">
                      <a16:creationId xmlns:a16="http://schemas.microsoft.com/office/drawing/2014/main" id="{F0B87C60-FBF8-E69F-ACBC-7DD83205B7E3}"/>
                    </a:ext>
                  </a:extLst>
                </p14:cNvPr>
                <p14:cNvContentPartPr/>
                <p14:nvPr/>
              </p14:nvContentPartPr>
              <p14:xfrm>
                <a:off x="4027702" y="1683973"/>
                <a:ext cx="78840" cy="155880"/>
              </p14:xfrm>
            </p:contentPart>
          </mc:Choice>
          <mc:Fallback xmlns="">
            <p:pic>
              <p:nvPicPr>
                <p:cNvPr id="117" name="Ink 116">
                  <a:extLst>
                    <a:ext uri="{FF2B5EF4-FFF2-40B4-BE49-F238E27FC236}">
                      <a16:creationId xmlns:a16="http://schemas.microsoft.com/office/drawing/2014/main" id="{F0B87C60-FBF8-E69F-ACBC-7DD83205B7E3}"/>
                    </a:ext>
                  </a:extLst>
                </p:cNvPr>
                <p:cNvPicPr/>
                <p:nvPr/>
              </p:nvPicPr>
              <p:blipFill>
                <a:blip r:embed="rId141"/>
                <a:stretch>
                  <a:fillRect/>
                </a:stretch>
              </p:blipFill>
              <p:spPr>
                <a:xfrm>
                  <a:off x="4021582" y="1677853"/>
                  <a:ext cx="910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9" name="Ink 118">
                  <a:extLst>
                    <a:ext uri="{FF2B5EF4-FFF2-40B4-BE49-F238E27FC236}">
                      <a16:creationId xmlns:a16="http://schemas.microsoft.com/office/drawing/2014/main" id="{2A28F660-132F-FF03-8366-8B5F0A5C049B}"/>
                    </a:ext>
                  </a:extLst>
                </p14:cNvPr>
                <p14:cNvContentPartPr/>
                <p14:nvPr/>
              </p14:nvContentPartPr>
              <p14:xfrm>
                <a:off x="4182862" y="1662373"/>
                <a:ext cx="168480" cy="155520"/>
              </p14:xfrm>
            </p:contentPart>
          </mc:Choice>
          <mc:Fallback xmlns="">
            <p:pic>
              <p:nvPicPr>
                <p:cNvPr id="119" name="Ink 118">
                  <a:extLst>
                    <a:ext uri="{FF2B5EF4-FFF2-40B4-BE49-F238E27FC236}">
                      <a16:creationId xmlns:a16="http://schemas.microsoft.com/office/drawing/2014/main" id="{2A28F660-132F-FF03-8366-8B5F0A5C049B}"/>
                    </a:ext>
                  </a:extLst>
                </p:cNvPr>
                <p:cNvPicPr/>
                <p:nvPr/>
              </p:nvPicPr>
              <p:blipFill>
                <a:blip r:embed="rId143"/>
                <a:stretch>
                  <a:fillRect/>
                </a:stretch>
              </p:blipFill>
              <p:spPr>
                <a:xfrm>
                  <a:off x="4176742" y="1656253"/>
                  <a:ext cx="1807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0" name="Ink 119">
                  <a:extLst>
                    <a:ext uri="{FF2B5EF4-FFF2-40B4-BE49-F238E27FC236}">
                      <a16:creationId xmlns:a16="http://schemas.microsoft.com/office/drawing/2014/main" id="{C454804A-4BD6-19B4-42C8-5A4E295DF508}"/>
                    </a:ext>
                  </a:extLst>
                </p14:cNvPr>
                <p14:cNvContentPartPr/>
                <p14:nvPr/>
              </p14:nvContentPartPr>
              <p14:xfrm>
                <a:off x="4369702" y="1414693"/>
                <a:ext cx="188280" cy="428400"/>
              </p14:xfrm>
            </p:contentPart>
          </mc:Choice>
          <mc:Fallback xmlns="">
            <p:pic>
              <p:nvPicPr>
                <p:cNvPr id="120" name="Ink 119">
                  <a:extLst>
                    <a:ext uri="{FF2B5EF4-FFF2-40B4-BE49-F238E27FC236}">
                      <a16:creationId xmlns:a16="http://schemas.microsoft.com/office/drawing/2014/main" id="{C454804A-4BD6-19B4-42C8-5A4E295DF508}"/>
                    </a:ext>
                  </a:extLst>
                </p:cNvPr>
                <p:cNvPicPr/>
                <p:nvPr/>
              </p:nvPicPr>
              <p:blipFill>
                <a:blip r:embed="rId145"/>
                <a:stretch>
                  <a:fillRect/>
                </a:stretch>
              </p:blipFill>
              <p:spPr>
                <a:xfrm>
                  <a:off x="4363582" y="1408573"/>
                  <a:ext cx="20052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1" name="Ink 120">
                  <a:extLst>
                    <a:ext uri="{FF2B5EF4-FFF2-40B4-BE49-F238E27FC236}">
                      <a16:creationId xmlns:a16="http://schemas.microsoft.com/office/drawing/2014/main" id="{5F401180-E16D-A829-516F-BEA68C7C699F}"/>
                    </a:ext>
                  </a:extLst>
                </p14:cNvPr>
                <p14:cNvContentPartPr/>
                <p14:nvPr/>
              </p14:nvContentPartPr>
              <p14:xfrm>
                <a:off x="4666342" y="1431613"/>
                <a:ext cx="308520" cy="420480"/>
              </p14:xfrm>
            </p:contentPart>
          </mc:Choice>
          <mc:Fallback xmlns="">
            <p:pic>
              <p:nvPicPr>
                <p:cNvPr id="121" name="Ink 120">
                  <a:extLst>
                    <a:ext uri="{FF2B5EF4-FFF2-40B4-BE49-F238E27FC236}">
                      <a16:creationId xmlns:a16="http://schemas.microsoft.com/office/drawing/2014/main" id="{5F401180-E16D-A829-516F-BEA68C7C699F}"/>
                    </a:ext>
                  </a:extLst>
                </p:cNvPr>
                <p:cNvPicPr/>
                <p:nvPr/>
              </p:nvPicPr>
              <p:blipFill>
                <a:blip r:embed="rId147"/>
                <a:stretch>
                  <a:fillRect/>
                </a:stretch>
              </p:blipFill>
              <p:spPr>
                <a:xfrm>
                  <a:off x="4660222" y="1425493"/>
                  <a:ext cx="32076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3" name="Ink 122">
                  <a:extLst>
                    <a:ext uri="{FF2B5EF4-FFF2-40B4-BE49-F238E27FC236}">
                      <a16:creationId xmlns:a16="http://schemas.microsoft.com/office/drawing/2014/main" id="{8D096A23-72DD-50E7-7D6B-6465DDAF07F1}"/>
                    </a:ext>
                  </a:extLst>
                </p14:cNvPr>
                <p14:cNvContentPartPr/>
                <p14:nvPr/>
              </p14:nvContentPartPr>
              <p14:xfrm>
                <a:off x="5289142" y="1637893"/>
                <a:ext cx="247680" cy="138240"/>
              </p14:xfrm>
            </p:contentPart>
          </mc:Choice>
          <mc:Fallback xmlns="">
            <p:pic>
              <p:nvPicPr>
                <p:cNvPr id="123" name="Ink 122">
                  <a:extLst>
                    <a:ext uri="{FF2B5EF4-FFF2-40B4-BE49-F238E27FC236}">
                      <a16:creationId xmlns:a16="http://schemas.microsoft.com/office/drawing/2014/main" id="{8D096A23-72DD-50E7-7D6B-6465DDAF07F1}"/>
                    </a:ext>
                  </a:extLst>
                </p:cNvPr>
                <p:cNvPicPr/>
                <p:nvPr/>
              </p:nvPicPr>
              <p:blipFill>
                <a:blip r:embed="rId149"/>
                <a:stretch>
                  <a:fillRect/>
                </a:stretch>
              </p:blipFill>
              <p:spPr>
                <a:xfrm>
                  <a:off x="5283022" y="1631773"/>
                  <a:ext cx="2599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4" name="Ink 123">
                  <a:extLst>
                    <a:ext uri="{FF2B5EF4-FFF2-40B4-BE49-F238E27FC236}">
                      <a16:creationId xmlns:a16="http://schemas.microsoft.com/office/drawing/2014/main" id="{136932B3-F4F0-2962-8357-EDF5BBA5E685}"/>
                    </a:ext>
                  </a:extLst>
                </p14:cNvPr>
                <p14:cNvContentPartPr/>
                <p14:nvPr/>
              </p14:nvContentPartPr>
              <p14:xfrm>
                <a:off x="5641942" y="1557613"/>
                <a:ext cx="218880" cy="347400"/>
              </p14:xfrm>
            </p:contentPart>
          </mc:Choice>
          <mc:Fallback xmlns="">
            <p:pic>
              <p:nvPicPr>
                <p:cNvPr id="124" name="Ink 123">
                  <a:extLst>
                    <a:ext uri="{FF2B5EF4-FFF2-40B4-BE49-F238E27FC236}">
                      <a16:creationId xmlns:a16="http://schemas.microsoft.com/office/drawing/2014/main" id="{136932B3-F4F0-2962-8357-EDF5BBA5E685}"/>
                    </a:ext>
                  </a:extLst>
                </p:cNvPr>
                <p:cNvPicPr/>
                <p:nvPr/>
              </p:nvPicPr>
              <p:blipFill>
                <a:blip r:embed="rId151"/>
                <a:stretch>
                  <a:fillRect/>
                </a:stretch>
              </p:blipFill>
              <p:spPr>
                <a:xfrm>
                  <a:off x="5635822" y="1551493"/>
                  <a:ext cx="23112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5" name="Ink 124">
                  <a:extLst>
                    <a:ext uri="{FF2B5EF4-FFF2-40B4-BE49-F238E27FC236}">
                      <a16:creationId xmlns:a16="http://schemas.microsoft.com/office/drawing/2014/main" id="{26B522FF-09D2-DC06-FD72-01421ED3FDBB}"/>
                    </a:ext>
                  </a:extLst>
                </p14:cNvPr>
                <p14:cNvContentPartPr/>
                <p14:nvPr/>
              </p14:nvContentPartPr>
              <p14:xfrm>
                <a:off x="5691622" y="1767493"/>
                <a:ext cx="50400" cy="38880"/>
              </p14:xfrm>
            </p:contentPart>
          </mc:Choice>
          <mc:Fallback xmlns="">
            <p:pic>
              <p:nvPicPr>
                <p:cNvPr id="125" name="Ink 124">
                  <a:extLst>
                    <a:ext uri="{FF2B5EF4-FFF2-40B4-BE49-F238E27FC236}">
                      <a16:creationId xmlns:a16="http://schemas.microsoft.com/office/drawing/2014/main" id="{26B522FF-09D2-DC06-FD72-01421ED3FDBB}"/>
                    </a:ext>
                  </a:extLst>
                </p:cNvPr>
                <p:cNvPicPr/>
                <p:nvPr/>
              </p:nvPicPr>
              <p:blipFill>
                <a:blip r:embed="rId153"/>
                <a:stretch>
                  <a:fillRect/>
                </a:stretch>
              </p:blipFill>
              <p:spPr>
                <a:xfrm>
                  <a:off x="5685502" y="1761373"/>
                  <a:ext cx="626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9" name="Ink 138">
                  <a:extLst>
                    <a:ext uri="{FF2B5EF4-FFF2-40B4-BE49-F238E27FC236}">
                      <a16:creationId xmlns:a16="http://schemas.microsoft.com/office/drawing/2014/main" id="{553C8534-F47F-9E47-0F79-8497C19D68AB}"/>
                    </a:ext>
                  </a:extLst>
                </p14:cNvPr>
                <p14:cNvContentPartPr/>
                <p14:nvPr/>
              </p14:nvContentPartPr>
              <p14:xfrm>
                <a:off x="201982" y="2676853"/>
                <a:ext cx="204480" cy="213840"/>
              </p14:xfrm>
            </p:contentPart>
          </mc:Choice>
          <mc:Fallback xmlns="">
            <p:pic>
              <p:nvPicPr>
                <p:cNvPr id="139" name="Ink 138">
                  <a:extLst>
                    <a:ext uri="{FF2B5EF4-FFF2-40B4-BE49-F238E27FC236}">
                      <a16:creationId xmlns:a16="http://schemas.microsoft.com/office/drawing/2014/main" id="{553C8534-F47F-9E47-0F79-8497C19D68AB}"/>
                    </a:ext>
                  </a:extLst>
                </p:cNvPr>
                <p:cNvPicPr/>
                <p:nvPr/>
              </p:nvPicPr>
              <p:blipFill>
                <a:blip r:embed="rId155"/>
                <a:stretch>
                  <a:fillRect/>
                </a:stretch>
              </p:blipFill>
              <p:spPr>
                <a:xfrm>
                  <a:off x="195862" y="2670733"/>
                  <a:ext cx="2167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0" name="Ink 139">
                  <a:extLst>
                    <a:ext uri="{FF2B5EF4-FFF2-40B4-BE49-F238E27FC236}">
                      <a16:creationId xmlns:a16="http://schemas.microsoft.com/office/drawing/2014/main" id="{D37E099D-1E66-E6EB-2EC9-A91E5C2C8940}"/>
                    </a:ext>
                  </a:extLst>
                </p14:cNvPr>
                <p14:cNvContentPartPr/>
                <p14:nvPr/>
              </p14:nvContentPartPr>
              <p14:xfrm>
                <a:off x="435622" y="2653453"/>
                <a:ext cx="212400" cy="267840"/>
              </p14:xfrm>
            </p:contentPart>
          </mc:Choice>
          <mc:Fallback xmlns="">
            <p:pic>
              <p:nvPicPr>
                <p:cNvPr id="140" name="Ink 139">
                  <a:extLst>
                    <a:ext uri="{FF2B5EF4-FFF2-40B4-BE49-F238E27FC236}">
                      <a16:creationId xmlns:a16="http://schemas.microsoft.com/office/drawing/2014/main" id="{D37E099D-1E66-E6EB-2EC9-A91E5C2C8940}"/>
                    </a:ext>
                  </a:extLst>
                </p:cNvPr>
                <p:cNvPicPr/>
                <p:nvPr/>
              </p:nvPicPr>
              <p:blipFill>
                <a:blip r:embed="rId157"/>
                <a:stretch>
                  <a:fillRect/>
                </a:stretch>
              </p:blipFill>
              <p:spPr>
                <a:xfrm>
                  <a:off x="429502" y="2647333"/>
                  <a:ext cx="2246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5" name="Ink 144">
                  <a:extLst>
                    <a:ext uri="{FF2B5EF4-FFF2-40B4-BE49-F238E27FC236}">
                      <a16:creationId xmlns:a16="http://schemas.microsoft.com/office/drawing/2014/main" id="{7A0A7C19-6574-C6D4-5657-A119FF85990F}"/>
                    </a:ext>
                  </a:extLst>
                </p14:cNvPr>
                <p14:cNvContentPartPr/>
                <p14:nvPr/>
              </p14:nvContentPartPr>
              <p14:xfrm>
                <a:off x="950422" y="2859373"/>
                <a:ext cx="59400" cy="178560"/>
              </p14:xfrm>
            </p:contentPart>
          </mc:Choice>
          <mc:Fallback xmlns="">
            <p:pic>
              <p:nvPicPr>
                <p:cNvPr id="145" name="Ink 144">
                  <a:extLst>
                    <a:ext uri="{FF2B5EF4-FFF2-40B4-BE49-F238E27FC236}">
                      <a16:creationId xmlns:a16="http://schemas.microsoft.com/office/drawing/2014/main" id="{7A0A7C19-6574-C6D4-5657-A119FF85990F}"/>
                    </a:ext>
                  </a:extLst>
                </p:cNvPr>
                <p:cNvPicPr/>
                <p:nvPr/>
              </p:nvPicPr>
              <p:blipFill>
                <a:blip r:embed="rId159"/>
                <a:stretch>
                  <a:fillRect/>
                </a:stretch>
              </p:blipFill>
              <p:spPr>
                <a:xfrm>
                  <a:off x="944302" y="2853253"/>
                  <a:ext cx="716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6" name="Ink 145">
                  <a:extLst>
                    <a:ext uri="{FF2B5EF4-FFF2-40B4-BE49-F238E27FC236}">
                      <a16:creationId xmlns:a16="http://schemas.microsoft.com/office/drawing/2014/main" id="{26310656-574A-FC02-096C-3E15257CBDA0}"/>
                    </a:ext>
                  </a:extLst>
                </p14:cNvPr>
                <p14:cNvContentPartPr/>
                <p14:nvPr/>
              </p14:nvContentPartPr>
              <p14:xfrm>
                <a:off x="1231582" y="2679373"/>
                <a:ext cx="217440" cy="190800"/>
              </p14:xfrm>
            </p:contentPart>
          </mc:Choice>
          <mc:Fallback xmlns="">
            <p:pic>
              <p:nvPicPr>
                <p:cNvPr id="146" name="Ink 145">
                  <a:extLst>
                    <a:ext uri="{FF2B5EF4-FFF2-40B4-BE49-F238E27FC236}">
                      <a16:creationId xmlns:a16="http://schemas.microsoft.com/office/drawing/2014/main" id="{26310656-574A-FC02-096C-3E15257CBDA0}"/>
                    </a:ext>
                  </a:extLst>
                </p:cNvPr>
                <p:cNvPicPr/>
                <p:nvPr/>
              </p:nvPicPr>
              <p:blipFill>
                <a:blip r:embed="rId161"/>
                <a:stretch>
                  <a:fillRect/>
                </a:stretch>
              </p:blipFill>
              <p:spPr>
                <a:xfrm>
                  <a:off x="1225462" y="2673253"/>
                  <a:ext cx="2296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7" name="Ink 146">
                  <a:extLst>
                    <a:ext uri="{FF2B5EF4-FFF2-40B4-BE49-F238E27FC236}">
                      <a16:creationId xmlns:a16="http://schemas.microsoft.com/office/drawing/2014/main" id="{C93E53E6-C7E2-8D8B-DFCF-5441BA7ADA3D}"/>
                    </a:ext>
                  </a:extLst>
                </p14:cNvPr>
                <p14:cNvContentPartPr/>
                <p14:nvPr/>
              </p14:nvContentPartPr>
              <p14:xfrm>
                <a:off x="1459462" y="2624653"/>
                <a:ext cx="230040" cy="204480"/>
              </p14:xfrm>
            </p:contentPart>
          </mc:Choice>
          <mc:Fallback xmlns="">
            <p:pic>
              <p:nvPicPr>
                <p:cNvPr id="147" name="Ink 146">
                  <a:extLst>
                    <a:ext uri="{FF2B5EF4-FFF2-40B4-BE49-F238E27FC236}">
                      <a16:creationId xmlns:a16="http://schemas.microsoft.com/office/drawing/2014/main" id="{C93E53E6-C7E2-8D8B-DFCF-5441BA7ADA3D}"/>
                    </a:ext>
                  </a:extLst>
                </p:cNvPr>
                <p:cNvPicPr/>
                <p:nvPr/>
              </p:nvPicPr>
              <p:blipFill>
                <a:blip r:embed="rId163"/>
                <a:stretch>
                  <a:fillRect/>
                </a:stretch>
              </p:blipFill>
              <p:spPr>
                <a:xfrm>
                  <a:off x="1453342" y="2618533"/>
                  <a:ext cx="2422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8" name="Ink 147">
                  <a:extLst>
                    <a:ext uri="{FF2B5EF4-FFF2-40B4-BE49-F238E27FC236}">
                      <a16:creationId xmlns:a16="http://schemas.microsoft.com/office/drawing/2014/main" id="{FB8E71EF-C487-01B2-66DC-8925C61CCD7A}"/>
                    </a:ext>
                  </a:extLst>
                </p14:cNvPr>
                <p14:cNvContentPartPr/>
                <p14:nvPr/>
              </p14:nvContentPartPr>
              <p14:xfrm>
                <a:off x="1803982" y="2756773"/>
                <a:ext cx="219240" cy="133200"/>
              </p14:xfrm>
            </p:contentPart>
          </mc:Choice>
          <mc:Fallback xmlns="">
            <p:pic>
              <p:nvPicPr>
                <p:cNvPr id="148" name="Ink 147">
                  <a:extLst>
                    <a:ext uri="{FF2B5EF4-FFF2-40B4-BE49-F238E27FC236}">
                      <a16:creationId xmlns:a16="http://schemas.microsoft.com/office/drawing/2014/main" id="{FB8E71EF-C487-01B2-66DC-8925C61CCD7A}"/>
                    </a:ext>
                  </a:extLst>
                </p:cNvPr>
                <p:cNvPicPr/>
                <p:nvPr/>
              </p:nvPicPr>
              <p:blipFill>
                <a:blip r:embed="rId165"/>
                <a:stretch>
                  <a:fillRect/>
                </a:stretch>
              </p:blipFill>
              <p:spPr>
                <a:xfrm>
                  <a:off x="1797862" y="2750653"/>
                  <a:ext cx="231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0" name="Ink 149">
                  <a:extLst>
                    <a:ext uri="{FF2B5EF4-FFF2-40B4-BE49-F238E27FC236}">
                      <a16:creationId xmlns:a16="http://schemas.microsoft.com/office/drawing/2014/main" id="{6B05886D-C3A0-797F-85F5-EB18BA038645}"/>
                    </a:ext>
                  </a:extLst>
                </p14:cNvPr>
                <p14:cNvContentPartPr/>
                <p14:nvPr/>
              </p14:nvContentPartPr>
              <p14:xfrm>
                <a:off x="2195302" y="2831293"/>
                <a:ext cx="62640" cy="155520"/>
              </p14:xfrm>
            </p:contentPart>
          </mc:Choice>
          <mc:Fallback xmlns="">
            <p:pic>
              <p:nvPicPr>
                <p:cNvPr id="150" name="Ink 149">
                  <a:extLst>
                    <a:ext uri="{FF2B5EF4-FFF2-40B4-BE49-F238E27FC236}">
                      <a16:creationId xmlns:a16="http://schemas.microsoft.com/office/drawing/2014/main" id="{6B05886D-C3A0-797F-85F5-EB18BA038645}"/>
                    </a:ext>
                  </a:extLst>
                </p:cNvPr>
                <p:cNvPicPr/>
                <p:nvPr/>
              </p:nvPicPr>
              <p:blipFill>
                <a:blip r:embed="rId167"/>
                <a:stretch>
                  <a:fillRect/>
                </a:stretch>
              </p:blipFill>
              <p:spPr>
                <a:xfrm>
                  <a:off x="2189182" y="2825173"/>
                  <a:ext cx="748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1" name="Ink 150">
                  <a:extLst>
                    <a:ext uri="{FF2B5EF4-FFF2-40B4-BE49-F238E27FC236}">
                      <a16:creationId xmlns:a16="http://schemas.microsoft.com/office/drawing/2014/main" id="{97D9FA60-AB1A-F418-0815-24F54D4C8B29}"/>
                    </a:ext>
                  </a:extLst>
                </p14:cNvPr>
                <p14:cNvContentPartPr/>
                <p14:nvPr/>
              </p14:nvContentPartPr>
              <p14:xfrm>
                <a:off x="2389342" y="2667493"/>
                <a:ext cx="180720" cy="194760"/>
              </p14:xfrm>
            </p:contentPart>
          </mc:Choice>
          <mc:Fallback xmlns="">
            <p:pic>
              <p:nvPicPr>
                <p:cNvPr id="151" name="Ink 150">
                  <a:extLst>
                    <a:ext uri="{FF2B5EF4-FFF2-40B4-BE49-F238E27FC236}">
                      <a16:creationId xmlns:a16="http://schemas.microsoft.com/office/drawing/2014/main" id="{97D9FA60-AB1A-F418-0815-24F54D4C8B29}"/>
                    </a:ext>
                  </a:extLst>
                </p:cNvPr>
                <p:cNvPicPr/>
                <p:nvPr/>
              </p:nvPicPr>
              <p:blipFill>
                <a:blip r:embed="rId169"/>
                <a:stretch>
                  <a:fillRect/>
                </a:stretch>
              </p:blipFill>
              <p:spPr>
                <a:xfrm>
                  <a:off x="2383222" y="2661373"/>
                  <a:ext cx="1929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2" name="Ink 151">
                  <a:extLst>
                    <a:ext uri="{FF2B5EF4-FFF2-40B4-BE49-F238E27FC236}">
                      <a16:creationId xmlns:a16="http://schemas.microsoft.com/office/drawing/2014/main" id="{BBAAFE82-9D6B-1BA4-4C69-39A742951BF1}"/>
                    </a:ext>
                  </a:extLst>
                </p14:cNvPr>
                <p14:cNvContentPartPr/>
                <p14:nvPr/>
              </p14:nvContentPartPr>
              <p14:xfrm>
                <a:off x="2612902" y="2605573"/>
                <a:ext cx="191520" cy="210600"/>
              </p14:xfrm>
            </p:contentPart>
          </mc:Choice>
          <mc:Fallback xmlns="">
            <p:pic>
              <p:nvPicPr>
                <p:cNvPr id="152" name="Ink 151">
                  <a:extLst>
                    <a:ext uri="{FF2B5EF4-FFF2-40B4-BE49-F238E27FC236}">
                      <a16:creationId xmlns:a16="http://schemas.microsoft.com/office/drawing/2014/main" id="{BBAAFE82-9D6B-1BA4-4C69-39A742951BF1}"/>
                    </a:ext>
                  </a:extLst>
                </p:cNvPr>
                <p:cNvPicPr/>
                <p:nvPr/>
              </p:nvPicPr>
              <p:blipFill>
                <a:blip r:embed="rId171"/>
                <a:stretch>
                  <a:fillRect/>
                </a:stretch>
              </p:blipFill>
              <p:spPr>
                <a:xfrm>
                  <a:off x="2606782" y="2599453"/>
                  <a:ext cx="2037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3" name="Ink 152">
                  <a:extLst>
                    <a:ext uri="{FF2B5EF4-FFF2-40B4-BE49-F238E27FC236}">
                      <a16:creationId xmlns:a16="http://schemas.microsoft.com/office/drawing/2014/main" id="{0A0D50F7-D9B8-4409-E55A-F7ED184AAD0D}"/>
                    </a:ext>
                  </a:extLst>
                </p14:cNvPr>
                <p14:cNvContentPartPr/>
                <p14:nvPr/>
              </p14:nvContentPartPr>
              <p14:xfrm>
                <a:off x="2882902" y="2772253"/>
                <a:ext cx="160560" cy="90360"/>
              </p14:xfrm>
            </p:contentPart>
          </mc:Choice>
          <mc:Fallback xmlns="">
            <p:pic>
              <p:nvPicPr>
                <p:cNvPr id="153" name="Ink 152">
                  <a:extLst>
                    <a:ext uri="{FF2B5EF4-FFF2-40B4-BE49-F238E27FC236}">
                      <a16:creationId xmlns:a16="http://schemas.microsoft.com/office/drawing/2014/main" id="{0A0D50F7-D9B8-4409-E55A-F7ED184AAD0D}"/>
                    </a:ext>
                  </a:extLst>
                </p:cNvPr>
                <p:cNvPicPr/>
                <p:nvPr/>
              </p:nvPicPr>
              <p:blipFill>
                <a:blip r:embed="rId173"/>
                <a:stretch>
                  <a:fillRect/>
                </a:stretch>
              </p:blipFill>
              <p:spPr>
                <a:xfrm>
                  <a:off x="2876782" y="2766133"/>
                  <a:ext cx="1728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5" name="Ink 154">
                  <a:extLst>
                    <a:ext uri="{FF2B5EF4-FFF2-40B4-BE49-F238E27FC236}">
                      <a16:creationId xmlns:a16="http://schemas.microsoft.com/office/drawing/2014/main" id="{3E56D8CA-E440-82E8-0CF7-E7B5F1750142}"/>
                    </a:ext>
                  </a:extLst>
                </p14:cNvPr>
                <p14:cNvContentPartPr/>
                <p14:nvPr/>
              </p14:nvContentPartPr>
              <p14:xfrm>
                <a:off x="3129142" y="2653093"/>
                <a:ext cx="358200" cy="61200"/>
              </p14:xfrm>
            </p:contentPart>
          </mc:Choice>
          <mc:Fallback xmlns="">
            <p:pic>
              <p:nvPicPr>
                <p:cNvPr id="155" name="Ink 154">
                  <a:extLst>
                    <a:ext uri="{FF2B5EF4-FFF2-40B4-BE49-F238E27FC236}">
                      <a16:creationId xmlns:a16="http://schemas.microsoft.com/office/drawing/2014/main" id="{3E56D8CA-E440-82E8-0CF7-E7B5F1750142}"/>
                    </a:ext>
                  </a:extLst>
                </p:cNvPr>
                <p:cNvPicPr/>
                <p:nvPr/>
              </p:nvPicPr>
              <p:blipFill>
                <a:blip r:embed="rId175"/>
                <a:stretch>
                  <a:fillRect/>
                </a:stretch>
              </p:blipFill>
              <p:spPr>
                <a:xfrm>
                  <a:off x="3123022" y="2646973"/>
                  <a:ext cx="3704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6" name="Ink 155">
                  <a:extLst>
                    <a:ext uri="{FF2B5EF4-FFF2-40B4-BE49-F238E27FC236}">
                      <a16:creationId xmlns:a16="http://schemas.microsoft.com/office/drawing/2014/main" id="{FD43A0DD-F127-14DC-3BD6-67120411E77D}"/>
                    </a:ext>
                  </a:extLst>
                </p14:cNvPr>
                <p14:cNvContentPartPr/>
                <p14:nvPr/>
              </p14:nvContentPartPr>
              <p14:xfrm>
                <a:off x="3233542" y="2744173"/>
                <a:ext cx="284400" cy="40320"/>
              </p14:xfrm>
            </p:contentPart>
          </mc:Choice>
          <mc:Fallback xmlns="">
            <p:pic>
              <p:nvPicPr>
                <p:cNvPr id="156" name="Ink 155">
                  <a:extLst>
                    <a:ext uri="{FF2B5EF4-FFF2-40B4-BE49-F238E27FC236}">
                      <a16:creationId xmlns:a16="http://schemas.microsoft.com/office/drawing/2014/main" id="{FD43A0DD-F127-14DC-3BD6-67120411E77D}"/>
                    </a:ext>
                  </a:extLst>
                </p:cNvPr>
                <p:cNvPicPr/>
                <p:nvPr/>
              </p:nvPicPr>
              <p:blipFill>
                <a:blip r:embed="rId177"/>
                <a:stretch>
                  <a:fillRect/>
                </a:stretch>
              </p:blipFill>
              <p:spPr>
                <a:xfrm>
                  <a:off x="3227422" y="2738053"/>
                  <a:ext cx="2966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7" name="Ink 156">
                  <a:extLst>
                    <a:ext uri="{FF2B5EF4-FFF2-40B4-BE49-F238E27FC236}">
                      <a16:creationId xmlns:a16="http://schemas.microsoft.com/office/drawing/2014/main" id="{BAACE5AB-1EEA-7609-3BC3-B7D0D6CDE5D9}"/>
                    </a:ext>
                  </a:extLst>
                </p14:cNvPr>
                <p14:cNvContentPartPr/>
                <p14:nvPr/>
              </p14:nvContentPartPr>
              <p14:xfrm>
                <a:off x="3371782" y="2488933"/>
                <a:ext cx="414720" cy="308160"/>
              </p14:xfrm>
            </p:contentPart>
          </mc:Choice>
          <mc:Fallback xmlns="">
            <p:pic>
              <p:nvPicPr>
                <p:cNvPr id="157" name="Ink 156">
                  <a:extLst>
                    <a:ext uri="{FF2B5EF4-FFF2-40B4-BE49-F238E27FC236}">
                      <a16:creationId xmlns:a16="http://schemas.microsoft.com/office/drawing/2014/main" id="{BAACE5AB-1EEA-7609-3BC3-B7D0D6CDE5D9}"/>
                    </a:ext>
                  </a:extLst>
                </p:cNvPr>
                <p:cNvPicPr/>
                <p:nvPr/>
              </p:nvPicPr>
              <p:blipFill>
                <a:blip r:embed="rId179"/>
                <a:stretch>
                  <a:fillRect/>
                </a:stretch>
              </p:blipFill>
              <p:spPr>
                <a:xfrm>
                  <a:off x="3365662" y="2482813"/>
                  <a:ext cx="4269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58" name="Ink 157">
                  <a:extLst>
                    <a:ext uri="{FF2B5EF4-FFF2-40B4-BE49-F238E27FC236}">
                      <a16:creationId xmlns:a16="http://schemas.microsoft.com/office/drawing/2014/main" id="{3D7FD8E5-07BE-A49B-99D5-368ACAF08E0D}"/>
                    </a:ext>
                  </a:extLst>
                </p14:cNvPr>
                <p14:cNvContentPartPr/>
                <p14:nvPr/>
              </p14:nvContentPartPr>
              <p14:xfrm>
                <a:off x="3873982" y="2282293"/>
                <a:ext cx="182520" cy="493920"/>
              </p14:xfrm>
            </p:contentPart>
          </mc:Choice>
          <mc:Fallback xmlns="">
            <p:pic>
              <p:nvPicPr>
                <p:cNvPr id="158" name="Ink 157">
                  <a:extLst>
                    <a:ext uri="{FF2B5EF4-FFF2-40B4-BE49-F238E27FC236}">
                      <a16:creationId xmlns:a16="http://schemas.microsoft.com/office/drawing/2014/main" id="{3D7FD8E5-07BE-A49B-99D5-368ACAF08E0D}"/>
                    </a:ext>
                  </a:extLst>
                </p:cNvPr>
                <p:cNvPicPr/>
                <p:nvPr/>
              </p:nvPicPr>
              <p:blipFill>
                <a:blip r:embed="rId181"/>
                <a:stretch>
                  <a:fillRect/>
                </a:stretch>
              </p:blipFill>
              <p:spPr>
                <a:xfrm>
                  <a:off x="3867862" y="2276173"/>
                  <a:ext cx="1947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9" name="Ink 158">
                  <a:extLst>
                    <a:ext uri="{FF2B5EF4-FFF2-40B4-BE49-F238E27FC236}">
                      <a16:creationId xmlns:a16="http://schemas.microsoft.com/office/drawing/2014/main" id="{A670C4D6-0A40-AA82-919F-183DFD7C391A}"/>
                    </a:ext>
                  </a:extLst>
                </p14:cNvPr>
                <p14:cNvContentPartPr/>
                <p14:nvPr/>
              </p14:nvContentPartPr>
              <p14:xfrm>
                <a:off x="4093222" y="2506573"/>
                <a:ext cx="202680" cy="235440"/>
              </p14:xfrm>
            </p:contentPart>
          </mc:Choice>
          <mc:Fallback xmlns="">
            <p:pic>
              <p:nvPicPr>
                <p:cNvPr id="159" name="Ink 158">
                  <a:extLst>
                    <a:ext uri="{FF2B5EF4-FFF2-40B4-BE49-F238E27FC236}">
                      <a16:creationId xmlns:a16="http://schemas.microsoft.com/office/drawing/2014/main" id="{A670C4D6-0A40-AA82-919F-183DFD7C391A}"/>
                    </a:ext>
                  </a:extLst>
                </p:cNvPr>
                <p:cNvPicPr/>
                <p:nvPr/>
              </p:nvPicPr>
              <p:blipFill>
                <a:blip r:embed="rId183"/>
                <a:stretch>
                  <a:fillRect/>
                </a:stretch>
              </p:blipFill>
              <p:spPr>
                <a:xfrm>
                  <a:off x="4087102" y="2500453"/>
                  <a:ext cx="2149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0" name="Ink 159">
                  <a:extLst>
                    <a:ext uri="{FF2B5EF4-FFF2-40B4-BE49-F238E27FC236}">
                      <a16:creationId xmlns:a16="http://schemas.microsoft.com/office/drawing/2014/main" id="{1CD99375-E42A-2792-4B44-A25B5CDD8BCE}"/>
                    </a:ext>
                  </a:extLst>
                </p14:cNvPr>
                <p14:cNvContentPartPr/>
                <p14:nvPr/>
              </p14:nvContentPartPr>
              <p14:xfrm>
                <a:off x="4296982" y="2253493"/>
                <a:ext cx="441000" cy="478800"/>
              </p14:xfrm>
            </p:contentPart>
          </mc:Choice>
          <mc:Fallback xmlns="">
            <p:pic>
              <p:nvPicPr>
                <p:cNvPr id="160" name="Ink 159">
                  <a:extLst>
                    <a:ext uri="{FF2B5EF4-FFF2-40B4-BE49-F238E27FC236}">
                      <a16:creationId xmlns:a16="http://schemas.microsoft.com/office/drawing/2014/main" id="{1CD99375-E42A-2792-4B44-A25B5CDD8BCE}"/>
                    </a:ext>
                  </a:extLst>
                </p:cNvPr>
                <p:cNvPicPr/>
                <p:nvPr/>
              </p:nvPicPr>
              <p:blipFill>
                <a:blip r:embed="rId185"/>
                <a:stretch>
                  <a:fillRect/>
                </a:stretch>
              </p:blipFill>
              <p:spPr>
                <a:xfrm>
                  <a:off x="4290862" y="2247373"/>
                  <a:ext cx="45324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1" name="Ink 160">
                  <a:extLst>
                    <a:ext uri="{FF2B5EF4-FFF2-40B4-BE49-F238E27FC236}">
                      <a16:creationId xmlns:a16="http://schemas.microsoft.com/office/drawing/2014/main" id="{57D4C927-5E84-B02B-9687-B9CFC24A5EBC}"/>
                    </a:ext>
                  </a:extLst>
                </p14:cNvPr>
                <p14:cNvContentPartPr/>
                <p14:nvPr/>
              </p14:nvContentPartPr>
              <p14:xfrm>
                <a:off x="4755982" y="2468413"/>
                <a:ext cx="96480" cy="411840"/>
              </p14:xfrm>
            </p:contentPart>
          </mc:Choice>
          <mc:Fallback xmlns="">
            <p:pic>
              <p:nvPicPr>
                <p:cNvPr id="161" name="Ink 160">
                  <a:extLst>
                    <a:ext uri="{FF2B5EF4-FFF2-40B4-BE49-F238E27FC236}">
                      <a16:creationId xmlns:a16="http://schemas.microsoft.com/office/drawing/2014/main" id="{57D4C927-5E84-B02B-9687-B9CFC24A5EBC}"/>
                    </a:ext>
                  </a:extLst>
                </p:cNvPr>
                <p:cNvPicPr/>
                <p:nvPr/>
              </p:nvPicPr>
              <p:blipFill>
                <a:blip r:embed="rId187"/>
                <a:stretch>
                  <a:fillRect/>
                </a:stretch>
              </p:blipFill>
              <p:spPr>
                <a:xfrm>
                  <a:off x="4749862" y="2462293"/>
                  <a:ext cx="108720" cy="424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2" name="Ink 161">
                  <a:extLst>
                    <a:ext uri="{FF2B5EF4-FFF2-40B4-BE49-F238E27FC236}">
                      <a16:creationId xmlns:a16="http://schemas.microsoft.com/office/drawing/2014/main" id="{4E587B18-0D68-DA43-4DD9-A266D3499888}"/>
                    </a:ext>
                  </a:extLst>
                </p14:cNvPr>
                <p14:cNvContentPartPr/>
                <p14:nvPr/>
              </p14:nvContentPartPr>
              <p14:xfrm>
                <a:off x="4950022" y="2472013"/>
                <a:ext cx="275400" cy="214920"/>
              </p14:xfrm>
            </p:contentPart>
          </mc:Choice>
          <mc:Fallback xmlns="">
            <p:pic>
              <p:nvPicPr>
                <p:cNvPr id="162" name="Ink 161">
                  <a:extLst>
                    <a:ext uri="{FF2B5EF4-FFF2-40B4-BE49-F238E27FC236}">
                      <a16:creationId xmlns:a16="http://schemas.microsoft.com/office/drawing/2014/main" id="{4E587B18-0D68-DA43-4DD9-A266D3499888}"/>
                    </a:ext>
                  </a:extLst>
                </p:cNvPr>
                <p:cNvPicPr/>
                <p:nvPr/>
              </p:nvPicPr>
              <p:blipFill>
                <a:blip r:embed="rId189"/>
                <a:stretch>
                  <a:fillRect/>
                </a:stretch>
              </p:blipFill>
              <p:spPr>
                <a:xfrm>
                  <a:off x="4943902" y="2465893"/>
                  <a:ext cx="2876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3" name="Ink 162">
                  <a:extLst>
                    <a:ext uri="{FF2B5EF4-FFF2-40B4-BE49-F238E27FC236}">
                      <a16:creationId xmlns:a16="http://schemas.microsoft.com/office/drawing/2014/main" id="{AF506691-80D5-6477-BE60-8219DF18CC79}"/>
                    </a:ext>
                  </a:extLst>
                </p14:cNvPr>
                <p14:cNvContentPartPr/>
                <p14:nvPr/>
              </p14:nvContentPartPr>
              <p14:xfrm>
                <a:off x="5219662" y="2434933"/>
                <a:ext cx="288360" cy="187560"/>
              </p14:xfrm>
            </p:contentPart>
          </mc:Choice>
          <mc:Fallback xmlns="">
            <p:pic>
              <p:nvPicPr>
                <p:cNvPr id="163" name="Ink 162">
                  <a:extLst>
                    <a:ext uri="{FF2B5EF4-FFF2-40B4-BE49-F238E27FC236}">
                      <a16:creationId xmlns:a16="http://schemas.microsoft.com/office/drawing/2014/main" id="{AF506691-80D5-6477-BE60-8219DF18CC79}"/>
                    </a:ext>
                  </a:extLst>
                </p:cNvPr>
                <p:cNvPicPr/>
                <p:nvPr/>
              </p:nvPicPr>
              <p:blipFill>
                <a:blip r:embed="rId191"/>
                <a:stretch>
                  <a:fillRect/>
                </a:stretch>
              </p:blipFill>
              <p:spPr>
                <a:xfrm>
                  <a:off x="5213542" y="2428813"/>
                  <a:ext cx="3006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64" name="Ink 163">
                  <a:extLst>
                    <a:ext uri="{FF2B5EF4-FFF2-40B4-BE49-F238E27FC236}">
                      <a16:creationId xmlns:a16="http://schemas.microsoft.com/office/drawing/2014/main" id="{E3E81E74-9E2F-3222-5D58-8C743DEC78F6}"/>
                    </a:ext>
                  </a:extLst>
                </p14:cNvPr>
                <p14:cNvContentPartPr/>
                <p14:nvPr/>
              </p14:nvContentPartPr>
              <p14:xfrm>
                <a:off x="5444662" y="2171053"/>
                <a:ext cx="459720" cy="478800"/>
              </p14:xfrm>
            </p:contentPart>
          </mc:Choice>
          <mc:Fallback xmlns="">
            <p:pic>
              <p:nvPicPr>
                <p:cNvPr id="164" name="Ink 163">
                  <a:extLst>
                    <a:ext uri="{FF2B5EF4-FFF2-40B4-BE49-F238E27FC236}">
                      <a16:creationId xmlns:a16="http://schemas.microsoft.com/office/drawing/2014/main" id="{E3E81E74-9E2F-3222-5D58-8C743DEC78F6}"/>
                    </a:ext>
                  </a:extLst>
                </p:cNvPr>
                <p:cNvPicPr/>
                <p:nvPr/>
              </p:nvPicPr>
              <p:blipFill>
                <a:blip r:embed="rId193"/>
                <a:stretch>
                  <a:fillRect/>
                </a:stretch>
              </p:blipFill>
              <p:spPr>
                <a:xfrm>
                  <a:off x="5438542" y="2164933"/>
                  <a:ext cx="47196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5" name="Ink 164">
                  <a:extLst>
                    <a:ext uri="{FF2B5EF4-FFF2-40B4-BE49-F238E27FC236}">
                      <a16:creationId xmlns:a16="http://schemas.microsoft.com/office/drawing/2014/main" id="{E6D8A2EC-9AC4-9102-44F2-7FDB46BD6707}"/>
                    </a:ext>
                  </a:extLst>
                </p14:cNvPr>
                <p14:cNvContentPartPr/>
                <p14:nvPr/>
              </p14:nvContentPartPr>
              <p14:xfrm>
                <a:off x="5904022" y="2397493"/>
                <a:ext cx="168480" cy="195120"/>
              </p14:xfrm>
            </p:contentPart>
          </mc:Choice>
          <mc:Fallback xmlns="">
            <p:pic>
              <p:nvPicPr>
                <p:cNvPr id="165" name="Ink 164">
                  <a:extLst>
                    <a:ext uri="{FF2B5EF4-FFF2-40B4-BE49-F238E27FC236}">
                      <a16:creationId xmlns:a16="http://schemas.microsoft.com/office/drawing/2014/main" id="{E6D8A2EC-9AC4-9102-44F2-7FDB46BD6707}"/>
                    </a:ext>
                  </a:extLst>
                </p:cNvPr>
                <p:cNvPicPr/>
                <p:nvPr/>
              </p:nvPicPr>
              <p:blipFill>
                <a:blip r:embed="rId195"/>
                <a:stretch>
                  <a:fillRect/>
                </a:stretch>
              </p:blipFill>
              <p:spPr>
                <a:xfrm>
                  <a:off x="5897902" y="2391373"/>
                  <a:ext cx="1807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6" name="Ink 165">
                  <a:extLst>
                    <a:ext uri="{FF2B5EF4-FFF2-40B4-BE49-F238E27FC236}">
                      <a16:creationId xmlns:a16="http://schemas.microsoft.com/office/drawing/2014/main" id="{9C14ED4D-507C-9255-27BB-2556642EC7E2}"/>
                    </a:ext>
                  </a:extLst>
                </p14:cNvPr>
                <p14:cNvContentPartPr/>
                <p14:nvPr/>
              </p14:nvContentPartPr>
              <p14:xfrm>
                <a:off x="6075022" y="2214253"/>
                <a:ext cx="120240" cy="405720"/>
              </p14:xfrm>
            </p:contentPart>
          </mc:Choice>
          <mc:Fallback xmlns="">
            <p:pic>
              <p:nvPicPr>
                <p:cNvPr id="166" name="Ink 165">
                  <a:extLst>
                    <a:ext uri="{FF2B5EF4-FFF2-40B4-BE49-F238E27FC236}">
                      <a16:creationId xmlns:a16="http://schemas.microsoft.com/office/drawing/2014/main" id="{9C14ED4D-507C-9255-27BB-2556642EC7E2}"/>
                    </a:ext>
                  </a:extLst>
                </p:cNvPr>
                <p:cNvPicPr/>
                <p:nvPr/>
              </p:nvPicPr>
              <p:blipFill>
                <a:blip r:embed="rId197"/>
                <a:stretch>
                  <a:fillRect/>
                </a:stretch>
              </p:blipFill>
              <p:spPr>
                <a:xfrm>
                  <a:off x="6068902" y="2208133"/>
                  <a:ext cx="13248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7" name="Ink 166">
                  <a:extLst>
                    <a:ext uri="{FF2B5EF4-FFF2-40B4-BE49-F238E27FC236}">
                      <a16:creationId xmlns:a16="http://schemas.microsoft.com/office/drawing/2014/main" id="{9CA2F12D-2E97-C990-3CAE-53F7F28FA7B5}"/>
                    </a:ext>
                  </a:extLst>
                </p14:cNvPr>
                <p14:cNvContentPartPr/>
                <p14:nvPr/>
              </p14:nvContentPartPr>
              <p14:xfrm>
                <a:off x="6105982" y="2407933"/>
                <a:ext cx="135000" cy="34920"/>
              </p14:xfrm>
            </p:contentPart>
          </mc:Choice>
          <mc:Fallback xmlns="">
            <p:pic>
              <p:nvPicPr>
                <p:cNvPr id="167" name="Ink 166">
                  <a:extLst>
                    <a:ext uri="{FF2B5EF4-FFF2-40B4-BE49-F238E27FC236}">
                      <a16:creationId xmlns:a16="http://schemas.microsoft.com/office/drawing/2014/main" id="{9CA2F12D-2E97-C990-3CAE-53F7F28FA7B5}"/>
                    </a:ext>
                  </a:extLst>
                </p:cNvPr>
                <p:cNvPicPr/>
                <p:nvPr/>
              </p:nvPicPr>
              <p:blipFill>
                <a:blip r:embed="rId199"/>
                <a:stretch>
                  <a:fillRect/>
                </a:stretch>
              </p:blipFill>
              <p:spPr>
                <a:xfrm>
                  <a:off x="6099862" y="2401813"/>
                  <a:ext cx="1472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9" name="Ink 168">
                  <a:extLst>
                    <a:ext uri="{FF2B5EF4-FFF2-40B4-BE49-F238E27FC236}">
                      <a16:creationId xmlns:a16="http://schemas.microsoft.com/office/drawing/2014/main" id="{8735B544-9D24-54F7-3ED5-0D7FB65A1683}"/>
                    </a:ext>
                  </a:extLst>
                </p14:cNvPr>
                <p14:cNvContentPartPr/>
                <p14:nvPr/>
              </p14:nvContentPartPr>
              <p14:xfrm>
                <a:off x="6486142" y="2174293"/>
                <a:ext cx="199800" cy="388080"/>
              </p14:xfrm>
            </p:contentPart>
          </mc:Choice>
          <mc:Fallback xmlns="">
            <p:pic>
              <p:nvPicPr>
                <p:cNvPr id="169" name="Ink 168">
                  <a:extLst>
                    <a:ext uri="{FF2B5EF4-FFF2-40B4-BE49-F238E27FC236}">
                      <a16:creationId xmlns:a16="http://schemas.microsoft.com/office/drawing/2014/main" id="{8735B544-9D24-54F7-3ED5-0D7FB65A1683}"/>
                    </a:ext>
                  </a:extLst>
                </p:cNvPr>
                <p:cNvPicPr/>
                <p:nvPr/>
              </p:nvPicPr>
              <p:blipFill>
                <a:blip r:embed="rId201"/>
                <a:stretch>
                  <a:fillRect/>
                </a:stretch>
              </p:blipFill>
              <p:spPr>
                <a:xfrm>
                  <a:off x="6480022" y="2168173"/>
                  <a:ext cx="21204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0" name="Ink 169">
                  <a:extLst>
                    <a:ext uri="{FF2B5EF4-FFF2-40B4-BE49-F238E27FC236}">
                      <a16:creationId xmlns:a16="http://schemas.microsoft.com/office/drawing/2014/main" id="{6F0A5CA9-0B1D-621B-8687-9952B27334A0}"/>
                    </a:ext>
                  </a:extLst>
                </p14:cNvPr>
                <p14:cNvContentPartPr/>
                <p14:nvPr/>
              </p14:nvContentPartPr>
              <p14:xfrm>
                <a:off x="6799342" y="2358613"/>
                <a:ext cx="252720" cy="214920"/>
              </p14:xfrm>
            </p:contentPart>
          </mc:Choice>
          <mc:Fallback xmlns="">
            <p:pic>
              <p:nvPicPr>
                <p:cNvPr id="170" name="Ink 169">
                  <a:extLst>
                    <a:ext uri="{FF2B5EF4-FFF2-40B4-BE49-F238E27FC236}">
                      <a16:creationId xmlns:a16="http://schemas.microsoft.com/office/drawing/2014/main" id="{6F0A5CA9-0B1D-621B-8687-9952B27334A0}"/>
                    </a:ext>
                  </a:extLst>
                </p:cNvPr>
                <p:cNvPicPr/>
                <p:nvPr/>
              </p:nvPicPr>
              <p:blipFill>
                <a:blip r:embed="rId203"/>
                <a:stretch>
                  <a:fillRect/>
                </a:stretch>
              </p:blipFill>
              <p:spPr>
                <a:xfrm>
                  <a:off x="6793222" y="2352493"/>
                  <a:ext cx="2649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1" name="Ink 170">
                  <a:extLst>
                    <a:ext uri="{FF2B5EF4-FFF2-40B4-BE49-F238E27FC236}">
                      <a16:creationId xmlns:a16="http://schemas.microsoft.com/office/drawing/2014/main" id="{760D3851-F226-E94C-1091-C1E34CABDD11}"/>
                    </a:ext>
                  </a:extLst>
                </p14:cNvPr>
                <p14:cNvContentPartPr/>
                <p14:nvPr/>
              </p14:nvContentPartPr>
              <p14:xfrm>
                <a:off x="7053142" y="2289853"/>
                <a:ext cx="160200" cy="256680"/>
              </p14:xfrm>
            </p:contentPart>
          </mc:Choice>
          <mc:Fallback xmlns="">
            <p:pic>
              <p:nvPicPr>
                <p:cNvPr id="171" name="Ink 170">
                  <a:extLst>
                    <a:ext uri="{FF2B5EF4-FFF2-40B4-BE49-F238E27FC236}">
                      <a16:creationId xmlns:a16="http://schemas.microsoft.com/office/drawing/2014/main" id="{760D3851-F226-E94C-1091-C1E34CABDD11}"/>
                    </a:ext>
                  </a:extLst>
                </p:cNvPr>
                <p:cNvPicPr/>
                <p:nvPr/>
              </p:nvPicPr>
              <p:blipFill>
                <a:blip r:embed="rId205"/>
                <a:stretch>
                  <a:fillRect/>
                </a:stretch>
              </p:blipFill>
              <p:spPr>
                <a:xfrm>
                  <a:off x="7047022" y="2283733"/>
                  <a:ext cx="1724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72" name="Ink 171">
                  <a:extLst>
                    <a:ext uri="{FF2B5EF4-FFF2-40B4-BE49-F238E27FC236}">
                      <a16:creationId xmlns:a16="http://schemas.microsoft.com/office/drawing/2014/main" id="{2E3B14FA-B21B-B8D9-2874-09CA233DA02B}"/>
                    </a:ext>
                  </a:extLst>
                </p14:cNvPr>
                <p14:cNvContentPartPr/>
                <p14:nvPr/>
              </p14:nvContentPartPr>
              <p14:xfrm>
                <a:off x="7295782" y="2336293"/>
                <a:ext cx="178560" cy="194400"/>
              </p14:xfrm>
            </p:contentPart>
          </mc:Choice>
          <mc:Fallback xmlns="">
            <p:pic>
              <p:nvPicPr>
                <p:cNvPr id="172" name="Ink 171">
                  <a:extLst>
                    <a:ext uri="{FF2B5EF4-FFF2-40B4-BE49-F238E27FC236}">
                      <a16:creationId xmlns:a16="http://schemas.microsoft.com/office/drawing/2014/main" id="{2E3B14FA-B21B-B8D9-2874-09CA233DA02B}"/>
                    </a:ext>
                  </a:extLst>
                </p:cNvPr>
                <p:cNvPicPr/>
                <p:nvPr/>
              </p:nvPicPr>
              <p:blipFill>
                <a:blip r:embed="rId207"/>
                <a:stretch>
                  <a:fillRect/>
                </a:stretch>
              </p:blipFill>
              <p:spPr>
                <a:xfrm>
                  <a:off x="7289662" y="2330173"/>
                  <a:ext cx="1908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3" name="Ink 172">
                  <a:extLst>
                    <a:ext uri="{FF2B5EF4-FFF2-40B4-BE49-F238E27FC236}">
                      <a16:creationId xmlns:a16="http://schemas.microsoft.com/office/drawing/2014/main" id="{8CAA3FD6-228D-E9EA-82C8-5103269A7279}"/>
                    </a:ext>
                  </a:extLst>
                </p14:cNvPr>
                <p14:cNvContentPartPr/>
                <p14:nvPr/>
              </p14:nvContentPartPr>
              <p14:xfrm>
                <a:off x="7391182" y="2089693"/>
                <a:ext cx="9000" cy="57960"/>
              </p14:xfrm>
            </p:contentPart>
          </mc:Choice>
          <mc:Fallback xmlns="">
            <p:pic>
              <p:nvPicPr>
                <p:cNvPr id="173" name="Ink 172">
                  <a:extLst>
                    <a:ext uri="{FF2B5EF4-FFF2-40B4-BE49-F238E27FC236}">
                      <a16:creationId xmlns:a16="http://schemas.microsoft.com/office/drawing/2014/main" id="{8CAA3FD6-228D-E9EA-82C8-5103269A7279}"/>
                    </a:ext>
                  </a:extLst>
                </p:cNvPr>
                <p:cNvPicPr/>
                <p:nvPr/>
              </p:nvPicPr>
              <p:blipFill>
                <a:blip r:embed="rId209"/>
                <a:stretch>
                  <a:fillRect/>
                </a:stretch>
              </p:blipFill>
              <p:spPr>
                <a:xfrm>
                  <a:off x="7385062" y="2083573"/>
                  <a:ext cx="212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4" name="Ink 173">
                  <a:extLst>
                    <a:ext uri="{FF2B5EF4-FFF2-40B4-BE49-F238E27FC236}">
                      <a16:creationId xmlns:a16="http://schemas.microsoft.com/office/drawing/2014/main" id="{49D49039-0F3C-26E8-62A0-2CE2D01128B0}"/>
                    </a:ext>
                  </a:extLst>
                </p14:cNvPr>
                <p14:cNvContentPartPr/>
                <p14:nvPr/>
              </p14:nvContentPartPr>
              <p14:xfrm>
                <a:off x="7485142" y="2308213"/>
                <a:ext cx="174600" cy="195120"/>
              </p14:xfrm>
            </p:contentPart>
          </mc:Choice>
          <mc:Fallback xmlns="">
            <p:pic>
              <p:nvPicPr>
                <p:cNvPr id="174" name="Ink 173">
                  <a:extLst>
                    <a:ext uri="{FF2B5EF4-FFF2-40B4-BE49-F238E27FC236}">
                      <a16:creationId xmlns:a16="http://schemas.microsoft.com/office/drawing/2014/main" id="{49D49039-0F3C-26E8-62A0-2CE2D01128B0}"/>
                    </a:ext>
                  </a:extLst>
                </p:cNvPr>
                <p:cNvPicPr/>
                <p:nvPr/>
              </p:nvPicPr>
              <p:blipFill>
                <a:blip r:embed="rId211"/>
                <a:stretch>
                  <a:fillRect/>
                </a:stretch>
              </p:blipFill>
              <p:spPr>
                <a:xfrm>
                  <a:off x="7479022" y="2302093"/>
                  <a:ext cx="1868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5" name="Ink 174">
                  <a:extLst>
                    <a:ext uri="{FF2B5EF4-FFF2-40B4-BE49-F238E27FC236}">
                      <a16:creationId xmlns:a16="http://schemas.microsoft.com/office/drawing/2014/main" id="{DB6E0CC8-B022-42C5-3869-1DD096F43D87}"/>
                    </a:ext>
                  </a:extLst>
                </p14:cNvPr>
                <p14:cNvContentPartPr/>
                <p14:nvPr/>
              </p14:nvContentPartPr>
              <p14:xfrm>
                <a:off x="7616542" y="2042173"/>
                <a:ext cx="186120" cy="443880"/>
              </p14:xfrm>
            </p:contentPart>
          </mc:Choice>
          <mc:Fallback xmlns="">
            <p:pic>
              <p:nvPicPr>
                <p:cNvPr id="175" name="Ink 174">
                  <a:extLst>
                    <a:ext uri="{FF2B5EF4-FFF2-40B4-BE49-F238E27FC236}">
                      <a16:creationId xmlns:a16="http://schemas.microsoft.com/office/drawing/2014/main" id="{DB6E0CC8-B022-42C5-3869-1DD096F43D87}"/>
                    </a:ext>
                  </a:extLst>
                </p:cNvPr>
                <p:cNvPicPr/>
                <p:nvPr/>
              </p:nvPicPr>
              <p:blipFill>
                <a:blip r:embed="rId213"/>
                <a:stretch>
                  <a:fillRect/>
                </a:stretch>
              </p:blipFill>
              <p:spPr>
                <a:xfrm>
                  <a:off x="7610422" y="2036053"/>
                  <a:ext cx="19836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6" name="Ink 175">
                  <a:extLst>
                    <a:ext uri="{FF2B5EF4-FFF2-40B4-BE49-F238E27FC236}">
                      <a16:creationId xmlns:a16="http://schemas.microsoft.com/office/drawing/2014/main" id="{8BD6984C-103E-B548-F2AB-B61B1DF51746}"/>
                    </a:ext>
                  </a:extLst>
                </p14:cNvPr>
                <p14:cNvContentPartPr/>
                <p14:nvPr/>
              </p14:nvContentPartPr>
              <p14:xfrm>
                <a:off x="7837942" y="2059453"/>
                <a:ext cx="352080" cy="399240"/>
              </p14:xfrm>
            </p:contentPart>
          </mc:Choice>
          <mc:Fallback xmlns="">
            <p:pic>
              <p:nvPicPr>
                <p:cNvPr id="176" name="Ink 175">
                  <a:extLst>
                    <a:ext uri="{FF2B5EF4-FFF2-40B4-BE49-F238E27FC236}">
                      <a16:creationId xmlns:a16="http://schemas.microsoft.com/office/drawing/2014/main" id="{8BD6984C-103E-B548-F2AB-B61B1DF51746}"/>
                    </a:ext>
                  </a:extLst>
                </p:cNvPr>
                <p:cNvPicPr/>
                <p:nvPr/>
              </p:nvPicPr>
              <p:blipFill>
                <a:blip r:embed="rId215"/>
                <a:stretch>
                  <a:fillRect/>
                </a:stretch>
              </p:blipFill>
              <p:spPr>
                <a:xfrm>
                  <a:off x="7831822" y="2053333"/>
                  <a:ext cx="3643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7" name="Ink 176">
                  <a:extLst>
                    <a:ext uri="{FF2B5EF4-FFF2-40B4-BE49-F238E27FC236}">
                      <a16:creationId xmlns:a16="http://schemas.microsoft.com/office/drawing/2014/main" id="{4C199BBD-29D6-9676-A720-A0C0D63C4271}"/>
                    </a:ext>
                  </a:extLst>
                </p14:cNvPr>
                <p14:cNvContentPartPr/>
                <p14:nvPr/>
              </p14:nvContentPartPr>
              <p14:xfrm>
                <a:off x="8058622" y="2203813"/>
                <a:ext cx="231120" cy="266400"/>
              </p14:xfrm>
            </p:contentPart>
          </mc:Choice>
          <mc:Fallback xmlns="">
            <p:pic>
              <p:nvPicPr>
                <p:cNvPr id="177" name="Ink 176">
                  <a:extLst>
                    <a:ext uri="{FF2B5EF4-FFF2-40B4-BE49-F238E27FC236}">
                      <a16:creationId xmlns:a16="http://schemas.microsoft.com/office/drawing/2014/main" id="{4C199BBD-29D6-9676-A720-A0C0D63C4271}"/>
                    </a:ext>
                  </a:extLst>
                </p:cNvPr>
                <p:cNvPicPr/>
                <p:nvPr/>
              </p:nvPicPr>
              <p:blipFill>
                <a:blip r:embed="rId217"/>
                <a:stretch>
                  <a:fillRect/>
                </a:stretch>
              </p:blipFill>
              <p:spPr>
                <a:xfrm>
                  <a:off x="8052502" y="2197693"/>
                  <a:ext cx="2433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9" name="Ink 178">
                  <a:extLst>
                    <a:ext uri="{FF2B5EF4-FFF2-40B4-BE49-F238E27FC236}">
                      <a16:creationId xmlns:a16="http://schemas.microsoft.com/office/drawing/2014/main" id="{6553ED96-AF4E-51E0-343B-28C8E21291E1}"/>
                    </a:ext>
                  </a:extLst>
                </p14:cNvPr>
                <p14:cNvContentPartPr/>
                <p14:nvPr/>
              </p14:nvContentPartPr>
              <p14:xfrm>
                <a:off x="8596462" y="2284813"/>
                <a:ext cx="258120" cy="163080"/>
              </p14:xfrm>
            </p:contentPart>
          </mc:Choice>
          <mc:Fallback xmlns="">
            <p:pic>
              <p:nvPicPr>
                <p:cNvPr id="179" name="Ink 178">
                  <a:extLst>
                    <a:ext uri="{FF2B5EF4-FFF2-40B4-BE49-F238E27FC236}">
                      <a16:creationId xmlns:a16="http://schemas.microsoft.com/office/drawing/2014/main" id="{6553ED96-AF4E-51E0-343B-28C8E21291E1}"/>
                    </a:ext>
                  </a:extLst>
                </p:cNvPr>
                <p:cNvPicPr/>
                <p:nvPr/>
              </p:nvPicPr>
              <p:blipFill>
                <a:blip r:embed="rId219"/>
                <a:stretch>
                  <a:fillRect/>
                </a:stretch>
              </p:blipFill>
              <p:spPr>
                <a:xfrm>
                  <a:off x="8590342" y="2278693"/>
                  <a:ext cx="270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0" name="Ink 179">
                  <a:extLst>
                    <a:ext uri="{FF2B5EF4-FFF2-40B4-BE49-F238E27FC236}">
                      <a16:creationId xmlns:a16="http://schemas.microsoft.com/office/drawing/2014/main" id="{7391BC2C-5675-2DFB-4955-A8018747D085}"/>
                    </a:ext>
                  </a:extLst>
                </p14:cNvPr>
                <p14:cNvContentPartPr/>
                <p14:nvPr/>
              </p14:nvContentPartPr>
              <p14:xfrm>
                <a:off x="8928382" y="2181493"/>
                <a:ext cx="182160" cy="403920"/>
              </p14:xfrm>
            </p:contentPart>
          </mc:Choice>
          <mc:Fallback xmlns="">
            <p:pic>
              <p:nvPicPr>
                <p:cNvPr id="180" name="Ink 179">
                  <a:extLst>
                    <a:ext uri="{FF2B5EF4-FFF2-40B4-BE49-F238E27FC236}">
                      <a16:creationId xmlns:a16="http://schemas.microsoft.com/office/drawing/2014/main" id="{7391BC2C-5675-2DFB-4955-A8018747D085}"/>
                    </a:ext>
                  </a:extLst>
                </p:cNvPr>
                <p:cNvPicPr/>
                <p:nvPr/>
              </p:nvPicPr>
              <p:blipFill>
                <a:blip r:embed="rId221"/>
                <a:stretch>
                  <a:fillRect/>
                </a:stretch>
              </p:blipFill>
              <p:spPr>
                <a:xfrm>
                  <a:off x="8922262" y="2175373"/>
                  <a:ext cx="19440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1" name="Ink 180">
                  <a:extLst>
                    <a:ext uri="{FF2B5EF4-FFF2-40B4-BE49-F238E27FC236}">
                      <a16:creationId xmlns:a16="http://schemas.microsoft.com/office/drawing/2014/main" id="{FD8E87CC-FE85-7FEF-E4BD-7FBE42E432EC}"/>
                    </a:ext>
                  </a:extLst>
                </p14:cNvPr>
                <p14:cNvContentPartPr/>
                <p14:nvPr/>
              </p14:nvContentPartPr>
              <p14:xfrm>
                <a:off x="8940982" y="2464453"/>
                <a:ext cx="6120" cy="29880"/>
              </p14:xfrm>
            </p:contentPart>
          </mc:Choice>
          <mc:Fallback xmlns="">
            <p:pic>
              <p:nvPicPr>
                <p:cNvPr id="181" name="Ink 180">
                  <a:extLst>
                    <a:ext uri="{FF2B5EF4-FFF2-40B4-BE49-F238E27FC236}">
                      <a16:creationId xmlns:a16="http://schemas.microsoft.com/office/drawing/2014/main" id="{FD8E87CC-FE85-7FEF-E4BD-7FBE42E432EC}"/>
                    </a:ext>
                  </a:extLst>
                </p:cNvPr>
                <p:cNvPicPr/>
                <p:nvPr/>
              </p:nvPicPr>
              <p:blipFill>
                <a:blip r:embed="rId223"/>
                <a:stretch>
                  <a:fillRect/>
                </a:stretch>
              </p:blipFill>
              <p:spPr>
                <a:xfrm>
                  <a:off x="8934862" y="2458333"/>
                  <a:ext cx="183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8" name="Ink 187">
                  <a:extLst>
                    <a:ext uri="{FF2B5EF4-FFF2-40B4-BE49-F238E27FC236}">
                      <a16:creationId xmlns:a16="http://schemas.microsoft.com/office/drawing/2014/main" id="{6F74498D-9C74-DBDA-1867-8417641578C5}"/>
                    </a:ext>
                  </a:extLst>
                </p14:cNvPr>
                <p14:cNvContentPartPr/>
                <p14:nvPr/>
              </p14:nvContentPartPr>
              <p14:xfrm>
                <a:off x="9584302" y="1835533"/>
                <a:ext cx="360" cy="9360"/>
              </p14:xfrm>
            </p:contentPart>
          </mc:Choice>
          <mc:Fallback xmlns="">
            <p:pic>
              <p:nvPicPr>
                <p:cNvPr id="188" name="Ink 187">
                  <a:extLst>
                    <a:ext uri="{FF2B5EF4-FFF2-40B4-BE49-F238E27FC236}">
                      <a16:creationId xmlns:a16="http://schemas.microsoft.com/office/drawing/2014/main" id="{6F74498D-9C74-DBDA-1867-8417641578C5}"/>
                    </a:ext>
                  </a:extLst>
                </p:cNvPr>
                <p:cNvPicPr/>
                <p:nvPr/>
              </p:nvPicPr>
              <p:blipFill>
                <a:blip r:embed="rId225"/>
                <a:stretch>
                  <a:fillRect/>
                </a:stretch>
              </p:blipFill>
              <p:spPr>
                <a:xfrm>
                  <a:off x="9578182" y="1829413"/>
                  <a:ext cx="12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3" name="Ink 182">
                  <a:extLst>
                    <a:ext uri="{FF2B5EF4-FFF2-40B4-BE49-F238E27FC236}">
                      <a16:creationId xmlns:a16="http://schemas.microsoft.com/office/drawing/2014/main" id="{8A8E6B4D-F819-0BA8-FB85-3C548457EBEE}"/>
                    </a:ext>
                  </a:extLst>
                </p14:cNvPr>
                <p14:cNvContentPartPr/>
                <p14:nvPr/>
              </p14:nvContentPartPr>
              <p14:xfrm>
                <a:off x="9379822" y="2034613"/>
                <a:ext cx="217800" cy="269640"/>
              </p14:xfrm>
            </p:contentPart>
          </mc:Choice>
          <mc:Fallback xmlns="">
            <p:pic>
              <p:nvPicPr>
                <p:cNvPr id="183" name="Ink 182">
                  <a:extLst>
                    <a:ext uri="{FF2B5EF4-FFF2-40B4-BE49-F238E27FC236}">
                      <a16:creationId xmlns:a16="http://schemas.microsoft.com/office/drawing/2014/main" id="{8A8E6B4D-F819-0BA8-FB85-3C548457EBEE}"/>
                    </a:ext>
                  </a:extLst>
                </p:cNvPr>
                <p:cNvPicPr/>
                <p:nvPr/>
              </p:nvPicPr>
              <p:blipFill>
                <a:blip r:embed="rId227"/>
                <a:stretch>
                  <a:fillRect/>
                </a:stretch>
              </p:blipFill>
              <p:spPr>
                <a:xfrm>
                  <a:off x="9373702" y="2028493"/>
                  <a:ext cx="23004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4" name="Ink 183">
                  <a:extLst>
                    <a:ext uri="{FF2B5EF4-FFF2-40B4-BE49-F238E27FC236}">
                      <a16:creationId xmlns:a16="http://schemas.microsoft.com/office/drawing/2014/main" id="{B25A4824-4886-78C7-27B9-18124D73C97A}"/>
                    </a:ext>
                  </a:extLst>
                </p14:cNvPr>
                <p14:cNvContentPartPr/>
                <p14:nvPr/>
              </p14:nvContentPartPr>
              <p14:xfrm>
                <a:off x="9708142" y="2083573"/>
                <a:ext cx="95760" cy="208800"/>
              </p14:xfrm>
            </p:contentPart>
          </mc:Choice>
          <mc:Fallback xmlns="">
            <p:pic>
              <p:nvPicPr>
                <p:cNvPr id="184" name="Ink 183">
                  <a:extLst>
                    <a:ext uri="{FF2B5EF4-FFF2-40B4-BE49-F238E27FC236}">
                      <a16:creationId xmlns:a16="http://schemas.microsoft.com/office/drawing/2014/main" id="{B25A4824-4886-78C7-27B9-18124D73C97A}"/>
                    </a:ext>
                  </a:extLst>
                </p:cNvPr>
                <p:cNvPicPr/>
                <p:nvPr/>
              </p:nvPicPr>
              <p:blipFill>
                <a:blip r:embed="rId229"/>
                <a:stretch>
                  <a:fillRect/>
                </a:stretch>
              </p:blipFill>
              <p:spPr>
                <a:xfrm>
                  <a:off x="9702022" y="2077453"/>
                  <a:ext cx="108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Ink 185">
                  <a:extLst>
                    <a:ext uri="{FF2B5EF4-FFF2-40B4-BE49-F238E27FC236}">
                      <a16:creationId xmlns:a16="http://schemas.microsoft.com/office/drawing/2014/main" id="{EFF693EC-720D-3135-870A-7793A22411AA}"/>
                    </a:ext>
                  </a:extLst>
                </p14:cNvPr>
                <p14:cNvContentPartPr/>
                <p14:nvPr/>
              </p14:nvContentPartPr>
              <p14:xfrm>
                <a:off x="9875182" y="2060173"/>
                <a:ext cx="258480" cy="179280"/>
              </p14:xfrm>
            </p:contentPart>
          </mc:Choice>
          <mc:Fallback xmlns="">
            <p:pic>
              <p:nvPicPr>
                <p:cNvPr id="186" name="Ink 185">
                  <a:extLst>
                    <a:ext uri="{FF2B5EF4-FFF2-40B4-BE49-F238E27FC236}">
                      <a16:creationId xmlns:a16="http://schemas.microsoft.com/office/drawing/2014/main" id="{EFF693EC-720D-3135-870A-7793A22411AA}"/>
                    </a:ext>
                  </a:extLst>
                </p:cNvPr>
                <p:cNvPicPr/>
                <p:nvPr/>
              </p:nvPicPr>
              <p:blipFill>
                <a:blip r:embed="rId231"/>
                <a:stretch>
                  <a:fillRect/>
                </a:stretch>
              </p:blipFill>
              <p:spPr>
                <a:xfrm>
                  <a:off x="9869062" y="2054053"/>
                  <a:ext cx="2707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Ink 186">
                  <a:extLst>
                    <a:ext uri="{FF2B5EF4-FFF2-40B4-BE49-F238E27FC236}">
                      <a16:creationId xmlns:a16="http://schemas.microsoft.com/office/drawing/2014/main" id="{3C60E7E1-86A9-6378-622C-403FF2455D36}"/>
                    </a:ext>
                  </a:extLst>
                </p14:cNvPr>
                <p14:cNvContentPartPr/>
                <p14:nvPr/>
              </p14:nvContentPartPr>
              <p14:xfrm>
                <a:off x="10163182" y="2013373"/>
                <a:ext cx="208800" cy="224280"/>
              </p14:xfrm>
            </p:contentPart>
          </mc:Choice>
          <mc:Fallback xmlns="">
            <p:pic>
              <p:nvPicPr>
                <p:cNvPr id="187" name="Ink 186">
                  <a:extLst>
                    <a:ext uri="{FF2B5EF4-FFF2-40B4-BE49-F238E27FC236}">
                      <a16:creationId xmlns:a16="http://schemas.microsoft.com/office/drawing/2014/main" id="{3C60E7E1-86A9-6378-622C-403FF2455D36}"/>
                    </a:ext>
                  </a:extLst>
                </p:cNvPr>
                <p:cNvPicPr/>
                <p:nvPr/>
              </p:nvPicPr>
              <p:blipFill>
                <a:blip r:embed="rId233"/>
                <a:stretch>
                  <a:fillRect/>
                </a:stretch>
              </p:blipFill>
              <p:spPr>
                <a:xfrm>
                  <a:off x="10157062" y="2007253"/>
                  <a:ext cx="2210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0" name="Ink 189">
                  <a:extLst>
                    <a:ext uri="{FF2B5EF4-FFF2-40B4-BE49-F238E27FC236}">
                      <a16:creationId xmlns:a16="http://schemas.microsoft.com/office/drawing/2014/main" id="{6B08BDDF-B049-511B-E5B5-79FD5202F445}"/>
                    </a:ext>
                  </a:extLst>
                </p14:cNvPr>
                <p14:cNvContentPartPr/>
                <p14:nvPr/>
              </p14:nvContentPartPr>
              <p14:xfrm>
                <a:off x="9434542" y="2513053"/>
                <a:ext cx="266400" cy="227520"/>
              </p14:xfrm>
            </p:contentPart>
          </mc:Choice>
          <mc:Fallback xmlns="">
            <p:pic>
              <p:nvPicPr>
                <p:cNvPr id="190" name="Ink 189">
                  <a:extLst>
                    <a:ext uri="{FF2B5EF4-FFF2-40B4-BE49-F238E27FC236}">
                      <a16:creationId xmlns:a16="http://schemas.microsoft.com/office/drawing/2014/main" id="{6B08BDDF-B049-511B-E5B5-79FD5202F445}"/>
                    </a:ext>
                  </a:extLst>
                </p:cNvPr>
                <p:cNvPicPr/>
                <p:nvPr/>
              </p:nvPicPr>
              <p:blipFill>
                <a:blip r:embed="rId235"/>
                <a:stretch>
                  <a:fillRect/>
                </a:stretch>
              </p:blipFill>
              <p:spPr>
                <a:xfrm>
                  <a:off x="9428422" y="2506933"/>
                  <a:ext cx="2786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91" name="Ink 190">
                  <a:extLst>
                    <a:ext uri="{FF2B5EF4-FFF2-40B4-BE49-F238E27FC236}">
                      <a16:creationId xmlns:a16="http://schemas.microsoft.com/office/drawing/2014/main" id="{90F58991-A8AC-CFAB-6455-3B61CD810B02}"/>
                    </a:ext>
                  </a:extLst>
                </p14:cNvPr>
                <p14:cNvContentPartPr/>
                <p14:nvPr/>
              </p14:nvContentPartPr>
              <p14:xfrm>
                <a:off x="9771862" y="2412253"/>
                <a:ext cx="120600" cy="134640"/>
              </p14:xfrm>
            </p:contentPart>
          </mc:Choice>
          <mc:Fallback xmlns="">
            <p:pic>
              <p:nvPicPr>
                <p:cNvPr id="191" name="Ink 190">
                  <a:extLst>
                    <a:ext uri="{FF2B5EF4-FFF2-40B4-BE49-F238E27FC236}">
                      <a16:creationId xmlns:a16="http://schemas.microsoft.com/office/drawing/2014/main" id="{90F58991-A8AC-CFAB-6455-3B61CD810B02}"/>
                    </a:ext>
                  </a:extLst>
                </p:cNvPr>
                <p:cNvPicPr/>
                <p:nvPr/>
              </p:nvPicPr>
              <p:blipFill>
                <a:blip r:embed="rId237"/>
                <a:stretch>
                  <a:fillRect/>
                </a:stretch>
              </p:blipFill>
              <p:spPr>
                <a:xfrm>
                  <a:off x="9765742" y="2406133"/>
                  <a:ext cx="132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2" name="Ink 191">
                  <a:extLst>
                    <a:ext uri="{FF2B5EF4-FFF2-40B4-BE49-F238E27FC236}">
                      <a16:creationId xmlns:a16="http://schemas.microsoft.com/office/drawing/2014/main" id="{8AC7C1DD-DE52-A99D-F1AF-62FFD007C421}"/>
                    </a:ext>
                  </a:extLst>
                </p14:cNvPr>
                <p14:cNvContentPartPr/>
                <p14:nvPr/>
              </p14:nvContentPartPr>
              <p14:xfrm>
                <a:off x="9799582" y="2594053"/>
                <a:ext cx="174240" cy="33840"/>
              </p14:xfrm>
            </p:contentPart>
          </mc:Choice>
          <mc:Fallback xmlns="">
            <p:pic>
              <p:nvPicPr>
                <p:cNvPr id="192" name="Ink 191">
                  <a:extLst>
                    <a:ext uri="{FF2B5EF4-FFF2-40B4-BE49-F238E27FC236}">
                      <a16:creationId xmlns:a16="http://schemas.microsoft.com/office/drawing/2014/main" id="{8AC7C1DD-DE52-A99D-F1AF-62FFD007C421}"/>
                    </a:ext>
                  </a:extLst>
                </p:cNvPr>
                <p:cNvPicPr/>
                <p:nvPr/>
              </p:nvPicPr>
              <p:blipFill>
                <a:blip r:embed="rId239"/>
                <a:stretch>
                  <a:fillRect/>
                </a:stretch>
              </p:blipFill>
              <p:spPr>
                <a:xfrm>
                  <a:off x="9793462" y="2587933"/>
                  <a:ext cx="1864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Ink 192">
                  <a:extLst>
                    <a:ext uri="{FF2B5EF4-FFF2-40B4-BE49-F238E27FC236}">
                      <a16:creationId xmlns:a16="http://schemas.microsoft.com/office/drawing/2014/main" id="{F21DA4F8-255F-2AFA-6F3E-8ACC2FA4745B}"/>
                    </a:ext>
                  </a:extLst>
                </p14:cNvPr>
                <p14:cNvContentPartPr/>
                <p14:nvPr/>
              </p14:nvContentPartPr>
              <p14:xfrm>
                <a:off x="10180102" y="2567053"/>
                <a:ext cx="126000" cy="116280"/>
              </p14:xfrm>
            </p:contentPart>
          </mc:Choice>
          <mc:Fallback xmlns="">
            <p:pic>
              <p:nvPicPr>
                <p:cNvPr id="193" name="Ink 192">
                  <a:extLst>
                    <a:ext uri="{FF2B5EF4-FFF2-40B4-BE49-F238E27FC236}">
                      <a16:creationId xmlns:a16="http://schemas.microsoft.com/office/drawing/2014/main" id="{F21DA4F8-255F-2AFA-6F3E-8ACC2FA4745B}"/>
                    </a:ext>
                  </a:extLst>
                </p:cNvPr>
                <p:cNvPicPr/>
                <p:nvPr/>
              </p:nvPicPr>
              <p:blipFill>
                <a:blip r:embed="rId241"/>
                <a:stretch>
                  <a:fillRect/>
                </a:stretch>
              </p:blipFill>
              <p:spPr>
                <a:xfrm>
                  <a:off x="10173982" y="2560933"/>
                  <a:ext cx="1382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4" name="Ink 193">
                  <a:extLst>
                    <a:ext uri="{FF2B5EF4-FFF2-40B4-BE49-F238E27FC236}">
                      <a16:creationId xmlns:a16="http://schemas.microsoft.com/office/drawing/2014/main" id="{0F5F16EE-BC53-1AB8-E91A-9C7B1D8924FA}"/>
                    </a:ext>
                  </a:extLst>
                </p14:cNvPr>
                <p14:cNvContentPartPr/>
                <p14:nvPr/>
              </p14:nvContentPartPr>
              <p14:xfrm>
                <a:off x="10258582" y="2330893"/>
                <a:ext cx="245520" cy="481680"/>
              </p14:xfrm>
            </p:contentPart>
          </mc:Choice>
          <mc:Fallback xmlns="">
            <p:pic>
              <p:nvPicPr>
                <p:cNvPr id="194" name="Ink 193">
                  <a:extLst>
                    <a:ext uri="{FF2B5EF4-FFF2-40B4-BE49-F238E27FC236}">
                      <a16:creationId xmlns:a16="http://schemas.microsoft.com/office/drawing/2014/main" id="{0F5F16EE-BC53-1AB8-E91A-9C7B1D8924FA}"/>
                    </a:ext>
                  </a:extLst>
                </p:cNvPr>
                <p:cNvPicPr/>
                <p:nvPr/>
              </p:nvPicPr>
              <p:blipFill>
                <a:blip r:embed="rId243"/>
                <a:stretch>
                  <a:fillRect/>
                </a:stretch>
              </p:blipFill>
              <p:spPr>
                <a:xfrm>
                  <a:off x="10252462" y="2324773"/>
                  <a:ext cx="2577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5" name="Ink 194">
                  <a:extLst>
                    <a:ext uri="{FF2B5EF4-FFF2-40B4-BE49-F238E27FC236}">
                      <a16:creationId xmlns:a16="http://schemas.microsoft.com/office/drawing/2014/main" id="{FDE01663-FAA4-9806-03E4-2565AE85578A}"/>
                    </a:ext>
                  </a:extLst>
                </p14:cNvPr>
                <p14:cNvContentPartPr/>
                <p14:nvPr/>
              </p14:nvContentPartPr>
              <p14:xfrm>
                <a:off x="10585102" y="2326933"/>
                <a:ext cx="170280" cy="331560"/>
              </p14:xfrm>
            </p:contentPart>
          </mc:Choice>
          <mc:Fallback xmlns="">
            <p:pic>
              <p:nvPicPr>
                <p:cNvPr id="195" name="Ink 194">
                  <a:extLst>
                    <a:ext uri="{FF2B5EF4-FFF2-40B4-BE49-F238E27FC236}">
                      <a16:creationId xmlns:a16="http://schemas.microsoft.com/office/drawing/2014/main" id="{FDE01663-FAA4-9806-03E4-2565AE85578A}"/>
                    </a:ext>
                  </a:extLst>
                </p:cNvPr>
                <p:cNvPicPr/>
                <p:nvPr/>
              </p:nvPicPr>
              <p:blipFill>
                <a:blip r:embed="rId245"/>
                <a:stretch>
                  <a:fillRect/>
                </a:stretch>
              </p:blipFill>
              <p:spPr>
                <a:xfrm>
                  <a:off x="10578982" y="2320813"/>
                  <a:ext cx="1825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6" name="Ink 195">
                  <a:extLst>
                    <a:ext uri="{FF2B5EF4-FFF2-40B4-BE49-F238E27FC236}">
                      <a16:creationId xmlns:a16="http://schemas.microsoft.com/office/drawing/2014/main" id="{12E0D245-E162-3D80-C4F5-EAE576AA8F76}"/>
                    </a:ext>
                  </a:extLst>
                </p14:cNvPr>
                <p14:cNvContentPartPr/>
                <p14:nvPr/>
              </p14:nvContentPartPr>
              <p14:xfrm>
                <a:off x="10783462" y="2441773"/>
                <a:ext cx="219960" cy="186840"/>
              </p14:xfrm>
            </p:contentPart>
          </mc:Choice>
          <mc:Fallback xmlns="">
            <p:pic>
              <p:nvPicPr>
                <p:cNvPr id="196" name="Ink 195">
                  <a:extLst>
                    <a:ext uri="{FF2B5EF4-FFF2-40B4-BE49-F238E27FC236}">
                      <a16:creationId xmlns:a16="http://schemas.microsoft.com/office/drawing/2014/main" id="{12E0D245-E162-3D80-C4F5-EAE576AA8F76}"/>
                    </a:ext>
                  </a:extLst>
                </p:cNvPr>
                <p:cNvPicPr/>
                <p:nvPr/>
              </p:nvPicPr>
              <p:blipFill>
                <a:blip r:embed="rId247"/>
                <a:stretch>
                  <a:fillRect/>
                </a:stretch>
              </p:blipFill>
              <p:spPr>
                <a:xfrm>
                  <a:off x="10777342" y="2435653"/>
                  <a:ext cx="2322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7" name="Ink 196">
                  <a:extLst>
                    <a:ext uri="{FF2B5EF4-FFF2-40B4-BE49-F238E27FC236}">
                      <a16:creationId xmlns:a16="http://schemas.microsoft.com/office/drawing/2014/main" id="{2E785761-DE78-202E-DFBF-9ADFEA744E68}"/>
                    </a:ext>
                  </a:extLst>
                </p14:cNvPr>
                <p14:cNvContentPartPr/>
                <p14:nvPr/>
              </p14:nvContentPartPr>
              <p14:xfrm>
                <a:off x="10923142" y="2234773"/>
                <a:ext cx="261360" cy="386640"/>
              </p14:xfrm>
            </p:contentPart>
          </mc:Choice>
          <mc:Fallback xmlns="">
            <p:pic>
              <p:nvPicPr>
                <p:cNvPr id="197" name="Ink 196">
                  <a:extLst>
                    <a:ext uri="{FF2B5EF4-FFF2-40B4-BE49-F238E27FC236}">
                      <a16:creationId xmlns:a16="http://schemas.microsoft.com/office/drawing/2014/main" id="{2E785761-DE78-202E-DFBF-9ADFEA744E68}"/>
                    </a:ext>
                  </a:extLst>
                </p:cNvPr>
                <p:cNvPicPr/>
                <p:nvPr/>
              </p:nvPicPr>
              <p:blipFill>
                <a:blip r:embed="rId249"/>
                <a:stretch>
                  <a:fillRect/>
                </a:stretch>
              </p:blipFill>
              <p:spPr>
                <a:xfrm>
                  <a:off x="10917022" y="2228653"/>
                  <a:ext cx="2736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98" name="Ink 197">
                  <a:extLst>
                    <a:ext uri="{FF2B5EF4-FFF2-40B4-BE49-F238E27FC236}">
                      <a16:creationId xmlns:a16="http://schemas.microsoft.com/office/drawing/2014/main" id="{81E8BFEB-3537-FDCB-FB26-AE2D7238CA76}"/>
                    </a:ext>
                  </a:extLst>
                </p14:cNvPr>
                <p14:cNvContentPartPr/>
                <p14:nvPr/>
              </p14:nvContentPartPr>
              <p14:xfrm>
                <a:off x="11193862" y="2380933"/>
                <a:ext cx="141480" cy="198000"/>
              </p14:xfrm>
            </p:contentPart>
          </mc:Choice>
          <mc:Fallback xmlns="">
            <p:pic>
              <p:nvPicPr>
                <p:cNvPr id="198" name="Ink 197">
                  <a:extLst>
                    <a:ext uri="{FF2B5EF4-FFF2-40B4-BE49-F238E27FC236}">
                      <a16:creationId xmlns:a16="http://schemas.microsoft.com/office/drawing/2014/main" id="{81E8BFEB-3537-FDCB-FB26-AE2D7238CA76}"/>
                    </a:ext>
                  </a:extLst>
                </p:cNvPr>
                <p:cNvPicPr/>
                <p:nvPr/>
              </p:nvPicPr>
              <p:blipFill>
                <a:blip r:embed="rId251"/>
                <a:stretch>
                  <a:fillRect/>
                </a:stretch>
              </p:blipFill>
              <p:spPr>
                <a:xfrm>
                  <a:off x="11187742" y="2374813"/>
                  <a:ext cx="1537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9" name="Ink 198">
                  <a:extLst>
                    <a:ext uri="{FF2B5EF4-FFF2-40B4-BE49-F238E27FC236}">
                      <a16:creationId xmlns:a16="http://schemas.microsoft.com/office/drawing/2014/main" id="{7C9E64D7-8889-06E2-C8B2-E25CF99FFA9D}"/>
                    </a:ext>
                  </a:extLst>
                </p14:cNvPr>
                <p14:cNvContentPartPr/>
                <p14:nvPr/>
              </p14:nvContentPartPr>
              <p14:xfrm>
                <a:off x="11365222" y="2408293"/>
                <a:ext cx="118800" cy="165960"/>
              </p14:xfrm>
            </p:contentPart>
          </mc:Choice>
          <mc:Fallback xmlns="">
            <p:pic>
              <p:nvPicPr>
                <p:cNvPr id="199" name="Ink 198">
                  <a:extLst>
                    <a:ext uri="{FF2B5EF4-FFF2-40B4-BE49-F238E27FC236}">
                      <a16:creationId xmlns:a16="http://schemas.microsoft.com/office/drawing/2014/main" id="{7C9E64D7-8889-06E2-C8B2-E25CF99FFA9D}"/>
                    </a:ext>
                  </a:extLst>
                </p:cNvPr>
                <p:cNvPicPr/>
                <p:nvPr/>
              </p:nvPicPr>
              <p:blipFill>
                <a:blip r:embed="rId253"/>
                <a:stretch>
                  <a:fillRect/>
                </a:stretch>
              </p:blipFill>
              <p:spPr>
                <a:xfrm>
                  <a:off x="11359102" y="2402173"/>
                  <a:ext cx="1310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0" name="Ink 199">
                  <a:extLst>
                    <a:ext uri="{FF2B5EF4-FFF2-40B4-BE49-F238E27FC236}">
                      <a16:creationId xmlns:a16="http://schemas.microsoft.com/office/drawing/2014/main" id="{F2E41A34-7026-574B-393A-4DAFDA9613AC}"/>
                    </a:ext>
                  </a:extLst>
                </p14:cNvPr>
                <p14:cNvContentPartPr/>
                <p14:nvPr/>
              </p14:nvContentPartPr>
              <p14:xfrm>
                <a:off x="11538742" y="2391733"/>
                <a:ext cx="105120" cy="180720"/>
              </p14:xfrm>
            </p:contentPart>
          </mc:Choice>
          <mc:Fallback xmlns="">
            <p:pic>
              <p:nvPicPr>
                <p:cNvPr id="200" name="Ink 199">
                  <a:extLst>
                    <a:ext uri="{FF2B5EF4-FFF2-40B4-BE49-F238E27FC236}">
                      <a16:creationId xmlns:a16="http://schemas.microsoft.com/office/drawing/2014/main" id="{F2E41A34-7026-574B-393A-4DAFDA9613AC}"/>
                    </a:ext>
                  </a:extLst>
                </p:cNvPr>
                <p:cNvPicPr/>
                <p:nvPr/>
              </p:nvPicPr>
              <p:blipFill>
                <a:blip r:embed="rId255"/>
                <a:stretch>
                  <a:fillRect/>
                </a:stretch>
              </p:blipFill>
              <p:spPr>
                <a:xfrm>
                  <a:off x="11532622" y="2385613"/>
                  <a:ext cx="1173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1" name="Ink 200">
                  <a:extLst>
                    <a:ext uri="{FF2B5EF4-FFF2-40B4-BE49-F238E27FC236}">
                      <a16:creationId xmlns:a16="http://schemas.microsoft.com/office/drawing/2014/main" id="{8348F1FA-C5A6-45A2-BA0F-079D6A39EB14}"/>
                    </a:ext>
                  </a:extLst>
                </p14:cNvPr>
                <p14:cNvContentPartPr/>
                <p14:nvPr/>
              </p14:nvContentPartPr>
              <p14:xfrm>
                <a:off x="11531902" y="2380573"/>
                <a:ext cx="131400" cy="207360"/>
              </p14:xfrm>
            </p:contentPart>
          </mc:Choice>
          <mc:Fallback xmlns="">
            <p:pic>
              <p:nvPicPr>
                <p:cNvPr id="201" name="Ink 200">
                  <a:extLst>
                    <a:ext uri="{FF2B5EF4-FFF2-40B4-BE49-F238E27FC236}">
                      <a16:creationId xmlns:a16="http://schemas.microsoft.com/office/drawing/2014/main" id="{8348F1FA-C5A6-45A2-BA0F-079D6A39EB14}"/>
                    </a:ext>
                  </a:extLst>
                </p:cNvPr>
                <p:cNvPicPr/>
                <p:nvPr/>
              </p:nvPicPr>
              <p:blipFill>
                <a:blip r:embed="rId257"/>
                <a:stretch>
                  <a:fillRect/>
                </a:stretch>
              </p:blipFill>
              <p:spPr>
                <a:xfrm>
                  <a:off x="11525782" y="2374453"/>
                  <a:ext cx="1436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2" name="Ink 201">
                  <a:extLst>
                    <a:ext uri="{FF2B5EF4-FFF2-40B4-BE49-F238E27FC236}">
                      <a16:creationId xmlns:a16="http://schemas.microsoft.com/office/drawing/2014/main" id="{6C948361-754F-A59E-A0FB-C1038B545D0D}"/>
                    </a:ext>
                  </a:extLst>
                </p14:cNvPr>
                <p14:cNvContentPartPr/>
                <p14:nvPr/>
              </p14:nvContentPartPr>
              <p14:xfrm>
                <a:off x="11742502" y="2330893"/>
                <a:ext cx="294840" cy="263520"/>
              </p14:xfrm>
            </p:contentPart>
          </mc:Choice>
          <mc:Fallback xmlns="">
            <p:pic>
              <p:nvPicPr>
                <p:cNvPr id="202" name="Ink 201">
                  <a:extLst>
                    <a:ext uri="{FF2B5EF4-FFF2-40B4-BE49-F238E27FC236}">
                      <a16:creationId xmlns:a16="http://schemas.microsoft.com/office/drawing/2014/main" id="{6C948361-754F-A59E-A0FB-C1038B545D0D}"/>
                    </a:ext>
                  </a:extLst>
                </p:cNvPr>
                <p:cNvPicPr/>
                <p:nvPr/>
              </p:nvPicPr>
              <p:blipFill>
                <a:blip r:embed="rId259"/>
                <a:stretch>
                  <a:fillRect/>
                </a:stretch>
              </p:blipFill>
              <p:spPr>
                <a:xfrm>
                  <a:off x="11736382" y="2324773"/>
                  <a:ext cx="3070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4" name="Ink 203">
                  <a:extLst>
                    <a:ext uri="{FF2B5EF4-FFF2-40B4-BE49-F238E27FC236}">
                      <a16:creationId xmlns:a16="http://schemas.microsoft.com/office/drawing/2014/main" id="{D367C3DD-0E2D-FFB8-4DA3-1DFB26DE1B5B}"/>
                    </a:ext>
                  </a:extLst>
                </p14:cNvPr>
                <p14:cNvContentPartPr/>
                <p14:nvPr/>
              </p14:nvContentPartPr>
              <p14:xfrm>
                <a:off x="9529942" y="2889253"/>
                <a:ext cx="272880" cy="288360"/>
              </p14:xfrm>
            </p:contentPart>
          </mc:Choice>
          <mc:Fallback xmlns="">
            <p:pic>
              <p:nvPicPr>
                <p:cNvPr id="204" name="Ink 203">
                  <a:extLst>
                    <a:ext uri="{FF2B5EF4-FFF2-40B4-BE49-F238E27FC236}">
                      <a16:creationId xmlns:a16="http://schemas.microsoft.com/office/drawing/2014/main" id="{D367C3DD-0E2D-FFB8-4DA3-1DFB26DE1B5B}"/>
                    </a:ext>
                  </a:extLst>
                </p:cNvPr>
                <p:cNvPicPr/>
                <p:nvPr/>
              </p:nvPicPr>
              <p:blipFill>
                <a:blip r:embed="rId261"/>
                <a:stretch>
                  <a:fillRect/>
                </a:stretch>
              </p:blipFill>
              <p:spPr>
                <a:xfrm>
                  <a:off x="9523822" y="2883133"/>
                  <a:ext cx="2851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5" name="Ink 204">
                  <a:extLst>
                    <a:ext uri="{FF2B5EF4-FFF2-40B4-BE49-F238E27FC236}">
                      <a16:creationId xmlns:a16="http://schemas.microsoft.com/office/drawing/2014/main" id="{51881237-BFDF-E82B-8F1C-66D3C0D75211}"/>
                    </a:ext>
                  </a:extLst>
                </p14:cNvPr>
                <p14:cNvContentPartPr/>
                <p14:nvPr/>
              </p14:nvContentPartPr>
              <p14:xfrm>
                <a:off x="9863662" y="2854333"/>
                <a:ext cx="120240" cy="94680"/>
              </p14:xfrm>
            </p:contentPart>
          </mc:Choice>
          <mc:Fallback xmlns="">
            <p:pic>
              <p:nvPicPr>
                <p:cNvPr id="205" name="Ink 204">
                  <a:extLst>
                    <a:ext uri="{FF2B5EF4-FFF2-40B4-BE49-F238E27FC236}">
                      <a16:creationId xmlns:a16="http://schemas.microsoft.com/office/drawing/2014/main" id="{51881237-BFDF-E82B-8F1C-66D3C0D75211}"/>
                    </a:ext>
                  </a:extLst>
                </p:cNvPr>
                <p:cNvPicPr/>
                <p:nvPr/>
              </p:nvPicPr>
              <p:blipFill>
                <a:blip r:embed="rId263"/>
                <a:stretch>
                  <a:fillRect/>
                </a:stretch>
              </p:blipFill>
              <p:spPr>
                <a:xfrm>
                  <a:off x="9857542" y="2848213"/>
                  <a:ext cx="132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6" name="Ink 205">
                  <a:extLst>
                    <a:ext uri="{FF2B5EF4-FFF2-40B4-BE49-F238E27FC236}">
                      <a16:creationId xmlns:a16="http://schemas.microsoft.com/office/drawing/2014/main" id="{8D794D5C-4A1A-8E7D-1D6A-04FAC8228392}"/>
                    </a:ext>
                  </a:extLst>
                </p14:cNvPr>
                <p14:cNvContentPartPr/>
                <p14:nvPr/>
              </p14:nvContentPartPr>
              <p14:xfrm>
                <a:off x="9956542" y="2917333"/>
                <a:ext cx="360" cy="360"/>
              </p14:xfrm>
            </p:contentPart>
          </mc:Choice>
          <mc:Fallback xmlns="">
            <p:pic>
              <p:nvPicPr>
                <p:cNvPr id="206" name="Ink 205">
                  <a:extLst>
                    <a:ext uri="{FF2B5EF4-FFF2-40B4-BE49-F238E27FC236}">
                      <a16:creationId xmlns:a16="http://schemas.microsoft.com/office/drawing/2014/main" id="{8D794D5C-4A1A-8E7D-1D6A-04FAC8228392}"/>
                    </a:ext>
                  </a:extLst>
                </p:cNvPr>
                <p:cNvPicPr/>
                <p:nvPr/>
              </p:nvPicPr>
              <p:blipFill>
                <a:blip r:embed="rId29"/>
                <a:stretch>
                  <a:fillRect/>
                </a:stretch>
              </p:blipFill>
              <p:spPr>
                <a:xfrm>
                  <a:off x="9950422" y="29112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07" name="Ink 206">
                  <a:extLst>
                    <a:ext uri="{FF2B5EF4-FFF2-40B4-BE49-F238E27FC236}">
                      <a16:creationId xmlns:a16="http://schemas.microsoft.com/office/drawing/2014/main" id="{47D1ABB6-9D27-CD0F-8C6A-A518D01778A7}"/>
                    </a:ext>
                  </a:extLst>
                </p14:cNvPr>
                <p14:cNvContentPartPr/>
                <p14:nvPr/>
              </p14:nvContentPartPr>
              <p14:xfrm>
                <a:off x="9883822" y="2917333"/>
                <a:ext cx="212760" cy="98640"/>
              </p14:xfrm>
            </p:contentPart>
          </mc:Choice>
          <mc:Fallback xmlns="">
            <p:pic>
              <p:nvPicPr>
                <p:cNvPr id="207" name="Ink 206">
                  <a:extLst>
                    <a:ext uri="{FF2B5EF4-FFF2-40B4-BE49-F238E27FC236}">
                      <a16:creationId xmlns:a16="http://schemas.microsoft.com/office/drawing/2014/main" id="{47D1ABB6-9D27-CD0F-8C6A-A518D01778A7}"/>
                    </a:ext>
                  </a:extLst>
                </p:cNvPr>
                <p:cNvPicPr/>
                <p:nvPr/>
              </p:nvPicPr>
              <p:blipFill>
                <a:blip r:embed="rId266"/>
                <a:stretch>
                  <a:fillRect/>
                </a:stretch>
              </p:blipFill>
              <p:spPr>
                <a:xfrm>
                  <a:off x="9877702" y="2911213"/>
                  <a:ext cx="2250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8" name="Ink 207">
                  <a:extLst>
                    <a:ext uri="{FF2B5EF4-FFF2-40B4-BE49-F238E27FC236}">
                      <a16:creationId xmlns:a16="http://schemas.microsoft.com/office/drawing/2014/main" id="{D6EFA278-A141-32B4-D131-1D9FC4831BD0}"/>
                    </a:ext>
                  </a:extLst>
                </p14:cNvPr>
                <p14:cNvContentPartPr/>
                <p14:nvPr/>
              </p14:nvContentPartPr>
              <p14:xfrm>
                <a:off x="10303582" y="3015253"/>
                <a:ext cx="122040" cy="101880"/>
              </p14:xfrm>
            </p:contentPart>
          </mc:Choice>
          <mc:Fallback xmlns="">
            <p:pic>
              <p:nvPicPr>
                <p:cNvPr id="208" name="Ink 207">
                  <a:extLst>
                    <a:ext uri="{FF2B5EF4-FFF2-40B4-BE49-F238E27FC236}">
                      <a16:creationId xmlns:a16="http://schemas.microsoft.com/office/drawing/2014/main" id="{D6EFA278-A141-32B4-D131-1D9FC4831BD0}"/>
                    </a:ext>
                  </a:extLst>
                </p:cNvPr>
                <p:cNvPicPr/>
                <p:nvPr/>
              </p:nvPicPr>
              <p:blipFill>
                <a:blip r:embed="rId268"/>
                <a:stretch>
                  <a:fillRect/>
                </a:stretch>
              </p:blipFill>
              <p:spPr>
                <a:xfrm>
                  <a:off x="10297462" y="3009133"/>
                  <a:ext cx="13428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9" name="Ink 208">
                  <a:extLst>
                    <a:ext uri="{FF2B5EF4-FFF2-40B4-BE49-F238E27FC236}">
                      <a16:creationId xmlns:a16="http://schemas.microsoft.com/office/drawing/2014/main" id="{4D4BBAF6-35BB-5095-4BC2-AFDD90A22989}"/>
                    </a:ext>
                  </a:extLst>
                </p14:cNvPr>
                <p14:cNvContentPartPr/>
                <p14:nvPr/>
              </p14:nvContentPartPr>
              <p14:xfrm>
                <a:off x="10385662" y="2837773"/>
                <a:ext cx="248400" cy="435600"/>
              </p14:xfrm>
            </p:contentPart>
          </mc:Choice>
          <mc:Fallback xmlns="">
            <p:pic>
              <p:nvPicPr>
                <p:cNvPr id="209" name="Ink 208">
                  <a:extLst>
                    <a:ext uri="{FF2B5EF4-FFF2-40B4-BE49-F238E27FC236}">
                      <a16:creationId xmlns:a16="http://schemas.microsoft.com/office/drawing/2014/main" id="{4D4BBAF6-35BB-5095-4BC2-AFDD90A22989}"/>
                    </a:ext>
                  </a:extLst>
                </p:cNvPr>
                <p:cNvPicPr/>
                <p:nvPr/>
              </p:nvPicPr>
              <p:blipFill>
                <a:blip r:embed="rId270"/>
                <a:stretch>
                  <a:fillRect/>
                </a:stretch>
              </p:blipFill>
              <p:spPr>
                <a:xfrm>
                  <a:off x="10379542" y="2831653"/>
                  <a:ext cx="26064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10" name="Ink 209">
                  <a:extLst>
                    <a:ext uri="{FF2B5EF4-FFF2-40B4-BE49-F238E27FC236}">
                      <a16:creationId xmlns:a16="http://schemas.microsoft.com/office/drawing/2014/main" id="{0FCB656D-25BE-43D4-A221-3150AA62B274}"/>
                    </a:ext>
                  </a:extLst>
                </p14:cNvPr>
                <p14:cNvContentPartPr/>
                <p14:nvPr/>
              </p14:nvContentPartPr>
              <p14:xfrm>
                <a:off x="10617142" y="2805733"/>
                <a:ext cx="210600" cy="299160"/>
              </p14:xfrm>
            </p:contentPart>
          </mc:Choice>
          <mc:Fallback xmlns="">
            <p:pic>
              <p:nvPicPr>
                <p:cNvPr id="210" name="Ink 209">
                  <a:extLst>
                    <a:ext uri="{FF2B5EF4-FFF2-40B4-BE49-F238E27FC236}">
                      <a16:creationId xmlns:a16="http://schemas.microsoft.com/office/drawing/2014/main" id="{0FCB656D-25BE-43D4-A221-3150AA62B274}"/>
                    </a:ext>
                  </a:extLst>
                </p:cNvPr>
                <p:cNvPicPr/>
                <p:nvPr/>
              </p:nvPicPr>
              <p:blipFill>
                <a:blip r:embed="rId272"/>
                <a:stretch>
                  <a:fillRect/>
                </a:stretch>
              </p:blipFill>
              <p:spPr>
                <a:xfrm>
                  <a:off x="10611022" y="2799613"/>
                  <a:ext cx="2228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11" name="Ink 210">
                  <a:extLst>
                    <a:ext uri="{FF2B5EF4-FFF2-40B4-BE49-F238E27FC236}">
                      <a16:creationId xmlns:a16="http://schemas.microsoft.com/office/drawing/2014/main" id="{628760E3-90E1-9E09-4BB9-D5412A7E61DD}"/>
                    </a:ext>
                  </a:extLst>
                </p14:cNvPr>
                <p14:cNvContentPartPr/>
                <p14:nvPr/>
              </p14:nvContentPartPr>
              <p14:xfrm>
                <a:off x="10831702" y="2890333"/>
                <a:ext cx="211680" cy="185040"/>
              </p14:xfrm>
            </p:contentPart>
          </mc:Choice>
          <mc:Fallback xmlns="">
            <p:pic>
              <p:nvPicPr>
                <p:cNvPr id="211" name="Ink 210">
                  <a:extLst>
                    <a:ext uri="{FF2B5EF4-FFF2-40B4-BE49-F238E27FC236}">
                      <a16:creationId xmlns:a16="http://schemas.microsoft.com/office/drawing/2014/main" id="{628760E3-90E1-9E09-4BB9-D5412A7E61DD}"/>
                    </a:ext>
                  </a:extLst>
                </p:cNvPr>
                <p:cNvPicPr/>
                <p:nvPr/>
              </p:nvPicPr>
              <p:blipFill>
                <a:blip r:embed="rId274"/>
                <a:stretch>
                  <a:fillRect/>
                </a:stretch>
              </p:blipFill>
              <p:spPr>
                <a:xfrm>
                  <a:off x="10825582" y="2884213"/>
                  <a:ext cx="223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12" name="Ink 211">
                  <a:extLst>
                    <a:ext uri="{FF2B5EF4-FFF2-40B4-BE49-F238E27FC236}">
                      <a16:creationId xmlns:a16="http://schemas.microsoft.com/office/drawing/2014/main" id="{F7458509-659B-E4A7-B65D-30C73A1DE77A}"/>
                    </a:ext>
                  </a:extLst>
                </p14:cNvPr>
                <p14:cNvContentPartPr/>
                <p14:nvPr/>
              </p14:nvContentPartPr>
              <p14:xfrm>
                <a:off x="11021422" y="2765053"/>
                <a:ext cx="101520" cy="265680"/>
              </p14:xfrm>
            </p:contentPart>
          </mc:Choice>
          <mc:Fallback xmlns="">
            <p:pic>
              <p:nvPicPr>
                <p:cNvPr id="212" name="Ink 211">
                  <a:extLst>
                    <a:ext uri="{FF2B5EF4-FFF2-40B4-BE49-F238E27FC236}">
                      <a16:creationId xmlns:a16="http://schemas.microsoft.com/office/drawing/2014/main" id="{F7458509-659B-E4A7-B65D-30C73A1DE77A}"/>
                    </a:ext>
                  </a:extLst>
                </p:cNvPr>
                <p:cNvPicPr/>
                <p:nvPr/>
              </p:nvPicPr>
              <p:blipFill>
                <a:blip r:embed="rId276"/>
                <a:stretch>
                  <a:fillRect/>
                </a:stretch>
              </p:blipFill>
              <p:spPr>
                <a:xfrm>
                  <a:off x="11015302" y="2758933"/>
                  <a:ext cx="1137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13" name="Ink 212">
                  <a:extLst>
                    <a:ext uri="{FF2B5EF4-FFF2-40B4-BE49-F238E27FC236}">
                      <a16:creationId xmlns:a16="http://schemas.microsoft.com/office/drawing/2014/main" id="{254712A6-B24A-1D68-A68C-79ACF0C80E82}"/>
                    </a:ext>
                  </a:extLst>
                </p14:cNvPr>
                <p14:cNvContentPartPr/>
                <p14:nvPr/>
              </p14:nvContentPartPr>
              <p14:xfrm>
                <a:off x="11043022" y="2757493"/>
                <a:ext cx="322560" cy="263880"/>
              </p14:xfrm>
            </p:contentPart>
          </mc:Choice>
          <mc:Fallback xmlns="">
            <p:pic>
              <p:nvPicPr>
                <p:cNvPr id="213" name="Ink 212">
                  <a:extLst>
                    <a:ext uri="{FF2B5EF4-FFF2-40B4-BE49-F238E27FC236}">
                      <a16:creationId xmlns:a16="http://schemas.microsoft.com/office/drawing/2014/main" id="{254712A6-B24A-1D68-A68C-79ACF0C80E82}"/>
                    </a:ext>
                  </a:extLst>
                </p:cNvPr>
                <p:cNvPicPr/>
                <p:nvPr/>
              </p:nvPicPr>
              <p:blipFill>
                <a:blip r:embed="rId278"/>
                <a:stretch>
                  <a:fillRect/>
                </a:stretch>
              </p:blipFill>
              <p:spPr>
                <a:xfrm>
                  <a:off x="11036902" y="2751373"/>
                  <a:ext cx="334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14" name="Ink 213">
                  <a:extLst>
                    <a:ext uri="{FF2B5EF4-FFF2-40B4-BE49-F238E27FC236}">
                      <a16:creationId xmlns:a16="http://schemas.microsoft.com/office/drawing/2014/main" id="{BAABD565-219C-1AAD-AB77-F9C8DD9CA53C}"/>
                    </a:ext>
                  </a:extLst>
                </p14:cNvPr>
                <p14:cNvContentPartPr/>
                <p14:nvPr/>
              </p14:nvContentPartPr>
              <p14:xfrm>
                <a:off x="11404822" y="2858293"/>
                <a:ext cx="64800" cy="177480"/>
              </p14:xfrm>
            </p:contentPart>
          </mc:Choice>
          <mc:Fallback xmlns="">
            <p:pic>
              <p:nvPicPr>
                <p:cNvPr id="214" name="Ink 213">
                  <a:extLst>
                    <a:ext uri="{FF2B5EF4-FFF2-40B4-BE49-F238E27FC236}">
                      <a16:creationId xmlns:a16="http://schemas.microsoft.com/office/drawing/2014/main" id="{BAABD565-219C-1AAD-AB77-F9C8DD9CA53C}"/>
                    </a:ext>
                  </a:extLst>
                </p:cNvPr>
                <p:cNvPicPr/>
                <p:nvPr/>
              </p:nvPicPr>
              <p:blipFill>
                <a:blip r:embed="rId280"/>
                <a:stretch>
                  <a:fillRect/>
                </a:stretch>
              </p:blipFill>
              <p:spPr>
                <a:xfrm>
                  <a:off x="11398702" y="2852173"/>
                  <a:ext cx="77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15" name="Ink 214">
                  <a:extLst>
                    <a:ext uri="{FF2B5EF4-FFF2-40B4-BE49-F238E27FC236}">
                      <a16:creationId xmlns:a16="http://schemas.microsoft.com/office/drawing/2014/main" id="{6AD071C5-B44C-A372-A528-5691DC10D786}"/>
                    </a:ext>
                  </a:extLst>
                </p14:cNvPr>
                <p14:cNvContentPartPr/>
                <p14:nvPr/>
              </p14:nvContentPartPr>
              <p14:xfrm>
                <a:off x="11472142" y="2898973"/>
                <a:ext cx="66240" cy="119520"/>
              </p14:xfrm>
            </p:contentPart>
          </mc:Choice>
          <mc:Fallback xmlns="">
            <p:pic>
              <p:nvPicPr>
                <p:cNvPr id="215" name="Ink 214">
                  <a:extLst>
                    <a:ext uri="{FF2B5EF4-FFF2-40B4-BE49-F238E27FC236}">
                      <a16:creationId xmlns:a16="http://schemas.microsoft.com/office/drawing/2014/main" id="{6AD071C5-B44C-A372-A528-5691DC10D786}"/>
                    </a:ext>
                  </a:extLst>
                </p:cNvPr>
                <p:cNvPicPr/>
                <p:nvPr/>
              </p:nvPicPr>
              <p:blipFill>
                <a:blip r:embed="rId282"/>
                <a:stretch>
                  <a:fillRect/>
                </a:stretch>
              </p:blipFill>
              <p:spPr>
                <a:xfrm>
                  <a:off x="11466022" y="2892853"/>
                  <a:ext cx="784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17" name="Ink 216">
                  <a:extLst>
                    <a:ext uri="{FF2B5EF4-FFF2-40B4-BE49-F238E27FC236}">
                      <a16:creationId xmlns:a16="http://schemas.microsoft.com/office/drawing/2014/main" id="{F00BEACA-6196-A0C2-7F6F-F37685B9F260}"/>
                    </a:ext>
                  </a:extLst>
                </p14:cNvPr>
                <p14:cNvContentPartPr/>
                <p14:nvPr/>
              </p14:nvContentPartPr>
              <p14:xfrm>
                <a:off x="11607142" y="2887093"/>
                <a:ext cx="124920" cy="151920"/>
              </p14:xfrm>
            </p:contentPart>
          </mc:Choice>
          <mc:Fallback xmlns="">
            <p:pic>
              <p:nvPicPr>
                <p:cNvPr id="217" name="Ink 216">
                  <a:extLst>
                    <a:ext uri="{FF2B5EF4-FFF2-40B4-BE49-F238E27FC236}">
                      <a16:creationId xmlns:a16="http://schemas.microsoft.com/office/drawing/2014/main" id="{F00BEACA-6196-A0C2-7F6F-F37685B9F260}"/>
                    </a:ext>
                  </a:extLst>
                </p:cNvPr>
                <p:cNvPicPr/>
                <p:nvPr/>
              </p:nvPicPr>
              <p:blipFill>
                <a:blip r:embed="rId284"/>
                <a:stretch>
                  <a:fillRect/>
                </a:stretch>
              </p:blipFill>
              <p:spPr>
                <a:xfrm>
                  <a:off x="11601022" y="2880973"/>
                  <a:ext cx="1371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18" name="Ink 217">
                  <a:extLst>
                    <a:ext uri="{FF2B5EF4-FFF2-40B4-BE49-F238E27FC236}">
                      <a16:creationId xmlns:a16="http://schemas.microsoft.com/office/drawing/2014/main" id="{5EB791C7-E10F-DB90-0D4B-3EFCDAAE61D0}"/>
                    </a:ext>
                  </a:extLst>
                </p14:cNvPr>
                <p14:cNvContentPartPr/>
                <p14:nvPr/>
              </p14:nvContentPartPr>
              <p14:xfrm>
                <a:off x="11761582" y="2799253"/>
                <a:ext cx="277560" cy="227520"/>
              </p14:xfrm>
            </p:contentPart>
          </mc:Choice>
          <mc:Fallback xmlns="">
            <p:pic>
              <p:nvPicPr>
                <p:cNvPr id="218" name="Ink 217">
                  <a:extLst>
                    <a:ext uri="{FF2B5EF4-FFF2-40B4-BE49-F238E27FC236}">
                      <a16:creationId xmlns:a16="http://schemas.microsoft.com/office/drawing/2014/main" id="{5EB791C7-E10F-DB90-0D4B-3EFCDAAE61D0}"/>
                    </a:ext>
                  </a:extLst>
                </p:cNvPr>
                <p:cNvPicPr/>
                <p:nvPr/>
              </p:nvPicPr>
              <p:blipFill>
                <a:blip r:embed="rId286"/>
                <a:stretch>
                  <a:fillRect/>
                </a:stretch>
              </p:blipFill>
              <p:spPr>
                <a:xfrm>
                  <a:off x="11755462" y="2793133"/>
                  <a:ext cx="2898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9" name="Ink 38">
                  <a:extLst>
                    <a:ext uri="{FF2B5EF4-FFF2-40B4-BE49-F238E27FC236}">
                      <a16:creationId xmlns:a16="http://schemas.microsoft.com/office/drawing/2014/main" id="{F5DE56B6-437D-5A4D-B9CA-6435CACC67BB}"/>
                    </a:ext>
                  </a:extLst>
                </p14:cNvPr>
                <p14:cNvContentPartPr/>
                <p14:nvPr/>
              </p14:nvContentPartPr>
              <p14:xfrm>
                <a:off x="2566102" y="669133"/>
                <a:ext cx="260640" cy="424800"/>
              </p14:xfrm>
            </p:contentPart>
          </mc:Choice>
          <mc:Fallback xmlns="">
            <p:pic>
              <p:nvPicPr>
                <p:cNvPr id="39" name="Ink 38">
                  <a:extLst>
                    <a:ext uri="{FF2B5EF4-FFF2-40B4-BE49-F238E27FC236}">
                      <a16:creationId xmlns:a16="http://schemas.microsoft.com/office/drawing/2014/main" id="{F5DE56B6-437D-5A4D-B9CA-6435CACC67BB}"/>
                    </a:ext>
                  </a:extLst>
                </p:cNvPr>
                <p:cNvPicPr/>
                <p:nvPr/>
              </p:nvPicPr>
              <p:blipFill>
                <a:blip r:embed="rId288"/>
                <a:stretch>
                  <a:fillRect/>
                </a:stretch>
              </p:blipFill>
              <p:spPr>
                <a:xfrm>
                  <a:off x="2559982" y="663013"/>
                  <a:ext cx="272880" cy="4370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0" name="Ink 39">
                  <a:extLst>
                    <a:ext uri="{FF2B5EF4-FFF2-40B4-BE49-F238E27FC236}">
                      <a16:creationId xmlns:a16="http://schemas.microsoft.com/office/drawing/2014/main" id="{77076EBE-8D65-5418-47BD-A512C6350C1E}"/>
                    </a:ext>
                  </a:extLst>
                </p14:cNvPr>
                <p14:cNvContentPartPr/>
                <p14:nvPr/>
              </p14:nvContentPartPr>
              <p14:xfrm>
                <a:off x="2593102" y="787213"/>
                <a:ext cx="23040" cy="559800"/>
              </p14:xfrm>
            </p:contentPart>
          </mc:Choice>
          <mc:Fallback xmlns="">
            <p:pic>
              <p:nvPicPr>
                <p:cNvPr id="40" name="Ink 39">
                  <a:extLst>
                    <a:ext uri="{FF2B5EF4-FFF2-40B4-BE49-F238E27FC236}">
                      <a16:creationId xmlns:a16="http://schemas.microsoft.com/office/drawing/2014/main" id="{77076EBE-8D65-5418-47BD-A512C6350C1E}"/>
                    </a:ext>
                  </a:extLst>
                </p:cNvPr>
                <p:cNvPicPr/>
                <p:nvPr/>
              </p:nvPicPr>
              <p:blipFill>
                <a:blip r:embed="rId290"/>
                <a:stretch>
                  <a:fillRect/>
                </a:stretch>
              </p:blipFill>
              <p:spPr>
                <a:xfrm>
                  <a:off x="2586982" y="781093"/>
                  <a:ext cx="3528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2" name="Ink 41">
                  <a:extLst>
                    <a:ext uri="{FF2B5EF4-FFF2-40B4-BE49-F238E27FC236}">
                      <a16:creationId xmlns:a16="http://schemas.microsoft.com/office/drawing/2014/main" id="{8CCFB1D9-2C59-CD57-3E18-4FFEB018012F}"/>
                    </a:ext>
                  </a:extLst>
                </p14:cNvPr>
                <p14:cNvContentPartPr/>
                <p14:nvPr/>
              </p14:nvContentPartPr>
              <p14:xfrm>
                <a:off x="2942662" y="1026253"/>
                <a:ext cx="134280" cy="154800"/>
              </p14:xfrm>
            </p:contentPart>
          </mc:Choice>
          <mc:Fallback xmlns="">
            <p:pic>
              <p:nvPicPr>
                <p:cNvPr id="42" name="Ink 41">
                  <a:extLst>
                    <a:ext uri="{FF2B5EF4-FFF2-40B4-BE49-F238E27FC236}">
                      <a16:creationId xmlns:a16="http://schemas.microsoft.com/office/drawing/2014/main" id="{8CCFB1D9-2C59-CD57-3E18-4FFEB018012F}"/>
                    </a:ext>
                  </a:extLst>
                </p:cNvPr>
                <p:cNvPicPr/>
                <p:nvPr/>
              </p:nvPicPr>
              <p:blipFill>
                <a:blip r:embed="rId292"/>
                <a:stretch>
                  <a:fillRect/>
                </a:stretch>
              </p:blipFill>
              <p:spPr>
                <a:xfrm>
                  <a:off x="2936542" y="1020133"/>
                  <a:ext cx="1465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61" name="Ink 260">
                  <a:extLst>
                    <a:ext uri="{FF2B5EF4-FFF2-40B4-BE49-F238E27FC236}">
                      <a16:creationId xmlns:a16="http://schemas.microsoft.com/office/drawing/2014/main" id="{D9017BFF-3C67-8584-DFD1-AADD7DE6CF81}"/>
                    </a:ext>
                  </a:extLst>
                </p14:cNvPr>
                <p14:cNvContentPartPr/>
                <p14:nvPr/>
              </p14:nvContentPartPr>
              <p14:xfrm>
                <a:off x="2753302" y="1282573"/>
                <a:ext cx="159480" cy="124560"/>
              </p14:xfrm>
            </p:contentPart>
          </mc:Choice>
          <mc:Fallback xmlns="">
            <p:pic>
              <p:nvPicPr>
                <p:cNvPr id="261" name="Ink 260">
                  <a:extLst>
                    <a:ext uri="{FF2B5EF4-FFF2-40B4-BE49-F238E27FC236}">
                      <a16:creationId xmlns:a16="http://schemas.microsoft.com/office/drawing/2014/main" id="{D9017BFF-3C67-8584-DFD1-AADD7DE6CF81}"/>
                    </a:ext>
                  </a:extLst>
                </p:cNvPr>
                <p:cNvPicPr/>
                <p:nvPr/>
              </p:nvPicPr>
              <p:blipFill>
                <a:blip r:embed="rId294"/>
                <a:stretch>
                  <a:fillRect/>
                </a:stretch>
              </p:blipFill>
              <p:spPr>
                <a:xfrm>
                  <a:off x="2747182" y="1276453"/>
                  <a:ext cx="1717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62" name="Ink 261">
                  <a:extLst>
                    <a:ext uri="{FF2B5EF4-FFF2-40B4-BE49-F238E27FC236}">
                      <a16:creationId xmlns:a16="http://schemas.microsoft.com/office/drawing/2014/main" id="{4D6DADC4-D82A-2374-A0E8-C562630EB079}"/>
                    </a:ext>
                  </a:extLst>
                </p14:cNvPr>
                <p14:cNvContentPartPr/>
                <p14:nvPr/>
              </p14:nvContentPartPr>
              <p14:xfrm>
                <a:off x="4442422" y="1372213"/>
                <a:ext cx="360" cy="360"/>
              </p14:xfrm>
            </p:contentPart>
          </mc:Choice>
          <mc:Fallback xmlns="">
            <p:pic>
              <p:nvPicPr>
                <p:cNvPr id="262" name="Ink 261">
                  <a:extLst>
                    <a:ext uri="{FF2B5EF4-FFF2-40B4-BE49-F238E27FC236}">
                      <a16:creationId xmlns:a16="http://schemas.microsoft.com/office/drawing/2014/main" id="{4D6DADC4-D82A-2374-A0E8-C562630EB079}"/>
                    </a:ext>
                  </a:extLst>
                </p:cNvPr>
                <p:cNvPicPr/>
                <p:nvPr/>
              </p:nvPicPr>
              <p:blipFill>
                <a:blip r:embed="rId29"/>
                <a:stretch>
                  <a:fillRect/>
                </a:stretch>
              </p:blipFill>
              <p:spPr>
                <a:xfrm>
                  <a:off x="4436302" y="13660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63" name="Ink 262">
                  <a:extLst>
                    <a:ext uri="{FF2B5EF4-FFF2-40B4-BE49-F238E27FC236}">
                      <a16:creationId xmlns:a16="http://schemas.microsoft.com/office/drawing/2014/main" id="{18632509-21F1-0D25-2955-0BD4189426E9}"/>
                    </a:ext>
                  </a:extLst>
                </p14:cNvPr>
                <p14:cNvContentPartPr/>
                <p14:nvPr/>
              </p14:nvContentPartPr>
              <p14:xfrm>
                <a:off x="2915302" y="1583893"/>
                <a:ext cx="57240" cy="6840"/>
              </p14:xfrm>
            </p:contentPart>
          </mc:Choice>
          <mc:Fallback xmlns="">
            <p:pic>
              <p:nvPicPr>
                <p:cNvPr id="263" name="Ink 262">
                  <a:extLst>
                    <a:ext uri="{FF2B5EF4-FFF2-40B4-BE49-F238E27FC236}">
                      <a16:creationId xmlns:a16="http://schemas.microsoft.com/office/drawing/2014/main" id="{18632509-21F1-0D25-2955-0BD4189426E9}"/>
                    </a:ext>
                  </a:extLst>
                </p:cNvPr>
                <p:cNvPicPr/>
                <p:nvPr/>
              </p:nvPicPr>
              <p:blipFill>
                <a:blip r:embed="rId297"/>
                <a:stretch>
                  <a:fillRect/>
                </a:stretch>
              </p:blipFill>
              <p:spPr>
                <a:xfrm>
                  <a:off x="2909182" y="1577773"/>
                  <a:ext cx="694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64" name="Ink 263">
                  <a:extLst>
                    <a:ext uri="{FF2B5EF4-FFF2-40B4-BE49-F238E27FC236}">
                      <a16:creationId xmlns:a16="http://schemas.microsoft.com/office/drawing/2014/main" id="{4CFA7ACB-60B0-DAC6-8CFF-AB550BCB4D9D}"/>
                    </a:ext>
                  </a:extLst>
                </p14:cNvPr>
                <p14:cNvContentPartPr/>
                <p14:nvPr/>
              </p14:nvContentPartPr>
              <p14:xfrm>
                <a:off x="4285102" y="1276093"/>
                <a:ext cx="12240" cy="20160"/>
              </p14:xfrm>
            </p:contentPart>
          </mc:Choice>
          <mc:Fallback xmlns="">
            <p:pic>
              <p:nvPicPr>
                <p:cNvPr id="264" name="Ink 263">
                  <a:extLst>
                    <a:ext uri="{FF2B5EF4-FFF2-40B4-BE49-F238E27FC236}">
                      <a16:creationId xmlns:a16="http://schemas.microsoft.com/office/drawing/2014/main" id="{4CFA7ACB-60B0-DAC6-8CFF-AB550BCB4D9D}"/>
                    </a:ext>
                  </a:extLst>
                </p:cNvPr>
                <p:cNvPicPr/>
                <p:nvPr/>
              </p:nvPicPr>
              <p:blipFill>
                <a:blip r:embed="rId299"/>
                <a:stretch>
                  <a:fillRect/>
                </a:stretch>
              </p:blipFill>
              <p:spPr>
                <a:xfrm>
                  <a:off x="4278982" y="1269973"/>
                  <a:ext cx="244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66" name="Ink 265">
                  <a:extLst>
                    <a:ext uri="{FF2B5EF4-FFF2-40B4-BE49-F238E27FC236}">
                      <a16:creationId xmlns:a16="http://schemas.microsoft.com/office/drawing/2014/main" id="{06061305-4CA3-BF21-DC24-2491BDE5AB79}"/>
                    </a:ext>
                  </a:extLst>
                </p14:cNvPr>
                <p14:cNvContentPartPr/>
                <p14:nvPr/>
              </p14:nvContentPartPr>
              <p14:xfrm>
                <a:off x="2854102" y="1306693"/>
                <a:ext cx="360" cy="33840"/>
              </p14:xfrm>
            </p:contentPart>
          </mc:Choice>
          <mc:Fallback xmlns="">
            <p:pic>
              <p:nvPicPr>
                <p:cNvPr id="266" name="Ink 265">
                  <a:extLst>
                    <a:ext uri="{FF2B5EF4-FFF2-40B4-BE49-F238E27FC236}">
                      <a16:creationId xmlns:a16="http://schemas.microsoft.com/office/drawing/2014/main" id="{06061305-4CA3-BF21-DC24-2491BDE5AB79}"/>
                    </a:ext>
                  </a:extLst>
                </p:cNvPr>
                <p:cNvPicPr/>
                <p:nvPr/>
              </p:nvPicPr>
              <p:blipFill>
                <a:blip r:embed="rId301"/>
                <a:stretch>
                  <a:fillRect/>
                </a:stretch>
              </p:blipFill>
              <p:spPr>
                <a:xfrm>
                  <a:off x="2847982" y="1300573"/>
                  <a:ext cx="12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67" name="Ink 266">
                  <a:extLst>
                    <a:ext uri="{FF2B5EF4-FFF2-40B4-BE49-F238E27FC236}">
                      <a16:creationId xmlns:a16="http://schemas.microsoft.com/office/drawing/2014/main" id="{92C23490-DBE9-5C71-087A-05953D57A2A2}"/>
                    </a:ext>
                  </a:extLst>
                </p14:cNvPr>
                <p14:cNvContentPartPr/>
                <p14:nvPr/>
              </p14:nvContentPartPr>
              <p14:xfrm>
                <a:off x="4498222" y="1160533"/>
                <a:ext cx="21600" cy="15840"/>
              </p14:xfrm>
            </p:contentPart>
          </mc:Choice>
          <mc:Fallback xmlns="">
            <p:pic>
              <p:nvPicPr>
                <p:cNvPr id="267" name="Ink 266">
                  <a:extLst>
                    <a:ext uri="{FF2B5EF4-FFF2-40B4-BE49-F238E27FC236}">
                      <a16:creationId xmlns:a16="http://schemas.microsoft.com/office/drawing/2014/main" id="{92C23490-DBE9-5C71-087A-05953D57A2A2}"/>
                    </a:ext>
                  </a:extLst>
                </p:cNvPr>
                <p:cNvPicPr/>
                <p:nvPr/>
              </p:nvPicPr>
              <p:blipFill>
                <a:blip r:embed="rId303"/>
                <a:stretch>
                  <a:fillRect/>
                </a:stretch>
              </p:blipFill>
              <p:spPr>
                <a:xfrm>
                  <a:off x="4492102" y="1154413"/>
                  <a:ext cx="33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57" name="Ink 56">
                  <a:extLst>
                    <a:ext uri="{FF2B5EF4-FFF2-40B4-BE49-F238E27FC236}">
                      <a16:creationId xmlns:a16="http://schemas.microsoft.com/office/drawing/2014/main" id="{773E9EBC-9ED3-34B0-813A-43F27F4236AD}"/>
                    </a:ext>
                  </a:extLst>
                </p14:cNvPr>
                <p14:cNvContentPartPr/>
                <p14:nvPr/>
              </p14:nvContentPartPr>
              <p14:xfrm>
                <a:off x="6169342" y="689653"/>
                <a:ext cx="55800" cy="328680"/>
              </p14:xfrm>
            </p:contentPart>
          </mc:Choice>
          <mc:Fallback xmlns="">
            <p:pic>
              <p:nvPicPr>
                <p:cNvPr id="57" name="Ink 56">
                  <a:extLst>
                    <a:ext uri="{FF2B5EF4-FFF2-40B4-BE49-F238E27FC236}">
                      <a16:creationId xmlns:a16="http://schemas.microsoft.com/office/drawing/2014/main" id="{773E9EBC-9ED3-34B0-813A-43F27F4236AD}"/>
                    </a:ext>
                  </a:extLst>
                </p:cNvPr>
                <p:cNvPicPr/>
                <p:nvPr/>
              </p:nvPicPr>
              <p:blipFill>
                <a:blip r:embed="rId305"/>
                <a:stretch>
                  <a:fillRect/>
                </a:stretch>
              </p:blipFill>
              <p:spPr>
                <a:xfrm>
                  <a:off x="6163222" y="683533"/>
                  <a:ext cx="680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58" name="Ink 57">
                  <a:extLst>
                    <a:ext uri="{FF2B5EF4-FFF2-40B4-BE49-F238E27FC236}">
                      <a16:creationId xmlns:a16="http://schemas.microsoft.com/office/drawing/2014/main" id="{B2BA5467-DE57-C00A-ABC3-35611D3E16AC}"/>
                    </a:ext>
                  </a:extLst>
                </p14:cNvPr>
                <p14:cNvContentPartPr/>
                <p14:nvPr/>
              </p14:nvContentPartPr>
              <p14:xfrm>
                <a:off x="6197782" y="585613"/>
                <a:ext cx="219600" cy="469800"/>
              </p14:xfrm>
            </p:contentPart>
          </mc:Choice>
          <mc:Fallback xmlns="">
            <p:pic>
              <p:nvPicPr>
                <p:cNvPr id="58" name="Ink 57">
                  <a:extLst>
                    <a:ext uri="{FF2B5EF4-FFF2-40B4-BE49-F238E27FC236}">
                      <a16:creationId xmlns:a16="http://schemas.microsoft.com/office/drawing/2014/main" id="{B2BA5467-DE57-C00A-ABC3-35611D3E16AC}"/>
                    </a:ext>
                  </a:extLst>
                </p:cNvPr>
                <p:cNvPicPr/>
                <p:nvPr/>
              </p:nvPicPr>
              <p:blipFill>
                <a:blip r:embed="rId307"/>
                <a:stretch>
                  <a:fillRect/>
                </a:stretch>
              </p:blipFill>
              <p:spPr>
                <a:xfrm>
                  <a:off x="6191662" y="579493"/>
                  <a:ext cx="23184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59" name="Ink 58">
                  <a:extLst>
                    <a:ext uri="{FF2B5EF4-FFF2-40B4-BE49-F238E27FC236}">
                      <a16:creationId xmlns:a16="http://schemas.microsoft.com/office/drawing/2014/main" id="{058A3411-945D-A09A-B07A-DE0145FC90D1}"/>
                    </a:ext>
                  </a:extLst>
                </p14:cNvPr>
                <p14:cNvContentPartPr/>
                <p14:nvPr/>
              </p14:nvContentPartPr>
              <p14:xfrm>
                <a:off x="6216142" y="797293"/>
                <a:ext cx="47520" cy="570240"/>
              </p14:xfrm>
            </p:contentPart>
          </mc:Choice>
          <mc:Fallback xmlns="">
            <p:pic>
              <p:nvPicPr>
                <p:cNvPr id="59" name="Ink 58">
                  <a:extLst>
                    <a:ext uri="{FF2B5EF4-FFF2-40B4-BE49-F238E27FC236}">
                      <a16:creationId xmlns:a16="http://schemas.microsoft.com/office/drawing/2014/main" id="{058A3411-945D-A09A-B07A-DE0145FC90D1}"/>
                    </a:ext>
                  </a:extLst>
                </p:cNvPr>
                <p:cNvPicPr/>
                <p:nvPr/>
              </p:nvPicPr>
              <p:blipFill>
                <a:blip r:embed="rId309"/>
                <a:stretch>
                  <a:fillRect/>
                </a:stretch>
              </p:blipFill>
              <p:spPr>
                <a:xfrm>
                  <a:off x="6210022" y="791173"/>
                  <a:ext cx="59760" cy="582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60" name="Ink 59">
                  <a:extLst>
                    <a:ext uri="{FF2B5EF4-FFF2-40B4-BE49-F238E27FC236}">
                      <a16:creationId xmlns:a16="http://schemas.microsoft.com/office/drawing/2014/main" id="{5DAB78C4-F850-72E5-2228-A01999BDDF63}"/>
                    </a:ext>
                  </a:extLst>
                </p14:cNvPr>
                <p14:cNvContentPartPr/>
                <p14:nvPr/>
              </p14:nvContentPartPr>
              <p14:xfrm>
                <a:off x="6517102" y="1032013"/>
                <a:ext cx="182880" cy="163800"/>
              </p14:xfrm>
            </p:contentPart>
          </mc:Choice>
          <mc:Fallback xmlns="">
            <p:pic>
              <p:nvPicPr>
                <p:cNvPr id="60" name="Ink 59">
                  <a:extLst>
                    <a:ext uri="{FF2B5EF4-FFF2-40B4-BE49-F238E27FC236}">
                      <a16:creationId xmlns:a16="http://schemas.microsoft.com/office/drawing/2014/main" id="{5DAB78C4-F850-72E5-2228-A01999BDDF63}"/>
                    </a:ext>
                  </a:extLst>
                </p:cNvPr>
                <p:cNvPicPr/>
                <p:nvPr/>
              </p:nvPicPr>
              <p:blipFill>
                <a:blip r:embed="rId311"/>
                <a:stretch>
                  <a:fillRect/>
                </a:stretch>
              </p:blipFill>
              <p:spPr>
                <a:xfrm>
                  <a:off x="6510982" y="1025893"/>
                  <a:ext cx="1951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61" name="Ink 60">
                  <a:extLst>
                    <a:ext uri="{FF2B5EF4-FFF2-40B4-BE49-F238E27FC236}">
                      <a16:creationId xmlns:a16="http://schemas.microsoft.com/office/drawing/2014/main" id="{8C2CD8E1-F86B-344D-BB43-2BF0B8E1BD0C}"/>
                    </a:ext>
                  </a:extLst>
                </p14:cNvPr>
                <p14:cNvContentPartPr/>
                <p14:nvPr/>
              </p14:nvContentPartPr>
              <p14:xfrm>
                <a:off x="6681262" y="757333"/>
                <a:ext cx="167760" cy="201600"/>
              </p14:xfrm>
            </p:contentPart>
          </mc:Choice>
          <mc:Fallback xmlns="">
            <p:pic>
              <p:nvPicPr>
                <p:cNvPr id="61" name="Ink 60">
                  <a:extLst>
                    <a:ext uri="{FF2B5EF4-FFF2-40B4-BE49-F238E27FC236}">
                      <a16:creationId xmlns:a16="http://schemas.microsoft.com/office/drawing/2014/main" id="{8C2CD8E1-F86B-344D-BB43-2BF0B8E1BD0C}"/>
                    </a:ext>
                  </a:extLst>
                </p:cNvPr>
                <p:cNvPicPr/>
                <p:nvPr/>
              </p:nvPicPr>
              <p:blipFill>
                <a:blip r:embed="rId313"/>
                <a:stretch>
                  <a:fillRect/>
                </a:stretch>
              </p:blipFill>
              <p:spPr>
                <a:xfrm>
                  <a:off x="6675142" y="751213"/>
                  <a:ext cx="1800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62" name="Ink 61">
                  <a:extLst>
                    <a:ext uri="{FF2B5EF4-FFF2-40B4-BE49-F238E27FC236}">
                      <a16:creationId xmlns:a16="http://schemas.microsoft.com/office/drawing/2014/main" id="{31C0C8F0-9A8A-8874-E9B7-005A7E2EC83F}"/>
                    </a:ext>
                  </a:extLst>
                </p14:cNvPr>
                <p14:cNvContentPartPr/>
                <p14:nvPr/>
              </p14:nvContentPartPr>
              <p14:xfrm>
                <a:off x="6876382" y="752653"/>
                <a:ext cx="187560" cy="245520"/>
              </p14:xfrm>
            </p:contentPart>
          </mc:Choice>
          <mc:Fallback xmlns="">
            <p:pic>
              <p:nvPicPr>
                <p:cNvPr id="62" name="Ink 61">
                  <a:extLst>
                    <a:ext uri="{FF2B5EF4-FFF2-40B4-BE49-F238E27FC236}">
                      <a16:creationId xmlns:a16="http://schemas.microsoft.com/office/drawing/2014/main" id="{31C0C8F0-9A8A-8874-E9B7-005A7E2EC83F}"/>
                    </a:ext>
                  </a:extLst>
                </p:cNvPr>
                <p:cNvPicPr/>
                <p:nvPr/>
              </p:nvPicPr>
              <p:blipFill>
                <a:blip r:embed="rId315"/>
                <a:stretch>
                  <a:fillRect/>
                </a:stretch>
              </p:blipFill>
              <p:spPr>
                <a:xfrm>
                  <a:off x="6870262" y="746533"/>
                  <a:ext cx="19980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63" name="Ink 62">
                  <a:extLst>
                    <a:ext uri="{FF2B5EF4-FFF2-40B4-BE49-F238E27FC236}">
                      <a16:creationId xmlns:a16="http://schemas.microsoft.com/office/drawing/2014/main" id="{AC078A43-7062-3C72-C174-FEA6C4A13437}"/>
                    </a:ext>
                  </a:extLst>
                </p14:cNvPr>
                <p14:cNvContentPartPr/>
                <p14:nvPr/>
              </p14:nvContentPartPr>
              <p14:xfrm>
                <a:off x="7058902" y="927253"/>
                <a:ext cx="204120" cy="120960"/>
              </p14:xfrm>
            </p:contentPart>
          </mc:Choice>
          <mc:Fallback xmlns="">
            <p:pic>
              <p:nvPicPr>
                <p:cNvPr id="63" name="Ink 62">
                  <a:extLst>
                    <a:ext uri="{FF2B5EF4-FFF2-40B4-BE49-F238E27FC236}">
                      <a16:creationId xmlns:a16="http://schemas.microsoft.com/office/drawing/2014/main" id="{AC078A43-7062-3C72-C174-FEA6C4A13437}"/>
                    </a:ext>
                  </a:extLst>
                </p:cNvPr>
                <p:cNvPicPr/>
                <p:nvPr/>
              </p:nvPicPr>
              <p:blipFill>
                <a:blip r:embed="rId317"/>
                <a:stretch>
                  <a:fillRect/>
                </a:stretch>
              </p:blipFill>
              <p:spPr>
                <a:xfrm>
                  <a:off x="7052782" y="921133"/>
                  <a:ext cx="2163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64" name="Ink 63">
                  <a:extLst>
                    <a:ext uri="{FF2B5EF4-FFF2-40B4-BE49-F238E27FC236}">
                      <a16:creationId xmlns:a16="http://schemas.microsoft.com/office/drawing/2014/main" id="{41E75E76-5A4F-C30D-3DCF-90E2AB5A311A}"/>
                    </a:ext>
                  </a:extLst>
                </p14:cNvPr>
                <p14:cNvContentPartPr/>
                <p14:nvPr/>
              </p14:nvContentPartPr>
              <p14:xfrm>
                <a:off x="7543822" y="669133"/>
                <a:ext cx="92880" cy="354600"/>
              </p14:xfrm>
            </p:contentPart>
          </mc:Choice>
          <mc:Fallback xmlns="">
            <p:pic>
              <p:nvPicPr>
                <p:cNvPr id="64" name="Ink 63">
                  <a:extLst>
                    <a:ext uri="{FF2B5EF4-FFF2-40B4-BE49-F238E27FC236}">
                      <a16:creationId xmlns:a16="http://schemas.microsoft.com/office/drawing/2014/main" id="{41E75E76-5A4F-C30D-3DCF-90E2AB5A311A}"/>
                    </a:ext>
                  </a:extLst>
                </p:cNvPr>
                <p:cNvPicPr/>
                <p:nvPr/>
              </p:nvPicPr>
              <p:blipFill>
                <a:blip r:embed="rId319"/>
                <a:stretch>
                  <a:fillRect/>
                </a:stretch>
              </p:blipFill>
              <p:spPr>
                <a:xfrm>
                  <a:off x="7537702" y="663013"/>
                  <a:ext cx="1051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65" name="Ink 64">
                  <a:extLst>
                    <a:ext uri="{FF2B5EF4-FFF2-40B4-BE49-F238E27FC236}">
                      <a16:creationId xmlns:a16="http://schemas.microsoft.com/office/drawing/2014/main" id="{132CE999-0F1E-F106-8A9D-8DEC0E0A2E85}"/>
                    </a:ext>
                  </a:extLst>
                </p14:cNvPr>
                <p14:cNvContentPartPr/>
                <p14:nvPr/>
              </p14:nvContentPartPr>
              <p14:xfrm>
                <a:off x="7455262" y="812773"/>
                <a:ext cx="244080" cy="73440"/>
              </p14:xfrm>
            </p:contentPart>
          </mc:Choice>
          <mc:Fallback xmlns="">
            <p:pic>
              <p:nvPicPr>
                <p:cNvPr id="65" name="Ink 64">
                  <a:extLst>
                    <a:ext uri="{FF2B5EF4-FFF2-40B4-BE49-F238E27FC236}">
                      <a16:creationId xmlns:a16="http://schemas.microsoft.com/office/drawing/2014/main" id="{132CE999-0F1E-F106-8A9D-8DEC0E0A2E85}"/>
                    </a:ext>
                  </a:extLst>
                </p:cNvPr>
                <p:cNvPicPr/>
                <p:nvPr/>
              </p:nvPicPr>
              <p:blipFill>
                <a:blip r:embed="rId321"/>
                <a:stretch>
                  <a:fillRect/>
                </a:stretch>
              </p:blipFill>
              <p:spPr>
                <a:xfrm>
                  <a:off x="7449142" y="806653"/>
                  <a:ext cx="2563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66" name="Ink 65">
                  <a:extLst>
                    <a:ext uri="{FF2B5EF4-FFF2-40B4-BE49-F238E27FC236}">
                      <a16:creationId xmlns:a16="http://schemas.microsoft.com/office/drawing/2014/main" id="{B1DFFBDA-819D-ACCF-DEF1-9371CB861B0B}"/>
                    </a:ext>
                  </a:extLst>
                </p14:cNvPr>
                <p14:cNvContentPartPr/>
                <p14:nvPr/>
              </p14:nvContentPartPr>
              <p14:xfrm>
                <a:off x="7907422" y="774253"/>
                <a:ext cx="74520" cy="10800"/>
              </p14:xfrm>
            </p:contentPart>
          </mc:Choice>
          <mc:Fallback xmlns="">
            <p:pic>
              <p:nvPicPr>
                <p:cNvPr id="66" name="Ink 65">
                  <a:extLst>
                    <a:ext uri="{FF2B5EF4-FFF2-40B4-BE49-F238E27FC236}">
                      <a16:creationId xmlns:a16="http://schemas.microsoft.com/office/drawing/2014/main" id="{B1DFFBDA-819D-ACCF-DEF1-9371CB861B0B}"/>
                    </a:ext>
                  </a:extLst>
                </p:cNvPr>
                <p:cNvPicPr/>
                <p:nvPr/>
              </p:nvPicPr>
              <p:blipFill>
                <a:blip r:embed="rId323"/>
                <a:stretch>
                  <a:fillRect/>
                </a:stretch>
              </p:blipFill>
              <p:spPr>
                <a:xfrm>
                  <a:off x="7901302" y="768133"/>
                  <a:ext cx="867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67" name="Ink 66">
                  <a:extLst>
                    <a:ext uri="{FF2B5EF4-FFF2-40B4-BE49-F238E27FC236}">
                      <a16:creationId xmlns:a16="http://schemas.microsoft.com/office/drawing/2014/main" id="{AD547232-231C-ACBE-7093-CDD6C9AB1C8A}"/>
                    </a:ext>
                  </a:extLst>
                </p14:cNvPr>
                <p14:cNvContentPartPr/>
                <p14:nvPr/>
              </p14:nvContentPartPr>
              <p14:xfrm>
                <a:off x="8148262" y="803773"/>
                <a:ext cx="360" cy="360"/>
              </p14:xfrm>
            </p:contentPart>
          </mc:Choice>
          <mc:Fallback xmlns="">
            <p:pic>
              <p:nvPicPr>
                <p:cNvPr id="67" name="Ink 66">
                  <a:extLst>
                    <a:ext uri="{FF2B5EF4-FFF2-40B4-BE49-F238E27FC236}">
                      <a16:creationId xmlns:a16="http://schemas.microsoft.com/office/drawing/2014/main" id="{AD547232-231C-ACBE-7093-CDD6C9AB1C8A}"/>
                    </a:ext>
                  </a:extLst>
                </p:cNvPr>
                <p:cNvPicPr/>
                <p:nvPr/>
              </p:nvPicPr>
              <p:blipFill>
                <a:blip r:embed="rId29"/>
                <a:stretch>
                  <a:fillRect/>
                </a:stretch>
              </p:blipFill>
              <p:spPr>
                <a:xfrm>
                  <a:off x="8142142" y="7976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68" name="Ink 67">
                  <a:extLst>
                    <a:ext uri="{FF2B5EF4-FFF2-40B4-BE49-F238E27FC236}">
                      <a16:creationId xmlns:a16="http://schemas.microsoft.com/office/drawing/2014/main" id="{7774662D-8216-0150-4BDF-690FE1ADEB99}"/>
                    </a:ext>
                  </a:extLst>
                </p14:cNvPr>
                <p14:cNvContentPartPr/>
                <p14:nvPr/>
              </p14:nvContentPartPr>
              <p14:xfrm>
                <a:off x="8309542" y="776773"/>
                <a:ext cx="360" cy="360"/>
              </p14:xfrm>
            </p:contentPart>
          </mc:Choice>
          <mc:Fallback xmlns="">
            <p:pic>
              <p:nvPicPr>
                <p:cNvPr id="68" name="Ink 67">
                  <a:extLst>
                    <a:ext uri="{FF2B5EF4-FFF2-40B4-BE49-F238E27FC236}">
                      <a16:creationId xmlns:a16="http://schemas.microsoft.com/office/drawing/2014/main" id="{7774662D-8216-0150-4BDF-690FE1ADEB99}"/>
                    </a:ext>
                  </a:extLst>
                </p:cNvPr>
                <p:cNvPicPr/>
                <p:nvPr/>
              </p:nvPicPr>
              <p:blipFill>
                <a:blip r:embed="rId29"/>
                <a:stretch>
                  <a:fillRect/>
                </a:stretch>
              </p:blipFill>
              <p:spPr>
                <a:xfrm>
                  <a:off x="8303422" y="7706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90" name="Ink 89">
                  <a:extLst>
                    <a:ext uri="{FF2B5EF4-FFF2-40B4-BE49-F238E27FC236}">
                      <a16:creationId xmlns:a16="http://schemas.microsoft.com/office/drawing/2014/main" id="{6F8CFE02-ECC7-69B8-79B2-96FA8DADF89F}"/>
                    </a:ext>
                  </a:extLst>
                </p14:cNvPr>
                <p14:cNvContentPartPr/>
                <p14:nvPr/>
              </p14:nvContentPartPr>
              <p14:xfrm>
                <a:off x="8188222" y="856333"/>
                <a:ext cx="360" cy="6840"/>
              </p14:xfrm>
            </p:contentPart>
          </mc:Choice>
          <mc:Fallback xmlns="">
            <p:pic>
              <p:nvPicPr>
                <p:cNvPr id="90" name="Ink 89">
                  <a:extLst>
                    <a:ext uri="{FF2B5EF4-FFF2-40B4-BE49-F238E27FC236}">
                      <a16:creationId xmlns:a16="http://schemas.microsoft.com/office/drawing/2014/main" id="{6F8CFE02-ECC7-69B8-79B2-96FA8DADF89F}"/>
                    </a:ext>
                  </a:extLst>
                </p:cNvPr>
                <p:cNvPicPr/>
                <p:nvPr/>
              </p:nvPicPr>
              <p:blipFill>
                <a:blip r:embed="rId327"/>
                <a:stretch>
                  <a:fillRect/>
                </a:stretch>
              </p:blipFill>
              <p:spPr>
                <a:xfrm>
                  <a:off x="8182102" y="850213"/>
                  <a:ext cx="126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91" name="Ink 90">
                  <a:extLst>
                    <a:ext uri="{FF2B5EF4-FFF2-40B4-BE49-F238E27FC236}">
                      <a16:creationId xmlns:a16="http://schemas.microsoft.com/office/drawing/2014/main" id="{55B11873-1890-2962-2F2D-4D6B4906A61F}"/>
                    </a:ext>
                  </a:extLst>
                </p14:cNvPr>
                <p14:cNvContentPartPr/>
                <p14:nvPr/>
              </p14:nvContentPartPr>
              <p14:xfrm>
                <a:off x="8380822" y="815293"/>
                <a:ext cx="360" cy="360"/>
              </p14:xfrm>
            </p:contentPart>
          </mc:Choice>
          <mc:Fallback xmlns="">
            <p:pic>
              <p:nvPicPr>
                <p:cNvPr id="91" name="Ink 90">
                  <a:extLst>
                    <a:ext uri="{FF2B5EF4-FFF2-40B4-BE49-F238E27FC236}">
                      <a16:creationId xmlns:a16="http://schemas.microsoft.com/office/drawing/2014/main" id="{55B11873-1890-2962-2F2D-4D6B4906A61F}"/>
                    </a:ext>
                  </a:extLst>
                </p:cNvPr>
                <p:cNvPicPr/>
                <p:nvPr/>
              </p:nvPicPr>
              <p:blipFill>
                <a:blip r:embed="rId29"/>
                <a:stretch>
                  <a:fillRect/>
                </a:stretch>
              </p:blipFill>
              <p:spPr>
                <a:xfrm>
                  <a:off x="8374702" y="8091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92" name="Ink 91">
                  <a:extLst>
                    <a:ext uri="{FF2B5EF4-FFF2-40B4-BE49-F238E27FC236}">
                      <a16:creationId xmlns:a16="http://schemas.microsoft.com/office/drawing/2014/main" id="{435EBF49-475C-9A0B-9109-F7A2DA079F41}"/>
                    </a:ext>
                  </a:extLst>
                </p14:cNvPr>
                <p14:cNvContentPartPr/>
                <p14:nvPr/>
              </p14:nvContentPartPr>
              <p14:xfrm>
                <a:off x="8580262" y="810253"/>
                <a:ext cx="360" cy="360"/>
              </p14:xfrm>
            </p:contentPart>
          </mc:Choice>
          <mc:Fallback xmlns="">
            <p:pic>
              <p:nvPicPr>
                <p:cNvPr id="92" name="Ink 91">
                  <a:extLst>
                    <a:ext uri="{FF2B5EF4-FFF2-40B4-BE49-F238E27FC236}">
                      <a16:creationId xmlns:a16="http://schemas.microsoft.com/office/drawing/2014/main" id="{435EBF49-475C-9A0B-9109-F7A2DA079F41}"/>
                    </a:ext>
                  </a:extLst>
                </p:cNvPr>
                <p:cNvPicPr/>
                <p:nvPr/>
              </p:nvPicPr>
              <p:blipFill>
                <a:blip r:embed="rId29"/>
                <a:stretch>
                  <a:fillRect/>
                </a:stretch>
              </p:blipFill>
              <p:spPr>
                <a:xfrm>
                  <a:off x="8574142" y="8041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69" name="Ink 68">
                  <a:extLst>
                    <a:ext uri="{FF2B5EF4-FFF2-40B4-BE49-F238E27FC236}">
                      <a16:creationId xmlns:a16="http://schemas.microsoft.com/office/drawing/2014/main" id="{1D0E4F50-8FB9-DE0F-4CB6-7A6360188312}"/>
                    </a:ext>
                  </a:extLst>
                </p14:cNvPr>
                <p14:cNvContentPartPr/>
                <p14:nvPr/>
              </p14:nvContentPartPr>
              <p14:xfrm>
                <a:off x="8742982" y="733213"/>
                <a:ext cx="360" cy="360"/>
              </p14:xfrm>
            </p:contentPart>
          </mc:Choice>
          <mc:Fallback xmlns="">
            <p:pic>
              <p:nvPicPr>
                <p:cNvPr id="69" name="Ink 68">
                  <a:extLst>
                    <a:ext uri="{FF2B5EF4-FFF2-40B4-BE49-F238E27FC236}">
                      <a16:creationId xmlns:a16="http://schemas.microsoft.com/office/drawing/2014/main" id="{1D0E4F50-8FB9-DE0F-4CB6-7A6360188312}"/>
                    </a:ext>
                  </a:extLst>
                </p:cNvPr>
                <p:cNvPicPr/>
                <p:nvPr/>
              </p:nvPicPr>
              <p:blipFill>
                <a:blip r:embed="rId29"/>
                <a:stretch>
                  <a:fillRect/>
                </a:stretch>
              </p:blipFill>
              <p:spPr>
                <a:xfrm>
                  <a:off x="8736862" y="7270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70" name="Ink 69">
                  <a:extLst>
                    <a:ext uri="{FF2B5EF4-FFF2-40B4-BE49-F238E27FC236}">
                      <a16:creationId xmlns:a16="http://schemas.microsoft.com/office/drawing/2014/main" id="{F7D8FFF7-FBFA-FAE5-2C18-B7E7526645B9}"/>
                    </a:ext>
                  </a:extLst>
                </p14:cNvPr>
                <p14:cNvContentPartPr/>
                <p14:nvPr/>
              </p14:nvContentPartPr>
              <p14:xfrm>
                <a:off x="9062302" y="705133"/>
                <a:ext cx="360" cy="360"/>
              </p14:xfrm>
            </p:contentPart>
          </mc:Choice>
          <mc:Fallback xmlns="">
            <p:pic>
              <p:nvPicPr>
                <p:cNvPr id="70" name="Ink 69">
                  <a:extLst>
                    <a:ext uri="{FF2B5EF4-FFF2-40B4-BE49-F238E27FC236}">
                      <a16:creationId xmlns:a16="http://schemas.microsoft.com/office/drawing/2014/main" id="{F7D8FFF7-FBFA-FAE5-2C18-B7E7526645B9}"/>
                    </a:ext>
                  </a:extLst>
                </p:cNvPr>
                <p:cNvPicPr/>
                <p:nvPr/>
              </p:nvPicPr>
              <p:blipFill>
                <a:blip r:embed="rId29"/>
                <a:stretch>
                  <a:fillRect/>
                </a:stretch>
              </p:blipFill>
              <p:spPr>
                <a:xfrm>
                  <a:off x="9056182" y="6990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71" name="Ink 70">
                  <a:extLst>
                    <a:ext uri="{FF2B5EF4-FFF2-40B4-BE49-F238E27FC236}">
                      <a16:creationId xmlns:a16="http://schemas.microsoft.com/office/drawing/2014/main" id="{6BB1048B-A6EF-F390-FCCF-654D7E336CD2}"/>
                    </a:ext>
                  </a:extLst>
                </p14:cNvPr>
                <p14:cNvContentPartPr/>
                <p14:nvPr/>
              </p14:nvContentPartPr>
              <p14:xfrm>
                <a:off x="8895622" y="802693"/>
                <a:ext cx="17640" cy="1800"/>
              </p14:xfrm>
            </p:contentPart>
          </mc:Choice>
          <mc:Fallback xmlns="">
            <p:pic>
              <p:nvPicPr>
                <p:cNvPr id="71" name="Ink 70">
                  <a:extLst>
                    <a:ext uri="{FF2B5EF4-FFF2-40B4-BE49-F238E27FC236}">
                      <a16:creationId xmlns:a16="http://schemas.microsoft.com/office/drawing/2014/main" id="{6BB1048B-A6EF-F390-FCCF-654D7E336CD2}"/>
                    </a:ext>
                  </a:extLst>
                </p:cNvPr>
                <p:cNvPicPr/>
                <p:nvPr/>
              </p:nvPicPr>
              <p:blipFill>
                <a:blip r:embed="rId333"/>
                <a:stretch>
                  <a:fillRect/>
                </a:stretch>
              </p:blipFill>
              <p:spPr>
                <a:xfrm>
                  <a:off x="8889502" y="796573"/>
                  <a:ext cx="2988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72" name="Ink 71">
                  <a:extLst>
                    <a:ext uri="{FF2B5EF4-FFF2-40B4-BE49-F238E27FC236}">
                      <a16:creationId xmlns:a16="http://schemas.microsoft.com/office/drawing/2014/main" id="{4989A965-EF56-B8A7-81EC-B0ABB7B0C972}"/>
                    </a:ext>
                  </a:extLst>
                </p14:cNvPr>
                <p14:cNvContentPartPr/>
                <p14:nvPr/>
              </p14:nvContentPartPr>
              <p14:xfrm>
                <a:off x="8872582" y="767773"/>
                <a:ext cx="132840" cy="34920"/>
              </p14:xfrm>
            </p:contentPart>
          </mc:Choice>
          <mc:Fallback xmlns="">
            <p:pic>
              <p:nvPicPr>
                <p:cNvPr id="72" name="Ink 71">
                  <a:extLst>
                    <a:ext uri="{FF2B5EF4-FFF2-40B4-BE49-F238E27FC236}">
                      <a16:creationId xmlns:a16="http://schemas.microsoft.com/office/drawing/2014/main" id="{4989A965-EF56-B8A7-81EC-B0ABB7B0C972}"/>
                    </a:ext>
                  </a:extLst>
                </p:cNvPr>
                <p:cNvPicPr/>
                <p:nvPr/>
              </p:nvPicPr>
              <p:blipFill>
                <a:blip r:embed="rId335"/>
                <a:stretch>
                  <a:fillRect/>
                </a:stretch>
              </p:blipFill>
              <p:spPr>
                <a:xfrm>
                  <a:off x="8866462" y="761653"/>
                  <a:ext cx="1450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73" name="Ink 72">
                  <a:extLst>
                    <a:ext uri="{FF2B5EF4-FFF2-40B4-BE49-F238E27FC236}">
                      <a16:creationId xmlns:a16="http://schemas.microsoft.com/office/drawing/2014/main" id="{DA7BC23D-CEAD-1625-18A4-7C065D2CBBA6}"/>
                    </a:ext>
                  </a:extLst>
                </p14:cNvPr>
                <p14:cNvContentPartPr/>
                <p14:nvPr/>
              </p14:nvContentPartPr>
              <p14:xfrm>
                <a:off x="9122422" y="748693"/>
                <a:ext cx="40320" cy="15840"/>
              </p14:xfrm>
            </p:contentPart>
          </mc:Choice>
          <mc:Fallback xmlns="">
            <p:pic>
              <p:nvPicPr>
                <p:cNvPr id="73" name="Ink 72">
                  <a:extLst>
                    <a:ext uri="{FF2B5EF4-FFF2-40B4-BE49-F238E27FC236}">
                      <a16:creationId xmlns:a16="http://schemas.microsoft.com/office/drawing/2014/main" id="{DA7BC23D-CEAD-1625-18A4-7C065D2CBBA6}"/>
                    </a:ext>
                  </a:extLst>
                </p:cNvPr>
                <p:cNvPicPr/>
                <p:nvPr/>
              </p:nvPicPr>
              <p:blipFill>
                <a:blip r:embed="rId337"/>
                <a:stretch>
                  <a:fillRect/>
                </a:stretch>
              </p:blipFill>
              <p:spPr>
                <a:xfrm>
                  <a:off x="9115942" y="742573"/>
                  <a:ext cx="525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74" name="Ink 73">
                  <a:extLst>
                    <a:ext uri="{FF2B5EF4-FFF2-40B4-BE49-F238E27FC236}">
                      <a16:creationId xmlns:a16="http://schemas.microsoft.com/office/drawing/2014/main" id="{14636963-03AB-FF48-F659-5BC813721A91}"/>
                    </a:ext>
                  </a:extLst>
                </p14:cNvPr>
                <p14:cNvContentPartPr/>
                <p14:nvPr/>
              </p14:nvContentPartPr>
              <p14:xfrm>
                <a:off x="9122422" y="735733"/>
                <a:ext cx="80280" cy="28440"/>
              </p14:xfrm>
            </p:contentPart>
          </mc:Choice>
          <mc:Fallback xmlns="">
            <p:pic>
              <p:nvPicPr>
                <p:cNvPr id="74" name="Ink 73">
                  <a:extLst>
                    <a:ext uri="{FF2B5EF4-FFF2-40B4-BE49-F238E27FC236}">
                      <a16:creationId xmlns:a16="http://schemas.microsoft.com/office/drawing/2014/main" id="{14636963-03AB-FF48-F659-5BC813721A91}"/>
                    </a:ext>
                  </a:extLst>
                </p:cNvPr>
                <p:cNvPicPr/>
                <p:nvPr/>
              </p:nvPicPr>
              <p:blipFill>
                <a:blip r:embed="rId339"/>
                <a:stretch>
                  <a:fillRect/>
                </a:stretch>
              </p:blipFill>
              <p:spPr>
                <a:xfrm>
                  <a:off x="9115942" y="729613"/>
                  <a:ext cx="92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75" name="Ink 74">
                  <a:extLst>
                    <a:ext uri="{FF2B5EF4-FFF2-40B4-BE49-F238E27FC236}">
                      <a16:creationId xmlns:a16="http://schemas.microsoft.com/office/drawing/2014/main" id="{1FC0BB7E-FDA3-A8EF-577E-74EC7CF0E343}"/>
                    </a:ext>
                  </a:extLst>
                </p14:cNvPr>
                <p14:cNvContentPartPr/>
                <p14:nvPr/>
              </p14:nvContentPartPr>
              <p14:xfrm>
                <a:off x="9320422" y="520093"/>
                <a:ext cx="12600" cy="423720"/>
              </p14:xfrm>
            </p:contentPart>
          </mc:Choice>
          <mc:Fallback xmlns="">
            <p:pic>
              <p:nvPicPr>
                <p:cNvPr id="75" name="Ink 74">
                  <a:extLst>
                    <a:ext uri="{FF2B5EF4-FFF2-40B4-BE49-F238E27FC236}">
                      <a16:creationId xmlns:a16="http://schemas.microsoft.com/office/drawing/2014/main" id="{1FC0BB7E-FDA3-A8EF-577E-74EC7CF0E343}"/>
                    </a:ext>
                  </a:extLst>
                </p:cNvPr>
                <p:cNvPicPr/>
                <p:nvPr/>
              </p:nvPicPr>
              <p:blipFill>
                <a:blip r:embed="rId341"/>
                <a:stretch>
                  <a:fillRect/>
                </a:stretch>
              </p:blipFill>
              <p:spPr>
                <a:xfrm>
                  <a:off x="9314302" y="513973"/>
                  <a:ext cx="248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76" name="Ink 75">
                  <a:extLst>
                    <a:ext uri="{FF2B5EF4-FFF2-40B4-BE49-F238E27FC236}">
                      <a16:creationId xmlns:a16="http://schemas.microsoft.com/office/drawing/2014/main" id="{23C51470-95F4-B106-8DF8-6014114F1EBC}"/>
                    </a:ext>
                  </a:extLst>
                </p14:cNvPr>
                <p14:cNvContentPartPr/>
                <p14:nvPr/>
              </p14:nvContentPartPr>
              <p14:xfrm>
                <a:off x="9132142" y="716653"/>
                <a:ext cx="276840" cy="57960"/>
              </p14:xfrm>
            </p:contentPart>
          </mc:Choice>
          <mc:Fallback xmlns="">
            <p:pic>
              <p:nvPicPr>
                <p:cNvPr id="76" name="Ink 75">
                  <a:extLst>
                    <a:ext uri="{FF2B5EF4-FFF2-40B4-BE49-F238E27FC236}">
                      <a16:creationId xmlns:a16="http://schemas.microsoft.com/office/drawing/2014/main" id="{23C51470-95F4-B106-8DF8-6014114F1EBC}"/>
                    </a:ext>
                  </a:extLst>
                </p:cNvPr>
                <p:cNvPicPr/>
                <p:nvPr/>
              </p:nvPicPr>
              <p:blipFill>
                <a:blip r:embed="rId343"/>
                <a:stretch>
                  <a:fillRect/>
                </a:stretch>
              </p:blipFill>
              <p:spPr>
                <a:xfrm>
                  <a:off x="9126022" y="710533"/>
                  <a:ext cx="2890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93" name="Ink 92">
                  <a:extLst>
                    <a:ext uri="{FF2B5EF4-FFF2-40B4-BE49-F238E27FC236}">
                      <a16:creationId xmlns:a16="http://schemas.microsoft.com/office/drawing/2014/main" id="{BDC2F2CC-B914-7813-3F20-886AAEB59BEC}"/>
                    </a:ext>
                  </a:extLst>
                </p14:cNvPr>
                <p14:cNvContentPartPr/>
                <p14:nvPr/>
              </p14:nvContentPartPr>
              <p14:xfrm>
                <a:off x="8768542" y="790813"/>
                <a:ext cx="9000" cy="360"/>
              </p14:xfrm>
            </p:contentPart>
          </mc:Choice>
          <mc:Fallback xmlns="">
            <p:pic>
              <p:nvPicPr>
                <p:cNvPr id="93" name="Ink 92">
                  <a:extLst>
                    <a:ext uri="{FF2B5EF4-FFF2-40B4-BE49-F238E27FC236}">
                      <a16:creationId xmlns:a16="http://schemas.microsoft.com/office/drawing/2014/main" id="{BDC2F2CC-B914-7813-3F20-886AAEB59BEC}"/>
                    </a:ext>
                  </a:extLst>
                </p:cNvPr>
                <p:cNvPicPr/>
                <p:nvPr/>
              </p:nvPicPr>
              <p:blipFill>
                <a:blip r:embed="rId345"/>
                <a:stretch>
                  <a:fillRect/>
                </a:stretch>
              </p:blipFill>
              <p:spPr>
                <a:xfrm>
                  <a:off x="8762422" y="784693"/>
                  <a:ext cx="21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26" name="Ink 125">
                  <a:extLst>
                    <a:ext uri="{FF2B5EF4-FFF2-40B4-BE49-F238E27FC236}">
                      <a16:creationId xmlns:a16="http://schemas.microsoft.com/office/drawing/2014/main" id="{7C6B126E-C93F-EA7D-6552-1AB1F1DDA5F9}"/>
                    </a:ext>
                  </a:extLst>
                </p14:cNvPr>
                <p14:cNvContentPartPr/>
                <p14:nvPr/>
              </p14:nvContentPartPr>
              <p14:xfrm>
                <a:off x="6249262" y="1498573"/>
                <a:ext cx="279720" cy="330840"/>
              </p14:xfrm>
            </p:contentPart>
          </mc:Choice>
          <mc:Fallback xmlns="">
            <p:pic>
              <p:nvPicPr>
                <p:cNvPr id="126" name="Ink 125">
                  <a:extLst>
                    <a:ext uri="{FF2B5EF4-FFF2-40B4-BE49-F238E27FC236}">
                      <a16:creationId xmlns:a16="http://schemas.microsoft.com/office/drawing/2014/main" id="{7C6B126E-C93F-EA7D-6552-1AB1F1DDA5F9}"/>
                    </a:ext>
                  </a:extLst>
                </p:cNvPr>
                <p:cNvPicPr/>
                <p:nvPr/>
              </p:nvPicPr>
              <p:blipFill>
                <a:blip r:embed="rId347"/>
                <a:stretch>
                  <a:fillRect/>
                </a:stretch>
              </p:blipFill>
              <p:spPr>
                <a:xfrm>
                  <a:off x="6243142" y="1492453"/>
                  <a:ext cx="2919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27" name="Ink 126">
                  <a:extLst>
                    <a:ext uri="{FF2B5EF4-FFF2-40B4-BE49-F238E27FC236}">
                      <a16:creationId xmlns:a16="http://schemas.microsoft.com/office/drawing/2014/main" id="{F7943CF2-9BB9-90DB-C998-F613446F3A3A}"/>
                    </a:ext>
                  </a:extLst>
                </p14:cNvPr>
                <p14:cNvContentPartPr/>
                <p14:nvPr/>
              </p14:nvContentPartPr>
              <p14:xfrm>
                <a:off x="6553822" y="1586053"/>
                <a:ext cx="114840" cy="170640"/>
              </p14:xfrm>
            </p:contentPart>
          </mc:Choice>
          <mc:Fallback xmlns="">
            <p:pic>
              <p:nvPicPr>
                <p:cNvPr id="127" name="Ink 126">
                  <a:extLst>
                    <a:ext uri="{FF2B5EF4-FFF2-40B4-BE49-F238E27FC236}">
                      <a16:creationId xmlns:a16="http://schemas.microsoft.com/office/drawing/2014/main" id="{F7943CF2-9BB9-90DB-C998-F613446F3A3A}"/>
                    </a:ext>
                  </a:extLst>
                </p:cNvPr>
                <p:cNvPicPr/>
                <p:nvPr/>
              </p:nvPicPr>
              <p:blipFill>
                <a:blip r:embed="rId349"/>
                <a:stretch>
                  <a:fillRect/>
                </a:stretch>
              </p:blipFill>
              <p:spPr>
                <a:xfrm>
                  <a:off x="6547702" y="1579933"/>
                  <a:ext cx="1270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28" name="Ink 127">
                  <a:extLst>
                    <a:ext uri="{FF2B5EF4-FFF2-40B4-BE49-F238E27FC236}">
                      <a16:creationId xmlns:a16="http://schemas.microsoft.com/office/drawing/2014/main" id="{840398C9-AD84-C5F3-6228-2FA0D9A6CB32}"/>
                    </a:ext>
                  </a:extLst>
                </p14:cNvPr>
                <p14:cNvContentPartPr/>
                <p14:nvPr/>
              </p14:nvContentPartPr>
              <p14:xfrm>
                <a:off x="6758302" y="1567693"/>
                <a:ext cx="245520" cy="207000"/>
              </p14:xfrm>
            </p:contentPart>
          </mc:Choice>
          <mc:Fallback xmlns="">
            <p:pic>
              <p:nvPicPr>
                <p:cNvPr id="128" name="Ink 127">
                  <a:extLst>
                    <a:ext uri="{FF2B5EF4-FFF2-40B4-BE49-F238E27FC236}">
                      <a16:creationId xmlns:a16="http://schemas.microsoft.com/office/drawing/2014/main" id="{840398C9-AD84-C5F3-6228-2FA0D9A6CB32}"/>
                    </a:ext>
                  </a:extLst>
                </p:cNvPr>
                <p:cNvPicPr/>
                <p:nvPr/>
              </p:nvPicPr>
              <p:blipFill>
                <a:blip r:embed="rId351"/>
                <a:stretch>
                  <a:fillRect/>
                </a:stretch>
              </p:blipFill>
              <p:spPr>
                <a:xfrm>
                  <a:off x="6752182" y="1561573"/>
                  <a:ext cx="2577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29" name="Ink 128">
                  <a:extLst>
                    <a:ext uri="{FF2B5EF4-FFF2-40B4-BE49-F238E27FC236}">
                      <a16:creationId xmlns:a16="http://schemas.microsoft.com/office/drawing/2014/main" id="{2084F586-6911-E4A2-1842-245FAC862B1F}"/>
                    </a:ext>
                  </a:extLst>
                </p14:cNvPr>
                <p14:cNvContentPartPr/>
                <p14:nvPr/>
              </p14:nvContentPartPr>
              <p14:xfrm>
                <a:off x="7000582" y="1532053"/>
                <a:ext cx="362880" cy="207720"/>
              </p14:xfrm>
            </p:contentPart>
          </mc:Choice>
          <mc:Fallback xmlns="">
            <p:pic>
              <p:nvPicPr>
                <p:cNvPr id="129" name="Ink 128">
                  <a:extLst>
                    <a:ext uri="{FF2B5EF4-FFF2-40B4-BE49-F238E27FC236}">
                      <a16:creationId xmlns:a16="http://schemas.microsoft.com/office/drawing/2014/main" id="{2084F586-6911-E4A2-1842-245FAC862B1F}"/>
                    </a:ext>
                  </a:extLst>
                </p:cNvPr>
                <p:cNvPicPr/>
                <p:nvPr/>
              </p:nvPicPr>
              <p:blipFill>
                <a:blip r:embed="rId353"/>
                <a:stretch>
                  <a:fillRect/>
                </a:stretch>
              </p:blipFill>
              <p:spPr>
                <a:xfrm>
                  <a:off x="6994462" y="1525933"/>
                  <a:ext cx="3751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30" name="Ink 129">
                  <a:extLst>
                    <a:ext uri="{FF2B5EF4-FFF2-40B4-BE49-F238E27FC236}">
                      <a16:creationId xmlns:a16="http://schemas.microsoft.com/office/drawing/2014/main" id="{DA2AD37D-8745-877B-BC3E-5EE991643DE2}"/>
                    </a:ext>
                  </a:extLst>
                </p14:cNvPr>
                <p14:cNvContentPartPr/>
                <p14:nvPr/>
              </p14:nvContentPartPr>
              <p14:xfrm>
                <a:off x="7521142" y="1382293"/>
                <a:ext cx="105840" cy="379440"/>
              </p14:xfrm>
            </p:contentPart>
          </mc:Choice>
          <mc:Fallback xmlns="">
            <p:pic>
              <p:nvPicPr>
                <p:cNvPr id="130" name="Ink 129">
                  <a:extLst>
                    <a:ext uri="{FF2B5EF4-FFF2-40B4-BE49-F238E27FC236}">
                      <a16:creationId xmlns:a16="http://schemas.microsoft.com/office/drawing/2014/main" id="{DA2AD37D-8745-877B-BC3E-5EE991643DE2}"/>
                    </a:ext>
                  </a:extLst>
                </p:cNvPr>
                <p:cNvPicPr/>
                <p:nvPr/>
              </p:nvPicPr>
              <p:blipFill>
                <a:blip r:embed="rId355"/>
                <a:stretch>
                  <a:fillRect/>
                </a:stretch>
              </p:blipFill>
              <p:spPr>
                <a:xfrm>
                  <a:off x="7515022" y="1376173"/>
                  <a:ext cx="1180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31" name="Ink 130">
                  <a:extLst>
                    <a:ext uri="{FF2B5EF4-FFF2-40B4-BE49-F238E27FC236}">
                      <a16:creationId xmlns:a16="http://schemas.microsoft.com/office/drawing/2014/main" id="{9B77CB99-C9DE-DBB1-27CB-E0A8FEDFF799}"/>
                    </a:ext>
                  </a:extLst>
                </p14:cNvPr>
                <p14:cNvContentPartPr/>
                <p14:nvPr/>
              </p14:nvContentPartPr>
              <p14:xfrm>
                <a:off x="7506742" y="1320733"/>
                <a:ext cx="231480" cy="268560"/>
              </p14:xfrm>
            </p:contentPart>
          </mc:Choice>
          <mc:Fallback xmlns="">
            <p:pic>
              <p:nvPicPr>
                <p:cNvPr id="131" name="Ink 130">
                  <a:extLst>
                    <a:ext uri="{FF2B5EF4-FFF2-40B4-BE49-F238E27FC236}">
                      <a16:creationId xmlns:a16="http://schemas.microsoft.com/office/drawing/2014/main" id="{9B77CB99-C9DE-DBB1-27CB-E0A8FEDFF799}"/>
                    </a:ext>
                  </a:extLst>
                </p:cNvPr>
                <p:cNvPicPr/>
                <p:nvPr/>
              </p:nvPicPr>
              <p:blipFill>
                <a:blip r:embed="rId357"/>
                <a:stretch>
                  <a:fillRect/>
                </a:stretch>
              </p:blipFill>
              <p:spPr>
                <a:xfrm>
                  <a:off x="7500622" y="1314613"/>
                  <a:ext cx="2437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32" name="Ink 131">
                  <a:extLst>
                    <a:ext uri="{FF2B5EF4-FFF2-40B4-BE49-F238E27FC236}">
                      <a16:creationId xmlns:a16="http://schemas.microsoft.com/office/drawing/2014/main" id="{F7546B6C-827D-B178-4A81-47613F1F2C61}"/>
                    </a:ext>
                  </a:extLst>
                </p14:cNvPr>
                <p14:cNvContentPartPr/>
                <p14:nvPr/>
              </p14:nvContentPartPr>
              <p14:xfrm>
                <a:off x="7801942" y="1493173"/>
                <a:ext cx="185760" cy="238680"/>
              </p14:xfrm>
            </p:contentPart>
          </mc:Choice>
          <mc:Fallback xmlns="">
            <p:pic>
              <p:nvPicPr>
                <p:cNvPr id="132" name="Ink 131">
                  <a:extLst>
                    <a:ext uri="{FF2B5EF4-FFF2-40B4-BE49-F238E27FC236}">
                      <a16:creationId xmlns:a16="http://schemas.microsoft.com/office/drawing/2014/main" id="{F7546B6C-827D-B178-4A81-47613F1F2C61}"/>
                    </a:ext>
                  </a:extLst>
                </p:cNvPr>
                <p:cNvPicPr/>
                <p:nvPr/>
              </p:nvPicPr>
              <p:blipFill>
                <a:blip r:embed="rId359"/>
                <a:stretch>
                  <a:fillRect/>
                </a:stretch>
              </p:blipFill>
              <p:spPr>
                <a:xfrm>
                  <a:off x="7795822" y="1487053"/>
                  <a:ext cx="198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33" name="Ink 132">
                  <a:extLst>
                    <a:ext uri="{FF2B5EF4-FFF2-40B4-BE49-F238E27FC236}">
                      <a16:creationId xmlns:a16="http://schemas.microsoft.com/office/drawing/2014/main" id="{9969EA79-D03F-896E-34B6-60BC6873C6E6}"/>
                    </a:ext>
                  </a:extLst>
                </p14:cNvPr>
                <p14:cNvContentPartPr/>
                <p14:nvPr/>
              </p14:nvContentPartPr>
              <p14:xfrm>
                <a:off x="8001382" y="1559413"/>
                <a:ext cx="153000" cy="181440"/>
              </p14:xfrm>
            </p:contentPart>
          </mc:Choice>
          <mc:Fallback xmlns="">
            <p:pic>
              <p:nvPicPr>
                <p:cNvPr id="133" name="Ink 132">
                  <a:extLst>
                    <a:ext uri="{FF2B5EF4-FFF2-40B4-BE49-F238E27FC236}">
                      <a16:creationId xmlns:a16="http://schemas.microsoft.com/office/drawing/2014/main" id="{9969EA79-D03F-896E-34B6-60BC6873C6E6}"/>
                    </a:ext>
                  </a:extLst>
                </p:cNvPr>
                <p:cNvPicPr/>
                <p:nvPr/>
              </p:nvPicPr>
              <p:blipFill>
                <a:blip r:embed="rId361"/>
                <a:stretch>
                  <a:fillRect/>
                </a:stretch>
              </p:blipFill>
              <p:spPr>
                <a:xfrm>
                  <a:off x="7995262" y="1553293"/>
                  <a:ext cx="165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34" name="Ink 133">
                  <a:extLst>
                    <a:ext uri="{FF2B5EF4-FFF2-40B4-BE49-F238E27FC236}">
                      <a16:creationId xmlns:a16="http://schemas.microsoft.com/office/drawing/2014/main" id="{2EDDF0C0-9E40-4869-911F-67CA34DEA128}"/>
                    </a:ext>
                  </a:extLst>
                </p14:cNvPr>
                <p14:cNvContentPartPr/>
                <p14:nvPr/>
              </p14:nvContentPartPr>
              <p14:xfrm>
                <a:off x="8151142" y="1337653"/>
                <a:ext cx="7560" cy="40320"/>
              </p14:xfrm>
            </p:contentPart>
          </mc:Choice>
          <mc:Fallback xmlns="">
            <p:pic>
              <p:nvPicPr>
                <p:cNvPr id="134" name="Ink 133">
                  <a:extLst>
                    <a:ext uri="{FF2B5EF4-FFF2-40B4-BE49-F238E27FC236}">
                      <a16:creationId xmlns:a16="http://schemas.microsoft.com/office/drawing/2014/main" id="{2EDDF0C0-9E40-4869-911F-67CA34DEA128}"/>
                    </a:ext>
                  </a:extLst>
                </p:cNvPr>
                <p:cNvPicPr/>
                <p:nvPr/>
              </p:nvPicPr>
              <p:blipFill>
                <a:blip r:embed="rId363"/>
                <a:stretch>
                  <a:fillRect/>
                </a:stretch>
              </p:blipFill>
              <p:spPr>
                <a:xfrm>
                  <a:off x="8145022" y="1331533"/>
                  <a:ext cx="198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35" name="Ink 134">
                  <a:extLst>
                    <a:ext uri="{FF2B5EF4-FFF2-40B4-BE49-F238E27FC236}">
                      <a16:creationId xmlns:a16="http://schemas.microsoft.com/office/drawing/2014/main" id="{721084A2-77F8-250C-EEC0-8D440CD61F0A}"/>
                    </a:ext>
                  </a:extLst>
                </p14:cNvPr>
                <p14:cNvContentPartPr/>
                <p14:nvPr/>
              </p14:nvContentPartPr>
              <p14:xfrm>
                <a:off x="8260942" y="1540333"/>
                <a:ext cx="167040" cy="179280"/>
              </p14:xfrm>
            </p:contentPart>
          </mc:Choice>
          <mc:Fallback xmlns="">
            <p:pic>
              <p:nvPicPr>
                <p:cNvPr id="135" name="Ink 134">
                  <a:extLst>
                    <a:ext uri="{FF2B5EF4-FFF2-40B4-BE49-F238E27FC236}">
                      <a16:creationId xmlns:a16="http://schemas.microsoft.com/office/drawing/2014/main" id="{721084A2-77F8-250C-EEC0-8D440CD61F0A}"/>
                    </a:ext>
                  </a:extLst>
                </p:cNvPr>
                <p:cNvPicPr/>
                <p:nvPr/>
              </p:nvPicPr>
              <p:blipFill>
                <a:blip r:embed="rId365"/>
                <a:stretch>
                  <a:fillRect/>
                </a:stretch>
              </p:blipFill>
              <p:spPr>
                <a:xfrm>
                  <a:off x="8254822" y="1534213"/>
                  <a:ext cx="1792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36" name="Ink 135">
                  <a:extLst>
                    <a:ext uri="{FF2B5EF4-FFF2-40B4-BE49-F238E27FC236}">
                      <a16:creationId xmlns:a16="http://schemas.microsoft.com/office/drawing/2014/main" id="{4688274B-FCB8-C5FC-D337-7E652D297584}"/>
                    </a:ext>
                  </a:extLst>
                </p14:cNvPr>
                <p14:cNvContentPartPr/>
                <p14:nvPr/>
              </p14:nvContentPartPr>
              <p14:xfrm>
                <a:off x="8449222" y="1534573"/>
                <a:ext cx="302760" cy="208800"/>
              </p14:xfrm>
            </p:contentPart>
          </mc:Choice>
          <mc:Fallback xmlns="">
            <p:pic>
              <p:nvPicPr>
                <p:cNvPr id="136" name="Ink 135">
                  <a:extLst>
                    <a:ext uri="{FF2B5EF4-FFF2-40B4-BE49-F238E27FC236}">
                      <a16:creationId xmlns:a16="http://schemas.microsoft.com/office/drawing/2014/main" id="{4688274B-FCB8-C5FC-D337-7E652D297584}"/>
                    </a:ext>
                  </a:extLst>
                </p:cNvPr>
                <p:cNvPicPr/>
                <p:nvPr/>
              </p:nvPicPr>
              <p:blipFill>
                <a:blip r:embed="rId367"/>
                <a:stretch>
                  <a:fillRect/>
                </a:stretch>
              </p:blipFill>
              <p:spPr>
                <a:xfrm>
                  <a:off x="8443102" y="1528453"/>
                  <a:ext cx="315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68" name="Ink 267">
                  <a:extLst>
                    <a:ext uri="{FF2B5EF4-FFF2-40B4-BE49-F238E27FC236}">
                      <a16:creationId xmlns:a16="http://schemas.microsoft.com/office/drawing/2014/main" id="{7B015899-26D7-54E2-533E-77F2123FA346}"/>
                    </a:ext>
                  </a:extLst>
                </p14:cNvPr>
                <p14:cNvContentPartPr/>
                <p14:nvPr/>
              </p14:nvContentPartPr>
              <p14:xfrm>
                <a:off x="6570022" y="985933"/>
                <a:ext cx="21600" cy="25920"/>
              </p14:xfrm>
            </p:contentPart>
          </mc:Choice>
          <mc:Fallback xmlns="">
            <p:pic>
              <p:nvPicPr>
                <p:cNvPr id="268" name="Ink 267">
                  <a:extLst>
                    <a:ext uri="{FF2B5EF4-FFF2-40B4-BE49-F238E27FC236}">
                      <a16:creationId xmlns:a16="http://schemas.microsoft.com/office/drawing/2014/main" id="{7B015899-26D7-54E2-533E-77F2123FA346}"/>
                    </a:ext>
                  </a:extLst>
                </p:cNvPr>
                <p:cNvPicPr/>
                <p:nvPr/>
              </p:nvPicPr>
              <p:blipFill>
                <a:blip r:embed="rId369"/>
                <a:stretch>
                  <a:fillRect/>
                </a:stretch>
              </p:blipFill>
              <p:spPr>
                <a:xfrm>
                  <a:off x="6563902" y="979813"/>
                  <a:ext cx="338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20" name="Ink 219">
                  <a:extLst>
                    <a:ext uri="{FF2B5EF4-FFF2-40B4-BE49-F238E27FC236}">
                      <a16:creationId xmlns:a16="http://schemas.microsoft.com/office/drawing/2014/main" id="{A16FB566-520B-3C76-FEFB-520769B5CA09}"/>
                    </a:ext>
                  </a:extLst>
                </p14:cNvPr>
                <p14:cNvContentPartPr/>
                <p14:nvPr/>
              </p14:nvContentPartPr>
              <p14:xfrm>
                <a:off x="439942" y="3381733"/>
                <a:ext cx="47520" cy="378720"/>
              </p14:xfrm>
            </p:contentPart>
          </mc:Choice>
          <mc:Fallback xmlns="">
            <p:pic>
              <p:nvPicPr>
                <p:cNvPr id="220" name="Ink 219">
                  <a:extLst>
                    <a:ext uri="{FF2B5EF4-FFF2-40B4-BE49-F238E27FC236}">
                      <a16:creationId xmlns:a16="http://schemas.microsoft.com/office/drawing/2014/main" id="{A16FB566-520B-3C76-FEFB-520769B5CA09}"/>
                    </a:ext>
                  </a:extLst>
                </p:cNvPr>
                <p:cNvPicPr/>
                <p:nvPr/>
              </p:nvPicPr>
              <p:blipFill>
                <a:blip r:embed="rId371"/>
                <a:stretch>
                  <a:fillRect/>
                </a:stretch>
              </p:blipFill>
              <p:spPr>
                <a:xfrm>
                  <a:off x="433822" y="3375613"/>
                  <a:ext cx="5976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1" name="Ink 220">
                  <a:extLst>
                    <a:ext uri="{FF2B5EF4-FFF2-40B4-BE49-F238E27FC236}">
                      <a16:creationId xmlns:a16="http://schemas.microsoft.com/office/drawing/2014/main" id="{77E4A63B-B844-6742-574D-86AAE51F1324}"/>
                    </a:ext>
                  </a:extLst>
                </p14:cNvPr>
                <p14:cNvContentPartPr/>
                <p14:nvPr/>
              </p14:nvContentPartPr>
              <p14:xfrm>
                <a:off x="424462" y="3314413"/>
                <a:ext cx="220680" cy="251640"/>
              </p14:xfrm>
            </p:contentPart>
          </mc:Choice>
          <mc:Fallback xmlns="">
            <p:pic>
              <p:nvPicPr>
                <p:cNvPr id="221" name="Ink 220">
                  <a:extLst>
                    <a:ext uri="{FF2B5EF4-FFF2-40B4-BE49-F238E27FC236}">
                      <a16:creationId xmlns:a16="http://schemas.microsoft.com/office/drawing/2014/main" id="{77E4A63B-B844-6742-574D-86AAE51F1324}"/>
                    </a:ext>
                  </a:extLst>
                </p:cNvPr>
                <p:cNvPicPr/>
                <p:nvPr/>
              </p:nvPicPr>
              <p:blipFill>
                <a:blip r:embed="rId373"/>
                <a:stretch>
                  <a:fillRect/>
                </a:stretch>
              </p:blipFill>
              <p:spPr>
                <a:xfrm>
                  <a:off x="418342" y="3308293"/>
                  <a:ext cx="2329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2" name="Ink 221">
                  <a:extLst>
                    <a:ext uri="{FF2B5EF4-FFF2-40B4-BE49-F238E27FC236}">
                      <a16:creationId xmlns:a16="http://schemas.microsoft.com/office/drawing/2014/main" id="{D1AE44D2-233A-8C96-56EF-9FDC546C0C95}"/>
                    </a:ext>
                  </a:extLst>
                </p14:cNvPr>
                <p14:cNvContentPartPr/>
                <p14:nvPr/>
              </p14:nvContentPartPr>
              <p14:xfrm>
                <a:off x="465862" y="3547333"/>
                <a:ext cx="138960" cy="126360"/>
              </p14:xfrm>
            </p:contentPart>
          </mc:Choice>
          <mc:Fallback xmlns="">
            <p:pic>
              <p:nvPicPr>
                <p:cNvPr id="222" name="Ink 221">
                  <a:extLst>
                    <a:ext uri="{FF2B5EF4-FFF2-40B4-BE49-F238E27FC236}">
                      <a16:creationId xmlns:a16="http://schemas.microsoft.com/office/drawing/2014/main" id="{D1AE44D2-233A-8C96-56EF-9FDC546C0C95}"/>
                    </a:ext>
                  </a:extLst>
                </p:cNvPr>
                <p:cNvPicPr/>
                <p:nvPr/>
              </p:nvPicPr>
              <p:blipFill>
                <a:blip r:embed="rId375"/>
                <a:stretch>
                  <a:fillRect/>
                </a:stretch>
              </p:blipFill>
              <p:spPr>
                <a:xfrm>
                  <a:off x="459742" y="3541213"/>
                  <a:ext cx="1512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3" name="Ink 222">
                  <a:extLst>
                    <a:ext uri="{FF2B5EF4-FFF2-40B4-BE49-F238E27FC236}">
                      <a16:creationId xmlns:a16="http://schemas.microsoft.com/office/drawing/2014/main" id="{F8B14864-E8C0-BA82-BCA4-2E0701A3FAAD}"/>
                    </a:ext>
                  </a:extLst>
                </p14:cNvPr>
                <p14:cNvContentPartPr/>
                <p14:nvPr/>
              </p14:nvContentPartPr>
              <p14:xfrm>
                <a:off x="437422" y="3550933"/>
                <a:ext cx="92880" cy="444240"/>
              </p14:xfrm>
            </p:contentPart>
          </mc:Choice>
          <mc:Fallback xmlns="">
            <p:pic>
              <p:nvPicPr>
                <p:cNvPr id="223" name="Ink 222">
                  <a:extLst>
                    <a:ext uri="{FF2B5EF4-FFF2-40B4-BE49-F238E27FC236}">
                      <a16:creationId xmlns:a16="http://schemas.microsoft.com/office/drawing/2014/main" id="{F8B14864-E8C0-BA82-BCA4-2E0701A3FAAD}"/>
                    </a:ext>
                  </a:extLst>
                </p:cNvPr>
                <p:cNvPicPr/>
                <p:nvPr/>
              </p:nvPicPr>
              <p:blipFill>
                <a:blip r:embed="rId377"/>
                <a:stretch>
                  <a:fillRect/>
                </a:stretch>
              </p:blipFill>
              <p:spPr>
                <a:xfrm>
                  <a:off x="431302" y="3544813"/>
                  <a:ext cx="105120" cy="4564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4" name="Ink 223">
                  <a:extLst>
                    <a:ext uri="{FF2B5EF4-FFF2-40B4-BE49-F238E27FC236}">
                      <a16:creationId xmlns:a16="http://schemas.microsoft.com/office/drawing/2014/main" id="{950EDB76-EB5F-287B-2021-650CC9487166}"/>
                    </a:ext>
                  </a:extLst>
                </p14:cNvPr>
                <p14:cNvContentPartPr/>
                <p14:nvPr/>
              </p14:nvContentPartPr>
              <p14:xfrm>
                <a:off x="698062" y="3680893"/>
                <a:ext cx="96840" cy="143640"/>
              </p14:xfrm>
            </p:contentPart>
          </mc:Choice>
          <mc:Fallback xmlns="">
            <p:pic>
              <p:nvPicPr>
                <p:cNvPr id="224" name="Ink 223">
                  <a:extLst>
                    <a:ext uri="{FF2B5EF4-FFF2-40B4-BE49-F238E27FC236}">
                      <a16:creationId xmlns:a16="http://schemas.microsoft.com/office/drawing/2014/main" id="{950EDB76-EB5F-287B-2021-650CC9487166}"/>
                    </a:ext>
                  </a:extLst>
                </p:cNvPr>
                <p:cNvPicPr/>
                <p:nvPr/>
              </p:nvPicPr>
              <p:blipFill>
                <a:blip r:embed="rId379"/>
                <a:stretch>
                  <a:fillRect/>
                </a:stretch>
              </p:blipFill>
              <p:spPr>
                <a:xfrm>
                  <a:off x="691942" y="3674773"/>
                  <a:ext cx="1090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5" name="Ink 224">
                  <a:extLst>
                    <a:ext uri="{FF2B5EF4-FFF2-40B4-BE49-F238E27FC236}">
                      <a16:creationId xmlns:a16="http://schemas.microsoft.com/office/drawing/2014/main" id="{5E7B48C3-7E67-ADA3-68E1-D374CC651C4E}"/>
                    </a:ext>
                  </a:extLst>
                </p14:cNvPr>
                <p14:cNvContentPartPr/>
                <p14:nvPr/>
              </p14:nvContentPartPr>
              <p14:xfrm>
                <a:off x="1065982" y="3666853"/>
                <a:ext cx="129240" cy="252720"/>
              </p14:xfrm>
            </p:contentPart>
          </mc:Choice>
          <mc:Fallback xmlns="">
            <p:pic>
              <p:nvPicPr>
                <p:cNvPr id="225" name="Ink 224">
                  <a:extLst>
                    <a:ext uri="{FF2B5EF4-FFF2-40B4-BE49-F238E27FC236}">
                      <a16:creationId xmlns:a16="http://schemas.microsoft.com/office/drawing/2014/main" id="{5E7B48C3-7E67-ADA3-68E1-D374CC651C4E}"/>
                    </a:ext>
                  </a:extLst>
                </p:cNvPr>
                <p:cNvPicPr/>
                <p:nvPr/>
              </p:nvPicPr>
              <p:blipFill>
                <a:blip r:embed="rId381"/>
                <a:stretch>
                  <a:fillRect/>
                </a:stretch>
              </p:blipFill>
              <p:spPr>
                <a:xfrm>
                  <a:off x="1059862" y="3660733"/>
                  <a:ext cx="1414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6" name="Ink 225">
                  <a:extLst>
                    <a:ext uri="{FF2B5EF4-FFF2-40B4-BE49-F238E27FC236}">
                      <a16:creationId xmlns:a16="http://schemas.microsoft.com/office/drawing/2014/main" id="{FFB556F1-0EFA-1639-CF43-E49B0E5042C2}"/>
                    </a:ext>
                  </a:extLst>
                </p14:cNvPr>
                <p14:cNvContentPartPr/>
                <p14:nvPr/>
              </p14:nvContentPartPr>
              <p14:xfrm>
                <a:off x="1349662" y="3333853"/>
                <a:ext cx="197640" cy="447840"/>
              </p14:xfrm>
            </p:contentPart>
          </mc:Choice>
          <mc:Fallback xmlns="">
            <p:pic>
              <p:nvPicPr>
                <p:cNvPr id="226" name="Ink 225">
                  <a:extLst>
                    <a:ext uri="{FF2B5EF4-FFF2-40B4-BE49-F238E27FC236}">
                      <a16:creationId xmlns:a16="http://schemas.microsoft.com/office/drawing/2014/main" id="{FFB556F1-0EFA-1639-CF43-E49B0E5042C2}"/>
                    </a:ext>
                  </a:extLst>
                </p:cNvPr>
                <p:cNvPicPr/>
                <p:nvPr/>
              </p:nvPicPr>
              <p:blipFill>
                <a:blip r:embed="rId383"/>
                <a:stretch>
                  <a:fillRect/>
                </a:stretch>
              </p:blipFill>
              <p:spPr>
                <a:xfrm>
                  <a:off x="1343542" y="3327733"/>
                  <a:ext cx="209880" cy="4600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7" name="Ink 226">
                  <a:extLst>
                    <a:ext uri="{FF2B5EF4-FFF2-40B4-BE49-F238E27FC236}">
                      <a16:creationId xmlns:a16="http://schemas.microsoft.com/office/drawing/2014/main" id="{E6392CDB-A61D-9C5D-EC85-94AE66E643FD}"/>
                    </a:ext>
                  </a:extLst>
                </p14:cNvPr>
                <p14:cNvContentPartPr/>
                <p14:nvPr/>
              </p14:nvContentPartPr>
              <p14:xfrm>
                <a:off x="1328422" y="3631933"/>
                <a:ext cx="75960" cy="351720"/>
              </p14:xfrm>
            </p:contentPart>
          </mc:Choice>
          <mc:Fallback xmlns="">
            <p:pic>
              <p:nvPicPr>
                <p:cNvPr id="227" name="Ink 226">
                  <a:extLst>
                    <a:ext uri="{FF2B5EF4-FFF2-40B4-BE49-F238E27FC236}">
                      <a16:creationId xmlns:a16="http://schemas.microsoft.com/office/drawing/2014/main" id="{E6392CDB-A61D-9C5D-EC85-94AE66E643FD}"/>
                    </a:ext>
                  </a:extLst>
                </p:cNvPr>
                <p:cNvPicPr/>
                <p:nvPr/>
              </p:nvPicPr>
              <p:blipFill>
                <a:blip r:embed="rId385"/>
                <a:stretch>
                  <a:fillRect/>
                </a:stretch>
              </p:blipFill>
              <p:spPr>
                <a:xfrm>
                  <a:off x="1322302" y="3625813"/>
                  <a:ext cx="8820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8" name="Ink 227">
                  <a:extLst>
                    <a:ext uri="{FF2B5EF4-FFF2-40B4-BE49-F238E27FC236}">
                      <a16:creationId xmlns:a16="http://schemas.microsoft.com/office/drawing/2014/main" id="{80FC9B3A-E2D1-ED53-921D-E9E60161C298}"/>
                    </a:ext>
                  </a:extLst>
                </p14:cNvPr>
                <p14:cNvContentPartPr/>
                <p14:nvPr/>
              </p14:nvContentPartPr>
              <p14:xfrm>
                <a:off x="1683382" y="3703213"/>
                <a:ext cx="1800" cy="152280"/>
              </p14:xfrm>
            </p:contentPart>
          </mc:Choice>
          <mc:Fallback xmlns="">
            <p:pic>
              <p:nvPicPr>
                <p:cNvPr id="228" name="Ink 227">
                  <a:extLst>
                    <a:ext uri="{FF2B5EF4-FFF2-40B4-BE49-F238E27FC236}">
                      <a16:creationId xmlns:a16="http://schemas.microsoft.com/office/drawing/2014/main" id="{80FC9B3A-E2D1-ED53-921D-E9E60161C298}"/>
                    </a:ext>
                  </a:extLst>
                </p:cNvPr>
                <p:cNvPicPr/>
                <p:nvPr/>
              </p:nvPicPr>
              <p:blipFill>
                <a:blip r:embed="rId387"/>
                <a:stretch>
                  <a:fillRect/>
                </a:stretch>
              </p:blipFill>
              <p:spPr>
                <a:xfrm>
                  <a:off x="1677262" y="3697093"/>
                  <a:ext cx="140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29" name="Ink 228">
                  <a:extLst>
                    <a:ext uri="{FF2B5EF4-FFF2-40B4-BE49-F238E27FC236}">
                      <a16:creationId xmlns:a16="http://schemas.microsoft.com/office/drawing/2014/main" id="{B3C19886-3F6E-5231-E1D3-1D608BD1EB50}"/>
                    </a:ext>
                  </a:extLst>
                </p14:cNvPr>
                <p14:cNvContentPartPr/>
                <p14:nvPr/>
              </p14:nvContentPartPr>
              <p14:xfrm>
                <a:off x="1791742" y="3542293"/>
                <a:ext cx="75960" cy="10800"/>
              </p14:xfrm>
            </p:contentPart>
          </mc:Choice>
          <mc:Fallback xmlns="">
            <p:pic>
              <p:nvPicPr>
                <p:cNvPr id="229" name="Ink 228">
                  <a:extLst>
                    <a:ext uri="{FF2B5EF4-FFF2-40B4-BE49-F238E27FC236}">
                      <a16:creationId xmlns:a16="http://schemas.microsoft.com/office/drawing/2014/main" id="{B3C19886-3F6E-5231-E1D3-1D608BD1EB50}"/>
                    </a:ext>
                  </a:extLst>
                </p:cNvPr>
                <p:cNvPicPr/>
                <p:nvPr/>
              </p:nvPicPr>
              <p:blipFill>
                <a:blip r:embed="rId389"/>
                <a:stretch>
                  <a:fillRect/>
                </a:stretch>
              </p:blipFill>
              <p:spPr>
                <a:xfrm>
                  <a:off x="1785622" y="3536173"/>
                  <a:ext cx="882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0" name="Ink 229">
                  <a:extLst>
                    <a:ext uri="{FF2B5EF4-FFF2-40B4-BE49-F238E27FC236}">
                      <a16:creationId xmlns:a16="http://schemas.microsoft.com/office/drawing/2014/main" id="{CAFFB5C5-7502-33D1-4ED7-CC2DA3F54674}"/>
                    </a:ext>
                  </a:extLst>
                </p14:cNvPr>
                <p14:cNvContentPartPr/>
                <p14:nvPr/>
              </p14:nvContentPartPr>
              <p14:xfrm>
                <a:off x="2011342" y="3504853"/>
                <a:ext cx="360" cy="360"/>
              </p14:xfrm>
            </p:contentPart>
          </mc:Choice>
          <mc:Fallback xmlns="">
            <p:pic>
              <p:nvPicPr>
                <p:cNvPr id="230" name="Ink 229">
                  <a:extLst>
                    <a:ext uri="{FF2B5EF4-FFF2-40B4-BE49-F238E27FC236}">
                      <a16:creationId xmlns:a16="http://schemas.microsoft.com/office/drawing/2014/main" id="{CAFFB5C5-7502-33D1-4ED7-CC2DA3F54674}"/>
                    </a:ext>
                  </a:extLst>
                </p:cNvPr>
                <p:cNvPicPr/>
                <p:nvPr/>
              </p:nvPicPr>
              <p:blipFill>
                <a:blip r:embed="rId29"/>
                <a:stretch>
                  <a:fillRect/>
                </a:stretch>
              </p:blipFill>
              <p:spPr>
                <a:xfrm>
                  <a:off x="2005222" y="3498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31" name="Ink 230">
                  <a:extLst>
                    <a:ext uri="{FF2B5EF4-FFF2-40B4-BE49-F238E27FC236}">
                      <a16:creationId xmlns:a16="http://schemas.microsoft.com/office/drawing/2014/main" id="{B42E4A18-0D0E-B8C9-F15B-C6CD45548232}"/>
                    </a:ext>
                  </a:extLst>
                </p14:cNvPr>
                <p14:cNvContentPartPr/>
                <p14:nvPr/>
              </p14:nvContentPartPr>
              <p14:xfrm>
                <a:off x="2128342" y="3528253"/>
                <a:ext cx="57240" cy="5400"/>
              </p14:xfrm>
            </p:contentPart>
          </mc:Choice>
          <mc:Fallback xmlns="">
            <p:pic>
              <p:nvPicPr>
                <p:cNvPr id="231" name="Ink 230">
                  <a:extLst>
                    <a:ext uri="{FF2B5EF4-FFF2-40B4-BE49-F238E27FC236}">
                      <a16:creationId xmlns:a16="http://schemas.microsoft.com/office/drawing/2014/main" id="{B42E4A18-0D0E-B8C9-F15B-C6CD45548232}"/>
                    </a:ext>
                  </a:extLst>
                </p:cNvPr>
                <p:cNvPicPr/>
                <p:nvPr/>
              </p:nvPicPr>
              <p:blipFill>
                <a:blip r:embed="rId392"/>
                <a:stretch>
                  <a:fillRect/>
                </a:stretch>
              </p:blipFill>
              <p:spPr>
                <a:xfrm>
                  <a:off x="2122222" y="3522133"/>
                  <a:ext cx="694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32" name="Ink 231">
                  <a:extLst>
                    <a:ext uri="{FF2B5EF4-FFF2-40B4-BE49-F238E27FC236}">
                      <a16:creationId xmlns:a16="http://schemas.microsoft.com/office/drawing/2014/main" id="{7067A5E2-0278-2027-EC58-6A467C0B74EF}"/>
                    </a:ext>
                  </a:extLst>
                </p14:cNvPr>
                <p14:cNvContentPartPr/>
                <p14:nvPr/>
              </p14:nvContentPartPr>
              <p14:xfrm>
                <a:off x="2339302" y="3520333"/>
                <a:ext cx="360" cy="360"/>
              </p14:xfrm>
            </p:contentPart>
          </mc:Choice>
          <mc:Fallback xmlns="">
            <p:pic>
              <p:nvPicPr>
                <p:cNvPr id="232" name="Ink 231">
                  <a:extLst>
                    <a:ext uri="{FF2B5EF4-FFF2-40B4-BE49-F238E27FC236}">
                      <a16:creationId xmlns:a16="http://schemas.microsoft.com/office/drawing/2014/main" id="{7067A5E2-0278-2027-EC58-6A467C0B74EF}"/>
                    </a:ext>
                  </a:extLst>
                </p:cNvPr>
                <p:cNvPicPr/>
                <p:nvPr/>
              </p:nvPicPr>
              <p:blipFill>
                <a:blip r:embed="rId29"/>
                <a:stretch>
                  <a:fillRect/>
                </a:stretch>
              </p:blipFill>
              <p:spPr>
                <a:xfrm>
                  <a:off x="2333182" y="35142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3" name="Ink 232">
                  <a:extLst>
                    <a:ext uri="{FF2B5EF4-FFF2-40B4-BE49-F238E27FC236}">
                      <a16:creationId xmlns:a16="http://schemas.microsoft.com/office/drawing/2014/main" id="{378B0974-56D2-877F-C4AE-26079CB50162}"/>
                    </a:ext>
                  </a:extLst>
                </p14:cNvPr>
                <p14:cNvContentPartPr/>
                <p14:nvPr/>
              </p14:nvContentPartPr>
              <p14:xfrm>
                <a:off x="2350822" y="3354733"/>
                <a:ext cx="44640" cy="421200"/>
              </p14:xfrm>
            </p:contentPart>
          </mc:Choice>
          <mc:Fallback xmlns="">
            <p:pic>
              <p:nvPicPr>
                <p:cNvPr id="233" name="Ink 232">
                  <a:extLst>
                    <a:ext uri="{FF2B5EF4-FFF2-40B4-BE49-F238E27FC236}">
                      <a16:creationId xmlns:a16="http://schemas.microsoft.com/office/drawing/2014/main" id="{378B0974-56D2-877F-C4AE-26079CB50162}"/>
                    </a:ext>
                  </a:extLst>
                </p:cNvPr>
                <p:cNvPicPr/>
                <p:nvPr/>
              </p:nvPicPr>
              <p:blipFill>
                <a:blip r:embed="rId395"/>
                <a:stretch>
                  <a:fillRect/>
                </a:stretch>
              </p:blipFill>
              <p:spPr>
                <a:xfrm>
                  <a:off x="2344702" y="3348613"/>
                  <a:ext cx="5688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4" name="Ink 233">
                  <a:extLst>
                    <a:ext uri="{FF2B5EF4-FFF2-40B4-BE49-F238E27FC236}">
                      <a16:creationId xmlns:a16="http://schemas.microsoft.com/office/drawing/2014/main" id="{B32904D0-FF7E-671F-DC02-F4F93129F18D}"/>
                    </a:ext>
                  </a:extLst>
                </p14:cNvPr>
                <p14:cNvContentPartPr/>
                <p14:nvPr/>
              </p14:nvContentPartPr>
              <p14:xfrm>
                <a:off x="2345062" y="3329893"/>
                <a:ext cx="187200" cy="425520"/>
              </p14:xfrm>
            </p:contentPart>
          </mc:Choice>
          <mc:Fallback xmlns="">
            <p:pic>
              <p:nvPicPr>
                <p:cNvPr id="234" name="Ink 233">
                  <a:extLst>
                    <a:ext uri="{FF2B5EF4-FFF2-40B4-BE49-F238E27FC236}">
                      <a16:creationId xmlns:a16="http://schemas.microsoft.com/office/drawing/2014/main" id="{B32904D0-FF7E-671F-DC02-F4F93129F18D}"/>
                    </a:ext>
                  </a:extLst>
                </p:cNvPr>
                <p:cNvPicPr/>
                <p:nvPr/>
              </p:nvPicPr>
              <p:blipFill>
                <a:blip r:embed="rId397"/>
                <a:stretch>
                  <a:fillRect/>
                </a:stretch>
              </p:blipFill>
              <p:spPr>
                <a:xfrm>
                  <a:off x="2338942" y="3323773"/>
                  <a:ext cx="199440" cy="437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5" name="Ink 234">
                  <a:extLst>
                    <a:ext uri="{FF2B5EF4-FFF2-40B4-BE49-F238E27FC236}">
                      <a16:creationId xmlns:a16="http://schemas.microsoft.com/office/drawing/2014/main" id="{C145CF72-F18B-ACFC-C306-F12A6F379D87}"/>
                    </a:ext>
                  </a:extLst>
                </p14:cNvPr>
                <p14:cNvContentPartPr/>
                <p14:nvPr/>
              </p14:nvContentPartPr>
              <p14:xfrm>
                <a:off x="2356582" y="3597373"/>
                <a:ext cx="51840" cy="419760"/>
              </p14:xfrm>
            </p:contentPart>
          </mc:Choice>
          <mc:Fallback xmlns="">
            <p:pic>
              <p:nvPicPr>
                <p:cNvPr id="235" name="Ink 234">
                  <a:extLst>
                    <a:ext uri="{FF2B5EF4-FFF2-40B4-BE49-F238E27FC236}">
                      <a16:creationId xmlns:a16="http://schemas.microsoft.com/office/drawing/2014/main" id="{C145CF72-F18B-ACFC-C306-F12A6F379D87}"/>
                    </a:ext>
                  </a:extLst>
                </p:cNvPr>
                <p:cNvPicPr/>
                <p:nvPr/>
              </p:nvPicPr>
              <p:blipFill>
                <a:blip r:embed="rId399"/>
                <a:stretch>
                  <a:fillRect/>
                </a:stretch>
              </p:blipFill>
              <p:spPr>
                <a:xfrm>
                  <a:off x="2350462" y="3591253"/>
                  <a:ext cx="6408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6" name="Ink 235">
                  <a:extLst>
                    <a:ext uri="{FF2B5EF4-FFF2-40B4-BE49-F238E27FC236}">
                      <a16:creationId xmlns:a16="http://schemas.microsoft.com/office/drawing/2014/main" id="{14BE193A-234C-2E5A-58DA-F610282E84BB}"/>
                    </a:ext>
                  </a:extLst>
                </p14:cNvPr>
                <p14:cNvContentPartPr/>
                <p14:nvPr/>
              </p14:nvContentPartPr>
              <p14:xfrm>
                <a:off x="2613262" y="3686653"/>
                <a:ext cx="100080" cy="124200"/>
              </p14:xfrm>
            </p:contentPart>
          </mc:Choice>
          <mc:Fallback xmlns="">
            <p:pic>
              <p:nvPicPr>
                <p:cNvPr id="236" name="Ink 235">
                  <a:extLst>
                    <a:ext uri="{FF2B5EF4-FFF2-40B4-BE49-F238E27FC236}">
                      <a16:creationId xmlns:a16="http://schemas.microsoft.com/office/drawing/2014/main" id="{14BE193A-234C-2E5A-58DA-F610282E84BB}"/>
                    </a:ext>
                  </a:extLst>
                </p:cNvPr>
                <p:cNvPicPr/>
                <p:nvPr/>
              </p:nvPicPr>
              <p:blipFill>
                <a:blip r:embed="rId401"/>
                <a:stretch>
                  <a:fillRect/>
                </a:stretch>
              </p:blipFill>
              <p:spPr>
                <a:xfrm>
                  <a:off x="2607142" y="3680533"/>
                  <a:ext cx="1123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7" name="Ink 236">
                  <a:extLst>
                    <a:ext uri="{FF2B5EF4-FFF2-40B4-BE49-F238E27FC236}">
                      <a16:creationId xmlns:a16="http://schemas.microsoft.com/office/drawing/2014/main" id="{A8E7F408-035A-A4A8-A098-C4B99DA95DB3}"/>
                    </a:ext>
                  </a:extLst>
                </p14:cNvPr>
                <p14:cNvContentPartPr/>
                <p14:nvPr/>
              </p14:nvContentPartPr>
              <p14:xfrm>
                <a:off x="2946622" y="3445813"/>
                <a:ext cx="246960" cy="72360"/>
              </p14:xfrm>
            </p:contentPart>
          </mc:Choice>
          <mc:Fallback xmlns="">
            <p:pic>
              <p:nvPicPr>
                <p:cNvPr id="237" name="Ink 236">
                  <a:extLst>
                    <a:ext uri="{FF2B5EF4-FFF2-40B4-BE49-F238E27FC236}">
                      <a16:creationId xmlns:a16="http://schemas.microsoft.com/office/drawing/2014/main" id="{A8E7F408-035A-A4A8-A098-C4B99DA95DB3}"/>
                    </a:ext>
                  </a:extLst>
                </p:cNvPr>
                <p:cNvPicPr/>
                <p:nvPr/>
              </p:nvPicPr>
              <p:blipFill>
                <a:blip r:embed="rId403"/>
                <a:stretch>
                  <a:fillRect/>
                </a:stretch>
              </p:blipFill>
              <p:spPr>
                <a:xfrm>
                  <a:off x="2940502" y="3439693"/>
                  <a:ext cx="2592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38" name="Ink 237">
                  <a:extLst>
                    <a:ext uri="{FF2B5EF4-FFF2-40B4-BE49-F238E27FC236}">
                      <a16:creationId xmlns:a16="http://schemas.microsoft.com/office/drawing/2014/main" id="{FEF758EB-4BC6-ED2B-9D41-6EE70FB4BC83}"/>
                    </a:ext>
                  </a:extLst>
                </p14:cNvPr>
                <p14:cNvContentPartPr/>
                <p14:nvPr/>
              </p14:nvContentPartPr>
              <p14:xfrm>
                <a:off x="2916742" y="3575413"/>
                <a:ext cx="257040" cy="54360"/>
              </p14:xfrm>
            </p:contentPart>
          </mc:Choice>
          <mc:Fallback xmlns="">
            <p:pic>
              <p:nvPicPr>
                <p:cNvPr id="238" name="Ink 237">
                  <a:extLst>
                    <a:ext uri="{FF2B5EF4-FFF2-40B4-BE49-F238E27FC236}">
                      <a16:creationId xmlns:a16="http://schemas.microsoft.com/office/drawing/2014/main" id="{FEF758EB-4BC6-ED2B-9D41-6EE70FB4BC83}"/>
                    </a:ext>
                  </a:extLst>
                </p:cNvPr>
                <p:cNvPicPr/>
                <p:nvPr/>
              </p:nvPicPr>
              <p:blipFill>
                <a:blip r:embed="rId405"/>
                <a:stretch>
                  <a:fillRect/>
                </a:stretch>
              </p:blipFill>
              <p:spPr>
                <a:xfrm>
                  <a:off x="2910622" y="3569293"/>
                  <a:ext cx="2692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39" name="Ink 238">
                  <a:extLst>
                    <a:ext uri="{FF2B5EF4-FFF2-40B4-BE49-F238E27FC236}">
                      <a16:creationId xmlns:a16="http://schemas.microsoft.com/office/drawing/2014/main" id="{6DAE495F-2327-C975-FCD2-554C3A9057BC}"/>
                    </a:ext>
                  </a:extLst>
                </p14:cNvPr>
                <p14:cNvContentPartPr/>
                <p14:nvPr/>
              </p14:nvContentPartPr>
              <p14:xfrm>
                <a:off x="2992342" y="3349693"/>
                <a:ext cx="408240" cy="432720"/>
              </p14:xfrm>
            </p:contentPart>
          </mc:Choice>
          <mc:Fallback xmlns="">
            <p:pic>
              <p:nvPicPr>
                <p:cNvPr id="239" name="Ink 238">
                  <a:extLst>
                    <a:ext uri="{FF2B5EF4-FFF2-40B4-BE49-F238E27FC236}">
                      <a16:creationId xmlns:a16="http://schemas.microsoft.com/office/drawing/2014/main" id="{6DAE495F-2327-C975-FCD2-554C3A9057BC}"/>
                    </a:ext>
                  </a:extLst>
                </p:cNvPr>
                <p:cNvPicPr/>
                <p:nvPr/>
              </p:nvPicPr>
              <p:blipFill>
                <a:blip r:embed="rId407"/>
                <a:stretch>
                  <a:fillRect/>
                </a:stretch>
              </p:blipFill>
              <p:spPr>
                <a:xfrm>
                  <a:off x="2986222" y="3343573"/>
                  <a:ext cx="42048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72" name="Ink 271">
                  <a:extLst>
                    <a:ext uri="{FF2B5EF4-FFF2-40B4-BE49-F238E27FC236}">
                      <a16:creationId xmlns:a16="http://schemas.microsoft.com/office/drawing/2014/main" id="{7B3DFDF6-A1C4-D183-C991-B326A194463B}"/>
                    </a:ext>
                  </a:extLst>
                </p14:cNvPr>
                <p14:cNvContentPartPr/>
                <p14:nvPr/>
              </p14:nvContentPartPr>
              <p14:xfrm>
                <a:off x="298822" y="4227373"/>
                <a:ext cx="3240" cy="31320"/>
              </p14:xfrm>
            </p:contentPart>
          </mc:Choice>
          <mc:Fallback xmlns="">
            <p:pic>
              <p:nvPicPr>
                <p:cNvPr id="272" name="Ink 271">
                  <a:extLst>
                    <a:ext uri="{FF2B5EF4-FFF2-40B4-BE49-F238E27FC236}">
                      <a16:creationId xmlns:a16="http://schemas.microsoft.com/office/drawing/2014/main" id="{7B3DFDF6-A1C4-D183-C991-B326A194463B}"/>
                    </a:ext>
                  </a:extLst>
                </p:cNvPr>
                <p:cNvPicPr/>
                <p:nvPr/>
              </p:nvPicPr>
              <p:blipFill>
                <a:blip r:embed="rId409"/>
                <a:stretch>
                  <a:fillRect/>
                </a:stretch>
              </p:blipFill>
              <p:spPr>
                <a:xfrm>
                  <a:off x="292702" y="4221253"/>
                  <a:ext cx="15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73" name="Ink 272">
                  <a:extLst>
                    <a:ext uri="{FF2B5EF4-FFF2-40B4-BE49-F238E27FC236}">
                      <a16:creationId xmlns:a16="http://schemas.microsoft.com/office/drawing/2014/main" id="{D62635E1-6475-E34E-534B-123AE14F3387}"/>
                    </a:ext>
                  </a:extLst>
                </p14:cNvPr>
                <p14:cNvContentPartPr/>
                <p14:nvPr/>
              </p14:nvContentPartPr>
              <p14:xfrm>
                <a:off x="301702" y="4258333"/>
                <a:ext cx="360" cy="360"/>
              </p14:xfrm>
            </p:contentPart>
          </mc:Choice>
          <mc:Fallback xmlns="">
            <p:pic>
              <p:nvPicPr>
                <p:cNvPr id="273" name="Ink 272">
                  <a:extLst>
                    <a:ext uri="{FF2B5EF4-FFF2-40B4-BE49-F238E27FC236}">
                      <a16:creationId xmlns:a16="http://schemas.microsoft.com/office/drawing/2014/main" id="{D62635E1-6475-E34E-534B-123AE14F3387}"/>
                    </a:ext>
                  </a:extLst>
                </p:cNvPr>
                <p:cNvPicPr/>
                <p:nvPr/>
              </p:nvPicPr>
              <p:blipFill>
                <a:blip r:embed="rId29"/>
                <a:stretch>
                  <a:fillRect/>
                </a:stretch>
              </p:blipFill>
              <p:spPr>
                <a:xfrm>
                  <a:off x="295582" y="42522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74" name="Ink 273">
                  <a:extLst>
                    <a:ext uri="{FF2B5EF4-FFF2-40B4-BE49-F238E27FC236}">
                      <a16:creationId xmlns:a16="http://schemas.microsoft.com/office/drawing/2014/main" id="{A68AEA3D-9974-FB63-7977-2EE98072D1D4}"/>
                    </a:ext>
                  </a:extLst>
                </p14:cNvPr>
                <p14:cNvContentPartPr/>
                <p14:nvPr/>
              </p14:nvContentPartPr>
              <p14:xfrm>
                <a:off x="250942" y="4220173"/>
                <a:ext cx="51120" cy="38520"/>
              </p14:xfrm>
            </p:contentPart>
          </mc:Choice>
          <mc:Fallback xmlns="">
            <p:pic>
              <p:nvPicPr>
                <p:cNvPr id="274" name="Ink 273">
                  <a:extLst>
                    <a:ext uri="{FF2B5EF4-FFF2-40B4-BE49-F238E27FC236}">
                      <a16:creationId xmlns:a16="http://schemas.microsoft.com/office/drawing/2014/main" id="{A68AEA3D-9974-FB63-7977-2EE98072D1D4}"/>
                    </a:ext>
                  </a:extLst>
                </p:cNvPr>
                <p:cNvPicPr/>
                <p:nvPr/>
              </p:nvPicPr>
              <p:blipFill>
                <a:blip r:embed="rId412"/>
                <a:stretch>
                  <a:fillRect/>
                </a:stretch>
              </p:blipFill>
              <p:spPr>
                <a:xfrm>
                  <a:off x="244822" y="4214053"/>
                  <a:ext cx="633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76" name="Ink 275">
                  <a:extLst>
                    <a:ext uri="{FF2B5EF4-FFF2-40B4-BE49-F238E27FC236}">
                      <a16:creationId xmlns:a16="http://schemas.microsoft.com/office/drawing/2014/main" id="{5CDD5971-65FB-1D1E-1BEA-B4932A76FE07}"/>
                    </a:ext>
                  </a:extLst>
                </p14:cNvPr>
                <p14:cNvContentPartPr/>
                <p14:nvPr/>
              </p14:nvContentPartPr>
              <p14:xfrm>
                <a:off x="266062" y="4154293"/>
                <a:ext cx="43200" cy="90360"/>
              </p14:xfrm>
            </p:contentPart>
          </mc:Choice>
          <mc:Fallback xmlns="">
            <p:pic>
              <p:nvPicPr>
                <p:cNvPr id="276" name="Ink 275">
                  <a:extLst>
                    <a:ext uri="{FF2B5EF4-FFF2-40B4-BE49-F238E27FC236}">
                      <a16:creationId xmlns:a16="http://schemas.microsoft.com/office/drawing/2014/main" id="{5CDD5971-65FB-1D1E-1BEA-B4932A76FE07}"/>
                    </a:ext>
                  </a:extLst>
                </p:cNvPr>
                <p:cNvPicPr/>
                <p:nvPr/>
              </p:nvPicPr>
              <p:blipFill>
                <a:blip r:embed="rId414"/>
                <a:stretch>
                  <a:fillRect/>
                </a:stretch>
              </p:blipFill>
              <p:spPr>
                <a:xfrm>
                  <a:off x="259942" y="4148173"/>
                  <a:ext cx="55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77" name="Ink 276">
                  <a:extLst>
                    <a:ext uri="{FF2B5EF4-FFF2-40B4-BE49-F238E27FC236}">
                      <a16:creationId xmlns:a16="http://schemas.microsoft.com/office/drawing/2014/main" id="{EF41F633-CC61-DA18-2A20-E2A133F8716C}"/>
                    </a:ext>
                  </a:extLst>
                </p14:cNvPr>
                <p14:cNvContentPartPr/>
                <p14:nvPr/>
              </p14:nvContentPartPr>
              <p14:xfrm>
                <a:off x="275062" y="4110013"/>
                <a:ext cx="28800" cy="46080"/>
              </p14:xfrm>
            </p:contentPart>
          </mc:Choice>
          <mc:Fallback xmlns="">
            <p:pic>
              <p:nvPicPr>
                <p:cNvPr id="277" name="Ink 276">
                  <a:extLst>
                    <a:ext uri="{FF2B5EF4-FFF2-40B4-BE49-F238E27FC236}">
                      <a16:creationId xmlns:a16="http://schemas.microsoft.com/office/drawing/2014/main" id="{EF41F633-CC61-DA18-2A20-E2A133F8716C}"/>
                    </a:ext>
                  </a:extLst>
                </p:cNvPr>
                <p:cNvPicPr/>
                <p:nvPr/>
              </p:nvPicPr>
              <p:blipFill>
                <a:blip r:embed="rId416"/>
                <a:stretch>
                  <a:fillRect/>
                </a:stretch>
              </p:blipFill>
              <p:spPr>
                <a:xfrm>
                  <a:off x="268942" y="4103893"/>
                  <a:ext cx="410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78" name="Ink 277">
                  <a:extLst>
                    <a:ext uri="{FF2B5EF4-FFF2-40B4-BE49-F238E27FC236}">
                      <a16:creationId xmlns:a16="http://schemas.microsoft.com/office/drawing/2014/main" id="{9360FB49-D24A-6380-22FC-686221154B60}"/>
                    </a:ext>
                  </a:extLst>
                </p14:cNvPr>
                <p14:cNvContentPartPr/>
                <p14:nvPr/>
              </p14:nvContentPartPr>
              <p14:xfrm>
                <a:off x="227542" y="4184893"/>
                <a:ext cx="276480" cy="64800"/>
              </p14:xfrm>
            </p:contentPart>
          </mc:Choice>
          <mc:Fallback xmlns="">
            <p:pic>
              <p:nvPicPr>
                <p:cNvPr id="278" name="Ink 277">
                  <a:extLst>
                    <a:ext uri="{FF2B5EF4-FFF2-40B4-BE49-F238E27FC236}">
                      <a16:creationId xmlns:a16="http://schemas.microsoft.com/office/drawing/2014/main" id="{9360FB49-D24A-6380-22FC-686221154B60}"/>
                    </a:ext>
                  </a:extLst>
                </p:cNvPr>
                <p:cNvPicPr/>
                <p:nvPr/>
              </p:nvPicPr>
              <p:blipFill>
                <a:blip r:embed="rId418"/>
                <a:stretch>
                  <a:fillRect/>
                </a:stretch>
              </p:blipFill>
              <p:spPr>
                <a:xfrm>
                  <a:off x="221422" y="4178773"/>
                  <a:ext cx="28872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79" name="Ink 278">
                  <a:extLst>
                    <a:ext uri="{FF2B5EF4-FFF2-40B4-BE49-F238E27FC236}">
                      <a16:creationId xmlns:a16="http://schemas.microsoft.com/office/drawing/2014/main" id="{281D2BD0-D3BC-7353-7F58-8C80E1F68278}"/>
                    </a:ext>
                  </a:extLst>
                </p14:cNvPr>
                <p14:cNvContentPartPr/>
                <p14:nvPr/>
              </p14:nvContentPartPr>
              <p14:xfrm>
                <a:off x="370102" y="4244293"/>
                <a:ext cx="126000" cy="270000"/>
              </p14:xfrm>
            </p:contentPart>
          </mc:Choice>
          <mc:Fallback xmlns="">
            <p:pic>
              <p:nvPicPr>
                <p:cNvPr id="279" name="Ink 278">
                  <a:extLst>
                    <a:ext uri="{FF2B5EF4-FFF2-40B4-BE49-F238E27FC236}">
                      <a16:creationId xmlns:a16="http://schemas.microsoft.com/office/drawing/2014/main" id="{281D2BD0-D3BC-7353-7F58-8C80E1F68278}"/>
                    </a:ext>
                  </a:extLst>
                </p:cNvPr>
                <p:cNvPicPr/>
                <p:nvPr/>
              </p:nvPicPr>
              <p:blipFill>
                <a:blip r:embed="rId420"/>
                <a:stretch>
                  <a:fillRect/>
                </a:stretch>
              </p:blipFill>
              <p:spPr>
                <a:xfrm>
                  <a:off x="363982" y="4238173"/>
                  <a:ext cx="1382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80" name="Ink 279">
                  <a:extLst>
                    <a:ext uri="{FF2B5EF4-FFF2-40B4-BE49-F238E27FC236}">
                      <a16:creationId xmlns:a16="http://schemas.microsoft.com/office/drawing/2014/main" id="{7A85D68A-D0E9-4A79-743A-623C415BD14E}"/>
                    </a:ext>
                  </a:extLst>
                </p14:cNvPr>
                <p14:cNvContentPartPr/>
                <p14:nvPr/>
              </p14:nvContentPartPr>
              <p14:xfrm>
                <a:off x="502942" y="4232773"/>
                <a:ext cx="318240" cy="249480"/>
              </p14:xfrm>
            </p:contentPart>
          </mc:Choice>
          <mc:Fallback xmlns="">
            <p:pic>
              <p:nvPicPr>
                <p:cNvPr id="280" name="Ink 279">
                  <a:extLst>
                    <a:ext uri="{FF2B5EF4-FFF2-40B4-BE49-F238E27FC236}">
                      <a16:creationId xmlns:a16="http://schemas.microsoft.com/office/drawing/2014/main" id="{7A85D68A-D0E9-4A79-743A-623C415BD14E}"/>
                    </a:ext>
                  </a:extLst>
                </p:cNvPr>
                <p:cNvPicPr/>
                <p:nvPr/>
              </p:nvPicPr>
              <p:blipFill>
                <a:blip r:embed="rId422"/>
                <a:stretch>
                  <a:fillRect/>
                </a:stretch>
              </p:blipFill>
              <p:spPr>
                <a:xfrm>
                  <a:off x="496822" y="4226653"/>
                  <a:ext cx="3304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81" name="Ink 280">
                  <a:extLst>
                    <a:ext uri="{FF2B5EF4-FFF2-40B4-BE49-F238E27FC236}">
                      <a16:creationId xmlns:a16="http://schemas.microsoft.com/office/drawing/2014/main" id="{E80C4F19-BA2A-5967-109E-D1A94E63A050}"/>
                    </a:ext>
                  </a:extLst>
                </p14:cNvPr>
                <p14:cNvContentPartPr/>
                <p14:nvPr/>
              </p14:nvContentPartPr>
              <p14:xfrm>
                <a:off x="849262" y="4374613"/>
                <a:ext cx="215640" cy="127440"/>
              </p14:xfrm>
            </p:contentPart>
          </mc:Choice>
          <mc:Fallback xmlns="">
            <p:pic>
              <p:nvPicPr>
                <p:cNvPr id="281" name="Ink 280">
                  <a:extLst>
                    <a:ext uri="{FF2B5EF4-FFF2-40B4-BE49-F238E27FC236}">
                      <a16:creationId xmlns:a16="http://schemas.microsoft.com/office/drawing/2014/main" id="{E80C4F19-BA2A-5967-109E-D1A94E63A050}"/>
                    </a:ext>
                  </a:extLst>
                </p:cNvPr>
                <p:cNvPicPr/>
                <p:nvPr/>
              </p:nvPicPr>
              <p:blipFill>
                <a:blip r:embed="rId424"/>
                <a:stretch>
                  <a:fillRect/>
                </a:stretch>
              </p:blipFill>
              <p:spPr>
                <a:xfrm>
                  <a:off x="843142" y="4368493"/>
                  <a:ext cx="2278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82" name="Ink 281">
                  <a:extLst>
                    <a:ext uri="{FF2B5EF4-FFF2-40B4-BE49-F238E27FC236}">
                      <a16:creationId xmlns:a16="http://schemas.microsoft.com/office/drawing/2014/main" id="{0B89D831-0E6B-9F72-995D-E777F94D07FC}"/>
                    </a:ext>
                  </a:extLst>
                </p14:cNvPr>
                <p14:cNvContentPartPr/>
                <p14:nvPr/>
              </p14:nvContentPartPr>
              <p14:xfrm>
                <a:off x="1465222" y="4166173"/>
                <a:ext cx="246960" cy="177480"/>
              </p14:xfrm>
            </p:contentPart>
          </mc:Choice>
          <mc:Fallback xmlns="">
            <p:pic>
              <p:nvPicPr>
                <p:cNvPr id="282" name="Ink 281">
                  <a:extLst>
                    <a:ext uri="{FF2B5EF4-FFF2-40B4-BE49-F238E27FC236}">
                      <a16:creationId xmlns:a16="http://schemas.microsoft.com/office/drawing/2014/main" id="{0B89D831-0E6B-9F72-995D-E777F94D07FC}"/>
                    </a:ext>
                  </a:extLst>
                </p:cNvPr>
                <p:cNvPicPr/>
                <p:nvPr/>
              </p:nvPicPr>
              <p:blipFill>
                <a:blip r:embed="rId426"/>
                <a:stretch>
                  <a:fillRect/>
                </a:stretch>
              </p:blipFill>
              <p:spPr>
                <a:xfrm>
                  <a:off x="1459102" y="4160053"/>
                  <a:ext cx="2592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83" name="Ink 282">
                  <a:extLst>
                    <a:ext uri="{FF2B5EF4-FFF2-40B4-BE49-F238E27FC236}">
                      <a16:creationId xmlns:a16="http://schemas.microsoft.com/office/drawing/2014/main" id="{FEA4433E-1E37-967C-98C5-E9A3F9BA052C}"/>
                    </a:ext>
                  </a:extLst>
                </p14:cNvPr>
                <p14:cNvContentPartPr/>
                <p14:nvPr/>
              </p14:nvContentPartPr>
              <p14:xfrm>
                <a:off x="1757542" y="4161133"/>
                <a:ext cx="161640" cy="165600"/>
              </p14:xfrm>
            </p:contentPart>
          </mc:Choice>
          <mc:Fallback xmlns="">
            <p:pic>
              <p:nvPicPr>
                <p:cNvPr id="283" name="Ink 282">
                  <a:extLst>
                    <a:ext uri="{FF2B5EF4-FFF2-40B4-BE49-F238E27FC236}">
                      <a16:creationId xmlns:a16="http://schemas.microsoft.com/office/drawing/2014/main" id="{FEA4433E-1E37-967C-98C5-E9A3F9BA052C}"/>
                    </a:ext>
                  </a:extLst>
                </p:cNvPr>
                <p:cNvPicPr/>
                <p:nvPr/>
              </p:nvPicPr>
              <p:blipFill>
                <a:blip r:embed="rId428"/>
                <a:stretch>
                  <a:fillRect/>
                </a:stretch>
              </p:blipFill>
              <p:spPr>
                <a:xfrm>
                  <a:off x="1751422" y="4155013"/>
                  <a:ext cx="173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84" name="Ink 283">
                  <a:extLst>
                    <a:ext uri="{FF2B5EF4-FFF2-40B4-BE49-F238E27FC236}">
                      <a16:creationId xmlns:a16="http://schemas.microsoft.com/office/drawing/2014/main" id="{63C99EF4-DDFB-F627-A8B0-745939485186}"/>
                    </a:ext>
                  </a:extLst>
                </p14:cNvPr>
                <p14:cNvContentPartPr/>
                <p14:nvPr/>
              </p14:nvContentPartPr>
              <p14:xfrm>
                <a:off x="1918822" y="4133773"/>
                <a:ext cx="51840" cy="216000"/>
              </p14:xfrm>
            </p:contentPart>
          </mc:Choice>
          <mc:Fallback xmlns="">
            <p:pic>
              <p:nvPicPr>
                <p:cNvPr id="284" name="Ink 283">
                  <a:extLst>
                    <a:ext uri="{FF2B5EF4-FFF2-40B4-BE49-F238E27FC236}">
                      <a16:creationId xmlns:a16="http://schemas.microsoft.com/office/drawing/2014/main" id="{63C99EF4-DDFB-F627-A8B0-745939485186}"/>
                    </a:ext>
                  </a:extLst>
                </p:cNvPr>
                <p:cNvPicPr/>
                <p:nvPr/>
              </p:nvPicPr>
              <p:blipFill>
                <a:blip r:embed="rId430"/>
                <a:stretch>
                  <a:fillRect/>
                </a:stretch>
              </p:blipFill>
              <p:spPr>
                <a:xfrm>
                  <a:off x="1912702" y="4127653"/>
                  <a:ext cx="640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85" name="Ink 284">
                  <a:extLst>
                    <a:ext uri="{FF2B5EF4-FFF2-40B4-BE49-F238E27FC236}">
                      <a16:creationId xmlns:a16="http://schemas.microsoft.com/office/drawing/2014/main" id="{0B12E7DC-07A2-A696-D0EA-B9093F0BF53B}"/>
                    </a:ext>
                  </a:extLst>
                </p14:cNvPr>
                <p14:cNvContentPartPr/>
                <p14:nvPr/>
              </p14:nvContentPartPr>
              <p14:xfrm>
                <a:off x="2044102" y="4174813"/>
                <a:ext cx="165600" cy="158040"/>
              </p14:xfrm>
            </p:contentPart>
          </mc:Choice>
          <mc:Fallback xmlns="">
            <p:pic>
              <p:nvPicPr>
                <p:cNvPr id="285" name="Ink 284">
                  <a:extLst>
                    <a:ext uri="{FF2B5EF4-FFF2-40B4-BE49-F238E27FC236}">
                      <a16:creationId xmlns:a16="http://schemas.microsoft.com/office/drawing/2014/main" id="{0B12E7DC-07A2-A696-D0EA-B9093F0BF53B}"/>
                    </a:ext>
                  </a:extLst>
                </p:cNvPr>
                <p:cNvPicPr/>
                <p:nvPr/>
              </p:nvPicPr>
              <p:blipFill>
                <a:blip r:embed="rId432"/>
                <a:stretch>
                  <a:fillRect/>
                </a:stretch>
              </p:blipFill>
              <p:spPr>
                <a:xfrm>
                  <a:off x="2037982" y="4168693"/>
                  <a:ext cx="1778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286" name="Ink 285">
                  <a:extLst>
                    <a:ext uri="{FF2B5EF4-FFF2-40B4-BE49-F238E27FC236}">
                      <a16:creationId xmlns:a16="http://schemas.microsoft.com/office/drawing/2014/main" id="{6E8DC303-AEA0-FEEB-15D1-F526A23351B8}"/>
                    </a:ext>
                  </a:extLst>
                </p14:cNvPr>
                <p14:cNvContentPartPr/>
                <p14:nvPr/>
              </p14:nvContentPartPr>
              <p14:xfrm>
                <a:off x="1991542" y="4029733"/>
                <a:ext cx="78840" cy="2880"/>
              </p14:xfrm>
            </p:contentPart>
          </mc:Choice>
          <mc:Fallback xmlns="">
            <p:pic>
              <p:nvPicPr>
                <p:cNvPr id="286" name="Ink 285">
                  <a:extLst>
                    <a:ext uri="{FF2B5EF4-FFF2-40B4-BE49-F238E27FC236}">
                      <a16:creationId xmlns:a16="http://schemas.microsoft.com/office/drawing/2014/main" id="{6E8DC303-AEA0-FEEB-15D1-F526A23351B8}"/>
                    </a:ext>
                  </a:extLst>
                </p:cNvPr>
                <p:cNvPicPr/>
                <p:nvPr/>
              </p:nvPicPr>
              <p:blipFill>
                <a:blip r:embed="rId434"/>
                <a:stretch>
                  <a:fillRect/>
                </a:stretch>
              </p:blipFill>
              <p:spPr>
                <a:xfrm>
                  <a:off x="1985422" y="4023613"/>
                  <a:ext cx="910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287" name="Ink 286">
                  <a:extLst>
                    <a:ext uri="{FF2B5EF4-FFF2-40B4-BE49-F238E27FC236}">
                      <a16:creationId xmlns:a16="http://schemas.microsoft.com/office/drawing/2014/main" id="{9752A18C-8631-ABD4-E352-95A5BF3662E1}"/>
                    </a:ext>
                  </a:extLst>
                </p14:cNvPr>
                <p14:cNvContentPartPr/>
                <p14:nvPr/>
              </p14:nvContentPartPr>
              <p14:xfrm>
                <a:off x="2658622" y="4174093"/>
                <a:ext cx="132840" cy="201960"/>
              </p14:xfrm>
            </p:contentPart>
          </mc:Choice>
          <mc:Fallback xmlns="">
            <p:pic>
              <p:nvPicPr>
                <p:cNvPr id="287" name="Ink 286">
                  <a:extLst>
                    <a:ext uri="{FF2B5EF4-FFF2-40B4-BE49-F238E27FC236}">
                      <a16:creationId xmlns:a16="http://schemas.microsoft.com/office/drawing/2014/main" id="{9752A18C-8631-ABD4-E352-95A5BF3662E1}"/>
                    </a:ext>
                  </a:extLst>
                </p:cNvPr>
                <p:cNvPicPr/>
                <p:nvPr/>
              </p:nvPicPr>
              <p:blipFill>
                <a:blip r:embed="rId436"/>
                <a:stretch>
                  <a:fillRect/>
                </a:stretch>
              </p:blipFill>
              <p:spPr>
                <a:xfrm>
                  <a:off x="2652502" y="4167973"/>
                  <a:ext cx="1450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288" name="Ink 287">
                  <a:extLst>
                    <a:ext uri="{FF2B5EF4-FFF2-40B4-BE49-F238E27FC236}">
                      <a16:creationId xmlns:a16="http://schemas.microsoft.com/office/drawing/2014/main" id="{6C31F471-6D52-8B67-6DB4-55499228B0FC}"/>
                    </a:ext>
                  </a:extLst>
                </p14:cNvPr>
                <p14:cNvContentPartPr/>
                <p14:nvPr/>
              </p14:nvContentPartPr>
              <p14:xfrm>
                <a:off x="2865262" y="3897253"/>
                <a:ext cx="531000" cy="444600"/>
              </p14:xfrm>
            </p:contentPart>
          </mc:Choice>
          <mc:Fallback xmlns="">
            <p:pic>
              <p:nvPicPr>
                <p:cNvPr id="288" name="Ink 287">
                  <a:extLst>
                    <a:ext uri="{FF2B5EF4-FFF2-40B4-BE49-F238E27FC236}">
                      <a16:creationId xmlns:a16="http://schemas.microsoft.com/office/drawing/2014/main" id="{6C31F471-6D52-8B67-6DB4-55499228B0FC}"/>
                    </a:ext>
                  </a:extLst>
                </p:cNvPr>
                <p:cNvPicPr/>
                <p:nvPr/>
              </p:nvPicPr>
              <p:blipFill>
                <a:blip r:embed="rId438"/>
                <a:stretch>
                  <a:fillRect/>
                </a:stretch>
              </p:blipFill>
              <p:spPr>
                <a:xfrm>
                  <a:off x="2859142" y="3891133"/>
                  <a:ext cx="543240" cy="45684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89" name="Ink 288">
                  <a:extLst>
                    <a:ext uri="{FF2B5EF4-FFF2-40B4-BE49-F238E27FC236}">
                      <a16:creationId xmlns:a16="http://schemas.microsoft.com/office/drawing/2014/main" id="{D38AC7A3-1187-986A-AF18-8EC106E02542}"/>
                    </a:ext>
                  </a:extLst>
                </p14:cNvPr>
                <p14:cNvContentPartPr/>
                <p14:nvPr/>
              </p14:nvContentPartPr>
              <p14:xfrm>
                <a:off x="3409942" y="4094173"/>
                <a:ext cx="234360" cy="180360"/>
              </p14:xfrm>
            </p:contentPart>
          </mc:Choice>
          <mc:Fallback xmlns="">
            <p:pic>
              <p:nvPicPr>
                <p:cNvPr id="289" name="Ink 288">
                  <a:extLst>
                    <a:ext uri="{FF2B5EF4-FFF2-40B4-BE49-F238E27FC236}">
                      <a16:creationId xmlns:a16="http://schemas.microsoft.com/office/drawing/2014/main" id="{D38AC7A3-1187-986A-AF18-8EC106E02542}"/>
                    </a:ext>
                  </a:extLst>
                </p:cNvPr>
                <p:cNvPicPr/>
                <p:nvPr/>
              </p:nvPicPr>
              <p:blipFill>
                <a:blip r:embed="rId440"/>
                <a:stretch>
                  <a:fillRect/>
                </a:stretch>
              </p:blipFill>
              <p:spPr>
                <a:xfrm>
                  <a:off x="3403822" y="4088053"/>
                  <a:ext cx="246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40" name="Ink 239">
                  <a:extLst>
                    <a:ext uri="{FF2B5EF4-FFF2-40B4-BE49-F238E27FC236}">
                      <a16:creationId xmlns:a16="http://schemas.microsoft.com/office/drawing/2014/main" id="{11A8F3D7-9784-6764-B1E5-868C642E8F5B}"/>
                    </a:ext>
                  </a:extLst>
                </p14:cNvPr>
                <p14:cNvContentPartPr/>
                <p14:nvPr/>
              </p14:nvContentPartPr>
              <p14:xfrm>
                <a:off x="3861022" y="3302893"/>
                <a:ext cx="373680" cy="308520"/>
              </p14:xfrm>
            </p:contentPart>
          </mc:Choice>
          <mc:Fallback xmlns="">
            <p:pic>
              <p:nvPicPr>
                <p:cNvPr id="240" name="Ink 239">
                  <a:extLst>
                    <a:ext uri="{FF2B5EF4-FFF2-40B4-BE49-F238E27FC236}">
                      <a16:creationId xmlns:a16="http://schemas.microsoft.com/office/drawing/2014/main" id="{11A8F3D7-9784-6764-B1E5-868C642E8F5B}"/>
                    </a:ext>
                  </a:extLst>
                </p:cNvPr>
                <p:cNvPicPr/>
                <p:nvPr/>
              </p:nvPicPr>
              <p:blipFill>
                <a:blip r:embed="rId442"/>
                <a:stretch>
                  <a:fillRect/>
                </a:stretch>
              </p:blipFill>
              <p:spPr>
                <a:xfrm>
                  <a:off x="3854902" y="3296773"/>
                  <a:ext cx="3859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41" name="Ink 240">
                  <a:extLst>
                    <a:ext uri="{FF2B5EF4-FFF2-40B4-BE49-F238E27FC236}">
                      <a16:creationId xmlns:a16="http://schemas.microsoft.com/office/drawing/2014/main" id="{4794DC46-3AC7-B8E0-1BD6-3DE66931A4DA}"/>
                    </a:ext>
                  </a:extLst>
                </p14:cNvPr>
                <p14:cNvContentPartPr/>
                <p14:nvPr/>
              </p14:nvContentPartPr>
              <p14:xfrm>
                <a:off x="4235782" y="3346453"/>
                <a:ext cx="130680" cy="224280"/>
              </p14:xfrm>
            </p:contentPart>
          </mc:Choice>
          <mc:Fallback xmlns="">
            <p:pic>
              <p:nvPicPr>
                <p:cNvPr id="241" name="Ink 240">
                  <a:extLst>
                    <a:ext uri="{FF2B5EF4-FFF2-40B4-BE49-F238E27FC236}">
                      <a16:creationId xmlns:a16="http://schemas.microsoft.com/office/drawing/2014/main" id="{4794DC46-3AC7-B8E0-1BD6-3DE66931A4DA}"/>
                    </a:ext>
                  </a:extLst>
                </p:cNvPr>
                <p:cNvPicPr/>
                <p:nvPr/>
              </p:nvPicPr>
              <p:blipFill>
                <a:blip r:embed="rId444"/>
                <a:stretch>
                  <a:fillRect/>
                </a:stretch>
              </p:blipFill>
              <p:spPr>
                <a:xfrm>
                  <a:off x="4229662" y="3340333"/>
                  <a:ext cx="1429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42" name="Ink 241">
                  <a:extLst>
                    <a:ext uri="{FF2B5EF4-FFF2-40B4-BE49-F238E27FC236}">
                      <a16:creationId xmlns:a16="http://schemas.microsoft.com/office/drawing/2014/main" id="{55FF6851-F9A8-F16C-032A-F0445E7B331F}"/>
                    </a:ext>
                  </a:extLst>
                </p14:cNvPr>
                <p14:cNvContentPartPr/>
                <p14:nvPr/>
              </p14:nvContentPartPr>
              <p14:xfrm>
                <a:off x="4389862" y="3012013"/>
                <a:ext cx="545040" cy="544680"/>
              </p14:xfrm>
            </p:contentPart>
          </mc:Choice>
          <mc:Fallback xmlns="">
            <p:pic>
              <p:nvPicPr>
                <p:cNvPr id="242" name="Ink 241">
                  <a:extLst>
                    <a:ext uri="{FF2B5EF4-FFF2-40B4-BE49-F238E27FC236}">
                      <a16:creationId xmlns:a16="http://schemas.microsoft.com/office/drawing/2014/main" id="{55FF6851-F9A8-F16C-032A-F0445E7B331F}"/>
                    </a:ext>
                  </a:extLst>
                </p:cNvPr>
                <p:cNvPicPr/>
                <p:nvPr/>
              </p:nvPicPr>
              <p:blipFill>
                <a:blip r:embed="rId446"/>
                <a:stretch>
                  <a:fillRect/>
                </a:stretch>
              </p:blipFill>
              <p:spPr>
                <a:xfrm>
                  <a:off x="4383742" y="3005893"/>
                  <a:ext cx="55728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43" name="Ink 242">
                  <a:extLst>
                    <a:ext uri="{FF2B5EF4-FFF2-40B4-BE49-F238E27FC236}">
                      <a16:creationId xmlns:a16="http://schemas.microsoft.com/office/drawing/2014/main" id="{79476E8A-1C97-9DC5-C203-D595BE93971A}"/>
                    </a:ext>
                  </a:extLst>
                </p14:cNvPr>
                <p14:cNvContentPartPr/>
                <p14:nvPr/>
              </p14:nvContentPartPr>
              <p14:xfrm>
                <a:off x="5186902" y="3256813"/>
                <a:ext cx="187560" cy="216720"/>
              </p14:xfrm>
            </p:contentPart>
          </mc:Choice>
          <mc:Fallback xmlns="">
            <p:pic>
              <p:nvPicPr>
                <p:cNvPr id="243" name="Ink 242">
                  <a:extLst>
                    <a:ext uri="{FF2B5EF4-FFF2-40B4-BE49-F238E27FC236}">
                      <a16:creationId xmlns:a16="http://schemas.microsoft.com/office/drawing/2014/main" id="{79476E8A-1C97-9DC5-C203-D595BE93971A}"/>
                    </a:ext>
                  </a:extLst>
                </p:cNvPr>
                <p:cNvPicPr/>
                <p:nvPr/>
              </p:nvPicPr>
              <p:blipFill>
                <a:blip r:embed="rId448"/>
                <a:stretch>
                  <a:fillRect/>
                </a:stretch>
              </p:blipFill>
              <p:spPr>
                <a:xfrm>
                  <a:off x="5180782" y="3250693"/>
                  <a:ext cx="1998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44" name="Ink 243">
                  <a:extLst>
                    <a:ext uri="{FF2B5EF4-FFF2-40B4-BE49-F238E27FC236}">
                      <a16:creationId xmlns:a16="http://schemas.microsoft.com/office/drawing/2014/main" id="{561D52D8-00CA-AC0F-34C2-6B5E40F40CE7}"/>
                    </a:ext>
                  </a:extLst>
                </p14:cNvPr>
                <p14:cNvContentPartPr/>
                <p14:nvPr/>
              </p14:nvContentPartPr>
              <p14:xfrm>
                <a:off x="5125342" y="3248533"/>
                <a:ext cx="56160" cy="537480"/>
              </p14:xfrm>
            </p:contentPart>
          </mc:Choice>
          <mc:Fallback xmlns="">
            <p:pic>
              <p:nvPicPr>
                <p:cNvPr id="244" name="Ink 243">
                  <a:extLst>
                    <a:ext uri="{FF2B5EF4-FFF2-40B4-BE49-F238E27FC236}">
                      <a16:creationId xmlns:a16="http://schemas.microsoft.com/office/drawing/2014/main" id="{561D52D8-00CA-AC0F-34C2-6B5E40F40CE7}"/>
                    </a:ext>
                  </a:extLst>
                </p:cNvPr>
                <p:cNvPicPr/>
                <p:nvPr/>
              </p:nvPicPr>
              <p:blipFill>
                <a:blip r:embed="rId450"/>
                <a:stretch>
                  <a:fillRect/>
                </a:stretch>
              </p:blipFill>
              <p:spPr>
                <a:xfrm>
                  <a:off x="5119222" y="3242413"/>
                  <a:ext cx="6840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45" name="Ink 244">
                  <a:extLst>
                    <a:ext uri="{FF2B5EF4-FFF2-40B4-BE49-F238E27FC236}">
                      <a16:creationId xmlns:a16="http://schemas.microsoft.com/office/drawing/2014/main" id="{98264D71-0D6B-E06E-D012-2BA3DDFF8AE8}"/>
                    </a:ext>
                  </a:extLst>
                </p14:cNvPr>
                <p14:cNvContentPartPr/>
                <p14:nvPr/>
              </p14:nvContentPartPr>
              <p14:xfrm>
                <a:off x="4824742" y="3069973"/>
                <a:ext cx="159120" cy="446040"/>
              </p14:xfrm>
            </p:contentPart>
          </mc:Choice>
          <mc:Fallback xmlns="">
            <p:pic>
              <p:nvPicPr>
                <p:cNvPr id="245" name="Ink 244">
                  <a:extLst>
                    <a:ext uri="{FF2B5EF4-FFF2-40B4-BE49-F238E27FC236}">
                      <a16:creationId xmlns:a16="http://schemas.microsoft.com/office/drawing/2014/main" id="{98264D71-0D6B-E06E-D012-2BA3DDFF8AE8}"/>
                    </a:ext>
                  </a:extLst>
                </p:cNvPr>
                <p:cNvPicPr/>
                <p:nvPr/>
              </p:nvPicPr>
              <p:blipFill>
                <a:blip r:embed="rId452"/>
                <a:stretch>
                  <a:fillRect/>
                </a:stretch>
              </p:blipFill>
              <p:spPr>
                <a:xfrm>
                  <a:off x="4818622" y="3063853"/>
                  <a:ext cx="17136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49" name="Ink 248">
                  <a:extLst>
                    <a:ext uri="{FF2B5EF4-FFF2-40B4-BE49-F238E27FC236}">
                      <a16:creationId xmlns:a16="http://schemas.microsoft.com/office/drawing/2014/main" id="{3CFE496B-B52C-F018-8594-A6A9C42AA74E}"/>
                    </a:ext>
                  </a:extLst>
                </p14:cNvPr>
                <p14:cNvContentPartPr/>
                <p14:nvPr/>
              </p14:nvContentPartPr>
              <p14:xfrm>
                <a:off x="5496142" y="3264373"/>
                <a:ext cx="289800" cy="250920"/>
              </p14:xfrm>
            </p:contentPart>
          </mc:Choice>
          <mc:Fallback xmlns="">
            <p:pic>
              <p:nvPicPr>
                <p:cNvPr id="249" name="Ink 248">
                  <a:extLst>
                    <a:ext uri="{FF2B5EF4-FFF2-40B4-BE49-F238E27FC236}">
                      <a16:creationId xmlns:a16="http://schemas.microsoft.com/office/drawing/2014/main" id="{3CFE496B-B52C-F018-8594-A6A9C42AA74E}"/>
                    </a:ext>
                  </a:extLst>
                </p:cNvPr>
                <p:cNvPicPr/>
                <p:nvPr/>
              </p:nvPicPr>
              <p:blipFill>
                <a:blip r:embed="rId454"/>
                <a:stretch>
                  <a:fillRect/>
                </a:stretch>
              </p:blipFill>
              <p:spPr>
                <a:xfrm>
                  <a:off x="5490022" y="3258253"/>
                  <a:ext cx="3020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50" name="Ink 249">
                  <a:extLst>
                    <a:ext uri="{FF2B5EF4-FFF2-40B4-BE49-F238E27FC236}">
                      <a16:creationId xmlns:a16="http://schemas.microsoft.com/office/drawing/2014/main" id="{3661B707-5BEB-ACA2-F8B6-30EDC6B33C8B}"/>
                    </a:ext>
                  </a:extLst>
                </p14:cNvPr>
                <p14:cNvContentPartPr/>
                <p14:nvPr/>
              </p14:nvContentPartPr>
              <p14:xfrm>
                <a:off x="5807182" y="3254653"/>
                <a:ext cx="168480" cy="234000"/>
              </p14:xfrm>
            </p:contentPart>
          </mc:Choice>
          <mc:Fallback xmlns="">
            <p:pic>
              <p:nvPicPr>
                <p:cNvPr id="250" name="Ink 249">
                  <a:extLst>
                    <a:ext uri="{FF2B5EF4-FFF2-40B4-BE49-F238E27FC236}">
                      <a16:creationId xmlns:a16="http://schemas.microsoft.com/office/drawing/2014/main" id="{3661B707-5BEB-ACA2-F8B6-30EDC6B33C8B}"/>
                    </a:ext>
                  </a:extLst>
                </p:cNvPr>
                <p:cNvPicPr/>
                <p:nvPr/>
              </p:nvPicPr>
              <p:blipFill>
                <a:blip r:embed="rId456"/>
                <a:stretch>
                  <a:fillRect/>
                </a:stretch>
              </p:blipFill>
              <p:spPr>
                <a:xfrm>
                  <a:off x="5801062" y="3248533"/>
                  <a:ext cx="1807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51" name="Ink 250">
                  <a:extLst>
                    <a:ext uri="{FF2B5EF4-FFF2-40B4-BE49-F238E27FC236}">
                      <a16:creationId xmlns:a16="http://schemas.microsoft.com/office/drawing/2014/main" id="{D12B71EE-10CF-93B6-DBF1-C003DA770207}"/>
                    </a:ext>
                  </a:extLst>
                </p14:cNvPr>
                <p14:cNvContentPartPr/>
                <p14:nvPr/>
              </p14:nvContentPartPr>
              <p14:xfrm>
                <a:off x="6006622" y="3239173"/>
                <a:ext cx="219960" cy="234360"/>
              </p14:xfrm>
            </p:contentPart>
          </mc:Choice>
          <mc:Fallback xmlns="">
            <p:pic>
              <p:nvPicPr>
                <p:cNvPr id="251" name="Ink 250">
                  <a:extLst>
                    <a:ext uri="{FF2B5EF4-FFF2-40B4-BE49-F238E27FC236}">
                      <a16:creationId xmlns:a16="http://schemas.microsoft.com/office/drawing/2014/main" id="{D12B71EE-10CF-93B6-DBF1-C003DA770207}"/>
                    </a:ext>
                  </a:extLst>
                </p:cNvPr>
                <p:cNvPicPr/>
                <p:nvPr/>
              </p:nvPicPr>
              <p:blipFill>
                <a:blip r:embed="rId458"/>
                <a:stretch>
                  <a:fillRect/>
                </a:stretch>
              </p:blipFill>
              <p:spPr>
                <a:xfrm>
                  <a:off x="6000502" y="3233053"/>
                  <a:ext cx="2322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52" name="Ink 251">
                  <a:extLst>
                    <a:ext uri="{FF2B5EF4-FFF2-40B4-BE49-F238E27FC236}">
                      <a16:creationId xmlns:a16="http://schemas.microsoft.com/office/drawing/2014/main" id="{3180319A-D76B-6469-CD73-EE79B8207F30}"/>
                    </a:ext>
                  </a:extLst>
                </p14:cNvPr>
                <p14:cNvContentPartPr/>
                <p14:nvPr/>
              </p14:nvContentPartPr>
              <p14:xfrm>
                <a:off x="6261862" y="2929573"/>
                <a:ext cx="706320" cy="505080"/>
              </p14:xfrm>
            </p:contentPart>
          </mc:Choice>
          <mc:Fallback xmlns="">
            <p:pic>
              <p:nvPicPr>
                <p:cNvPr id="252" name="Ink 251">
                  <a:extLst>
                    <a:ext uri="{FF2B5EF4-FFF2-40B4-BE49-F238E27FC236}">
                      <a16:creationId xmlns:a16="http://schemas.microsoft.com/office/drawing/2014/main" id="{3180319A-D76B-6469-CD73-EE79B8207F30}"/>
                    </a:ext>
                  </a:extLst>
                </p:cNvPr>
                <p:cNvPicPr/>
                <p:nvPr/>
              </p:nvPicPr>
              <p:blipFill>
                <a:blip r:embed="rId460"/>
                <a:stretch>
                  <a:fillRect/>
                </a:stretch>
              </p:blipFill>
              <p:spPr>
                <a:xfrm>
                  <a:off x="6255742" y="2923453"/>
                  <a:ext cx="71856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253" name="Ink 252">
                  <a:extLst>
                    <a:ext uri="{FF2B5EF4-FFF2-40B4-BE49-F238E27FC236}">
                      <a16:creationId xmlns:a16="http://schemas.microsoft.com/office/drawing/2014/main" id="{4DEE77AD-01D2-8A70-25AE-E7E8811366B7}"/>
                    </a:ext>
                  </a:extLst>
                </p14:cNvPr>
                <p14:cNvContentPartPr/>
                <p14:nvPr/>
              </p14:nvContentPartPr>
              <p14:xfrm>
                <a:off x="6892222" y="3109933"/>
                <a:ext cx="589320" cy="220320"/>
              </p14:xfrm>
            </p:contentPart>
          </mc:Choice>
          <mc:Fallback xmlns="">
            <p:pic>
              <p:nvPicPr>
                <p:cNvPr id="253" name="Ink 252">
                  <a:extLst>
                    <a:ext uri="{FF2B5EF4-FFF2-40B4-BE49-F238E27FC236}">
                      <a16:creationId xmlns:a16="http://schemas.microsoft.com/office/drawing/2014/main" id="{4DEE77AD-01D2-8A70-25AE-E7E8811366B7}"/>
                    </a:ext>
                  </a:extLst>
                </p:cNvPr>
                <p:cNvPicPr/>
                <p:nvPr/>
              </p:nvPicPr>
              <p:blipFill>
                <a:blip r:embed="rId462"/>
                <a:stretch>
                  <a:fillRect/>
                </a:stretch>
              </p:blipFill>
              <p:spPr>
                <a:xfrm>
                  <a:off x="6886102" y="3103813"/>
                  <a:ext cx="6015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254" name="Ink 253">
                  <a:extLst>
                    <a:ext uri="{FF2B5EF4-FFF2-40B4-BE49-F238E27FC236}">
                      <a16:creationId xmlns:a16="http://schemas.microsoft.com/office/drawing/2014/main" id="{EA1669E9-39A0-1411-04D3-F3ADC5257305}"/>
                    </a:ext>
                  </a:extLst>
                </p14:cNvPr>
                <p14:cNvContentPartPr/>
                <p14:nvPr/>
              </p14:nvContentPartPr>
              <p14:xfrm>
                <a:off x="7301542" y="3094093"/>
                <a:ext cx="268920" cy="267840"/>
              </p14:xfrm>
            </p:contentPart>
          </mc:Choice>
          <mc:Fallback xmlns="">
            <p:pic>
              <p:nvPicPr>
                <p:cNvPr id="254" name="Ink 253">
                  <a:extLst>
                    <a:ext uri="{FF2B5EF4-FFF2-40B4-BE49-F238E27FC236}">
                      <a16:creationId xmlns:a16="http://schemas.microsoft.com/office/drawing/2014/main" id="{EA1669E9-39A0-1411-04D3-F3ADC5257305}"/>
                    </a:ext>
                  </a:extLst>
                </p:cNvPr>
                <p:cNvPicPr/>
                <p:nvPr/>
              </p:nvPicPr>
              <p:blipFill>
                <a:blip r:embed="rId464"/>
                <a:stretch>
                  <a:fillRect/>
                </a:stretch>
              </p:blipFill>
              <p:spPr>
                <a:xfrm>
                  <a:off x="7295422" y="3087973"/>
                  <a:ext cx="2811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291" name="Ink 290">
                  <a:extLst>
                    <a:ext uri="{FF2B5EF4-FFF2-40B4-BE49-F238E27FC236}">
                      <a16:creationId xmlns:a16="http://schemas.microsoft.com/office/drawing/2014/main" id="{906A4D3A-AFFF-C28E-CCD5-80308CBDD07A}"/>
                    </a:ext>
                  </a:extLst>
                </p14:cNvPr>
                <p14:cNvContentPartPr/>
                <p14:nvPr/>
              </p14:nvContentPartPr>
              <p14:xfrm>
                <a:off x="4127422" y="4029733"/>
                <a:ext cx="184320" cy="186480"/>
              </p14:xfrm>
            </p:contentPart>
          </mc:Choice>
          <mc:Fallback xmlns="">
            <p:pic>
              <p:nvPicPr>
                <p:cNvPr id="291" name="Ink 290">
                  <a:extLst>
                    <a:ext uri="{FF2B5EF4-FFF2-40B4-BE49-F238E27FC236}">
                      <a16:creationId xmlns:a16="http://schemas.microsoft.com/office/drawing/2014/main" id="{906A4D3A-AFFF-C28E-CCD5-80308CBDD07A}"/>
                    </a:ext>
                  </a:extLst>
                </p:cNvPr>
                <p:cNvPicPr/>
                <p:nvPr/>
              </p:nvPicPr>
              <p:blipFill>
                <a:blip r:embed="rId466"/>
                <a:stretch>
                  <a:fillRect/>
                </a:stretch>
              </p:blipFill>
              <p:spPr>
                <a:xfrm>
                  <a:off x="4121302" y="4023613"/>
                  <a:ext cx="196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292" name="Ink 291">
                  <a:extLst>
                    <a:ext uri="{FF2B5EF4-FFF2-40B4-BE49-F238E27FC236}">
                      <a16:creationId xmlns:a16="http://schemas.microsoft.com/office/drawing/2014/main" id="{65A6804F-03FE-E689-61DF-22FE700CBA85}"/>
                    </a:ext>
                  </a:extLst>
                </p14:cNvPr>
                <p14:cNvContentPartPr/>
                <p14:nvPr/>
              </p14:nvContentPartPr>
              <p14:xfrm>
                <a:off x="4315702" y="3996973"/>
                <a:ext cx="123480" cy="221760"/>
              </p14:xfrm>
            </p:contentPart>
          </mc:Choice>
          <mc:Fallback xmlns="">
            <p:pic>
              <p:nvPicPr>
                <p:cNvPr id="292" name="Ink 291">
                  <a:extLst>
                    <a:ext uri="{FF2B5EF4-FFF2-40B4-BE49-F238E27FC236}">
                      <a16:creationId xmlns:a16="http://schemas.microsoft.com/office/drawing/2014/main" id="{65A6804F-03FE-E689-61DF-22FE700CBA85}"/>
                    </a:ext>
                  </a:extLst>
                </p:cNvPr>
                <p:cNvPicPr/>
                <p:nvPr/>
              </p:nvPicPr>
              <p:blipFill>
                <a:blip r:embed="rId468"/>
                <a:stretch>
                  <a:fillRect/>
                </a:stretch>
              </p:blipFill>
              <p:spPr>
                <a:xfrm>
                  <a:off x="4309582" y="3990853"/>
                  <a:ext cx="1357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293" name="Ink 292">
                  <a:extLst>
                    <a:ext uri="{FF2B5EF4-FFF2-40B4-BE49-F238E27FC236}">
                      <a16:creationId xmlns:a16="http://schemas.microsoft.com/office/drawing/2014/main" id="{1EED63D8-B97B-BB81-486B-97880BBFE458}"/>
                    </a:ext>
                  </a:extLst>
                </p14:cNvPr>
                <p14:cNvContentPartPr/>
                <p14:nvPr/>
              </p14:nvContentPartPr>
              <p14:xfrm>
                <a:off x="4113022" y="3834973"/>
                <a:ext cx="46080" cy="41400"/>
              </p14:xfrm>
            </p:contentPart>
          </mc:Choice>
          <mc:Fallback xmlns="">
            <p:pic>
              <p:nvPicPr>
                <p:cNvPr id="293" name="Ink 292">
                  <a:extLst>
                    <a:ext uri="{FF2B5EF4-FFF2-40B4-BE49-F238E27FC236}">
                      <a16:creationId xmlns:a16="http://schemas.microsoft.com/office/drawing/2014/main" id="{1EED63D8-B97B-BB81-486B-97880BBFE458}"/>
                    </a:ext>
                  </a:extLst>
                </p:cNvPr>
                <p:cNvPicPr/>
                <p:nvPr/>
              </p:nvPicPr>
              <p:blipFill>
                <a:blip r:embed="rId470"/>
                <a:stretch>
                  <a:fillRect/>
                </a:stretch>
              </p:blipFill>
              <p:spPr>
                <a:xfrm>
                  <a:off x="4106902" y="3828853"/>
                  <a:ext cx="58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294" name="Ink 293">
                  <a:extLst>
                    <a:ext uri="{FF2B5EF4-FFF2-40B4-BE49-F238E27FC236}">
                      <a16:creationId xmlns:a16="http://schemas.microsoft.com/office/drawing/2014/main" id="{4B865E51-B21C-CAAA-0013-9F35A5E61417}"/>
                    </a:ext>
                  </a:extLst>
                </p14:cNvPr>
                <p14:cNvContentPartPr/>
                <p14:nvPr/>
              </p14:nvContentPartPr>
              <p14:xfrm>
                <a:off x="4843102" y="3861613"/>
                <a:ext cx="118800" cy="282960"/>
              </p14:xfrm>
            </p:contentPart>
          </mc:Choice>
          <mc:Fallback xmlns="">
            <p:pic>
              <p:nvPicPr>
                <p:cNvPr id="294" name="Ink 293">
                  <a:extLst>
                    <a:ext uri="{FF2B5EF4-FFF2-40B4-BE49-F238E27FC236}">
                      <a16:creationId xmlns:a16="http://schemas.microsoft.com/office/drawing/2014/main" id="{4B865E51-B21C-CAAA-0013-9F35A5E61417}"/>
                    </a:ext>
                  </a:extLst>
                </p:cNvPr>
                <p:cNvPicPr/>
                <p:nvPr/>
              </p:nvPicPr>
              <p:blipFill>
                <a:blip r:embed="rId472"/>
                <a:stretch>
                  <a:fillRect/>
                </a:stretch>
              </p:blipFill>
              <p:spPr>
                <a:xfrm>
                  <a:off x="4836982" y="3855493"/>
                  <a:ext cx="1310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95" name="Ink 294">
                  <a:extLst>
                    <a:ext uri="{FF2B5EF4-FFF2-40B4-BE49-F238E27FC236}">
                      <a16:creationId xmlns:a16="http://schemas.microsoft.com/office/drawing/2014/main" id="{30CC107B-0AEC-9391-E000-461CA6285A52}"/>
                    </a:ext>
                  </a:extLst>
                </p14:cNvPr>
                <p14:cNvContentPartPr/>
                <p14:nvPr/>
              </p14:nvContentPartPr>
              <p14:xfrm>
                <a:off x="4890262" y="4036213"/>
                <a:ext cx="360" cy="360"/>
              </p14:xfrm>
            </p:contentPart>
          </mc:Choice>
          <mc:Fallback xmlns="">
            <p:pic>
              <p:nvPicPr>
                <p:cNvPr id="295" name="Ink 294">
                  <a:extLst>
                    <a:ext uri="{FF2B5EF4-FFF2-40B4-BE49-F238E27FC236}">
                      <a16:creationId xmlns:a16="http://schemas.microsoft.com/office/drawing/2014/main" id="{30CC107B-0AEC-9391-E000-461CA6285A52}"/>
                    </a:ext>
                  </a:extLst>
                </p:cNvPr>
                <p:cNvPicPr/>
                <p:nvPr/>
              </p:nvPicPr>
              <p:blipFill>
                <a:blip r:embed="rId29"/>
                <a:stretch>
                  <a:fillRect/>
                </a:stretch>
              </p:blipFill>
              <p:spPr>
                <a:xfrm>
                  <a:off x="4884142" y="40300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6" name="Ink 295">
                  <a:extLst>
                    <a:ext uri="{FF2B5EF4-FFF2-40B4-BE49-F238E27FC236}">
                      <a16:creationId xmlns:a16="http://schemas.microsoft.com/office/drawing/2014/main" id="{D5C93F29-F92C-940F-0DA2-FCFC763D0CA1}"/>
                    </a:ext>
                  </a:extLst>
                </p14:cNvPr>
                <p14:cNvContentPartPr/>
                <p14:nvPr/>
              </p14:nvContentPartPr>
              <p14:xfrm>
                <a:off x="4844542" y="3991213"/>
                <a:ext cx="200160" cy="45360"/>
              </p14:xfrm>
            </p:contentPart>
          </mc:Choice>
          <mc:Fallback xmlns="">
            <p:pic>
              <p:nvPicPr>
                <p:cNvPr id="296" name="Ink 295">
                  <a:extLst>
                    <a:ext uri="{FF2B5EF4-FFF2-40B4-BE49-F238E27FC236}">
                      <a16:creationId xmlns:a16="http://schemas.microsoft.com/office/drawing/2014/main" id="{D5C93F29-F92C-940F-0DA2-FCFC763D0CA1}"/>
                    </a:ext>
                  </a:extLst>
                </p:cNvPr>
                <p:cNvPicPr/>
                <p:nvPr/>
              </p:nvPicPr>
              <p:blipFill>
                <a:blip r:embed="rId475"/>
                <a:stretch>
                  <a:fillRect/>
                </a:stretch>
              </p:blipFill>
              <p:spPr>
                <a:xfrm>
                  <a:off x="4838422" y="3985093"/>
                  <a:ext cx="2124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7" name="Ink 296">
                  <a:extLst>
                    <a:ext uri="{FF2B5EF4-FFF2-40B4-BE49-F238E27FC236}">
                      <a16:creationId xmlns:a16="http://schemas.microsoft.com/office/drawing/2014/main" id="{0414FE5C-2C4F-2C73-FF27-3D6650DF2AD6}"/>
                    </a:ext>
                  </a:extLst>
                </p14:cNvPr>
                <p14:cNvContentPartPr/>
                <p14:nvPr/>
              </p14:nvContentPartPr>
              <p14:xfrm>
                <a:off x="5096542" y="3941173"/>
                <a:ext cx="99720" cy="168120"/>
              </p14:xfrm>
            </p:contentPart>
          </mc:Choice>
          <mc:Fallback xmlns="">
            <p:pic>
              <p:nvPicPr>
                <p:cNvPr id="297" name="Ink 296">
                  <a:extLst>
                    <a:ext uri="{FF2B5EF4-FFF2-40B4-BE49-F238E27FC236}">
                      <a16:creationId xmlns:a16="http://schemas.microsoft.com/office/drawing/2014/main" id="{0414FE5C-2C4F-2C73-FF27-3D6650DF2AD6}"/>
                    </a:ext>
                  </a:extLst>
                </p:cNvPr>
                <p:cNvPicPr/>
                <p:nvPr/>
              </p:nvPicPr>
              <p:blipFill>
                <a:blip r:embed="rId477"/>
                <a:stretch>
                  <a:fillRect/>
                </a:stretch>
              </p:blipFill>
              <p:spPr>
                <a:xfrm>
                  <a:off x="5090422" y="3935053"/>
                  <a:ext cx="11196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00" name="Ink 299">
                  <a:extLst>
                    <a:ext uri="{FF2B5EF4-FFF2-40B4-BE49-F238E27FC236}">
                      <a16:creationId xmlns:a16="http://schemas.microsoft.com/office/drawing/2014/main" id="{D8011AF2-931D-6546-247B-FC15786E676A}"/>
                    </a:ext>
                  </a:extLst>
                </p14:cNvPr>
                <p14:cNvContentPartPr/>
                <p14:nvPr/>
              </p14:nvContentPartPr>
              <p14:xfrm>
                <a:off x="5603062" y="3775213"/>
                <a:ext cx="277200" cy="467280"/>
              </p14:xfrm>
            </p:contentPart>
          </mc:Choice>
          <mc:Fallback xmlns="">
            <p:pic>
              <p:nvPicPr>
                <p:cNvPr id="300" name="Ink 299">
                  <a:extLst>
                    <a:ext uri="{FF2B5EF4-FFF2-40B4-BE49-F238E27FC236}">
                      <a16:creationId xmlns:a16="http://schemas.microsoft.com/office/drawing/2014/main" id="{D8011AF2-931D-6546-247B-FC15786E676A}"/>
                    </a:ext>
                  </a:extLst>
                </p:cNvPr>
                <p:cNvPicPr/>
                <p:nvPr/>
              </p:nvPicPr>
              <p:blipFill>
                <a:blip r:embed="rId479"/>
                <a:stretch>
                  <a:fillRect/>
                </a:stretch>
              </p:blipFill>
              <p:spPr>
                <a:xfrm>
                  <a:off x="5596942" y="3769093"/>
                  <a:ext cx="28944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01" name="Ink 300">
                  <a:extLst>
                    <a:ext uri="{FF2B5EF4-FFF2-40B4-BE49-F238E27FC236}">
                      <a16:creationId xmlns:a16="http://schemas.microsoft.com/office/drawing/2014/main" id="{E26DE7EE-4F67-B96A-3C05-34299F1D9071}"/>
                    </a:ext>
                  </a:extLst>
                </p14:cNvPr>
                <p14:cNvContentPartPr/>
                <p14:nvPr/>
              </p14:nvContentPartPr>
              <p14:xfrm>
                <a:off x="5929582" y="3921373"/>
                <a:ext cx="84600" cy="192600"/>
              </p14:xfrm>
            </p:contentPart>
          </mc:Choice>
          <mc:Fallback xmlns="">
            <p:pic>
              <p:nvPicPr>
                <p:cNvPr id="301" name="Ink 300">
                  <a:extLst>
                    <a:ext uri="{FF2B5EF4-FFF2-40B4-BE49-F238E27FC236}">
                      <a16:creationId xmlns:a16="http://schemas.microsoft.com/office/drawing/2014/main" id="{E26DE7EE-4F67-B96A-3C05-34299F1D9071}"/>
                    </a:ext>
                  </a:extLst>
                </p:cNvPr>
                <p:cNvPicPr/>
                <p:nvPr/>
              </p:nvPicPr>
              <p:blipFill>
                <a:blip r:embed="rId481"/>
                <a:stretch>
                  <a:fillRect/>
                </a:stretch>
              </p:blipFill>
              <p:spPr>
                <a:xfrm>
                  <a:off x="5923462" y="3915253"/>
                  <a:ext cx="96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2" name="Ink 301">
                  <a:extLst>
                    <a:ext uri="{FF2B5EF4-FFF2-40B4-BE49-F238E27FC236}">
                      <a16:creationId xmlns:a16="http://schemas.microsoft.com/office/drawing/2014/main" id="{46DFB2FD-72B8-6149-A2C6-7AA2FC9170B3}"/>
                    </a:ext>
                  </a:extLst>
                </p14:cNvPr>
                <p14:cNvContentPartPr/>
                <p14:nvPr/>
              </p14:nvContentPartPr>
              <p14:xfrm>
                <a:off x="6065302" y="3915613"/>
                <a:ext cx="195840" cy="173880"/>
              </p14:xfrm>
            </p:contentPart>
          </mc:Choice>
          <mc:Fallback xmlns="">
            <p:pic>
              <p:nvPicPr>
                <p:cNvPr id="302" name="Ink 301">
                  <a:extLst>
                    <a:ext uri="{FF2B5EF4-FFF2-40B4-BE49-F238E27FC236}">
                      <a16:creationId xmlns:a16="http://schemas.microsoft.com/office/drawing/2014/main" id="{46DFB2FD-72B8-6149-A2C6-7AA2FC9170B3}"/>
                    </a:ext>
                  </a:extLst>
                </p:cNvPr>
                <p:cNvPicPr/>
                <p:nvPr/>
              </p:nvPicPr>
              <p:blipFill>
                <a:blip r:embed="rId483"/>
                <a:stretch>
                  <a:fillRect/>
                </a:stretch>
              </p:blipFill>
              <p:spPr>
                <a:xfrm>
                  <a:off x="6059182" y="3909493"/>
                  <a:ext cx="208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3" name="Ink 302">
                  <a:extLst>
                    <a:ext uri="{FF2B5EF4-FFF2-40B4-BE49-F238E27FC236}">
                      <a16:creationId xmlns:a16="http://schemas.microsoft.com/office/drawing/2014/main" id="{A07752FE-55B0-100C-073C-59A9DE20300E}"/>
                    </a:ext>
                  </a:extLst>
                </p14:cNvPr>
                <p14:cNvContentPartPr/>
                <p14:nvPr/>
              </p14:nvContentPartPr>
              <p14:xfrm>
                <a:off x="6330262" y="3560653"/>
                <a:ext cx="317160" cy="487440"/>
              </p14:xfrm>
            </p:contentPart>
          </mc:Choice>
          <mc:Fallback xmlns="">
            <p:pic>
              <p:nvPicPr>
                <p:cNvPr id="303" name="Ink 302">
                  <a:extLst>
                    <a:ext uri="{FF2B5EF4-FFF2-40B4-BE49-F238E27FC236}">
                      <a16:creationId xmlns:a16="http://schemas.microsoft.com/office/drawing/2014/main" id="{A07752FE-55B0-100C-073C-59A9DE20300E}"/>
                    </a:ext>
                  </a:extLst>
                </p:cNvPr>
                <p:cNvPicPr/>
                <p:nvPr/>
              </p:nvPicPr>
              <p:blipFill>
                <a:blip r:embed="rId485"/>
                <a:stretch>
                  <a:fillRect/>
                </a:stretch>
              </p:blipFill>
              <p:spPr>
                <a:xfrm>
                  <a:off x="6324142" y="3554533"/>
                  <a:ext cx="32940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4" name="Ink 303">
                  <a:extLst>
                    <a:ext uri="{FF2B5EF4-FFF2-40B4-BE49-F238E27FC236}">
                      <a16:creationId xmlns:a16="http://schemas.microsoft.com/office/drawing/2014/main" id="{03721DFA-1175-86B4-FBFC-7BC382B8ADE2}"/>
                    </a:ext>
                  </a:extLst>
                </p14:cNvPr>
                <p14:cNvContentPartPr/>
                <p14:nvPr/>
              </p14:nvContentPartPr>
              <p14:xfrm>
                <a:off x="7056022" y="3604573"/>
                <a:ext cx="115920" cy="336600"/>
              </p14:xfrm>
            </p:contentPart>
          </mc:Choice>
          <mc:Fallback xmlns="">
            <p:pic>
              <p:nvPicPr>
                <p:cNvPr id="304" name="Ink 303">
                  <a:extLst>
                    <a:ext uri="{FF2B5EF4-FFF2-40B4-BE49-F238E27FC236}">
                      <a16:creationId xmlns:a16="http://schemas.microsoft.com/office/drawing/2014/main" id="{03721DFA-1175-86B4-FBFC-7BC382B8ADE2}"/>
                    </a:ext>
                  </a:extLst>
                </p:cNvPr>
                <p:cNvPicPr/>
                <p:nvPr/>
              </p:nvPicPr>
              <p:blipFill>
                <a:blip r:embed="rId487"/>
                <a:stretch>
                  <a:fillRect/>
                </a:stretch>
              </p:blipFill>
              <p:spPr>
                <a:xfrm>
                  <a:off x="7049902" y="3598453"/>
                  <a:ext cx="1281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5" name="Ink 304">
                  <a:extLst>
                    <a:ext uri="{FF2B5EF4-FFF2-40B4-BE49-F238E27FC236}">
                      <a16:creationId xmlns:a16="http://schemas.microsoft.com/office/drawing/2014/main" id="{0AA3FBAA-967E-DE15-BEB7-1B9BD01EAEDE}"/>
                    </a:ext>
                  </a:extLst>
                </p14:cNvPr>
                <p14:cNvContentPartPr/>
                <p14:nvPr/>
              </p14:nvContentPartPr>
              <p14:xfrm>
                <a:off x="6997702" y="3601333"/>
                <a:ext cx="681840" cy="317160"/>
              </p14:xfrm>
            </p:contentPart>
          </mc:Choice>
          <mc:Fallback xmlns="">
            <p:pic>
              <p:nvPicPr>
                <p:cNvPr id="305" name="Ink 304">
                  <a:extLst>
                    <a:ext uri="{FF2B5EF4-FFF2-40B4-BE49-F238E27FC236}">
                      <a16:creationId xmlns:a16="http://schemas.microsoft.com/office/drawing/2014/main" id="{0AA3FBAA-967E-DE15-BEB7-1B9BD01EAEDE}"/>
                    </a:ext>
                  </a:extLst>
                </p:cNvPr>
                <p:cNvPicPr/>
                <p:nvPr/>
              </p:nvPicPr>
              <p:blipFill>
                <a:blip r:embed="rId489"/>
                <a:stretch>
                  <a:fillRect/>
                </a:stretch>
              </p:blipFill>
              <p:spPr>
                <a:xfrm>
                  <a:off x="6991582" y="3595213"/>
                  <a:ext cx="6940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8" name="Ink 307">
                  <a:extLst>
                    <a:ext uri="{FF2B5EF4-FFF2-40B4-BE49-F238E27FC236}">
                      <a16:creationId xmlns:a16="http://schemas.microsoft.com/office/drawing/2014/main" id="{88223F03-BD44-ACAB-B956-47B507ECAA8F}"/>
                    </a:ext>
                  </a:extLst>
                </p14:cNvPr>
                <p14:cNvContentPartPr/>
                <p14:nvPr/>
              </p14:nvContentPartPr>
              <p14:xfrm>
                <a:off x="7978702" y="3694573"/>
                <a:ext cx="235800" cy="186840"/>
              </p14:xfrm>
            </p:contentPart>
          </mc:Choice>
          <mc:Fallback xmlns="">
            <p:pic>
              <p:nvPicPr>
                <p:cNvPr id="308" name="Ink 307">
                  <a:extLst>
                    <a:ext uri="{FF2B5EF4-FFF2-40B4-BE49-F238E27FC236}">
                      <a16:creationId xmlns:a16="http://schemas.microsoft.com/office/drawing/2014/main" id="{88223F03-BD44-ACAB-B956-47B507ECAA8F}"/>
                    </a:ext>
                  </a:extLst>
                </p:cNvPr>
                <p:cNvPicPr/>
                <p:nvPr/>
              </p:nvPicPr>
              <p:blipFill>
                <a:blip r:embed="rId491"/>
                <a:stretch>
                  <a:fillRect/>
                </a:stretch>
              </p:blipFill>
              <p:spPr>
                <a:xfrm>
                  <a:off x="7972582" y="3688453"/>
                  <a:ext cx="2480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9" name="Ink 308">
                  <a:extLst>
                    <a:ext uri="{FF2B5EF4-FFF2-40B4-BE49-F238E27FC236}">
                      <a16:creationId xmlns:a16="http://schemas.microsoft.com/office/drawing/2014/main" id="{83A5DD69-92DA-E751-3F6A-196B959C3FA6}"/>
                    </a:ext>
                  </a:extLst>
                </p14:cNvPr>
                <p14:cNvContentPartPr/>
                <p14:nvPr/>
              </p14:nvContentPartPr>
              <p14:xfrm>
                <a:off x="8231062" y="3689893"/>
                <a:ext cx="81720" cy="167760"/>
              </p14:xfrm>
            </p:contentPart>
          </mc:Choice>
          <mc:Fallback xmlns="">
            <p:pic>
              <p:nvPicPr>
                <p:cNvPr id="309" name="Ink 308">
                  <a:extLst>
                    <a:ext uri="{FF2B5EF4-FFF2-40B4-BE49-F238E27FC236}">
                      <a16:creationId xmlns:a16="http://schemas.microsoft.com/office/drawing/2014/main" id="{83A5DD69-92DA-E751-3F6A-196B959C3FA6}"/>
                    </a:ext>
                  </a:extLst>
                </p:cNvPr>
                <p:cNvPicPr/>
                <p:nvPr/>
              </p:nvPicPr>
              <p:blipFill>
                <a:blip r:embed="rId493"/>
                <a:stretch>
                  <a:fillRect/>
                </a:stretch>
              </p:blipFill>
              <p:spPr>
                <a:xfrm>
                  <a:off x="8224942" y="3683773"/>
                  <a:ext cx="939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10" name="Ink 309">
                  <a:extLst>
                    <a:ext uri="{FF2B5EF4-FFF2-40B4-BE49-F238E27FC236}">
                      <a16:creationId xmlns:a16="http://schemas.microsoft.com/office/drawing/2014/main" id="{F34DB069-1AD4-3CFB-D939-5643FCDB77C5}"/>
                    </a:ext>
                  </a:extLst>
                </p14:cNvPr>
                <p14:cNvContentPartPr/>
                <p14:nvPr/>
              </p14:nvContentPartPr>
              <p14:xfrm>
                <a:off x="8382622" y="3387853"/>
                <a:ext cx="387720" cy="516240"/>
              </p14:xfrm>
            </p:contentPart>
          </mc:Choice>
          <mc:Fallback xmlns="">
            <p:pic>
              <p:nvPicPr>
                <p:cNvPr id="310" name="Ink 309">
                  <a:extLst>
                    <a:ext uri="{FF2B5EF4-FFF2-40B4-BE49-F238E27FC236}">
                      <a16:creationId xmlns:a16="http://schemas.microsoft.com/office/drawing/2014/main" id="{F34DB069-1AD4-3CFB-D939-5643FCDB77C5}"/>
                    </a:ext>
                  </a:extLst>
                </p:cNvPr>
                <p:cNvPicPr/>
                <p:nvPr/>
              </p:nvPicPr>
              <p:blipFill>
                <a:blip r:embed="rId495"/>
                <a:stretch>
                  <a:fillRect/>
                </a:stretch>
              </p:blipFill>
              <p:spPr>
                <a:xfrm>
                  <a:off x="8376502" y="3381733"/>
                  <a:ext cx="39996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11" name="Ink 310">
                  <a:extLst>
                    <a:ext uri="{FF2B5EF4-FFF2-40B4-BE49-F238E27FC236}">
                      <a16:creationId xmlns:a16="http://schemas.microsoft.com/office/drawing/2014/main" id="{A79316B8-A686-9FB7-01D4-147DF186BDE2}"/>
                    </a:ext>
                  </a:extLst>
                </p14:cNvPr>
                <p14:cNvContentPartPr/>
                <p14:nvPr/>
              </p14:nvContentPartPr>
              <p14:xfrm>
                <a:off x="8751622" y="3342133"/>
                <a:ext cx="111600" cy="488160"/>
              </p14:xfrm>
            </p:contentPart>
          </mc:Choice>
          <mc:Fallback xmlns="">
            <p:pic>
              <p:nvPicPr>
                <p:cNvPr id="311" name="Ink 310">
                  <a:extLst>
                    <a:ext uri="{FF2B5EF4-FFF2-40B4-BE49-F238E27FC236}">
                      <a16:creationId xmlns:a16="http://schemas.microsoft.com/office/drawing/2014/main" id="{A79316B8-A686-9FB7-01D4-147DF186BDE2}"/>
                    </a:ext>
                  </a:extLst>
                </p:cNvPr>
                <p:cNvPicPr/>
                <p:nvPr/>
              </p:nvPicPr>
              <p:blipFill>
                <a:blip r:embed="rId497"/>
                <a:stretch>
                  <a:fillRect/>
                </a:stretch>
              </p:blipFill>
              <p:spPr>
                <a:xfrm>
                  <a:off x="8745502" y="3336013"/>
                  <a:ext cx="12384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2" name="Ink 311">
                  <a:extLst>
                    <a:ext uri="{FF2B5EF4-FFF2-40B4-BE49-F238E27FC236}">
                      <a16:creationId xmlns:a16="http://schemas.microsoft.com/office/drawing/2014/main" id="{2911856A-B025-4BB2-087E-80C0A116C5FE}"/>
                    </a:ext>
                  </a:extLst>
                </p14:cNvPr>
                <p14:cNvContentPartPr/>
                <p14:nvPr/>
              </p14:nvContentPartPr>
              <p14:xfrm>
                <a:off x="9287302" y="3584773"/>
                <a:ext cx="143280" cy="199080"/>
              </p14:xfrm>
            </p:contentPart>
          </mc:Choice>
          <mc:Fallback xmlns="">
            <p:pic>
              <p:nvPicPr>
                <p:cNvPr id="312" name="Ink 311">
                  <a:extLst>
                    <a:ext uri="{FF2B5EF4-FFF2-40B4-BE49-F238E27FC236}">
                      <a16:creationId xmlns:a16="http://schemas.microsoft.com/office/drawing/2014/main" id="{2911856A-B025-4BB2-087E-80C0A116C5FE}"/>
                    </a:ext>
                  </a:extLst>
                </p:cNvPr>
                <p:cNvPicPr/>
                <p:nvPr/>
              </p:nvPicPr>
              <p:blipFill>
                <a:blip r:embed="rId499"/>
                <a:stretch>
                  <a:fillRect/>
                </a:stretch>
              </p:blipFill>
              <p:spPr>
                <a:xfrm>
                  <a:off x="9281182" y="3578653"/>
                  <a:ext cx="1555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13" name="Ink 312">
                  <a:extLst>
                    <a:ext uri="{FF2B5EF4-FFF2-40B4-BE49-F238E27FC236}">
                      <a16:creationId xmlns:a16="http://schemas.microsoft.com/office/drawing/2014/main" id="{DBD30F2B-145C-81BF-D564-8AAF90D507AF}"/>
                    </a:ext>
                  </a:extLst>
                </p14:cNvPr>
                <p14:cNvContentPartPr/>
                <p14:nvPr/>
              </p14:nvContentPartPr>
              <p14:xfrm>
                <a:off x="9273262" y="3633373"/>
                <a:ext cx="46080" cy="442800"/>
              </p14:xfrm>
            </p:contentPart>
          </mc:Choice>
          <mc:Fallback xmlns="">
            <p:pic>
              <p:nvPicPr>
                <p:cNvPr id="313" name="Ink 312">
                  <a:extLst>
                    <a:ext uri="{FF2B5EF4-FFF2-40B4-BE49-F238E27FC236}">
                      <a16:creationId xmlns:a16="http://schemas.microsoft.com/office/drawing/2014/main" id="{DBD30F2B-145C-81BF-D564-8AAF90D507AF}"/>
                    </a:ext>
                  </a:extLst>
                </p:cNvPr>
                <p:cNvPicPr/>
                <p:nvPr/>
              </p:nvPicPr>
              <p:blipFill>
                <a:blip r:embed="rId501"/>
                <a:stretch>
                  <a:fillRect/>
                </a:stretch>
              </p:blipFill>
              <p:spPr>
                <a:xfrm>
                  <a:off x="9267142" y="3627253"/>
                  <a:ext cx="5832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14" name="Ink 313">
                  <a:extLst>
                    <a:ext uri="{FF2B5EF4-FFF2-40B4-BE49-F238E27FC236}">
                      <a16:creationId xmlns:a16="http://schemas.microsoft.com/office/drawing/2014/main" id="{1F990901-0B4B-6886-4D9F-30F89C94B97C}"/>
                    </a:ext>
                  </a:extLst>
                </p14:cNvPr>
                <p14:cNvContentPartPr/>
                <p14:nvPr/>
              </p14:nvContentPartPr>
              <p14:xfrm>
                <a:off x="9477022" y="3637693"/>
                <a:ext cx="228600" cy="209160"/>
              </p14:xfrm>
            </p:contentPart>
          </mc:Choice>
          <mc:Fallback xmlns="">
            <p:pic>
              <p:nvPicPr>
                <p:cNvPr id="314" name="Ink 313">
                  <a:extLst>
                    <a:ext uri="{FF2B5EF4-FFF2-40B4-BE49-F238E27FC236}">
                      <a16:creationId xmlns:a16="http://schemas.microsoft.com/office/drawing/2014/main" id="{1F990901-0B4B-6886-4D9F-30F89C94B97C}"/>
                    </a:ext>
                  </a:extLst>
                </p:cNvPr>
                <p:cNvPicPr/>
                <p:nvPr/>
              </p:nvPicPr>
              <p:blipFill>
                <a:blip r:embed="rId503"/>
                <a:stretch>
                  <a:fillRect/>
                </a:stretch>
              </p:blipFill>
              <p:spPr>
                <a:xfrm>
                  <a:off x="9470902" y="3631573"/>
                  <a:ext cx="2408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5" name="Ink 314">
                  <a:extLst>
                    <a:ext uri="{FF2B5EF4-FFF2-40B4-BE49-F238E27FC236}">
                      <a16:creationId xmlns:a16="http://schemas.microsoft.com/office/drawing/2014/main" id="{381BD16A-D970-D4EC-DC67-10B3FDCDD143}"/>
                    </a:ext>
                  </a:extLst>
                </p14:cNvPr>
                <p14:cNvContentPartPr/>
                <p14:nvPr/>
              </p14:nvContentPartPr>
              <p14:xfrm>
                <a:off x="9726862" y="3603853"/>
                <a:ext cx="105840" cy="178920"/>
              </p14:xfrm>
            </p:contentPart>
          </mc:Choice>
          <mc:Fallback xmlns="">
            <p:pic>
              <p:nvPicPr>
                <p:cNvPr id="315" name="Ink 314">
                  <a:extLst>
                    <a:ext uri="{FF2B5EF4-FFF2-40B4-BE49-F238E27FC236}">
                      <a16:creationId xmlns:a16="http://schemas.microsoft.com/office/drawing/2014/main" id="{381BD16A-D970-D4EC-DC67-10B3FDCDD143}"/>
                    </a:ext>
                  </a:extLst>
                </p:cNvPr>
                <p:cNvPicPr/>
                <p:nvPr/>
              </p:nvPicPr>
              <p:blipFill>
                <a:blip r:embed="rId505"/>
                <a:stretch>
                  <a:fillRect/>
                </a:stretch>
              </p:blipFill>
              <p:spPr>
                <a:xfrm>
                  <a:off x="9720742" y="3597733"/>
                  <a:ext cx="1180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6" name="Ink 315">
                  <a:extLst>
                    <a:ext uri="{FF2B5EF4-FFF2-40B4-BE49-F238E27FC236}">
                      <a16:creationId xmlns:a16="http://schemas.microsoft.com/office/drawing/2014/main" id="{08F9B1F8-C17E-5FA0-F80F-9315FEAED3ED}"/>
                    </a:ext>
                  </a:extLst>
                </p14:cNvPr>
                <p14:cNvContentPartPr/>
                <p14:nvPr/>
              </p14:nvContentPartPr>
              <p14:xfrm>
                <a:off x="9850702" y="3603133"/>
                <a:ext cx="157320" cy="174600"/>
              </p14:xfrm>
            </p:contentPart>
          </mc:Choice>
          <mc:Fallback xmlns="">
            <p:pic>
              <p:nvPicPr>
                <p:cNvPr id="316" name="Ink 315">
                  <a:extLst>
                    <a:ext uri="{FF2B5EF4-FFF2-40B4-BE49-F238E27FC236}">
                      <a16:creationId xmlns:a16="http://schemas.microsoft.com/office/drawing/2014/main" id="{08F9B1F8-C17E-5FA0-F80F-9315FEAED3ED}"/>
                    </a:ext>
                  </a:extLst>
                </p:cNvPr>
                <p:cNvPicPr/>
                <p:nvPr/>
              </p:nvPicPr>
              <p:blipFill>
                <a:blip r:embed="rId507"/>
                <a:stretch>
                  <a:fillRect/>
                </a:stretch>
              </p:blipFill>
              <p:spPr>
                <a:xfrm>
                  <a:off x="9844582" y="3597013"/>
                  <a:ext cx="1695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7" name="Ink 316">
                  <a:extLst>
                    <a:ext uri="{FF2B5EF4-FFF2-40B4-BE49-F238E27FC236}">
                      <a16:creationId xmlns:a16="http://schemas.microsoft.com/office/drawing/2014/main" id="{278EDFB8-391B-1AE6-B9F0-12937C54EA6E}"/>
                    </a:ext>
                  </a:extLst>
                </p14:cNvPr>
                <p14:cNvContentPartPr/>
                <p14:nvPr/>
              </p14:nvContentPartPr>
              <p14:xfrm>
                <a:off x="10089022" y="3550573"/>
                <a:ext cx="388080" cy="188280"/>
              </p14:xfrm>
            </p:contentPart>
          </mc:Choice>
          <mc:Fallback xmlns="">
            <p:pic>
              <p:nvPicPr>
                <p:cNvPr id="317" name="Ink 316">
                  <a:extLst>
                    <a:ext uri="{FF2B5EF4-FFF2-40B4-BE49-F238E27FC236}">
                      <a16:creationId xmlns:a16="http://schemas.microsoft.com/office/drawing/2014/main" id="{278EDFB8-391B-1AE6-B9F0-12937C54EA6E}"/>
                    </a:ext>
                  </a:extLst>
                </p:cNvPr>
                <p:cNvPicPr/>
                <p:nvPr/>
              </p:nvPicPr>
              <p:blipFill>
                <a:blip r:embed="rId509"/>
                <a:stretch>
                  <a:fillRect/>
                </a:stretch>
              </p:blipFill>
              <p:spPr>
                <a:xfrm>
                  <a:off x="10082902" y="3544453"/>
                  <a:ext cx="4003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20" name="Ink 319">
                  <a:extLst>
                    <a:ext uri="{FF2B5EF4-FFF2-40B4-BE49-F238E27FC236}">
                      <a16:creationId xmlns:a16="http://schemas.microsoft.com/office/drawing/2014/main" id="{AAE911F4-A10A-F64A-6196-C474E0AB02B6}"/>
                    </a:ext>
                  </a:extLst>
                </p14:cNvPr>
                <p14:cNvContentPartPr/>
                <p14:nvPr/>
              </p14:nvContentPartPr>
              <p14:xfrm>
                <a:off x="10519582" y="3354733"/>
                <a:ext cx="128520" cy="403200"/>
              </p14:xfrm>
            </p:contentPart>
          </mc:Choice>
          <mc:Fallback xmlns="">
            <p:pic>
              <p:nvPicPr>
                <p:cNvPr id="320" name="Ink 319">
                  <a:extLst>
                    <a:ext uri="{FF2B5EF4-FFF2-40B4-BE49-F238E27FC236}">
                      <a16:creationId xmlns:a16="http://schemas.microsoft.com/office/drawing/2014/main" id="{AAE911F4-A10A-F64A-6196-C474E0AB02B6}"/>
                    </a:ext>
                  </a:extLst>
                </p:cNvPr>
                <p:cNvPicPr/>
                <p:nvPr/>
              </p:nvPicPr>
              <p:blipFill>
                <a:blip r:embed="rId511"/>
                <a:stretch>
                  <a:fillRect/>
                </a:stretch>
              </p:blipFill>
              <p:spPr>
                <a:xfrm>
                  <a:off x="10513462" y="3348613"/>
                  <a:ext cx="14076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1" name="Ink 320">
                  <a:extLst>
                    <a:ext uri="{FF2B5EF4-FFF2-40B4-BE49-F238E27FC236}">
                      <a16:creationId xmlns:a16="http://schemas.microsoft.com/office/drawing/2014/main" id="{6C73350C-2E21-AD9C-53B2-F81C2651E865}"/>
                    </a:ext>
                  </a:extLst>
                </p14:cNvPr>
                <p14:cNvContentPartPr/>
                <p14:nvPr/>
              </p14:nvContentPartPr>
              <p14:xfrm>
                <a:off x="10515262" y="3569293"/>
                <a:ext cx="239760" cy="39960"/>
              </p14:xfrm>
            </p:contentPart>
          </mc:Choice>
          <mc:Fallback xmlns="">
            <p:pic>
              <p:nvPicPr>
                <p:cNvPr id="321" name="Ink 320">
                  <a:extLst>
                    <a:ext uri="{FF2B5EF4-FFF2-40B4-BE49-F238E27FC236}">
                      <a16:creationId xmlns:a16="http://schemas.microsoft.com/office/drawing/2014/main" id="{6C73350C-2E21-AD9C-53B2-F81C2651E865}"/>
                    </a:ext>
                  </a:extLst>
                </p:cNvPr>
                <p:cNvPicPr/>
                <p:nvPr/>
              </p:nvPicPr>
              <p:blipFill>
                <a:blip r:embed="rId513"/>
                <a:stretch>
                  <a:fillRect/>
                </a:stretch>
              </p:blipFill>
              <p:spPr>
                <a:xfrm>
                  <a:off x="10509142" y="3563173"/>
                  <a:ext cx="2520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2" name="Ink 321">
                  <a:extLst>
                    <a:ext uri="{FF2B5EF4-FFF2-40B4-BE49-F238E27FC236}">
                      <a16:creationId xmlns:a16="http://schemas.microsoft.com/office/drawing/2014/main" id="{B21960EE-8A5A-15D6-6E4F-905F69A27B36}"/>
                    </a:ext>
                  </a:extLst>
                </p14:cNvPr>
                <p14:cNvContentPartPr/>
                <p14:nvPr/>
              </p14:nvContentPartPr>
              <p14:xfrm>
                <a:off x="10749262" y="3559213"/>
                <a:ext cx="190080" cy="189720"/>
              </p14:xfrm>
            </p:contentPart>
          </mc:Choice>
          <mc:Fallback xmlns="">
            <p:pic>
              <p:nvPicPr>
                <p:cNvPr id="322" name="Ink 321">
                  <a:extLst>
                    <a:ext uri="{FF2B5EF4-FFF2-40B4-BE49-F238E27FC236}">
                      <a16:creationId xmlns:a16="http://schemas.microsoft.com/office/drawing/2014/main" id="{B21960EE-8A5A-15D6-6E4F-905F69A27B36}"/>
                    </a:ext>
                  </a:extLst>
                </p:cNvPr>
                <p:cNvPicPr/>
                <p:nvPr/>
              </p:nvPicPr>
              <p:blipFill>
                <a:blip r:embed="rId515"/>
                <a:stretch>
                  <a:fillRect/>
                </a:stretch>
              </p:blipFill>
              <p:spPr>
                <a:xfrm>
                  <a:off x="10743142" y="3553093"/>
                  <a:ext cx="2023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3" name="Ink 322">
                  <a:extLst>
                    <a:ext uri="{FF2B5EF4-FFF2-40B4-BE49-F238E27FC236}">
                      <a16:creationId xmlns:a16="http://schemas.microsoft.com/office/drawing/2014/main" id="{1BD2C632-A842-6895-E59D-8B3833F57F3C}"/>
                    </a:ext>
                  </a:extLst>
                </p14:cNvPr>
                <p14:cNvContentPartPr/>
                <p14:nvPr/>
              </p14:nvContentPartPr>
              <p14:xfrm>
                <a:off x="10973182" y="3497293"/>
                <a:ext cx="147240" cy="202320"/>
              </p14:xfrm>
            </p:contentPart>
          </mc:Choice>
          <mc:Fallback xmlns="">
            <p:pic>
              <p:nvPicPr>
                <p:cNvPr id="323" name="Ink 322">
                  <a:extLst>
                    <a:ext uri="{FF2B5EF4-FFF2-40B4-BE49-F238E27FC236}">
                      <a16:creationId xmlns:a16="http://schemas.microsoft.com/office/drawing/2014/main" id="{1BD2C632-A842-6895-E59D-8B3833F57F3C}"/>
                    </a:ext>
                  </a:extLst>
                </p:cNvPr>
                <p:cNvPicPr/>
                <p:nvPr/>
              </p:nvPicPr>
              <p:blipFill>
                <a:blip r:embed="rId517"/>
                <a:stretch>
                  <a:fillRect/>
                </a:stretch>
              </p:blipFill>
              <p:spPr>
                <a:xfrm>
                  <a:off x="10967062" y="3491173"/>
                  <a:ext cx="1594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4" name="Ink 323">
                  <a:extLst>
                    <a:ext uri="{FF2B5EF4-FFF2-40B4-BE49-F238E27FC236}">
                      <a16:creationId xmlns:a16="http://schemas.microsoft.com/office/drawing/2014/main" id="{8B2A44FE-0DA8-AC04-781B-265B89C38302}"/>
                    </a:ext>
                  </a:extLst>
                </p14:cNvPr>
                <p14:cNvContentPartPr/>
                <p14:nvPr/>
              </p14:nvContentPartPr>
              <p14:xfrm>
                <a:off x="11030062" y="3493333"/>
                <a:ext cx="222840" cy="262440"/>
              </p14:xfrm>
            </p:contentPart>
          </mc:Choice>
          <mc:Fallback xmlns="">
            <p:pic>
              <p:nvPicPr>
                <p:cNvPr id="324" name="Ink 323">
                  <a:extLst>
                    <a:ext uri="{FF2B5EF4-FFF2-40B4-BE49-F238E27FC236}">
                      <a16:creationId xmlns:a16="http://schemas.microsoft.com/office/drawing/2014/main" id="{8B2A44FE-0DA8-AC04-781B-265B89C38302}"/>
                    </a:ext>
                  </a:extLst>
                </p:cNvPr>
                <p:cNvPicPr/>
                <p:nvPr/>
              </p:nvPicPr>
              <p:blipFill>
                <a:blip r:embed="rId519"/>
                <a:stretch>
                  <a:fillRect/>
                </a:stretch>
              </p:blipFill>
              <p:spPr>
                <a:xfrm>
                  <a:off x="11023942" y="3487213"/>
                  <a:ext cx="2350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26" name="Ink 325">
                  <a:extLst>
                    <a:ext uri="{FF2B5EF4-FFF2-40B4-BE49-F238E27FC236}">
                      <a16:creationId xmlns:a16="http://schemas.microsoft.com/office/drawing/2014/main" id="{B47E8ECE-DDA3-2FED-BBF9-43149E76428A}"/>
                    </a:ext>
                  </a:extLst>
                </p14:cNvPr>
                <p14:cNvContentPartPr/>
                <p14:nvPr/>
              </p14:nvContentPartPr>
              <p14:xfrm>
                <a:off x="363262" y="4722013"/>
                <a:ext cx="148680" cy="394200"/>
              </p14:xfrm>
            </p:contentPart>
          </mc:Choice>
          <mc:Fallback xmlns="">
            <p:pic>
              <p:nvPicPr>
                <p:cNvPr id="326" name="Ink 325">
                  <a:extLst>
                    <a:ext uri="{FF2B5EF4-FFF2-40B4-BE49-F238E27FC236}">
                      <a16:creationId xmlns:a16="http://schemas.microsoft.com/office/drawing/2014/main" id="{B47E8ECE-DDA3-2FED-BBF9-43149E76428A}"/>
                    </a:ext>
                  </a:extLst>
                </p:cNvPr>
                <p:cNvPicPr/>
                <p:nvPr/>
              </p:nvPicPr>
              <p:blipFill>
                <a:blip r:embed="rId521"/>
                <a:stretch>
                  <a:fillRect/>
                </a:stretch>
              </p:blipFill>
              <p:spPr>
                <a:xfrm>
                  <a:off x="357142" y="4715893"/>
                  <a:ext cx="16092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27" name="Ink 326">
                  <a:extLst>
                    <a:ext uri="{FF2B5EF4-FFF2-40B4-BE49-F238E27FC236}">
                      <a16:creationId xmlns:a16="http://schemas.microsoft.com/office/drawing/2014/main" id="{E0CD6CA0-3327-CE2B-7FA0-EE9356820EAB}"/>
                    </a:ext>
                  </a:extLst>
                </p14:cNvPr>
                <p14:cNvContentPartPr/>
                <p14:nvPr/>
              </p14:nvContentPartPr>
              <p14:xfrm>
                <a:off x="396022" y="4904893"/>
                <a:ext cx="190080" cy="96480"/>
              </p14:xfrm>
            </p:contentPart>
          </mc:Choice>
          <mc:Fallback xmlns="">
            <p:pic>
              <p:nvPicPr>
                <p:cNvPr id="327" name="Ink 326">
                  <a:extLst>
                    <a:ext uri="{FF2B5EF4-FFF2-40B4-BE49-F238E27FC236}">
                      <a16:creationId xmlns:a16="http://schemas.microsoft.com/office/drawing/2014/main" id="{E0CD6CA0-3327-CE2B-7FA0-EE9356820EAB}"/>
                    </a:ext>
                  </a:extLst>
                </p:cNvPr>
                <p:cNvPicPr/>
                <p:nvPr/>
              </p:nvPicPr>
              <p:blipFill>
                <a:blip r:embed="rId523"/>
                <a:stretch>
                  <a:fillRect/>
                </a:stretch>
              </p:blipFill>
              <p:spPr>
                <a:xfrm>
                  <a:off x="389902" y="4898773"/>
                  <a:ext cx="2023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28" name="Ink 327">
                  <a:extLst>
                    <a:ext uri="{FF2B5EF4-FFF2-40B4-BE49-F238E27FC236}">
                      <a16:creationId xmlns:a16="http://schemas.microsoft.com/office/drawing/2014/main" id="{31C79250-658E-AD57-BE6C-1F35D0F398B8}"/>
                    </a:ext>
                  </a:extLst>
                </p14:cNvPr>
                <p14:cNvContentPartPr/>
                <p14:nvPr/>
              </p14:nvContentPartPr>
              <p14:xfrm>
                <a:off x="522742" y="4766293"/>
                <a:ext cx="640440" cy="322560"/>
              </p14:xfrm>
            </p:contentPart>
          </mc:Choice>
          <mc:Fallback xmlns="">
            <p:pic>
              <p:nvPicPr>
                <p:cNvPr id="328" name="Ink 327">
                  <a:extLst>
                    <a:ext uri="{FF2B5EF4-FFF2-40B4-BE49-F238E27FC236}">
                      <a16:creationId xmlns:a16="http://schemas.microsoft.com/office/drawing/2014/main" id="{31C79250-658E-AD57-BE6C-1F35D0F398B8}"/>
                    </a:ext>
                  </a:extLst>
                </p:cNvPr>
                <p:cNvPicPr/>
                <p:nvPr/>
              </p:nvPicPr>
              <p:blipFill>
                <a:blip r:embed="rId525"/>
                <a:stretch>
                  <a:fillRect/>
                </a:stretch>
              </p:blipFill>
              <p:spPr>
                <a:xfrm>
                  <a:off x="516622" y="4760173"/>
                  <a:ext cx="652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29" name="Ink 328">
                  <a:extLst>
                    <a:ext uri="{FF2B5EF4-FFF2-40B4-BE49-F238E27FC236}">
                      <a16:creationId xmlns:a16="http://schemas.microsoft.com/office/drawing/2014/main" id="{B2333DFA-8E84-0BEA-9F9E-15EC8112EAF5}"/>
                    </a:ext>
                  </a:extLst>
                </p14:cNvPr>
                <p14:cNvContentPartPr/>
                <p14:nvPr/>
              </p14:nvContentPartPr>
              <p14:xfrm>
                <a:off x="1209982" y="4851973"/>
                <a:ext cx="230040" cy="205920"/>
              </p14:xfrm>
            </p:contentPart>
          </mc:Choice>
          <mc:Fallback xmlns="">
            <p:pic>
              <p:nvPicPr>
                <p:cNvPr id="329" name="Ink 328">
                  <a:extLst>
                    <a:ext uri="{FF2B5EF4-FFF2-40B4-BE49-F238E27FC236}">
                      <a16:creationId xmlns:a16="http://schemas.microsoft.com/office/drawing/2014/main" id="{B2333DFA-8E84-0BEA-9F9E-15EC8112EAF5}"/>
                    </a:ext>
                  </a:extLst>
                </p:cNvPr>
                <p:cNvPicPr/>
                <p:nvPr/>
              </p:nvPicPr>
              <p:blipFill>
                <a:blip r:embed="rId527"/>
                <a:stretch>
                  <a:fillRect/>
                </a:stretch>
              </p:blipFill>
              <p:spPr>
                <a:xfrm>
                  <a:off x="1203862" y="4845853"/>
                  <a:ext cx="2422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30" name="Ink 329">
                  <a:extLst>
                    <a:ext uri="{FF2B5EF4-FFF2-40B4-BE49-F238E27FC236}">
                      <a16:creationId xmlns:a16="http://schemas.microsoft.com/office/drawing/2014/main" id="{B9D66B4D-AAD5-1556-5D36-4AC798DC41E7}"/>
                    </a:ext>
                  </a:extLst>
                </p14:cNvPr>
                <p14:cNvContentPartPr/>
                <p14:nvPr/>
              </p14:nvContentPartPr>
              <p14:xfrm>
                <a:off x="1844662" y="4743253"/>
                <a:ext cx="318240" cy="462600"/>
              </p14:xfrm>
            </p:contentPart>
          </mc:Choice>
          <mc:Fallback xmlns="">
            <p:pic>
              <p:nvPicPr>
                <p:cNvPr id="330" name="Ink 329">
                  <a:extLst>
                    <a:ext uri="{FF2B5EF4-FFF2-40B4-BE49-F238E27FC236}">
                      <a16:creationId xmlns:a16="http://schemas.microsoft.com/office/drawing/2014/main" id="{B9D66B4D-AAD5-1556-5D36-4AC798DC41E7}"/>
                    </a:ext>
                  </a:extLst>
                </p:cNvPr>
                <p:cNvPicPr/>
                <p:nvPr/>
              </p:nvPicPr>
              <p:blipFill>
                <a:blip r:embed="rId529"/>
                <a:stretch>
                  <a:fillRect/>
                </a:stretch>
              </p:blipFill>
              <p:spPr>
                <a:xfrm>
                  <a:off x="1838542" y="4737133"/>
                  <a:ext cx="3304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31" name="Ink 330">
                  <a:extLst>
                    <a:ext uri="{FF2B5EF4-FFF2-40B4-BE49-F238E27FC236}">
                      <a16:creationId xmlns:a16="http://schemas.microsoft.com/office/drawing/2014/main" id="{6DB5054F-707E-1DB4-48FE-1910A86210DE}"/>
                    </a:ext>
                  </a:extLst>
                </p14:cNvPr>
                <p14:cNvContentPartPr/>
                <p14:nvPr/>
              </p14:nvContentPartPr>
              <p14:xfrm>
                <a:off x="2205382" y="4733893"/>
                <a:ext cx="359640" cy="190440"/>
              </p14:xfrm>
            </p:contentPart>
          </mc:Choice>
          <mc:Fallback xmlns="">
            <p:pic>
              <p:nvPicPr>
                <p:cNvPr id="331" name="Ink 330">
                  <a:extLst>
                    <a:ext uri="{FF2B5EF4-FFF2-40B4-BE49-F238E27FC236}">
                      <a16:creationId xmlns:a16="http://schemas.microsoft.com/office/drawing/2014/main" id="{6DB5054F-707E-1DB4-48FE-1910A86210DE}"/>
                    </a:ext>
                  </a:extLst>
                </p:cNvPr>
                <p:cNvPicPr/>
                <p:nvPr/>
              </p:nvPicPr>
              <p:blipFill>
                <a:blip r:embed="rId531"/>
                <a:stretch>
                  <a:fillRect/>
                </a:stretch>
              </p:blipFill>
              <p:spPr>
                <a:xfrm>
                  <a:off x="2199262" y="4727773"/>
                  <a:ext cx="371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2" name="Ink 331">
                  <a:extLst>
                    <a:ext uri="{FF2B5EF4-FFF2-40B4-BE49-F238E27FC236}">
                      <a16:creationId xmlns:a16="http://schemas.microsoft.com/office/drawing/2014/main" id="{C45ED01D-77DB-206D-E4C8-E461C2E7CFF7}"/>
                    </a:ext>
                  </a:extLst>
                </p14:cNvPr>
                <p14:cNvContentPartPr/>
                <p14:nvPr/>
              </p14:nvContentPartPr>
              <p14:xfrm>
                <a:off x="2822422" y="4715893"/>
                <a:ext cx="149040" cy="171360"/>
              </p14:xfrm>
            </p:contentPart>
          </mc:Choice>
          <mc:Fallback xmlns="">
            <p:pic>
              <p:nvPicPr>
                <p:cNvPr id="332" name="Ink 331">
                  <a:extLst>
                    <a:ext uri="{FF2B5EF4-FFF2-40B4-BE49-F238E27FC236}">
                      <a16:creationId xmlns:a16="http://schemas.microsoft.com/office/drawing/2014/main" id="{C45ED01D-77DB-206D-E4C8-E461C2E7CFF7}"/>
                    </a:ext>
                  </a:extLst>
                </p:cNvPr>
                <p:cNvPicPr/>
                <p:nvPr/>
              </p:nvPicPr>
              <p:blipFill>
                <a:blip r:embed="rId533"/>
                <a:stretch>
                  <a:fillRect/>
                </a:stretch>
              </p:blipFill>
              <p:spPr>
                <a:xfrm>
                  <a:off x="2816302" y="4709773"/>
                  <a:ext cx="1612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33" name="Ink 332">
                  <a:extLst>
                    <a:ext uri="{FF2B5EF4-FFF2-40B4-BE49-F238E27FC236}">
                      <a16:creationId xmlns:a16="http://schemas.microsoft.com/office/drawing/2014/main" id="{C8D73D50-B3EA-E72C-0772-786957754F70}"/>
                    </a:ext>
                  </a:extLst>
                </p14:cNvPr>
                <p14:cNvContentPartPr/>
                <p14:nvPr/>
              </p14:nvContentPartPr>
              <p14:xfrm>
                <a:off x="2989462" y="4686733"/>
                <a:ext cx="175680" cy="174240"/>
              </p14:xfrm>
            </p:contentPart>
          </mc:Choice>
          <mc:Fallback xmlns="">
            <p:pic>
              <p:nvPicPr>
                <p:cNvPr id="333" name="Ink 332">
                  <a:extLst>
                    <a:ext uri="{FF2B5EF4-FFF2-40B4-BE49-F238E27FC236}">
                      <a16:creationId xmlns:a16="http://schemas.microsoft.com/office/drawing/2014/main" id="{C8D73D50-B3EA-E72C-0772-786957754F70}"/>
                    </a:ext>
                  </a:extLst>
                </p:cNvPr>
                <p:cNvPicPr/>
                <p:nvPr/>
              </p:nvPicPr>
              <p:blipFill>
                <a:blip r:embed="rId535"/>
                <a:stretch>
                  <a:fillRect/>
                </a:stretch>
              </p:blipFill>
              <p:spPr>
                <a:xfrm>
                  <a:off x="2983342" y="4680613"/>
                  <a:ext cx="1879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34" name="Ink 333">
                  <a:extLst>
                    <a:ext uri="{FF2B5EF4-FFF2-40B4-BE49-F238E27FC236}">
                      <a16:creationId xmlns:a16="http://schemas.microsoft.com/office/drawing/2014/main" id="{E51CA9DF-4CF1-67E2-35F2-8C569854BEAA}"/>
                    </a:ext>
                  </a:extLst>
                </p14:cNvPr>
                <p14:cNvContentPartPr/>
                <p14:nvPr/>
              </p14:nvContentPartPr>
              <p14:xfrm>
                <a:off x="3173422" y="4703293"/>
                <a:ext cx="231480" cy="164880"/>
              </p14:xfrm>
            </p:contentPart>
          </mc:Choice>
          <mc:Fallback xmlns="">
            <p:pic>
              <p:nvPicPr>
                <p:cNvPr id="334" name="Ink 333">
                  <a:extLst>
                    <a:ext uri="{FF2B5EF4-FFF2-40B4-BE49-F238E27FC236}">
                      <a16:creationId xmlns:a16="http://schemas.microsoft.com/office/drawing/2014/main" id="{E51CA9DF-4CF1-67E2-35F2-8C569854BEAA}"/>
                    </a:ext>
                  </a:extLst>
                </p:cNvPr>
                <p:cNvPicPr/>
                <p:nvPr/>
              </p:nvPicPr>
              <p:blipFill>
                <a:blip r:embed="rId537"/>
                <a:stretch>
                  <a:fillRect/>
                </a:stretch>
              </p:blipFill>
              <p:spPr>
                <a:xfrm>
                  <a:off x="3167302" y="4697173"/>
                  <a:ext cx="2437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35" name="Ink 334">
                  <a:extLst>
                    <a:ext uri="{FF2B5EF4-FFF2-40B4-BE49-F238E27FC236}">
                      <a16:creationId xmlns:a16="http://schemas.microsoft.com/office/drawing/2014/main" id="{BA8486F0-B1B9-D25A-F1B9-1CFD08B5F11B}"/>
                    </a:ext>
                  </a:extLst>
                </p14:cNvPr>
                <p14:cNvContentPartPr/>
                <p14:nvPr/>
              </p14:nvContentPartPr>
              <p14:xfrm>
                <a:off x="3785062" y="4604653"/>
                <a:ext cx="180000" cy="195840"/>
              </p14:xfrm>
            </p:contentPart>
          </mc:Choice>
          <mc:Fallback xmlns="">
            <p:pic>
              <p:nvPicPr>
                <p:cNvPr id="335" name="Ink 334">
                  <a:extLst>
                    <a:ext uri="{FF2B5EF4-FFF2-40B4-BE49-F238E27FC236}">
                      <a16:creationId xmlns:a16="http://schemas.microsoft.com/office/drawing/2014/main" id="{BA8486F0-B1B9-D25A-F1B9-1CFD08B5F11B}"/>
                    </a:ext>
                  </a:extLst>
                </p:cNvPr>
                <p:cNvPicPr/>
                <p:nvPr/>
              </p:nvPicPr>
              <p:blipFill>
                <a:blip r:embed="rId539"/>
                <a:stretch>
                  <a:fillRect/>
                </a:stretch>
              </p:blipFill>
              <p:spPr>
                <a:xfrm>
                  <a:off x="3778942" y="4598533"/>
                  <a:ext cx="1922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36" name="Ink 335">
                  <a:extLst>
                    <a:ext uri="{FF2B5EF4-FFF2-40B4-BE49-F238E27FC236}">
                      <a16:creationId xmlns:a16="http://schemas.microsoft.com/office/drawing/2014/main" id="{8AB22937-195A-66D4-9B0D-10FEA6D9F2D6}"/>
                    </a:ext>
                  </a:extLst>
                </p14:cNvPr>
                <p14:cNvContentPartPr/>
                <p14:nvPr/>
              </p14:nvContentPartPr>
              <p14:xfrm>
                <a:off x="3974782" y="4616533"/>
                <a:ext cx="301320" cy="235440"/>
              </p14:xfrm>
            </p:contentPart>
          </mc:Choice>
          <mc:Fallback xmlns="">
            <p:pic>
              <p:nvPicPr>
                <p:cNvPr id="336" name="Ink 335">
                  <a:extLst>
                    <a:ext uri="{FF2B5EF4-FFF2-40B4-BE49-F238E27FC236}">
                      <a16:creationId xmlns:a16="http://schemas.microsoft.com/office/drawing/2014/main" id="{8AB22937-195A-66D4-9B0D-10FEA6D9F2D6}"/>
                    </a:ext>
                  </a:extLst>
                </p:cNvPr>
                <p:cNvPicPr/>
                <p:nvPr/>
              </p:nvPicPr>
              <p:blipFill>
                <a:blip r:embed="rId541"/>
                <a:stretch>
                  <a:fillRect/>
                </a:stretch>
              </p:blipFill>
              <p:spPr>
                <a:xfrm>
                  <a:off x="3968662" y="4610413"/>
                  <a:ext cx="3135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37" name="Ink 336">
                  <a:extLst>
                    <a:ext uri="{FF2B5EF4-FFF2-40B4-BE49-F238E27FC236}">
                      <a16:creationId xmlns:a16="http://schemas.microsoft.com/office/drawing/2014/main" id="{D1553924-BC75-81A5-2F89-B1F8B4055025}"/>
                    </a:ext>
                  </a:extLst>
                </p14:cNvPr>
                <p14:cNvContentPartPr/>
                <p14:nvPr/>
              </p14:nvContentPartPr>
              <p14:xfrm>
                <a:off x="4600822" y="4405213"/>
                <a:ext cx="120240" cy="286920"/>
              </p14:xfrm>
            </p:contentPart>
          </mc:Choice>
          <mc:Fallback xmlns="">
            <p:pic>
              <p:nvPicPr>
                <p:cNvPr id="337" name="Ink 336">
                  <a:extLst>
                    <a:ext uri="{FF2B5EF4-FFF2-40B4-BE49-F238E27FC236}">
                      <a16:creationId xmlns:a16="http://schemas.microsoft.com/office/drawing/2014/main" id="{D1553924-BC75-81A5-2F89-B1F8B4055025}"/>
                    </a:ext>
                  </a:extLst>
                </p:cNvPr>
                <p:cNvPicPr/>
                <p:nvPr/>
              </p:nvPicPr>
              <p:blipFill>
                <a:blip r:embed="rId543"/>
                <a:stretch>
                  <a:fillRect/>
                </a:stretch>
              </p:blipFill>
              <p:spPr>
                <a:xfrm>
                  <a:off x="4594702" y="4399093"/>
                  <a:ext cx="13248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38" name="Ink 337">
                  <a:extLst>
                    <a:ext uri="{FF2B5EF4-FFF2-40B4-BE49-F238E27FC236}">
                      <a16:creationId xmlns:a16="http://schemas.microsoft.com/office/drawing/2014/main" id="{FD3C3B75-E223-9E91-2D8C-C5E2C7E77DEF}"/>
                    </a:ext>
                  </a:extLst>
                </p14:cNvPr>
                <p14:cNvContentPartPr/>
                <p14:nvPr/>
              </p14:nvContentPartPr>
              <p14:xfrm>
                <a:off x="4602262" y="4407373"/>
                <a:ext cx="653400" cy="304200"/>
              </p14:xfrm>
            </p:contentPart>
          </mc:Choice>
          <mc:Fallback xmlns="">
            <p:pic>
              <p:nvPicPr>
                <p:cNvPr id="338" name="Ink 337">
                  <a:extLst>
                    <a:ext uri="{FF2B5EF4-FFF2-40B4-BE49-F238E27FC236}">
                      <a16:creationId xmlns:a16="http://schemas.microsoft.com/office/drawing/2014/main" id="{FD3C3B75-E223-9E91-2D8C-C5E2C7E77DEF}"/>
                    </a:ext>
                  </a:extLst>
                </p:cNvPr>
                <p:cNvPicPr/>
                <p:nvPr/>
              </p:nvPicPr>
              <p:blipFill>
                <a:blip r:embed="rId545"/>
                <a:stretch>
                  <a:fillRect/>
                </a:stretch>
              </p:blipFill>
              <p:spPr>
                <a:xfrm>
                  <a:off x="4596142" y="4401253"/>
                  <a:ext cx="66564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39" name="Ink 338">
                  <a:extLst>
                    <a:ext uri="{FF2B5EF4-FFF2-40B4-BE49-F238E27FC236}">
                      <a16:creationId xmlns:a16="http://schemas.microsoft.com/office/drawing/2014/main" id="{70F07705-C4C1-7218-F330-19B1AC0A8C01}"/>
                    </a:ext>
                  </a:extLst>
                </p14:cNvPr>
                <p14:cNvContentPartPr/>
                <p14:nvPr/>
              </p14:nvContentPartPr>
              <p14:xfrm>
                <a:off x="5738782" y="4440493"/>
                <a:ext cx="116280" cy="212040"/>
              </p14:xfrm>
            </p:contentPart>
          </mc:Choice>
          <mc:Fallback xmlns="">
            <p:pic>
              <p:nvPicPr>
                <p:cNvPr id="339" name="Ink 338">
                  <a:extLst>
                    <a:ext uri="{FF2B5EF4-FFF2-40B4-BE49-F238E27FC236}">
                      <a16:creationId xmlns:a16="http://schemas.microsoft.com/office/drawing/2014/main" id="{70F07705-C4C1-7218-F330-19B1AC0A8C01}"/>
                    </a:ext>
                  </a:extLst>
                </p:cNvPr>
                <p:cNvPicPr/>
                <p:nvPr/>
              </p:nvPicPr>
              <p:blipFill>
                <a:blip r:embed="rId547"/>
                <a:stretch>
                  <a:fillRect/>
                </a:stretch>
              </p:blipFill>
              <p:spPr>
                <a:xfrm>
                  <a:off x="5732662" y="4434373"/>
                  <a:ext cx="128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40" name="Ink 339">
                  <a:extLst>
                    <a:ext uri="{FF2B5EF4-FFF2-40B4-BE49-F238E27FC236}">
                      <a16:creationId xmlns:a16="http://schemas.microsoft.com/office/drawing/2014/main" id="{CB4A80AE-6208-E358-4623-AFCF88393996}"/>
                    </a:ext>
                  </a:extLst>
                </p14:cNvPr>
                <p14:cNvContentPartPr/>
                <p14:nvPr/>
              </p14:nvContentPartPr>
              <p14:xfrm>
                <a:off x="5912662" y="4402693"/>
                <a:ext cx="271440" cy="193680"/>
              </p14:xfrm>
            </p:contentPart>
          </mc:Choice>
          <mc:Fallback xmlns="">
            <p:pic>
              <p:nvPicPr>
                <p:cNvPr id="340" name="Ink 339">
                  <a:extLst>
                    <a:ext uri="{FF2B5EF4-FFF2-40B4-BE49-F238E27FC236}">
                      <a16:creationId xmlns:a16="http://schemas.microsoft.com/office/drawing/2014/main" id="{CB4A80AE-6208-E358-4623-AFCF88393996}"/>
                    </a:ext>
                  </a:extLst>
                </p:cNvPr>
                <p:cNvPicPr/>
                <p:nvPr/>
              </p:nvPicPr>
              <p:blipFill>
                <a:blip r:embed="rId549"/>
                <a:stretch>
                  <a:fillRect/>
                </a:stretch>
              </p:blipFill>
              <p:spPr>
                <a:xfrm>
                  <a:off x="5906542" y="4396573"/>
                  <a:ext cx="2836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41" name="Ink 340">
                  <a:extLst>
                    <a:ext uri="{FF2B5EF4-FFF2-40B4-BE49-F238E27FC236}">
                      <a16:creationId xmlns:a16="http://schemas.microsoft.com/office/drawing/2014/main" id="{A1E4216A-4381-7411-1A53-65AAB201000C}"/>
                    </a:ext>
                  </a:extLst>
                </p14:cNvPr>
                <p14:cNvContentPartPr/>
                <p14:nvPr/>
              </p14:nvContentPartPr>
              <p14:xfrm>
                <a:off x="6149902" y="4380013"/>
                <a:ext cx="123480" cy="504000"/>
              </p14:xfrm>
            </p:contentPart>
          </mc:Choice>
          <mc:Fallback xmlns="">
            <p:pic>
              <p:nvPicPr>
                <p:cNvPr id="341" name="Ink 340">
                  <a:extLst>
                    <a:ext uri="{FF2B5EF4-FFF2-40B4-BE49-F238E27FC236}">
                      <a16:creationId xmlns:a16="http://schemas.microsoft.com/office/drawing/2014/main" id="{A1E4216A-4381-7411-1A53-65AAB201000C}"/>
                    </a:ext>
                  </a:extLst>
                </p:cNvPr>
                <p:cNvPicPr/>
                <p:nvPr/>
              </p:nvPicPr>
              <p:blipFill>
                <a:blip r:embed="rId551"/>
                <a:stretch>
                  <a:fillRect/>
                </a:stretch>
              </p:blipFill>
              <p:spPr>
                <a:xfrm>
                  <a:off x="6143782" y="4373893"/>
                  <a:ext cx="1357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42" name="Ink 341">
                  <a:extLst>
                    <a:ext uri="{FF2B5EF4-FFF2-40B4-BE49-F238E27FC236}">
                      <a16:creationId xmlns:a16="http://schemas.microsoft.com/office/drawing/2014/main" id="{796C7957-EF1C-7E19-B3D8-31ED59CEF938}"/>
                    </a:ext>
                  </a:extLst>
                </p14:cNvPr>
                <p14:cNvContentPartPr/>
                <p14:nvPr/>
              </p14:nvContentPartPr>
              <p14:xfrm>
                <a:off x="6333142" y="4388653"/>
                <a:ext cx="114480" cy="128160"/>
              </p14:xfrm>
            </p:contentPart>
          </mc:Choice>
          <mc:Fallback xmlns="">
            <p:pic>
              <p:nvPicPr>
                <p:cNvPr id="342" name="Ink 341">
                  <a:extLst>
                    <a:ext uri="{FF2B5EF4-FFF2-40B4-BE49-F238E27FC236}">
                      <a16:creationId xmlns:a16="http://schemas.microsoft.com/office/drawing/2014/main" id="{796C7957-EF1C-7E19-B3D8-31ED59CEF938}"/>
                    </a:ext>
                  </a:extLst>
                </p:cNvPr>
                <p:cNvPicPr/>
                <p:nvPr/>
              </p:nvPicPr>
              <p:blipFill>
                <a:blip r:embed="rId553"/>
                <a:stretch>
                  <a:fillRect/>
                </a:stretch>
              </p:blipFill>
              <p:spPr>
                <a:xfrm>
                  <a:off x="6327022" y="4382533"/>
                  <a:ext cx="126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43" name="Ink 342">
                  <a:extLst>
                    <a:ext uri="{FF2B5EF4-FFF2-40B4-BE49-F238E27FC236}">
                      <a16:creationId xmlns:a16="http://schemas.microsoft.com/office/drawing/2014/main" id="{02FDA128-9209-65DC-AC3C-CC3379D1D250}"/>
                    </a:ext>
                  </a:extLst>
                </p14:cNvPr>
                <p14:cNvContentPartPr/>
                <p14:nvPr/>
              </p14:nvContentPartPr>
              <p14:xfrm>
                <a:off x="6379582" y="4341853"/>
                <a:ext cx="108000" cy="266040"/>
              </p14:xfrm>
            </p:contentPart>
          </mc:Choice>
          <mc:Fallback xmlns="">
            <p:pic>
              <p:nvPicPr>
                <p:cNvPr id="343" name="Ink 342">
                  <a:extLst>
                    <a:ext uri="{FF2B5EF4-FFF2-40B4-BE49-F238E27FC236}">
                      <a16:creationId xmlns:a16="http://schemas.microsoft.com/office/drawing/2014/main" id="{02FDA128-9209-65DC-AC3C-CC3379D1D250}"/>
                    </a:ext>
                  </a:extLst>
                </p:cNvPr>
                <p:cNvPicPr/>
                <p:nvPr/>
              </p:nvPicPr>
              <p:blipFill>
                <a:blip r:embed="rId555"/>
                <a:stretch>
                  <a:fillRect/>
                </a:stretch>
              </p:blipFill>
              <p:spPr>
                <a:xfrm>
                  <a:off x="6373462" y="4335733"/>
                  <a:ext cx="120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50" name="Ink 349">
                  <a:extLst>
                    <a:ext uri="{FF2B5EF4-FFF2-40B4-BE49-F238E27FC236}">
                      <a16:creationId xmlns:a16="http://schemas.microsoft.com/office/drawing/2014/main" id="{FDF53208-3B03-D002-B98F-4847B9CD5439}"/>
                    </a:ext>
                  </a:extLst>
                </p14:cNvPr>
                <p14:cNvContentPartPr/>
                <p14:nvPr/>
              </p14:nvContentPartPr>
              <p14:xfrm>
                <a:off x="6565702" y="4331053"/>
                <a:ext cx="221400" cy="204120"/>
              </p14:xfrm>
            </p:contentPart>
          </mc:Choice>
          <mc:Fallback xmlns="">
            <p:pic>
              <p:nvPicPr>
                <p:cNvPr id="350" name="Ink 349">
                  <a:extLst>
                    <a:ext uri="{FF2B5EF4-FFF2-40B4-BE49-F238E27FC236}">
                      <a16:creationId xmlns:a16="http://schemas.microsoft.com/office/drawing/2014/main" id="{FDF53208-3B03-D002-B98F-4847B9CD5439}"/>
                    </a:ext>
                  </a:extLst>
                </p:cNvPr>
                <p:cNvPicPr/>
                <p:nvPr/>
              </p:nvPicPr>
              <p:blipFill>
                <a:blip r:embed="rId557"/>
                <a:stretch>
                  <a:fillRect/>
                </a:stretch>
              </p:blipFill>
              <p:spPr>
                <a:xfrm>
                  <a:off x="6559582" y="4324933"/>
                  <a:ext cx="233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51" name="Ink 350">
                  <a:extLst>
                    <a:ext uri="{FF2B5EF4-FFF2-40B4-BE49-F238E27FC236}">
                      <a16:creationId xmlns:a16="http://schemas.microsoft.com/office/drawing/2014/main" id="{751C4A42-D930-A62E-D706-B459CBA15357}"/>
                    </a:ext>
                  </a:extLst>
                </p14:cNvPr>
                <p14:cNvContentPartPr/>
                <p14:nvPr/>
              </p14:nvContentPartPr>
              <p14:xfrm>
                <a:off x="6810502" y="4329973"/>
                <a:ext cx="111240" cy="248040"/>
              </p14:xfrm>
            </p:contentPart>
          </mc:Choice>
          <mc:Fallback xmlns="">
            <p:pic>
              <p:nvPicPr>
                <p:cNvPr id="351" name="Ink 350">
                  <a:extLst>
                    <a:ext uri="{FF2B5EF4-FFF2-40B4-BE49-F238E27FC236}">
                      <a16:creationId xmlns:a16="http://schemas.microsoft.com/office/drawing/2014/main" id="{751C4A42-D930-A62E-D706-B459CBA15357}"/>
                    </a:ext>
                  </a:extLst>
                </p:cNvPr>
                <p:cNvPicPr/>
                <p:nvPr/>
              </p:nvPicPr>
              <p:blipFill>
                <a:blip r:embed="rId559"/>
                <a:stretch>
                  <a:fillRect/>
                </a:stretch>
              </p:blipFill>
              <p:spPr>
                <a:xfrm>
                  <a:off x="6804382" y="4323853"/>
                  <a:ext cx="1234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52" name="Ink 351">
                  <a:extLst>
                    <a:ext uri="{FF2B5EF4-FFF2-40B4-BE49-F238E27FC236}">
                      <a16:creationId xmlns:a16="http://schemas.microsoft.com/office/drawing/2014/main" id="{B751BDF9-FBD8-9DA6-B5B2-B386D3325995}"/>
                    </a:ext>
                  </a:extLst>
                </p14:cNvPr>
                <p14:cNvContentPartPr/>
                <p14:nvPr/>
              </p14:nvContentPartPr>
              <p14:xfrm>
                <a:off x="6975022" y="4341493"/>
                <a:ext cx="120600" cy="252360"/>
              </p14:xfrm>
            </p:contentPart>
          </mc:Choice>
          <mc:Fallback xmlns="">
            <p:pic>
              <p:nvPicPr>
                <p:cNvPr id="352" name="Ink 351">
                  <a:extLst>
                    <a:ext uri="{FF2B5EF4-FFF2-40B4-BE49-F238E27FC236}">
                      <a16:creationId xmlns:a16="http://schemas.microsoft.com/office/drawing/2014/main" id="{B751BDF9-FBD8-9DA6-B5B2-B386D3325995}"/>
                    </a:ext>
                  </a:extLst>
                </p:cNvPr>
                <p:cNvPicPr/>
                <p:nvPr/>
              </p:nvPicPr>
              <p:blipFill>
                <a:blip r:embed="rId561"/>
                <a:stretch>
                  <a:fillRect/>
                </a:stretch>
              </p:blipFill>
              <p:spPr>
                <a:xfrm>
                  <a:off x="6968902" y="4335373"/>
                  <a:ext cx="1328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53" name="Ink 352">
                  <a:extLst>
                    <a:ext uri="{FF2B5EF4-FFF2-40B4-BE49-F238E27FC236}">
                      <a16:creationId xmlns:a16="http://schemas.microsoft.com/office/drawing/2014/main" id="{F19AA568-BCAC-5694-E817-BE2EFD68F948}"/>
                    </a:ext>
                  </a:extLst>
                </p14:cNvPr>
                <p14:cNvContentPartPr/>
                <p14:nvPr/>
              </p14:nvContentPartPr>
              <p14:xfrm>
                <a:off x="7093102" y="4355893"/>
                <a:ext cx="360" cy="360"/>
              </p14:xfrm>
            </p:contentPart>
          </mc:Choice>
          <mc:Fallback xmlns="">
            <p:pic>
              <p:nvPicPr>
                <p:cNvPr id="353" name="Ink 352">
                  <a:extLst>
                    <a:ext uri="{FF2B5EF4-FFF2-40B4-BE49-F238E27FC236}">
                      <a16:creationId xmlns:a16="http://schemas.microsoft.com/office/drawing/2014/main" id="{F19AA568-BCAC-5694-E817-BE2EFD68F948}"/>
                    </a:ext>
                  </a:extLst>
                </p:cNvPr>
                <p:cNvPicPr/>
                <p:nvPr/>
              </p:nvPicPr>
              <p:blipFill>
                <a:blip r:embed="rId29"/>
                <a:stretch>
                  <a:fillRect/>
                </a:stretch>
              </p:blipFill>
              <p:spPr>
                <a:xfrm>
                  <a:off x="7086982" y="43497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354" name="Ink 353">
                  <a:extLst>
                    <a:ext uri="{FF2B5EF4-FFF2-40B4-BE49-F238E27FC236}">
                      <a16:creationId xmlns:a16="http://schemas.microsoft.com/office/drawing/2014/main" id="{46523FF8-77F1-835A-4F22-08BDAD173068}"/>
                    </a:ext>
                  </a:extLst>
                </p14:cNvPr>
                <p14:cNvContentPartPr/>
                <p14:nvPr/>
              </p14:nvContentPartPr>
              <p14:xfrm>
                <a:off x="7093102" y="4355893"/>
                <a:ext cx="153000" cy="181440"/>
              </p14:xfrm>
            </p:contentPart>
          </mc:Choice>
          <mc:Fallback xmlns="">
            <p:pic>
              <p:nvPicPr>
                <p:cNvPr id="354" name="Ink 353">
                  <a:extLst>
                    <a:ext uri="{FF2B5EF4-FFF2-40B4-BE49-F238E27FC236}">
                      <a16:creationId xmlns:a16="http://schemas.microsoft.com/office/drawing/2014/main" id="{46523FF8-77F1-835A-4F22-08BDAD173068}"/>
                    </a:ext>
                  </a:extLst>
                </p:cNvPr>
                <p:cNvPicPr/>
                <p:nvPr/>
              </p:nvPicPr>
              <p:blipFill>
                <a:blip r:embed="rId564"/>
                <a:stretch>
                  <a:fillRect/>
                </a:stretch>
              </p:blipFill>
              <p:spPr>
                <a:xfrm>
                  <a:off x="7086982" y="4349773"/>
                  <a:ext cx="165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355" name="Ink 354">
                  <a:extLst>
                    <a:ext uri="{FF2B5EF4-FFF2-40B4-BE49-F238E27FC236}">
                      <a16:creationId xmlns:a16="http://schemas.microsoft.com/office/drawing/2014/main" id="{C08F1ED7-F07E-CD52-75D1-FEB849B4BA13}"/>
                    </a:ext>
                  </a:extLst>
                </p14:cNvPr>
                <p14:cNvContentPartPr/>
                <p14:nvPr/>
              </p14:nvContentPartPr>
              <p14:xfrm>
                <a:off x="7290382" y="4364173"/>
                <a:ext cx="108360" cy="126360"/>
              </p14:xfrm>
            </p:contentPart>
          </mc:Choice>
          <mc:Fallback xmlns="">
            <p:pic>
              <p:nvPicPr>
                <p:cNvPr id="355" name="Ink 354">
                  <a:extLst>
                    <a:ext uri="{FF2B5EF4-FFF2-40B4-BE49-F238E27FC236}">
                      <a16:creationId xmlns:a16="http://schemas.microsoft.com/office/drawing/2014/main" id="{C08F1ED7-F07E-CD52-75D1-FEB849B4BA13}"/>
                    </a:ext>
                  </a:extLst>
                </p:cNvPr>
                <p:cNvPicPr/>
                <p:nvPr/>
              </p:nvPicPr>
              <p:blipFill>
                <a:blip r:embed="rId566"/>
                <a:stretch>
                  <a:fillRect/>
                </a:stretch>
              </p:blipFill>
              <p:spPr>
                <a:xfrm>
                  <a:off x="7284262" y="4358053"/>
                  <a:ext cx="1206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56" name="Ink 355">
                  <a:extLst>
                    <a:ext uri="{FF2B5EF4-FFF2-40B4-BE49-F238E27FC236}">
                      <a16:creationId xmlns:a16="http://schemas.microsoft.com/office/drawing/2014/main" id="{9191A895-630A-C8D5-8BC1-7A816F6A1B78}"/>
                    </a:ext>
                  </a:extLst>
                </p14:cNvPr>
                <p14:cNvContentPartPr/>
                <p14:nvPr/>
              </p14:nvContentPartPr>
              <p14:xfrm>
                <a:off x="7416742" y="4293973"/>
                <a:ext cx="177120" cy="197280"/>
              </p14:xfrm>
            </p:contentPart>
          </mc:Choice>
          <mc:Fallback xmlns="">
            <p:pic>
              <p:nvPicPr>
                <p:cNvPr id="356" name="Ink 355">
                  <a:extLst>
                    <a:ext uri="{FF2B5EF4-FFF2-40B4-BE49-F238E27FC236}">
                      <a16:creationId xmlns:a16="http://schemas.microsoft.com/office/drawing/2014/main" id="{9191A895-630A-C8D5-8BC1-7A816F6A1B78}"/>
                    </a:ext>
                  </a:extLst>
                </p:cNvPr>
                <p:cNvPicPr/>
                <p:nvPr/>
              </p:nvPicPr>
              <p:blipFill>
                <a:blip r:embed="rId568"/>
                <a:stretch>
                  <a:fillRect/>
                </a:stretch>
              </p:blipFill>
              <p:spPr>
                <a:xfrm>
                  <a:off x="7410622" y="4287853"/>
                  <a:ext cx="189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57" name="Ink 356">
                  <a:extLst>
                    <a:ext uri="{FF2B5EF4-FFF2-40B4-BE49-F238E27FC236}">
                      <a16:creationId xmlns:a16="http://schemas.microsoft.com/office/drawing/2014/main" id="{E3411141-815A-94FC-0DB3-AF984AB9B36F}"/>
                    </a:ext>
                  </a:extLst>
                </p14:cNvPr>
                <p14:cNvContentPartPr/>
                <p14:nvPr/>
              </p14:nvContentPartPr>
              <p14:xfrm>
                <a:off x="7188862" y="4168333"/>
                <a:ext cx="101520" cy="4320"/>
              </p14:xfrm>
            </p:contentPart>
          </mc:Choice>
          <mc:Fallback xmlns="">
            <p:pic>
              <p:nvPicPr>
                <p:cNvPr id="357" name="Ink 356">
                  <a:extLst>
                    <a:ext uri="{FF2B5EF4-FFF2-40B4-BE49-F238E27FC236}">
                      <a16:creationId xmlns:a16="http://schemas.microsoft.com/office/drawing/2014/main" id="{E3411141-815A-94FC-0DB3-AF984AB9B36F}"/>
                    </a:ext>
                  </a:extLst>
                </p:cNvPr>
                <p:cNvPicPr/>
                <p:nvPr/>
              </p:nvPicPr>
              <p:blipFill>
                <a:blip r:embed="rId570"/>
                <a:stretch>
                  <a:fillRect/>
                </a:stretch>
              </p:blipFill>
              <p:spPr>
                <a:xfrm>
                  <a:off x="7182742" y="4162213"/>
                  <a:ext cx="11376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58" name="Ink 357">
                  <a:extLst>
                    <a:ext uri="{FF2B5EF4-FFF2-40B4-BE49-F238E27FC236}">
                      <a16:creationId xmlns:a16="http://schemas.microsoft.com/office/drawing/2014/main" id="{C8216754-1E27-7201-04E8-AB48BA4A148D}"/>
                    </a:ext>
                  </a:extLst>
                </p14:cNvPr>
                <p14:cNvContentPartPr/>
                <p14:nvPr/>
              </p14:nvContentPartPr>
              <p14:xfrm>
                <a:off x="7947382" y="4296853"/>
                <a:ext cx="282600" cy="199080"/>
              </p14:xfrm>
            </p:contentPart>
          </mc:Choice>
          <mc:Fallback xmlns="">
            <p:pic>
              <p:nvPicPr>
                <p:cNvPr id="358" name="Ink 357">
                  <a:extLst>
                    <a:ext uri="{FF2B5EF4-FFF2-40B4-BE49-F238E27FC236}">
                      <a16:creationId xmlns:a16="http://schemas.microsoft.com/office/drawing/2014/main" id="{C8216754-1E27-7201-04E8-AB48BA4A148D}"/>
                    </a:ext>
                  </a:extLst>
                </p:cNvPr>
                <p:cNvPicPr/>
                <p:nvPr/>
              </p:nvPicPr>
              <p:blipFill>
                <a:blip r:embed="rId572"/>
                <a:stretch>
                  <a:fillRect/>
                </a:stretch>
              </p:blipFill>
              <p:spPr>
                <a:xfrm>
                  <a:off x="7941262" y="4290733"/>
                  <a:ext cx="2948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59" name="Ink 358">
                  <a:extLst>
                    <a:ext uri="{FF2B5EF4-FFF2-40B4-BE49-F238E27FC236}">
                      <a16:creationId xmlns:a16="http://schemas.microsoft.com/office/drawing/2014/main" id="{494ED1A8-D699-8048-EA7D-C15F84E669D3}"/>
                    </a:ext>
                  </a:extLst>
                </p14:cNvPr>
                <p14:cNvContentPartPr/>
                <p14:nvPr/>
              </p14:nvContentPartPr>
              <p14:xfrm>
                <a:off x="8246902" y="4254733"/>
                <a:ext cx="111240" cy="171360"/>
              </p14:xfrm>
            </p:contentPart>
          </mc:Choice>
          <mc:Fallback xmlns="">
            <p:pic>
              <p:nvPicPr>
                <p:cNvPr id="359" name="Ink 358">
                  <a:extLst>
                    <a:ext uri="{FF2B5EF4-FFF2-40B4-BE49-F238E27FC236}">
                      <a16:creationId xmlns:a16="http://schemas.microsoft.com/office/drawing/2014/main" id="{494ED1A8-D699-8048-EA7D-C15F84E669D3}"/>
                    </a:ext>
                  </a:extLst>
                </p:cNvPr>
                <p:cNvPicPr/>
                <p:nvPr/>
              </p:nvPicPr>
              <p:blipFill>
                <a:blip r:embed="rId574"/>
                <a:stretch>
                  <a:fillRect/>
                </a:stretch>
              </p:blipFill>
              <p:spPr>
                <a:xfrm>
                  <a:off x="8240782" y="4248613"/>
                  <a:ext cx="1234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60" name="Ink 359">
                  <a:extLst>
                    <a:ext uri="{FF2B5EF4-FFF2-40B4-BE49-F238E27FC236}">
                      <a16:creationId xmlns:a16="http://schemas.microsoft.com/office/drawing/2014/main" id="{2F0B15B3-6AB9-8F2A-F48A-FDD4ED6FD5DB}"/>
                    </a:ext>
                  </a:extLst>
                </p14:cNvPr>
                <p14:cNvContentPartPr/>
                <p14:nvPr/>
              </p14:nvContentPartPr>
              <p14:xfrm>
                <a:off x="8409262" y="4004893"/>
                <a:ext cx="470880" cy="457200"/>
              </p14:xfrm>
            </p:contentPart>
          </mc:Choice>
          <mc:Fallback xmlns="">
            <p:pic>
              <p:nvPicPr>
                <p:cNvPr id="360" name="Ink 359">
                  <a:extLst>
                    <a:ext uri="{FF2B5EF4-FFF2-40B4-BE49-F238E27FC236}">
                      <a16:creationId xmlns:a16="http://schemas.microsoft.com/office/drawing/2014/main" id="{2F0B15B3-6AB9-8F2A-F48A-FDD4ED6FD5DB}"/>
                    </a:ext>
                  </a:extLst>
                </p:cNvPr>
                <p:cNvPicPr/>
                <p:nvPr/>
              </p:nvPicPr>
              <p:blipFill>
                <a:blip r:embed="rId576"/>
                <a:stretch>
                  <a:fillRect/>
                </a:stretch>
              </p:blipFill>
              <p:spPr>
                <a:xfrm>
                  <a:off x="8403142" y="3998773"/>
                  <a:ext cx="48312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61" name="Ink 360">
                  <a:extLst>
                    <a:ext uri="{FF2B5EF4-FFF2-40B4-BE49-F238E27FC236}">
                      <a16:creationId xmlns:a16="http://schemas.microsoft.com/office/drawing/2014/main" id="{981D7AE1-9D36-624A-2026-C1CEE59A9886}"/>
                    </a:ext>
                  </a:extLst>
                </p14:cNvPr>
                <p14:cNvContentPartPr/>
                <p14:nvPr/>
              </p14:nvContentPartPr>
              <p14:xfrm>
                <a:off x="9090742" y="4017133"/>
                <a:ext cx="161640" cy="436320"/>
              </p14:xfrm>
            </p:contentPart>
          </mc:Choice>
          <mc:Fallback xmlns="">
            <p:pic>
              <p:nvPicPr>
                <p:cNvPr id="361" name="Ink 360">
                  <a:extLst>
                    <a:ext uri="{FF2B5EF4-FFF2-40B4-BE49-F238E27FC236}">
                      <a16:creationId xmlns:a16="http://schemas.microsoft.com/office/drawing/2014/main" id="{981D7AE1-9D36-624A-2026-C1CEE59A9886}"/>
                    </a:ext>
                  </a:extLst>
                </p:cNvPr>
                <p:cNvPicPr/>
                <p:nvPr/>
              </p:nvPicPr>
              <p:blipFill>
                <a:blip r:embed="rId578"/>
                <a:stretch>
                  <a:fillRect/>
                </a:stretch>
              </p:blipFill>
              <p:spPr>
                <a:xfrm>
                  <a:off x="9084622" y="4011013"/>
                  <a:ext cx="17388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62" name="Ink 361">
                  <a:extLst>
                    <a:ext uri="{FF2B5EF4-FFF2-40B4-BE49-F238E27FC236}">
                      <a16:creationId xmlns:a16="http://schemas.microsoft.com/office/drawing/2014/main" id="{DD0F5814-C3CB-89FB-A9A9-FD1FDC7148EC}"/>
                    </a:ext>
                  </a:extLst>
                </p14:cNvPr>
                <p14:cNvContentPartPr/>
                <p14:nvPr/>
              </p14:nvContentPartPr>
              <p14:xfrm>
                <a:off x="9633982" y="4045933"/>
                <a:ext cx="54720" cy="311760"/>
              </p14:xfrm>
            </p:contentPart>
          </mc:Choice>
          <mc:Fallback xmlns="">
            <p:pic>
              <p:nvPicPr>
                <p:cNvPr id="362" name="Ink 361">
                  <a:extLst>
                    <a:ext uri="{FF2B5EF4-FFF2-40B4-BE49-F238E27FC236}">
                      <a16:creationId xmlns:a16="http://schemas.microsoft.com/office/drawing/2014/main" id="{DD0F5814-C3CB-89FB-A9A9-FD1FDC7148EC}"/>
                    </a:ext>
                  </a:extLst>
                </p:cNvPr>
                <p:cNvPicPr/>
                <p:nvPr/>
              </p:nvPicPr>
              <p:blipFill>
                <a:blip r:embed="rId580"/>
                <a:stretch>
                  <a:fillRect/>
                </a:stretch>
              </p:blipFill>
              <p:spPr>
                <a:xfrm>
                  <a:off x="9627862" y="4039813"/>
                  <a:ext cx="6696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63" name="Ink 362">
                  <a:extLst>
                    <a:ext uri="{FF2B5EF4-FFF2-40B4-BE49-F238E27FC236}">
                      <a16:creationId xmlns:a16="http://schemas.microsoft.com/office/drawing/2014/main" id="{1B998FD9-F4B8-4EDB-492E-5268BCB22502}"/>
                    </a:ext>
                  </a:extLst>
                </p14:cNvPr>
                <p14:cNvContentPartPr/>
                <p14:nvPr/>
              </p14:nvContentPartPr>
              <p14:xfrm>
                <a:off x="9638302" y="4219813"/>
                <a:ext cx="204120" cy="56880"/>
              </p14:xfrm>
            </p:contentPart>
          </mc:Choice>
          <mc:Fallback xmlns="">
            <p:pic>
              <p:nvPicPr>
                <p:cNvPr id="363" name="Ink 362">
                  <a:extLst>
                    <a:ext uri="{FF2B5EF4-FFF2-40B4-BE49-F238E27FC236}">
                      <a16:creationId xmlns:a16="http://schemas.microsoft.com/office/drawing/2014/main" id="{1B998FD9-F4B8-4EDB-492E-5268BCB22502}"/>
                    </a:ext>
                  </a:extLst>
                </p:cNvPr>
                <p:cNvPicPr/>
                <p:nvPr/>
              </p:nvPicPr>
              <p:blipFill>
                <a:blip r:embed="rId582"/>
                <a:stretch>
                  <a:fillRect/>
                </a:stretch>
              </p:blipFill>
              <p:spPr>
                <a:xfrm>
                  <a:off x="9632182" y="4213693"/>
                  <a:ext cx="2163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64" name="Ink 363">
                  <a:extLst>
                    <a:ext uri="{FF2B5EF4-FFF2-40B4-BE49-F238E27FC236}">
                      <a16:creationId xmlns:a16="http://schemas.microsoft.com/office/drawing/2014/main" id="{067C379B-33B4-0B65-64B2-605A38FE6D31}"/>
                    </a:ext>
                  </a:extLst>
                </p14:cNvPr>
                <p14:cNvContentPartPr/>
                <p14:nvPr/>
              </p14:nvContentPartPr>
              <p14:xfrm>
                <a:off x="9846742" y="4192813"/>
                <a:ext cx="122040" cy="153360"/>
              </p14:xfrm>
            </p:contentPart>
          </mc:Choice>
          <mc:Fallback xmlns="">
            <p:pic>
              <p:nvPicPr>
                <p:cNvPr id="364" name="Ink 363">
                  <a:extLst>
                    <a:ext uri="{FF2B5EF4-FFF2-40B4-BE49-F238E27FC236}">
                      <a16:creationId xmlns:a16="http://schemas.microsoft.com/office/drawing/2014/main" id="{067C379B-33B4-0B65-64B2-605A38FE6D31}"/>
                    </a:ext>
                  </a:extLst>
                </p:cNvPr>
                <p:cNvPicPr/>
                <p:nvPr/>
              </p:nvPicPr>
              <p:blipFill>
                <a:blip r:embed="rId584"/>
                <a:stretch>
                  <a:fillRect/>
                </a:stretch>
              </p:blipFill>
              <p:spPr>
                <a:xfrm>
                  <a:off x="9840622" y="4186693"/>
                  <a:ext cx="1342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65" name="Ink 364">
                  <a:extLst>
                    <a:ext uri="{FF2B5EF4-FFF2-40B4-BE49-F238E27FC236}">
                      <a16:creationId xmlns:a16="http://schemas.microsoft.com/office/drawing/2014/main" id="{089B8E34-DEAB-AAFD-2384-D57ACE23D822}"/>
                    </a:ext>
                  </a:extLst>
                </p14:cNvPr>
                <p14:cNvContentPartPr/>
                <p14:nvPr/>
              </p14:nvContentPartPr>
              <p14:xfrm>
                <a:off x="10372702" y="4122613"/>
                <a:ext cx="132840" cy="140760"/>
              </p14:xfrm>
            </p:contentPart>
          </mc:Choice>
          <mc:Fallback xmlns="">
            <p:pic>
              <p:nvPicPr>
                <p:cNvPr id="365" name="Ink 364">
                  <a:extLst>
                    <a:ext uri="{FF2B5EF4-FFF2-40B4-BE49-F238E27FC236}">
                      <a16:creationId xmlns:a16="http://schemas.microsoft.com/office/drawing/2014/main" id="{089B8E34-DEAB-AAFD-2384-D57ACE23D822}"/>
                    </a:ext>
                  </a:extLst>
                </p:cNvPr>
                <p:cNvPicPr/>
                <p:nvPr/>
              </p:nvPicPr>
              <p:blipFill>
                <a:blip r:embed="rId586"/>
                <a:stretch>
                  <a:fillRect/>
                </a:stretch>
              </p:blipFill>
              <p:spPr>
                <a:xfrm>
                  <a:off x="10366582" y="4116493"/>
                  <a:ext cx="1450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66" name="Ink 365">
                  <a:extLst>
                    <a:ext uri="{FF2B5EF4-FFF2-40B4-BE49-F238E27FC236}">
                      <a16:creationId xmlns:a16="http://schemas.microsoft.com/office/drawing/2014/main" id="{C19A955A-EF56-99DB-7549-6D0DE5FCE9EC}"/>
                    </a:ext>
                  </a:extLst>
                </p14:cNvPr>
                <p14:cNvContentPartPr/>
                <p14:nvPr/>
              </p14:nvContentPartPr>
              <p14:xfrm>
                <a:off x="10305382" y="4141333"/>
                <a:ext cx="90720" cy="347400"/>
              </p14:xfrm>
            </p:contentPart>
          </mc:Choice>
          <mc:Fallback xmlns="">
            <p:pic>
              <p:nvPicPr>
                <p:cNvPr id="366" name="Ink 365">
                  <a:extLst>
                    <a:ext uri="{FF2B5EF4-FFF2-40B4-BE49-F238E27FC236}">
                      <a16:creationId xmlns:a16="http://schemas.microsoft.com/office/drawing/2014/main" id="{C19A955A-EF56-99DB-7549-6D0DE5FCE9EC}"/>
                    </a:ext>
                  </a:extLst>
                </p:cNvPr>
                <p:cNvPicPr/>
                <p:nvPr/>
              </p:nvPicPr>
              <p:blipFill>
                <a:blip r:embed="rId588"/>
                <a:stretch>
                  <a:fillRect/>
                </a:stretch>
              </p:blipFill>
              <p:spPr>
                <a:xfrm>
                  <a:off x="10299262" y="4135213"/>
                  <a:ext cx="10296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67" name="Ink 366">
                  <a:extLst>
                    <a:ext uri="{FF2B5EF4-FFF2-40B4-BE49-F238E27FC236}">
                      <a16:creationId xmlns:a16="http://schemas.microsoft.com/office/drawing/2014/main" id="{43504523-2840-82CE-363A-B6AADE2A6D31}"/>
                    </a:ext>
                  </a:extLst>
                </p14:cNvPr>
                <p14:cNvContentPartPr/>
                <p14:nvPr/>
              </p14:nvContentPartPr>
              <p14:xfrm>
                <a:off x="10546582" y="4115773"/>
                <a:ext cx="111600" cy="198360"/>
              </p14:xfrm>
            </p:contentPart>
          </mc:Choice>
          <mc:Fallback xmlns="">
            <p:pic>
              <p:nvPicPr>
                <p:cNvPr id="367" name="Ink 366">
                  <a:extLst>
                    <a:ext uri="{FF2B5EF4-FFF2-40B4-BE49-F238E27FC236}">
                      <a16:creationId xmlns:a16="http://schemas.microsoft.com/office/drawing/2014/main" id="{43504523-2840-82CE-363A-B6AADE2A6D31}"/>
                    </a:ext>
                  </a:extLst>
                </p:cNvPr>
                <p:cNvPicPr/>
                <p:nvPr/>
              </p:nvPicPr>
              <p:blipFill>
                <a:blip r:embed="rId590"/>
                <a:stretch>
                  <a:fillRect/>
                </a:stretch>
              </p:blipFill>
              <p:spPr>
                <a:xfrm>
                  <a:off x="10540462" y="4109653"/>
                  <a:ext cx="1238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68" name="Ink 367">
                  <a:extLst>
                    <a:ext uri="{FF2B5EF4-FFF2-40B4-BE49-F238E27FC236}">
                      <a16:creationId xmlns:a16="http://schemas.microsoft.com/office/drawing/2014/main" id="{5869C4AF-5432-E31D-CBA4-428EB82FFFF1}"/>
                    </a:ext>
                  </a:extLst>
                </p14:cNvPr>
                <p14:cNvContentPartPr/>
                <p14:nvPr/>
              </p14:nvContentPartPr>
              <p14:xfrm>
                <a:off x="10666462" y="4112173"/>
                <a:ext cx="174240" cy="155880"/>
              </p14:xfrm>
            </p:contentPart>
          </mc:Choice>
          <mc:Fallback xmlns="">
            <p:pic>
              <p:nvPicPr>
                <p:cNvPr id="368" name="Ink 367">
                  <a:extLst>
                    <a:ext uri="{FF2B5EF4-FFF2-40B4-BE49-F238E27FC236}">
                      <a16:creationId xmlns:a16="http://schemas.microsoft.com/office/drawing/2014/main" id="{5869C4AF-5432-E31D-CBA4-428EB82FFFF1}"/>
                    </a:ext>
                  </a:extLst>
                </p:cNvPr>
                <p:cNvPicPr/>
                <p:nvPr/>
              </p:nvPicPr>
              <p:blipFill>
                <a:blip r:embed="rId592"/>
                <a:stretch>
                  <a:fillRect/>
                </a:stretch>
              </p:blipFill>
              <p:spPr>
                <a:xfrm>
                  <a:off x="10660342" y="4106053"/>
                  <a:ext cx="18648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69" name="Ink 368">
                  <a:extLst>
                    <a:ext uri="{FF2B5EF4-FFF2-40B4-BE49-F238E27FC236}">
                      <a16:creationId xmlns:a16="http://schemas.microsoft.com/office/drawing/2014/main" id="{2D9BB286-29DF-4981-75D5-C350D04662E5}"/>
                    </a:ext>
                  </a:extLst>
                </p14:cNvPr>
                <p14:cNvContentPartPr/>
                <p14:nvPr/>
              </p14:nvContentPartPr>
              <p14:xfrm>
                <a:off x="10846102" y="3949093"/>
                <a:ext cx="353880" cy="340920"/>
              </p14:xfrm>
            </p:contentPart>
          </mc:Choice>
          <mc:Fallback xmlns="">
            <p:pic>
              <p:nvPicPr>
                <p:cNvPr id="369" name="Ink 368">
                  <a:extLst>
                    <a:ext uri="{FF2B5EF4-FFF2-40B4-BE49-F238E27FC236}">
                      <a16:creationId xmlns:a16="http://schemas.microsoft.com/office/drawing/2014/main" id="{2D9BB286-29DF-4981-75D5-C350D04662E5}"/>
                    </a:ext>
                  </a:extLst>
                </p:cNvPr>
                <p:cNvPicPr/>
                <p:nvPr/>
              </p:nvPicPr>
              <p:blipFill>
                <a:blip r:embed="rId594"/>
                <a:stretch>
                  <a:fillRect/>
                </a:stretch>
              </p:blipFill>
              <p:spPr>
                <a:xfrm>
                  <a:off x="10839982" y="3942973"/>
                  <a:ext cx="3661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70" name="Ink 369">
                  <a:extLst>
                    <a:ext uri="{FF2B5EF4-FFF2-40B4-BE49-F238E27FC236}">
                      <a16:creationId xmlns:a16="http://schemas.microsoft.com/office/drawing/2014/main" id="{48E7E252-2764-D619-4105-399642A4C8CE}"/>
                    </a:ext>
                  </a:extLst>
                </p14:cNvPr>
                <p14:cNvContentPartPr/>
                <p14:nvPr/>
              </p14:nvContentPartPr>
              <p14:xfrm>
                <a:off x="11248222" y="3899053"/>
                <a:ext cx="13320" cy="40320"/>
              </p14:xfrm>
            </p:contentPart>
          </mc:Choice>
          <mc:Fallback xmlns="">
            <p:pic>
              <p:nvPicPr>
                <p:cNvPr id="370" name="Ink 369">
                  <a:extLst>
                    <a:ext uri="{FF2B5EF4-FFF2-40B4-BE49-F238E27FC236}">
                      <a16:creationId xmlns:a16="http://schemas.microsoft.com/office/drawing/2014/main" id="{48E7E252-2764-D619-4105-399642A4C8CE}"/>
                    </a:ext>
                  </a:extLst>
                </p:cNvPr>
                <p:cNvPicPr/>
                <p:nvPr/>
              </p:nvPicPr>
              <p:blipFill>
                <a:blip r:embed="rId596"/>
                <a:stretch>
                  <a:fillRect/>
                </a:stretch>
              </p:blipFill>
              <p:spPr>
                <a:xfrm>
                  <a:off x="11242102" y="3892933"/>
                  <a:ext cx="25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71" name="Ink 370">
                  <a:extLst>
                    <a:ext uri="{FF2B5EF4-FFF2-40B4-BE49-F238E27FC236}">
                      <a16:creationId xmlns:a16="http://schemas.microsoft.com/office/drawing/2014/main" id="{8FC57D18-5547-DF8D-70F2-BF3AB97F5D58}"/>
                    </a:ext>
                  </a:extLst>
                </p14:cNvPr>
                <p14:cNvContentPartPr/>
                <p14:nvPr/>
              </p14:nvContentPartPr>
              <p14:xfrm>
                <a:off x="11339302" y="4115053"/>
                <a:ext cx="136080" cy="156600"/>
              </p14:xfrm>
            </p:contentPart>
          </mc:Choice>
          <mc:Fallback xmlns="">
            <p:pic>
              <p:nvPicPr>
                <p:cNvPr id="371" name="Ink 370">
                  <a:extLst>
                    <a:ext uri="{FF2B5EF4-FFF2-40B4-BE49-F238E27FC236}">
                      <a16:creationId xmlns:a16="http://schemas.microsoft.com/office/drawing/2014/main" id="{8FC57D18-5547-DF8D-70F2-BF3AB97F5D58}"/>
                    </a:ext>
                  </a:extLst>
                </p:cNvPr>
                <p:cNvPicPr/>
                <p:nvPr/>
              </p:nvPicPr>
              <p:blipFill>
                <a:blip r:embed="rId598"/>
                <a:stretch>
                  <a:fillRect/>
                </a:stretch>
              </p:blipFill>
              <p:spPr>
                <a:xfrm>
                  <a:off x="11333182" y="4108933"/>
                  <a:ext cx="1483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72" name="Ink 371">
                  <a:extLst>
                    <a:ext uri="{FF2B5EF4-FFF2-40B4-BE49-F238E27FC236}">
                      <a16:creationId xmlns:a16="http://schemas.microsoft.com/office/drawing/2014/main" id="{E7E74958-E112-BFD5-0D6E-5E8F68DE7739}"/>
                    </a:ext>
                  </a:extLst>
                </p14:cNvPr>
                <p14:cNvContentPartPr/>
                <p14:nvPr/>
              </p14:nvContentPartPr>
              <p14:xfrm>
                <a:off x="11558902" y="3921373"/>
                <a:ext cx="26280" cy="310320"/>
              </p14:xfrm>
            </p:contentPart>
          </mc:Choice>
          <mc:Fallback xmlns="">
            <p:pic>
              <p:nvPicPr>
                <p:cNvPr id="372" name="Ink 371">
                  <a:extLst>
                    <a:ext uri="{FF2B5EF4-FFF2-40B4-BE49-F238E27FC236}">
                      <a16:creationId xmlns:a16="http://schemas.microsoft.com/office/drawing/2014/main" id="{E7E74958-E112-BFD5-0D6E-5E8F68DE7739}"/>
                    </a:ext>
                  </a:extLst>
                </p:cNvPr>
                <p:cNvPicPr/>
                <p:nvPr/>
              </p:nvPicPr>
              <p:blipFill>
                <a:blip r:embed="rId600"/>
                <a:stretch>
                  <a:fillRect/>
                </a:stretch>
              </p:blipFill>
              <p:spPr>
                <a:xfrm>
                  <a:off x="11552782" y="3915253"/>
                  <a:ext cx="385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73" name="Ink 372">
                  <a:extLst>
                    <a:ext uri="{FF2B5EF4-FFF2-40B4-BE49-F238E27FC236}">
                      <a16:creationId xmlns:a16="http://schemas.microsoft.com/office/drawing/2014/main" id="{7EA84356-0694-A2B2-23AC-D5A98DBE0F39}"/>
                    </a:ext>
                  </a:extLst>
                </p14:cNvPr>
                <p14:cNvContentPartPr/>
                <p14:nvPr/>
              </p14:nvContentPartPr>
              <p14:xfrm>
                <a:off x="11527582" y="4088773"/>
                <a:ext cx="251280" cy="87480"/>
              </p14:xfrm>
            </p:contentPart>
          </mc:Choice>
          <mc:Fallback xmlns="">
            <p:pic>
              <p:nvPicPr>
                <p:cNvPr id="373" name="Ink 372">
                  <a:extLst>
                    <a:ext uri="{FF2B5EF4-FFF2-40B4-BE49-F238E27FC236}">
                      <a16:creationId xmlns:a16="http://schemas.microsoft.com/office/drawing/2014/main" id="{7EA84356-0694-A2B2-23AC-D5A98DBE0F39}"/>
                    </a:ext>
                  </a:extLst>
                </p:cNvPr>
                <p:cNvPicPr/>
                <p:nvPr/>
              </p:nvPicPr>
              <p:blipFill>
                <a:blip r:embed="rId602"/>
                <a:stretch>
                  <a:fillRect/>
                </a:stretch>
              </p:blipFill>
              <p:spPr>
                <a:xfrm>
                  <a:off x="11521462" y="4082653"/>
                  <a:ext cx="2635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78" name="Ink 377">
                  <a:extLst>
                    <a:ext uri="{FF2B5EF4-FFF2-40B4-BE49-F238E27FC236}">
                      <a16:creationId xmlns:a16="http://schemas.microsoft.com/office/drawing/2014/main" id="{0F8CD842-A4E6-40A8-7B09-E3855F30EA93}"/>
                    </a:ext>
                  </a:extLst>
                </p14:cNvPr>
                <p14:cNvContentPartPr/>
                <p14:nvPr/>
              </p14:nvContentPartPr>
              <p14:xfrm>
                <a:off x="565582" y="5333293"/>
                <a:ext cx="132840" cy="354600"/>
              </p14:xfrm>
            </p:contentPart>
          </mc:Choice>
          <mc:Fallback xmlns="">
            <p:pic>
              <p:nvPicPr>
                <p:cNvPr id="378" name="Ink 377">
                  <a:extLst>
                    <a:ext uri="{FF2B5EF4-FFF2-40B4-BE49-F238E27FC236}">
                      <a16:creationId xmlns:a16="http://schemas.microsoft.com/office/drawing/2014/main" id="{0F8CD842-A4E6-40A8-7B09-E3855F30EA93}"/>
                    </a:ext>
                  </a:extLst>
                </p:cNvPr>
                <p:cNvPicPr/>
                <p:nvPr/>
              </p:nvPicPr>
              <p:blipFill>
                <a:blip r:embed="rId604"/>
                <a:stretch>
                  <a:fillRect/>
                </a:stretch>
              </p:blipFill>
              <p:spPr>
                <a:xfrm>
                  <a:off x="559462" y="5327173"/>
                  <a:ext cx="14508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79" name="Ink 378">
                  <a:extLst>
                    <a:ext uri="{FF2B5EF4-FFF2-40B4-BE49-F238E27FC236}">
                      <a16:creationId xmlns:a16="http://schemas.microsoft.com/office/drawing/2014/main" id="{84A963BB-0797-16D4-6C20-B1B303791DF8}"/>
                    </a:ext>
                  </a:extLst>
                </p14:cNvPr>
                <p14:cNvContentPartPr/>
                <p14:nvPr/>
              </p14:nvContentPartPr>
              <p14:xfrm>
                <a:off x="584302" y="5526253"/>
                <a:ext cx="155880" cy="60840"/>
              </p14:xfrm>
            </p:contentPart>
          </mc:Choice>
          <mc:Fallback xmlns="">
            <p:pic>
              <p:nvPicPr>
                <p:cNvPr id="379" name="Ink 378">
                  <a:extLst>
                    <a:ext uri="{FF2B5EF4-FFF2-40B4-BE49-F238E27FC236}">
                      <a16:creationId xmlns:a16="http://schemas.microsoft.com/office/drawing/2014/main" id="{84A963BB-0797-16D4-6C20-B1B303791DF8}"/>
                    </a:ext>
                  </a:extLst>
                </p:cNvPr>
                <p:cNvPicPr/>
                <p:nvPr/>
              </p:nvPicPr>
              <p:blipFill>
                <a:blip r:embed="rId606"/>
                <a:stretch>
                  <a:fillRect/>
                </a:stretch>
              </p:blipFill>
              <p:spPr>
                <a:xfrm>
                  <a:off x="578182" y="5520133"/>
                  <a:ext cx="1681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80" name="Ink 379">
                  <a:extLst>
                    <a:ext uri="{FF2B5EF4-FFF2-40B4-BE49-F238E27FC236}">
                      <a16:creationId xmlns:a16="http://schemas.microsoft.com/office/drawing/2014/main" id="{5C7ED7AC-B283-C233-C3C5-3B33184FD604}"/>
                    </a:ext>
                  </a:extLst>
                </p14:cNvPr>
                <p14:cNvContentPartPr/>
                <p14:nvPr/>
              </p14:nvContentPartPr>
              <p14:xfrm>
                <a:off x="732262" y="5346613"/>
                <a:ext cx="504000" cy="329040"/>
              </p14:xfrm>
            </p:contentPart>
          </mc:Choice>
          <mc:Fallback xmlns="">
            <p:pic>
              <p:nvPicPr>
                <p:cNvPr id="380" name="Ink 379">
                  <a:extLst>
                    <a:ext uri="{FF2B5EF4-FFF2-40B4-BE49-F238E27FC236}">
                      <a16:creationId xmlns:a16="http://schemas.microsoft.com/office/drawing/2014/main" id="{5C7ED7AC-B283-C233-C3C5-3B33184FD604}"/>
                    </a:ext>
                  </a:extLst>
                </p:cNvPr>
                <p:cNvPicPr/>
                <p:nvPr/>
              </p:nvPicPr>
              <p:blipFill>
                <a:blip r:embed="rId608"/>
                <a:stretch>
                  <a:fillRect/>
                </a:stretch>
              </p:blipFill>
              <p:spPr>
                <a:xfrm>
                  <a:off x="726142" y="5340493"/>
                  <a:ext cx="5162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81" name="Ink 380">
                  <a:extLst>
                    <a:ext uri="{FF2B5EF4-FFF2-40B4-BE49-F238E27FC236}">
                      <a16:creationId xmlns:a16="http://schemas.microsoft.com/office/drawing/2014/main" id="{0720375C-0AE6-F292-3F49-B1F7BE3ADBD7}"/>
                    </a:ext>
                  </a:extLst>
                </p14:cNvPr>
                <p14:cNvContentPartPr/>
                <p14:nvPr/>
              </p14:nvContentPartPr>
              <p14:xfrm>
                <a:off x="1368382" y="5222053"/>
                <a:ext cx="403920" cy="386280"/>
              </p14:xfrm>
            </p:contentPart>
          </mc:Choice>
          <mc:Fallback xmlns="">
            <p:pic>
              <p:nvPicPr>
                <p:cNvPr id="381" name="Ink 380">
                  <a:extLst>
                    <a:ext uri="{FF2B5EF4-FFF2-40B4-BE49-F238E27FC236}">
                      <a16:creationId xmlns:a16="http://schemas.microsoft.com/office/drawing/2014/main" id="{0720375C-0AE6-F292-3F49-B1F7BE3ADBD7}"/>
                    </a:ext>
                  </a:extLst>
                </p:cNvPr>
                <p:cNvPicPr/>
                <p:nvPr/>
              </p:nvPicPr>
              <p:blipFill>
                <a:blip r:embed="rId610"/>
                <a:stretch>
                  <a:fillRect/>
                </a:stretch>
              </p:blipFill>
              <p:spPr>
                <a:xfrm>
                  <a:off x="1362262" y="5215933"/>
                  <a:ext cx="41616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82" name="Ink 381">
                  <a:extLst>
                    <a:ext uri="{FF2B5EF4-FFF2-40B4-BE49-F238E27FC236}">
                      <a16:creationId xmlns:a16="http://schemas.microsoft.com/office/drawing/2014/main" id="{36822BA8-BFB4-0D68-E5DC-F16B061B7740}"/>
                    </a:ext>
                  </a:extLst>
                </p14:cNvPr>
                <p14:cNvContentPartPr/>
                <p14:nvPr/>
              </p14:nvContentPartPr>
              <p14:xfrm>
                <a:off x="1765822" y="5366413"/>
                <a:ext cx="90360" cy="193320"/>
              </p14:xfrm>
            </p:contentPart>
          </mc:Choice>
          <mc:Fallback xmlns="">
            <p:pic>
              <p:nvPicPr>
                <p:cNvPr id="382" name="Ink 381">
                  <a:extLst>
                    <a:ext uri="{FF2B5EF4-FFF2-40B4-BE49-F238E27FC236}">
                      <a16:creationId xmlns:a16="http://schemas.microsoft.com/office/drawing/2014/main" id="{36822BA8-BFB4-0D68-E5DC-F16B061B7740}"/>
                    </a:ext>
                  </a:extLst>
                </p:cNvPr>
                <p:cNvPicPr/>
                <p:nvPr/>
              </p:nvPicPr>
              <p:blipFill>
                <a:blip r:embed="rId612"/>
                <a:stretch>
                  <a:fillRect/>
                </a:stretch>
              </p:blipFill>
              <p:spPr>
                <a:xfrm>
                  <a:off x="1759702" y="5360293"/>
                  <a:ext cx="1026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83" name="Ink 382">
                  <a:extLst>
                    <a:ext uri="{FF2B5EF4-FFF2-40B4-BE49-F238E27FC236}">
                      <a16:creationId xmlns:a16="http://schemas.microsoft.com/office/drawing/2014/main" id="{1C0C8AD9-1E91-A360-7163-C7215EF4BB77}"/>
                    </a:ext>
                  </a:extLst>
                </p14:cNvPr>
                <p14:cNvContentPartPr/>
                <p14:nvPr/>
              </p14:nvContentPartPr>
              <p14:xfrm>
                <a:off x="2037262" y="5314213"/>
                <a:ext cx="748800" cy="272160"/>
              </p14:xfrm>
            </p:contentPart>
          </mc:Choice>
          <mc:Fallback xmlns="">
            <p:pic>
              <p:nvPicPr>
                <p:cNvPr id="383" name="Ink 382">
                  <a:extLst>
                    <a:ext uri="{FF2B5EF4-FFF2-40B4-BE49-F238E27FC236}">
                      <a16:creationId xmlns:a16="http://schemas.microsoft.com/office/drawing/2014/main" id="{1C0C8AD9-1E91-A360-7163-C7215EF4BB77}"/>
                    </a:ext>
                  </a:extLst>
                </p:cNvPr>
                <p:cNvPicPr/>
                <p:nvPr/>
              </p:nvPicPr>
              <p:blipFill>
                <a:blip r:embed="rId614"/>
                <a:stretch>
                  <a:fillRect/>
                </a:stretch>
              </p:blipFill>
              <p:spPr>
                <a:xfrm>
                  <a:off x="2031142" y="5308093"/>
                  <a:ext cx="76104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84" name="Ink 383">
                  <a:extLst>
                    <a:ext uri="{FF2B5EF4-FFF2-40B4-BE49-F238E27FC236}">
                      <a16:creationId xmlns:a16="http://schemas.microsoft.com/office/drawing/2014/main" id="{28072577-DB31-0DD6-953F-276C4684A7B9}"/>
                    </a:ext>
                  </a:extLst>
                </p14:cNvPr>
                <p14:cNvContentPartPr/>
                <p14:nvPr/>
              </p14:nvContentPartPr>
              <p14:xfrm>
                <a:off x="3102142" y="5052853"/>
                <a:ext cx="268560" cy="374400"/>
              </p14:xfrm>
            </p:contentPart>
          </mc:Choice>
          <mc:Fallback xmlns="">
            <p:pic>
              <p:nvPicPr>
                <p:cNvPr id="384" name="Ink 383">
                  <a:extLst>
                    <a:ext uri="{FF2B5EF4-FFF2-40B4-BE49-F238E27FC236}">
                      <a16:creationId xmlns:a16="http://schemas.microsoft.com/office/drawing/2014/main" id="{28072577-DB31-0DD6-953F-276C4684A7B9}"/>
                    </a:ext>
                  </a:extLst>
                </p:cNvPr>
                <p:cNvPicPr/>
                <p:nvPr/>
              </p:nvPicPr>
              <p:blipFill>
                <a:blip r:embed="rId616"/>
                <a:stretch>
                  <a:fillRect/>
                </a:stretch>
              </p:blipFill>
              <p:spPr>
                <a:xfrm>
                  <a:off x="3096022" y="5046733"/>
                  <a:ext cx="2808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85" name="Ink 384">
                  <a:extLst>
                    <a:ext uri="{FF2B5EF4-FFF2-40B4-BE49-F238E27FC236}">
                      <a16:creationId xmlns:a16="http://schemas.microsoft.com/office/drawing/2014/main" id="{DE062F4F-D2E8-70D9-BCE2-17150334A0B8}"/>
                    </a:ext>
                  </a:extLst>
                </p14:cNvPr>
                <p14:cNvContentPartPr/>
                <p14:nvPr/>
              </p14:nvContentPartPr>
              <p14:xfrm>
                <a:off x="3591382" y="5211253"/>
                <a:ext cx="150120" cy="186480"/>
              </p14:xfrm>
            </p:contentPart>
          </mc:Choice>
          <mc:Fallback xmlns="">
            <p:pic>
              <p:nvPicPr>
                <p:cNvPr id="385" name="Ink 384">
                  <a:extLst>
                    <a:ext uri="{FF2B5EF4-FFF2-40B4-BE49-F238E27FC236}">
                      <a16:creationId xmlns:a16="http://schemas.microsoft.com/office/drawing/2014/main" id="{DE062F4F-D2E8-70D9-BCE2-17150334A0B8}"/>
                    </a:ext>
                  </a:extLst>
                </p:cNvPr>
                <p:cNvPicPr/>
                <p:nvPr/>
              </p:nvPicPr>
              <p:blipFill>
                <a:blip r:embed="rId618"/>
                <a:stretch>
                  <a:fillRect/>
                </a:stretch>
              </p:blipFill>
              <p:spPr>
                <a:xfrm>
                  <a:off x="3585262" y="5204773"/>
                  <a:ext cx="162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386" name="Ink 385">
                  <a:extLst>
                    <a:ext uri="{FF2B5EF4-FFF2-40B4-BE49-F238E27FC236}">
                      <a16:creationId xmlns:a16="http://schemas.microsoft.com/office/drawing/2014/main" id="{1DC7600D-871F-F736-F4F9-694108BC1E34}"/>
                    </a:ext>
                  </a:extLst>
                </p14:cNvPr>
                <p14:cNvContentPartPr/>
                <p14:nvPr/>
              </p14:nvContentPartPr>
              <p14:xfrm>
                <a:off x="3846622" y="5195413"/>
                <a:ext cx="160200" cy="204480"/>
              </p14:xfrm>
            </p:contentPart>
          </mc:Choice>
          <mc:Fallback xmlns="">
            <p:pic>
              <p:nvPicPr>
                <p:cNvPr id="386" name="Ink 385">
                  <a:extLst>
                    <a:ext uri="{FF2B5EF4-FFF2-40B4-BE49-F238E27FC236}">
                      <a16:creationId xmlns:a16="http://schemas.microsoft.com/office/drawing/2014/main" id="{1DC7600D-871F-F736-F4F9-694108BC1E34}"/>
                    </a:ext>
                  </a:extLst>
                </p:cNvPr>
                <p:cNvPicPr/>
                <p:nvPr/>
              </p:nvPicPr>
              <p:blipFill>
                <a:blip r:embed="rId620"/>
                <a:stretch>
                  <a:fillRect/>
                </a:stretch>
              </p:blipFill>
              <p:spPr>
                <a:xfrm>
                  <a:off x="3840502" y="5189293"/>
                  <a:ext cx="17244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87" name="Ink 386">
                  <a:extLst>
                    <a:ext uri="{FF2B5EF4-FFF2-40B4-BE49-F238E27FC236}">
                      <a16:creationId xmlns:a16="http://schemas.microsoft.com/office/drawing/2014/main" id="{B828A51E-AEDD-CAF8-E58B-D32C0C88E98E}"/>
                    </a:ext>
                  </a:extLst>
                </p14:cNvPr>
                <p14:cNvContentPartPr/>
                <p14:nvPr/>
              </p14:nvContentPartPr>
              <p14:xfrm>
                <a:off x="3949222" y="5028373"/>
                <a:ext cx="33120" cy="51840"/>
              </p14:xfrm>
            </p:contentPart>
          </mc:Choice>
          <mc:Fallback xmlns="">
            <p:pic>
              <p:nvPicPr>
                <p:cNvPr id="387" name="Ink 386">
                  <a:extLst>
                    <a:ext uri="{FF2B5EF4-FFF2-40B4-BE49-F238E27FC236}">
                      <a16:creationId xmlns:a16="http://schemas.microsoft.com/office/drawing/2014/main" id="{B828A51E-AEDD-CAF8-E58B-D32C0C88E98E}"/>
                    </a:ext>
                  </a:extLst>
                </p:cNvPr>
                <p:cNvPicPr/>
                <p:nvPr/>
              </p:nvPicPr>
              <p:blipFill>
                <a:blip r:embed="rId622"/>
                <a:stretch>
                  <a:fillRect/>
                </a:stretch>
              </p:blipFill>
              <p:spPr>
                <a:xfrm>
                  <a:off x="3943102" y="5022253"/>
                  <a:ext cx="453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88" name="Ink 387">
                  <a:extLst>
                    <a:ext uri="{FF2B5EF4-FFF2-40B4-BE49-F238E27FC236}">
                      <a16:creationId xmlns:a16="http://schemas.microsoft.com/office/drawing/2014/main" id="{328AC266-4B01-E776-00B7-6DD3F4E75811}"/>
                    </a:ext>
                  </a:extLst>
                </p14:cNvPr>
                <p14:cNvContentPartPr/>
                <p14:nvPr/>
              </p14:nvContentPartPr>
              <p14:xfrm>
                <a:off x="4117342" y="5210533"/>
                <a:ext cx="227160" cy="217800"/>
              </p14:xfrm>
            </p:contentPart>
          </mc:Choice>
          <mc:Fallback xmlns="">
            <p:pic>
              <p:nvPicPr>
                <p:cNvPr id="388" name="Ink 387">
                  <a:extLst>
                    <a:ext uri="{FF2B5EF4-FFF2-40B4-BE49-F238E27FC236}">
                      <a16:creationId xmlns:a16="http://schemas.microsoft.com/office/drawing/2014/main" id="{328AC266-4B01-E776-00B7-6DD3F4E75811}"/>
                    </a:ext>
                  </a:extLst>
                </p:cNvPr>
                <p:cNvPicPr/>
                <p:nvPr/>
              </p:nvPicPr>
              <p:blipFill>
                <a:blip r:embed="rId624"/>
                <a:stretch>
                  <a:fillRect/>
                </a:stretch>
              </p:blipFill>
              <p:spPr>
                <a:xfrm>
                  <a:off x="4111222" y="5204413"/>
                  <a:ext cx="2394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389" name="Ink 388">
                  <a:extLst>
                    <a:ext uri="{FF2B5EF4-FFF2-40B4-BE49-F238E27FC236}">
                      <a16:creationId xmlns:a16="http://schemas.microsoft.com/office/drawing/2014/main" id="{3F563D5C-F18D-DDE1-CF1D-33D129E6190D}"/>
                    </a:ext>
                  </a:extLst>
                </p14:cNvPr>
                <p14:cNvContentPartPr/>
                <p14:nvPr/>
              </p14:nvContentPartPr>
              <p14:xfrm>
                <a:off x="4332262" y="5194693"/>
                <a:ext cx="298800" cy="186840"/>
              </p14:xfrm>
            </p:contentPart>
          </mc:Choice>
          <mc:Fallback xmlns="">
            <p:pic>
              <p:nvPicPr>
                <p:cNvPr id="389" name="Ink 388">
                  <a:extLst>
                    <a:ext uri="{FF2B5EF4-FFF2-40B4-BE49-F238E27FC236}">
                      <a16:creationId xmlns:a16="http://schemas.microsoft.com/office/drawing/2014/main" id="{3F563D5C-F18D-DDE1-CF1D-33D129E6190D}"/>
                    </a:ext>
                  </a:extLst>
                </p:cNvPr>
                <p:cNvPicPr/>
                <p:nvPr/>
              </p:nvPicPr>
              <p:blipFill>
                <a:blip r:embed="rId626"/>
                <a:stretch>
                  <a:fillRect/>
                </a:stretch>
              </p:blipFill>
              <p:spPr>
                <a:xfrm>
                  <a:off x="4326142" y="5188573"/>
                  <a:ext cx="3110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90" name="Ink 389">
                  <a:extLst>
                    <a:ext uri="{FF2B5EF4-FFF2-40B4-BE49-F238E27FC236}">
                      <a16:creationId xmlns:a16="http://schemas.microsoft.com/office/drawing/2014/main" id="{76834DB4-C46E-9263-0EB3-822FEA1F8D39}"/>
                    </a:ext>
                  </a:extLst>
                </p14:cNvPr>
                <p14:cNvContentPartPr/>
                <p14:nvPr/>
              </p14:nvContentPartPr>
              <p14:xfrm>
                <a:off x="4479502" y="5163373"/>
                <a:ext cx="254880" cy="293760"/>
              </p14:xfrm>
            </p:contentPart>
          </mc:Choice>
          <mc:Fallback xmlns="">
            <p:pic>
              <p:nvPicPr>
                <p:cNvPr id="390" name="Ink 389">
                  <a:extLst>
                    <a:ext uri="{FF2B5EF4-FFF2-40B4-BE49-F238E27FC236}">
                      <a16:creationId xmlns:a16="http://schemas.microsoft.com/office/drawing/2014/main" id="{76834DB4-C46E-9263-0EB3-822FEA1F8D39}"/>
                    </a:ext>
                  </a:extLst>
                </p:cNvPr>
                <p:cNvPicPr/>
                <p:nvPr/>
              </p:nvPicPr>
              <p:blipFill>
                <a:blip r:embed="rId628"/>
                <a:stretch>
                  <a:fillRect/>
                </a:stretch>
              </p:blipFill>
              <p:spPr>
                <a:xfrm>
                  <a:off x="4473382" y="5157253"/>
                  <a:ext cx="267120" cy="30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9">
            <p14:nvContentPartPr>
              <p14:cNvPr id="393" name="Ink 392">
                <a:extLst>
                  <a:ext uri="{FF2B5EF4-FFF2-40B4-BE49-F238E27FC236}">
                    <a16:creationId xmlns:a16="http://schemas.microsoft.com/office/drawing/2014/main" id="{693923BB-4B2F-3D8E-F0B5-E80E71A4A416}"/>
                  </a:ext>
                </a:extLst>
              </p14:cNvPr>
              <p14:cNvContentPartPr/>
              <p14:nvPr/>
            </p14:nvContentPartPr>
            <p14:xfrm>
              <a:off x="4995742" y="5333653"/>
              <a:ext cx="20160" cy="5400"/>
            </p14:xfrm>
          </p:contentPart>
        </mc:Choice>
        <mc:Fallback xmlns="">
          <p:pic>
            <p:nvPicPr>
              <p:cNvPr id="393" name="Ink 392">
                <a:extLst>
                  <a:ext uri="{FF2B5EF4-FFF2-40B4-BE49-F238E27FC236}">
                    <a16:creationId xmlns:a16="http://schemas.microsoft.com/office/drawing/2014/main" id="{693923BB-4B2F-3D8E-F0B5-E80E71A4A416}"/>
                  </a:ext>
                </a:extLst>
              </p:cNvPr>
              <p:cNvPicPr/>
              <p:nvPr/>
            </p:nvPicPr>
            <p:blipFill>
              <a:blip r:embed="rId630"/>
              <a:stretch>
                <a:fillRect/>
              </a:stretch>
            </p:blipFill>
            <p:spPr>
              <a:xfrm>
                <a:off x="4989622" y="5327533"/>
                <a:ext cx="32400" cy="17640"/>
              </a:xfrm>
              <a:prstGeom prst="rect">
                <a:avLst/>
              </a:prstGeom>
            </p:spPr>
          </p:pic>
        </mc:Fallback>
      </mc:AlternateContent>
    </p:spTree>
    <p:extLst>
      <p:ext uri="{BB962C8B-B14F-4D97-AF65-F5344CB8AC3E}">
        <p14:creationId xmlns:p14="http://schemas.microsoft.com/office/powerpoint/2010/main" val="4102604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662DF-CADA-138D-69FF-B4C5A39C9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FED4D3-1965-41C8-319E-6E193D0B35B3}"/>
              </a:ext>
            </a:extLst>
          </p:cNvPr>
          <p:cNvSpPr>
            <a:spLocks noGrp="1"/>
          </p:cNvSpPr>
          <p:nvPr>
            <p:ph type="title"/>
          </p:nvPr>
        </p:nvSpPr>
        <p:spPr>
          <a:xfrm>
            <a:off x="1926771" y="345370"/>
            <a:ext cx="9486900" cy="684000"/>
          </a:xfrm>
        </p:spPr>
        <p:txBody>
          <a:bodyPr/>
          <a:lstStyle/>
          <a:p>
            <a:r>
              <a:rPr lang="en-US" dirty="0">
                <a:latin typeface="Arial" panose="020B0604020202020204" pitchFamily="34" charset="0"/>
                <a:cs typeface="Arial" panose="020B0604020202020204" pitchFamily="34" charset="0"/>
              </a:rPr>
              <a:t>Predictive Analytics </a:t>
            </a:r>
          </a:p>
        </p:txBody>
      </p:sp>
      <p:sp>
        <p:nvSpPr>
          <p:cNvPr id="5" name="TextBox 4">
            <a:extLst>
              <a:ext uri="{FF2B5EF4-FFF2-40B4-BE49-F238E27FC236}">
                <a16:creationId xmlns:a16="http://schemas.microsoft.com/office/drawing/2014/main" id="{8840044A-6929-52FD-4010-9712BE015C1F}"/>
              </a:ext>
            </a:extLst>
          </p:cNvPr>
          <p:cNvSpPr txBox="1"/>
          <p:nvPr/>
        </p:nvSpPr>
        <p:spPr>
          <a:xfrm>
            <a:off x="424544" y="1867504"/>
            <a:ext cx="11642270" cy="3715889"/>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Predictive analytics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Techniques to analyze current data</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Identifies future probabilities and trends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Makes predictions about the future</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Time series analysis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Uses statistical methods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Analyzes time series data</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Extracts meaningful statistics and characteristics</a:t>
            </a:r>
          </a:p>
        </p:txBody>
      </p:sp>
    </p:spTree>
    <p:extLst>
      <p:ext uri="{BB962C8B-B14F-4D97-AF65-F5344CB8AC3E}">
        <p14:creationId xmlns:p14="http://schemas.microsoft.com/office/powerpoint/2010/main" val="37032156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27DB9648-FA02-F90A-BEFB-0BE4A590376F}"/>
                  </a:ext>
                </a:extLst>
              </p14:cNvPr>
              <p14:cNvContentPartPr/>
              <p14:nvPr/>
            </p14:nvContentPartPr>
            <p14:xfrm>
              <a:off x="906142" y="465373"/>
              <a:ext cx="5140800" cy="212040"/>
            </p14:xfrm>
          </p:contentPart>
        </mc:Choice>
        <mc:Fallback xmlns="">
          <p:pic>
            <p:nvPicPr>
              <p:cNvPr id="24" name="Ink 23">
                <a:extLst>
                  <a:ext uri="{FF2B5EF4-FFF2-40B4-BE49-F238E27FC236}">
                    <a16:creationId xmlns:a16="http://schemas.microsoft.com/office/drawing/2014/main" id="{27DB9648-FA02-F90A-BEFB-0BE4A590376F}"/>
                  </a:ext>
                </a:extLst>
              </p:cNvPr>
              <p:cNvPicPr/>
              <p:nvPr/>
            </p:nvPicPr>
            <p:blipFill>
              <a:blip r:embed="rId3"/>
              <a:stretch>
                <a:fillRect/>
              </a:stretch>
            </p:blipFill>
            <p:spPr>
              <a:xfrm>
                <a:off x="900022" y="459253"/>
                <a:ext cx="51530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0" name="Ink 99">
                <a:extLst>
                  <a:ext uri="{FF2B5EF4-FFF2-40B4-BE49-F238E27FC236}">
                    <a16:creationId xmlns:a16="http://schemas.microsoft.com/office/drawing/2014/main" id="{D630FA8B-7F75-D116-39E6-1E0C7233B4AE}"/>
                  </a:ext>
                </a:extLst>
              </p14:cNvPr>
              <p14:cNvContentPartPr/>
              <p14:nvPr/>
            </p14:nvContentPartPr>
            <p14:xfrm>
              <a:off x="6463102" y="1386613"/>
              <a:ext cx="113040" cy="213480"/>
            </p14:xfrm>
          </p:contentPart>
        </mc:Choice>
        <mc:Fallback xmlns="">
          <p:pic>
            <p:nvPicPr>
              <p:cNvPr id="100" name="Ink 99">
                <a:extLst>
                  <a:ext uri="{FF2B5EF4-FFF2-40B4-BE49-F238E27FC236}">
                    <a16:creationId xmlns:a16="http://schemas.microsoft.com/office/drawing/2014/main" id="{D630FA8B-7F75-D116-39E6-1E0C7233B4AE}"/>
                  </a:ext>
                </a:extLst>
              </p:cNvPr>
              <p:cNvPicPr/>
              <p:nvPr/>
            </p:nvPicPr>
            <p:blipFill>
              <a:blip r:embed="rId5"/>
              <a:stretch>
                <a:fillRect/>
              </a:stretch>
            </p:blipFill>
            <p:spPr>
              <a:xfrm>
                <a:off x="6456982" y="1380493"/>
                <a:ext cx="1252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3" name="Ink 62">
                <a:extLst>
                  <a:ext uri="{FF2B5EF4-FFF2-40B4-BE49-F238E27FC236}">
                    <a16:creationId xmlns:a16="http://schemas.microsoft.com/office/drawing/2014/main" id="{EBE327A2-4AAC-23F7-91CF-AE85285CD94E}"/>
                  </a:ext>
                </a:extLst>
              </p14:cNvPr>
              <p14:cNvContentPartPr/>
              <p14:nvPr/>
            </p14:nvContentPartPr>
            <p14:xfrm>
              <a:off x="9226102" y="346573"/>
              <a:ext cx="342720" cy="482400"/>
            </p14:xfrm>
          </p:contentPart>
        </mc:Choice>
        <mc:Fallback xmlns="">
          <p:pic>
            <p:nvPicPr>
              <p:cNvPr id="63" name="Ink 62">
                <a:extLst>
                  <a:ext uri="{FF2B5EF4-FFF2-40B4-BE49-F238E27FC236}">
                    <a16:creationId xmlns:a16="http://schemas.microsoft.com/office/drawing/2014/main" id="{EBE327A2-4AAC-23F7-91CF-AE85285CD94E}"/>
                  </a:ext>
                </a:extLst>
              </p:cNvPr>
              <p:cNvPicPr/>
              <p:nvPr/>
            </p:nvPicPr>
            <p:blipFill>
              <a:blip r:embed="rId7"/>
              <a:stretch>
                <a:fillRect/>
              </a:stretch>
            </p:blipFill>
            <p:spPr>
              <a:xfrm>
                <a:off x="9219982" y="340453"/>
                <a:ext cx="35496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4" name="Ink 63">
                <a:extLst>
                  <a:ext uri="{FF2B5EF4-FFF2-40B4-BE49-F238E27FC236}">
                    <a16:creationId xmlns:a16="http://schemas.microsoft.com/office/drawing/2014/main" id="{8EC244D3-985F-F29F-C254-A9611A1B3AA7}"/>
                  </a:ext>
                </a:extLst>
              </p14:cNvPr>
              <p14:cNvContentPartPr/>
              <p14:nvPr/>
            </p14:nvContentPartPr>
            <p14:xfrm>
              <a:off x="9551542" y="357013"/>
              <a:ext cx="404280" cy="470160"/>
            </p14:xfrm>
          </p:contentPart>
        </mc:Choice>
        <mc:Fallback xmlns="">
          <p:pic>
            <p:nvPicPr>
              <p:cNvPr id="64" name="Ink 63">
                <a:extLst>
                  <a:ext uri="{FF2B5EF4-FFF2-40B4-BE49-F238E27FC236}">
                    <a16:creationId xmlns:a16="http://schemas.microsoft.com/office/drawing/2014/main" id="{8EC244D3-985F-F29F-C254-A9611A1B3AA7}"/>
                  </a:ext>
                </a:extLst>
              </p:cNvPr>
              <p:cNvPicPr/>
              <p:nvPr/>
            </p:nvPicPr>
            <p:blipFill>
              <a:blip r:embed="rId9"/>
              <a:stretch>
                <a:fillRect/>
              </a:stretch>
            </p:blipFill>
            <p:spPr>
              <a:xfrm>
                <a:off x="9545422" y="350893"/>
                <a:ext cx="41652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5" name="Ink 64">
                <a:extLst>
                  <a:ext uri="{FF2B5EF4-FFF2-40B4-BE49-F238E27FC236}">
                    <a16:creationId xmlns:a16="http://schemas.microsoft.com/office/drawing/2014/main" id="{1E23EE91-A08E-A925-CC79-D52EEFAE2B8B}"/>
                  </a:ext>
                </a:extLst>
              </p14:cNvPr>
              <p14:cNvContentPartPr/>
              <p14:nvPr/>
            </p14:nvContentPartPr>
            <p14:xfrm>
              <a:off x="9819382" y="542413"/>
              <a:ext cx="228600" cy="51840"/>
            </p14:xfrm>
          </p:contentPart>
        </mc:Choice>
        <mc:Fallback xmlns="">
          <p:pic>
            <p:nvPicPr>
              <p:cNvPr id="65" name="Ink 64">
                <a:extLst>
                  <a:ext uri="{FF2B5EF4-FFF2-40B4-BE49-F238E27FC236}">
                    <a16:creationId xmlns:a16="http://schemas.microsoft.com/office/drawing/2014/main" id="{1E23EE91-A08E-A925-CC79-D52EEFAE2B8B}"/>
                  </a:ext>
                </a:extLst>
              </p:cNvPr>
              <p:cNvPicPr/>
              <p:nvPr/>
            </p:nvPicPr>
            <p:blipFill>
              <a:blip r:embed="rId11"/>
              <a:stretch>
                <a:fillRect/>
              </a:stretch>
            </p:blipFill>
            <p:spPr>
              <a:xfrm>
                <a:off x="9813262" y="536293"/>
                <a:ext cx="2408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6" name="Ink 65">
                <a:extLst>
                  <a:ext uri="{FF2B5EF4-FFF2-40B4-BE49-F238E27FC236}">
                    <a16:creationId xmlns:a16="http://schemas.microsoft.com/office/drawing/2014/main" id="{740F318A-C9DC-C776-AEDF-ED4650AD7339}"/>
                  </a:ext>
                </a:extLst>
              </p14:cNvPr>
              <p14:cNvContentPartPr/>
              <p14:nvPr/>
            </p14:nvContentPartPr>
            <p14:xfrm>
              <a:off x="10054462" y="540613"/>
              <a:ext cx="298800" cy="216720"/>
            </p14:xfrm>
          </p:contentPart>
        </mc:Choice>
        <mc:Fallback xmlns="">
          <p:pic>
            <p:nvPicPr>
              <p:cNvPr id="66" name="Ink 65">
                <a:extLst>
                  <a:ext uri="{FF2B5EF4-FFF2-40B4-BE49-F238E27FC236}">
                    <a16:creationId xmlns:a16="http://schemas.microsoft.com/office/drawing/2014/main" id="{740F318A-C9DC-C776-AEDF-ED4650AD7339}"/>
                  </a:ext>
                </a:extLst>
              </p:cNvPr>
              <p:cNvPicPr/>
              <p:nvPr/>
            </p:nvPicPr>
            <p:blipFill>
              <a:blip r:embed="rId13"/>
              <a:stretch>
                <a:fillRect/>
              </a:stretch>
            </p:blipFill>
            <p:spPr>
              <a:xfrm>
                <a:off x="10048342" y="534493"/>
                <a:ext cx="3110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8" name="Ink 57">
                <a:extLst>
                  <a:ext uri="{FF2B5EF4-FFF2-40B4-BE49-F238E27FC236}">
                    <a16:creationId xmlns:a16="http://schemas.microsoft.com/office/drawing/2014/main" id="{FC862221-9A24-3C6C-0F8D-C5EE474EE251}"/>
                  </a:ext>
                </a:extLst>
              </p14:cNvPr>
              <p14:cNvContentPartPr/>
              <p14:nvPr/>
            </p14:nvContentPartPr>
            <p14:xfrm>
              <a:off x="7174462" y="639253"/>
              <a:ext cx="270000" cy="208800"/>
            </p14:xfrm>
          </p:contentPart>
        </mc:Choice>
        <mc:Fallback xmlns="">
          <p:pic>
            <p:nvPicPr>
              <p:cNvPr id="58" name="Ink 57">
                <a:extLst>
                  <a:ext uri="{FF2B5EF4-FFF2-40B4-BE49-F238E27FC236}">
                    <a16:creationId xmlns:a16="http://schemas.microsoft.com/office/drawing/2014/main" id="{FC862221-9A24-3C6C-0F8D-C5EE474EE251}"/>
                  </a:ext>
                </a:extLst>
              </p:cNvPr>
              <p:cNvPicPr/>
              <p:nvPr/>
            </p:nvPicPr>
            <p:blipFill>
              <a:blip r:embed="rId15"/>
              <a:stretch>
                <a:fillRect/>
              </a:stretch>
            </p:blipFill>
            <p:spPr>
              <a:xfrm>
                <a:off x="7168342" y="633133"/>
                <a:ext cx="2822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9" name="Ink 58">
                <a:extLst>
                  <a:ext uri="{FF2B5EF4-FFF2-40B4-BE49-F238E27FC236}">
                    <a16:creationId xmlns:a16="http://schemas.microsoft.com/office/drawing/2014/main" id="{F4F6A848-D75B-C26F-0145-0205CC337483}"/>
                  </a:ext>
                </a:extLst>
              </p14:cNvPr>
              <p14:cNvContentPartPr/>
              <p14:nvPr/>
            </p14:nvContentPartPr>
            <p14:xfrm>
              <a:off x="7466782" y="647533"/>
              <a:ext cx="194400" cy="192960"/>
            </p14:xfrm>
          </p:contentPart>
        </mc:Choice>
        <mc:Fallback xmlns="">
          <p:pic>
            <p:nvPicPr>
              <p:cNvPr id="59" name="Ink 58">
                <a:extLst>
                  <a:ext uri="{FF2B5EF4-FFF2-40B4-BE49-F238E27FC236}">
                    <a16:creationId xmlns:a16="http://schemas.microsoft.com/office/drawing/2014/main" id="{F4F6A848-D75B-C26F-0145-0205CC337483}"/>
                  </a:ext>
                </a:extLst>
              </p:cNvPr>
              <p:cNvPicPr/>
              <p:nvPr/>
            </p:nvPicPr>
            <p:blipFill>
              <a:blip r:embed="rId17"/>
              <a:stretch>
                <a:fillRect/>
              </a:stretch>
            </p:blipFill>
            <p:spPr>
              <a:xfrm>
                <a:off x="7460662" y="641413"/>
                <a:ext cx="206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0" name="Ink 59">
                <a:extLst>
                  <a:ext uri="{FF2B5EF4-FFF2-40B4-BE49-F238E27FC236}">
                    <a16:creationId xmlns:a16="http://schemas.microsoft.com/office/drawing/2014/main" id="{117AE82D-7198-7101-3DEA-217ADAF12D84}"/>
                  </a:ext>
                </a:extLst>
              </p14:cNvPr>
              <p14:cNvContentPartPr/>
              <p14:nvPr/>
            </p14:nvContentPartPr>
            <p14:xfrm>
              <a:off x="7695742" y="447373"/>
              <a:ext cx="1153800" cy="528840"/>
            </p14:xfrm>
          </p:contentPart>
        </mc:Choice>
        <mc:Fallback xmlns="">
          <p:pic>
            <p:nvPicPr>
              <p:cNvPr id="60" name="Ink 59">
                <a:extLst>
                  <a:ext uri="{FF2B5EF4-FFF2-40B4-BE49-F238E27FC236}">
                    <a16:creationId xmlns:a16="http://schemas.microsoft.com/office/drawing/2014/main" id="{117AE82D-7198-7101-3DEA-217ADAF12D84}"/>
                  </a:ext>
                </a:extLst>
              </p:cNvPr>
              <p:cNvPicPr/>
              <p:nvPr/>
            </p:nvPicPr>
            <p:blipFill>
              <a:blip r:embed="rId19"/>
              <a:stretch>
                <a:fillRect/>
              </a:stretch>
            </p:blipFill>
            <p:spPr>
              <a:xfrm>
                <a:off x="7689622" y="441253"/>
                <a:ext cx="116604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5F376664-AFFA-E222-A6B9-940440BE2781}"/>
                  </a:ext>
                </a:extLst>
              </p14:cNvPr>
              <p14:cNvContentPartPr/>
              <p14:nvPr/>
            </p14:nvContentPartPr>
            <p14:xfrm>
              <a:off x="4570942" y="167653"/>
              <a:ext cx="21600" cy="404280"/>
            </p14:xfrm>
          </p:contentPart>
        </mc:Choice>
        <mc:Fallback xmlns="">
          <p:pic>
            <p:nvPicPr>
              <p:cNvPr id="15" name="Ink 14">
                <a:extLst>
                  <a:ext uri="{FF2B5EF4-FFF2-40B4-BE49-F238E27FC236}">
                    <a16:creationId xmlns:a16="http://schemas.microsoft.com/office/drawing/2014/main" id="{5F376664-AFFA-E222-A6B9-940440BE2781}"/>
                  </a:ext>
                </a:extLst>
              </p:cNvPr>
              <p:cNvPicPr/>
              <p:nvPr/>
            </p:nvPicPr>
            <p:blipFill>
              <a:blip r:embed="rId21"/>
              <a:stretch>
                <a:fillRect/>
              </a:stretch>
            </p:blipFill>
            <p:spPr>
              <a:xfrm>
                <a:off x="4564822" y="161533"/>
                <a:ext cx="3384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F928C8AF-E7EB-2101-085F-7435DA39D8A6}"/>
                  </a:ext>
                </a:extLst>
              </p14:cNvPr>
              <p14:cNvContentPartPr/>
              <p14:nvPr/>
            </p14:nvContentPartPr>
            <p14:xfrm>
              <a:off x="4510822" y="129493"/>
              <a:ext cx="284040" cy="369000"/>
            </p14:xfrm>
          </p:contentPart>
        </mc:Choice>
        <mc:Fallback xmlns="">
          <p:pic>
            <p:nvPicPr>
              <p:cNvPr id="16" name="Ink 15">
                <a:extLst>
                  <a:ext uri="{FF2B5EF4-FFF2-40B4-BE49-F238E27FC236}">
                    <a16:creationId xmlns:a16="http://schemas.microsoft.com/office/drawing/2014/main" id="{F928C8AF-E7EB-2101-085F-7435DA39D8A6}"/>
                  </a:ext>
                </a:extLst>
              </p:cNvPr>
              <p:cNvPicPr/>
              <p:nvPr/>
            </p:nvPicPr>
            <p:blipFill>
              <a:blip r:embed="rId23"/>
              <a:stretch>
                <a:fillRect/>
              </a:stretch>
            </p:blipFill>
            <p:spPr>
              <a:xfrm>
                <a:off x="4504702" y="123373"/>
                <a:ext cx="2962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C2749319-77FC-61B0-100A-0DD2BA6A5722}"/>
                  </a:ext>
                </a:extLst>
              </p14:cNvPr>
              <p14:cNvContentPartPr/>
              <p14:nvPr/>
            </p14:nvContentPartPr>
            <p14:xfrm>
              <a:off x="4599382" y="347293"/>
              <a:ext cx="232920" cy="48960"/>
            </p14:xfrm>
          </p:contentPart>
        </mc:Choice>
        <mc:Fallback xmlns="">
          <p:pic>
            <p:nvPicPr>
              <p:cNvPr id="17" name="Ink 16">
                <a:extLst>
                  <a:ext uri="{FF2B5EF4-FFF2-40B4-BE49-F238E27FC236}">
                    <a16:creationId xmlns:a16="http://schemas.microsoft.com/office/drawing/2014/main" id="{C2749319-77FC-61B0-100A-0DD2BA6A5722}"/>
                  </a:ext>
                </a:extLst>
              </p:cNvPr>
              <p:cNvPicPr/>
              <p:nvPr/>
            </p:nvPicPr>
            <p:blipFill>
              <a:blip r:embed="rId25"/>
              <a:stretch>
                <a:fillRect/>
              </a:stretch>
            </p:blipFill>
            <p:spPr>
              <a:xfrm>
                <a:off x="4593262" y="341173"/>
                <a:ext cx="2451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7BDEFFDB-ACF4-5239-B29A-D724D62D9321}"/>
                  </a:ext>
                </a:extLst>
              </p14:cNvPr>
              <p14:cNvContentPartPr/>
              <p14:nvPr/>
            </p14:nvContentPartPr>
            <p14:xfrm>
              <a:off x="4850302" y="286813"/>
              <a:ext cx="255600" cy="225000"/>
            </p14:xfrm>
          </p:contentPart>
        </mc:Choice>
        <mc:Fallback xmlns="">
          <p:pic>
            <p:nvPicPr>
              <p:cNvPr id="18" name="Ink 17">
                <a:extLst>
                  <a:ext uri="{FF2B5EF4-FFF2-40B4-BE49-F238E27FC236}">
                    <a16:creationId xmlns:a16="http://schemas.microsoft.com/office/drawing/2014/main" id="{7BDEFFDB-ACF4-5239-B29A-D724D62D9321}"/>
                  </a:ext>
                </a:extLst>
              </p:cNvPr>
              <p:cNvPicPr/>
              <p:nvPr/>
            </p:nvPicPr>
            <p:blipFill>
              <a:blip r:embed="rId27"/>
              <a:stretch>
                <a:fillRect/>
              </a:stretch>
            </p:blipFill>
            <p:spPr>
              <a:xfrm>
                <a:off x="4844182" y="280693"/>
                <a:ext cx="2678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BD12B5CF-31FD-2000-C174-C5DD5BAC83C3}"/>
                  </a:ext>
                </a:extLst>
              </p14:cNvPr>
              <p14:cNvContentPartPr/>
              <p14:nvPr/>
            </p14:nvContentPartPr>
            <p14:xfrm>
              <a:off x="5137942" y="184213"/>
              <a:ext cx="501480" cy="467280"/>
            </p14:xfrm>
          </p:contentPart>
        </mc:Choice>
        <mc:Fallback xmlns="">
          <p:pic>
            <p:nvPicPr>
              <p:cNvPr id="19" name="Ink 18">
                <a:extLst>
                  <a:ext uri="{FF2B5EF4-FFF2-40B4-BE49-F238E27FC236}">
                    <a16:creationId xmlns:a16="http://schemas.microsoft.com/office/drawing/2014/main" id="{BD12B5CF-31FD-2000-C174-C5DD5BAC83C3}"/>
                  </a:ext>
                </a:extLst>
              </p:cNvPr>
              <p:cNvPicPr/>
              <p:nvPr/>
            </p:nvPicPr>
            <p:blipFill>
              <a:blip r:embed="rId29"/>
              <a:stretch>
                <a:fillRect/>
              </a:stretch>
            </p:blipFill>
            <p:spPr>
              <a:xfrm>
                <a:off x="5131822" y="178093"/>
                <a:ext cx="51372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739107F1-B398-DE5C-2E34-5210D86FB171}"/>
                  </a:ext>
                </a:extLst>
              </p14:cNvPr>
              <p14:cNvContentPartPr/>
              <p14:nvPr/>
            </p14:nvContentPartPr>
            <p14:xfrm>
              <a:off x="5582542" y="267373"/>
              <a:ext cx="185040" cy="220680"/>
            </p14:xfrm>
          </p:contentPart>
        </mc:Choice>
        <mc:Fallback xmlns="">
          <p:pic>
            <p:nvPicPr>
              <p:cNvPr id="20" name="Ink 19">
                <a:extLst>
                  <a:ext uri="{FF2B5EF4-FFF2-40B4-BE49-F238E27FC236}">
                    <a16:creationId xmlns:a16="http://schemas.microsoft.com/office/drawing/2014/main" id="{739107F1-B398-DE5C-2E34-5210D86FB171}"/>
                  </a:ext>
                </a:extLst>
              </p:cNvPr>
              <p:cNvPicPr/>
              <p:nvPr/>
            </p:nvPicPr>
            <p:blipFill>
              <a:blip r:embed="rId31"/>
              <a:stretch>
                <a:fillRect/>
              </a:stretch>
            </p:blipFill>
            <p:spPr>
              <a:xfrm>
                <a:off x="5576422" y="261253"/>
                <a:ext cx="1972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C01F7C54-2BBB-64B0-C1A6-9670B00C56F6}"/>
                  </a:ext>
                </a:extLst>
              </p14:cNvPr>
              <p14:cNvContentPartPr/>
              <p14:nvPr/>
            </p14:nvContentPartPr>
            <p14:xfrm>
              <a:off x="5777302" y="99613"/>
              <a:ext cx="37440" cy="48960"/>
            </p14:xfrm>
          </p:contentPart>
        </mc:Choice>
        <mc:Fallback xmlns="">
          <p:pic>
            <p:nvPicPr>
              <p:cNvPr id="21" name="Ink 20">
                <a:extLst>
                  <a:ext uri="{FF2B5EF4-FFF2-40B4-BE49-F238E27FC236}">
                    <a16:creationId xmlns:a16="http://schemas.microsoft.com/office/drawing/2014/main" id="{C01F7C54-2BBB-64B0-C1A6-9670B00C56F6}"/>
                  </a:ext>
                </a:extLst>
              </p:cNvPr>
              <p:cNvPicPr/>
              <p:nvPr/>
            </p:nvPicPr>
            <p:blipFill>
              <a:blip r:embed="rId33"/>
              <a:stretch>
                <a:fillRect/>
              </a:stretch>
            </p:blipFill>
            <p:spPr>
              <a:xfrm>
                <a:off x="5771182" y="93493"/>
                <a:ext cx="496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A46850DA-418B-C1B3-1EDC-72DE1E0EF403}"/>
                  </a:ext>
                </a:extLst>
              </p14:cNvPr>
              <p14:cNvContentPartPr/>
              <p14:nvPr/>
            </p14:nvContentPartPr>
            <p14:xfrm>
              <a:off x="5810062" y="275653"/>
              <a:ext cx="223920" cy="245880"/>
            </p14:xfrm>
          </p:contentPart>
        </mc:Choice>
        <mc:Fallback xmlns="">
          <p:pic>
            <p:nvPicPr>
              <p:cNvPr id="22" name="Ink 21">
                <a:extLst>
                  <a:ext uri="{FF2B5EF4-FFF2-40B4-BE49-F238E27FC236}">
                    <a16:creationId xmlns:a16="http://schemas.microsoft.com/office/drawing/2014/main" id="{A46850DA-418B-C1B3-1EDC-72DE1E0EF403}"/>
                  </a:ext>
                </a:extLst>
              </p:cNvPr>
              <p:cNvPicPr/>
              <p:nvPr/>
            </p:nvPicPr>
            <p:blipFill>
              <a:blip r:embed="rId35"/>
              <a:stretch>
                <a:fillRect/>
              </a:stretch>
            </p:blipFill>
            <p:spPr>
              <a:xfrm>
                <a:off x="5803942" y="269533"/>
                <a:ext cx="2361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 name="Ink 1">
                <a:extLst>
                  <a:ext uri="{FF2B5EF4-FFF2-40B4-BE49-F238E27FC236}">
                    <a16:creationId xmlns:a16="http://schemas.microsoft.com/office/drawing/2014/main" id="{DD38C9C5-7789-39B6-CF16-F294388266FB}"/>
                  </a:ext>
                </a:extLst>
              </p14:cNvPr>
              <p14:cNvContentPartPr/>
              <p14:nvPr/>
            </p14:nvContentPartPr>
            <p14:xfrm>
              <a:off x="568462" y="69013"/>
              <a:ext cx="478080" cy="120960"/>
            </p14:xfrm>
          </p:contentPart>
        </mc:Choice>
        <mc:Fallback xmlns="">
          <p:pic>
            <p:nvPicPr>
              <p:cNvPr id="2" name="Ink 1">
                <a:extLst>
                  <a:ext uri="{FF2B5EF4-FFF2-40B4-BE49-F238E27FC236}">
                    <a16:creationId xmlns:a16="http://schemas.microsoft.com/office/drawing/2014/main" id="{DD38C9C5-7789-39B6-CF16-F294388266FB}"/>
                  </a:ext>
                </a:extLst>
              </p:cNvPr>
              <p:cNvPicPr/>
              <p:nvPr/>
            </p:nvPicPr>
            <p:blipFill>
              <a:blip r:embed="rId37"/>
              <a:stretch>
                <a:fillRect/>
              </a:stretch>
            </p:blipFill>
            <p:spPr>
              <a:xfrm>
                <a:off x="562342" y="62893"/>
                <a:ext cx="4903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 name="Ink 2">
                <a:extLst>
                  <a:ext uri="{FF2B5EF4-FFF2-40B4-BE49-F238E27FC236}">
                    <a16:creationId xmlns:a16="http://schemas.microsoft.com/office/drawing/2014/main" id="{C583D68F-6B78-88CE-8E8E-B6484BEC889C}"/>
                  </a:ext>
                </a:extLst>
              </p14:cNvPr>
              <p14:cNvContentPartPr/>
              <p14:nvPr/>
            </p14:nvContentPartPr>
            <p14:xfrm>
              <a:off x="830902" y="134173"/>
              <a:ext cx="71640" cy="364680"/>
            </p14:xfrm>
          </p:contentPart>
        </mc:Choice>
        <mc:Fallback xmlns="">
          <p:pic>
            <p:nvPicPr>
              <p:cNvPr id="3" name="Ink 2">
                <a:extLst>
                  <a:ext uri="{FF2B5EF4-FFF2-40B4-BE49-F238E27FC236}">
                    <a16:creationId xmlns:a16="http://schemas.microsoft.com/office/drawing/2014/main" id="{C583D68F-6B78-88CE-8E8E-B6484BEC889C}"/>
                  </a:ext>
                </a:extLst>
              </p:cNvPr>
              <p:cNvPicPr/>
              <p:nvPr/>
            </p:nvPicPr>
            <p:blipFill>
              <a:blip r:embed="rId39"/>
              <a:stretch>
                <a:fillRect/>
              </a:stretch>
            </p:blipFill>
            <p:spPr>
              <a:xfrm>
                <a:off x="824782" y="128053"/>
                <a:ext cx="838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 name="Ink 3">
                <a:extLst>
                  <a:ext uri="{FF2B5EF4-FFF2-40B4-BE49-F238E27FC236}">
                    <a16:creationId xmlns:a16="http://schemas.microsoft.com/office/drawing/2014/main" id="{25FA5BC7-8A1F-96A8-F1F3-0B9871CD115A}"/>
                  </a:ext>
                </a:extLst>
              </p14:cNvPr>
              <p14:cNvContentPartPr/>
              <p14:nvPr/>
            </p14:nvContentPartPr>
            <p14:xfrm>
              <a:off x="1145902" y="295813"/>
              <a:ext cx="86040" cy="271800"/>
            </p14:xfrm>
          </p:contentPart>
        </mc:Choice>
        <mc:Fallback xmlns="">
          <p:pic>
            <p:nvPicPr>
              <p:cNvPr id="4" name="Ink 3">
                <a:extLst>
                  <a:ext uri="{FF2B5EF4-FFF2-40B4-BE49-F238E27FC236}">
                    <a16:creationId xmlns:a16="http://schemas.microsoft.com/office/drawing/2014/main" id="{25FA5BC7-8A1F-96A8-F1F3-0B9871CD115A}"/>
                  </a:ext>
                </a:extLst>
              </p:cNvPr>
              <p:cNvPicPr/>
              <p:nvPr/>
            </p:nvPicPr>
            <p:blipFill>
              <a:blip r:embed="rId41"/>
              <a:stretch>
                <a:fillRect/>
              </a:stretch>
            </p:blipFill>
            <p:spPr>
              <a:xfrm>
                <a:off x="1139782" y="289693"/>
                <a:ext cx="982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 name="Ink 4">
                <a:extLst>
                  <a:ext uri="{FF2B5EF4-FFF2-40B4-BE49-F238E27FC236}">
                    <a16:creationId xmlns:a16="http://schemas.microsoft.com/office/drawing/2014/main" id="{E168ADDA-F241-88C2-FC2E-252C4BAB8282}"/>
                  </a:ext>
                </a:extLst>
              </p14:cNvPr>
              <p14:cNvContentPartPr/>
              <p14:nvPr/>
            </p14:nvContentPartPr>
            <p14:xfrm>
              <a:off x="1244182" y="318853"/>
              <a:ext cx="443880" cy="208080"/>
            </p14:xfrm>
          </p:contentPart>
        </mc:Choice>
        <mc:Fallback xmlns="">
          <p:pic>
            <p:nvPicPr>
              <p:cNvPr id="5" name="Ink 4">
                <a:extLst>
                  <a:ext uri="{FF2B5EF4-FFF2-40B4-BE49-F238E27FC236}">
                    <a16:creationId xmlns:a16="http://schemas.microsoft.com/office/drawing/2014/main" id="{E168ADDA-F241-88C2-FC2E-252C4BAB8282}"/>
                  </a:ext>
                </a:extLst>
              </p:cNvPr>
              <p:cNvPicPr/>
              <p:nvPr/>
            </p:nvPicPr>
            <p:blipFill>
              <a:blip r:embed="rId43"/>
              <a:stretch>
                <a:fillRect/>
              </a:stretch>
            </p:blipFill>
            <p:spPr>
              <a:xfrm>
                <a:off x="1238062" y="312733"/>
                <a:ext cx="456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 name="Ink 5">
                <a:extLst>
                  <a:ext uri="{FF2B5EF4-FFF2-40B4-BE49-F238E27FC236}">
                    <a16:creationId xmlns:a16="http://schemas.microsoft.com/office/drawing/2014/main" id="{CB3FAADF-73EA-5DA1-81AD-578B7AEDE650}"/>
                  </a:ext>
                </a:extLst>
              </p14:cNvPr>
              <p14:cNvContentPartPr/>
              <p14:nvPr/>
            </p14:nvContentPartPr>
            <p14:xfrm>
              <a:off x="1703542" y="349453"/>
              <a:ext cx="285480" cy="207360"/>
            </p14:xfrm>
          </p:contentPart>
        </mc:Choice>
        <mc:Fallback xmlns="">
          <p:pic>
            <p:nvPicPr>
              <p:cNvPr id="6" name="Ink 5">
                <a:extLst>
                  <a:ext uri="{FF2B5EF4-FFF2-40B4-BE49-F238E27FC236}">
                    <a16:creationId xmlns:a16="http://schemas.microsoft.com/office/drawing/2014/main" id="{CB3FAADF-73EA-5DA1-81AD-578B7AEDE650}"/>
                  </a:ext>
                </a:extLst>
              </p:cNvPr>
              <p:cNvPicPr/>
              <p:nvPr/>
            </p:nvPicPr>
            <p:blipFill>
              <a:blip r:embed="rId45"/>
              <a:stretch>
                <a:fillRect/>
              </a:stretch>
            </p:blipFill>
            <p:spPr>
              <a:xfrm>
                <a:off x="1697422" y="343333"/>
                <a:ext cx="2977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 name="Ink 7">
                <a:extLst>
                  <a:ext uri="{FF2B5EF4-FFF2-40B4-BE49-F238E27FC236}">
                    <a16:creationId xmlns:a16="http://schemas.microsoft.com/office/drawing/2014/main" id="{0338AA0E-4AC2-5C1F-C09B-7DFE14FCE880}"/>
                  </a:ext>
                </a:extLst>
              </p14:cNvPr>
              <p14:cNvContentPartPr/>
              <p14:nvPr/>
            </p14:nvContentPartPr>
            <p14:xfrm>
              <a:off x="2330662" y="176653"/>
              <a:ext cx="734760" cy="321840"/>
            </p14:xfrm>
          </p:contentPart>
        </mc:Choice>
        <mc:Fallback xmlns="">
          <p:pic>
            <p:nvPicPr>
              <p:cNvPr id="8" name="Ink 7">
                <a:extLst>
                  <a:ext uri="{FF2B5EF4-FFF2-40B4-BE49-F238E27FC236}">
                    <a16:creationId xmlns:a16="http://schemas.microsoft.com/office/drawing/2014/main" id="{0338AA0E-4AC2-5C1F-C09B-7DFE14FCE880}"/>
                  </a:ext>
                </a:extLst>
              </p:cNvPr>
              <p:cNvPicPr/>
              <p:nvPr/>
            </p:nvPicPr>
            <p:blipFill>
              <a:blip r:embed="rId47"/>
              <a:stretch>
                <a:fillRect/>
              </a:stretch>
            </p:blipFill>
            <p:spPr>
              <a:xfrm>
                <a:off x="2324542" y="170533"/>
                <a:ext cx="74700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 name="Ink 8">
                <a:extLst>
                  <a:ext uri="{FF2B5EF4-FFF2-40B4-BE49-F238E27FC236}">
                    <a16:creationId xmlns:a16="http://schemas.microsoft.com/office/drawing/2014/main" id="{9A26407B-B86D-71BD-55F2-E566CD855612}"/>
                  </a:ext>
                </a:extLst>
              </p14:cNvPr>
              <p14:cNvContentPartPr/>
              <p14:nvPr/>
            </p14:nvContentPartPr>
            <p14:xfrm>
              <a:off x="3070102" y="249733"/>
              <a:ext cx="180360" cy="224280"/>
            </p14:xfrm>
          </p:contentPart>
        </mc:Choice>
        <mc:Fallback xmlns="">
          <p:pic>
            <p:nvPicPr>
              <p:cNvPr id="9" name="Ink 8">
                <a:extLst>
                  <a:ext uri="{FF2B5EF4-FFF2-40B4-BE49-F238E27FC236}">
                    <a16:creationId xmlns:a16="http://schemas.microsoft.com/office/drawing/2014/main" id="{9A26407B-B86D-71BD-55F2-E566CD855612}"/>
                  </a:ext>
                </a:extLst>
              </p:cNvPr>
              <p:cNvPicPr/>
              <p:nvPr/>
            </p:nvPicPr>
            <p:blipFill>
              <a:blip r:embed="rId49"/>
              <a:stretch>
                <a:fillRect/>
              </a:stretch>
            </p:blipFill>
            <p:spPr>
              <a:xfrm>
                <a:off x="3063982" y="243613"/>
                <a:ext cx="192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 name="Ink 9">
                <a:extLst>
                  <a:ext uri="{FF2B5EF4-FFF2-40B4-BE49-F238E27FC236}">
                    <a16:creationId xmlns:a16="http://schemas.microsoft.com/office/drawing/2014/main" id="{AB908894-5C5E-C866-2D69-BA8C79917FD6}"/>
                  </a:ext>
                </a:extLst>
              </p14:cNvPr>
              <p14:cNvContentPartPr/>
              <p14:nvPr/>
            </p14:nvContentPartPr>
            <p14:xfrm>
              <a:off x="3373222" y="317053"/>
              <a:ext cx="141480" cy="226440"/>
            </p14:xfrm>
          </p:contentPart>
        </mc:Choice>
        <mc:Fallback xmlns="">
          <p:pic>
            <p:nvPicPr>
              <p:cNvPr id="10" name="Ink 9">
                <a:extLst>
                  <a:ext uri="{FF2B5EF4-FFF2-40B4-BE49-F238E27FC236}">
                    <a16:creationId xmlns:a16="http://schemas.microsoft.com/office/drawing/2014/main" id="{AB908894-5C5E-C866-2D69-BA8C79917FD6}"/>
                  </a:ext>
                </a:extLst>
              </p:cNvPr>
              <p:cNvPicPr/>
              <p:nvPr/>
            </p:nvPicPr>
            <p:blipFill>
              <a:blip r:embed="rId51"/>
              <a:stretch>
                <a:fillRect/>
              </a:stretch>
            </p:blipFill>
            <p:spPr>
              <a:xfrm>
                <a:off x="3367102" y="310933"/>
                <a:ext cx="153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 name="Ink 10">
                <a:extLst>
                  <a:ext uri="{FF2B5EF4-FFF2-40B4-BE49-F238E27FC236}">
                    <a16:creationId xmlns:a16="http://schemas.microsoft.com/office/drawing/2014/main" id="{54A3C9DC-3F7D-5ADD-56DD-5001B2BE090D}"/>
                  </a:ext>
                </a:extLst>
              </p14:cNvPr>
              <p14:cNvContentPartPr/>
              <p14:nvPr/>
            </p14:nvContentPartPr>
            <p14:xfrm>
              <a:off x="3448822" y="142093"/>
              <a:ext cx="6120" cy="52920"/>
            </p14:xfrm>
          </p:contentPart>
        </mc:Choice>
        <mc:Fallback xmlns="">
          <p:pic>
            <p:nvPicPr>
              <p:cNvPr id="11" name="Ink 10">
                <a:extLst>
                  <a:ext uri="{FF2B5EF4-FFF2-40B4-BE49-F238E27FC236}">
                    <a16:creationId xmlns:a16="http://schemas.microsoft.com/office/drawing/2014/main" id="{54A3C9DC-3F7D-5ADD-56DD-5001B2BE090D}"/>
                  </a:ext>
                </a:extLst>
              </p:cNvPr>
              <p:cNvPicPr/>
              <p:nvPr/>
            </p:nvPicPr>
            <p:blipFill>
              <a:blip r:embed="rId53"/>
              <a:stretch>
                <a:fillRect/>
              </a:stretch>
            </p:blipFill>
            <p:spPr>
              <a:xfrm>
                <a:off x="3442702" y="135973"/>
                <a:ext cx="183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 name="Ink 11">
                <a:extLst>
                  <a:ext uri="{FF2B5EF4-FFF2-40B4-BE49-F238E27FC236}">
                    <a16:creationId xmlns:a16="http://schemas.microsoft.com/office/drawing/2014/main" id="{EF666833-FE3E-3DED-1B1C-99AA105230B3}"/>
                  </a:ext>
                </a:extLst>
              </p14:cNvPr>
              <p14:cNvContentPartPr/>
              <p14:nvPr/>
            </p14:nvContentPartPr>
            <p14:xfrm>
              <a:off x="3565462" y="320293"/>
              <a:ext cx="159120" cy="172440"/>
            </p14:xfrm>
          </p:contentPart>
        </mc:Choice>
        <mc:Fallback xmlns="">
          <p:pic>
            <p:nvPicPr>
              <p:cNvPr id="12" name="Ink 11">
                <a:extLst>
                  <a:ext uri="{FF2B5EF4-FFF2-40B4-BE49-F238E27FC236}">
                    <a16:creationId xmlns:a16="http://schemas.microsoft.com/office/drawing/2014/main" id="{EF666833-FE3E-3DED-1B1C-99AA105230B3}"/>
                  </a:ext>
                </a:extLst>
              </p:cNvPr>
              <p:cNvPicPr/>
              <p:nvPr/>
            </p:nvPicPr>
            <p:blipFill>
              <a:blip r:embed="rId55"/>
              <a:stretch>
                <a:fillRect/>
              </a:stretch>
            </p:blipFill>
            <p:spPr>
              <a:xfrm>
                <a:off x="3559342" y="314173"/>
                <a:ext cx="1713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 name="Ink 12">
                <a:extLst>
                  <a:ext uri="{FF2B5EF4-FFF2-40B4-BE49-F238E27FC236}">
                    <a16:creationId xmlns:a16="http://schemas.microsoft.com/office/drawing/2014/main" id="{423CFCE6-CA7A-87D7-23BA-CF84D84CF98A}"/>
                  </a:ext>
                </a:extLst>
              </p14:cNvPr>
              <p14:cNvContentPartPr/>
              <p14:nvPr/>
            </p14:nvContentPartPr>
            <p14:xfrm>
              <a:off x="3782182" y="317773"/>
              <a:ext cx="181800" cy="234000"/>
            </p14:xfrm>
          </p:contentPart>
        </mc:Choice>
        <mc:Fallback xmlns="">
          <p:pic>
            <p:nvPicPr>
              <p:cNvPr id="13" name="Ink 12">
                <a:extLst>
                  <a:ext uri="{FF2B5EF4-FFF2-40B4-BE49-F238E27FC236}">
                    <a16:creationId xmlns:a16="http://schemas.microsoft.com/office/drawing/2014/main" id="{423CFCE6-CA7A-87D7-23BA-CF84D84CF98A}"/>
                  </a:ext>
                </a:extLst>
              </p:cNvPr>
              <p:cNvPicPr/>
              <p:nvPr/>
            </p:nvPicPr>
            <p:blipFill>
              <a:blip r:embed="rId57"/>
              <a:stretch>
                <a:fillRect/>
              </a:stretch>
            </p:blipFill>
            <p:spPr>
              <a:xfrm>
                <a:off x="3776062" y="311653"/>
                <a:ext cx="1940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 name="Ink 25">
                <a:extLst>
                  <a:ext uri="{FF2B5EF4-FFF2-40B4-BE49-F238E27FC236}">
                    <a16:creationId xmlns:a16="http://schemas.microsoft.com/office/drawing/2014/main" id="{334DC8BA-A61A-49EB-65FA-E25D2C9515F1}"/>
                  </a:ext>
                </a:extLst>
              </p14:cNvPr>
              <p14:cNvContentPartPr/>
              <p14:nvPr/>
            </p14:nvContentPartPr>
            <p14:xfrm>
              <a:off x="216022" y="477973"/>
              <a:ext cx="216720" cy="20880"/>
            </p14:xfrm>
          </p:contentPart>
        </mc:Choice>
        <mc:Fallback xmlns="">
          <p:pic>
            <p:nvPicPr>
              <p:cNvPr id="26" name="Ink 25">
                <a:extLst>
                  <a:ext uri="{FF2B5EF4-FFF2-40B4-BE49-F238E27FC236}">
                    <a16:creationId xmlns:a16="http://schemas.microsoft.com/office/drawing/2014/main" id="{334DC8BA-A61A-49EB-65FA-E25D2C9515F1}"/>
                  </a:ext>
                </a:extLst>
              </p:cNvPr>
              <p:cNvPicPr/>
              <p:nvPr/>
            </p:nvPicPr>
            <p:blipFill>
              <a:blip r:embed="rId59"/>
              <a:stretch>
                <a:fillRect/>
              </a:stretch>
            </p:blipFill>
            <p:spPr>
              <a:xfrm>
                <a:off x="209902" y="471853"/>
                <a:ext cx="2289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 name="Ink 26">
                <a:extLst>
                  <a:ext uri="{FF2B5EF4-FFF2-40B4-BE49-F238E27FC236}">
                    <a16:creationId xmlns:a16="http://schemas.microsoft.com/office/drawing/2014/main" id="{4D7757D1-AED2-1D5F-F9D8-F2A4DBC3EF8C}"/>
                  </a:ext>
                </a:extLst>
              </p14:cNvPr>
              <p14:cNvContentPartPr/>
              <p14:nvPr/>
            </p14:nvContentPartPr>
            <p14:xfrm>
              <a:off x="293422" y="421453"/>
              <a:ext cx="201240" cy="221760"/>
            </p14:xfrm>
          </p:contentPart>
        </mc:Choice>
        <mc:Fallback xmlns="">
          <p:pic>
            <p:nvPicPr>
              <p:cNvPr id="27" name="Ink 26">
                <a:extLst>
                  <a:ext uri="{FF2B5EF4-FFF2-40B4-BE49-F238E27FC236}">
                    <a16:creationId xmlns:a16="http://schemas.microsoft.com/office/drawing/2014/main" id="{4D7757D1-AED2-1D5F-F9D8-F2A4DBC3EF8C}"/>
                  </a:ext>
                </a:extLst>
              </p:cNvPr>
              <p:cNvPicPr/>
              <p:nvPr/>
            </p:nvPicPr>
            <p:blipFill>
              <a:blip r:embed="rId61"/>
              <a:stretch>
                <a:fillRect/>
              </a:stretch>
            </p:blipFill>
            <p:spPr>
              <a:xfrm>
                <a:off x="287302" y="415333"/>
                <a:ext cx="213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9" name="Ink 28">
                <a:extLst>
                  <a:ext uri="{FF2B5EF4-FFF2-40B4-BE49-F238E27FC236}">
                    <a16:creationId xmlns:a16="http://schemas.microsoft.com/office/drawing/2014/main" id="{34F72F39-B56F-3633-71E9-2CBD27EE1E80}"/>
                  </a:ext>
                </a:extLst>
              </p14:cNvPr>
              <p14:cNvContentPartPr/>
              <p14:nvPr/>
            </p14:nvContentPartPr>
            <p14:xfrm>
              <a:off x="335542" y="866773"/>
              <a:ext cx="289440" cy="269280"/>
            </p14:xfrm>
          </p:contentPart>
        </mc:Choice>
        <mc:Fallback xmlns="">
          <p:pic>
            <p:nvPicPr>
              <p:cNvPr id="29" name="Ink 28">
                <a:extLst>
                  <a:ext uri="{FF2B5EF4-FFF2-40B4-BE49-F238E27FC236}">
                    <a16:creationId xmlns:a16="http://schemas.microsoft.com/office/drawing/2014/main" id="{34F72F39-B56F-3633-71E9-2CBD27EE1E80}"/>
                  </a:ext>
                </a:extLst>
              </p:cNvPr>
              <p:cNvPicPr/>
              <p:nvPr/>
            </p:nvPicPr>
            <p:blipFill>
              <a:blip r:embed="rId63"/>
              <a:stretch>
                <a:fillRect/>
              </a:stretch>
            </p:blipFill>
            <p:spPr>
              <a:xfrm>
                <a:off x="329422" y="860653"/>
                <a:ext cx="3016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0" name="Ink 29">
                <a:extLst>
                  <a:ext uri="{FF2B5EF4-FFF2-40B4-BE49-F238E27FC236}">
                    <a16:creationId xmlns:a16="http://schemas.microsoft.com/office/drawing/2014/main" id="{5916E680-9324-AAA9-149B-E84C7A71746D}"/>
                  </a:ext>
                </a:extLst>
              </p14:cNvPr>
              <p14:cNvContentPartPr/>
              <p14:nvPr/>
            </p14:nvContentPartPr>
            <p14:xfrm>
              <a:off x="628222" y="795133"/>
              <a:ext cx="194400" cy="348480"/>
            </p14:xfrm>
          </p:contentPart>
        </mc:Choice>
        <mc:Fallback xmlns="">
          <p:pic>
            <p:nvPicPr>
              <p:cNvPr id="30" name="Ink 29">
                <a:extLst>
                  <a:ext uri="{FF2B5EF4-FFF2-40B4-BE49-F238E27FC236}">
                    <a16:creationId xmlns:a16="http://schemas.microsoft.com/office/drawing/2014/main" id="{5916E680-9324-AAA9-149B-E84C7A71746D}"/>
                  </a:ext>
                </a:extLst>
              </p:cNvPr>
              <p:cNvPicPr/>
              <p:nvPr/>
            </p:nvPicPr>
            <p:blipFill>
              <a:blip r:embed="rId65"/>
              <a:stretch>
                <a:fillRect/>
              </a:stretch>
            </p:blipFill>
            <p:spPr>
              <a:xfrm>
                <a:off x="622102" y="789013"/>
                <a:ext cx="20664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1" name="Ink 30">
                <a:extLst>
                  <a:ext uri="{FF2B5EF4-FFF2-40B4-BE49-F238E27FC236}">
                    <a16:creationId xmlns:a16="http://schemas.microsoft.com/office/drawing/2014/main" id="{ADA7CCA7-E116-1A27-A0C3-F8C80A16B5A1}"/>
                  </a:ext>
                </a:extLst>
              </p14:cNvPr>
              <p14:cNvContentPartPr/>
              <p14:nvPr/>
            </p14:nvContentPartPr>
            <p14:xfrm>
              <a:off x="743782" y="973333"/>
              <a:ext cx="137160" cy="2880"/>
            </p14:xfrm>
          </p:contentPart>
        </mc:Choice>
        <mc:Fallback xmlns="">
          <p:pic>
            <p:nvPicPr>
              <p:cNvPr id="31" name="Ink 30">
                <a:extLst>
                  <a:ext uri="{FF2B5EF4-FFF2-40B4-BE49-F238E27FC236}">
                    <a16:creationId xmlns:a16="http://schemas.microsoft.com/office/drawing/2014/main" id="{ADA7CCA7-E116-1A27-A0C3-F8C80A16B5A1}"/>
                  </a:ext>
                </a:extLst>
              </p:cNvPr>
              <p:cNvPicPr/>
              <p:nvPr/>
            </p:nvPicPr>
            <p:blipFill>
              <a:blip r:embed="rId67"/>
              <a:stretch>
                <a:fillRect/>
              </a:stretch>
            </p:blipFill>
            <p:spPr>
              <a:xfrm>
                <a:off x="737662" y="967213"/>
                <a:ext cx="1494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2" name="Ink 31">
                <a:extLst>
                  <a:ext uri="{FF2B5EF4-FFF2-40B4-BE49-F238E27FC236}">
                    <a16:creationId xmlns:a16="http://schemas.microsoft.com/office/drawing/2014/main" id="{9BA2A6C7-94A0-5945-7240-25178B9537D1}"/>
                  </a:ext>
                </a:extLst>
              </p14:cNvPr>
              <p14:cNvContentPartPr/>
              <p14:nvPr/>
            </p14:nvContentPartPr>
            <p14:xfrm>
              <a:off x="905062" y="910693"/>
              <a:ext cx="181080" cy="198720"/>
            </p14:xfrm>
          </p:contentPart>
        </mc:Choice>
        <mc:Fallback xmlns="">
          <p:pic>
            <p:nvPicPr>
              <p:cNvPr id="32" name="Ink 31">
                <a:extLst>
                  <a:ext uri="{FF2B5EF4-FFF2-40B4-BE49-F238E27FC236}">
                    <a16:creationId xmlns:a16="http://schemas.microsoft.com/office/drawing/2014/main" id="{9BA2A6C7-94A0-5945-7240-25178B9537D1}"/>
                  </a:ext>
                </a:extLst>
              </p:cNvPr>
              <p:cNvPicPr/>
              <p:nvPr/>
            </p:nvPicPr>
            <p:blipFill>
              <a:blip r:embed="rId69"/>
              <a:stretch>
                <a:fillRect/>
              </a:stretch>
            </p:blipFill>
            <p:spPr>
              <a:xfrm>
                <a:off x="898942" y="904573"/>
                <a:ext cx="1933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3" name="Ink 32">
                <a:extLst>
                  <a:ext uri="{FF2B5EF4-FFF2-40B4-BE49-F238E27FC236}">
                    <a16:creationId xmlns:a16="http://schemas.microsoft.com/office/drawing/2014/main" id="{C6979839-8D5F-B2CE-8C7F-327EEC6E29D0}"/>
                  </a:ext>
                </a:extLst>
              </p14:cNvPr>
              <p14:cNvContentPartPr/>
              <p14:nvPr/>
            </p14:nvContentPartPr>
            <p14:xfrm>
              <a:off x="1075702" y="700093"/>
              <a:ext cx="123120" cy="372600"/>
            </p14:xfrm>
          </p:contentPart>
        </mc:Choice>
        <mc:Fallback xmlns="">
          <p:pic>
            <p:nvPicPr>
              <p:cNvPr id="33" name="Ink 32">
                <a:extLst>
                  <a:ext uri="{FF2B5EF4-FFF2-40B4-BE49-F238E27FC236}">
                    <a16:creationId xmlns:a16="http://schemas.microsoft.com/office/drawing/2014/main" id="{C6979839-8D5F-B2CE-8C7F-327EEC6E29D0}"/>
                  </a:ext>
                </a:extLst>
              </p:cNvPr>
              <p:cNvPicPr/>
              <p:nvPr/>
            </p:nvPicPr>
            <p:blipFill>
              <a:blip r:embed="rId71"/>
              <a:stretch>
                <a:fillRect/>
              </a:stretch>
            </p:blipFill>
            <p:spPr>
              <a:xfrm>
                <a:off x="1069582" y="693973"/>
                <a:ext cx="13536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4" name="Ink 33">
                <a:extLst>
                  <a:ext uri="{FF2B5EF4-FFF2-40B4-BE49-F238E27FC236}">
                    <a16:creationId xmlns:a16="http://schemas.microsoft.com/office/drawing/2014/main" id="{A82C0BF4-A907-1348-1F39-E8FB92526D8A}"/>
                  </a:ext>
                </a:extLst>
              </p14:cNvPr>
              <p14:cNvContentPartPr/>
              <p14:nvPr/>
            </p14:nvContentPartPr>
            <p14:xfrm>
              <a:off x="1113142" y="925813"/>
              <a:ext cx="151560" cy="9360"/>
            </p14:xfrm>
          </p:contentPart>
        </mc:Choice>
        <mc:Fallback xmlns="">
          <p:pic>
            <p:nvPicPr>
              <p:cNvPr id="34" name="Ink 33">
                <a:extLst>
                  <a:ext uri="{FF2B5EF4-FFF2-40B4-BE49-F238E27FC236}">
                    <a16:creationId xmlns:a16="http://schemas.microsoft.com/office/drawing/2014/main" id="{A82C0BF4-A907-1348-1F39-E8FB92526D8A}"/>
                  </a:ext>
                </a:extLst>
              </p:cNvPr>
              <p:cNvPicPr/>
              <p:nvPr/>
            </p:nvPicPr>
            <p:blipFill>
              <a:blip r:embed="rId73"/>
              <a:stretch>
                <a:fillRect/>
              </a:stretch>
            </p:blipFill>
            <p:spPr>
              <a:xfrm>
                <a:off x="1107022" y="919693"/>
                <a:ext cx="163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5" name="Ink 34">
                <a:extLst>
                  <a:ext uri="{FF2B5EF4-FFF2-40B4-BE49-F238E27FC236}">
                    <a16:creationId xmlns:a16="http://schemas.microsoft.com/office/drawing/2014/main" id="{C6B7815E-8058-FE2B-F939-2F9F71A0DC93}"/>
                  </a:ext>
                </a:extLst>
              </p14:cNvPr>
              <p14:cNvContentPartPr/>
              <p14:nvPr/>
            </p14:nvContentPartPr>
            <p14:xfrm>
              <a:off x="1274422" y="858133"/>
              <a:ext cx="94320" cy="232920"/>
            </p14:xfrm>
          </p:contentPart>
        </mc:Choice>
        <mc:Fallback xmlns="">
          <p:pic>
            <p:nvPicPr>
              <p:cNvPr id="35" name="Ink 34">
                <a:extLst>
                  <a:ext uri="{FF2B5EF4-FFF2-40B4-BE49-F238E27FC236}">
                    <a16:creationId xmlns:a16="http://schemas.microsoft.com/office/drawing/2014/main" id="{C6B7815E-8058-FE2B-F939-2F9F71A0DC93}"/>
                  </a:ext>
                </a:extLst>
              </p:cNvPr>
              <p:cNvPicPr/>
              <p:nvPr/>
            </p:nvPicPr>
            <p:blipFill>
              <a:blip r:embed="rId75"/>
              <a:stretch>
                <a:fillRect/>
              </a:stretch>
            </p:blipFill>
            <p:spPr>
              <a:xfrm>
                <a:off x="1268302" y="852013"/>
                <a:ext cx="1065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6" name="Ink 35">
                <a:extLst>
                  <a:ext uri="{FF2B5EF4-FFF2-40B4-BE49-F238E27FC236}">
                    <a16:creationId xmlns:a16="http://schemas.microsoft.com/office/drawing/2014/main" id="{A4517E34-8159-C862-4B2D-6BAD7D26A7EE}"/>
                  </a:ext>
                </a:extLst>
              </p14:cNvPr>
              <p14:cNvContentPartPr/>
              <p14:nvPr/>
            </p14:nvContentPartPr>
            <p14:xfrm>
              <a:off x="1492582" y="822133"/>
              <a:ext cx="138240" cy="302760"/>
            </p14:xfrm>
          </p:contentPart>
        </mc:Choice>
        <mc:Fallback xmlns="">
          <p:pic>
            <p:nvPicPr>
              <p:cNvPr id="36" name="Ink 35">
                <a:extLst>
                  <a:ext uri="{FF2B5EF4-FFF2-40B4-BE49-F238E27FC236}">
                    <a16:creationId xmlns:a16="http://schemas.microsoft.com/office/drawing/2014/main" id="{A4517E34-8159-C862-4B2D-6BAD7D26A7EE}"/>
                  </a:ext>
                </a:extLst>
              </p:cNvPr>
              <p:cNvPicPr/>
              <p:nvPr/>
            </p:nvPicPr>
            <p:blipFill>
              <a:blip r:embed="rId77"/>
              <a:stretch>
                <a:fillRect/>
              </a:stretch>
            </p:blipFill>
            <p:spPr>
              <a:xfrm>
                <a:off x="1486462" y="816013"/>
                <a:ext cx="1504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7" name="Ink 36">
                <a:extLst>
                  <a:ext uri="{FF2B5EF4-FFF2-40B4-BE49-F238E27FC236}">
                    <a16:creationId xmlns:a16="http://schemas.microsoft.com/office/drawing/2014/main" id="{15F99D4F-8D45-E568-0656-E090AF0DF2EC}"/>
                  </a:ext>
                </a:extLst>
              </p14:cNvPr>
              <p14:cNvContentPartPr/>
              <p14:nvPr/>
            </p14:nvContentPartPr>
            <p14:xfrm>
              <a:off x="1683382" y="637093"/>
              <a:ext cx="88920" cy="394560"/>
            </p14:xfrm>
          </p:contentPart>
        </mc:Choice>
        <mc:Fallback xmlns="">
          <p:pic>
            <p:nvPicPr>
              <p:cNvPr id="37" name="Ink 36">
                <a:extLst>
                  <a:ext uri="{FF2B5EF4-FFF2-40B4-BE49-F238E27FC236}">
                    <a16:creationId xmlns:a16="http://schemas.microsoft.com/office/drawing/2014/main" id="{15F99D4F-8D45-E568-0656-E090AF0DF2EC}"/>
                  </a:ext>
                </a:extLst>
              </p:cNvPr>
              <p:cNvPicPr/>
              <p:nvPr/>
            </p:nvPicPr>
            <p:blipFill>
              <a:blip r:embed="rId79"/>
              <a:stretch>
                <a:fillRect/>
              </a:stretch>
            </p:blipFill>
            <p:spPr>
              <a:xfrm>
                <a:off x="1677262" y="630973"/>
                <a:ext cx="10116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8" name="Ink 37">
                <a:extLst>
                  <a:ext uri="{FF2B5EF4-FFF2-40B4-BE49-F238E27FC236}">
                    <a16:creationId xmlns:a16="http://schemas.microsoft.com/office/drawing/2014/main" id="{ABBBFB36-05A8-C743-220E-28573EBA38AE}"/>
                  </a:ext>
                </a:extLst>
              </p14:cNvPr>
              <p14:cNvContentPartPr/>
              <p14:nvPr/>
            </p14:nvContentPartPr>
            <p14:xfrm>
              <a:off x="1693462" y="878653"/>
              <a:ext cx="145800" cy="29880"/>
            </p14:xfrm>
          </p:contentPart>
        </mc:Choice>
        <mc:Fallback xmlns="">
          <p:pic>
            <p:nvPicPr>
              <p:cNvPr id="38" name="Ink 37">
                <a:extLst>
                  <a:ext uri="{FF2B5EF4-FFF2-40B4-BE49-F238E27FC236}">
                    <a16:creationId xmlns:a16="http://schemas.microsoft.com/office/drawing/2014/main" id="{ABBBFB36-05A8-C743-220E-28573EBA38AE}"/>
                  </a:ext>
                </a:extLst>
              </p:cNvPr>
              <p:cNvPicPr/>
              <p:nvPr/>
            </p:nvPicPr>
            <p:blipFill>
              <a:blip r:embed="rId81"/>
              <a:stretch>
                <a:fillRect/>
              </a:stretch>
            </p:blipFill>
            <p:spPr>
              <a:xfrm>
                <a:off x="1687342" y="872533"/>
                <a:ext cx="1580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9" name="Ink 38">
                <a:extLst>
                  <a:ext uri="{FF2B5EF4-FFF2-40B4-BE49-F238E27FC236}">
                    <a16:creationId xmlns:a16="http://schemas.microsoft.com/office/drawing/2014/main" id="{8F567434-E90C-1EF2-1C9F-1E09ADF00E38}"/>
                  </a:ext>
                </a:extLst>
              </p14:cNvPr>
              <p14:cNvContentPartPr/>
              <p14:nvPr/>
            </p14:nvContentPartPr>
            <p14:xfrm>
              <a:off x="1891822" y="802693"/>
              <a:ext cx="107280" cy="214560"/>
            </p14:xfrm>
          </p:contentPart>
        </mc:Choice>
        <mc:Fallback xmlns="">
          <p:pic>
            <p:nvPicPr>
              <p:cNvPr id="39" name="Ink 38">
                <a:extLst>
                  <a:ext uri="{FF2B5EF4-FFF2-40B4-BE49-F238E27FC236}">
                    <a16:creationId xmlns:a16="http://schemas.microsoft.com/office/drawing/2014/main" id="{8F567434-E90C-1EF2-1C9F-1E09ADF00E38}"/>
                  </a:ext>
                </a:extLst>
              </p:cNvPr>
              <p:cNvPicPr/>
              <p:nvPr/>
            </p:nvPicPr>
            <p:blipFill>
              <a:blip r:embed="rId83"/>
              <a:stretch>
                <a:fillRect/>
              </a:stretch>
            </p:blipFill>
            <p:spPr>
              <a:xfrm>
                <a:off x="1885702" y="796573"/>
                <a:ext cx="1195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0" name="Ink 39">
                <a:extLst>
                  <a:ext uri="{FF2B5EF4-FFF2-40B4-BE49-F238E27FC236}">
                    <a16:creationId xmlns:a16="http://schemas.microsoft.com/office/drawing/2014/main" id="{FA26D79B-B08A-673C-0D5B-4C1FE2641B19}"/>
                  </a:ext>
                </a:extLst>
              </p14:cNvPr>
              <p14:cNvContentPartPr/>
              <p14:nvPr/>
            </p14:nvContentPartPr>
            <p14:xfrm>
              <a:off x="1907302" y="615493"/>
              <a:ext cx="23040" cy="41400"/>
            </p14:xfrm>
          </p:contentPart>
        </mc:Choice>
        <mc:Fallback xmlns="">
          <p:pic>
            <p:nvPicPr>
              <p:cNvPr id="40" name="Ink 39">
                <a:extLst>
                  <a:ext uri="{FF2B5EF4-FFF2-40B4-BE49-F238E27FC236}">
                    <a16:creationId xmlns:a16="http://schemas.microsoft.com/office/drawing/2014/main" id="{FA26D79B-B08A-673C-0D5B-4C1FE2641B19}"/>
                  </a:ext>
                </a:extLst>
              </p:cNvPr>
              <p:cNvPicPr/>
              <p:nvPr/>
            </p:nvPicPr>
            <p:blipFill>
              <a:blip r:embed="rId85"/>
              <a:stretch>
                <a:fillRect/>
              </a:stretch>
            </p:blipFill>
            <p:spPr>
              <a:xfrm>
                <a:off x="1901182" y="609373"/>
                <a:ext cx="352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1" name="Ink 40">
                <a:extLst>
                  <a:ext uri="{FF2B5EF4-FFF2-40B4-BE49-F238E27FC236}">
                    <a16:creationId xmlns:a16="http://schemas.microsoft.com/office/drawing/2014/main" id="{04464C0F-BCEE-ADCE-6DA0-EE35F0882E92}"/>
                  </a:ext>
                </a:extLst>
              </p14:cNvPr>
              <p14:cNvContentPartPr/>
              <p14:nvPr/>
            </p14:nvContentPartPr>
            <p14:xfrm>
              <a:off x="2128342" y="815293"/>
              <a:ext cx="219960" cy="196200"/>
            </p14:xfrm>
          </p:contentPart>
        </mc:Choice>
        <mc:Fallback xmlns="">
          <p:pic>
            <p:nvPicPr>
              <p:cNvPr id="41" name="Ink 40">
                <a:extLst>
                  <a:ext uri="{FF2B5EF4-FFF2-40B4-BE49-F238E27FC236}">
                    <a16:creationId xmlns:a16="http://schemas.microsoft.com/office/drawing/2014/main" id="{04464C0F-BCEE-ADCE-6DA0-EE35F0882E92}"/>
                  </a:ext>
                </a:extLst>
              </p:cNvPr>
              <p:cNvPicPr/>
              <p:nvPr/>
            </p:nvPicPr>
            <p:blipFill>
              <a:blip r:embed="rId87"/>
              <a:stretch>
                <a:fillRect/>
              </a:stretch>
            </p:blipFill>
            <p:spPr>
              <a:xfrm>
                <a:off x="2122222" y="809173"/>
                <a:ext cx="2322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2" name="Ink 41">
                <a:extLst>
                  <a:ext uri="{FF2B5EF4-FFF2-40B4-BE49-F238E27FC236}">
                    <a16:creationId xmlns:a16="http://schemas.microsoft.com/office/drawing/2014/main" id="{6B9D83DE-C65D-A111-8613-995BBB7B4AD9}"/>
                  </a:ext>
                </a:extLst>
              </p14:cNvPr>
              <p14:cNvContentPartPr/>
              <p14:nvPr/>
            </p14:nvContentPartPr>
            <p14:xfrm>
              <a:off x="2348302" y="814213"/>
              <a:ext cx="302400" cy="183600"/>
            </p14:xfrm>
          </p:contentPart>
        </mc:Choice>
        <mc:Fallback xmlns="">
          <p:pic>
            <p:nvPicPr>
              <p:cNvPr id="42" name="Ink 41">
                <a:extLst>
                  <a:ext uri="{FF2B5EF4-FFF2-40B4-BE49-F238E27FC236}">
                    <a16:creationId xmlns:a16="http://schemas.microsoft.com/office/drawing/2014/main" id="{6B9D83DE-C65D-A111-8613-995BBB7B4AD9}"/>
                  </a:ext>
                </a:extLst>
              </p:cNvPr>
              <p:cNvPicPr/>
              <p:nvPr/>
            </p:nvPicPr>
            <p:blipFill>
              <a:blip r:embed="rId89"/>
              <a:stretch>
                <a:fillRect/>
              </a:stretch>
            </p:blipFill>
            <p:spPr>
              <a:xfrm>
                <a:off x="2342182" y="808093"/>
                <a:ext cx="3146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3" name="Ink 42">
                <a:extLst>
                  <a:ext uri="{FF2B5EF4-FFF2-40B4-BE49-F238E27FC236}">
                    <a16:creationId xmlns:a16="http://schemas.microsoft.com/office/drawing/2014/main" id="{F9C02B7D-2FC0-97EA-A1C1-3FD488E09D03}"/>
                  </a:ext>
                </a:extLst>
              </p14:cNvPr>
              <p14:cNvContentPartPr/>
              <p14:nvPr/>
            </p14:nvContentPartPr>
            <p14:xfrm>
              <a:off x="2629462" y="548533"/>
              <a:ext cx="164880" cy="488160"/>
            </p14:xfrm>
          </p:contentPart>
        </mc:Choice>
        <mc:Fallback xmlns="">
          <p:pic>
            <p:nvPicPr>
              <p:cNvPr id="43" name="Ink 42">
                <a:extLst>
                  <a:ext uri="{FF2B5EF4-FFF2-40B4-BE49-F238E27FC236}">
                    <a16:creationId xmlns:a16="http://schemas.microsoft.com/office/drawing/2014/main" id="{F9C02B7D-2FC0-97EA-A1C1-3FD488E09D03}"/>
                  </a:ext>
                </a:extLst>
              </p:cNvPr>
              <p:cNvPicPr/>
              <p:nvPr/>
            </p:nvPicPr>
            <p:blipFill>
              <a:blip r:embed="rId91"/>
              <a:stretch>
                <a:fillRect/>
              </a:stretch>
            </p:blipFill>
            <p:spPr>
              <a:xfrm>
                <a:off x="2623342" y="542413"/>
                <a:ext cx="17712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5" name="Ink 44">
                <a:extLst>
                  <a:ext uri="{FF2B5EF4-FFF2-40B4-BE49-F238E27FC236}">
                    <a16:creationId xmlns:a16="http://schemas.microsoft.com/office/drawing/2014/main" id="{D4501CB3-C2EC-4365-5E40-E82BA4FA0C1C}"/>
                  </a:ext>
                </a:extLst>
              </p14:cNvPr>
              <p14:cNvContentPartPr/>
              <p14:nvPr/>
            </p14:nvContentPartPr>
            <p14:xfrm>
              <a:off x="3166222" y="677773"/>
              <a:ext cx="366840" cy="323280"/>
            </p14:xfrm>
          </p:contentPart>
        </mc:Choice>
        <mc:Fallback xmlns="">
          <p:pic>
            <p:nvPicPr>
              <p:cNvPr id="45" name="Ink 44">
                <a:extLst>
                  <a:ext uri="{FF2B5EF4-FFF2-40B4-BE49-F238E27FC236}">
                    <a16:creationId xmlns:a16="http://schemas.microsoft.com/office/drawing/2014/main" id="{D4501CB3-C2EC-4365-5E40-E82BA4FA0C1C}"/>
                  </a:ext>
                </a:extLst>
              </p:cNvPr>
              <p:cNvPicPr/>
              <p:nvPr/>
            </p:nvPicPr>
            <p:blipFill>
              <a:blip r:embed="rId93"/>
              <a:stretch>
                <a:fillRect/>
              </a:stretch>
            </p:blipFill>
            <p:spPr>
              <a:xfrm>
                <a:off x="3160102" y="671653"/>
                <a:ext cx="3790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6" name="Ink 45">
                <a:extLst>
                  <a:ext uri="{FF2B5EF4-FFF2-40B4-BE49-F238E27FC236}">
                    <a16:creationId xmlns:a16="http://schemas.microsoft.com/office/drawing/2014/main" id="{69AE5E87-D0AC-21F0-4480-4B3DCF3D0071}"/>
                  </a:ext>
                </a:extLst>
              </p14:cNvPr>
              <p14:cNvContentPartPr/>
              <p14:nvPr/>
            </p14:nvContentPartPr>
            <p14:xfrm>
              <a:off x="3565462" y="765973"/>
              <a:ext cx="190080" cy="189000"/>
            </p14:xfrm>
          </p:contentPart>
        </mc:Choice>
        <mc:Fallback xmlns="">
          <p:pic>
            <p:nvPicPr>
              <p:cNvPr id="46" name="Ink 45">
                <a:extLst>
                  <a:ext uri="{FF2B5EF4-FFF2-40B4-BE49-F238E27FC236}">
                    <a16:creationId xmlns:a16="http://schemas.microsoft.com/office/drawing/2014/main" id="{69AE5E87-D0AC-21F0-4480-4B3DCF3D0071}"/>
                  </a:ext>
                </a:extLst>
              </p:cNvPr>
              <p:cNvPicPr/>
              <p:nvPr/>
            </p:nvPicPr>
            <p:blipFill>
              <a:blip r:embed="rId95"/>
              <a:stretch>
                <a:fillRect/>
              </a:stretch>
            </p:blipFill>
            <p:spPr>
              <a:xfrm>
                <a:off x="3559342" y="759853"/>
                <a:ext cx="2023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7" name="Ink 46">
                <a:extLst>
                  <a:ext uri="{FF2B5EF4-FFF2-40B4-BE49-F238E27FC236}">
                    <a16:creationId xmlns:a16="http://schemas.microsoft.com/office/drawing/2014/main" id="{CEED78CF-4270-C111-592E-1B0DE4F50504}"/>
                  </a:ext>
                </a:extLst>
              </p14:cNvPr>
              <p14:cNvContentPartPr/>
              <p14:nvPr/>
            </p14:nvContentPartPr>
            <p14:xfrm>
              <a:off x="3785062" y="584533"/>
              <a:ext cx="132840" cy="400680"/>
            </p14:xfrm>
          </p:contentPart>
        </mc:Choice>
        <mc:Fallback xmlns="">
          <p:pic>
            <p:nvPicPr>
              <p:cNvPr id="47" name="Ink 46">
                <a:extLst>
                  <a:ext uri="{FF2B5EF4-FFF2-40B4-BE49-F238E27FC236}">
                    <a16:creationId xmlns:a16="http://schemas.microsoft.com/office/drawing/2014/main" id="{CEED78CF-4270-C111-592E-1B0DE4F50504}"/>
                  </a:ext>
                </a:extLst>
              </p:cNvPr>
              <p:cNvPicPr/>
              <p:nvPr/>
            </p:nvPicPr>
            <p:blipFill>
              <a:blip r:embed="rId97"/>
              <a:stretch>
                <a:fillRect/>
              </a:stretch>
            </p:blipFill>
            <p:spPr>
              <a:xfrm>
                <a:off x="3778942" y="578413"/>
                <a:ext cx="1450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8" name="Ink 47">
                <a:extLst>
                  <a:ext uri="{FF2B5EF4-FFF2-40B4-BE49-F238E27FC236}">
                    <a16:creationId xmlns:a16="http://schemas.microsoft.com/office/drawing/2014/main" id="{E189D5A3-F5B9-F7DA-73DD-33F4FAB33C69}"/>
                  </a:ext>
                </a:extLst>
              </p14:cNvPr>
              <p14:cNvContentPartPr/>
              <p14:nvPr/>
            </p14:nvContentPartPr>
            <p14:xfrm>
              <a:off x="3836542" y="617293"/>
              <a:ext cx="281160" cy="323640"/>
            </p14:xfrm>
          </p:contentPart>
        </mc:Choice>
        <mc:Fallback xmlns="">
          <p:pic>
            <p:nvPicPr>
              <p:cNvPr id="48" name="Ink 47">
                <a:extLst>
                  <a:ext uri="{FF2B5EF4-FFF2-40B4-BE49-F238E27FC236}">
                    <a16:creationId xmlns:a16="http://schemas.microsoft.com/office/drawing/2014/main" id="{E189D5A3-F5B9-F7DA-73DD-33F4FAB33C69}"/>
                  </a:ext>
                </a:extLst>
              </p:cNvPr>
              <p:cNvPicPr/>
              <p:nvPr/>
            </p:nvPicPr>
            <p:blipFill>
              <a:blip r:embed="rId99"/>
              <a:stretch>
                <a:fillRect/>
              </a:stretch>
            </p:blipFill>
            <p:spPr>
              <a:xfrm>
                <a:off x="3830422" y="611173"/>
                <a:ext cx="2934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9" name="Ink 48">
                <a:extLst>
                  <a:ext uri="{FF2B5EF4-FFF2-40B4-BE49-F238E27FC236}">
                    <a16:creationId xmlns:a16="http://schemas.microsoft.com/office/drawing/2014/main" id="{3F0860E7-7371-1EA8-911D-42B4AD1937B6}"/>
                  </a:ext>
                </a:extLst>
              </p14:cNvPr>
              <p14:cNvContentPartPr/>
              <p14:nvPr/>
            </p14:nvContentPartPr>
            <p14:xfrm>
              <a:off x="4222822" y="789373"/>
              <a:ext cx="123120" cy="158760"/>
            </p14:xfrm>
          </p:contentPart>
        </mc:Choice>
        <mc:Fallback xmlns="">
          <p:pic>
            <p:nvPicPr>
              <p:cNvPr id="49" name="Ink 48">
                <a:extLst>
                  <a:ext uri="{FF2B5EF4-FFF2-40B4-BE49-F238E27FC236}">
                    <a16:creationId xmlns:a16="http://schemas.microsoft.com/office/drawing/2014/main" id="{3F0860E7-7371-1EA8-911D-42B4AD1937B6}"/>
                  </a:ext>
                </a:extLst>
              </p:cNvPr>
              <p:cNvPicPr/>
              <p:nvPr/>
            </p:nvPicPr>
            <p:blipFill>
              <a:blip r:embed="rId101"/>
              <a:stretch>
                <a:fillRect/>
              </a:stretch>
            </p:blipFill>
            <p:spPr>
              <a:xfrm>
                <a:off x="4216702" y="783253"/>
                <a:ext cx="1353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0" name="Ink 49">
                <a:extLst>
                  <a:ext uri="{FF2B5EF4-FFF2-40B4-BE49-F238E27FC236}">
                    <a16:creationId xmlns:a16="http://schemas.microsoft.com/office/drawing/2014/main" id="{DC73B62A-3E9D-99A8-333C-29623F9EBB33}"/>
                  </a:ext>
                </a:extLst>
              </p14:cNvPr>
              <p14:cNvContentPartPr/>
              <p14:nvPr/>
            </p14:nvContentPartPr>
            <p14:xfrm>
              <a:off x="4420822" y="481933"/>
              <a:ext cx="364320" cy="527400"/>
            </p14:xfrm>
          </p:contentPart>
        </mc:Choice>
        <mc:Fallback xmlns="">
          <p:pic>
            <p:nvPicPr>
              <p:cNvPr id="50" name="Ink 49">
                <a:extLst>
                  <a:ext uri="{FF2B5EF4-FFF2-40B4-BE49-F238E27FC236}">
                    <a16:creationId xmlns:a16="http://schemas.microsoft.com/office/drawing/2014/main" id="{DC73B62A-3E9D-99A8-333C-29623F9EBB33}"/>
                  </a:ext>
                </a:extLst>
              </p:cNvPr>
              <p:cNvPicPr/>
              <p:nvPr/>
            </p:nvPicPr>
            <p:blipFill>
              <a:blip r:embed="rId103"/>
              <a:stretch>
                <a:fillRect/>
              </a:stretch>
            </p:blipFill>
            <p:spPr>
              <a:xfrm>
                <a:off x="4414702" y="475813"/>
                <a:ext cx="37656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2" name="Ink 51">
                <a:extLst>
                  <a:ext uri="{FF2B5EF4-FFF2-40B4-BE49-F238E27FC236}">
                    <a16:creationId xmlns:a16="http://schemas.microsoft.com/office/drawing/2014/main" id="{7CD79FA6-5FC3-560D-D2C6-A4608049F514}"/>
                  </a:ext>
                </a:extLst>
              </p14:cNvPr>
              <p14:cNvContentPartPr/>
              <p14:nvPr/>
            </p14:nvContentPartPr>
            <p14:xfrm>
              <a:off x="5175022" y="769573"/>
              <a:ext cx="317520" cy="259920"/>
            </p14:xfrm>
          </p:contentPart>
        </mc:Choice>
        <mc:Fallback xmlns="">
          <p:pic>
            <p:nvPicPr>
              <p:cNvPr id="52" name="Ink 51">
                <a:extLst>
                  <a:ext uri="{FF2B5EF4-FFF2-40B4-BE49-F238E27FC236}">
                    <a16:creationId xmlns:a16="http://schemas.microsoft.com/office/drawing/2014/main" id="{7CD79FA6-5FC3-560D-D2C6-A4608049F514}"/>
                  </a:ext>
                </a:extLst>
              </p:cNvPr>
              <p:cNvPicPr/>
              <p:nvPr/>
            </p:nvPicPr>
            <p:blipFill>
              <a:blip r:embed="rId105"/>
              <a:stretch>
                <a:fillRect/>
              </a:stretch>
            </p:blipFill>
            <p:spPr>
              <a:xfrm>
                <a:off x="5168902" y="763453"/>
                <a:ext cx="3297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3" name="Ink 52">
                <a:extLst>
                  <a:ext uri="{FF2B5EF4-FFF2-40B4-BE49-F238E27FC236}">
                    <a16:creationId xmlns:a16="http://schemas.microsoft.com/office/drawing/2014/main" id="{58D481D2-CDF6-7069-1735-05D4B7AD5815}"/>
                  </a:ext>
                </a:extLst>
              </p14:cNvPr>
              <p14:cNvContentPartPr/>
              <p14:nvPr/>
            </p14:nvContentPartPr>
            <p14:xfrm>
              <a:off x="5490382" y="751933"/>
              <a:ext cx="355320" cy="244440"/>
            </p14:xfrm>
          </p:contentPart>
        </mc:Choice>
        <mc:Fallback xmlns="">
          <p:pic>
            <p:nvPicPr>
              <p:cNvPr id="53" name="Ink 52">
                <a:extLst>
                  <a:ext uri="{FF2B5EF4-FFF2-40B4-BE49-F238E27FC236}">
                    <a16:creationId xmlns:a16="http://schemas.microsoft.com/office/drawing/2014/main" id="{58D481D2-CDF6-7069-1735-05D4B7AD5815}"/>
                  </a:ext>
                </a:extLst>
              </p:cNvPr>
              <p:cNvPicPr/>
              <p:nvPr/>
            </p:nvPicPr>
            <p:blipFill>
              <a:blip r:embed="rId107"/>
              <a:stretch>
                <a:fillRect/>
              </a:stretch>
            </p:blipFill>
            <p:spPr>
              <a:xfrm>
                <a:off x="5484262" y="745813"/>
                <a:ext cx="36756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54" name="Ink 53">
                <a:extLst>
                  <a:ext uri="{FF2B5EF4-FFF2-40B4-BE49-F238E27FC236}">
                    <a16:creationId xmlns:a16="http://schemas.microsoft.com/office/drawing/2014/main" id="{0D86AE81-EFA1-FD12-B2FC-E17C06CE4472}"/>
                  </a:ext>
                </a:extLst>
              </p14:cNvPr>
              <p14:cNvContentPartPr/>
              <p14:nvPr/>
            </p14:nvContentPartPr>
            <p14:xfrm>
              <a:off x="5830582" y="591373"/>
              <a:ext cx="393120" cy="395280"/>
            </p14:xfrm>
          </p:contentPart>
        </mc:Choice>
        <mc:Fallback xmlns="">
          <p:pic>
            <p:nvPicPr>
              <p:cNvPr id="54" name="Ink 53">
                <a:extLst>
                  <a:ext uri="{FF2B5EF4-FFF2-40B4-BE49-F238E27FC236}">
                    <a16:creationId xmlns:a16="http://schemas.microsoft.com/office/drawing/2014/main" id="{0D86AE81-EFA1-FD12-B2FC-E17C06CE4472}"/>
                  </a:ext>
                </a:extLst>
              </p:cNvPr>
              <p:cNvPicPr/>
              <p:nvPr/>
            </p:nvPicPr>
            <p:blipFill>
              <a:blip r:embed="rId109"/>
              <a:stretch>
                <a:fillRect/>
              </a:stretch>
            </p:blipFill>
            <p:spPr>
              <a:xfrm>
                <a:off x="5824462" y="585253"/>
                <a:ext cx="4053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55" name="Ink 54">
                <a:extLst>
                  <a:ext uri="{FF2B5EF4-FFF2-40B4-BE49-F238E27FC236}">
                    <a16:creationId xmlns:a16="http://schemas.microsoft.com/office/drawing/2014/main" id="{C23252C5-3609-A8BA-74DA-5C3A3945F93A}"/>
                  </a:ext>
                </a:extLst>
              </p14:cNvPr>
              <p14:cNvContentPartPr/>
              <p14:nvPr/>
            </p14:nvContentPartPr>
            <p14:xfrm>
              <a:off x="6467422" y="546013"/>
              <a:ext cx="73080" cy="333360"/>
            </p14:xfrm>
          </p:contentPart>
        </mc:Choice>
        <mc:Fallback xmlns="">
          <p:pic>
            <p:nvPicPr>
              <p:cNvPr id="55" name="Ink 54">
                <a:extLst>
                  <a:ext uri="{FF2B5EF4-FFF2-40B4-BE49-F238E27FC236}">
                    <a16:creationId xmlns:a16="http://schemas.microsoft.com/office/drawing/2014/main" id="{C23252C5-3609-A8BA-74DA-5C3A3945F93A}"/>
                  </a:ext>
                </a:extLst>
              </p:cNvPr>
              <p:cNvPicPr/>
              <p:nvPr/>
            </p:nvPicPr>
            <p:blipFill>
              <a:blip r:embed="rId111"/>
              <a:stretch>
                <a:fillRect/>
              </a:stretch>
            </p:blipFill>
            <p:spPr>
              <a:xfrm>
                <a:off x="6461302" y="539893"/>
                <a:ext cx="8532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6" name="Ink 55">
                <a:extLst>
                  <a:ext uri="{FF2B5EF4-FFF2-40B4-BE49-F238E27FC236}">
                    <a16:creationId xmlns:a16="http://schemas.microsoft.com/office/drawing/2014/main" id="{BA8ADF5B-2232-37DC-C020-C183E3B58582}"/>
                  </a:ext>
                </a:extLst>
              </p14:cNvPr>
              <p14:cNvContentPartPr/>
              <p14:nvPr/>
            </p14:nvContentPartPr>
            <p14:xfrm>
              <a:off x="6414502" y="732133"/>
              <a:ext cx="230040" cy="22320"/>
            </p14:xfrm>
          </p:contentPart>
        </mc:Choice>
        <mc:Fallback xmlns="">
          <p:pic>
            <p:nvPicPr>
              <p:cNvPr id="56" name="Ink 55">
                <a:extLst>
                  <a:ext uri="{FF2B5EF4-FFF2-40B4-BE49-F238E27FC236}">
                    <a16:creationId xmlns:a16="http://schemas.microsoft.com/office/drawing/2014/main" id="{BA8ADF5B-2232-37DC-C020-C183E3B58582}"/>
                  </a:ext>
                </a:extLst>
              </p:cNvPr>
              <p:cNvPicPr/>
              <p:nvPr/>
            </p:nvPicPr>
            <p:blipFill>
              <a:blip r:embed="rId113"/>
              <a:stretch>
                <a:fillRect/>
              </a:stretch>
            </p:blipFill>
            <p:spPr>
              <a:xfrm>
                <a:off x="6408382" y="726013"/>
                <a:ext cx="2422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7" name="Ink 56">
                <a:extLst>
                  <a:ext uri="{FF2B5EF4-FFF2-40B4-BE49-F238E27FC236}">
                    <a16:creationId xmlns:a16="http://schemas.microsoft.com/office/drawing/2014/main" id="{22565C22-5976-EDDF-3333-3E8C256DFDDE}"/>
                  </a:ext>
                </a:extLst>
              </p14:cNvPr>
              <p14:cNvContentPartPr/>
              <p14:nvPr/>
            </p14:nvContentPartPr>
            <p14:xfrm>
              <a:off x="6658222" y="705493"/>
              <a:ext cx="105840" cy="173160"/>
            </p14:xfrm>
          </p:contentPart>
        </mc:Choice>
        <mc:Fallback xmlns="">
          <p:pic>
            <p:nvPicPr>
              <p:cNvPr id="57" name="Ink 56">
                <a:extLst>
                  <a:ext uri="{FF2B5EF4-FFF2-40B4-BE49-F238E27FC236}">
                    <a16:creationId xmlns:a16="http://schemas.microsoft.com/office/drawing/2014/main" id="{22565C22-5976-EDDF-3333-3E8C256DFDDE}"/>
                  </a:ext>
                </a:extLst>
              </p:cNvPr>
              <p:cNvPicPr/>
              <p:nvPr/>
            </p:nvPicPr>
            <p:blipFill>
              <a:blip r:embed="rId115"/>
              <a:stretch>
                <a:fillRect/>
              </a:stretch>
            </p:blipFill>
            <p:spPr>
              <a:xfrm>
                <a:off x="6652102" y="699373"/>
                <a:ext cx="1180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8" name="Ink 67">
                <a:extLst>
                  <a:ext uri="{FF2B5EF4-FFF2-40B4-BE49-F238E27FC236}">
                    <a16:creationId xmlns:a16="http://schemas.microsoft.com/office/drawing/2014/main" id="{BCD9544E-2AC2-2EBD-DA3B-73E8E96560BC}"/>
                  </a:ext>
                </a:extLst>
              </p14:cNvPr>
              <p14:cNvContentPartPr/>
              <p14:nvPr/>
            </p14:nvContentPartPr>
            <p14:xfrm>
              <a:off x="585382" y="1361413"/>
              <a:ext cx="134640" cy="193680"/>
            </p14:xfrm>
          </p:contentPart>
        </mc:Choice>
        <mc:Fallback xmlns="">
          <p:pic>
            <p:nvPicPr>
              <p:cNvPr id="68" name="Ink 67">
                <a:extLst>
                  <a:ext uri="{FF2B5EF4-FFF2-40B4-BE49-F238E27FC236}">
                    <a16:creationId xmlns:a16="http://schemas.microsoft.com/office/drawing/2014/main" id="{BCD9544E-2AC2-2EBD-DA3B-73E8E96560BC}"/>
                  </a:ext>
                </a:extLst>
              </p:cNvPr>
              <p:cNvPicPr/>
              <p:nvPr/>
            </p:nvPicPr>
            <p:blipFill>
              <a:blip r:embed="rId117"/>
              <a:stretch>
                <a:fillRect/>
              </a:stretch>
            </p:blipFill>
            <p:spPr>
              <a:xfrm>
                <a:off x="579262" y="1355293"/>
                <a:ext cx="14688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9" name="Ink 68">
                <a:extLst>
                  <a:ext uri="{FF2B5EF4-FFF2-40B4-BE49-F238E27FC236}">
                    <a16:creationId xmlns:a16="http://schemas.microsoft.com/office/drawing/2014/main" id="{64B68781-F53F-714C-3D28-98838B4F307E}"/>
                  </a:ext>
                </a:extLst>
              </p14:cNvPr>
              <p14:cNvContentPartPr/>
              <p14:nvPr/>
            </p14:nvContentPartPr>
            <p14:xfrm>
              <a:off x="564142" y="1386613"/>
              <a:ext cx="153000" cy="548280"/>
            </p14:xfrm>
          </p:contentPart>
        </mc:Choice>
        <mc:Fallback xmlns="">
          <p:pic>
            <p:nvPicPr>
              <p:cNvPr id="69" name="Ink 68">
                <a:extLst>
                  <a:ext uri="{FF2B5EF4-FFF2-40B4-BE49-F238E27FC236}">
                    <a16:creationId xmlns:a16="http://schemas.microsoft.com/office/drawing/2014/main" id="{64B68781-F53F-714C-3D28-98838B4F307E}"/>
                  </a:ext>
                </a:extLst>
              </p:cNvPr>
              <p:cNvPicPr/>
              <p:nvPr/>
            </p:nvPicPr>
            <p:blipFill>
              <a:blip r:embed="rId119"/>
              <a:stretch>
                <a:fillRect/>
              </a:stretch>
            </p:blipFill>
            <p:spPr>
              <a:xfrm>
                <a:off x="558022" y="1380493"/>
                <a:ext cx="165240" cy="560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0" name="Ink 69">
                <a:extLst>
                  <a:ext uri="{FF2B5EF4-FFF2-40B4-BE49-F238E27FC236}">
                    <a16:creationId xmlns:a16="http://schemas.microsoft.com/office/drawing/2014/main" id="{A0A0D992-5C80-F757-4129-84AB9FD116CC}"/>
                  </a:ext>
                </a:extLst>
              </p14:cNvPr>
              <p14:cNvContentPartPr/>
              <p14:nvPr/>
            </p14:nvContentPartPr>
            <p14:xfrm>
              <a:off x="865102" y="1430173"/>
              <a:ext cx="119880" cy="167760"/>
            </p14:xfrm>
          </p:contentPart>
        </mc:Choice>
        <mc:Fallback xmlns="">
          <p:pic>
            <p:nvPicPr>
              <p:cNvPr id="70" name="Ink 69">
                <a:extLst>
                  <a:ext uri="{FF2B5EF4-FFF2-40B4-BE49-F238E27FC236}">
                    <a16:creationId xmlns:a16="http://schemas.microsoft.com/office/drawing/2014/main" id="{A0A0D992-5C80-F757-4129-84AB9FD116CC}"/>
                  </a:ext>
                </a:extLst>
              </p:cNvPr>
              <p:cNvPicPr/>
              <p:nvPr/>
            </p:nvPicPr>
            <p:blipFill>
              <a:blip r:embed="rId121"/>
              <a:stretch>
                <a:fillRect/>
              </a:stretch>
            </p:blipFill>
            <p:spPr>
              <a:xfrm>
                <a:off x="858982" y="1424053"/>
                <a:ext cx="1321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1" name="Ink 70">
                <a:extLst>
                  <a:ext uri="{FF2B5EF4-FFF2-40B4-BE49-F238E27FC236}">
                    <a16:creationId xmlns:a16="http://schemas.microsoft.com/office/drawing/2014/main" id="{CB9B8E67-E02E-4076-2597-D1EF0DBFD2CA}"/>
                  </a:ext>
                </a:extLst>
              </p14:cNvPr>
              <p14:cNvContentPartPr/>
              <p14:nvPr/>
            </p14:nvContentPartPr>
            <p14:xfrm>
              <a:off x="1020622" y="1373293"/>
              <a:ext cx="95760" cy="279720"/>
            </p14:xfrm>
          </p:contentPart>
        </mc:Choice>
        <mc:Fallback xmlns="">
          <p:pic>
            <p:nvPicPr>
              <p:cNvPr id="71" name="Ink 70">
                <a:extLst>
                  <a:ext uri="{FF2B5EF4-FFF2-40B4-BE49-F238E27FC236}">
                    <a16:creationId xmlns:a16="http://schemas.microsoft.com/office/drawing/2014/main" id="{CB9B8E67-E02E-4076-2597-D1EF0DBFD2CA}"/>
                  </a:ext>
                </a:extLst>
              </p:cNvPr>
              <p:cNvPicPr/>
              <p:nvPr/>
            </p:nvPicPr>
            <p:blipFill>
              <a:blip r:embed="rId123"/>
              <a:stretch>
                <a:fillRect/>
              </a:stretch>
            </p:blipFill>
            <p:spPr>
              <a:xfrm>
                <a:off x="1014502" y="1367173"/>
                <a:ext cx="1080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 name="Ink 71">
                <a:extLst>
                  <a:ext uri="{FF2B5EF4-FFF2-40B4-BE49-F238E27FC236}">
                    <a16:creationId xmlns:a16="http://schemas.microsoft.com/office/drawing/2014/main" id="{B68E88C3-34E0-F19D-DFD6-DB357891559C}"/>
                  </a:ext>
                </a:extLst>
              </p14:cNvPr>
              <p14:cNvContentPartPr/>
              <p14:nvPr/>
            </p14:nvContentPartPr>
            <p14:xfrm>
              <a:off x="1190182" y="1410013"/>
              <a:ext cx="198720" cy="215640"/>
            </p14:xfrm>
          </p:contentPart>
        </mc:Choice>
        <mc:Fallback xmlns="">
          <p:pic>
            <p:nvPicPr>
              <p:cNvPr id="72" name="Ink 71">
                <a:extLst>
                  <a:ext uri="{FF2B5EF4-FFF2-40B4-BE49-F238E27FC236}">
                    <a16:creationId xmlns:a16="http://schemas.microsoft.com/office/drawing/2014/main" id="{B68E88C3-34E0-F19D-DFD6-DB357891559C}"/>
                  </a:ext>
                </a:extLst>
              </p:cNvPr>
              <p:cNvPicPr/>
              <p:nvPr/>
            </p:nvPicPr>
            <p:blipFill>
              <a:blip r:embed="rId125"/>
              <a:stretch>
                <a:fillRect/>
              </a:stretch>
            </p:blipFill>
            <p:spPr>
              <a:xfrm>
                <a:off x="1184062" y="1403893"/>
                <a:ext cx="2109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3" name="Ink 72">
                <a:extLst>
                  <a:ext uri="{FF2B5EF4-FFF2-40B4-BE49-F238E27FC236}">
                    <a16:creationId xmlns:a16="http://schemas.microsoft.com/office/drawing/2014/main" id="{29C1AE79-7C4A-F925-5BC1-3DA878829DC7}"/>
                  </a:ext>
                </a:extLst>
              </p14:cNvPr>
              <p14:cNvContentPartPr/>
              <p14:nvPr/>
            </p14:nvContentPartPr>
            <p14:xfrm>
              <a:off x="1460902" y="1230013"/>
              <a:ext cx="102600" cy="403920"/>
            </p14:xfrm>
          </p:contentPart>
        </mc:Choice>
        <mc:Fallback xmlns="">
          <p:pic>
            <p:nvPicPr>
              <p:cNvPr id="73" name="Ink 72">
                <a:extLst>
                  <a:ext uri="{FF2B5EF4-FFF2-40B4-BE49-F238E27FC236}">
                    <a16:creationId xmlns:a16="http://schemas.microsoft.com/office/drawing/2014/main" id="{29C1AE79-7C4A-F925-5BC1-3DA878829DC7}"/>
                  </a:ext>
                </a:extLst>
              </p:cNvPr>
              <p:cNvPicPr/>
              <p:nvPr/>
            </p:nvPicPr>
            <p:blipFill>
              <a:blip r:embed="rId127"/>
              <a:stretch>
                <a:fillRect/>
              </a:stretch>
            </p:blipFill>
            <p:spPr>
              <a:xfrm>
                <a:off x="1454782" y="1223893"/>
                <a:ext cx="11484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4" name="Ink 73">
                <a:extLst>
                  <a:ext uri="{FF2B5EF4-FFF2-40B4-BE49-F238E27FC236}">
                    <a16:creationId xmlns:a16="http://schemas.microsoft.com/office/drawing/2014/main" id="{4E2FAF67-6D60-8F68-BDA3-F39FD081AF8B}"/>
                  </a:ext>
                </a:extLst>
              </p14:cNvPr>
              <p14:cNvContentPartPr/>
              <p14:nvPr/>
            </p14:nvContentPartPr>
            <p14:xfrm>
              <a:off x="1466662" y="1429093"/>
              <a:ext cx="249840" cy="61920"/>
            </p14:xfrm>
          </p:contentPart>
        </mc:Choice>
        <mc:Fallback xmlns="">
          <p:pic>
            <p:nvPicPr>
              <p:cNvPr id="74" name="Ink 73">
                <a:extLst>
                  <a:ext uri="{FF2B5EF4-FFF2-40B4-BE49-F238E27FC236}">
                    <a16:creationId xmlns:a16="http://schemas.microsoft.com/office/drawing/2014/main" id="{4E2FAF67-6D60-8F68-BDA3-F39FD081AF8B}"/>
                  </a:ext>
                </a:extLst>
              </p:cNvPr>
              <p:cNvPicPr/>
              <p:nvPr/>
            </p:nvPicPr>
            <p:blipFill>
              <a:blip r:embed="rId129"/>
              <a:stretch>
                <a:fillRect/>
              </a:stretch>
            </p:blipFill>
            <p:spPr>
              <a:xfrm>
                <a:off x="1460542" y="1422973"/>
                <a:ext cx="2620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5" name="Ink 74">
                <a:extLst>
                  <a:ext uri="{FF2B5EF4-FFF2-40B4-BE49-F238E27FC236}">
                    <a16:creationId xmlns:a16="http://schemas.microsoft.com/office/drawing/2014/main" id="{8CAB49DA-CCE3-C15E-2BF4-B089DAA89768}"/>
                  </a:ext>
                </a:extLst>
              </p14:cNvPr>
              <p14:cNvContentPartPr/>
              <p14:nvPr/>
            </p14:nvContentPartPr>
            <p14:xfrm>
              <a:off x="1525342" y="1411453"/>
              <a:ext cx="222840" cy="262800"/>
            </p14:xfrm>
          </p:contentPart>
        </mc:Choice>
        <mc:Fallback xmlns="">
          <p:pic>
            <p:nvPicPr>
              <p:cNvPr id="75" name="Ink 74">
                <a:extLst>
                  <a:ext uri="{FF2B5EF4-FFF2-40B4-BE49-F238E27FC236}">
                    <a16:creationId xmlns:a16="http://schemas.microsoft.com/office/drawing/2014/main" id="{8CAB49DA-CCE3-C15E-2BF4-B089DAA89768}"/>
                  </a:ext>
                </a:extLst>
              </p:cNvPr>
              <p:cNvPicPr/>
              <p:nvPr/>
            </p:nvPicPr>
            <p:blipFill>
              <a:blip r:embed="rId131"/>
              <a:stretch>
                <a:fillRect/>
              </a:stretch>
            </p:blipFill>
            <p:spPr>
              <a:xfrm>
                <a:off x="1519222" y="1405333"/>
                <a:ext cx="2350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1" name="Ink 80">
                <a:extLst>
                  <a:ext uri="{FF2B5EF4-FFF2-40B4-BE49-F238E27FC236}">
                    <a16:creationId xmlns:a16="http://schemas.microsoft.com/office/drawing/2014/main" id="{AFA23D77-8887-F5D2-BF82-9E476044A9D1}"/>
                  </a:ext>
                </a:extLst>
              </p14:cNvPr>
              <p14:cNvContentPartPr/>
              <p14:nvPr/>
            </p14:nvContentPartPr>
            <p14:xfrm>
              <a:off x="2311942" y="1300573"/>
              <a:ext cx="180360" cy="263160"/>
            </p14:xfrm>
          </p:contentPart>
        </mc:Choice>
        <mc:Fallback xmlns="">
          <p:pic>
            <p:nvPicPr>
              <p:cNvPr id="81" name="Ink 80">
                <a:extLst>
                  <a:ext uri="{FF2B5EF4-FFF2-40B4-BE49-F238E27FC236}">
                    <a16:creationId xmlns:a16="http://schemas.microsoft.com/office/drawing/2014/main" id="{AFA23D77-8887-F5D2-BF82-9E476044A9D1}"/>
                  </a:ext>
                </a:extLst>
              </p:cNvPr>
              <p:cNvPicPr/>
              <p:nvPr/>
            </p:nvPicPr>
            <p:blipFill>
              <a:blip r:embed="rId133"/>
              <a:stretch>
                <a:fillRect/>
              </a:stretch>
            </p:blipFill>
            <p:spPr>
              <a:xfrm>
                <a:off x="2305822" y="1294453"/>
                <a:ext cx="1926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2" name="Ink 81">
                <a:extLst>
                  <a:ext uri="{FF2B5EF4-FFF2-40B4-BE49-F238E27FC236}">
                    <a16:creationId xmlns:a16="http://schemas.microsoft.com/office/drawing/2014/main" id="{5A60E2DD-7961-34B0-CE80-E809C7341AC7}"/>
                  </a:ext>
                </a:extLst>
              </p14:cNvPr>
              <p14:cNvContentPartPr/>
              <p14:nvPr/>
            </p14:nvContentPartPr>
            <p14:xfrm>
              <a:off x="2534782" y="1290133"/>
              <a:ext cx="170280" cy="207000"/>
            </p14:xfrm>
          </p:contentPart>
        </mc:Choice>
        <mc:Fallback xmlns="">
          <p:pic>
            <p:nvPicPr>
              <p:cNvPr id="82" name="Ink 81">
                <a:extLst>
                  <a:ext uri="{FF2B5EF4-FFF2-40B4-BE49-F238E27FC236}">
                    <a16:creationId xmlns:a16="http://schemas.microsoft.com/office/drawing/2014/main" id="{5A60E2DD-7961-34B0-CE80-E809C7341AC7}"/>
                  </a:ext>
                </a:extLst>
              </p:cNvPr>
              <p:cNvPicPr/>
              <p:nvPr/>
            </p:nvPicPr>
            <p:blipFill>
              <a:blip r:embed="rId135"/>
              <a:stretch>
                <a:fillRect/>
              </a:stretch>
            </p:blipFill>
            <p:spPr>
              <a:xfrm>
                <a:off x="2528662" y="1284013"/>
                <a:ext cx="1825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3" name="Ink 82">
                <a:extLst>
                  <a:ext uri="{FF2B5EF4-FFF2-40B4-BE49-F238E27FC236}">
                    <a16:creationId xmlns:a16="http://schemas.microsoft.com/office/drawing/2014/main" id="{175591F3-28EB-80C1-2671-AD7F3A3B0E62}"/>
                  </a:ext>
                </a:extLst>
              </p14:cNvPr>
              <p14:cNvContentPartPr/>
              <p14:nvPr/>
            </p14:nvContentPartPr>
            <p14:xfrm>
              <a:off x="2757262" y="1270333"/>
              <a:ext cx="209880" cy="235800"/>
            </p14:xfrm>
          </p:contentPart>
        </mc:Choice>
        <mc:Fallback xmlns="">
          <p:pic>
            <p:nvPicPr>
              <p:cNvPr id="83" name="Ink 82">
                <a:extLst>
                  <a:ext uri="{FF2B5EF4-FFF2-40B4-BE49-F238E27FC236}">
                    <a16:creationId xmlns:a16="http://schemas.microsoft.com/office/drawing/2014/main" id="{175591F3-28EB-80C1-2671-AD7F3A3B0E62}"/>
                  </a:ext>
                </a:extLst>
              </p:cNvPr>
              <p:cNvPicPr/>
              <p:nvPr/>
            </p:nvPicPr>
            <p:blipFill>
              <a:blip r:embed="rId137"/>
              <a:stretch>
                <a:fillRect/>
              </a:stretch>
            </p:blipFill>
            <p:spPr>
              <a:xfrm>
                <a:off x="2751142" y="1264213"/>
                <a:ext cx="2221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4" name="Ink 83">
                <a:extLst>
                  <a:ext uri="{FF2B5EF4-FFF2-40B4-BE49-F238E27FC236}">
                    <a16:creationId xmlns:a16="http://schemas.microsoft.com/office/drawing/2014/main" id="{3384FCA8-1C81-738B-CEF2-135D3DE8BC8E}"/>
                  </a:ext>
                </a:extLst>
              </p14:cNvPr>
              <p14:cNvContentPartPr/>
              <p14:nvPr/>
            </p14:nvContentPartPr>
            <p14:xfrm>
              <a:off x="2979742" y="1260613"/>
              <a:ext cx="121320" cy="197640"/>
            </p14:xfrm>
          </p:contentPart>
        </mc:Choice>
        <mc:Fallback xmlns="">
          <p:pic>
            <p:nvPicPr>
              <p:cNvPr id="84" name="Ink 83">
                <a:extLst>
                  <a:ext uri="{FF2B5EF4-FFF2-40B4-BE49-F238E27FC236}">
                    <a16:creationId xmlns:a16="http://schemas.microsoft.com/office/drawing/2014/main" id="{3384FCA8-1C81-738B-CEF2-135D3DE8BC8E}"/>
                  </a:ext>
                </a:extLst>
              </p:cNvPr>
              <p:cNvPicPr/>
              <p:nvPr/>
            </p:nvPicPr>
            <p:blipFill>
              <a:blip r:embed="rId139"/>
              <a:stretch>
                <a:fillRect/>
              </a:stretch>
            </p:blipFill>
            <p:spPr>
              <a:xfrm>
                <a:off x="2973622" y="1254493"/>
                <a:ext cx="1335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5" name="Ink 84">
                <a:extLst>
                  <a:ext uri="{FF2B5EF4-FFF2-40B4-BE49-F238E27FC236}">
                    <a16:creationId xmlns:a16="http://schemas.microsoft.com/office/drawing/2014/main" id="{456A76AC-C76E-ECE3-E677-A593506FFA2A}"/>
                  </a:ext>
                </a:extLst>
              </p14:cNvPr>
              <p14:cNvContentPartPr/>
              <p14:nvPr/>
            </p14:nvContentPartPr>
            <p14:xfrm>
              <a:off x="3213022" y="1307053"/>
              <a:ext cx="123480" cy="166320"/>
            </p14:xfrm>
          </p:contentPart>
        </mc:Choice>
        <mc:Fallback xmlns="">
          <p:pic>
            <p:nvPicPr>
              <p:cNvPr id="85" name="Ink 84">
                <a:extLst>
                  <a:ext uri="{FF2B5EF4-FFF2-40B4-BE49-F238E27FC236}">
                    <a16:creationId xmlns:a16="http://schemas.microsoft.com/office/drawing/2014/main" id="{456A76AC-C76E-ECE3-E677-A593506FFA2A}"/>
                  </a:ext>
                </a:extLst>
              </p:cNvPr>
              <p:cNvPicPr/>
              <p:nvPr/>
            </p:nvPicPr>
            <p:blipFill>
              <a:blip r:embed="rId141"/>
              <a:stretch>
                <a:fillRect/>
              </a:stretch>
            </p:blipFill>
            <p:spPr>
              <a:xfrm>
                <a:off x="3206902" y="1300933"/>
                <a:ext cx="1357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6" name="Ink 85">
                <a:extLst>
                  <a:ext uri="{FF2B5EF4-FFF2-40B4-BE49-F238E27FC236}">
                    <a16:creationId xmlns:a16="http://schemas.microsoft.com/office/drawing/2014/main" id="{CC7DE8D1-803B-1DB4-3BF7-729D0C3C6E14}"/>
                  </a:ext>
                </a:extLst>
              </p14:cNvPr>
              <p14:cNvContentPartPr/>
              <p14:nvPr/>
            </p14:nvContentPartPr>
            <p14:xfrm>
              <a:off x="3417142" y="1100413"/>
              <a:ext cx="381240" cy="389520"/>
            </p14:xfrm>
          </p:contentPart>
        </mc:Choice>
        <mc:Fallback xmlns="">
          <p:pic>
            <p:nvPicPr>
              <p:cNvPr id="86" name="Ink 85">
                <a:extLst>
                  <a:ext uri="{FF2B5EF4-FFF2-40B4-BE49-F238E27FC236}">
                    <a16:creationId xmlns:a16="http://schemas.microsoft.com/office/drawing/2014/main" id="{CC7DE8D1-803B-1DB4-3BF7-729D0C3C6E14}"/>
                  </a:ext>
                </a:extLst>
              </p:cNvPr>
              <p:cNvPicPr/>
              <p:nvPr/>
            </p:nvPicPr>
            <p:blipFill>
              <a:blip r:embed="rId143"/>
              <a:stretch>
                <a:fillRect/>
              </a:stretch>
            </p:blipFill>
            <p:spPr>
              <a:xfrm>
                <a:off x="3411022" y="1094293"/>
                <a:ext cx="3934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7" name="Ink 86">
                <a:extLst>
                  <a:ext uri="{FF2B5EF4-FFF2-40B4-BE49-F238E27FC236}">
                    <a16:creationId xmlns:a16="http://schemas.microsoft.com/office/drawing/2014/main" id="{5592B8BD-52FC-F9E1-E0F4-8356BEA7B1B4}"/>
                  </a:ext>
                </a:extLst>
              </p14:cNvPr>
              <p14:cNvContentPartPr/>
              <p14:nvPr/>
            </p14:nvContentPartPr>
            <p14:xfrm>
              <a:off x="3843382" y="1081333"/>
              <a:ext cx="287280" cy="403200"/>
            </p14:xfrm>
          </p:contentPart>
        </mc:Choice>
        <mc:Fallback xmlns="">
          <p:pic>
            <p:nvPicPr>
              <p:cNvPr id="87" name="Ink 86">
                <a:extLst>
                  <a:ext uri="{FF2B5EF4-FFF2-40B4-BE49-F238E27FC236}">
                    <a16:creationId xmlns:a16="http://schemas.microsoft.com/office/drawing/2014/main" id="{5592B8BD-52FC-F9E1-E0F4-8356BEA7B1B4}"/>
                  </a:ext>
                </a:extLst>
              </p:cNvPr>
              <p:cNvPicPr/>
              <p:nvPr/>
            </p:nvPicPr>
            <p:blipFill>
              <a:blip r:embed="rId145"/>
              <a:stretch>
                <a:fillRect/>
              </a:stretch>
            </p:blipFill>
            <p:spPr>
              <a:xfrm>
                <a:off x="3837262" y="1075213"/>
                <a:ext cx="299520" cy="4154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8" name="Ink 87">
                <a:extLst>
                  <a:ext uri="{FF2B5EF4-FFF2-40B4-BE49-F238E27FC236}">
                    <a16:creationId xmlns:a16="http://schemas.microsoft.com/office/drawing/2014/main" id="{8D890046-0C99-B326-9DC9-5F1063494A88}"/>
                  </a:ext>
                </a:extLst>
              </p14:cNvPr>
              <p14:cNvContentPartPr/>
              <p14:nvPr/>
            </p14:nvContentPartPr>
            <p14:xfrm>
              <a:off x="4473022" y="1190773"/>
              <a:ext cx="136800" cy="239760"/>
            </p14:xfrm>
          </p:contentPart>
        </mc:Choice>
        <mc:Fallback xmlns="">
          <p:pic>
            <p:nvPicPr>
              <p:cNvPr id="88" name="Ink 87">
                <a:extLst>
                  <a:ext uri="{FF2B5EF4-FFF2-40B4-BE49-F238E27FC236}">
                    <a16:creationId xmlns:a16="http://schemas.microsoft.com/office/drawing/2014/main" id="{8D890046-0C99-B326-9DC9-5F1063494A88}"/>
                  </a:ext>
                </a:extLst>
              </p:cNvPr>
              <p:cNvPicPr/>
              <p:nvPr/>
            </p:nvPicPr>
            <p:blipFill>
              <a:blip r:embed="rId147"/>
              <a:stretch>
                <a:fillRect/>
              </a:stretch>
            </p:blipFill>
            <p:spPr>
              <a:xfrm>
                <a:off x="4466902" y="1184653"/>
                <a:ext cx="1490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9" name="Ink 88">
                <a:extLst>
                  <a:ext uri="{FF2B5EF4-FFF2-40B4-BE49-F238E27FC236}">
                    <a16:creationId xmlns:a16="http://schemas.microsoft.com/office/drawing/2014/main" id="{33C6A743-F9F0-9687-D465-1C6129BFAEE0}"/>
                  </a:ext>
                </a:extLst>
              </p14:cNvPr>
              <p14:cNvContentPartPr/>
              <p14:nvPr/>
            </p14:nvContentPartPr>
            <p14:xfrm>
              <a:off x="4722142" y="1204813"/>
              <a:ext cx="138600" cy="261360"/>
            </p14:xfrm>
          </p:contentPart>
        </mc:Choice>
        <mc:Fallback xmlns="">
          <p:pic>
            <p:nvPicPr>
              <p:cNvPr id="89" name="Ink 88">
                <a:extLst>
                  <a:ext uri="{FF2B5EF4-FFF2-40B4-BE49-F238E27FC236}">
                    <a16:creationId xmlns:a16="http://schemas.microsoft.com/office/drawing/2014/main" id="{33C6A743-F9F0-9687-D465-1C6129BFAEE0}"/>
                  </a:ext>
                </a:extLst>
              </p:cNvPr>
              <p:cNvPicPr/>
              <p:nvPr/>
            </p:nvPicPr>
            <p:blipFill>
              <a:blip r:embed="rId149"/>
              <a:stretch>
                <a:fillRect/>
              </a:stretch>
            </p:blipFill>
            <p:spPr>
              <a:xfrm>
                <a:off x="4716022" y="1198693"/>
                <a:ext cx="1508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0" name="Ink 89">
                <a:extLst>
                  <a:ext uri="{FF2B5EF4-FFF2-40B4-BE49-F238E27FC236}">
                    <a16:creationId xmlns:a16="http://schemas.microsoft.com/office/drawing/2014/main" id="{926F6907-9FD3-F85E-DB79-6B2414313185}"/>
                  </a:ext>
                </a:extLst>
              </p14:cNvPr>
              <p14:cNvContentPartPr/>
              <p14:nvPr/>
            </p14:nvContentPartPr>
            <p14:xfrm>
              <a:off x="4891702" y="1269253"/>
              <a:ext cx="137160" cy="151560"/>
            </p14:xfrm>
          </p:contentPart>
        </mc:Choice>
        <mc:Fallback xmlns="">
          <p:pic>
            <p:nvPicPr>
              <p:cNvPr id="90" name="Ink 89">
                <a:extLst>
                  <a:ext uri="{FF2B5EF4-FFF2-40B4-BE49-F238E27FC236}">
                    <a16:creationId xmlns:a16="http://schemas.microsoft.com/office/drawing/2014/main" id="{926F6907-9FD3-F85E-DB79-6B2414313185}"/>
                  </a:ext>
                </a:extLst>
              </p:cNvPr>
              <p:cNvPicPr/>
              <p:nvPr/>
            </p:nvPicPr>
            <p:blipFill>
              <a:blip r:embed="rId151"/>
              <a:stretch>
                <a:fillRect/>
              </a:stretch>
            </p:blipFill>
            <p:spPr>
              <a:xfrm>
                <a:off x="4885582" y="1263133"/>
                <a:ext cx="1494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91" name="Ink 90">
                <a:extLst>
                  <a:ext uri="{FF2B5EF4-FFF2-40B4-BE49-F238E27FC236}">
                    <a16:creationId xmlns:a16="http://schemas.microsoft.com/office/drawing/2014/main" id="{42D424E5-FDAF-395C-8CCD-DAC6EA5A2655}"/>
                  </a:ext>
                </a:extLst>
              </p14:cNvPr>
              <p14:cNvContentPartPr/>
              <p14:nvPr/>
            </p14:nvContentPartPr>
            <p14:xfrm>
              <a:off x="5034262" y="1222453"/>
              <a:ext cx="218520" cy="198000"/>
            </p14:xfrm>
          </p:contentPart>
        </mc:Choice>
        <mc:Fallback xmlns="">
          <p:pic>
            <p:nvPicPr>
              <p:cNvPr id="91" name="Ink 90">
                <a:extLst>
                  <a:ext uri="{FF2B5EF4-FFF2-40B4-BE49-F238E27FC236}">
                    <a16:creationId xmlns:a16="http://schemas.microsoft.com/office/drawing/2014/main" id="{42D424E5-FDAF-395C-8CCD-DAC6EA5A2655}"/>
                  </a:ext>
                </a:extLst>
              </p:cNvPr>
              <p:cNvPicPr/>
              <p:nvPr/>
            </p:nvPicPr>
            <p:blipFill>
              <a:blip r:embed="rId153"/>
              <a:stretch>
                <a:fillRect/>
              </a:stretch>
            </p:blipFill>
            <p:spPr>
              <a:xfrm>
                <a:off x="5028142" y="1216333"/>
                <a:ext cx="230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2" name="Ink 91">
                <a:extLst>
                  <a:ext uri="{FF2B5EF4-FFF2-40B4-BE49-F238E27FC236}">
                    <a16:creationId xmlns:a16="http://schemas.microsoft.com/office/drawing/2014/main" id="{C3D958E5-854C-ABD9-1E87-6CC1F5EE9091}"/>
                  </a:ext>
                </a:extLst>
              </p14:cNvPr>
              <p14:cNvContentPartPr/>
              <p14:nvPr/>
            </p14:nvContentPartPr>
            <p14:xfrm>
              <a:off x="5562022" y="1094653"/>
              <a:ext cx="95760" cy="370800"/>
            </p14:xfrm>
          </p:contentPart>
        </mc:Choice>
        <mc:Fallback xmlns="">
          <p:pic>
            <p:nvPicPr>
              <p:cNvPr id="92" name="Ink 91">
                <a:extLst>
                  <a:ext uri="{FF2B5EF4-FFF2-40B4-BE49-F238E27FC236}">
                    <a16:creationId xmlns:a16="http://schemas.microsoft.com/office/drawing/2014/main" id="{C3D958E5-854C-ABD9-1E87-6CC1F5EE9091}"/>
                  </a:ext>
                </a:extLst>
              </p:cNvPr>
              <p:cNvPicPr/>
              <p:nvPr/>
            </p:nvPicPr>
            <p:blipFill>
              <a:blip r:embed="rId155"/>
              <a:stretch>
                <a:fillRect/>
              </a:stretch>
            </p:blipFill>
            <p:spPr>
              <a:xfrm>
                <a:off x="5555542" y="1088533"/>
                <a:ext cx="108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BFF65528-23B3-6778-B848-8E25AA645C5D}"/>
                  </a:ext>
                </a:extLst>
              </p14:cNvPr>
              <p14:cNvContentPartPr/>
              <p14:nvPr/>
            </p14:nvContentPartPr>
            <p14:xfrm>
              <a:off x="5540422" y="1226413"/>
              <a:ext cx="191520" cy="66960"/>
            </p14:xfrm>
          </p:contentPart>
        </mc:Choice>
        <mc:Fallback xmlns="">
          <p:pic>
            <p:nvPicPr>
              <p:cNvPr id="93" name="Ink 92">
                <a:extLst>
                  <a:ext uri="{FF2B5EF4-FFF2-40B4-BE49-F238E27FC236}">
                    <a16:creationId xmlns:a16="http://schemas.microsoft.com/office/drawing/2014/main" id="{BFF65528-23B3-6778-B848-8E25AA645C5D}"/>
                  </a:ext>
                </a:extLst>
              </p:cNvPr>
              <p:cNvPicPr/>
              <p:nvPr/>
            </p:nvPicPr>
            <p:blipFill>
              <a:blip r:embed="rId157"/>
              <a:stretch>
                <a:fillRect/>
              </a:stretch>
            </p:blipFill>
            <p:spPr>
              <a:xfrm>
                <a:off x="5534302" y="1220293"/>
                <a:ext cx="2037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F37AFA26-D583-C38C-0490-F6FED82232BF}"/>
                  </a:ext>
                </a:extLst>
              </p14:cNvPr>
              <p14:cNvContentPartPr/>
              <p14:nvPr/>
            </p14:nvContentPartPr>
            <p14:xfrm>
              <a:off x="5757142" y="1227493"/>
              <a:ext cx="58680" cy="203400"/>
            </p14:xfrm>
          </p:contentPart>
        </mc:Choice>
        <mc:Fallback xmlns="">
          <p:pic>
            <p:nvPicPr>
              <p:cNvPr id="94" name="Ink 93">
                <a:extLst>
                  <a:ext uri="{FF2B5EF4-FFF2-40B4-BE49-F238E27FC236}">
                    <a16:creationId xmlns:a16="http://schemas.microsoft.com/office/drawing/2014/main" id="{F37AFA26-D583-C38C-0490-F6FED82232BF}"/>
                  </a:ext>
                </a:extLst>
              </p:cNvPr>
              <p:cNvPicPr/>
              <p:nvPr/>
            </p:nvPicPr>
            <p:blipFill>
              <a:blip r:embed="rId159"/>
              <a:stretch>
                <a:fillRect/>
              </a:stretch>
            </p:blipFill>
            <p:spPr>
              <a:xfrm>
                <a:off x="5751022" y="1221373"/>
                <a:ext cx="709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3C48E8E3-8C31-3926-B104-222397A78129}"/>
                  </a:ext>
                </a:extLst>
              </p14:cNvPr>
              <p14:cNvContentPartPr/>
              <p14:nvPr/>
            </p14:nvContentPartPr>
            <p14:xfrm>
              <a:off x="5905462" y="1203013"/>
              <a:ext cx="468000" cy="203040"/>
            </p14:xfrm>
          </p:contentPart>
        </mc:Choice>
        <mc:Fallback xmlns="">
          <p:pic>
            <p:nvPicPr>
              <p:cNvPr id="95" name="Ink 94">
                <a:extLst>
                  <a:ext uri="{FF2B5EF4-FFF2-40B4-BE49-F238E27FC236}">
                    <a16:creationId xmlns:a16="http://schemas.microsoft.com/office/drawing/2014/main" id="{3C48E8E3-8C31-3926-B104-222397A78129}"/>
                  </a:ext>
                </a:extLst>
              </p:cNvPr>
              <p:cNvPicPr/>
              <p:nvPr/>
            </p:nvPicPr>
            <p:blipFill>
              <a:blip r:embed="rId161"/>
              <a:stretch>
                <a:fillRect/>
              </a:stretch>
            </p:blipFill>
            <p:spPr>
              <a:xfrm>
                <a:off x="5899342" y="1196893"/>
                <a:ext cx="4802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Ink 95">
                <a:extLst>
                  <a:ext uri="{FF2B5EF4-FFF2-40B4-BE49-F238E27FC236}">
                    <a16:creationId xmlns:a16="http://schemas.microsoft.com/office/drawing/2014/main" id="{E52CD270-6F2D-0EDB-8980-769A6536D5E2}"/>
                  </a:ext>
                </a:extLst>
              </p14:cNvPr>
              <p14:cNvContentPartPr/>
              <p14:nvPr/>
            </p14:nvContentPartPr>
            <p14:xfrm>
              <a:off x="5819782" y="1083853"/>
              <a:ext cx="28800" cy="4320"/>
            </p14:xfrm>
          </p:contentPart>
        </mc:Choice>
        <mc:Fallback xmlns="">
          <p:pic>
            <p:nvPicPr>
              <p:cNvPr id="96" name="Ink 95">
                <a:extLst>
                  <a:ext uri="{FF2B5EF4-FFF2-40B4-BE49-F238E27FC236}">
                    <a16:creationId xmlns:a16="http://schemas.microsoft.com/office/drawing/2014/main" id="{E52CD270-6F2D-0EDB-8980-769A6536D5E2}"/>
                  </a:ext>
                </a:extLst>
              </p:cNvPr>
              <p:cNvPicPr/>
              <p:nvPr/>
            </p:nvPicPr>
            <p:blipFill>
              <a:blip r:embed="rId163"/>
              <a:stretch>
                <a:fillRect/>
              </a:stretch>
            </p:blipFill>
            <p:spPr>
              <a:xfrm>
                <a:off x="5813662" y="1077733"/>
                <a:ext cx="4104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7" name="Ink 96">
                <a:extLst>
                  <a:ext uri="{FF2B5EF4-FFF2-40B4-BE49-F238E27FC236}">
                    <a16:creationId xmlns:a16="http://schemas.microsoft.com/office/drawing/2014/main" id="{64EC9252-A601-0A16-4B67-3F8DB9011AEC}"/>
                  </a:ext>
                </a:extLst>
              </p14:cNvPr>
              <p14:cNvContentPartPr/>
              <p14:nvPr/>
            </p14:nvContentPartPr>
            <p14:xfrm>
              <a:off x="6579742" y="1372573"/>
              <a:ext cx="46080" cy="29880"/>
            </p14:xfrm>
          </p:contentPart>
        </mc:Choice>
        <mc:Fallback xmlns="">
          <p:pic>
            <p:nvPicPr>
              <p:cNvPr id="97" name="Ink 96">
                <a:extLst>
                  <a:ext uri="{FF2B5EF4-FFF2-40B4-BE49-F238E27FC236}">
                    <a16:creationId xmlns:a16="http://schemas.microsoft.com/office/drawing/2014/main" id="{64EC9252-A601-0A16-4B67-3F8DB9011AEC}"/>
                  </a:ext>
                </a:extLst>
              </p:cNvPr>
              <p:cNvPicPr/>
              <p:nvPr/>
            </p:nvPicPr>
            <p:blipFill>
              <a:blip r:embed="rId165"/>
              <a:stretch>
                <a:fillRect/>
              </a:stretch>
            </p:blipFill>
            <p:spPr>
              <a:xfrm>
                <a:off x="6573622" y="1366453"/>
                <a:ext cx="583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8" name="Ink 97">
                <a:extLst>
                  <a:ext uri="{FF2B5EF4-FFF2-40B4-BE49-F238E27FC236}">
                    <a16:creationId xmlns:a16="http://schemas.microsoft.com/office/drawing/2014/main" id="{6650C305-5D07-539A-BABC-22DDB5696984}"/>
                  </a:ext>
                </a:extLst>
              </p14:cNvPr>
              <p14:cNvContentPartPr/>
              <p14:nvPr/>
            </p14:nvContentPartPr>
            <p14:xfrm>
              <a:off x="6554182" y="1358533"/>
              <a:ext cx="71640" cy="43920"/>
            </p14:xfrm>
          </p:contentPart>
        </mc:Choice>
        <mc:Fallback xmlns="">
          <p:pic>
            <p:nvPicPr>
              <p:cNvPr id="98" name="Ink 97">
                <a:extLst>
                  <a:ext uri="{FF2B5EF4-FFF2-40B4-BE49-F238E27FC236}">
                    <a16:creationId xmlns:a16="http://schemas.microsoft.com/office/drawing/2014/main" id="{6650C305-5D07-539A-BABC-22DDB5696984}"/>
                  </a:ext>
                </a:extLst>
              </p:cNvPr>
              <p:cNvPicPr/>
              <p:nvPr/>
            </p:nvPicPr>
            <p:blipFill>
              <a:blip r:embed="rId167"/>
              <a:stretch>
                <a:fillRect/>
              </a:stretch>
            </p:blipFill>
            <p:spPr>
              <a:xfrm>
                <a:off x="6548062" y="1352413"/>
                <a:ext cx="838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2" name="Ink 101">
                <a:extLst>
                  <a:ext uri="{FF2B5EF4-FFF2-40B4-BE49-F238E27FC236}">
                    <a16:creationId xmlns:a16="http://schemas.microsoft.com/office/drawing/2014/main" id="{60A82FA4-6B8A-EB90-617D-7FEB2F4B1F85}"/>
                  </a:ext>
                </a:extLst>
              </p14:cNvPr>
              <p14:cNvContentPartPr/>
              <p14:nvPr/>
            </p14:nvContentPartPr>
            <p14:xfrm>
              <a:off x="6866662" y="1078813"/>
              <a:ext cx="64440" cy="358560"/>
            </p14:xfrm>
          </p:contentPart>
        </mc:Choice>
        <mc:Fallback xmlns="">
          <p:pic>
            <p:nvPicPr>
              <p:cNvPr id="102" name="Ink 101">
                <a:extLst>
                  <a:ext uri="{FF2B5EF4-FFF2-40B4-BE49-F238E27FC236}">
                    <a16:creationId xmlns:a16="http://schemas.microsoft.com/office/drawing/2014/main" id="{60A82FA4-6B8A-EB90-617D-7FEB2F4B1F85}"/>
                  </a:ext>
                </a:extLst>
              </p:cNvPr>
              <p:cNvPicPr/>
              <p:nvPr/>
            </p:nvPicPr>
            <p:blipFill>
              <a:blip r:embed="rId169"/>
              <a:stretch>
                <a:fillRect/>
              </a:stretch>
            </p:blipFill>
            <p:spPr>
              <a:xfrm>
                <a:off x="6860542" y="1072693"/>
                <a:ext cx="7668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3" name="Ink 102">
                <a:extLst>
                  <a:ext uri="{FF2B5EF4-FFF2-40B4-BE49-F238E27FC236}">
                    <a16:creationId xmlns:a16="http://schemas.microsoft.com/office/drawing/2014/main" id="{B4886FE3-F14F-8DB4-C7A2-4F1ADA939B52}"/>
                  </a:ext>
                </a:extLst>
              </p14:cNvPr>
              <p14:cNvContentPartPr/>
              <p14:nvPr/>
            </p14:nvContentPartPr>
            <p14:xfrm>
              <a:off x="6833542" y="1269973"/>
              <a:ext cx="276840" cy="50400"/>
            </p14:xfrm>
          </p:contentPart>
        </mc:Choice>
        <mc:Fallback xmlns="">
          <p:pic>
            <p:nvPicPr>
              <p:cNvPr id="103" name="Ink 102">
                <a:extLst>
                  <a:ext uri="{FF2B5EF4-FFF2-40B4-BE49-F238E27FC236}">
                    <a16:creationId xmlns:a16="http://schemas.microsoft.com/office/drawing/2014/main" id="{B4886FE3-F14F-8DB4-C7A2-4F1ADA939B52}"/>
                  </a:ext>
                </a:extLst>
              </p:cNvPr>
              <p:cNvPicPr/>
              <p:nvPr/>
            </p:nvPicPr>
            <p:blipFill>
              <a:blip r:embed="rId171"/>
              <a:stretch>
                <a:fillRect/>
              </a:stretch>
            </p:blipFill>
            <p:spPr>
              <a:xfrm>
                <a:off x="6827422" y="1263853"/>
                <a:ext cx="2890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4" name="Ink 103">
                <a:extLst>
                  <a:ext uri="{FF2B5EF4-FFF2-40B4-BE49-F238E27FC236}">
                    <a16:creationId xmlns:a16="http://schemas.microsoft.com/office/drawing/2014/main" id="{F1DB9235-AC48-552D-6CFB-0349D7E95E99}"/>
                  </a:ext>
                </a:extLst>
              </p14:cNvPr>
              <p14:cNvContentPartPr/>
              <p14:nvPr/>
            </p14:nvContentPartPr>
            <p14:xfrm>
              <a:off x="7127302" y="1242613"/>
              <a:ext cx="106920" cy="161280"/>
            </p14:xfrm>
          </p:contentPart>
        </mc:Choice>
        <mc:Fallback xmlns="">
          <p:pic>
            <p:nvPicPr>
              <p:cNvPr id="104" name="Ink 103">
                <a:extLst>
                  <a:ext uri="{FF2B5EF4-FFF2-40B4-BE49-F238E27FC236}">
                    <a16:creationId xmlns:a16="http://schemas.microsoft.com/office/drawing/2014/main" id="{F1DB9235-AC48-552D-6CFB-0349D7E95E99}"/>
                  </a:ext>
                </a:extLst>
              </p:cNvPr>
              <p:cNvPicPr/>
              <p:nvPr/>
            </p:nvPicPr>
            <p:blipFill>
              <a:blip r:embed="rId173"/>
              <a:stretch>
                <a:fillRect/>
              </a:stretch>
            </p:blipFill>
            <p:spPr>
              <a:xfrm>
                <a:off x="7121182" y="1236493"/>
                <a:ext cx="1191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6" name="Ink 105">
                <a:extLst>
                  <a:ext uri="{FF2B5EF4-FFF2-40B4-BE49-F238E27FC236}">
                    <a16:creationId xmlns:a16="http://schemas.microsoft.com/office/drawing/2014/main" id="{4C2C813E-2BAA-031E-EC35-FC85B9CEB6FA}"/>
                  </a:ext>
                </a:extLst>
              </p14:cNvPr>
              <p14:cNvContentPartPr/>
              <p14:nvPr/>
            </p14:nvContentPartPr>
            <p14:xfrm>
              <a:off x="7699342" y="1167373"/>
              <a:ext cx="41760" cy="193680"/>
            </p14:xfrm>
          </p:contentPart>
        </mc:Choice>
        <mc:Fallback xmlns="">
          <p:pic>
            <p:nvPicPr>
              <p:cNvPr id="106" name="Ink 105">
                <a:extLst>
                  <a:ext uri="{FF2B5EF4-FFF2-40B4-BE49-F238E27FC236}">
                    <a16:creationId xmlns:a16="http://schemas.microsoft.com/office/drawing/2014/main" id="{4C2C813E-2BAA-031E-EC35-FC85B9CEB6FA}"/>
                  </a:ext>
                </a:extLst>
              </p:cNvPr>
              <p:cNvPicPr/>
              <p:nvPr/>
            </p:nvPicPr>
            <p:blipFill>
              <a:blip r:embed="rId175"/>
              <a:stretch>
                <a:fillRect/>
              </a:stretch>
            </p:blipFill>
            <p:spPr>
              <a:xfrm>
                <a:off x="7693222" y="1161253"/>
                <a:ext cx="54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7" name="Ink 106">
                <a:extLst>
                  <a:ext uri="{FF2B5EF4-FFF2-40B4-BE49-F238E27FC236}">
                    <a16:creationId xmlns:a16="http://schemas.microsoft.com/office/drawing/2014/main" id="{8CB0692B-9138-6AEF-5886-C183556DE22A}"/>
                  </a:ext>
                </a:extLst>
              </p14:cNvPr>
              <p14:cNvContentPartPr/>
              <p14:nvPr/>
            </p14:nvContentPartPr>
            <p14:xfrm>
              <a:off x="7723462" y="947773"/>
              <a:ext cx="41760" cy="45360"/>
            </p14:xfrm>
          </p:contentPart>
        </mc:Choice>
        <mc:Fallback xmlns="">
          <p:pic>
            <p:nvPicPr>
              <p:cNvPr id="107" name="Ink 106">
                <a:extLst>
                  <a:ext uri="{FF2B5EF4-FFF2-40B4-BE49-F238E27FC236}">
                    <a16:creationId xmlns:a16="http://schemas.microsoft.com/office/drawing/2014/main" id="{8CB0692B-9138-6AEF-5886-C183556DE22A}"/>
                  </a:ext>
                </a:extLst>
              </p:cNvPr>
              <p:cNvPicPr/>
              <p:nvPr/>
            </p:nvPicPr>
            <p:blipFill>
              <a:blip r:embed="rId177"/>
              <a:stretch>
                <a:fillRect/>
              </a:stretch>
            </p:blipFill>
            <p:spPr>
              <a:xfrm>
                <a:off x="7717342" y="941653"/>
                <a:ext cx="540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8" name="Ink 107">
                <a:extLst>
                  <a:ext uri="{FF2B5EF4-FFF2-40B4-BE49-F238E27FC236}">
                    <a16:creationId xmlns:a16="http://schemas.microsoft.com/office/drawing/2014/main" id="{70434235-E1CC-56FE-1216-BDD51725D729}"/>
                  </a:ext>
                </a:extLst>
              </p14:cNvPr>
              <p14:cNvContentPartPr/>
              <p14:nvPr/>
            </p14:nvContentPartPr>
            <p14:xfrm>
              <a:off x="7860262" y="965413"/>
              <a:ext cx="453960" cy="400680"/>
            </p14:xfrm>
          </p:contentPart>
        </mc:Choice>
        <mc:Fallback xmlns="">
          <p:pic>
            <p:nvPicPr>
              <p:cNvPr id="108" name="Ink 107">
                <a:extLst>
                  <a:ext uri="{FF2B5EF4-FFF2-40B4-BE49-F238E27FC236}">
                    <a16:creationId xmlns:a16="http://schemas.microsoft.com/office/drawing/2014/main" id="{70434235-E1CC-56FE-1216-BDD51725D729}"/>
                  </a:ext>
                </a:extLst>
              </p:cNvPr>
              <p:cNvPicPr/>
              <p:nvPr/>
            </p:nvPicPr>
            <p:blipFill>
              <a:blip r:embed="rId179"/>
              <a:stretch>
                <a:fillRect/>
              </a:stretch>
            </p:blipFill>
            <p:spPr>
              <a:xfrm>
                <a:off x="7854142" y="959293"/>
                <a:ext cx="4662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9" name="Ink 108">
                <a:extLst>
                  <a:ext uri="{FF2B5EF4-FFF2-40B4-BE49-F238E27FC236}">
                    <a16:creationId xmlns:a16="http://schemas.microsoft.com/office/drawing/2014/main" id="{8F7B30D5-333B-D32B-0E87-A6C64FE4E023}"/>
                  </a:ext>
                </a:extLst>
              </p14:cNvPr>
              <p14:cNvContentPartPr/>
              <p14:nvPr/>
            </p14:nvContentPartPr>
            <p14:xfrm>
              <a:off x="8309542" y="1149013"/>
              <a:ext cx="168480" cy="193320"/>
            </p14:xfrm>
          </p:contentPart>
        </mc:Choice>
        <mc:Fallback xmlns="">
          <p:pic>
            <p:nvPicPr>
              <p:cNvPr id="109" name="Ink 108">
                <a:extLst>
                  <a:ext uri="{FF2B5EF4-FFF2-40B4-BE49-F238E27FC236}">
                    <a16:creationId xmlns:a16="http://schemas.microsoft.com/office/drawing/2014/main" id="{8F7B30D5-333B-D32B-0E87-A6C64FE4E023}"/>
                  </a:ext>
                </a:extLst>
              </p:cNvPr>
              <p:cNvPicPr/>
              <p:nvPr/>
            </p:nvPicPr>
            <p:blipFill>
              <a:blip r:embed="rId181"/>
              <a:stretch>
                <a:fillRect/>
              </a:stretch>
            </p:blipFill>
            <p:spPr>
              <a:xfrm>
                <a:off x="8303422" y="1142893"/>
                <a:ext cx="1807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Ink 109">
                <a:extLst>
                  <a:ext uri="{FF2B5EF4-FFF2-40B4-BE49-F238E27FC236}">
                    <a16:creationId xmlns:a16="http://schemas.microsoft.com/office/drawing/2014/main" id="{A4E2CBB5-CBD7-63AA-3D2F-63C73A971D8A}"/>
                  </a:ext>
                </a:extLst>
              </p14:cNvPr>
              <p14:cNvContentPartPr/>
              <p14:nvPr/>
            </p14:nvContentPartPr>
            <p14:xfrm>
              <a:off x="8554702" y="890173"/>
              <a:ext cx="46080" cy="543240"/>
            </p14:xfrm>
          </p:contentPart>
        </mc:Choice>
        <mc:Fallback xmlns="">
          <p:pic>
            <p:nvPicPr>
              <p:cNvPr id="110" name="Ink 109">
                <a:extLst>
                  <a:ext uri="{FF2B5EF4-FFF2-40B4-BE49-F238E27FC236}">
                    <a16:creationId xmlns:a16="http://schemas.microsoft.com/office/drawing/2014/main" id="{A4E2CBB5-CBD7-63AA-3D2F-63C73A971D8A}"/>
                  </a:ext>
                </a:extLst>
              </p:cNvPr>
              <p:cNvPicPr/>
              <p:nvPr/>
            </p:nvPicPr>
            <p:blipFill>
              <a:blip r:embed="rId183"/>
              <a:stretch>
                <a:fillRect/>
              </a:stretch>
            </p:blipFill>
            <p:spPr>
              <a:xfrm>
                <a:off x="8548582" y="884053"/>
                <a:ext cx="5832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Ink 110">
                <a:extLst>
                  <a:ext uri="{FF2B5EF4-FFF2-40B4-BE49-F238E27FC236}">
                    <a16:creationId xmlns:a16="http://schemas.microsoft.com/office/drawing/2014/main" id="{B7C7C5AC-ABBF-ACC5-31AA-3693B384DC1A}"/>
                  </a:ext>
                </a:extLst>
              </p14:cNvPr>
              <p14:cNvContentPartPr/>
              <p14:nvPr/>
            </p14:nvContentPartPr>
            <p14:xfrm>
              <a:off x="8508982" y="1108333"/>
              <a:ext cx="195840" cy="63360"/>
            </p14:xfrm>
          </p:contentPart>
        </mc:Choice>
        <mc:Fallback xmlns="">
          <p:pic>
            <p:nvPicPr>
              <p:cNvPr id="111" name="Ink 110">
                <a:extLst>
                  <a:ext uri="{FF2B5EF4-FFF2-40B4-BE49-F238E27FC236}">
                    <a16:creationId xmlns:a16="http://schemas.microsoft.com/office/drawing/2014/main" id="{B7C7C5AC-ABBF-ACC5-31AA-3693B384DC1A}"/>
                  </a:ext>
                </a:extLst>
              </p:cNvPr>
              <p:cNvPicPr/>
              <p:nvPr/>
            </p:nvPicPr>
            <p:blipFill>
              <a:blip r:embed="rId185"/>
              <a:stretch>
                <a:fillRect/>
              </a:stretch>
            </p:blipFill>
            <p:spPr>
              <a:xfrm>
                <a:off x="8502862" y="1102213"/>
                <a:ext cx="208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Ink 111">
                <a:extLst>
                  <a:ext uri="{FF2B5EF4-FFF2-40B4-BE49-F238E27FC236}">
                    <a16:creationId xmlns:a16="http://schemas.microsoft.com/office/drawing/2014/main" id="{5B7EB85E-C6FD-AFB5-4D0E-29D2D009CA3B}"/>
                  </a:ext>
                </a:extLst>
              </p14:cNvPr>
              <p14:cNvContentPartPr/>
              <p14:nvPr/>
            </p14:nvContentPartPr>
            <p14:xfrm>
              <a:off x="8744422" y="1108333"/>
              <a:ext cx="111600" cy="223920"/>
            </p14:xfrm>
          </p:contentPart>
        </mc:Choice>
        <mc:Fallback xmlns="">
          <p:pic>
            <p:nvPicPr>
              <p:cNvPr id="112" name="Ink 111">
                <a:extLst>
                  <a:ext uri="{FF2B5EF4-FFF2-40B4-BE49-F238E27FC236}">
                    <a16:creationId xmlns:a16="http://schemas.microsoft.com/office/drawing/2014/main" id="{5B7EB85E-C6FD-AFB5-4D0E-29D2D009CA3B}"/>
                  </a:ext>
                </a:extLst>
              </p:cNvPr>
              <p:cNvPicPr/>
              <p:nvPr/>
            </p:nvPicPr>
            <p:blipFill>
              <a:blip r:embed="rId187"/>
              <a:stretch>
                <a:fillRect/>
              </a:stretch>
            </p:blipFill>
            <p:spPr>
              <a:xfrm>
                <a:off x="8738302" y="1102213"/>
                <a:ext cx="1238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3" name="Ink 112">
                <a:extLst>
                  <a:ext uri="{FF2B5EF4-FFF2-40B4-BE49-F238E27FC236}">
                    <a16:creationId xmlns:a16="http://schemas.microsoft.com/office/drawing/2014/main" id="{1AB37AF9-B544-E255-DA84-44EA5546A7DC}"/>
                  </a:ext>
                </a:extLst>
              </p14:cNvPr>
              <p14:cNvContentPartPr/>
              <p14:nvPr/>
            </p14:nvContentPartPr>
            <p14:xfrm>
              <a:off x="8924062" y="882973"/>
              <a:ext cx="286920" cy="623520"/>
            </p14:xfrm>
          </p:contentPart>
        </mc:Choice>
        <mc:Fallback xmlns="">
          <p:pic>
            <p:nvPicPr>
              <p:cNvPr id="113" name="Ink 112">
                <a:extLst>
                  <a:ext uri="{FF2B5EF4-FFF2-40B4-BE49-F238E27FC236}">
                    <a16:creationId xmlns:a16="http://schemas.microsoft.com/office/drawing/2014/main" id="{1AB37AF9-B544-E255-DA84-44EA5546A7DC}"/>
                  </a:ext>
                </a:extLst>
              </p:cNvPr>
              <p:cNvPicPr/>
              <p:nvPr/>
            </p:nvPicPr>
            <p:blipFill>
              <a:blip r:embed="rId189"/>
              <a:stretch>
                <a:fillRect/>
              </a:stretch>
            </p:blipFill>
            <p:spPr>
              <a:xfrm>
                <a:off x="8917942" y="876853"/>
                <a:ext cx="299160" cy="635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5" name="Ink 114">
                <a:extLst>
                  <a:ext uri="{FF2B5EF4-FFF2-40B4-BE49-F238E27FC236}">
                    <a16:creationId xmlns:a16="http://schemas.microsoft.com/office/drawing/2014/main" id="{61A83CAA-389A-A9F0-A409-4E4771C10E6E}"/>
                  </a:ext>
                </a:extLst>
              </p14:cNvPr>
              <p14:cNvContentPartPr/>
              <p14:nvPr/>
            </p14:nvContentPartPr>
            <p14:xfrm>
              <a:off x="9648022" y="946693"/>
              <a:ext cx="97560" cy="352800"/>
            </p14:xfrm>
          </p:contentPart>
        </mc:Choice>
        <mc:Fallback xmlns="">
          <p:pic>
            <p:nvPicPr>
              <p:cNvPr id="115" name="Ink 114">
                <a:extLst>
                  <a:ext uri="{FF2B5EF4-FFF2-40B4-BE49-F238E27FC236}">
                    <a16:creationId xmlns:a16="http://schemas.microsoft.com/office/drawing/2014/main" id="{61A83CAA-389A-A9F0-A409-4E4771C10E6E}"/>
                  </a:ext>
                </a:extLst>
              </p:cNvPr>
              <p:cNvPicPr/>
              <p:nvPr/>
            </p:nvPicPr>
            <p:blipFill>
              <a:blip r:embed="rId191"/>
              <a:stretch>
                <a:fillRect/>
              </a:stretch>
            </p:blipFill>
            <p:spPr>
              <a:xfrm>
                <a:off x="9641902" y="940573"/>
                <a:ext cx="10980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6" name="Ink 115">
                <a:extLst>
                  <a:ext uri="{FF2B5EF4-FFF2-40B4-BE49-F238E27FC236}">
                    <a16:creationId xmlns:a16="http://schemas.microsoft.com/office/drawing/2014/main" id="{16BF239B-8EDF-78EC-1875-2751F0EE15BD}"/>
                  </a:ext>
                </a:extLst>
              </p14:cNvPr>
              <p14:cNvContentPartPr/>
              <p14:nvPr/>
            </p14:nvContentPartPr>
            <p14:xfrm>
              <a:off x="9673942" y="946333"/>
              <a:ext cx="301320" cy="172440"/>
            </p14:xfrm>
          </p:contentPart>
        </mc:Choice>
        <mc:Fallback xmlns="">
          <p:pic>
            <p:nvPicPr>
              <p:cNvPr id="116" name="Ink 115">
                <a:extLst>
                  <a:ext uri="{FF2B5EF4-FFF2-40B4-BE49-F238E27FC236}">
                    <a16:creationId xmlns:a16="http://schemas.microsoft.com/office/drawing/2014/main" id="{16BF239B-8EDF-78EC-1875-2751F0EE15BD}"/>
                  </a:ext>
                </a:extLst>
              </p:cNvPr>
              <p:cNvPicPr/>
              <p:nvPr/>
            </p:nvPicPr>
            <p:blipFill>
              <a:blip r:embed="rId193"/>
              <a:stretch>
                <a:fillRect/>
              </a:stretch>
            </p:blipFill>
            <p:spPr>
              <a:xfrm>
                <a:off x="9667822" y="940213"/>
                <a:ext cx="3135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 name="Ink 116">
                <a:extLst>
                  <a:ext uri="{FF2B5EF4-FFF2-40B4-BE49-F238E27FC236}">
                    <a16:creationId xmlns:a16="http://schemas.microsoft.com/office/drawing/2014/main" id="{65028B9E-663B-F6E3-B034-434206270764}"/>
                  </a:ext>
                </a:extLst>
              </p14:cNvPr>
              <p14:cNvContentPartPr/>
              <p14:nvPr/>
            </p14:nvContentPartPr>
            <p14:xfrm>
              <a:off x="10054462" y="1089973"/>
              <a:ext cx="228960" cy="192960"/>
            </p14:xfrm>
          </p:contentPart>
        </mc:Choice>
        <mc:Fallback xmlns="">
          <p:pic>
            <p:nvPicPr>
              <p:cNvPr id="117" name="Ink 116">
                <a:extLst>
                  <a:ext uri="{FF2B5EF4-FFF2-40B4-BE49-F238E27FC236}">
                    <a16:creationId xmlns:a16="http://schemas.microsoft.com/office/drawing/2014/main" id="{65028B9E-663B-F6E3-B034-434206270764}"/>
                  </a:ext>
                </a:extLst>
              </p:cNvPr>
              <p:cNvPicPr/>
              <p:nvPr/>
            </p:nvPicPr>
            <p:blipFill>
              <a:blip r:embed="rId195"/>
              <a:stretch>
                <a:fillRect/>
              </a:stretch>
            </p:blipFill>
            <p:spPr>
              <a:xfrm>
                <a:off x="10048342" y="1083853"/>
                <a:ext cx="241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F6F2CA78-EA2F-F371-2EC4-5419C32A0061}"/>
                  </a:ext>
                </a:extLst>
              </p14:cNvPr>
              <p14:cNvContentPartPr/>
              <p14:nvPr/>
            </p14:nvContentPartPr>
            <p14:xfrm>
              <a:off x="10299262" y="1000333"/>
              <a:ext cx="39600" cy="280440"/>
            </p14:xfrm>
          </p:contentPart>
        </mc:Choice>
        <mc:Fallback xmlns="">
          <p:pic>
            <p:nvPicPr>
              <p:cNvPr id="118" name="Ink 117">
                <a:extLst>
                  <a:ext uri="{FF2B5EF4-FFF2-40B4-BE49-F238E27FC236}">
                    <a16:creationId xmlns:a16="http://schemas.microsoft.com/office/drawing/2014/main" id="{F6F2CA78-EA2F-F371-2EC4-5419C32A0061}"/>
                  </a:ext>
                </a:extLst>
              </p:cNvPr>
              <p:cNvPicPr/>
              <p:nvPr/>
            </p:nvPicPr>
            <p:blipFill>
              <a:blip r:embed="rId197"/>
              <a:stretch>
                <a:fillRect/>
              </a:stretch>
            </p:blipFill>
            <p:spPr>
              <a:xfrm>
                <a:off x="10293142" y="994213"/>
                <a:ext cx="5184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824DBEAF-8FF6-E329-1A10-B5EE24FB57CB}"/>
                  </a:ext>
                </a:extLst>
              </p14:cNvPr>
              <p14:cNvContentPartPr/>
              <p14:nvPr/>
            </p14:nvContentPartPr>
            <p14:xfrm>
              <a:off x="10369822" y="893773"/>
              <a:ext cx="86040" cy="366480"/>
            </p14:xfrm>
          </p:contentPart>
        </mc:Choice>
        <mc:Fallback xmlns="">
          <p:pic>
            <p:nvPicPr>
              <p:cNvPr id="119" name="Ink 118">
                <a:extLst>
                  <a:ext uri="{FF2B5EF4-FFF2-40B4-BE49-F238E27FC236}">
                    <a16:creationId xmlns:a16="http://schemas.microsoft.com/office/drawing/2014/main" id="{824DBEAF-8FF6-E329-1A10-B5EE24FB57CB}"/>
                  </a:ext>
                </a:extLst>
              </p:cNvPr>
              <p:cNvPicPr/>
              <p:nvPr/>
            </p:nvPicPr>
            <p:blipFill>
              <a:blip r:embed="rId199"/>
              <a:stretch>
                <a:fillRect/>
              </a:stretch>
            </p:blipFill>
            <p:spPr>
              <a:xfrm>
                <a:off x="10363702" y="887653"/>
                <a:ext cx="9828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971178CC-D62F-A762-761F-C6822C76F4A4}"/>
                  </a:ext>
                </a:extLst>
              </p14:cNvPr>
              <p14:cNvContentPartPr/>
              <p14:nvPr/>
            </p14:nvContentPartPr>
            <p14:xfrm>
              <a:off x="10299982" y="1102933"/>
              <a:ext cx="209880" cy="73440"/>
            </p14:xfrm>
          </p:contentPart>
        </mc:Choice>
        <mc:Fallback xmlns="">
          <p:pic>
            <p:nvPicPr>
              <p:cNvPr id="120" name="Ink 119">
                <a:extLst>
                  <a:ext uri="{FF2B5EF4-FFF2-40B4-BE49-F238E27FC236}">
                    <a16:creationId xmlns:a16="http://schemas.microsoft.com/office/drawing/2014/main" id="{971178CC-D62F-A762-761F-C6822C76F4A4}"/>
                  </a:ext>
                </a:extLst>
              </p:cNvPr>
              <p:cNvPicPr/>
              <p:nvPr/>
            </p:nvPicPr>
            <p:blipFill>
              <a:blip r:embed="rId201"/>
              <a:stretch>
                <a:fillRect/>
              </a:stretch>
            </p:blipFill>
            <p:spPr>
              <a:xfrm>
                <a:off x="10293862" y="1096813"/>
                <a:ext cx="222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Ink 120">
                <a:extLst>
                  <a:ext uri="{FF2B5EF4-FFF2-40B4-BE49-F238E27FC236}">
                    <a16:creationId xmlns:a16="http://schemas.microsoft.com/office/drawing/2014/main" id="{3B356581-58FC-99FB-AF4D-8AB87B3C3172}"/>
                  </a:ext>
                </a:extLst>
              </p14:cNvPr>
              <p14:cNvContentPartPr/>
              <p14:nvPr/>
            </p14:nvContentPartPr>
            <p14:xfrm>
              <a:off x="10519582" y="1057213"/>
              <a:ext cx="184320" cy="195840"/>
            </p14:xfrm>
          </p:contentPart>
        </mc:Choice>
        <mc:Fallback xmlns="">
          <p:pic>
            <p:nvPicPr>
              <p:cNvPr id="121" name="Ink 120">
                <a:extLst>
                  <a:ext uri="{FF2B5EF4-FFF2-40B4-BE49-F238E27FC236}">
                    <a16:creationId xmlns:a16="http://schemas.microsoft.com/office/drawing/2014/main" id="{3B356581-58FC-99FB-AF4D-8AB87B3C3172}"/>
                  </a:ext>
                </a:extLst>
              </p:cNvPr>
              <p:cNvPicPr/>
              <p:nvPr/>
            </p:nvPicPr>
            <p:blipFill>
              <a:blip r:embed="rId203"/>
              <a:stretch>
                <a:fillRect/>
              </a:stretch>
            </p:blipFill>
            <p:spPr>
              <a:xfrm>
                <a:off x="10513462" y="1051093"/>
                <a:ext cx="1965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Ink 121">
                <a:extLst>
                  <a:ext uri="{FF2B5EF4-FFF2-40B4-BE49-F238E27FC236}">
                    <a16:creationId xmlns:a16="http://schemas.microsoft.com/office/drawing/2014/main" id="{1CCFF996-DFA5-E8A5-73BE-65D0FA0075D3}"/>
                  </a:ext>
                </a:extLst>
              </p14:cNvPr>
              <p14:cNvContentPartPr/>
              <p14:nvPr/>
            </p14:nvContentPartPr>
            <p14:xfrm>
              <a:off x="10710742" y="1044973"/>
              <a:ext cx="181440" cy="176400"/>
            </p14:xfrm>
          </p:contentPart>
        </mc:Choice>
        <mc:Fallback xmlns="">
          <p:pic>
            <p:nvPicPr>
              <p:cNvPr id="122" name="Ink 121">
                <a:extLst>
                  <a:ext uri="{FF2B5EF4-FFF2-40B4-BE49-F238E27FC236}">
                    <a16:creationId xmlns:a16="http://schemas.microsoft.com/office/drawing/2014/main" id="{1CCFF996-DFA5-E8A5-73BE-65D0FA0075D3}"/>
                  </a:ext>
                </a:extLst>
              </p:cNvPr>
              <p:cNvPicPr/>
              <p:nvPr/>
            </p:nvPicPr>
            <p:blipFill>
              <a:blip r:embed="rId205"/>
              <a:stretch>
                <a:fillRect/>
              </a:stretch>
            </p:blipFill>
            <p:spPr>
              <a:xfrm>
                <a:off x="10704622" y="1038853"/>
                <a:ext cx="1936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Ink 122">
                <a:extLst>
                  <a:ext uri="{FF2B5EF4-FFF2-40B4-BE49-F238E27FC236}">
                    <a16:creationId xmlns:a16="http://schemas.microsoft.com/office/drawing/2014/main" id="{F1529DCC-1351-C84E-34AB-3EECDC8DF53B}"/>
                  </a:ext>
                </a:extLst>
              </p14:cNvPr>
              <p14:cNvContentPartPr/>
              <p14:nvPr/>
            </p14:nvContentPartPr>
            <p14:xfrm>
              <a:off x="10888942" y="1048213"/>
              <a:ext cx="224280" cy="210960"/>
            </p14:xfrm>
          </p:contentPart>
        </mc:Choice>
        <mc:Fallback xmlns="">
          <p:pic>
            <p:nvPicPr>
              <p:cNvPr id="123" name="Ink 122">
                <a:extLst>
                  <a:ext uri="{FF2B5EF4-FFF2-40B4-BE49-F238E27FC236}">
                    <a16:creationId xmlns:a16="http://schemas.microsoft.com/office/drawing/2014/main" id="{F1529DCC-1351-C84E-34AB-3EECDC8DF53B}"/>
                  </a:ext>
                </a:extLst>
              </p:cNvPr>
              <p:cNvPicPr/>
              <p:nvPr/>
            </p:nvPicPr>
            <p:blipFill>
              <a:blip r:embed="rId207"/>
              <a:stretch>
                <a:fillRect/>
              </a:stretch>
            </p:blipFill>
            <p:spPr>
              <a:xfrm>
                <a:off x="10882822" y="1042093"/>
                <a:ext cx="2365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Ink 123">
                <a:extLst>
                  <a:ext uri="{FF2B5EF4-FFF2-40B4-BE49-F238E27FC236}">
                    <a16:creationId xmlns:a16="http://schemas.microsoft.com/office/drawing/2014/main" id="{D9CD7C0E-28AB-E080-1A4D-A5A1DADB71FE}"/>
                  </a:ext>
                </a:extLst>
              </p14:cNvPr>
              <p14:cNvContentPartPr/>
              <p14:nvPr/>
            </p14:nvContentPartPr>
            <p14:xfrm>
              <a:off x="10945822" y="1009333"/>
              <a:ext cx="305640" cy="302040"/>
            </p14:xfrm>
          </p:contentPart>
        </mc:Choice>
        <mc:Fallback xmlns="">
          <p:pic>
            <p:nvPicPr>
              <p:cNvPr id="124" name="Ink 123">
                <a:extLst>
                  <a:ext uri="{FF2B5EF4-FFF2-40B4-BE49-F238E27FC236}">
                    <a16:creationId xmlns:a16="http://schemas.microsoft.com/office/drawing/2014/main" id="{D9CD7C0E-28AB-E080-1A4D-A5A1DADB71FE}"/>
                  </a:ext>
                </a:extLst>
              </p:cNvPr>
              <p:cNvPicPr/>
              <p:nvPr/>
            </p:nvPicPr>
            <p:blipFill>
              <a:blip r:embed="rId209"/>
              <a:stretch>
                <a:fillRect/>
              </a:stretch>
            </p:blipFill>
            <p:spPr>
              <a:xfrm>
                <a:off x="10939702" y="1003213"/>
                <a:ext cx="31788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Ink 125">
                <a:extLst>
                  <a:ext uri="{FF2B5EF4-FFF2-40B4-BE49-F238E27FC236}">
                    <a16:creationId xmlns:a16="http://schemas.microsoft.com/office/drawing/2014/main" id="{836707A3-4C1A-70AC-E3DF-216B253C69D5}"/>
                  </a:ext>
                </a:extLst>
              </p14:cNvPr>
              <p14:cNvContentPartPr/>
              <p14:nvPr/>
            </p14:nvContentPartPr>
            <p14:xfrm>
              <a:off x="759262" y="1713853"/>
              <a:ext cx="117720" cy="393480"/>
            </p14:xfrm>
          </p:contentPart>
        </mc:Choice>
        <mc:Fallback xmlns="">
          <p:pic>
            <p:nvPicPr>
              <p:cNvPr id="126" name="Ink 125">
                <a:extLst>
                  <a:ext uri="{FF2B5EF4-FFF2-40B4-BE49-F238E27FC236}">
                    <a16:creationId xmlns:a16="http://schemas.microsoft.com/office/drawing/2014/main" id="{836707A3-4C1A-70AC-E3DF-216B253C69D5}"/>
                  </a:ext>
                </a:extLst>
              </p:cNvPr>
              <p:cNvPicPr/>
              <p:nvPr/>
            </p:nvPicPr>
            <p:blipFill>
              <a:blip r:embed="rId211"/>
              <a:stretch>
                <a:fillRect/>
              </a:stretch>
            </p:blipFill>
            <p:spPr>
              <a:xfrm>
                <a:off x="753142" y="1707733"/>
                <a:ext cx="12996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Ink 126">
                <a:extLst>
                  <a:ext uri="{FF2B5EF4-FFF2-40B4-BE49-F238E27FC236}">
                    <a16:creationId xmlns:a16="http://schemas.microsoft.com/office/drawing/2014/main" id="{E93AD662-B0DE-515E-2305-2E9CB7AD7EBC}"/>
                  </a:ext>
                </a:extLst>
              </p14:cNvPr>
              <p14:cNvContentPartPr/>
              <p14:nvPr/>
            </p14:nvContentPartPr>
            <p14:xfrm>
              <a:off x="726862" y="1966573"/>
              <a:ext cx="204120" cy="34920"/>
            </p14:xfrm>
          </p:contentPart>
        </mc:Choice>
        <mc:Fallback xmlns="">
          <p:pic>
            <p:nvPicPr>
              <p:cNvPr id="127" name="Ink 126">
                <a:extLst>
                  <a:ext uri="{FF2B5EF4-FFF2-40B4-BE49-F238E27FC236}">
                    <a16:creationId xmlns:a16="http://schemas.microsoft.com/office/drawing/2014/main" id="{E93AD662-B0DE-515E-2305-2E9CB7AD7EBC}"/>
                  </a:ext>
                </a:extLst>
              </p:cNvPr>
              <p:cNvPicPr/>
              <p:nvPr/>
            </p:nvPicPr>
            <p:blipFill>
              <a:blip r:embed="rId213"/>
              <a:stretch>
                <a:fillRect/>
              </a:stretch>
            </p:blipFill>
            <p:spPr>
              <a:xfrm>
                <a:off x="720742" y="1960453"/>
                <a:ext cx="216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8" name="Ink 127">
                <a:extLst>
                  <a:ext uri="{FF2B5EF4-FFF2-40B4-BE49-F238E27FC236}">
                    <a16:creationId xmlns:a16="http://schemas.microsoft.com/office/drawing/2014/main" id="{2DFE2A66-37BE-66B3-7B68-73B9C3CF9C3E}"/>
                  </a:ext>
                </a:extLst>
              </p14:cNvPr>
              <p14:cNvContentPartPr/>
              <p14:nvPr/>
            </p14:nvContentPartPr>
            <p14:xfrm>
              <a:off x="954022" y="1876933"/>
              <a:ext cx="219960" cy="239040"/>
            </p14:xfrm>
          </p:contentPart>
        </mc:Choice>
        <mc:Fallback xmlns="">
          <p:pic>
            <p:nvPicPr>
              <p:cNvPr id="128" name="Ink 127">
                <a:extLst>
                  <a:ext uri="{FF2B5EF4-FFF2-40B4-BE49-F238E27FC236}">
                    <a16:creationId xmlns:a16="http://schemas.microsoft.com/office/drawing/2014/main" id="{2DFE2A66-37BE-66B3-7B68-73B9C3CF9C3E}"/>
                  </a:ext>
                </a:extLst>
              </p:cNvPr>
              <p:cNvPicPr/>
              <p:nvPr/>
            </p:nvPicPr>
            <p:blipFill>
              <a:blip r:embed="rId215"/>
              <a:stretch>
                <a:fillRect/>
              </a:stretch>
            </p:blipFill>
            <p:spPr>
              <a:xfrm>
                <a:off x="947902" y="1870813"/>
                <a:ext cx="2322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9" name="Ink 128">
                <a:extLst>
                  <a:ext uri="{FF2B5EF4-FFF2-40B4-BE49-F238E27FC236}">
                    <a16:creationId xmlns:a16="http://schemas.microsoft.com/office/drawing/2014/main" id="{B6342013-3D87-2F5D-273E-A3B0192FE563}"/>
                  </a:ext>
                </a:extLst>
              </p14:cNvPr>
              <p14:cNvContentPartPr/>
              <p14:nvPr/>
            </p14:nvContentPartPr>
            <p14:xfrm>
              <a:off x="1249942" y="1867933"/>
              <a:ext cx="245520" cy="200160"/>
            </p14:xfrm>
          </p:contentPart>
        </mc:Choice>
        <mc:Fallback xmlns="">
          <p:pic>
            <p:nvPicPr>
              <p:cNvPr id="129" name="Ink 128">
                <a:extLst>
                  <a:ext uri="{FF2B5EF4-FFF2-40B4-BE49-F238E27FC236}">
                    <a16:creationId xmlns:a16="http://schemas.microsoft.com/office/drawing/2014/main" id="{B6342013-3D87-2F5D-273E-A3B0192FE563}"/>
                  </a:ext>
                </a:extLst>
              </p:cNvPr>
              <p:cNvPicPr/>
              <p:nvPr/>
            </p:nvPicPr>
            <p:blipFill>
              <a:blip r:embed="rId217"/>
              <a:stretch>
                <a:fillRect/>
              </a:stretch>
            </p:blipFill>
            <p:spPr>
              <a:xfrm>
                <a:off x="1243822" y="1861813"/>
                <a:ext cx="257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0" name="Ink 129">
                <a:extLst>
                  <a:ext uri="{FF2B5EF4-FFF2-40B4-BE49-F238E27FC236}">
                    <a16:creationId xmlns:a16="http://schemas.microsoft.com/office/drawing/2014/main" id="{F678EEC5-6167-45B2-6D09-EE48A995D151}"/>
                  </a:ext>
                </a:extLst>
              </p14:cNvPr>
              <p14:cNvContentPartPr/>
              <p14:nvPr/>
            </p14:nvContentPartPr>
            <p14:xfrm>
              <a:off x="1456222" y="1872253"/>
              <a:ext cx="221760" cy="177120"/>
            </p14:xfrm>
          </p:contentPart>
        </mc:Choice>
        <mc:Fallback xmlns="">
          <p:pic>
            <p:nvPicPr>
              <p:cNvPr id="130" name="Ink 129">
                <a:extLst>
                  <a:ext uri="{FF2B5EF4-FFF2-40B4-BE49-F238E27FC236}">
                    <a16:creationId xmlns:a16="http://schemas.microsoft.com/office/drawing/2014/main" id="{F678EEC5-6167-45B2-6D09-EE48A995D151}"/>
                  </a:ext>
                </a:extLst>
              </p:cNvPr>
              <p:cNvPicPr/>
              <p:nvPr/>
            </p:nvPicPr>
            <p:blipFill>
              <a:blip r:embed="rId219"/>
              <a:stretch>
                <a:fillRect/>
              </a:stretch>
            </p:blipFill>
            <p:spPr>
              <a:xfrm>
                <a:off x="1450102" y="1866133"/>
                <a:ext cx="234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1" name="Ink 130">
                <a:extLst>
                  <a:ext uri="{FF2B5EF4-FFF2-40B4-BE49-F238E27FC236}">
                    <a16:creationId xmlns:a16="http://schemas.microsoft.com/office/drawing/2014/main" id="{DC510CEF-1DF9-8066-3BB9-75C79CF76957}"/>
                  </a:ext>
                </a:extLst>
              </p14:cNvPr>
              <p14:cNvContentPartPr/>
              <p14:nvPr/>
            </p14:nvContentPartPr>
            <p14:xfrm>
              <a:off x="1724782" y="1640773"/>
              <a:ext cx="279720" cy="426600"/>
            </p14:xfrm>
          </p:contentPart>
        </mc:Choice>
        <mc:Fallback xmlns="">
          <p:pic>
            <p:nvPicPr>
              <p:cNvPr id="131" name="Ink 130">
                <a:extLst>
                  <a:ext uri="{FF2B5EF4-FFF2-40B4-BE49-F238E27FC236}">
                    <a16:creationId xmlns:a16="http://schemas.microsoft.com/office/drawing/2014/main" id="{DC510CEF-1DF9-8066-3BB9-75C79CF76957}"/>
                  </a:ext>
                </a:extLst>
              </p:cNvPr>
              <p:cNvPicPr/>
              <p:nvPr/>
            </p:nvPicPr>
            <p:blipFill>
              <a:blip r:embed="rId221"/>
              <a:stretch>
                <a:fillRect/>
              </a:stretch>
            </p:blipFill>
            <p:spPr>
              <a:xfrm>
                <a:off x="1718662" y="1634653"/>
                <a:ext cx="29196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2" name="Ink 131">
                <a:extLst>
                  <a:ext uri="{FF2B5EF4-FFF2-40B4-BE49-F238E27FC236}">
                    <a16:creationId xmlns:a16="http://schemas.microsoft.com/office/drawing/2014/main" id="{16756DBC-2B4C-BE91-2BD3-85D62C7795FD}"/>
                  </a:ext>
                </a:extLst>
              </p14:cNvPr>
              <p14:cNvContentPartPr/>
              <p14:nvPr/>
            </p14:nvContentPartPr>
            <p14:xfrm>
              <a:off x="1985782" y="1832653"/>
              <a:ext cx="145080" cy="208800"/>
            </p14:xfrm>
          </p:contentPart>
        </mc:Choice>
        <mc:Fallback xmlns="">
          <p:pic>
            <p:nvPicPr>
              <p:cNvPr id="132" name="Ink 131">
                <a:extLst>
                  <a:ext uri="{FF2B5EF4-FFF2-40B4-BE49-F238E27FC236}">
                    <a16:creationId xmlns:a16="http://schemas.microsoft.com/office/drawing/2014/main" id="{16756DBC-2B4C-BE91-2BD3-85D62C7795FD}"/>
                  </a:ext>
                </a:extLst>
              </p:cNvPr>
              <p:cNvPicPr/>
              <p:nvPr/>
            </p:nvPicPr>
            <p:blipFill>
              <a:blip r:embed="rId223"/>
              <a:stretch>
                <a:fillRect/>
              </a:stretch>
            </p:blipFill>
            <p:spPr>
              <a:xfrm>
                <a:off x="1979662" y="1826533"/>
                <a:ext cx="1573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4" name="Ink 133">
                <a:extLst>
                  <a:ext uri="{FF2B5EF4-FFF2-40B4-BE49-F238E27FC236}">
                    <a16:creationId xmlns:a16="http://schemas.microsoft.com/office/drawing/2014/main" id="{9CBB9991-490D-3DB4-A0F1-783CBBC04DE5}"/>
                  </a:ext>
                </a:extLst>
              </p14:cNvPr>
              <p14:cNvContentPartPr/>
              <p14:nvPr/>
            </p14:nvContentPartPr>
            <p14:xfrm>
              <a:off x="2695702" y="1763173"/>
              <a:ext cx="326880" cy="194760"/>
            </p14:xfrm>
          </p:contentPart>
        </mc:Choice>
        <mc:Fallback xmlns="">
          <p:pic>
            <p:nvPicPr>
              <p:cNvPr id="134" name="Ink 133">
                <a:extLst>
                  <a:ext uri="{FF2B5EF4-FFF2-40B4-BE49-F238E27FC236}">
                    <a16:creationId xmlns:a16="http://schemas.microsoft.com/office/drawing/2014/main" id="{9CBB9991-490D-3DB4-A0F1-783CBBC04DE5}"/>
                  </a:ext>
                </a:extLst>
              </p:cNvPr>
              <p:cNvPicPr/>
              <p:nvPr/>
            </p:nvPicPr>
            <p:blipFill>
              <a:blip r:embed="rId225"/>
              <a:stretch>
                <a:fillRect/>
              </a:stretch>
            </p:blipFill>
            <p:spPr>
              <a:xfrm>
                <a:off x="2689582" y="1757053"/>
                <a:ext cx="3391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5" name="Ink 134">
                <a:extLst>
                  <a:ext uri="{FF2B5EF4-FFF2-40B4-BE49-F238E27FC236}">
                    <a16:creationId xmlns:a16="http://schemas.microsoft.com/office/drawing/2014/main" id="{8B3A922D-B3F5-76EC-D0CB-4AD2EB4E7616}"/>
                  </a:ext>
                </a:extLst>
              </p14:cNvPr>
              <p14:cNvContentPartPr/>
              <p14:nvPr/>
            </p14:nvContentPartPr>
            <p14:xfrm>
              <a:off x="3076582" y="1750933"/>
              <a:ext cx="265680" cy="135000"/>
            </p14:xfrm>
          </p:contentPart>
        </mc:Choice>
        <mc:Fallback xmlns="">
          <p:pic>
            <p:nvPicPr>
              <p:cNvPr id="135" name="Ink 134">
                <a:extLst>
                  <a:ext uri="{FF2B5EF4-FFF2-40B4-BE49-F238E27FC236}">
                    <a16:creationId xmlns:a16="http://schemas.microsoft.com/office/drawing/2014/main" id="{8B3A922D-B3F5-76EC-D0CB-4AD2EB4E7616}"/>
                  </a:ext>
                </a:extLst>
              </p:cNvPr>
              <p:cNvPicPr/>
              <p:nvPr/>
            </p:nvPicPr>
            <p:blipFill>
              <a:blip r:embed="rId227"/>
              <a:stretch>
                <a:fillRect/>
              </a:stretch>
            </p:blipFill>
            <p:spPr>
              <a:xfrm>
                <a:off x="3070462" y="1744813"/>
                <a:ext cx="27792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6" name="Ink 135">
                <a:extLst>
                  <a:ext uri="{FF2B5EF4-FFF2-40B4-BE49-F238E27FC236}">
                    <a16:creationId xmlns:a16="http://schemas.microsoft.com/office/drawing/2014/main" id="{AA7F873D-4EF5-600F-ED96-68A0FCF8ECD2}"/>
                  </a:ext>
                </a:extLst>
              </p14:cNvPr>
              <p14:cNvContentPartPr/>
              <p14:nvPr/>
            </p14:nvContentPartPr>
            <p14:xfrm>
              <a:off x="3267382" y="1458613"/>
              <a:ext cx="382680" cy="457560"/>
            </p14:xfrm>
          </p:contentPart>
        </mc:Choice>
        <mc:Fallback xmlns="">
          <p:pic>
            <p:nvPicPr>
              <p:cNvPr id="136" name="Ink 135">
                <a:extLst>
                  <a:ext uri="{FF2B5EF4-FFF2-40B4-BE49-F238E27FC236}">
                    <a16:creationId xmlns:a16="http://schemas.microsoft.com/office/drawing/2014/main" id="{AA7F873D-4EF5-600F-ED96-68A0FCF8ECD2}"/>
                  </a:ext>
                </a:extLst>
              </p:cNvPr>
              <p:cNvPicPr/>
              <p:nvPr/>
            </p:nvPicPr>
            <p:blipFill>
              <a:blip r:embed="rId229"/>
              <a:stretch>
                <a:fillRect/>
              </a:stretch>
            </p:blipFill>
            <p:spPr>
              <a:xfrm>
                <a:off x="3261262" y="1452493"/>
                <a:ext cx="39492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7" name="Ink 136">
                <a:extLst>
                  <a:ext uri="{FF2B5EF4-FFF2-40B4-BE49-F238E27FC236}">
                    <a16:creationId xmlns:a16="http://schemas.microsoft.com/office/drawing/2014/main" id="{CCC9389F-6E0F-F04D-C3E8-A04E2FBF91E3}"/>
                  </a:ext>
                </a:extLst>
              </p14:cNvPr>
              <p14:cNvContentPartPr/>
              <p14:nvPr/>
            </p14:nvContentPartPr>
            <p14:xfrm>
              <a:off x="3960022" y="1565893"/>
              <a:ext cx="438840" cy="293400"/>
            </p14:xfrm>
          </p:contentPart>
        </mc:Choice>
        <mc:Fallback xmlns="">
          <p:pic>
            <p:nvPicPr>
              <p:cNvPr id="137" name="Ink 136">
                <a:extLst>
                  <a:ext uri="{FF2B5EF4-FFF2-40B4-BE49-F238E27FC236}">
                    <a16:creationId xmlns:a16="http://schemas.microsoft.com/office/drawing/2014/main" id="{CCC9389F-6E0F-F04D-C3E8-A04E2FBF91E3}"/>
                  </a:ext>
                </a:extLst>
              </p:cNvPr>
              <p:cNvPicPr/>
              <p:nvPr/>
            </p:nvPicPr>
            <p:blipFill>
              <a:blip r:embed="rId231"/>
              <a:stretch>
                <a:fillRect/>
              </a:stretch>
            </p:blipFill>
            <p:spPr>
              <a:xfrm>
                <a:off x="3953902" y="1559773"/>
                <a:ext cx="4510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8" name="Ink 137">
                <a:extLst>
                  <a:ext uri="{FF2B5EF4-FFF2-40B4-BE49-F238E27FC236}">
                    <a16:creationId xmlns:a16="http://schemas.microsoft.com/office/drawing/2014/main" id="{EECCEC47-75CD-BF0A-DB68-B5433249E02B}"/>
                  </a:ext>
                </a:extLst>
              </p14:cNvPr>
              <p14:cNvContentPartPr/>
              <p14:nvPr/>
            </p14:nvContentPartPr>
            <p14:xfrm>
              <a:off x="4422622" y="1638253"/>
              <a:ext cx="255600" cy="156240"/>
            </p14:xfrm>
          </p:contentPart>
        </mc:Choice>
        <mc:Fallback xmlns="">
          <p:pic>
            <p:nvPicPr>
              <p:cNvPr id="138" name="Ink 137">
                <a:extLst>
                  <a:ext uri="{FF2B5EF4-FFF2-40B4-BE49-F238E27FC236}">
                    <a16:creationId xmlns:a16="http://schemas.microsoft.com/office/drawing/2014/main" id="{EECCEC47-75CD-BF0A-DB68-B5433249E02B}"/>
                  </a:ext>
                </a:extLst>
              </p:cNvPr>
              <p:cNvPicPr/>
              <p:nvPr/>
            </p:nvPicPr>
            <p:blipFill>
              <a:blip r:embed="rId233"/>
              <a:stretch>
                <a:fillRect/>
              </a:stretch>
            </p:blipFill>
            <p:spPr>
              <a:xfrm>
                <a:off x="4416502" y="1632133"/>
                <a:ext cx="2678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9" name="Ink 138">
                <a:extLst>
                  <a:ext uri="{FF2B5EF4-FFF2-40B4-BE49-F238E27FC236}">
                    <a16:creationId xmlns:a16="http://schemas.microsoft.com/office/drawing/2014/main" id="{A5673206-53B8-C94F-1779-88BF6EDD8D70}"/>
                  </a:ext>
                </a:extLst>
              </p14:cNvPr>
              <p14:cNvContentPartPr/>
              <p14:nvPr/>
            </p14:nvContentPartPr>
            <p14:xfrm>
              <a:off x="4720342" y="1589653"/>
              <a:ext cx="234360" cy="221040"/>
            </p14:xfrm>
          </p:contentPart>
        </mc:Choice>
        <mc:Fallback xmlns="">
          <p:pic>
            <p:nvPicPr>
              <p:cNvPr id="139" name="Ink 138">
                <a:extLst>
                  <a:ext uri="{FF2B5EF4-FFF2-40B4-BE49-F238E27FC236}">
                    <a16:creationId xmlns:a16="http://schemas.microsoft.com/office/drawing/2014/main" id="{A5673206-53B8-C94F-1779-88BF6EDD8D70}"/>
                  </a:ext>
                </a:extLst>
              </p:cNvPr>
              <p:cNvPicPr/>
              <p:nvPr/>
            </p:nvPicPr>
            <p:blipFill>
              <a:blip r:embed="rId235"/>
              <a:stretch>
                <a:fillRect/>
              </a:stretch>
            </p:blipFill>
            <p:spPr>
              <a:xfrm>
                <a:off x="4714222" y="1583533"/>
                <a:ext cx="2466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0" name="Ink 139">
                <a:extLst>
                  <a:ext uri="{FF2B5EF4-FFF2-40B4-BE49-F238E27FC236}">
                    <a16:creationId xmlns:a16="http://schemas.microsoft.com/office/drawing/2014/main" id="{9D0C74A1-4D5F-E2D5-9BA2-A792F3183BA8}"/>
                  </a:ext>
                </a:extLst>
              </p14:cNvPr>
              <p14:cNvContentPartPr/>
              <p14:nvPr/>
            </p14:nvContentPartPr>
            <p14:xfrm>
              <a:off x="4910062" y="1632133"/>
              <a:ext cx="161640" cy="150840"/>
            </p14:xfrm>
          </p:contentPart>
        </mc:Choice>
        <mc:Fallback xmlns="">
          <p:pic>
            <p:nvPicPr>
              <p:cNvPr id="140" name="Ink 139">
                <a:extLst>
                  <a:ext uri="{FF2B5EF4-FFF2-40B4-BE49-F238E27FC236}">
                    <a16:creationId xmlns:a16="http://schemas.microsoft.com/office/drawing/2014/main" id="{9D0C74A1-4D5F-E2D5-9BA2-A792F3183BA8}"/>
                  </a:ext>
                </a:extLst>
              </p:cNvPr>
              <p:cNvPicPr/>
              <p:nvPr/>
            </p:nvPicPr>
            <p:blipFill>
              <a:blip r:embed="rId237"/>
              <a:stretch>
                <a:fillRect/>
              </a:stretch>
            </p:blipFill>
            <p:spPr>
              <a:xfrm>
                <a:off x="4903942" y="1626013"/>
                <a:ext cx="1738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1" name="Ink 140">
                <a:extLst>
                  <a:ext uri="{FF2B5EF4-FFF2-40B4-BE49-F238E27FC236}">
                    <a16:creationId xmlns:a16="http://schemas.microsoft.com/office/drawing/2014/main" id="{CE4CF097-4121-D945-C6D9-718BAF58D1A3}"/>
                  </a:ext>
                </a:extLst>
              </p14:cNvPr>
              <p14:cNvContentPartPr/>
              <p14:nvPr/>
            </p14:nvContentPartPr>
            <p14:xfrm>
              <a:off x="5051542" y="1708813"/>
              <a:ext cx="360" cy="360"/>
            </p14:xfrm>
          </p:contentPart>
        </mc:Choice>
        <mc:Fallback xmlns="">
          <p:pic>
            <p:nvPicPr>
              <p:cNvPr id="141" name="Ink 140">
                <a:extLst>
                  <a:ext uri="{FF2B5EF4-FFF2-40B4-BE49-F238E27FC236}">
                    <a16:creationId xmlns:a16="http://schemas.microsoft.com/office/drawing/2014/main" id="{CE4CF097-4121-D945-C6D9-718BAF58D1A3}"/>
                  </a:ext>
                </a:extLst>
              </p:cNvPr>
              <p:cNvPicPr/>
              <p:nvPr/>
            </p:nvPicPr>
            <p:blipFill>
              <a:blip r:embed="rId239"/>
              <a:stretch>
                <a:fillRect/>
              </a:stretch>
            </p:blipFill>
            <p:spPr>
              <a:xfrm>
                <a:off x="5045422" y="17026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2" name="Ink 141">
                <a:extLst>
                  <a:ext uri="{FF2B5EF4-FFF2-40B4-BE49-F238E27FC236}">
                    <a16:creationId xmlns:a16="http://schemas.microsoft.com/office/drawing/2014/main" id="{CBD72C46-2A49-7058-E5F6-F68B882732BE}"/>
                  </a:ext>
                </a:extLst>
              </p14:cNvPr>
              <p14:cNvContentPartPr/>
              <p14:nvPr/>
            </p14:nvContentPartPr>
            <p14:xfrm>
              <a:off x="5051542" y="1675693"/>
              <a:ext cx="236880" cy="191520"/>
            </p14:xfrm>
          </p:contentPart>
        </mc:Choice>
        <mc:Fallback xmlns="">
          <p:pic>
            <p:nvPicPr>
              <p:cNvPr id="142" name="Ink 141">
                <a:extLst>
                  <a:ext uri="{FF2B5EF4-FFF2-40B4-BE49-F238E27FC236}">
                    <a16:creationId xmlns:a16="http://schemas.microsoft.com/office/drawing/2014/main" id="{CBD72C46-2A49-7058-E5F6-F68B882732BE}"/>
                  </a:ext>
                </a:extLst>
              </p:cNvPr>
              <p:cNvPicPr/>
              <p:nvPr/>
            </p:nvPicPr>
            <p:blipFill>
              <a:blip r:embed="rId241"/>
              <a:stretch>
                <a:fillRect/>
              </a:stretch>
            </p:blipFill>
            <p:spPr>
              <a:xfrm>
                <a:off x="5045422" y="1669573"/>
                <a:ext cx="2491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3" name="Ink 142">
                <a:extLst>
                  <a:ext uri="{FF2B5EF4-FFF2-40B4-BE49-F238E27FC236}">
                    <a16:creationId xmlns:a16="http://schemas.microsoft.com/office/drawing/2014/main" id="{3F1EE490-8F2E-9805-DACA-73C4196BA589}"/>
                  </a:ext>
                </a:extLst>
              </p14:cNvPr>
              <p14:cNvContentPartPr/>
              <p14:nvPr/>
            </p14:nvContentPartPr>
            <p14:xfrm>
              <a:off x="5300662" y="1408933"/>
              <a:ext cx="443880" cy="436680"/>
            </p14:xfrm>
          </p:contentPart>
        </mc:Choice>
        <mc:Fallback xmlns="">
          <p:pic>
            <p:nvPicPr>
              <p:cNvPr id="143" name="Ink 142">
                <a:extLst>
                  <a:ext uri="{FF2B5EF4-FFF2-40B4-BE49-F238E27FC236}">
                    <a16:creationId xmlns:a16="http://schemas.microsoft.com/office/drawing/2014/main" id="{3F1EE490-8F2E-9805-DACA-73C4196BA589}"/>
                  </a:ext>
                </a:extLst>
              </p:cNvPr>
              <p:cNvPicPr/>
              <p:nvPr/>
            </p:nvPicPr>
            <p:blipFill>
              <a:blip r:embed="rId243"/>
              <a:stretch>
                <a:fillRect/>
              </a:stretch>
            </p:blipFill>
            <p:spPr>
              <a:xfrm>
                <a:off x="5294542" y="1402813"/>
                <a:ext cx="4561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4" name="Ink 143">
                <a:extLst>
                  <a:ext uri="{FF2B5EF4-FFF2-40B4-BE49-F238E27FC236}">
                    <a16:creationId xmlns:a16="http://schemas.microsoft.com/office/drawing/2014/main" id="{82977C5F-B714-6149-5B2C-0A0A803719A1}"/>
                  </a:ext>
                </a:extLst>
              </p14:cNvPr>
              <p14:cNvContentPartPr/>
              <p14:nvPr/>
            </p14:nvContentPartPr>
            <p14:xfrm>
              <a:off x="6096622" y="1594333"/>
              <a:ext cx="218520" cy="218520"/>
            </p14:xfrm>
          </p:contentPart>
        </mc:Choice>
        <mc:Fallback xmlns="">
          <p:pic>
            <p:nvPicPr>
              <p:cNvPr id="144" name="Ink 143">
                <a:extLst>
                  <a:ext uri="{FF2B5EF4-FFF2-40B4-BE49-F238E27FC236}">
                    <a16:creationId xmlns:a16="http://schemas.microsoft.com/office/drawing/2014/main" id="{82977C5F-B714-6149-5B2C-0A0A803719A1}"/>
                  </a:ext>
                </a:extLst>
              </p:cNvPr>
              <p:cNvPicPr/>
              <p:nvPr/>
            </p:nvPicPr>
            <p:blipFill>
              <a:blip r:embed="rId245"/>
              <a:stretch>
                <a:fillRect/>
              </a:stretch>
            </p:blipFill>
            <p:spPr>
              <a:xfrm>
                <a:off x="6090502" y="1588213"/>
                <a:ext cx="2307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5" name="Ink 144">
                <a:extLst>
                  <a:ext uri="{FF2B5EF4-FFF2-40B4-BE49-F238E27FC236}">
                    <a16:creationId xmlns:a16="http://schemas.microsoft.com/office/drawing/2014/main" id="{E86FA110-667A-93A6-268A-9533A917124A}"/>
                  </a:ext>
                </a:extLst>
              </p14:cNvPr>
              <p14:cNvContentPartPr/>
              <p14:nvPr/>
            </p14:nvContentPartPr>
            <p14:xfrm>
              <a:off x="6338902" y="1631773"/>
              <a:ext cx="238680" cy="194400"/>
            </p14:xfrm>
          </p:contentPart>
        </mc:Choice>
        <mc:Fallback xmlns="">
          <p:pic>
            <p:nvPicPr>
              <p:cNvPr id="145" name="Ink 144">
                <a:extLst>
                  <a:ext uri="{FF2B5EF4-FFF2-40B4-BE49-F238E27FC236}">
                    <a16:creationId xmlns:a16="http://schemas.microsoft.com/office/drawing/2014/main" id="{E86FA110-667A-93A6-268A-9533A917124A}"/>
                  </a:ext>
                </a:extLst>
              </p:cNvPr>
              <p:cNvPicPr/>
              <p:nvPr/>
            </p:nvPicPr>
            <p:blipFill>
              <a:blip r:embed="rId247"/>
              <a:stretch>
                <a:fillRect/>
              </a:stretch>
            </p:blipFill>
            <p:spPr>
              <a:xfrm>
                <a:off x="6332782" y="1625653"/>
                <a:ext cx="2509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6" name="Ink 145">
                <a:extLst>
                  <a:ext uri="{FF2B5EF4-FFF2-40B4-BE49-F238E27FC236}">
                    <a16:creationId xmlns:a16="http://schemas.microsoft.com/office/drawing/2014/main" id="{D335B2BF-3530-FBF1-ACEC-D0B08E0759F2}"/>
                  </a:ext>
                </a:extLst>
              </p14:cNvPr>
              <p14:cNvContentPartPr/>
              <p14:nvPr/>
            </p14:nvContentPartPr>
            <p14:xfrm>
              <a:off x="6639862" y="1636813"/>
              <a:ext cx="163080" cy="183960"/>
            </p14:xfrm>
          </p:contentPart>
        </mc:Choice>
        <mc:Fallback xmlns="">
          <p:pic>
            <p:nvPicPr>
              <p:cNvPr id="146" name="Ink 145">
                <a:extLst>
                  <a:ext uri="{FF2B5EF4-FFF2-40B4-BE49-F238E27FC236}">
                    <a16:creationId xmlns:a16="http://schemas.microsoft.com/office/drawing/2014/main" id="{D335B2BF-3530-FBF1-ACEC-D0B08E0759F2}"/>
                  </a:ext>
                </a:extLst>
              </p:cNvPr>
              <p:cNvPicPr/>
              <p:nvPr/>
            </p:nvPicPr>
            <p:blipFill>
              <a:blip r:embed="rId249"/>
              <a:stretch>
                <a:fillRect/>
              </a:stretch>
            </p:blipFill>
            <p:spPr>
              <a:xfrm>
                <a:off x="6633742" y="1630693"/>
                <a:ext cx="1753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7" name="Ink 146">
                <a:extLst>
                  <a:ext uri="{FF2B5EF4-FFF2-40B4-BE49-F238E27FC236}">
                    <a16:creationId xmlns:a16="http://schemas.microsoft.com/office/drawing/2014/main" id="{A94AF05E-00B4-9C04-4762-5AE54DE18EFD}"/>
                  </a:ext>
                </a:extLst>
              </p14:cNvPr>
              <p14:cNvContentPartPr/>
              <p14:nvPr/>
            </p14:nvContentPartPr>
            <p14:xfrm>
              <a:off x="6846502" y="1667413"/>
              <a:ext cx="77400" cy="137160"/>
            </p14:xfrm>
          </p:contentPart>
        </mc:Choice>
        <mc:Fallback xmlns="">
          <p:pic>
            <p:nvPicPr>
              <p:cNvPr id="147" name="Ink 146">
                <a:extLst>
                  <a:ext uri="{FF2B5EF4-FFF2-40B4-BE49-F238E27FC236}">
                    <a16:creationId xmlns:a16="http://schemas.microsoft.com/office/drawing/2014/main" id="{A94AF05E-00B4-9C04-4762-5AE54DE18EFD}"/>
                  </a:ext>
                </a:extLst>
              </p:cNvPr>
              <p:cNvPicPr/>
              <p:nvPr/>
            </p:nvPicPr>
            <p:blipFill>
              <a:blip r:embed="rId251"/>
              <a:stretch>
                <a:fillRect/>
              </a:stretch>
            </p:blipFill>
            <p:spPr>
              <a:xfrm>
                <a:off x="6840382" y="1661293"/>
                <a:ext cx="89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8" name="Ink 147">
                <a:extLst>
                  <a:ext uri="{FF2B5EF4-FFF2-40B4-BE49-F238E27FC236}">
                    <a16:creationId xmlns:a16="http://schemas.microsoft.com/office/drawing/2014/main" id="{B0329DEF-D332-61EA-D54C-3564D4378EF2}"/>
                  </a:ext>
                </a:extLst>
              </p14:cNvPr>
              <p14:cNvContentPartPr/>
              <p14:nvPr/>
            </p14:nvContentPartPr>
            <p14:xfrm>
              <a:off x="6951982" y="1440613"/>
              <a:ext cx="25920" cy="92880"/>
            </p14:xfrm>
          </p:contentPart>
        </mc:Choice>
        <mc:Fallback xmlns="">
          <p:pic>
            <p:nvPicPr>
              <p:cNvPr id="148" name="Ink 147">
                <a:extLst>
                  <a:ext uri="{FF2B5EF4-FFF2-40B4-BE49-F238E27FC236}">
                    <a16:creationId xmlns:a16="http://schemas.microsoft.com/office/drawing/2014/main" id="{B0329DEF-D332-61EA-D54C-3564D4378EF2}"/>
                  </a:ext>
                </a:extLst>
              </p:cNvPr>
              <p:cNvPicPr/>
              <p:nvPr/>
            </p:nvPicPr>
            <p:blipFill>
              <a:blip r:embed="rId253"/>
              <a:stretch>
                <a:fillRect/>
              </a:stretch>
            </p:blipFill>
            <p:spPr>
              <a:xfrm>
                <a:off x="6945862" y="1434493"/>
                <a:ext cx="38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9" name="Ink 148">
                <a:extLst>
                  <a:ext uri="{FF2B5EF4-FFF2-40B4-BE49-F238E27FC236}">
                    <a16:creationId xmlns:a16="http://schemas.microsoft.com/office/drawing/2014/main" id="{4548758A-8481-A744-70A5-E95B04FB2B17}"/>
                  </a:ext>
                </a:extLst>
              </p14:cNvPr>
              <p14:cNvContentPartPr/>
              <p14:nvPr/>
            </p14:nvContentPartPr>
            <p14:xfrm>
              <a:off x="6980422" y="1618453"/>
              <a:ext cx="202680" cy="210240"/>
            </p14:xfrm>
          </p:contentPart>
        </mc:Choice>
        <mc:Fallback xmlns="">
          <p:pic>
            <p:nvPicPr>
              <p:cNvPr id="149" name="Ink 148">
                <a:extLst>
                  <a:ext uri="{FF2B5EF4-FFF2-40B4-BE49-F238E27FC236}">
                    <a16:creationId xmlns:a16="http://schemas.microsoft.com/office/drawing/2014/main" id="{4548758A-8481-A744-70A5-E95B04FB2B17}"/>
                  </a:ext>
                </a:extLst>
              </p:cNvPr>
              <p:cNvPicPr/>
              <p:nvPr/>
            </p:nvPicPr>
            <p:blipFill>
              <a:blip r:embed="rId255"/>
              <a:stretch>
                <a:fillRect/>
              </a:stretch>
            </p:blipFill>
            <p:spPr>
              <a:xfrm>
                <a:off x="6974302" y="1612333"/>
                <a:ext cx="2149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0" name="Ink 149">
                <a:extLst>
                  <a:ext uri="{FF2B5EF4-FFF2-40B4-BE49-F238E27FC236}">
                    <a16:creationId xmlns:a16="http://schemas.microsoft.com/office/drawing/2014/main" id="{FDC1EE8B-41A4-CAD9-130F-9E9E082BAF1B}"/>
                  </a:ext>
                </a:extLst>
              </p14:cNvPr>
              <p14:cNvContentPartPr/>
              <p14:nvPr/>
            </p14:nvContentPartPr>
            <p14:xfrm>
              <a:off x="7234222" y="1421173"/>
              <a:ext cx="68760" cy="363240"/>
            </p14:xfrm>
          </p:contentPart>
        </mc:Choice>
        <mc:Fallback xmlns="">
          <p:pic>
            <p:nvPicPr>
              <p:cNvPr id="150" name="Ink 149">
                <a:extLst>
                  <a:ext uri="{FF2B5EF4-FFF2-40B4-BE49-F238E27FC236}">
                    <a16:creationId xmlns:a16="http://schemas.microsoft.com/office/drawing/2014/main" id="{FDC1EE8B-41A4-CAD9-130F-9E9E082BAF1B}"/>
                  </a:ext>
                </a:extLst>
              </p:cNvPr>
              <p:cNvPicPr/>
              <p:nvPr/>
            </p:nvPicPr>
            <p:blipFill>
              <a:blip r:embed="rId257"/>
              <a:stretch>
                <a:fillRect/>
              </a:stretch>
            </p:blipFill>
            <p:spPr>
              <a:xfrm>
                <a:off x="7228102" y="1415053"/>
                <a:ext cx="8100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1" name="Ink 150">
                <a:extLst>
                  <a:ext uri="{FF2B5EF4-FFF2-40B4-BE49-F238E27FC236}">
                    <a16:creationId xmlns:a16="http://schemas.microsoft.com/office/drawing/2014/main" id="{EC251468-D2A1-E996-BCFC-D052FDE6FE01}"/>
                  </a:ext>
                </a:extLst>
              </p14:cNvPr>
              <p14:cNvContentPartPr/>
              <p14:nvPr/>
            </p14:nvContentPartPr>
            <p14:xfrm>
              <a:off x="7241422" y="1629253"/>
              <a:ext cx="147240" cy="32400"/>
            </p14:xfrm>
          </p:contentPart>
        </mc:Choice>
        <mc:Fallback xmlns="">
          <p:pic>
            <p:nvPicPr>
              <p:cNvPr id="151" name="Ink 150">
                <a:extLst>
                  <a:ext uri="{FF2B5EF4-FFF2-40B4-BE49-F238E27FC236}">
                    <a16:creationId xmlns:a16="http://schemas.microsoft.com/office/drawing/2014/main" id="{EC251468-D2A1-E996-BCFC-D052FDE6FE01}"/>
                  </a:ext>
                </a:extLst>
              </p:cNvPr>
              <p:cNvPicPr/>
              <p:nvPr/>
            </p:nvPicPr>
            <p:blipFill>
              <a:blip r:embed="rId259"/>
              <a:stretch>
                <a:fillRect/>
              </a:stretch>
            </p:blipFill>
            <p:spPr>
              <a:xfrm>
                <a:off x="7235302" y="1623133"/>
                <a:ext cx="159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2" name="Ink 151">
                <a:extLst>
                  <a:ext uri="{FF2B5EF4-FFF2-40B4-BE49-F238E27FC236}">
                    <a16:creationId xmlns:a16="http://schemas.microsoft.com/office/drawing/2014/main" id="{B7361E36-BB88-06EC-E09A-C8262AFA99F1}"/>
                  </a:ext>
                </a:extLst>
              </p14:cNvPr>
              <p14:cNvContentPartPr/>
              <p14:nvPr/>
            </p14:nvContentPartPr>
            <p14:xfrm>
              <a:off x="7441222" y="1617733"/>
              <a:ext cx="30240" cy="167400"/>
            </p14:xfrm>
          </p:contentPart>
        </mc:Choice>
        <mc:Fallback xmlns="">
          <p:pic>
            <p:nvPicPr>
              <p:cNvPr id="152" name="Ink 151">
                <a:extLst>
                  <a:ext uri="{FF2B5EF4-FFF2-40B4-BE49-F238E27FC236}">
                    <a16:creationId xmlns:a16="http://schemas.microsoft.com/office/drawing/2014/main" id="{B7361E36-BB88-06EC-E09A-C8262AFA99F1}"/>
                  </a:ext>
                </a:extLst>
              </p:cNvPr>
              <p:cNvPicPr/>
              <p:nvPr/>
            </p:nvPicPr>
            <p:blipFill>
              <a:blip r:embed="rId261"/>
              <a:stretch>
                <a:fillRect/>
              </a:stretch>
            </p:blipFill>
            <p:spPr>
              <a:xfrm>
                <a:off x="7435102" y="1611613"/>
                <a:ext cx="424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3" name="Ink 152">
                <a:extLst>
                  <a:ext uri="{FF2B5EF4-FFF2-40B4-BE49-F238E27FC236}">
                    <a16:creationId xmlns:a16="http://schemas.microsoft.com/office/drawing/2014/main" id="{37645127-F833-D949-6EE0-C75E06BAB3B6}"/>
                  </a:ext>
                </a:extLst>
              </p14:cNvPr>
              <p14:cNvContentPartPr/>
              <p14:nvPr/>
            </p14:nvContentPartPr>
            <p14:xfrm>
              <a:off x="7540942" y="1623493"/>
              <a:ext cx="123120" cy="109440"/>
            </p14:xfrm>
          </p:contentPart>
        </mc:Choice>
        <mc:Fallback xmlns="">
          <p:pic>
            <p:nvPicPr>
              <p:cNvPr id="153" name="Ink 152">
                <a:extLst>
                  <a:ext uri="{FF2B5EF4-FFF2-40B4-BE49-F238E27FC236}">
                    <a16:creationId xmlns:a16="http://schemas.microsoft.com/office/drawing/2014/main" id="{37645127-F833-D949-6EE0-C75E06BAB3B6}"/>
                  </a:ext>
                </a:extLst>
              </p:cNvPr>
              <p:cNvPicPr/>
              <p:nvPr/>
            </p:nvPicPr>
            <p:blipFill>
              <a:blip r:embed="rId263"/>
              <a:stretch>
                <a:fillRect/>
              </a:stretch>
            </p:blipFill>
            <p:spPr>
              <a:xfrm>
                <a:off x="7534822" y="1617373"/>
                <a:ext cx="13536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4" name="Ink 153">
                <a:extLst>
                  <a:ext uri="{FF2B5EF4-FFF2-40B4-BE49-F238E27FC236}">
                    <a16:creationId xmlns:a16="http://schemas.microsoft.com/office/drawing/2014/main" id="{0A2BCDAC-CB6F-579F-C147-DBC4CFA46877}"/>
                  </a:ext>
                </a:extLst>
              </p14:cNvPr>
              <p14:cNvContentPartPr/>
              <p14:nvPr/>
            </p14:nvContentPartPr>
            <p14:xfrm>
              <a:off x="7671982" y="1607293"/>
              <a:ext cx="171360" cy="135000"/>
            </p14:xfrm>
          </p:contentPart>
        </mc:Choice>
        <mc:Fallback xmlns="">
          <p:pic>
            <p:nvPicPr>
              <p:cNvPr id="154" name="Ink 153">
                <a:extLst>
                  <a:ext uri="{FF2B5EF4-FFF2-40B4-BE49-F238E27FC236}">
                    <a16:creationId xmlns:a16="http://schemas.microsoft.com/office/drawing/2014/main" id="{0A2BCDAC-CB6F-579F-C147-DBC4CFA46877}"/>
                  </a:ext>
                </a:extLst>
              </p:cNvPr>
              <p:cNvPicPr/>
              <p:nvPr/>
            </p:nvPicPr>
            <p:blipFill>
              <a:blip r:embed="rId265"/>
              <a:stretch>
                <a:fillRect/>
              </a:stretch>
            </p:blipFill>
            <p:spPr>
              <a:xfrm>
                <a:off x="7665862" y="1601173"/>
                <a:ext cx="183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5" name="Ink 154">
                <a:extLst>
                  <a:ext uri="{FF2B5EF4-FFF2-40B4-BE49-F238E27FC236}">
                    <a16:creationId xmlns:a16="http://schemas.microsoft.com/office/drawing/2014/main" id="{A2485630-3396-19A9-40D2-A94B901F55F8}"/>
                  </a:ext>
                </a:extLst>
              </p14:cNvPr>
              <p14:cNvContentPartPr/>
              <p14:nvPr/>
            </p14:nvContentPartPr>
            <p14:xfrm>
              <a:off x="7486942" y="1368613"/>
              <a:ext cx="21600" cy="7920"/>
            </p14:xfrm>
          </p:contentPart>
        </mc:Choice>
        <mc:Fallback xmlns="">
          <p:pic>
            <p:nvPicPr>
              <p:cNvPr id="155" name="Ink 154">
                <a:extLst>
                  <a:ext uri="{FF2B5EF4-FFF2-40B4-BE49-F238E27FC236}">
                    <a16:creationId xmlns:a16="http://schemas.microsoft.com/office/drawing/2014/main" id="{A2485630-3396-19A9-40D2-A94B901F55F8}"/>
                  </a:ext>
                </a:extLst>
              </p:cNvPr>
              <p:cNvPicPr/>
              <p:nvPr/>
            </p:nvPicPr>
            <p:blipFill>
              <a:blip r:embed="rId267"/>
              <a:stretch>
                <a:fillRect/>
              </a:stretch>
            </p:blipFill>
            <p:spPr>
              <a:xfrm>
                <a:off x="7480822" y="1362493"/>
                <a:ext cx="338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7" name="Ink 156">
                <a:extLst>
                  <a:ext uri="{FF2B5EF4-FFF2-40B4-BE49-F238E27FC236}">
                    <a16:creationId xmlns:a16="http://schemas.microsoft.com/office/drawing/2014/main" id="{5B75748D-2505-FB18-2CC1-630742AACB0E}"/>
                  </a:ext>
                </a:extLst>
              </p14:cNvPr>
              <p14:cNvContentPartPr/>
              <p14:nvPr/>
            </p14:nvContentPartPr>
            <p14:xfrm>
              <a:off x="591502" y="2306413"/>
              <a:ext cx="296640" cy="353880"/>
            </p14:xfrm>
          </p:contentPart>
        </mc:Choice>
        <mc:Fallback xmlns="">
          <p:pic>
            <p:nvPicPr>
              <p:cNvPr id="157" name="Ink 156">
                <a:extLst>
                  <a:ext uri="{FF2B5EF4-FFF2-40B4-BE49-F238E27FC236}">
                    <a16:creationId xmlns:a16="http://schemas.microsoft.com/office/drawing/2014/main" id="{5B75748D-2505-FB18-2CC1-630742AACB0E}"/>
                  </a:ext>
                </a:extLst>
              </p:cNvPr>
              <p:cNvPicPr/>
              <p:nvPr/>
            </p:nvPicPr>
            <p:blipFill>
              <a:blip r:embed="rId269"/>
              <a:stretch>
                <a:fillRect/>
              </a:stretch>
            </p:blipFill>
            <p:spPr>
              <a:xfrm>
                <a:off x="585382" y="2300293"/>
                <a:ext cx="30888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8" name="Ink 157">
                <a:extLst>
                  <a:ext uri="{FF2B5EF4-FFF2-40B4-BE49-F238E27FC236}">
                    <a16:creationId xmlns:a16="http://schemas.microsoft.com/office/drawing/2014/main" id="{CED9049A-AF7F-522F-9408-FE2B2A4C21EA}"/>
                  </a:ext>
                </a:extLst>
              </p14:cNvPr>
              <p14:cNvContentPartPr/>
              <p14:nvPr/>
            </p14:nvContentPartPr>
            <p14:xfrm>
              <a:off x="1078942" y="2344573"/>
              <a:ext cx="192960" cy="276840"/>
            </p14:xfrm>
          </p:contentPart>
        </mc:Choice>
        <mc:Fallback xmlns="">
          <p:pic>
            <p:nvPicPr>
              <p:cNvPr id="158" name="Ink 157">
                <a:extLst>
                  <a:ext uri="{FF2B5EF4-FFF2-40B4-BE49-F238E27FC236}">
                    <a16:creationId xmlns:a16="http://schemas.microsoft.com/office/drawing/2014/main" id="{CED9049A-AF7F-522F-9408-FE2B2A4C21EA}"/>
                  </a:ext>
                </a:extLst>
              </p:cNvPr>
              <p:cNvPicPr/>
              <p:nvPr/>
            </p:nvPicPr>
            <p:blipFill>
              <a:blip r:embed="rId271"/>
              <a:stretch>
                <a:fillRect/>
              </a:stretch>
            </p:blipFill>
            <p:spPr>
              <a:xfrm>
                <a:off x="1072822" y="2338453"/>
                <a:ext cx="2052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9" name="Ink 158">
                <a:extLst>
                  <a:ext uri="{FF2B5EF4-FFF2-40B4-BE49-F238E27FC236}">
                    <a16:creationId xmlns:a16="http://schemas.microsoft.com/office/drawing/2014/main" id="{38D7A17E-12BA-3411-789C-453BB4129394}"/>
                  </a:ext>
                </a:extLst>
              </p14:cNvPr>
              <p14:cNvContentPartPr/>
              <p14:nvPr/>
            </p14:nvContentPartPr>
            <p14:xfrm>
              <a:off x="1404742" y="2363293"/>
              <a:ext cx="416160" cy="283680"/>
            </p14:xfrm>
          </p:contentPart>
        </mc:Choice>
        <mc:Fallback xmlns="">
          <p:pic>
            <p:nvPicPr>
              <p:cNvPr id="159" name="Ink 158">
                <a:extLst>
                  <a:ext uri="{FF2B5EF4-FFF2-40B4-BE49-F238E27FC236}">
                    <a16:creationId xmlns:a16="http://schemas.microsoft.com/office/drawing/2014/main" id="{38D7A17E-12BA-3411-789C-453BB4129394}"/>
                  </a:ext>
                </a:extLst>
              </p:cNvPr>
              <p:cNvPicPr/>
              <p:nvPr/>
            </p:nvPicPr>
            <p:blipFill>
              <a:blip r:embed="rId273"/>
              <a:stretch>
                <a:fillRect/>
              </a:stretch>
            </p:blipFill>
            <p:spPr>
              <a:xfrm>
                <a:off x="1398622" y="2357173"/>
                <a:ext cx="4284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0" name="Ink 159">
                <a:extLst>
                  <a:ext uri="{FF2B5EF4-FFF2-40B4-BE49-F238E27FC236}">
                    <a16:creationId xmlns:a16="http://schemas.microsoft.com/office/drawing/2014/main" id="{D11E5FED-1590-DFF3-E610-5ADE05D77DE0}"/>
                  </a:ext>
                </a:extLst>
              </p14:cNvPr>
              <p14:cNvContentPartPr/>
              <p14:nvPr/>
            </p14:nvContentPartPr>
            <p14:xfrm>
              <a:off x="1852942" y="2356813"/>
              <a:ext cx="164520" cy="404640"/>
            </p14:xfrm>
          </p:contentPart>
        </mc:Choice>
        <mc:Fallback xmlns="">
          <p:pic>
            <p:nvPicPr>
              <p:cNvPr id="160" name="Ink 159">
                <a:extLst>
                  <a:ext uri="{FF2B5EF4-FFF2-40B4-BE49-F238E27FC236}">
                    <a16:creationId xmlns:a16="http://schemas.microsoft.com/office/drawing/2014/main" id="{D11E5FED-1590-DFF3-E610-5ADE05D77DE0}"/>
                  </a:ext>
                </a:extLst>
              </p:cNvPr>
              <p:cNvPicPr/>
              <p:nvPr/>
            </p:nvPicPr>
            <p:blipFill>
              <a:blip r:embed="rId275"/>
              <a:stretch>
                <a:fillRect/>
              </a:stretch>
            </p:blipFill>
            <p:spPr>
              <a:xfrm>
                <a:off x="1846822" y="2350693"/>
                <a:ext cx="17676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1" name="Ink 160">
                <a:extLst>
                  <a:ext uri="{FF2B5EF4-FFF2-40B4-BE49-F238E27FC236}">
                    <a16:creationId xmlns:a16="http://schemas.microsoft.com/office/drawing/2014/main" id="{B7FCED74-59A1-3FDD-30DE-E26ABA88FEBA}"/>
                  </a:ext>
                </a:extLst>
              </p14:cNvPr>
              <p14:cNvContentPartPr/>
              <p14:nvPr/>
            </p14:nvContentPartPr>
            <p14:xfrm>
              <a:off x="2146702" y="2360053"/>
              <a:ext cx="128880" cy="184320"/>
            </p14:xfrm>
          </p:contentPart>
        </mc:Choice>
        <mc:Fallback xmlns="">
          <p:pic>
            <p:nvPicPr>
              <p:cNvPr id="161" name="Ink 160">
                <a:extLst>
                  <a:ext uri="{FF2B5EF4-FFF2-40B4-BE49-F238E27FC236}">
                    <a16:creationId xmlns:a16="http://schemas.microsoft.com/office/drawing/2014/main" id="{B7FCED74-59A1-3FDD-30DE-E26ABA88FEBA}"/>
                  </a:ext>
                </a:extLst>
              </p:cNvPr>
              <p:cNvPicPr/>
              <p:nvPr/>
            </p:nvPicPr>
            <p:blipFill>
              <a:blip r:embed="rId277"/>
              <a:stretch>
                <a:fillRect/>
              </a:stretch>
            </p:blipFill>
            <p:spPr>
              <a:xfrm>
                <a:off x="2140582" y="2353933"/>
                <a:ext cx="1411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3" name="Ink 162">
                <a:extLst>
                  <a:ext uri="{FF2B5EF4-FFF2-40B4-BE49-F238E27FC236}">
                    <a16:creationId xmlns:a16="http://schemas.microsoft.com/office/drawing/2014/main" id="{F3725E34-A5F8-8A9E-F244-26C682F9355B}"/>
                  </a:ext>
                </a:extLst>
              </p14:cNvPr>
              <p14:cNvContentPartPr/>
              <p14:nvPr/>
            </p14:nvContentPartPr>
            <p14:xfrm>
              <a:off x="2326702" y="2331613"/>
              <a:ext cx="312480" cy="254520"/>
            </p14:xfrm>
          </p:contentPart>
        </mc:Choice>
        <mc:Fallback xmlns="">
          <p:pic>
            <p:nvPicPr>
              <p:cNvPr id="163" name="Ink 162">
                <a:extLst>
                  <a:ext uri="{FF2B5EF4-FFF2-40B4-BE49-F238E27FC236}">
                    <a16:creationId xmlns:a16="http://schemas.microsoft.com/office/drawing/2014/main" id="{F3725E34-A5F8-8A9E-F244-26C682F9355B}"/>
                  </a:ext>
                </a:extLst>
              </p:cNvPr>
              <p:cNvPicPr/>
              <p:nvPr/>
            </p:nvPicPr>
            <p:blipFill>
              <a:blip r:embed="rId279"/>
              <a:stretch>
                <a:fillRect/>
              </a:stretch>
            </p:blipFill>
            <p:spPr>
              <a:xfrm>
                <a:off x="2320582" y="2325493"/>
                <a:ext cx="3247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4" name="Ink 163">
                <a:extLst>
                  <a:ext uri="{FF2B5EF4-FFF2-40B4-BE49-F238E27FC236}">
                    <a16:creationId xmlns:a16="http://schemas.microsoft.com/office/drawing/2014/main" id="{0E17C992-6FA9-3343-530E-C5DD0D32E883}"/>
                  </a:ext>
                </a:extLst>
              </p14:cNvPr>
              <p14:cNvContentPartPr/>
              <p14:nvPr/>
            </p14:nvContentPartPr>
            <p14:xfrm>
              <a:off x="2696782" y="2337733"/>
              <a:ext cx="226080" cy="218160"/>
            </p14:xfrm>
          </p:contentPart>
        </mc:Choice>
        <mc:Fallback xmlns="">
          <p:pic>
            <p:nvPicPr>
              <p:cNvPr id="164" name="Ink 163">
                <a:extLst>
                  <a:ext uri="{FF2B5EF4-FFF2-40B4-BE49-F238E27FC236}">
                    <a16:creationId xmlns:a16="http://schemas.microsoft.com/office/drawing/2014/main" id="{0E17C992-6FA9-3343-530E-C5DD0D32E883}"/>
                  </a:ext>
                </a:extLst>
              </p:cNvPr>
              <p:cNvPicPr/>
              <p:nvPr/>
            </p:nvPicPr>
            <p:blipFill>
              <a:blip r:embed="rId281"/>
              <a:stretch>
                <a:fillRect/>
              </a:stretch>
            </p:blipFill>
            <p:spPr>
              <a:xfrm>
                <a:off x="2690662" y="2331613"/>
                <a:ext cx="2383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65" name="Ink 164">
                <a:extLst>
                  <a:ext uri="{FF2B5EF4-FFF2-40B4-BE49-F238E27FC236}">
                    <a16:creationId xmlns:a16="http://schemas.microsoft.com/office/drawing/2014/main" id="{7B25D745-9120-FBEE-A119-50D1FF3DAB9A}"/>
                  </a:ext>
                </a:extLst>
              </p14:cNvPr>
              <p14:cNvContentPartPr/>
              <p14:nvPr/>
            </p14:nvContentPartPr>
            <p14:xfrm>
              <a:off x="2971102" y="2182213"/>
              <a:ext cx="10440" cy="272520"/>
            </p14:xfrm>
          </p:contentPart>
        </mc:Choice>
        <mc:Fallback xmlns="">
          <p:pic>
            <p:nvPicPr>
              <p:cNvPr id="165" name="Ink 164">
                <a:extLst>
                  <a:ext uri="{FF2B5EF4-FFF2-40B4-BE49-F238E27FC236}">
                    <a16:creationId xmlns:a16="http://schemas.microsoft.com/office/drawing/2014/main" id="{7B25D745-9120-FBEE-A119-50D1FF3DAB9A}"/>
                  </a:ext>
                </a:extLst>
              </p:cNvPr>
              <p:cNvPicPr/>
              <p:nvPr/>
            </p:nvPicPr>
            <p:blipFill>
              <a:blip r:embed="rId283"/>
              <a:stretch>
                <a:fillRect/>
              </a:stretch>
            </p:blipFill>
            <p:spPr>
              <a:xfrm>
                <a:off x="2964982" y="2176093"/>
                <a:ext cx="226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6" name="Ink 165">
                <a:extLst>
                  <a:ext uri="{FF2B5EF4-FFF2-40B4-BE49-F238E27FC236}">
                    <a16:creationId xmlns:a16="http://schemas.microsoft.com/office/drawing/2014/main" id="{D4903857-133E-EDB8-8C64-59421CD9F1F0}"/>
                  </a:ext>
                </a:extLst>
              </p14:cNvPr>
              <p14:cNvContentPartPr/>
              <p14:nvPr/>
            </p14:nvContentPartPr>
            <p14:xfrm>
              <a:off x="2940862" y="2236213"/>
              <a:ext cx="294120" cy="245520"/>
            </p14:xfrm>
          </p:contentPart>
        </mc:Choice>
        <mc:Fallback xmlns="">
          <p:pic>
            <p:nvPicPr>
              <p:cNvPr id="166" name="Ink 165">
                <a:extLst>
                  <a:ext uri="{FF2B5EF4-FFF2-40B4-BE49-F238E27FC236}">
                    <a16:creationId xmlns:a16="http://schemas.microsoft.com/office/drawing/2014/main" id="{D4903857-133E-EDB8-8C64-59421CD9F1F0}"/>
                  </a:ext>
                </a:extLst>
              </p:cNvPr>
              <p:cNvPicPr/>
              <p:nvPr/>
            </p:nvPicPr>
            <p:blipFill>
              <a:blip r:embed="rId285"/>
              <a:stretch>
                <a:fillRect/>
              </a:stretch>
            </p:blipFill>
            <p:spPr>
              <a:xfrm>
                <a:off x="2934742" y="2230093"/>
                <a:ext cx="3063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7" name="Ink 166">
                <a:extLst>
                  <a:ext uri="{FF2B5EF4-FFF2-40B4-BE49-F238E27FC236}">
                    <a16:creationId xmlns:a16="http://schemas.microsoft.com/office/drawing/2014/main" id="{3607B4A5-60EE-7B9E-457E-52C900340BF1}"/>
                  </a:ext>
                </a:extLst>
              </p14:cNvPr>
              <p14:cNvContentPartPr/>
              <p14:nvPr/>
            </p14:nvContentPartPr>
            <p14:xfrm>
              <a:off x="3317422" y="2132533"/>
              <a:ext cx="80280" cy="357120"/>
            </p14:xfrm>
          </p:contentPart>
        </mc:Choice>
        <mc:Fallback xmlns="">
          <p:pic>
            <p:nvPicPr>
              <p:cNvPr id="167" name="Ink 166">
                <a:extLst>
                  <a:ext uri="{FF2B5EF4-FFF2-40B4-BE49-F238E27FC236}">
                    <a16:creationId xmlns:a16="http://schemas.microsoft.com/office/drawing/2014/main" id="{3607B4A5-60EE-7B9E-457E-52C900340BF1}"/>
                  </a:ext>
                </a:extLst>
              </p:cNvPr>
              <p:cNvPicPr/>
              <p:nvPr/>
            </p:nvPicPr>
            <p:blipFill>
              <a:blip r:embed="rId287"/>
              <a:stretch>
                <a:fillRect/>
              </a:stretch>
            </p:blipFill>
            <p:spPr>
              <a:xfrm>
                <a:off x="3311302" y="2126413"/>
                <a:ext cx="9252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8" name="Ink 167">
                <a:extLst>
                  <a:ext uri="{FF2B5EF4-FFF2-40B4-BE49-F238E27FC236}">
                    <a16:creationId xmlns:a16="http://schemas.microsoft.com/office/drawing/2014/main" id="{F7F53C4A-512C-93AF-9448-7F183932D15B}"/>
                  </a:ext>
                </a:extLst>
              </p14:cNvPr>
              <p14:cNvContentPartPr/>
              <p14:nvPr/>
            </p14:nvContentPartPr>
            <p14:xfrm>
              <a:off x="3273142" y="2355373"/>
              <a:ext cx="207000" cy="27360"/>
            </p14:xfrm>
          </p:contentPart>
        </mc:Choice>
        <mc:Fallback xmlns="">
          <p:pic>
            <p:nvPicPr>
              <p:cNvPr id="168" name="Ink 167">
                <a:extLst>
                  <a:ext uri="{FF2B5EF4-FFF2-40B4-BE49-F238E27FC236}">
                    <a16:creationId xmlns:a16="http://schemas.microsoft.com/office/drawing/2014/main" id="{F7F53C4A-512C-93AF-9448-7F183932D15B}"/>
                  </a:ext>
                </a:extLst>
              </p:cNvPr>
              <p:cNvPicPr/>
              <p:nvPr/>
            </p:nvPicPr>
            <p:blipFill>
              <a:blip r:embed="rId289"/>
              <a:stretch>
                <a:fillRect/>
              </a:stretch>
            </p:blipFill>
            <p:spPr>
              <a:xfrm>
                <a:off x="3267022" y="2349253"/>
                <a:ext cx="219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0" name="Ink 169">
                <a:extLst>
                  <a:ext uri="{FF2B5EF4-FFF2-40B4-BE49-F238E27FC236}">
                    <a16:creationId xmlns:a16="http://schemas.microsoft.com/office/drawing/2014/main" id="{2444D5CC-E27B-239D-5900-1144B28C984C}"/>
                  </a:ext>
                </a:extLst>
              </p14:cNvPr>
              <p14:cNvContentPartPr/>
              <p14:nvPr/>
            </p14:nvContentPartPr>
            <p14:xfrm>
              <a:off x="3537022" y="2241253"/>
              <a:ext cx="147240" cy="240480"/>
            </p14:xfrm>
          </p:contentPart>
        </mc:Choice>
        <mc:Fallback xmlns="">
          <p:pic>
            <p:nvPicPr>
              <p:cNvPr id="170" name="Ink 169">
                <a:extLst>
                  <a:ext uri="{FF2B5EF4-FFF2-40B4-BE49-F238E27FC236}">
                    <a16:creationId xmlns:a16="http://schemas.microsoft.com/office/drawing/2014/main" id="{2444D5CC-E27B-239D-5900-1144B28C984C}"/>
                  </a:ext>
                </a:extLst>
              </p:cNvPr>
              <p:cNvPicPr/>
              <p:nvPr/>
            </p:nvPicPr>
            <p:blipFill>
              <a:blip r:embed="rId291"/>
              <a:stretch>
                <a:fillRect/>
              </a:stretch>
            </p:blipFill>
            <p:spPr>
              <a:xfrm>
                <a:off x="3530902" y="2235133"/>
                <a:ext cx="159480" cy="252720"/>
              </a:xfrm>
              <a:prstGeom prst="rect">
                <a:avLst/>
              </a:prstGeom>
            </p:spPr>
          </p:pic>
        </mc:Fallback>
      </mc:AlternateContent>
      <p:grpSp>
        <p:nvGrpSpPr>
          <p:cNvPr id="187" name="Group 186">
            <a:extLst>
              <a:ext uri="{FF2B5EF4-FFF2-40B4-BE49-F238E27FC236}">
                <a16:creationId xmlns:a16="http://schemas.microsoft.com/office/drawing/2014/main" id="{C5366EC5-8343-6CDB-348B-28EDBB090226}"/>
              </a:ext>
            </a:extLst>
          </p:cNvPr>
          <p:cNvGrpSpPr/>
          <p:nvPr/>
        </p:nvGrpSpPr>
        <p:grpSpPr>
          <a:xfrm>
            <a:off x="4092862" y="2043613"/>
            <a:ext cx="1607760" cy="607680"/>
            <a:chOff x="4092862" y="2043613"/>
            <a:chExt cx="1607760" cy="607680"/>
          </a:xfrm>
        </p:grpSpPr>
        <mc:AlternateContent xmlns:mc="http://schemas.openxmlformats.org/markup-compatibility/2006" xmlns:p14="http://schemas.microsoft.com/office/powerpoint/2010/main">
          <mc:Choice Requires="p14">
            <p:contentPart p14:bwMode="auto" r:id="rId292">
              <p14:nvContentPartPr>
                <p14:cNvPr id="171" name="Ink 170">
                  <a:extLst>
                    <a:ext uri="{FF2B5EF4-FFF2-40B4-BE49-F238E27FC236}">
                      <a16:creationId xmlns:a16="http://schemas.microsoft.com/office/drawing/2014/main" id="{F4A95161-834C-D131-2355-22410845C39D}"/>
                    </a:ext>
                  </a:extLst>
                </p14:cNvPr>
                <p14:cNvContentPartPr/>
                <p14:nvPr/>
              </p14:nvContentPartPr>
              <p14:xfrm>
                <a:off x="4092862" y="2230453"/>
                <a:ext cx="130320" cy="168840"/>
              </p14:xfrm>
            </p:contentPart>
          </mc:Choice>
          <mc:Fallback xmlns="">
            <p:pic>
              <p:nvPicPr>
                <p:cNvPr id="171" name="Ink 170">
                  <a:extLst>
                    <a:ext uri="{FF2B5EF4-FFF2-40B4-BE49-F238E27FC236}">
                      <a16:creationId xmlns:a16="http://schemas.microsoft.com/office/drawing/2014/main" id="{F4A95161-834C-D131-2355-22410845C39D}"/>
                    </a:ext>
                  </a:extLst>
                </p:cNvPr>
                <p:cNvPicPr/>
                <p:nvPr/>
              </p:nvPicPr>
              <p:blipFill>
                <a:blip r:embed="rId293"/>
                <a:stretch>
                  <a:fillRect/>
                </a:stretch>
              </p:blipFill>
              <p:spPr>
                <a:xfrm>
                  <a:off x="4086742" y="2224333"/>
                  <a:ext cx="1425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2" name="Ink 171">
                  <a:extLst>
                    <a:ext uri="{FF2B5EF4-FFF2-40B4-BE49-F238E27FC236}">
                      <a16:creationId xmlns:a16="http://schemas.microsoft.com/office/drawing/2014/main" id="{C4D90DB9-3680-FDA4-8047-A08A61A239E2}"/>
                    </a:ext>
                  </a:extLst>
                </p14:cNvPr>
                <p14:cNvContentPartPr/>
                <p14:nvPr/>
              </p14:nvContentPartPr>
              <p14:xfrm>
                <a:off x="4168822" y="2043613"/>
                <a:ext cx="302760" cy="607680"/>
              </p14:xfrm>
            </p:contentPart>
          </mc:Choice>
          <mc:Fallback xmlns="">
            <p:pic>
              <p:nvPicPr>
                <p:cNvPr id="172" name="Ink 171">
                  <a:extLst>
                    <a:ext uri="{FF2B5EF4-FFF2-40B4-BE49-F238E27FC236}">
                      <a16:creationId xmlns:a16="http://schemas.microsoft.com/office/drawing/2014/main" id="{C4D90DB9-3680-FDA4-8047-A08A61A239E2}"/>
                    </a:ext>
                  </a:extLst>
                </p:cNvPr>
                <p:cNvPicPr/>
                <p:nvPr/>
              </p:nvPicPr>
              <p:blipFill>
                <a:blip r:embed="rId295"/>
                <a:stretch>
                  <a:fillRect/>
                </a:stretch>
              </p:blipFill>
              <p:spPr>
                <a:xfrm>
                  <a:off x="4162702" y="2037493"/>
                  <a:ext cx="315000" cy="619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5" name="Ink 174">
                  <a:extLst>
                    <a:ext uri="{FF2B5EF4-FFF2-40B4-BE49-F238E27FC236}">
                      <a16:creationId xmlns:a16="http://schemas.microsoft.com/office/drawing/2014/main" id="{33CBE368-269C-F34B-2D89-9A8F6AA2D44D}"/>
                    </a:ext>
                  </a:extLst>
                </p14:cNvPr>
                <p14:cNvContentPartPr/>
                <p14:nvPr/>
              </p14:nvContentPartPr>
              <p14:xfrm>
                <a:off x="4670662" y="2105173"/>
                <a:ext cx="302760" cy="57960"/>
              </p14:xfrm>
            </p:contentPart>
          </mc:Choice>
          <mc:Fallback xmlns="">
            <p:pic>
              <p:nvPicPr>
                <p:cNvPr id="175" name="Ink 174">
                  <a:extLst>
                    <a:ext uri="{FF2B5EF4-FFF2-40B4-BE49-F238E27FC236}">
                      <a16:creationId xmlns:a16="http://schemas.microsoft.com/office/drawing/2014/main" id="{33CBE368-269C-F34B-2D89-9A8F6AA2D44D}"/>
                    </a:ext>
                  </a:extLst>
                </p:cNvPr>
                <p:cNvPicPr/>
                <p:nvPr/>
              </p:nvPicPr>
              <p:blipFill>
                <a:blip r:embed="rId297"/>
                <a:stretch>
                  <a:fillRect/>
                </a:stretch>
              </p:blipFill>
              <p:spPr>
                <a:xfrm>
                  <a:off x="4664542" y="2099053"/>
                  <a:ext cx="3150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76" name="Ink 175">
                  <a:extLst>
                    <a:ext uri="{FF2B5EF4-FFF2-40B4-BE49-F238E27FC236}">
                      <a16:creationId xmlns:a16="http://schemas.microsoft.com/office/drawing/2014/main" id="{9C061596-F202-95C5-1681-EE1016449719}"/>
                    </a:ext>
                  </a:extLst>
                </p14:cNvPr>
                <p14:cNvContentPartPr/>
                <p14:nvPr/>
              </p14:nvContentPartPr>
              <p14:xfrm>
                <a:off x="4844182" y="2137213"/>
                <a:ext cx="96120" cy="280080"/>
              </p14:xfrm>
            </p:contentPart>
          </mc:Choice>
          <mc:Fallback xmlns="">
            <p:pic>
              <p:nvPicPr>
                <p:cNvPr id="176" name="Ink 175">
                  <a:extLst>
                    <a:ext uri="{FF2B5EF4-FFF2-40B4-BE49-F238E27FC236}">
                      <a16:creationId xmlns:a16="http://schemas.microsoft.com/office/drawing/2014/main" id="{9C061596-F202-95C5-1681-EE1016449719}"/>
                    </a:ext>
                  </a:extLst>
                </p:cNvPr>
                <p:cNvPicPr/>
                <p:nvPr/>
              </p:nvPicPr>
              <p:blipFill>
                <a:blip r:embed="rId299"/>
                <a:stretch>
                  <a:fillRect/>
                </a:stretch>
              </p:blipFill>
              <p:spPr>
                <a:xfrm>
                  <a:off x="4838062" y="2131093"/>
                  <a:ext cx="10836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77" name="Ink 176">
                  <a:extLst>
                    <a:ext uri="{FF2B5EF4-FFF2-40B4-BE49-F238E27FC236}">
                      <a16:creationId xmlns:a16="http://schemas.microsoft.com/office/drawing/2014/main" id="{E9FE43C1-F415-B6D4-731A-01CBFCA66855}"/>
                    </a:ext>
                  </a:extLst>
                </p14:cNvPr>
                <p14:cNvContentPartPr/>
                <p14:nvPr/>
              </p14:nvContentPartPr>
              <p14:xfrm>
                <a:off x="5089702" y="2259253"/>
                <a:ext cx="36000" cy="174240"/>
              </p14:xfrm>
            </p:contentPart>
          </mc:Choice>
          <mc:Fallback xmlns="">
            <p:pic>
              <p:nvPicPr>
                <p:cNvPr id="177" name="Ink 176">
                  <a:extLst>
                    <a:ext uri="{FF2B5EF4-FFF2-40B4-BE49-F238E27FC236}">
                      <a16:creationId xmlns:a16="http://schemas.microsoft.com/office/drawing/2014/main" id="{E9FE43C1-F415-B6D4-731A-01CBFCA66855}"/>
                    </a:ext>
                  </a:extLst>
                </p:cNvPr>
                <p:cNvPicPr/>
                <p:nvPr/>
              </p:nvPicPr>
              <p:blipFill>
                <a:blip r:embed="rId301"/>
                <a:stretch>
                  <a:fillRect/>
                </a:stretch>
              </p:blipFill>
              <p:spPr>
                <a:xfrm>
                  <a:off x="5083582" y="2253133"/>
                  <a:ext cx="482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78" name="Ink 177">
                  <a:extLst>
                    <a:ext uri="{FF2B5EF4-FFF2-40B4-BE49-F238E27FC236}">
                      <a16:creationId xmlns:a16="http://schemas.microsoft.com/office/drawing/2014/main" id="{4D5088FD-D616-D6E6-A724-4CDD0A6C8172}"/>
                    </a:ext>
                  </a:extLst>
                </p14:cNvPr>
                <p14:cNvContentPartPr/>
                <p14:nvPr/>
              </p14:nvContentPartPr>
              <p14:xfrm>
                <a:off x="5222542" y="2224693"/>
                <a:ext cx="478080" cy="182520"/>
              </p14:xfrm>
            </p:contentPart>
          </mc:Choice>
          <mc:Fallback xmlns="">
            <p:pic>
              <p:nvPicPr>
                <p:cNvPr id="178" name="Ink 177">
                  <a:extLst>
                    <a:ext uri="{FF2B5EF4-FFF2-40B4-BE49-F238E27FC236}">
                      <a16:creationId xmlns:a16="http://schemas.microsoft.com/office/drawing/2014/main" id="{4D5088FD-D616-D6E6-A724-4CDD0A6C8172}"/>
                    </a:ext>
                  </a:extLst>
                </p:cNvPr>
                <p:cNvPicPr/>
                <p:nvPr/>
              </p:nvPicPr>
              <p:blipFill>
                <a:blip r:embed="rId303"/>
                <a:stretch>
                  <a:fillRect/>
                </a:stretch>
              </p:blipFill>
              <p:spPr>
                <a:xfrm>
                  <a:off x="5216422" y="2218573"/>
                  <a:ext cx="4903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9" name="Ink 178">
                  <a:extLst>
                    <a:ext uri="{FF2B5EF4-FFF2-40B4-BE49-F238E27FC236}">
                      <a16:creationId xmlns:a16="http://schemas.microsoft.com/office/drawing/2014/main" id="{7CDEB397-3BF2-5883-850E-431F3D01C6A7}"/>
                    </a:ext>
                  </a:extLst>
                </p14:cNvPr>
                <p14:cNvContentPartPr/>
                <p14:nvPr/>
              </p14:nvContentPartPr>
              <p14:xfrm>
                <a:off x="5157022" y="2054053"/>
                <a:ext cx="86040" cy="9360"/>
              </p14:xfrm>
            </p:contentPart>
          </mc:Choice>
          <mc:Fallback xmlns="">
            <p:pic>
              <p:nvPicPr>
                <p:cNvPr id="179" name="Ink 178">
                  <a:extLst>
                    <a:ext uri="{FF2B5EF4-FFF2-40B4-BE49-F238E27FC236}">
                      <a16:creationId xmlns:a16="http://schemas.microsoft.com/office/drawing/2014/main" id="{7CDEB397-3BF2-5883-850E-431F3D01C6A7}"/>
                    </a:ext>
                  </a:extLst>
                </p:cNvPr>
                <p:cNvPicPr/>
                <p:nvPr/>
              </p:nvPicPr>
              <p:blipFill>
                <a:blip r:embed="rId305"/>
                <a:stretch>
                  <a:fillRect/>
                </a:stretch>
              </p:blipFill>
              <p:spPr>
                <a:xfrm>
                  <a:off x="5150902" y="2047933"/>
                  <a:ext cx="98280" cy="21600"/>
                </a:xfrm>
                <a:prstGeom prst="rect">
                  <a:avLst/>
                </a:prstGeom>
              </p:spPr>
            </p:pic>
          </mc:Fallback>
        </mc:AlternateContent>
      </p:grpSp>
      <p:grpSp>
        <p:nvGrpSpPr>
          <p:cNvPr id="186" name="Group 185">
            <a:extLst>
              <a:ext uri="{FF2B5EF4-FFF2-40B4-BE49-F238E27FC236}">
                <a16:creationId xmlns:a16="http://schemas.microsoft.com/office/drawing/2014/main" id="{E341B6DB-D2BA-FE28-838D-A8F5068B16F2}"/>
              </a:ext>
            </a:extLst>
          </p:cNvPr>
          <p:cNvGrpSpPr/>
          <p:nvPr/>
        </p:nvGrpSpPr>
        <p:grpSpPr>
          <a:xfrm>
            <a:off x="5970622" y="2041093"/>
            <a:ext cx="1068840" cy="331560"/>
            <a:chOff x="5970622" y="2041093"/>
            <a:chExt cx="1068840" cy="331560"/>
          </a:xfrm>
        </p:grpSpPr>
        <mc:AlternateContent xmlns:mc="http://schemas.openxmlformats.org/markup-compatibility/2006" xmlns:p14="http://schemas.microsoft.com/office/powerpoint/2010/main">
          <mc:Choice Requires="p14">
            <p:contentPart p14:bwMode="auto" r:id="rId306">
              <p14:nvContentPartPr>
                <p14:cNvPr id="180" name="Ink 179">
                  <a:extLst>
                    <a:ext uri="{FF2B5EF4-FFF2-40B4-BE49-F238E27FC236}">
                      <a16:creationId xmlns:a16="http://schemas.microsoft.com/office/drawing/2014/main" id="{52C77C05-474D-2118-99D5-4E6626577AE4}"/>
                    </a:ext>
                  </a:extLst>
                </p14:cNvPr>
                <p14:cNvContentPartPr/>
                <p14:nvPr/>
              </p14:nvContentPartPr>
              <p14:xfrm>
                <a:off x="5970622" y="2108413"/>
                <a:ext cx="435600" cy="264240"/>
              </p14:xfrm>
            </p:contentPart>
          </mc:Choice>
          <mc:Fallback xmlns="">
            <p:pic>
              <p:nvPicPr>
                <p:cNvPr id="180" name="Ink 179">
                  <a:extLst>
                    <a:ext uri="{FF2B5EF4-FFF2-40B4-BE49-F238E27FC236}">
                      <a16:creationId xmlns:a16="http://schemas.microsoft.com/office/drawing/2014/main" id="{52C77C05-474D-2118-99D5-4E6626577AE4}"/>
                    </a:ext>
                  </a:extLst>
                </p:cNvPr>
                <p:cNvPicPr/>
                <p:nvPr/>
              </p:nvPicPr>
              <p:blipFill>
                <a:blip r:embed="rId307"/>
                <a:stretch>
                  <a:fillRect/>
                </a:stretch>
              </p:blipFill>
              <p:spPr>
                <a:xfrm>
                  <a:off x="5964502" y="2102293"/>
                  <a:ext cx="4478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1" name="Ink 180">
                  <a:extLst>
                    <a:ext uri="{FF2B5EF4-FFF2-40B4-BE49-F238E27FC236}">
                      <a16:creationId xmlns:a16="http://schemas.microsoft.com/office/drawing/2014/main" id="{8D93DBB1-AE61-9AE5-2F41-78578F4716A1}"/>
                    </a:ext>
                  </a:extLst>
                </p14:cNvPr>
                <p14:cNvContentPartPr/>
                <p14:nvPr/>
              </p14:nvContentPartPr>
              <p14:xfrm>
                <a:off x="6445822" y="2177173"/>
                <a:ext cx="142920" cy="146520"/>
              </p14:xfrm>
            </p:contentPart>
          </mc:Choice>
          <mc:Fallback xmlns="">
            <p:pic>
              <p:nvPicPr>
                <p:cNvPr id="181" name="Ink 180">
                  <a:extLst>
                    <a:ext uri="{FF2B5EF4-FFF2-40B4-BE49-F238E27FC236}">
                      <a16:creationId xmlns:a16="http://schemas.microsoft.com/office/drawing/2014/main" id="{8D93DBB1-AE61-9AE5-2F41-78578F4716A1}"/>
                    </a:ext>
                  </a:extLst>
                </p:cNvPr>
                <p:cNvPicPr/>
                <p:nvPr/>
              </p:nvPicPr>
              <p:blipFill>
                <a:blip r:embed="rId309"/>
                <a:stretch>
                  <a:fillRect/>
                </a:stretch>
              </p:blipFill>
              <p:spPr>
                <a:xfrm>
                  <a:off x="6439702" y="2171053"/>
                  <a:ext cx="155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2" name="Ink 181">
                  <a:extLst>
                    <a:ext uri="{FF2B5EF4-FFF2-40B4-BE49-F238E27FC236}">
                      <a16:creationId xmlns:a16="http://schemas.microsoft.com/office/drawing/2014/main" id="{99B9D1FF-9F43-FC67-884C-DE695C879EA8}"/>
                    </a:ext>
                  </a:extLst>
                </p14:cNvPr>
                <p14:cNvContentPartPr/>
                <p14:nvPr/>
              </p14:nvContentPartPr>
              <p14:xfrm>
                <a:off x="6629782" y="2184013"/>
                <a:ext cx="84600" cy="133920"/>
              </p14:xfrm>
            </p:contentPart>
          </mc:Choice>
          <mc:Fallback xmlns="">
            <p:pic>
              <p:nvPicPr>
                <p:cNvPr id="182" name="Ink 181">
                  <a:extLst>
                    <a:ext uri="{FF2B5EF4-FFF2-40B4-BE49-F238E27FC236}">
                      <a16:creationId xmlns:a16="http://schemas.microsoft.com/office/drawing/2014/main" id="{99B9D1FF-9F43-FC67-884C-DE695C879EA8}"/>
                    </a:ext>
                  </a:extLst>
                </p:cNvPr>
                <p:cNvPicPr/>
                <p:nvPr/>
              </p:nvPicPr>
              <p:blipFill>
                <a:blip r:embed="rId311"/>
                <a:stretch>
                  <a:fillRect/>
                </a:stretch>
              </p:blipFill>
              <p:spPr>
                <a:xfrm>
                  <a:off x="6623662" y="2177893"/>
                  <a:ext cx="96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83" name="Ink 182">
                  <a:extLst>
                    <a:ext uri="{FF2B5EF4-FFF2-40B4-BE49-F238E27FC236}">
                      <a16:creationId xmlns:a16="http://schemas.microsoft.com/office/drawing/2014/main" id="{1F0E8E32-D274-3553-9B5C-33463B568489}"/>
                    </a:ext>
                  </a:extLst>
                </p14:cNvPr>
                <p14:cNvContentPartPr/>
                <p14:nvPr/>
              </p14:nvContentPartPr>
              <p14:xfrm>
                <a:off x="6736702" y="2041093"/>
                <a:ext cx="16200" cy="43920"/>
              </p14:xfrm>
            </p:contentPart>
          </mc:Choice>
          <mc:Fallback xmlns="">
            <p:pic>
              <p:nvPicPr>
                <p:cNvPr id="183" name="Ink 182">
                  <a:extLst>
                    <a:ext uri="{FF2B5EF4-FFF2-40B4-BE49-F238E27FC236}">
                      <a16:creationId xmlns:a16="http://schemas.microsoft.com/office/drawing/2014/main" id="{1F0E8E32-D274-3553-9B5C-33463B568489}"/>
                    </a:ext>
                  </a:extLst>
                </p:cNvPr>
                <p:cNvPicPr/>
                <p:nvPr/>
              </p:nvPicPr>
              <p:blipFill>
                <a:blip r:embed="rId313"/>
                <a:stretch>
                  <a:fillRect/>
                </a:stretch>
              </p:blipFill>
              <p:spPr>
                <a:xfrm>
                  <a:off x="6730582" y="2034973"/>
                  <a:ext cx="284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84" name="Ink 183">
                  <a:extLst>
                    <a:ext uri="{FF2B5EF4-FFF2-40B4-BE49-F238E27FC236}">
                      <a16:creationId xmlns:a16="http://schemas.microsoft.com/office/drawing/2014/main" id="{906D4930-53EF-C7E7-9082-2784EB0E05AF}"/>
                    </a:ext>
                  </a:extLst>
                </p14:cNvPr>
                <p14:cNvContentPartPr/>
                <p14:nvPr/>
              </p14:nvContentPartPr>
              <p14:xfrm>
                <a:off x="6772702" y="2166373"/>
                <a:ext cx="182520" cy="152640"/>
              </p14:xfrm>
            </p:contentPart>
          </mc:Choice>
          <mc:Fallback xmlns="">
            <p:pic>
              <p:nvPicPr>
                <p:cNvPr id="184" name="Ink 183">
                  <a:extLst>
                    <a:ext uri="{FF2B5EF4-FFF2-40B4-BE49-F238E27FC236}">
                      <a16:creationId xmlns:a16="http://schemas.microsoft.com/office/drawing/2014/main" id="{906D4930-53EF-C7E7-9082-2784EB0E05AF}"/>
                    </a:ext>
                  </a:extLst>
                </p:cNvPr>
                <p:cNvPicPr/>
                <p:nvPr/>
              </p:nvPicPr>
              <p:blipFill>
                <a:blip r:embed="rId315"/>
                <a:stretch>
                  <a:fillRect/>
                </a:stretch>
              </p:blipFill>
              <p:spPr>
                <a:xfrm>
                  <a:off x="6766582" y="2160253"/>
                  <a:ext cx="194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85" name="Ink 184">
                  <a:extLst>
                    <a:ext uri="{FF2B5EF4-FFF2-40B4-BE49-F238E27FC236}">
                      <a16:creationId xmlns:a16="http://schemas.microsoft.com/office/drawing/2014/main" id="{6476CDE5-35C2-3CCD-83C1-61AE018DA547}"/>
                    </a:ext>
                  </a:extLst>
                </p14:cNvPr>
                <p14:cNvContentPartPr/>
                <p14:nvPr/>
              </p14:nvContentPartPr>
              <p14:xfrm>
                <a:off x="6839302" y="2108053"/>
                <a:ext cx="200160" cy="218520"/>
              </p14:xfrm>
            </p:contentPart>
          </mc:Choice>
          <mc:Fallback xmlns="">
            <p:pic>
              <p:nvPicPr>
                <p:cNvPr id="185" name="Ink 184">
                  <a:extLst>
                    <a:ext uri="{FF2B5EF4-FFF2-40B4-BE49-F238E27FC236}">
                      <a16:creationId xmlns:a16="http://schemas.microsoft.com/office/drawing/2014/main" id="{6476CDE5-35C2-3CCD-83C1-61AE018DA547}"/>
                    </a:ext>
                  </a:extLst>
                </p:cNvPr>
                <p:cNvPicPr/>
                <p:nvPr/>
              </p:nvPicPr>
              <p:blipFill>
                <a:blip r:embed="rId317"/>
                <a:stretch>
                  <a:fillRect/>
                </a:stretch>
              </p:blipFill>
              <p:spPr>
                <a:xfrm>
                  <a:off x="6833182" y="2101933"/>
                  <a:ext cx="212400" cy="230760"/>
                </a:xfrm>
                <a:prstGeom prst="rect">
                  <a:avLst/>
                </a:prstGeom>
              </p:spPr>
            </p:pic>
          </mc:Fallback>
        </mc:AlternateContent>
      </p:grpSp>
      <p:grpSp>
        <p:nvGrpSpPr>
          <p:cNvPr id="191" name="Group 190">
            <a:extLst>
              <a:ext uri="{FF2B5EF4-FFF2-40B4-BE49-F238E27FC236}">
                <a16:creationId xmlns:a16="http://schemas.microsoft.com/office/drawing/2014/main" id="{989F9376-DFFA-7DE0-4BBA-61DE6C8922DD}"/>
              </a:ext>
            </a:extLst>
          </p:cNvPr>
          <p:cNvGrpSpPr/>
          <p:nvPr/>
        </p:nvGrpSpPr>
        <p:grpSpPr>
          <a:xfrm>
            <a:off x="7586302" y="2037853"/>
            <a:ext cx="956520" cy="240840"/>
            <a:chOff x="7586302" y="2037853"/>
            <a:chExt cx="956520" cy="240840"/>
          </a:xfrm>
        </p:grpSpPr>
        <mc:AlternateContent xmlns:mc="http://schemas.openxmlformats.org/markup-compatibility/2006" xmlns:p14="http://schemas.microsoft.com/office/powerpoint/2010/main">
          <mc:Choice Requires="p14">
            <p:contentPart p14:bwMode="auto" r:id="rId318">
              <p14:nvContentPartPr>
                <p14:cNvPr id="188" name="Ink 187">
                  <a:extLst>
                    <a:ext uri="{FF2B5EF4-FFF2-40B4-BE49-F238E27FC236}">
                      <a16:creationId xmlns:a16="http://schemas.microsoft.com/office/drawing/2014/main" id="{2DCD2445-A869-A99D-9EF9-61848AA188A3}"/>
                    </a:ext>
                  </a:extLst>
                </p14:cNvPr>
                <p14:cNvContentPartPr/>
                <p14:nvPr/>
              </p14:nvContentPartPr>
              <p14:xfrm>
                <a:off x="7586302" y="2090413"/>
                <a:ext cx="349920" cy="188280"/>
              </p14:xfrm>
            </p:contentPart>
          </mc:Choice>
          <mc:Fallback xmlns="">
            <p:pic>
              <p:nvPicPr>
                <p:cNvPr id="188" name="Ink 187">
                  <a:extLst>
                    <a:ext uri="{FF2B5EF4-FFF2-40B4-BE49-F238E27FC236}">
                      <a16:creationId xmlns:a16="http://schemas.microsoft.com/office/drawing/2014/main" id="{2DCD2445-A869-A99D-9EF9-61848AA188A3}"/>
                    </a:ext>
                  </a:extLst>
                </p:cNvPr>
                <p:cNvPicPr/>
                <p:nvPr/>
              </p:nvPicPr>
              <p:blipFill>
                <a:blip r:embed="rId319"/>
                <a:stretch>
                  <a:fillRect/>
                </a:stretch>
              </p:blipFill>
              <p:spPr>
                <a:xfrm>
                  <a:off x="7580182" y="2084293"/>
                  <a:ext cx="3621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89" name="Ink 188">
                  <a:extLst>
                    <a:ext uri="{FF2B5EF4-FFF2-40B4-BE49-F238E27FC236}">
                      <a16:creationId xmlns:a16="http://schemas.microsoft.com/office/drawing/2014/main" id="{397C34D4-182B-51AB-4CEE-FBE29E03C15E}"/>
                    </a:ext>
                  </a:extLst>
                </p14:cNvPr>
                <p14:cNvContentPartPr/>
                <p14:nvPr/>
              </p14:nvContentPartPr>
              <p14:xfrm>
                <a:off x="7984462" y="2037853"/>
                <a:ext cx="251280" cy="188280"/>
              </p14:xfrm>
            </p:contentPart>
          </mc:Choice>
          <mc:Fallback xmlns="">
            <p:pic>
              <p:nvPicPr>
                <p:cNvPr id="189" name="Ink 188">
                  <a:extLst>
                    <a:ext uri="{FF2B5EF4-FFF2-40B4-BE49-F238E27FC236}">
                      <a16:creationId xmlns:a16="http://schemas.microsoft.com/office/drawing/2014/main" id="{397C34D4-182B-51AB-4CEE-FBE29E03C15E}"/>
                    </a:ext>
                  </a:extLst>
                </p:cNvPr>
                <p:cNvPicPr/>
                <p:nvPr/>
              </p:nvPicPr>
              <p:blipFill>
                <a:blip r:embed="rId321"/>
                <a:stretch>
                  <a:fillRect/>
                </a:stretch>
              </p:blipFill>
              <p:spPr>
                <a:xfrm>
                  <a:off x="7978342" y="2031733"/>
                  <a:ext cx="2635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0" name="Ink 189">
                  <a:extLst>
                    <a:ext uri="{FF2B5EF4-FFF2-40B4-BE49-F238E27FC236}">
                      <a16:creationId xmlns:a16="http://schemas.microsoft.com/office/drawing/2014/main" id="{318EFDBA-22B1-F563-122C-D3D2739A2E3F}"/>
                    </a:ext>
                  </a:extLst>
                </p14:cNvPr>
                <p14:cNvContentPartPr/>
                <p14:nvPr/>
              </p14:nvContentPartPr>
              <p14:xfrm>
                <a:off x="8263822" y="2056573"/>
                <a:ext cx="279000" cy="194040"/>
              </p14:xfrm>
            </p:contentPart>
          </mc:Choice>
          <mc:Fallback xmlns="">
            <p:pic>
              <p:nvPicPr>
                <p:cNvPr id="190" name="Ink 189">
                  <a:extLst>
                    <a:ext uri="{FF2B5EF4-FFF2-40B4-BE49-F238E27FC236}">
                      <a16:creationId xmlns:a16="http://schemas.microsoft.com/office/drawing/2014/main" id="{318EFDBA-22B1-F563-122C-D3D2739A2E3F}"/>
                    </a:ext>
                  </a:extLst>
                </p:cNvPr>
                <p:cNvPicPr/>
                <p:nvPr/>
              </p:nvPicPr>
              <p:blipFill>
                <a:blip r:embed="rId323"/>
                <a:stretch>
                  <a:fillRect/>
                </a:stretch>
              </p:blipFill>
              <p:spPr>
                <a:xfrm>
                  <a:off x="8257702" y="2050453"/>
                  <a:ext cx="291240" cy="20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4">
            <p14:nvContentPartPr>
              <p14:cNvPr id="218" name="Ink 217">
                <a:extLst>
                  <a:ext uri="{FF2B5EF4-FFF2-40B4-BE49-F238E27FC236}">
                    <a16:creationId xmlns:a16="http://schemas.microsoft.com/office/drawing/2014/main" id="{D6AF38E3-4E06-ABD6-3DA5-3CBBD911F4B9}"/>
                  </a:ext>
                </a:extLst>
              </p14:cNvPr>
              <p14:cNvContentPartPr/>
              <p14:nvPr/>
            </p14:nvContentPartPr>
            <p14:xfrm>
              <a:off x="2812702" y="2885293"/>
              <a:ext cx="13320" cy="7920"/>
            </p14:xfrm>
          </p:contentPart>
        </mc:Choice>
        <mc:Fallback xmlns="">
          <p:pic>
            <p:nvPicPr>
              <p:cNvPr id="218" name="Ink 217">
                <a:extLst>
                  <a:ext uri="{FF2B5EF4-FFF2-40B4-BE49-F238E27FC236}">
                    <a16:creationId xmlns:a16="http://schemas.microsoft.com/office/drawing/2014/main" id="{D6AF38E3-4E06-ABD6-3DA5-3CBBD911F4B9}"/>
                  </a:ext>
                </a:extLst>
              </p:cNvPr>
              <p:cNvPicPr/>
              <p:nvPr/>
            </p:nvPicPr>
            <p:blipFill>
              <a:blip r:embed="rId325"/>
              <a:stretch>
                <a:fillRect/>
              </a:stretch>
            </p:blipFill>
            <p:spPr>
              <a:xfrm>
                <a:off x="2806582" y="2879173"/>
                <a:ext cx="25560" cy="20160"/>
              </a:xfrm>
              <a:prstGeom prst="rect">
                <a:avLst/>
              </a:prstGeom>
            </p:spPr>
          </p:pic>
        </mc:Fallback>
      </mc:AlternateContent>
      <p:grpSp>
        <p:nvGrpSpPr>
          <p:cNvPr id="239" name="Group 238">
            <a:extLst>
              <a:ext uri="{FF2B5EF4-FFF2-40B4-BE49-F238E27FC236}">
                <a16:creationId xmlns:a16="http://schemas.microsoft.com/office/drawing/2014/main" id="{46D86EC6-CCD8-1977-1242-CE2A44BF9A59}"/>
              </a:ext>
            </a:extLst>
          </p:cNvPr>
          <p:cNvGrpSpPr/>
          <p:nvPr/>
        </p:nvGrpSpPr>
        <p:grpSpPr>
          <a:xfrm>
            <a:off x="565222" y="2563813"/>
            <a:ext cx="3385800" cy="2241720"/>
            <a:chOff x="565222" y="2563813"/>
            <a:chExt cx="3385800" cy="2241720"/>
          </a:xfrm>
        </p:grpSpPr>
        <mc:AlternateContent xmlns:mc="http://schemas.openxmlformats.org/markup-compatibility/2006" xmlns:p14="http://schemas.microsoft.com/office/powerpoint/2010/main">
          <mc:Choice Requires="p14">
            <p:contentPart p14:bwMode="auto" r:id="rId326">
              <p14:nvContentPartPr>
                <p14:cNvPr id="192" name="Ink 191">
                  <a:extLst>
                    <a:ext uri="{FF2B5EF4-FFF2-40B4-BE49-F238E27FC236}">
                      <a16:creationId xmlns:a16="http://schemas.microsoft.com/office/drawing/2014/main" id="{B72921BF-EA4B-86CB-9868-9E37B723FAAD}"/>
                    </a:ext>
                  </a:extLst>
                </p14:cNvPr>
                <p14:cNvContentPartPr/>
                <p14:nvPr/>
              </p14:nvContentPartPr>
              <p14:xfrm>
                <a:off x="723982" y="2931373"/>
                <a:ext cx="65880" cy="141480"/>
              </p14:xfrm>
            </p:contentPart>
          </mc:Choice>
          <mc:Fallback xmlns="">
            <p:pic>
              <p:nvPicPr>
                <p:cNvPr id="192" name="Ink 191">
                  <a:extLst>
                    <a:ext uri="{FF2B5EF4-FFF2-40B4-BE49-F238E27FC236}">
                      <a16:creationId xmlns:a16="http://schemas.microsoft.com/office/drawing/2014/main" id="{B72921BF-EA4B-86CB-9868-9E37B723FAAD}"/>
                    </a:ext>
                  </a:extLst>
                </p:cNvPr>
                <p:cNvPicPr/>
                <p:nvPr/>
              </p:nvPicPr>
              <p:blipFill>
                <a:blip r:embed="rId327"/>
                <a:stretch>
                  <a:fillRect/>
                </a:stretch>
              </p:blipFill>
              <p:spPr>
                <a:xfrm>
                  <a:off x="717862" y="2925253"/>
                  <a:ext cx="781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3" name="Ink 192">
                  <a:extLst>
                    <a:ext uri="{FF2B5EF4-FFF2-40B4-BE49-F238E27FC236}">
                      <a16:creationId xmlns:a16="http://schemas.microsoft.com/office/drawing/2014/main" id="{F054004D-B449-F8A2-16C5-B7191C3AD82B}"/>
                    </a:ext>
                  </a:extLst>
                </p14:cNvPr>
                <p14:cNvContentPartPr/>
                <p14:nvPr/>
              </p14:nvContentPartPr>
              <p14:xfrm>
                <a:off x="565222" y="2876293"/>
                <a:ext cx="311760" cy="383040"/>
              </p14:xfrm>
            </p:contentPart>
          </mc:Choice>
          <mc:Fallback xmlns="">
            <p:pic>
              <p:nvPicPr>
                <p:cNvPr id="193" name="Ink 192">
                  <a:extLst>
                    <a:ext uri="{FF2B5EF4-FFF2-40B4-BE49-F238E27FC236}">
                      <a16:creationId xmlns:a16="http://schemas.microsoft.com/office/drawing/2014/main" id="{F054004D-B449-F8A2-16C5-B7191C3AD82B}"/>
                    </a:ext>
                  </a:extLst>
                </p:cNvPr>
                <p:cNvPicPr/>
                <p:nvPr/>
              </p:nvPicPr>
              <p:blipFill>
                <a:blip r:embed="rId329"/>
                <a:stretch>
                  <a:fillRect/>
                </a:stretch>
              </p:blipFill>
              <p:spPr>
                <a:xfrm>
                  <a:off x="559102" y="2870173"/>
                  <a:ext cx="32400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2" name="Ink 201">
                  <a:extLst>
                    <a:ext uri="{FF2B5EF4-FFF2-40B4-BE49-F238E27FC236}">
                      <a16:creationId xmlns:a16="http://schemas.microsoft.com/office/drawing/2014/main" id="{AE04FB85-623B-AC06-EEFB-52B0774EB076}"/>
                    </a:ext>
                  </a:extLst>
                </p14:cNvPr>
                <p14:cNvContentPartPr/>
                <p14:nvPr/>
              </p14:nvContentPartPr>
              <p14:xfrm>
                <a:off x="698782" y="3409813"/>
                <a:ext cx="183600" cy="139680"/>
              </p14:xfrm>
            </p:contentPart>
          </mc:Choice>
          <mc:Fallback xmlns="">
            <p:pic>
              <p:nvPicPr>
                <p:cNvPr id="202" name="Ink 201">
                  <a:extLst>
                    <a:ext uri="{FF2B5EF4-FFF2-40B4-BE49-F238E27FC236}">
                      <a16:creationId xmlns:a16="http://schemas.microsoft.com/office/drawing/2014/main" id="{AE04FB85-623B-AC06-EEFB-52B0774EB076}"/>
                    </a:ext>
                  </a:extLst>
                </p:cNvPr>
                <p:cNvPicPr/>
                <p:nvPr/>
              </p:nvPicPr>
              <p:blipFill>
                <a:blip r:embed="rId331"/>
                <a:stretch>
                  <a:fillRect/>
                </a:stretch>
              </p:blipFill>
              <p:spPr>
                <a:xfrm>
                  <a:off x="692662" y="3403693"/>
                  <a:ext cx="195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3" name="Ink 202">
                  <a:extLst>
                    <a:ext uri="{FF2B5EF4-FFF2-40B4-BE49-F238E27FC236}">
                      <a16:creationId xmlns:a16="http://schemas.microsoft.com/office/drawing/2014/main" id="{8E545B3B-C0DE-B39F-5826-1A70DCD2059D}"/>
                    </a:ext>
                  </a:extLst>
                </p14:cNvPr>
                <p14:cNvContentPartPr/>
                <p14:nvPr/>
              </p14:nvContentPartPr>
              <p14:xfrm>
                <a:off x="576742" y="3313693"/>
                <a:ext cx="368640" cy="428760"/>
              </p14:xfrm>
            </p:contentPart>
          </mc:Choice>
          <mc:Fallback xmlns="">
            <p:pic>
              <p:nvPicPr>
                <p:cNvPr id="203" name="Ink 202">
                  <a:extLst>
                    <a:ext uri="{FF2B5EF4-FFF2-40B4-BE49-F238E27FC236}">
                      <a16:creationId xmlns:a16="http://schemas.microsoft.com/office/drawing/2014/main" id="{8E545B3B-C0DE-B39F-5826-1A70DCD2059D}"/>
                    </a:ext>
                  </a:extLst>
                </p:cNvPr>
                <p:cNvPicPr/>
                <p:nvPr/>
              </p:nvPicPr>
              <p:blipFill>
                <a:blip r:embed="rId333"/>
                <a:stretch>
                  <a:fillRect/>
                </a:stretch>
              </p:blipFill>
              <p:spPr>
                <a:xfrm>
                  <a:off x="570622" y="3307573"/>
                  <a:ext cx="380880" cy="441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95" name="Ink 194">
                  <a:extLst>
                    <a:ext uri="{FF2B5EF4-FFF2-40B4-BE49-F238E27FC236}">
                      <a16:creationId xmlns:a16="http://schemas.microsoft.com/office/drawing/2014/main" id="{D89A441D-023D-5C8F-4BE5-3EC2974E75B3}"/>
                    </a:ext>
                  </a:extLst>
                </p14:cNvPr>
                <p14:cNvContentPartPr/>
                <p14:nvPr/>
              </p14:nvContentPartPr>
              <p14:xfrm>
                <a:off x="1188022" y="2767213"/>
                <a:ext cx="487080" cy="104400"/>
              </p14:xfrm>
            </p:contentPart>
          </mc:Choice>
          <mc:Fallback xmlns="">
            <p:pic>
              <p:nvPicPr>
                <p:cNvPr id="195" name="Ink 194">
                  <a:extLst>
                    <a:ext uri="{FF2B5EF4-FFF2-40B4-BE49-F238E27FC236}">
                      <a16:creationId xmlns:a16="http://schemas.microsoft.com/office/drawing/2014/main" id="{D89A441D-023D-5C8F-4BE5-3EC2974E75B3}"/>
                    </a:ext>
                  </a:extLst>
                </p:cNvPr>
                <p:cNvPicPr/>
                <p:nvPr/>
              </p:nvPicPr>
              <p:blipFill>
                <a:blip r:embed="rId335"/>
                <a:stretch>
                  <a:fillRect/>
                </a:stretch>
              </p:blipFill>
              <p:spPr>
                <a:xfrm>
                  <a:off x="1181902" y="2761093"/>
                  <a:ext cx="4993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96" name="Ink 195">
                  <a:extLst>
                    <a:ext uri="{FF2B5EF4-FFF2-40B4-BE49-F238E27FC236}">
                      <a16:creationId xmlns:a16="http://schemas.microsoft.com/office/drawing/2014/main" id="{170C1434-FE8C-BD36-00C0-8D5CAABDDBBE}"/>
                    </a:ext>
                  </a:extLst>
                </p14:cNvPr>
                <p14:cNvContentPartPr/>
                <p14:nvPr/>
              </p14:nvContentPartPr>
              <p14:xfrm>
                <a:off x="1450822" y="2830933"/>
                <a:ext cx="93240" cy="310680"/>
              </p14:xfrm>
            </p:contentPart>
          </mc:Choice>
          <mc:Fallback xmlns="">
            <p:pic>
              <p:nvPicPr>
                <p:cNvPr id="196" name="Ink 195">
                  <a:extLst>
                    <a:ext uri="{FF2B5EF4-FFF2-40B4-BE49-F238E27FC236}">
                      <a16:creationId xmlns:a16="http://schemas.microsoft.com/office/drawing/2014/main" id="{170C1434-FE8C-BD36-00C0-8D5CAABDDBBE}"/>
                    </a:ext>
                  </a:extLst>
                </p:cNvPr>
                <p:cNvPicPr/>
                <p:nvPr/>
              </p:nvPicPr>
              <p:blipFill>
                <a:blip r:embed="rId337"/>
                <a:stretch>
                  <a:fillRect/>
                </a:stretch>
              </p:blipFill>
              <p:spPr>
                <a:xfrm>
                  <a:off x="1444702" y="2824813"/>
                  <a:ext cx="1054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7" name="Ink 196">
                  <a:extLst>
                    <a:ext uri="{FF2B5EF4-FFF2-40B4-BE49-F238E27FC236}">
                      <a16:creationId xmlns:a16="http://schemas.microsoft.com/office/drawing/2014/main" id="{209F6A2F-EE80-7437-A3CD-98A566EA74E1}"/>
                    </a:ext>
                  </a:extLst>
                </p14:cNvPr>
                <p14:cNvContentPartPr/>
                <p14:nvPr/>
              </p14:nvContentPartPr>
              <p14:xfrm>
                <a:off x="1644862" y="2930293"/>
                <a:ext cx="202680" cy="164880"/>
              </p14:xfrm>
            </p:contentPart>
          </mc:Choice>
          <mc:Fallback xmlns="">
            <p:pic>
              <p:nvPicPr>
                <p:cNvPr id="197" name="Ink 196">
                  <a:extLst>
                    <a:ext uri="{FF2B5EF4-FFF2-40B4-BE49-F238E27FC236}">
                      <a16:creationId xmlns:a16="http://schemas.microsoft.com/office/drawing/2014/main" id="{209F6A2F-EE80-7437-A3CD-98A566EA74E1}"/>
                    </a:ext>
                  </a:extLst>
                </p:cNvPr>
                <p:cNvPicPr/>
                <p:nvPr/>
              </p:nvPicPr>
              <p:blipFill>
                <a:blip r:embed="rId339"/>
                <a:stretch>
                  <a:fillRect/>
                </a:stretch>
              </p:blipFill>
              <p:spPr>
                <a:xfrm>
                  <a:off x="1638742" y="2924173"/>
                  <a:ext cx="214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8" name="Ink 197">
                  <a:extLst>
                    <a:ext uri="{FF2B5EF4-FFF2-40B4-BE49-F238E27FC236}">
                      <a16:creationId xmlns:a16="http://schemas.microsoft.com/office/drawing/2014/main" id="{BEF1B65E-472D-FFB8-33ED-4BC6B2BCC44F}"/>
                    </a:ext>
                  </a:extLst>
                </p14:cNvPr>
                <p14:cNvContentPartPr/>
                <p14:nvPr/>
              </p14:nvContentPartPr>
              <p14:xfrm>
                <a:off x="1927102" y="2927413"/>
                <a:ext cx="225720" cy="201600"/>
              </p14:xfrm>
            </p:contentPart>
          </mc:Choice>
          <mc:Fallback xmlns="">
            <p:pic>
              <p:nvPicPr>
                <p:cNvPr id="198" name="Ink 197">
                  <a:extLst>
                    <a:ext uri="{FF2B5EF4-FFF2-40B4-BE49-F238E27FC236}">
                      <a16:creationId xmlns:a16="http://schemas.microsoft.com/office/drawing/2014/main" id="{BEF1B65E-472D-FFB8-33ED-4BC6B2BCC44F}"/>
                    </a:ext>
                  </a:extLst>
                </p:cNvPr>
                <p:cNvPicPr/>
                <p:nvPr/>
              </p:nvPicPr>
              <p:blipFill>
                <a:blip r:embed="rId341"/>
                <a:stretch>
                  <a:fillRect/>
                </a:stretch>
              </p:blipFill>
              <p:spPr>
                <a:xfrm>
                  <a:off x="1920982" y="2921293"/>
                  <a:ext cx="2379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9" name="Ink 198">
                  <a:extLst>
                    <a:ext uri="{FF2B5EF4-FFF2-40B4-BE49-F238E27FC236}">
                      <a16:creationId xmlns:a16="http://schemas.microsoft.com/office/drawing/2014/main" id="{5890A0A2-5217-C02B-A8CB-111522CAAF52}"/>
                    </a:ext>
                  </a:extLst>
                </p14:cNvPr>
                <p14:cNvContentPartPr/>
                <p14:nvPr/>
              </p14:nvContentPartPr>
              <p14:xfrm>
                <a:off x="2226622" y="2890333"/>
                <a:ext cx="192960" cy="205920"/>
              </p14:xfrm>
            </p:contentPart>
          </mc:Choice>
          <mc:Fallback xmlns="">
            <p:pic>
              <p:nvPicPr>
                <p:cNvPr id="199" name="Ink 198">
                  <a:extLst>
                    <a:ext uri="{FF2B5EF4-FFF2-40B4-BE49-F238E27FC236}">
                      <a16:creationId xmlns:a16="http://schemas.microsoft.com/office/drawing/2014/main" id="{5890A0A2-5217-C02B-A8CB-111522CAAF52}"/>
                    </a:ext>
                  </a:extLst>
                </p:cNvPr>
                <p:cNvPicPr/>
                <p:nvPr/>
              </p:nvPicPr>
              <p:blipFill>
                <a:blip r:embed="rId343"/>
                <a:stretch>
                  <a:fillRect/>
                </a:stretch>
              </p:blipFill>
              <p:spPr>
                <a:xfrm>
                  <a:off x="2220502" y="2884213"/>
                  <a:ext cx="205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0" name="Ink 199">
                  <a:extLst>
                    <a:ext uri="{FF2B5EF4-FFF2-40B4-BE49-F238E27FC236}">
                      <a16:creationId xmlns:a16="http://schemas.microsoft.com/office/drawing/2014/main" id="{3B2CCABE-F8D2-3B97-2CA3-18233319DEDC}"/>
                    </a:ext>
                  </a:extLst>
                </p14:cNvPr>
                <p14:cNvContentPartPr/>
                <p14:nvPr/>
              </p14:nvContentPartPr>
              <p14:xfrm>
                <a:off x="2458822" y="2563813"/>
                <a:ext cx="384120" cy="524520"/>
              </p14:xfrm>
            </p:contentPart>
          </mc:Choice>
          <mc:Fallback xmlns="">
            <p:pic>
              <p:nvPicPr>
                <p:cNvPr id="200" name="Ink 199">
                  <a:extLst>
                    <a:ext uri="{FF2B5EF4-FFF2-40B4-BE49-F238E27FC236}">
                      <a16:creationId xmlns:a16="http://schemas.microsoft.com/office/drawing/2014/main" id="{3B2CCABE-F8D2-3B97-2CA3-18233319DEDC}"/>
                    </a:ext>
                  </a:extLst>
                </p:cNvPr>
                <p:cNvPicPr/>
                <p:nvPr/>
              </p:nvPicPr>
              <p:blipFill>
                <a:blip r:embed="rId345"/>
                <a:stretch>
                  <a:fillRect/>
                </a:stretch>
              </p:blipFill>
              <p:spPr>
                <a:xfrm>
                  <a:off x="2452702" y="2557693"/>
                  <a:ext cx="396360" cy="536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05" name="Ink 204">
                  <a:extLst>
                    <a:ext uri="{FF2B5EF4-FFF2-40B4-BE49-F238E27FC236}">
                      <a16:creationId xmlns:a16="http://schemas.microsoft.com/office/drawing/2014/main" id="{B3A6EF64-3339-F80A-5938-AC3C13FAD2A4}"/>
                    </a:ext>
                  </a:extLst>
                </p14:cNvPr>
                <p14:cNvContentPartPr/>
                <p14:nvPr/>
              </p14:nvContentPartPr>
              <p14:xfrm>
                <a:off x="1339222" y="3257533"/>
                <a:ext cx="276120" cy="357840"/>
              </p14:xfrm>
            </p:contentPart>
          </mc:Choice>
          <mc:Fallback xmlns="">
            <p:pic>
              <p:nvPicPr>
                <p:cNvPr id="205" name="Ink 204">
                  <a:extLst>
                    <a:ext uri="{FF2B5EF4-FFF2-40B4-BE49-F238E27FC236}">
                      <a16:creationId xmlns:a16="http://schemas.microsoft.com/office/drawing/2014/main" id="{B3A6EF64-3339-F80A-5938-AC3C13FAD2A4}"/>
                    </a:ext>
                  </a:extLst>
                </p:cNvPr>
                <p:cNvPicPr/>
                <p:nvPr/>
              </p:nvPicPr>
              <p:blipFill>
                <a:blip r:embed="rId347"/>
                <a:stretch>
                  <a:fillRect/>
                </a:stretch>
              </p:blipFill>
              <p:spPr>
                <a:xfrm>
                  <a:off x="1333102" y="3251413"/>
                  <a:ext cx="28836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06" name="Ink 205">
                  <a:extLst>
                    <a:ext uri="{FF2B5EF4-FFF2-40B4-BE49-F238E27FC236}">
                      <a16:creationId xmlns:a16="http://schemas.microsoft.com/office/drawing/2014/main" id="{FD83D15C-8F2D-5D10-E68A-F7C11862724F}"/>
                    </a:ext>
                  </a:extLst>
                </p14:cNvPr>
                <p14:cNvContentPartPr/>
                <p14:nvPr/>
              </p14:nvContentPartPr>
              <p14:xfrm>
                <a:off x="1680862" y="3330253"/>
                <a:ext cx="228240" cy="289440"/>
              </p14:xfrm>
            </p:contentPart>
          </mc:Choice>
          <mc:Fallback xmlns="">
            <p:pic>
              <p:nvPicPr>
                <p:cNvPr id="206" name="Ink 205">
                  <a:extLst>
                    <a:ext uri="{FF2B5EF4-FFF2-40B4-BE49-F238E27FC236}">
                      <a16:creationId xmlns:a16="http://schemas.microsoft.com/office/drawing/2014/main" id="{FD83D15C-8F2D-5D10-E68A-F7C11862724F}"/>
                    </a:ext>
                  </a:extLst>
                </p:cNvPr>
                <p:cNvPicPr/>
                <p:nvPr/>
              </p:nvPicPr>
              <p:blipFill>
                <a:blip r:embed="rId349"/>
                <a:stretch>
                  <a:fillRect/>
                </a:stretch>
              </p:blipFill>
              <p:spPr>
                <a:xfrm>
                  <a:off x="1674742" y="3324133"/>
                  <a:ext cx="2404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07" name="Ink 206">
                  <a:extLst>
                    <a:ext uri="{FF2B5EF4-FFF2-40B4-BE49-F238E27FC236}">
                      <a16:creationId xmlns:a16="http://schemas.microsoft.com/office/drawing/2014/main" id="{2D16A0DA-1288-1F80-5226-95FAB19969AB}"/>
                    </a:ext>
                  </a:extLst>
                </p14:cNvPr>
                <p14:cNvContentPartPr/>
                <p14:nvPr/>
              </p14:nvContentPartPr>
              <p14:xfrm>
                <a:off x="1950862" y="3329533"/>
                <a:ext cx="303480" cy="238320"/>
              </p14:xfrm>
            </p:contentPart>
          </mc:Choice>
          <mc:Fallback xmlns="">
            <p:pic>
              <p:nvPicPr>
                <p:cNvPr id="207" name="Ink 206">
                  <a:extLst>
                    <a:ext uri="{FF2B5EF4-FFF2-40B4-BE49-F238E27FC236}">
                      <a16:creationId xmlns:a16="http://schemas.microsoft.com/office/drawing/2014/main" id="{2D16A0DA-1288-1F80-5226-95FAB19969AB}"/>
                    </a:ext>
                  </a:extLst>
                </p:cNvPr>
                <p:cNvPicPr/>
                <p:nvPr/>
              </p:nvPicPr>
              <p:blipFill>
                <a:blip r:embed="rId351"/>
                <a:stretch>
                  <a:fillRect/>
                </a:stretch>
              </p:blipFill>
              <p:spPr>
                <a:xfrm>
                  <a:off x="1944742" y="3323413"/>
                  <a:ext cx="3157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08" name="Ink 207">
                  <a:extLst>
                    <a:ext uri="{FF2B5EF4-FFF2-40B4-BE49-F238E27FC236}">
                      <a16:creationId xmlns:a16="http://schemas.microsoft.com/office/drawing/2014/main" id="{02052B2A-EF9A-155B-147A-22FCA7598CAE}"/>
                    </a:ext>
                  </a:extLst>
                </p14:cNvPr>
                <p14:cNvContentPartPr/>
                <p14:nvPr/>
              </p14:nvContentPartPr>
              <p14:xfrm>
                <a:off x="2278822" y="3323413"/>
                <a:ext cx="109440" cy="261360"/>
              </p14:xfrm>
            </p:contentPart>
          </mc:Choice>
          <mc:Fallback xmlns="">
            <p:pic>
              <p:nvPicPr>
                <p:cNvPr id="208" name="Ink 207">
                  <a:extLst>
                    <a:ext uri="{FF2B5EF4-FFF2-40B4-BE49-F238E27FC236}">
                      <a16:creationId xmlns:a16="http://schemas.microsoft.com/office/drawing/2014/main" id="{02052B2A-EF9A-155B-147A-22FCA7598CAE}"/>
                    </a:ext>
                  </a:extLst>
                </p:cNvPr>
                <p:cNvPicPr/>
                <p:nvPr/>
              </p:nvPicPr>
              <p:blipFill>
                <a:blip r:embed="rId353"/>
                <a:stretch>
                  <a:fillRect/>
                </a:stretch>
              </p:blipFill>
              <p:spPr>
                <a:xfrm>
                  <a:off x="2272702" y="3317293"/>
                  <a:ext cx="1216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9" name="Ink 208">
                  <a:extLst>
                    <a:ext uri="{FF2B5EF4-FFF2-40B4-BE49-F238E27FC236}">
                      <a16:creationId xmlns:a16="http://schemas.microsoft.com/office/drawing/2014/main" id="{9DE621F5-A029-7E32-15F3-203B8D13D5E0}"/>
                    </a:ext>
                  </a:extLst>
                </p14:cNvPr>
                <p14:cNvContentPartPr/>
                <p14:nvPr/>
              </p14:nvContentPartPr>
              <p14:xfrm>
                <a:off x="2462062" y="3316573"/>
                <a:ext cx="184320" cy="206280"/>
              </p14:xfrm>
            </p:contentPart>
          </mc:Choice>
          <mc:Fallback xmlns="">
            <p:pic>
              <p:nvPicPr>
                <p:cNvPr id="209" name="Ink 208">
                  <a:extLst>
                    <a:ext uri="{FF2B5EF4-FFF2-40B4-BE49-F238E27FC236}">
                      <a16:creationId xmlns:a16="http://schemas.microsoft.com/office/drawing/2014/main" id="{9DE621F5-A029-7E32-15F3-203B8D13D5E0}"/>
                    </a:ext>
                  </a:extLst>
                </p:cNvPr>
                <p:cNvPicPr/>
                <p:nvPr/>
              </p:nvPicPr>
              <p:blipFill>
                <a:blip r:embed="rId355"/>
                <a:stretch>
                  <a:fillRect/>
                </a:stretch>
              </p:blipFill>
              <p:spPr>
                <a:xfrm>
                  <a:off x="2455942" y="3310453"/>
                  <a:ext cx="1965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0" name="Ink 209">
                  <a:extLst>
                    <a:ext uri="{FF2B5EF4-FFF2-40B4-BE49-F238E27FC236}">
                      <a16:creationId xmlns:a16="http://schemas.microsoft.com/office/drawing/2014/main" id="{274B931E-7B90-BD21-A14A-FC64C8A9C89C}"/>
                    </a:ext>
                  </a:extLst>
                </p14:cNvPr>
                <p14:cNvContentPartPr/>
                <p14:nvPr/>
              </p14:nvContentPartPr>
              <p14:xfrm>
                <a:off x="2697142" y="3351853"/>
                <a:ext cx="158760" cy="179640"/>
              </p14:xfrm>
            </p:contentPart>
          </mc:Choice>
          <mc:Fallback xmlns="">
            <p:pic>
              <p:nvPicPr>
                <p:cNvPr id="210" name="Ink 209">
                  <a:extLst>
                    <a:ext uri="{FF2B5EF4-FFF2-40B4-BE49-F238E27FC236}">
                      <a16:creationId xmlns:a16="http://schemas.microsoft.com/office/drawing/2014/main" id="{274B931E-7B90-BD21-A14A-FC64C8A9C89C}"/>
                    </a:ext>
                  </a:extLst>
                </p:cNvPr>
                <p:cNvPicPr/>
                <p:nvPr/>
              </p:nvPicPr>
              <p:blipFill>
                <a:blip r:embed="rId357"/>
                <a:stretch>
                  <a:fillRect/>
                </a:stretch>
              </p:blipFill>
              <p:spPr>
                <a:xfrm>
                  <a:off x="2691022" y="3345733"/>
                  <a:ext cx="1710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11" name="Ink 210">
                  <a:extLst>
                    <a:ext uri="{FF2B5EF4-FFF2-40B4-BE49-F238E27FC236}">
                      <a16:creationId xmlns:a16="http://schemas.microsoft.com/office/drawing/2014/main" id="{F5B2C4DE-6867-EE0E-796C-BAAE52606B45}"/>
                    </a:ext>
                  </a:extLst>
                </p14:cNvPr>
                <p14:cNvContentPartPr/>
                <p14:nvPr/>
              </p14:nvContentPartPr>
              <p14:xfrm>
                <a:off x="2881102" y="3284173"/>
                <a:ext cx="167040" cy="165960"/>
              </p14:xfrm>
            </p:contentPart>
          </mc:Choice>
          <mc:Fallback xmlns="">
            <p:pic>
              <p:nvPicPr>
                <p:cNvPr id="211" name="Ink 210">
                  <a:extLst>
                    <a:ext uri="{FF2B5EF4-FFF2-40B4-BE49-F238E27FC236}">
                      <a16:creationId xmlns:a16="http://schemas.microsoft.com/office/drawing/2014/main" id="{F5B2C4DE-6867-EE0E-796C-BAAE52606B45}"/>
                    </a:ext>
                  </a:extLst>
                </p:cNvPr>
                <p:cNvPicPr/>
                <p:nvPr/>
              </p:nvPicPr>
              <p:blipFill>
                <a:blip r:embed="rId359"/>
                <a:stretch>
                  <a:fillRect/>
                </a:stretch>
              </p:blipFill>
              <p:spPr>
                <a:xfrm>
                  <a:off x="2874982" y="3278053"/>
                  <a:ext cx="179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2" name="Ink 211">
                  <a:extLst>
                    <a:ext uri="{FF2B5EF4-FFF2-40B4-BE49-F238E27FC236}">
                      <a16:creationId xmlns:a16="http://schemas.microsoft.com/office/drawing/2014/main" id="{E72259EB-6DB8-E61C-DB3E-F25CE944230F}"/>
                    </a:ext>
                  </a:extLst>
                </p14:cNvPr>
                <p14:cNvContentPartPr/>
                <p14:nvPr/>
              </p14:nvContentPartPr>
              <p14:xfrm>
                <a:off x="3169462" y="3112813"/>
                <a:ext cx="316800" cy="396360"/>
              </p14:xfrm>
            </p:contentPart>
          </mc:Choice>
          <mc:Fallback xmlns="">
            <p:pic>
              <p:nvPicPr>
                <p:cNvPr id="212" name="Ink 211">
                  <a:extLst>
                    <a:ext uri="{FF2B5EF4-FFF2-40B4-BE49-F238E27FC236}">
                      <a16:creationId xmlns:a16="http://schemas.microsoft.com/office/drawing/2014/main" id="{E72259EB-6DB8-E61C-DB3E-F25CE944230F}"/>
                    </a:ext>
                  </a:extLst>
                </p:cNvPr>
                <p:cNvPicPr/>
                <p:nvPr/>
              </p:nvPicPr>
              <p:blipFill>
                <a:blip r:embed="rId361"/>
                <a:stretch>
                  <a:fillRect/>
                </a:stretch>
              </p:blipFill>
              <p:spPr>
                <a:xfrm>
                  <a:off x="3163342" y="3106693"/>
                  <a:ext cx="32904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13" name="Ink 212">
                  <a:extLst>
                    <a:ext uri="{FF2B5EF4-FFF2-40B4-BE49-F238E27FC236}">
                      <a16:creationId xmlns:a16="http://schemas.microsoft.com/office/drawing/2014/main" id="{3F3639F8-61D1-B69A-A80F-2A8AEB235CF2}"/>
                    </a:ext>
                  </a:extLst>
                </p14:cNvPr>
                <p14:cNvContentPartPr/>
                <p14:nvPr/>
              </p14:nvContentPartPr>
              <p14:xfrm>
                <a:off x="3491302" y="2983933"/>
                <a:ext cx="78840" cy="440640"/>
              </p14:xfrm>
            </p:contentPart>
          </mc:Choice>
          <mc:Fallback xmlns="">
            <p:pic>
              <p:nvPicPr>
                <p:cNvPr id="213" name="Ink 212">
                  <a:extLst>
                    <a:ext uri="{FF2B5EF4-FFF2-40B4-BE49-F238E27FC236}">
                      <a16:creationId xmlns:a16="http://schemas.microsoft.com/office/drawing/2014/main" id="{3F3639F8-61D1-B69A-A80F-2A8AEB235CF2}"/>
                    </a:ext>
                  </a:extLst>
                </p:cNvPr>
                <p:cNvPicPr/>
                <p:nvPr/>
              </p:nvPicPr>
              <p:blipFill>
                <a:blip r:embed="rId363"/>
                <a:stretch>
                  <a:fillRect/>
                </a:stretch>
              </p:blipFill>
              <p:spPr>
                <a:xfrm>
                  <a:off x="3485182" y="2977813"/>
                  <a:ext cx="9108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14" name="Ink 213">
                  <a:extLst>
                    <a:ext uri="{FF2B5EF4-FFF2-40B4-BE49-F238E27FC236}">
                      <a16:creationId xmlns:a16="http://schemas.microsoft.com/office/drawing/2014/main" id="{4D3305E8-93D6-CD40-EE43-B0AAC5F25C69}"/>
                    </a:ext>
                  </a:extLst>
                </p14:cNvPr>
                <p14:cNvContentPartPr/>
                <p14:nvPr/>
              </p14:nvContentPartPr>
              <p14:xfrm>
                <a:off x="3507142" y="3254653"/>
                <a:ext cx="144360" cy="20880"/>
              </p14:xfrm>
            </p:contentPart>
          </mc:Choice>
          <mc:Fallback xmlns="">
            <p:pic>
              <p:nvPicPr>
                <p:cNvPr id="214" name="Ink 213">
                  <a:extLst>
                    <a:ext uri="{FF2B5EF4-FFF2-40B4-BE49-F238E27FC236}">
                      <a16:creationId xmlns:a16="http://schemas.microsoft.com/office/drawing/2014/main" id="{4D3305E8-93D6-CD40-EE43-B0AAC5F25C69}"/>
                    </a:ext>
                  </a:extLst>
                </p:cNvPr>
                <p:cNvPicPr/>
                <p:nvPr/>
              </p:nvPicPr>
              <p:blipFill>
                <a:blip r:embed="rId365"/>
                <a:stretch>
                  <a:fillRect/>
                </a:stretch>
              </p:blipFill>
              <p:spPr>
                <a:xfrm>
                  <a:off x="3501022" y="3248533"/>
                  <a:ext cx="1566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15" name="Ink 214">
                  <a:extLst>
                    <a:ext uri="{FF2B5EF4-FFF2-40B4-BE49-F238E27FC236}">
                      <a16:creationId xmlns:a16="http://schemas.microsoft.com/office/drawing/2014/main" id="{70AA7E59-AF4A-8375-BC4D-1254B2759390}"/>
                    </a:ext>
                  </a:extLst>
                </p14:cNvPr>
                <p14:cNvContentPartPr/>
                <p14:nvPr/>
              </p14:nvContentPartPr>
              <p14:xfrm>
                <a:off x="3403102" y="3189493"/>
                <a:ext cx="416520" cy="579960"/>
              </p14:xfrm>
            </p:contentPart>
          </mc:Choice>
          <mc:Fallback xmlns="">
            <p:pic>
              <p:nvPicPr>
                <p:cNvPr id="215" name="Ink 214">
                  <a:extLst>
                    <a:ext uri="{FF2B5EF4-FFF2-40B4-BE49-F238E27FC236}">
                      <a16:creationId xmlns:a16="http://schemas.microsoft.com/office/drawing/2014/main" id="{70AA7E59-AF4A-8375-BC4D-1254B2759390}"/>
                    </a:ext>
                  </a:extLst>
                </p:cNvPr>
                <p:cNvPicPr/>
                <p:nvPr/>
              </p:nvPicPr>
              <p:blipFill>
                <a:blip r:embed="rId367"/>
                <a:stretch>
                  <a:fillRect/>
                </a:stretch>
              </p:blipFill>
              <p:spPr>
                <a:xfrm>
                  <a:off x="3396982" y="3183373"/>
                  <a:ext cx="428760" cy="592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16" name="Ink 215">
                  <a:extLst>
                    <a:ext uri="{FF2B5EF4-FFF2-40B4-BE49-F238E27FC236}">
                      <a16:creationId xmlns:a16="http://schemas.microsoft.com/office/drawing/2014/main" id="{6C6A5396-2B6D-B4DC-7739-B96EA33A4A2B}"/>
                    </a:ext>
                  </a:extLst>
                </p14:cNvPr>
                <p14:cNvContentPartPr/>
                <p14:nvPr/>
              </p14:nvContentPartPr>
              <p14:xfrm>
                <a:off x="3243262" y="3072493"/>
                <a:ext cx="50400" cy="32400"/>
              </p14:xfrm>
            </p:contentPart>
          </mc:Choice>
          <mc:Fallback xmlns="">
            <p:pic>
              <p:nvPicPr>
                <p:cNvPr id="216" name="Ink 215">
                  <a:extLst>
                    <a:ext uri="{FF2B5EF4-FFF2-40B4-BE49-F238E27FC236}">
                      <a16:creationId xmlns:a16="http://schemas.microsoft.com/office/drawing/2014/main" id="{6C6A5396-2B6D-B4DC-7739-B96EA33A4A2B}"/>
                    </a:ext>
                  </a:extLst>
                </p:cNvPr>
                <p:cNvPicPr/>
                <p:nvPr/>
              </p:nvPicPr>
              <p:blipFill>
                <a:blip r:embed="rId369"/>
                <a:stretch>
                  <a:fillRect/>
                </a:stretch>
              </p:blipFill>
              <p:spPr>
                <a:xfrm>
                  <a:off x="3237142" y="3066373"/>
                  <a:ext cx="626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9" name="Ink 218">
                  <a:extLst>
                    <a:ext uri="{FF2B5EF4-FFF2-40B4-BE49-F238E27FC236}">
                      <a16:creationId xmlns:a16="http://schemas.microsoft.com/office/drawing/2014/main" id="{29D01A24-12BB-17DD-BBF1-827918D78C07}"/>
                    </a:ext>
                  </a:extLst>
                </p14:cNvPr>
                <p14:cNvContentPartPr/>
                <p14:nvPr/>
              </p14:nvContentPartPr>
              <p14:xfrm>
                <a:off x="2809822" y="2809333"/>
                <a:ext cx="151920" cy="77040"/>
              </p14:xfrm>
            </p:contentPart>
          </mc:Choice>
          <mc:Fallback xmlns="">
            <p:pic>
              <p:nvPicPr>
                <p:cNvPr id="219" name="Ink 218">
                  <a:extLst>
                    <a:ext uri="{FF2B5EF4-FFF2-40B4-BE49-F238E27FC236}">
                      <a16:creationId xmlns:a16="http://schemas.microsoft.com/office/drawing/2014/main" id="{29D01A24-12BB-17DD-BBF1-827918D78C07}"/>
                    </a:ext>
                  </a:extLst>
                </p:cNvPr>
                <p:cNvPicPr/>
                <p:nvPr/>
              </p:nvPicPr>
              <p:blipFill>
                <a:blip r:embed="rId371"/>
                <a:stretch>
                  <a:fillRect/>
                </a:stretch>
              </p:blipFill>
              <p:spPr>
                <a:xfrm>
                  <a:off x="2803702" y="2803213"/>
                  <a:ext cx="1641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0" name="Ink 219">
                  <a:extLst>
                    <a:ext uri="{FF2B5EF4-FFF2-40B4-BE49-F238E27FC236}">
                      <a16:creationId xmlns:a16="http://schemas.microsoft.com/office/drawing/2014/main" id="{04A9333C-B6EB-7EFD-CA40-D3220AC8BF56}"/>
                    </a:ext>
                  </a:extLst>
                </p14:cNvPr>
                <p14:cNvContentPartPr/>
                <p14:nvPr/>
              </p14:nvContentPartPr>
              <p14:xfrm>
                <a:off x="3909262" y="3251053"/>
                <a:ext cx="41760" cy="2880"/>
              </p14:xfrm>
            </p:contentPart>
          </mc:Choice>
          <mc:Fallback xmlns="">
            <p:pic>
              <p:nvPicPr>
                <p:cNvPr id="220" name="Ink 219">
                  <a:extLst>
                    <a:ext uri="{FF2B5EF4-FFF2-40B4-BE49-F238E27FC236}">
                      <a16:creationId xmlns:a16="http://schemas.microsoft.com/office/drawing/2014/main" id="{04A9333C-B6EB-7EFD-CA40-D3220AC8BF56}"/>
                    </a:ext>
                  </a:extLst>
                </p:cNvPr>
                <p:cNvPicPr/>
                <p:nvPr/>
              </p:nvPicPr>
              <p:blipFill>
                <a:blip r:embed="rId373"/>
                <a:stretch>
                  <a:fillRect/>
                </a:stretch>
              </p:blipFill>
              <p:spPr>
                <a:xfrm>
                  <a:off x="3903142" y="3244933"/>
                  <a:ext cx="540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3" name="Ink 222">
                  <a:extLst>
                    <a:ext uri="{FF2B5EF4-FFF2-40B4-BE49-F238E27FC236}">
                      <a16:creationId xmlns:a16="http://schemas.microsoft.com/office/drawing/2014/main" id="{EED1A576-0AD1-C46C-51E5-5EB1D633C3AC}"/>
                    </a:ext>
                  </a:extLst>
                </p14:cNvPr>
                <p14:cNvContentPartPr/>
                <p14:nvPr/>
              </p14:nvContentPartPr>
              <p14:xfrm>
                <a:off x="1371262" y="3770893"/>
                <a:ext cx="339840" cy="406800"/>
              </p14:xfrm>
            </p:contentPart>
          </mc:Choice>
          <mc:Fallback xmlns="">
            <p:pic>
              <p:nvPicPr>
                <p:cNvPr id="223" name="Ink 222">
                  <a:extLst>
                    <a:ext uri="{FF2B5EF4-FFF2-40B4-BE49-F238E27FC236}">
                      <a16:creationId xmlns:a16="http://schemas.microsoft.com/office/drawing/2014/main" id="{EED1A576-0AD1-C46C-51E5-5EB1D633C3AC}"/>
                    </a:ext>
                  </a:extLst>
                </p:cNvPr>
                <p:cNvPicPr/>
                <p:nvPr/>
              </p:nvPicPr>
              <p:blipFill>
                <a:blip r:embed="rId375"/>
                <a:stretch>
                  <a:fillRect/>
                </a:stretch>
              </p:blipFill>
              <p:spPr>
                <a:xfrm>
                  <a:off x="1365142" y="3764773"/>
                  <a:ext cx="35208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4" name="Ink 223">
                  <a:extLst>
                    <a:ext uri="{FF2B5EF4-FFF2-40B4-BE49-F238E27FC236}">
                      <a16:creationId xmlns:a16="http://schemas.microsoft.com/office/drawing/2014/main" id="{EA0E9AFC-C947-06B8-2D14-DDA58F945918}"/>
                    </a:ext>
                  </a:extLst>
                </p14:cNvPr>
                <p14:cNvContentPartPr/>
                <p14:nvPr/>
              </p14:nvContentPartPr>
              <p14:xfrm>
                <a:off x="1748902" y="3898333"/>
                <a:ext cx="181440" cy="351720"/>
              </p14:xfrm>
            </p:contentPart>
          </mc:Choice>
          <mc:Fallback xmlns="">
            <p:pic>
              <p:nvPicPr>
                <p:cNvPr id="224" name="Ink 223">
                  <a:extLst>
                    <a:ext uri="{FF2B5EF4-FFF2-40B4-BE49-F238E27FC236}">
                      <a16:creationId xmlns:a16="http://schemas.microsoft.com/office/drawing/2014/main" id="{EA0E9AFC-C947-06B8-2D14-DDA58F945918}"/>
                    </a:ext>
                  </a:extLst>
                </p:cNvPr>
                <p:cNvPicPr/>
                <p:nvPr/>
              </p:nvPicPr>
              <p:blipFill>
                <a:blip r:embed="rId377"/>
                <a:stretch>
                  <a:fillRect/>
                </a:stretch>
              </p:blipFill>
              <p:spPr>
                <a:xfrm>
                  <a:off x="1742782" y="3892213"/>
                  <a:ext cx="1936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25" name="Ink 224">
                  <a:extLst>
                    <a:ext uri="{FF2B5EF4-FFF2-40B4-BE49-F238E27FC236}">
                      <a16:creationId xmlns:a16="http://schemas.microsoft.com/office/drawing/2014/main" id="{02147207-44FE-F79B-ED08-226EAFB3A220}"/>
                    </a:ext>
                  </a:extLst>
                </p14:cNvPr>
                <p14:cNvContentPartPr/>
                <p14:nvPr/>
              </p14:nvContentPartPr>
              <p14:xfrm>
                <a:off x="2050942" y="3845773"/>
                <a:ext cx="184680" cy="270360"/>
              </p14:xfrm>
            </p:contentPart>
          </mc:Choice>
          <mc:Fallback xmlns="">
            <p:pic>
              <p:nvPicPr>
                <p:cNvPr id="225" name="Ink 224">
                  <a:extLst>
                    <a:ext uri="{FF2B5EF4-FFF2-40B4-BE49-F238E27FC236}">
                      <a16:creationId xmlns:a16="http://schemas.microsoft.com/office/drawing/2014/main" id="{02147207-44FE-F79B-ED08-226EAFB3A220}"/>
                    </a:ext>
                  </a:extLst>
                </p:cNvPr>
                <p:cNvPicPr/>
                <p:nvPr/>
              </p:nvPicPr>
              <p:blipFill>
                <a:blip r:embed="rId379"/>
                <a:stretch>
                  <a:fillRect/>
                </a:stretch>
              </p:blipFill>
              <p:spPr>
                <a:xfrm>
                  <a:off x="2044822" y="3839653"/>
                  <a:ext cx="19692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26" name="Ink 225">
                  <a:extLst>
                    <a:ext uri="{FF2B5EF4-FFF2-40B4-BE49-F238E27FC236}">
                      <a16:creationId xmlns:a16="http://schemas.microsoft.com/office/drawing/2014/main" id="{1EB8E070-883E-1CBF-B0E8-E34671197E79}"/>
                    </a:ext>
                  </a:extLst>
                </p14:cNvPr>
                <p14:cNvContentPartPr/>
                <p14:nvPr/>
              </p14:nvContentPartPr>
              <p14:xfrm>
                <a:off x="2328142" y="3704293"/>
                <a:ext cx="365400" cy="391680"/>
              </p14:xfrm>
            </p:contentPart>
          </mc:Choice>
          <mc:Fallback xmlns="">
            <p:pic>
              <p:nvPicPr>
                <p:cNvPr id="226" name="Ink 225">
                  <a:extLst>
                    <a:ext uri="{FF2B5EF4-FFF2-40B4-BE49-F238E27FC236}">
                      <a16:creationId xmlns:a16="http://schemas.microsoft.com/office/drawing/2014/main" id="{1EB8E070-883E-1CBF-B0E8-E34671197E79}"/>
                    </a:ext>
                  </a:extLst>
                </p:cNvPr>
                <p:cNvPicPr/>
                <p:nvPr/>
              </p:nvPicPr>
              <p:blipFill>
                <a:blip r:embed="rId381"/>
                <a:stretch>
                  <a:fillRect/>
                </a:stretch>
              </p:blipFill>
              <p:spPr>
                <a:xfrm>
                  <a:off x="2322022" y="3698173"/>
                  <a:ext cx="377640" cy="4039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21" name="Ink 220">
                  <a:extLst>
                    <a:ext uri="{FF2B5EF4-FFF2-40B4-BE49-F238E27FC236}">
                      <a16:creationId xmlns:a16="http://schemas.microsoft.com/office/drawing/2014/main" id="{076CBCD0-3242-DD43-1160-0F49C490E669}"/>
                    </a:ext>
                  </a:extLst>
                </p14:cNvPr>
                <p14:cNvContentPartPr/>
                <p14:nvPr/>
              </p14:nvContentPartPr>
              <p14:xfrm>
                <a:off x="715342" y="3929653"/>
                <a:ext cx="176040" cy="165960"/>
              </p14:xfrm>
            </p:contentPart>
          </mc:Choice>
          <mc:Fallback xmlns="">
            <p:pic>
              <p:nvPicPr>
                <p:cNvPr id="221" name="Ink 220">
                  <a:extLst>
                    <a:ext uri="{FF2B5EF4-FFF2-40B4-BE49-F238E27FC236}">
                      <a16:creationId xmlns:a16="http://schemas.microsoft.com/office/drawing/2014/main" id="{076CBCD0-3242-DD43-1160-0F49C490E669}"/>
                    </a:ext>
                  </a:extLst>
                </p:cNvPr>
                <p:cNvPicPr/>
                <p:nvPr/>
              </p:nvPicPr>
              <p:blipFill>
                <a:blip r:embed="rId383"/>
                <a:stretch>
                  <a:fillRect/>
                </a:stretch>
              </p:blipFill>
              <p:spPr>
                <a:xfrm>
                  <a:off x="709222" y="3923533"/>
                  <a:ext cx="188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22" name="Ink 221">
                  <a:extLst>
                    <a:ext uri="{FF2B5EF4-FFF2-40B4-BE49-F238E27FC236}">
                      <a16:creationId xmlns:a16="http://schemas.microsoft.com/office/drawing/2014/main" id="{C7C3DBB8-19BE-302E-2A72-5A84A5F8D1F7}"/>
                    </a:ext>
                  </a:extLst>
                </p14:cNvPr>
                <p14:cNvContentPartPr/>
                <p14:nvPr/>
              </p14:nvContentPartPr>
              <p14:xfrm>
                <a:off x="610942" y="3821293"/>
                <a:ext cx="426960" cy="482040"/>
              </p14:xfrm>
            </p:contentPart>
          </mc:Choice>
          <mc:Fallback xmlns="">
            <p:pic>
              <p:nvPicPr>
                <p:cNvPr id="222" name="Ink 221">
                  <a:extLst>
                    <a:ext uri="{FF2B5EF4-FFF2-40B4-BE49-F238E27FC236}">
                      <a16:creationId xmlns:a16="http://schemas.microsoft.com/office/drawing/2014/main" id="{C7C3DBB8-19BE-302E-2A72-5A84A5F8D1F7}"/>
                    </a:ext>
                  </a:extLst>
                </p:cNvPr>
                <p:cNvPicPr/>
                <p:nvPr/>
              </p:nvPicPr>
              <p:blipFill>
                <a:blip r:embed="rId385"/>
                <a:stretch>
                  <a:fillRect/>
                </a:stretch>
              </p:blipFill>
              <p:spPr>
                <a:xfrm>
                  <a:off x="604822" y="3815173"/>
                  <a:ext cx="43920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28" name="Ink 227">
                  <a:extLst>
                    <a:ext uri="{FF2B5EF4-FFF2-40B4-BE49-F238E27FC236}">
                      <a16:creationId xmlns:a16="http://schemas.microsoft.com/office/drawing/2014/main" id="{5A5C4911-0BB5-96FE-0AC1-93858E03B76E}"/>
                    </a:ext>
                  </a:extLst>
                </p14:cNvPr>
                <p14:cNvContentPartPr/>
                <p14:nvPr/>
              </p14:nvContentPartPr>
              <p14:xfrm>
                <a:off x="919102" y="3831013"/>
                <a:ext cx="215640" cy="186480"/>
              </p14:xfrm>
            </p:contentPart>
          </mc:Choice>
          <mc:Fallback xmlns="">
            <p:pic>
              <p:nvPicPr>
                <p:cNvPr id="228" name="Ink 227">
                  <a:extLst>
                    <a:ext uri="{FF2B5EF4-FFF2-40B4-BE49-F238E27FC236}">
                      <a16:creationId xmlns:a16="http://schemas.microsoft.com/office/drawing/2014/main" id="{5A5C4911-0BB5-96FE-0AC1-93858E03B76E}"/>
                    </a:ext>
                  </a:extLst>
                </p:cNvPr>
                <p:cNvPicPr/>
                <p:nvPr/>
              </p:nvPicPr>
              <p:blipFill>
                <a:blip r:embed="rId387"/>
                <a:stretch>
                  <a:fillRect/>
                </a:stretch>
              </p:blipFill>
              <p:spPr>
                <a:xfrm>
                  <a:off x="912982" y="3824893"/>
                  <a:ext cx="2278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30" name="Ink 229">
                  <a:extLst>
                    <a:ext uri="{FF2B5EF4-FFF2-40B4-BE49-F238E27FC236}">
                      <a16:creationId xmlns:a16="http://schemas.microsoft.com/office/drawing/2014/main" id="{240A852B-D2EC-B73C-3C99-F8E3B43AF7B1}"/>
                    </a:ext>
                  </a:extLst>
                </p14:cNvPr>
                <p14:cNvContentPartPr/>
                <p14:nvPr/>
              </p14:nvContentPartPr>
              <p14:xfrm>
                <a:off x="816502" y="4427533"/>
                <a:ext cx="155880" cy="185040"/>
              </p14:xfrm>
            </p:contentPart>
          </mc:Choice>
          <mc:Fallback xmlns="">
            <p:pic>
              <p:nvPicPr>
                <p:cNvPr id="230" name="Ink 229">
                  <a:extLst>
                    <a:ext uri="{FF2B5EF4-FFF2-40B4-BE49-F238E27FC236}">
                      <a16:creationId xmlns:a16="http://schemas.microsoft.com/office/drawing/2014/main" id="{240A852B-D2EC-B73C-3C99-F8E3B43AF7B1}"/>
                    </a:ext>
                  </a:extLst>
                </p:cNvPr>
                <p:cNvPicPr/>
                <p:nvPr/>
              </p:nvPicPr>
              <p:blipFill>
                <a:blip r:embed="rId389"/>
                <a:stretch>
                  <a:fillRect/>
                </a:stretch>
              </p:blipFill>
              <p:spPr>
                <a:xfrm>
                  <a:off x="810382" y="4421413"/>
                  <a:ext cx="1681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1" name="Ink 230">
                  <a:extLst>
                    <a:ext uri="{FF2B5EF4-FFF2-40B4-BE49-F238E27FC236}">
                      <a16:creationId xmlns:a16="http://schemas.microsoft.com/office/drawing/2014/main" id="{7299D062-F4E0-3CB9-2A3E-51ECFED60470}"/>
                    </a:ext>
                  </a:extLst>
                </p14:cNvPr>
                <p14:cNvContentPartPr/>
                <p14:nvPr/>
              </p14:nvContentPartPr>
              <p14:xfrm>
                <a:off x="929182" y="4426453"/>
                <a:ext cx="10440" cy="256680"/>
              </p14:xfrm>
            </p:contentPart>
          </mc:Choice>
          <mc:Fallback xmlns="">
            <p:pic>
              <p:nvPicPr>
                <p:cNvPr id="231" name="Ink 230">
                  <a:extLst>
                    <a:ext uri="{FF2B5EF4-FFF2-40B4-BE49-F238E27FC236}">
                      <a16:creationId xmlns:a16="http://schemas.microsoft.com/office/drawing/2014/main" id="{7299D062-F4E0-3CB9-2A3E-51ECFED60470}"/>
                    </a:ext>
                  </a:extLst>
                </p:cNvPr>
                <p:cNvPicPr/>
                <p:nvPr/>
              </p:nvPicPr>
              <p:blipFill>
                <a:blip r:embed="rId391"/>
                <a:stretch>
                  <a:fillRect/>
                </a:stretch>
              </p:blipFill>
              <p:spPr>
                <a:xfrm>
                  <a:off x="923062" y="4420333"/>
                  <a:ext cx="226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2" name="Ink 231">
                  <a:extLst>
                    <a:ext uri="{FF2B5EF4-FFF2-40B4-BE49-F238E27FC236}">
                      <a16:creationId xmlns:a16="http://schemas.microsoft.com/office/drawing/2014/main" id="{9308957B-1E8E-B66C-BA06-F83CC8F92458}"/>
                    </a:ext>
                  </a:extLst>
                </p14:cNvPr>
                <p14:cNvContentPartPr/>
                <p14:nvPr/>
              </p14:nvContentPartPr>
              <p14:xfrm>
                <a:off x="733702" y="4336453"/>
                <a:ext cx="374040" cy="469080"/>
              </p14:xfrm>
            </p:contentPart>
          </mc:Choice>
          <mc:Fallback xmlns="">
            <p:pic>
              <p:nvPicPr>
                <p:cNvPr id="232" name="Ink 231">
                  <a:extLst>
                    <a:ext uri="{FF2B5EF4-FFF2-40B4-BE49-F238E27FC236}">
                      <a16:creationId xmlns:a16="http://schemas.microsoft.com/office/drawing/2014/main" id="{9308957B-1E8E-B66C-BA06-F83CC8F92458}"/>
                    </a:ext>
                  </a:extLst>
                </p:cNvPr>
                <p:cNvPicPr/>
                <p:nvPr/>
              </p:nvPicPr>
              <p:blipFill>
                <a:blip r:embed="rId393"/>
                <a:stretch>
                  <a:fillRect/>
                </a:stretch>
              </p:blipFill>
              <p:spPr>
                <a:xfrm>
                  <a:off x="727582" y="4330333"/>
                  <a:ext cx="38628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4" name="Ink 233">
                  <a:extLst>
                    <a:ext uri="{FF2B5EF4-FFF2-40B4-BE49-F238E27FC236}">
                      <a16:creationId xmlns:a16="http://schemas.microsoft.com/office/drawing/2014/main" id="{3A1998D1-AB1E-0475-7BEE-4B6039052501}"/>
                    </a:ext>
                  </a:extLst>
                </p14:cNvPr>
                <p14:cNvContentPartPr/>
                <p14:nvPr/>
              </p14:nvContentPartPr>
              <p14:xfrm>
                <a:off x="1549462" y="4290373"/>
                <a:ext cx="339120" cy="429120"/>
              </p14:xfrm>
            </p:contentPart>
          </mc:Choice>
          <mc:Fallback xmlns="">
            <p:pic>
              <p:nvPicPr>
                <p:cNvPr id="234" name="Ink 233">
                  <a:extLst>
                    <a:ext uri="{FF2B5EF4-FFF2-40B4-BE49-F238E27FC236}">
                      <a16:creationId xmlns:a16="http://schemas.microsoft.com/office/drawing/2014/main" id="{3A1998D1-AB1E-0475-7BEE-4B6039052501}"/>
                    </a:ext>
                  </a:extLst>
                </p:cNvPr>
                <p:cNvPicPr/>
                <p:nvPr/>
              </p:nvPicPr>
              <p:blipFill>
                <a:blip r:embed="rId395"/>
                <a:stretch>
                  <a:fillRect/>
                </a:stretch>
              </p:blipFill>
              <p:spPr>
                <a:xfrm>
                  <a:off x="1543342" y="4284253"/>
                  <a:ext cx="35136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35" name="Ink 234">
                  <a:extLst>
                    <a:ext uri="{FF2B5EF4-FFF2-40B4-BE49-F238E27FC236}">
                      <a16:creationId xmlns:a16="http://schemas.microsoft.com/office/drawing/2014/main" id="{8EF8C19D-0CE5-84AE-E298-AEE0FF2EA4A4}"/>
                    </a:ext>
                  </a:extLst>
                </p14:cNvPr>
                <p14:cNvContentPartPr/>
                <p14:nvPr/>
              </p14:nvContentPartPr>
              <p14:xfrm>
                <a:off x="2001982" y="4378213"/>
                <a:ext cx="191520" cy="204480"/>
              </p14:xfrm>
            </p:contentPart>
          </mc:Choice>
          <mc:Fallback xmlns="">
            <p:pic>
              <p:nvPicPr>
                <p:cNvPr id="235" name="Ink 234">
                  <a:extLst>
                    <a:ext uri="{FF2B5EF4-FFF2-40B4-BE49-F238E27FC236}">
                      <a16:creationId xmlns:a16="http://schemas.microsoft.com/office/drawing/2014/main" id="{8EF8C19D-0CE5-84AE-E298-AEE0FF2EA4A4}"/>
                    </a:ext>
                  </a:extLst>
                </p:cNvPr>
                <p:cNvPicPr/>
                <p:nvPr/>
              </p:nvPicPr>
              <p:blipFill>
                <a:blip r:embed="rId397"/>
                <a:stretch>
                  <a:fillRect/>
                </a:stretch>
              </p:blipFill>
              <p:spPr>
                <a:xfrm>
                  <a:off x="1995862" y="4372093"/>
                  <a:ext cx="2037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36" name="Ink 235">
                  <a:extLst>
                    <a:ext uri="{FF2B5EF4-FFF2-40B4-BE49-F238E27FC236}">
                      <a16:creationId xmlns:a16="http://schemas.microsoft.com/office/drawing/2014/main" id="{52F125CE-FE79-7E4D-1D28-8BE530D229A2}"/>
                    </a:ext>
                  </a:extLst>
                </p14:cNvPr>
                <p14:cNvContentPartPr/>
                <p14:nvPr/>
              </p14:nvContentPartPr>
              <p14:xfrm>
                <a:off x="2312302" y="4328893"/>
                <a:ext cx="78840" cy="207720"/>
              </p14:xfrm>
            </p:contentPart>
          </mc:Choice>
          <mc:Fallback xmlns="">
            <p:pic>
              <p:nvPicPr>
                <p:cNvPr id="236" name="Ink 235">
                  <a:extLst>
                    <a:ext uri="{FF2B5EF4-FFF2-40B4-BE49-F238E27FC236}">
                      <a16:creationId xmlns:a16="http://schemas.microsoft.com/office/drawing/2014/main" id="{52F125CE-FE79-7E4D-1D28-8BE530D229A2}"/>
                    </a:ext>
                  </a:extLst>
                </p:cNvPr>
                <p:cNvPicPr/>
                <p:nvPr/>
              </p:nvPicPr>
              <p:blipFill>
                <a:blip r:embed="rId399"/>
                <a:stretch>
                  <a:fillRect/>
                </a:stretch>
              </p:blipFill>
              <p:spPr>
                <a:xfrm>
                  <a:off x="2306182" y="4322773"/>
                  <a:ext cx="910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37" name="Ink 236">
                  <a:extLst>
                    <a:ext uri="{FF2B5EF4-FFF2-40B4-BE49-F238E27FC236}">
                      <a16:creationId xmlns:a16="http://schemas.microsoft.com/office/drawing/2014/main" id="{6DA1E6C5-33AD-7A3F-A873-8F22AC084F85}"/>
                    </a:ext>
                  </a:extLst>
                </p14:cNvPr>
                <p14:cNvContentPartPr/>
                <p14:nvPr/>
              </p14:nvContentPartPr>
              <p14:xfrm>
                <a:off x="2497342" y="4312333"/>
                <a:ext cx="356760" cy="235800"/>
              </p14:xfrm>
            </p:contentPart>
          </mc:Choice>
          <mc:Fallback xmlns="">
            <p:pic>
              <p:nvPicPr>
                <p:cNvPr id="237" name="Ink 236">
                  <a:extLst>
                    <a:ext uri="{FF2B5EF4-FFF2-40B4-BE49-F238E27FC236}">
                      <a16:creationId xmlns:a16="http://schemas.microsoft.com/office/drawing/2014/main" id="{6DA1E6C5-33AD-7A3F-A873-8F22AC084F85}"/>
                    </a:ext>
                  </a:extLst>
                </p:cNvPr>
                <p:cNvPicPr/>
                <p:nvPr/>
              </p:nvPicPr>
              <p:blipFill>
                <a:blip r:embed="rId401"/>
                <a:stretch>
                  <a:fillRect/>
                </a:stretch>
              </p:blipFill>
              <p:spPr>
                <a:xfrm>
                  <a:off x="2491222" y="4306213"/>
                  <a:ext cx="369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38" name="Ink 237">
                  <a:extLst>
                    <a:ext uri="{FF2B5EF4-FFF2-40B4-BE49-F238E27FC236}">
                      <a16:creationId xmlns:a16="http://schemas.microsoft.com/office/drawing/2014/main" id="{17F17C71-EDF0-D1A2-1631-C3F48B9D6742}"/>
                    </a:ext>
                  </a:extLst>
                </p14:cNvPr>
                <p14:cNvContentPartPr/>
                <p14:nvPr/>
              </p14:nvContentPartPr>
              <p14:xfrm>
                <a:off x="2248222" y="4200373"/>
                <a:ext cx="63000" cy="28440"/>
              </p14:xfrm>
            </p:contentPart>
          </mc:Choice>
          <mc:Fallback xmlns="">
            <p:pic>
              <p:nvPicPr>
                <p:cNvPr id="238" name="Ink 237">
                  <a:extLst>
                    <a:ext uri="{FF2B5EF4-FFF2-40B4-BE49-F238E27FC236}">
                      <a16:creationId xmlns:a16="http://schemas.microsoft.com/office/drawing/2014/main" id="{17F17C71-EDF0-D1A2-1631-C3F48B9D6742}"/>
                    </a:ext>
                  </a:extLst>
                </p:cNvPr>
                <p:cNvPicPr/>
                <p:nvPr/>
              </p:nvPicPr>
              <p:blipFill>
                <a:blip r:embed="rId403"/>
                <a:stretch>
                  <a:fillRect/>
                </a:stretch>
              </p:blipFill>
              <p:spPr>
                <a:xfrm>
                  <a:off x="2242102" y="4194253"/>
                  <a:ext cx="75240" cy="40680"/>
                </a:xfrm>
                <a:prstGeom prst="rect">
                  <a:avLst/>
                </a:prstGeom>
              </p:spPr>
            </p:pic>
          </mc:Fallback>
        </mc:AlternateContent>
      </p:grpSp>
      <p:grpSp>
        <p:nvGrpSpPr>
          <p:cNvPr id="249" name="Group 248">
            <a:extLst>
              <a:ext uri="{FF2B5EF4-FFF2-40B4-BE49-F238E27FC236}">
                <a16:creationId xmlns:a16="http://schemas.microsoft.com/office/drawing/2014/main" id="{77BD8949-026C-88BE-DD42-73DD856FFD8D}"/>
              </a:ext>
            </a:extLst>
          </p:cNvPr>
          <p:cNvGrpSpPr/>
          <p:nvPr/>
        </p:nvGrpSpPr>
        <p:grpSpPr>
          <a:xfrm>
            <a:off x="3162262" y="3931093"/>
            <a:ext cx="1501560" cy="588960"/>
            <a:chOff x="3162262" y="3931093"/>
            <a:chExt cx="1501560" cy="588960"/>
          </a:xfrm>
        </p:grpSpPr>
        <mc:AlternateContent xmlns:mc="http://schemas.openxmlformats.org/markup-compatibility/2006" xmlns:p14="http://schemas.microsoft.com/office/powerpoint/2010/main">
          <mc:Choice Requires="p14">
            <p:contentPart p14:bwMode="auto" r:id="rId404">
              <p14:nvContentPartPr>
                <p14:cNvPr id="240" name="Ink 239">
                  <a:extLst>
                    <a:ext uri="{FF2B5EF4-FFF2-40B4-BE49-F238E27FC236}">
                      <a16:creationId xmlns:a16="http://schemas.microsoft.com/office/drawing/2014/main" id="{8147D0D9-FCD0-FFDF-52DA-4CE3325C0F30}"/>
                    </a:ext>
                  </a:extLst>
                </p14:cNvPr>
                <p14:cNvContentPartPr/>
                <p14:nvPr/>
              </p14:nvContentPartPr>
              <p14:xfrm>
                <a:off x="3162262" y="4376413"/>
                <a:ext cx="259920" cy="33840"/>
              </p14:xfrm>
            </p:contentPart>
          </mc:Choice>
          <mc:Fallback xmlns="">
            <p:pic>
              <p:nvPicPr>
                <p:cNvPr id="240" name="Ink 239">
                  <a:extLst>
                    <a:ext uri="{FF2B5EF4-FFF2-40B4-BE49-F238E27FC236}">
                      <a16:creationId xmlns:a16="http://schemas.microsoft.com/office/drawing/2014/main" id="{8147D0D9-FCD0-FFDF-52DA-4CE3325C0F30}"/>
                    </a:ext>
                  </a:extLst>
                </p:cNvPr>
                <p:cNvPicPr/>
                <p:nvPr/>
              </p:nvPicPr>
              <p:blipFill>
                <a:blip r:embed="rId405"/>
                <a:stretch>
                  <a:fillRect/>
                </a:stretch>
              </p:blipFill>
              <p:spPr>
                <a:xfrm>
                  <a:off x="3156142" y="4370293"/>
                  <a:ext cx="272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41" name="Ink 240">
                  <a:extLst>
                    <a:ext uri="{FF2B5EF4-FFF2-40B4-BE49-F238E27FC236}">
                      <a16:creationId xmlns:a16="http://schemas.microsoft.com/office/drawing/2014/main" id="{7C09F615-D248-F3CF-F1A5-96EB3E70D657}"/>
                    </a:ext>
                  </a:extLst>
                </p14:cNvPr>
                <p14:cNvContentPartPr/>
                <p14:nvPr/>
              </p14:nvContentPartPr>
              <p14:xfrm>
                <a:off x="3290422" y="4265893"/>
                <a:ext cx="261360" cy="254160"/>
              </p14:xfrm>
            </p:contentPart>
          </mc:Choice>
          <mc:Fallback xmlns="">
            <p:pic>
              <p:nvPicPr>
                <p:cNvPr id="241" name="Ink 240">
                  <a:extLst>
                    <a:ext uri="{FF2B5EF4-FFF2-40B4-BE49-F238E27FC236}">
                      <a16:creationId xmlns:a16="http://schemas.microsoft.com/office/drawing/2014/main" id="{7C09F615-D248-F3CF-F1A5-96EB3E70D657}"/>
                    </a:ext>
                  </a:extLst>
                </p:cNvPr>
                <p:cNvPicPr/>
                <p:nvPr/>
              </p:nvPicPr>
              <p:blipFill>
                <a:blip r:embed="rId407"/>
                <a:stretch>
                  <a:fillRect/>
                </a:stretch>
              </p:blipFill>
              <p:spPr>
                <a:xfrm>
                  <a:off x="3284302" y="4259773"/>
                  <a:ext cx="2736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2" name="Ink 241">
                  <a:extLst>
                    <a:ext uri="{FF2B5EF4-FFF2-40B4-BE49-F238E27FC236}">
                      <a16:creationId xmlns:a16="http://schemas.microsoft.com/office/drawing/2014/main" id="{89E92128-CA1C-9F6B-0123-B3670196E5CF}"/>
                    </a:ext>
                  </a:extLst>
                </p14:cNvPr>
                <p14:cNvContentPartPr/>
                <p14:nvPr/>
              </p14:nvContentPartPr>
              <p14:xfrm>
                <a:off x="3669862" y="4278853"/>
                <a:ext cx="149760" cy="178560"/>
              </p14:xfrm>
            </p:contentPart>
          </mc:Choice>
          <mc:Fallback xmlns="">
            <p:pic>
              <p:nvPicPr>
                <p:cNvPr id="242" name="Ink 241">
                  <a:extLst>
                    <a:ext uri="{FF2B5EF4-FFF2-40B4-BE49-F238E27FC236}">
                      <a16:creationId xmlns:a16="http://schemas.microsoft.com/office/drawing/2014/main" id="{89E92128-CA1C-9F6B-0123-B3670196E5CF}"/>
                    </a:ext>
                  </a:extLst>
                </p:cNvPr>
                <p:cNvPicPr/>
                <p:nvPr/>
              </p:nvPicPr>
              <p:blipFill>
                <a:blip r:embed="rId409"/>
                <a:stretch>
                  <a:fillRect/>
                </a:stretch>
              </p:blipFill>
              <p:spPr>
                <a:xfrm>
                  <a:off x="3663742" y="4272733"/>
                  <a:ext cx="16200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3" name="Ink 242">
                  <a:extLst>
                    <a:ext uri="{FF2B5EF4-FFF2-40B4-BE49-F238E27FC236}">
                      <a16:creationId xmlns:a16="http://schemas.microsoft.com/office/drawing/2014/main" id="{32253B3E-FA1E-7640-AF78-77A364A9D9F1}"/>
                    </a:ext>
                  </a:extLst>
                </p14:cNvPr>
                <p14:cNvContentPartPr/>
                <p14:nvPr/>
              </p14:nvContentPartPr>
              <p14:xfrm>
                <a:off x="3853822" y="4265893"/>
                <a:ext cx="118800" cy="164880"/>
              </p14:xfrm>
            </p:contentPart>
          </mc:Choice>
          <mc:Fallback xmlns="">
            <p:pic>
              <p:nvPicPr>
                <p:cNvPr id="243" name="Ink 242">
                  <a:extLst>
                    <a:ext uri="{FF2B5EF4-FFF2-40B4-BE49-F238E27FC236}">
                      <a16:creationId xmlns:a16="http://schemas.microsoft.com/office/drawing/2014/main" id="{32253B3E-FA1E-7640-AF78-77A364A9D9F1}"/>
                    </a:ext>
                  </a:extLst>
                </p:cNvPr>
                <p:cNvPicPr/>
                <p:nvPr/>
              </p:nvPicPr>
              <p:blipFill>
                <a:blip r:embed="rId411"/>
                <a:stretch>
                  <a:fillRect/>
                </a:stretch>
              </p:blipFill>
              <p:spPr>
                <a:xfrm>
                  <a:off x="3847702" y="4259773"/>
                  <a:ext cx="1310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4" name="Ink 243">
                  <a:extLst>
                    <a:ext uri="{FF2B5EF4-FFF2-40B4-BE49-F238E27FC236}">
                      <a16:creationId xmlns:a16="http://schemas.microsoft.com/office/drawing/2014/main" id="{1C74FC72-2336-459E-9BEB-E5B284A3DF2B}"/>
                    </a:ext>
                  </a:extLst>
                </p14:cNvPr>
                <p14:cNvContentPartPr/>
                <p14:nvPr/>
              </p14:nvContentPartPr>
              <p14:xfrm>
                <a:off x="4020502" y="4240333"/>
                <a:ext cx="134280" cy="167040"/>
              </p14:xfrm>
            </p:contentPart>
          </mc:Choice>
          <mc:Fallback xmlns="">
            <p:pic>
              <p:nvPicPr>
                <p:cNvPr id="244" name="Ink 243">
                  <a:extLst>
                    <a:ext uri="{FF2B5EF4-FFF2-40B4-BE49-F238E27FC236}">
                      <a16:creationId xmlns:a16="http://schemas.microsoft.com/office/drawing/2014/main" id="{1C74FC72-2336-459E-9BEB-E5B284A3DF2B}"/>
                    </a:ext>
                  </a:extLst>
                </p:cNvPr>
                <p:cNvPicPr/>
                <p:nvPr/>
              </p:nvPicPr>
              <p:blipFill>
                <a:blip r:embed="rId413"/>
                <a:stretch>
                  <a:fillRect/>
                </a:stretch>
              </p:blipFill>
              <p:spPr>
                <a:xfrm>
                  <a:off x="4014382" y="4234213"/>
                  <a:ext cx="146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45" name="Ink 244">
                  <a:extLst>
                    <a:ext uri="{FF2B5EF4-FFF2-40B4-BE49-F238E27FC236}">
                      <a16:creationId xmlns:a16="http://schemas.microsoft.com/office/drawing/2014/main" id="{38DBC652-D0DB-35D8-B0CA-8F01411464A2}"/>
                    </a:ext>
                  </a:extLst>
                </p14:cNvPr>
                <p14:cNvContentPartPr/>
                <p14:nvPr/>
              </p14:nvContentPartPr>
              <p14:xfrm>
                <a:off x="4150102" y="3931093"/>
                <a:ext cx="212760" cy="451800"/>
              </p14:xfrm>
            </p:contentPart>
          </mc:Choice>
          <mc:Fallback xmlns="">
            <p:pic>
              <p:nvPicPr>
                <p:cNvPr id="245" name="Ink 244">
                  <a:extLst>
                    <a:ext uri="{FF2B5EF4-FFF2-40B4-BE49-F238E27FC236}">
                      <a16:creationId xmlns:a16="http://schemas.microsoft.com/office/drawing/2014/main" id="{38DBC652-D0DB-35D8-B0CA-8F01411464A2}"/>
                    </a:ext>
                  </a:extLst>
                </p:cNvPr>
                <p:cNvPicPr/>
                <p:nvPr/>
              </p:nvPicPr>
              <p:blipFill>
                <a:blip r:embed="rId415"/>
                <a:stretch>
                  <a:fillRect/>
                </a:stretch>
              </p:blipFill>
              <p:spPr>
                <a:xfrm>
                  <a:off x="4143982" y="3924973"/>
                  <a:ext cx="22500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46" name="Ink 245">
                  <a:extLst>
                    <a:ext uri="{FF2B5EF4-FFF2-40B4-BE49-F238E27FC236}">
                      <a16:creationId xmlns:a16="http://schemas.microsoft.com/office/drawing/2014/main" id="{66679A0C-020E-D837-9498-4D00824733E6}"/>
                    </a:ext>
                  </a:extLst>
                </p14:cNvPr>
                <p14:cNvContentPartPr/>
                <p14:nvPr/>
              </p14:nvContentPartPr>
              <p14:xfrm>
                <a:off x="4357102" y="4177693"/>
                <a:ext cx="95400" cy="156960"/>
              </p14:xfrm>
            </p:contentPart>
          </mc:Choice>
          <mc:Fallback xmlns="">
            <p:pic>
              <p:nvPicPr>
                <p:cNvPr id="246" name="Ink 245">
                  <a:extLst>
                    <a:ext uri="{FF2B5EF4-FFF2-40B4-BE49-F238E27FC236}">
                      <a16:creationId xmlns:a16="http://schemas.microsoft.com/office/drawing/2014/main" id="{66679A0C-020E-D837-9498-4D00824733E6}"/>
                    </a:ext>
                  </a:extLst>
                </p:cNvPr>
                <p:cNvPicPr/>
                <p:nvPr/>
              </p:nvPicPr>
              <p:blipFill>
                <a:blip r:embed="rId417"/>
                <a:stretch>
                  <a:fillRect/>
                </a:stretch>
              </p:blipFill>
              <p:spPr>
                <a:xfrm>
                  <a:off x="4350982" y="4171573"/>
                  <a:ext cx="1076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47" name="Ink 246">
                  <a:extLst>
                    <a:ext uri="{FF2B5EF4-FFF2-40B4-BE49-F238E27FC236}">
                      <a16:creationId xmlns:a16="http://schemas.microsoft.com/office/drawing/2014/main" id="{3556013A-A578-E87F-D956-1C4ED9DE4FE6}"/>
                    </a:ext>
                  </a:extLst>
                </p14:cNvPr>
                <p14:cNvContentPartPr/>
                <p14:nvPr/>
              </p14:nvContentPartPr>
              <p14:xfrm>
                <a:off x="4529542" y="4170853"/>
                <a:ext cx="134280" cy="128880"/>
              </p14:xfrm>
            </p:contentPart>
          </mc:Choice>
          <mc:Fallback xmlns="">
            <p:pic>
              <p:nvPicPr>
                <p:cNvPr id="247" name="Ink 246">
                  <a:extLst>
                    <a:ext uri="{FF2B5EF4-FFF2-40B4-BE49-F238E27FC236}">
                      <a16:creationId xmlns:a16="http://schemas.microsoft.com/office/drawing/2014/main" id="{3556013A-A578-E87F-D956-1C4ED9DE4FE6}"/>
                    </a:ext>
                  </a:extLst>
                </p:cNvPr>
                <p:cNvPicPr/>
                <p:nvPr/>
              </p:nvPicPr>
              <p:blipFill>
                <a:blip r:embed="rId419"/>
                <a:stretch>
                  <a:fillRect/>
                </a:stretch>
              </p:blipFill>
              <p:spPr>
                <a:xfrm>
                  <a:off x="4523422" y="4164733"/>
                  <a:ext cx="146520" cy="141120"/>
                </a:xfrm>
                <a:prstGeom prst="rect">
                  <a:avLst/>
                </a:prstGeom>
              </p:spPr>
            </p:pic>
          </mc:Fallback>
        </mc:AlternateContent>
      </p:grpSp>
      <p:grpSp>
        <p:nvGrpSpPr>
          <p:cNvPr id="262" name="Group 261">
            <a:extLst>
              <a:ext uri="{FF2B5EF4-FFF2-40B4-BE49-F238E27FC236}">
                <a16:creationId xmlns:a16="http://schemas.microsoft.com/office/drawing/2014/main" id="{82844DBB-26AE-5132-5C36-DAB333D4FC5B}"/>
              </a:ext>
            </a:extLst>
          </p:cNvPr>
          <p:cNvGrpSpPr/>
          <p:nvPr/>
        </p:nvGrpSpPr>
        <p:grpSpPr>
          <a:xfrm>
            <a:off x="4885942" y="3798973"/>
            <a:ext cx="1189440" cy="515880"/>
            <a:chOff x="4885942" y="3798973"/>
            <a:chExt cx="1189440" cy="515880"/>
          </a:xfrm>
        </p:grpSpPr>
        <mc:AlternateContent xmlns:mc="http://schemas.openxmlformats.org/markup-compatibility/2006" xmlns:p14="http://schemas.microsoft.com/office/powerpoint/2010/main">
          <mc:Choice Requires="p14">
            <p:contentPart p14:bwMode="auto" r:id="rId420">
              <p14:nvContentPartPr>
                <p14:cNvPr id="248" name="Ink 247">
                  <a:extLst>
                    <a:ext uri="{FF2B5EF4-FFF2-40B4-BE49-F238E27FC236}">
                      <a16:creationId xmlns:a16="http://schemas.microsoft.com/office/drawing/2014/main" id="{B093F6B8-C825-B5BE-7945-638AA6A63D9B}"/>
                    </a:ext>
                  </a:extLst>
                </p14:cNvPr>
                <p14:cNvContentPartPr/>
                <p14:nvPr/>
              </p14:nvContentPartPr>
              <p14:xfrm>
                <a:off x="4885942" y="4093093"/>
                <a:ext cx="101520" cy="221760"/>
              </p14:xfrm>
            </p:contentPart>
          </mc:Choice>
          <mc:Fallback xmlns="">
            <p:pic>
              <p:nvPicPr>
                <p:cNvPr id="248" name="Ink 247">
                  <a:extLst>
                    <a:ext uri="{FF2B5EF4-FFF2-40B4-BE49-F238E27FC236}">
                      <a16:creationId xmlns:a16="http://schemas.microsoft.com/office/drawing/2014/main" id="{B093F6B8-C825-B5BE-7945-638AA6A63D9B}"/>
                    </a:ext>
                  </a:extLst>
                </p:cNvPr>
                <p:cNvPicPr/>
                <p:nvPr/>
              </p:nvPicPr>
              <p:blipFill>
                <a:blip r:embed="rId421"/>
                <a:stretch>
                  <a:fillRect/>
                </a:stretch>
              </p:blipFill>
              <p:spPr>
                <a:xfrm>
                  <a:off x="4879822" y="4086973"/>
                  <a:ext cx="1137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0" name="Ink 249">
                  <a:extLst>
                    <a:ext uri="{FF2B5EF4-FFF2-40B4-BE49-F238E27FC236}">
                      <a16:creationId xmlns:a16="http://schemas.microsoft.com/office/drawing/2014/main" id="{2EC8E502-F120-67E0-58B5-BB28D3443A98}"/>
                    </a:ext>
                  </a:extLst>
                </p14:cNvPr>
                <p14:cNvContentPartPr/>
                <p14:nvPr/>
              </p14:nvContentPartPr>
              <p14:xfrm>
                <a:off x="4960102" y="4126213"/>
                <a:ext cx="134280" cy="167400"/>
              </p14:xfrm>
            </p:contentPart>
          </mc:Choice>
          <mc:Fallback xmlns="">
            <p:pic>
              <p:nvPicPr>
                <p:cNvPr id="250" name="Ink 249">
                  <a:extLst>
                    <a:ext uri="{FF2B5EF4-FFF2-40B4-BE49-F238E27FC236}">
                      <a16:creationId xmlns:a16="http://schemas.microsoft.com/office/drawing/2014/main" id="{2EC8E502-F120-67E0-58B5-BB28D3443A98}"/>
                    </a:ext>
                  </a:extLst>
                </p:cNvPr>
                <p:cNvPicPr/>
                <p:nvPr/>
              </p:nvPicPr>
              <p:blipFill>
                <a:blip r:embed="rId423"/>
                <a:stretch>
                  <a:fillRect/>
                </a:stretch>
              </p:blipFill>
              <p:spPr>
                <a:xfrm>
                  <a:off x="4953982" y="4120093"/>
                  <a:ext cx="146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1" name="Ink 250">
                  <a:extLst>
                    <a:ext uri="{FF2B5EF4-FFF2-40B4-BE49-F238E27FC236}">
                      <a16:creationId xmlns:a16="http://schemas.microsoft.com/office/drawing/2014/main" id="{DD02B603-E734-FE31-B65E-B352E834C11C}"/>
                    </a:ext>
                  </a:extLst>
                </p14:cNvPr>
                <p14:cNvContentPartPr/>
                <p14:nvPr/>
              </p14:nvContentPartPr>
              <p14:xfrm>
                <a:off x="5123902" y="4129813"/>
                <a:ext cx="94680" cy="149040"/>
              </p14:xfrm>
            </p:contentPart>
          </mc:Choice>
          <mc:Fallback xmlns="">
            <p:pic>
              <p:nvPicPr>
                <p:cNvPr id="251" name="Ink 250">
                  <a:extLst>
                    <a:ext uri="{FF2B5EF4-FFF2-40B4-BE49-F238E27FC236}">
                      <a16:creationId xmlns:a16="http://schemas.microsoft.com/office/drawing/2014/main" id="{DD02B603-E734-FE31-B65E-B352E834C11C}"/>
                    </a:ext>
                  </a:extLst>
                </p:cNvPr>
                <p:cNvPicPr/>
                <p:nvPr/>
              </p:nvPicPr>
              <p:blipFill>
                <a:blip r:embed="rId425"/>
                <a:stretch>
                  <a:fillRect/>
                </a:stretch>
              </p:blipFill>
              <p:spPr>
                <a:xfrm>
                  <a:off x="5117782" y="4123693"/>
                  <a:ext cx="106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52" name="Ink 251">
                  <a:extLst>
                    <a:ext uri="{FF2B5EF4-FFF2-40B4-BE49-F238E27FC236}">
                      <a16:creationId xmlns:a16="http://schemas.microsoft.com/office/drawing/2014/main" id="{8D2CBFD3-8520-BB10-BE21-571919C66AB6}"/>
                    </a:ext>
                  </a:extLst>
                </p14:cNvPr>
                <p14:cNvContentPartPr/>
                <p14:nvPr/>
              </p14:nvContentPartPr>
              <p14:xfrm>
                <a:off x="5135422" y="4174813"/>
                <a:ext cx="360" cy="360"/>
              </p14:xfrm>
            </p:contentPart>
          </mc:Choice>
          <mc:Fallback xmlns="">
            <p:pic>
              <p:nvPicPr>
                <p:cNvPr id="252" name="Ink 251">
                  <a:extLst>
                    <a:ext uri="{FF2B5EF4-FFF2-40B4-BE49-F238E27FC236}">
                      <a16:creationId xmlns:a16="http://schemas.microsoft.com/office/drawing/2014/main" id="{8D2CBFD3-8520-BB10-BE21-571919C66AB6}"/>
                    </a:ext>
                  </a:extLst>
                </p:cNvPr>
                <p:cNvPicPr/>
                <p:nvPr/>
              </p:nvPicPr>
              <p:blipFill>
                <a:blip r:embed="rId427"/>
                <a:stretch>
                  <a:fillRect/>
                </a:stretch>
              </p:blipFill>
              <p:spPr>
                <a:xfrm>
                  <a:off x="5129302" y="41686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3" name="Ink 252">
                  <a:extLst>
                    <a:ext uri="{FF2B5EF4-FFF2-40B4-BE49-F238E27FC236}">
                      <a16:creationId xmlns:a16="http://schemas.microsoft.com/office/drawing/2014/main" id="{72189F3D-46CE-89B9-1C1F-C406BF169B45}"/>
                    </a:ext>
                  </a:extLst>
                </p14:cNvPr>
                <p14:cNvContentPartPr/>
                <p14:nvPr/>
              </p14:nvContentPartPr>
              <p14:xfrm>
                <a:off x="5135422" y="4132693"/>
                <a:ext cx="135720" cy="119520"/>
              </p14:xfrm>
            </p:contentPart>
          </mc:Choice>
          <mc:Fallback xmlns="">
            <p:pic>
              <p:nvPicPr>
                <p:cNvPr id="253" name="Ink 252">
                  <a:extLst>
                    <a:ext uri="{FF2B5EF4-FFF2-40B4-BE49-F238E27FC236}">
                      <a16:creationId xmlns:a16="http://schemas.microsoft.com/office/drawing/2014/main" id="{72189F3D-46CE-89B9-1C1F-C406BF169B45}"/>
                    </a:ext>
                  </a:extLst>
                </p:cNvPr>
                <p:cNvPicPr/>
                <p:nvPr/>
              </p:nvPicPr>
              <p:blipFill>
                <a:blip r:embed="rId429"/>
                <a:stretch>
                  <a:fillRect/>
                </a:stretch>
              </p:blipFill>
              <p:spPr>
                <a:xfrm>
                  <a:off x="5129302" y="4126573"/>
                  <a:ext cx="1479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54" name="Ink 253">
                  <a:extLst>
                    <a:ext uri="{FF2B5EF4-FFF2-40B4-BE49-F238E27FC236}">
                      <a16:creationId xmlns:a16="http://schemas.microsoft.com/office/drawing/2014/main" id="{EFF2324A-402D-95C3-8B79-85B6C9954AC1}"/>
                    </a:ext>
                  </a:extLst>
                </p14:cNvPr>
                <p14:cNvContentPartPr/>
                <p14:nvPr/>
              </p14:nvContentPartPr>
              <p14:xfrm>
                <a:off x="5305342" y="3950173"/>
                <a:ext cx="11880" cy="48960"/>
              </p14:xfrm>
            </p:contentPart>
          </mc:Choice>
          <mc:Fallback xmlns="">
            <p:pic>
              <p:nvPicPr>
                <p:cNvPr id="254" name="Ink 253">
                  <a:extLst>
                    <a:ext uri="{FF2B5EF4-FFF2-40B4-BE49-F238E27FC236}">
                      <a16:creationId xmlns:a16="http://schemas.microsoft.com/office/drawing/2014/main" id="{EFF2324A-402D-95C3-8B79-85B6C9954AC1}"/>
                    </a:ext>
                  </a:extLst>
                </p:cNvPr>
                <p:cNvPicPr/>
                <p:nvPr/>
              </p:nvPicPr>
              <p:blipFill>
                <a:blip r:embed="rId431"/>
                <a:stretch>
                  <a:fillRect/>
                </a:stretch>
              </p:blipFill>
              <p:spPr>
                <a:xfrm>
                  <a:off x="5299222" y="3944053"/>
                  <a:ext cx="24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55" name="Ink 254">
                  <a:extLst>
                    <a:ext uri="{FF2B5EF4-FFF2-40B4-BE49-F238E27FC236}">
                      <a16:creationId xmlns:a16="http://schemas.microsoft.com/office/drawing/2014/main" id="{8D3FAF4A-5D03-D2B5-5D14-F782AE05956D}"/>
                    </a:ext>
                  </a:extLst>
                </p14:cNvPr>
                <p14:cNvContentPartPr/>
                <p14:nvPr/>
              </p14:nvContentPartPr>
              <p14:xfrm>
                <a:off x="5326582" y="4106773"/>
                <a:ext cx="148680" cy="162360"/>
              </p14:xfrm>
            </p:contentPart>
          </mc:Choice>
          <mc:Fallback xmlns="">
            <p:pic>
              <p:nvPicPr>
                <p:cNvPr id="255" name="Ink 254">
                  <a:extLst>
                    <a:ext uri="{FF2B5EF4-FFF2-40B4-BE49-F238E27FC236}">
                      <a16:creationId xmlns:a16="http://schemas.microsoft.com/office/drawing/2014/main" id="{8D3FAF4A-5D03-D2B5-5D14-F782AE05956D}"/>
                    </a:ext>
                  </a:extLst>
                </p:cNvPr>
                <p:cNvPicPr/>
                <p:nvPr/>
              </p:nvPicPr>
              <p:blipFill>
                <a:blip r:embed="rId433"/>
                <a:stretch>
                  <a:fillRect/>
                </a:stretch>
              </p:blipFill>
              <p:spPr>
                <a:xfrm>
                  <a:off x="5320462" y="4100653"/>
                  <a:ext cx="16092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56" name="Ink 255">
                  <a:extLst>
                    <a:ext uri="{FF2B5EF4-FFF2-40B4-BE49-F238E27FC236}">
                      <a16:creationId xmlns:a16="http://schemas.microsoft.com/office/drawing/2014/main" id="{3C73EA5E-E35A-18DD-6517-1D145CD688C1}"/>
                    </a:ext>
                  </a:extLst>
                </p14:cNvPr>
                <p14:cNvContentPartPr/>
                <p14:nvPr/>
              </p14:nvContentPartPr>
              <p14:xfrm>
                <a:off x="5536102" y="3919573"/>
                <a:ext cx="10440" cy="341640"/>
              </p14:xfrm>
            </p:contentPart>
          </mc:Choice>
          <mc:Fallback xmlns="">
            <p:pic>
              <p:nvPicPr>
                <p:cNvPr id="256" name="Ink 255">
                  <a:extLst>
                    <a:ext uri="{FF2B5EF4-FFF2-40B4-BE49-F238E27FC236}">
                      <a16:creationId xmlns:a16="http://schemas.microsoft.com/office/drawing/2014/main" id="{3C73EA5E-E35A-18DD-6517-1D145CD688C1}"/>
                    </a:ext>
                  </a:extLst>
                </p:cNvPr>
                <p:cNvPicPr/>
                <p:nvPr/>
              </p:nvPicPr>
              <p:blipFill>
                <a:blip r:embed="rId435"/>
                <a:stretch>
                  <a:fillRect/>
                </a:stretch>
              </p:blipFill>
              <p:spPr>
                <a:xfrm>
                  <a:off x="5529982" y="3913453"/>
                  <a:ext cx="226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57" name="Ink 256">
                  <a:extLst>
                    <a:ext uri="{FF2B5EF4-FFF2-40B4-BE49-F238E27FC236}">
                      <a16:creationId xmlns:a16="http://schemas.microsoft.com/office/drawing/2014/main" id="{EA84D718-92BF-2F77-B343-DA6732153857}"/>
                    </a:ext>
                  </a:extLst>
                </p14:cNvPr>
                <p14:cNvContentPartPr/>
                <p14:nvPr/>
              </p14:nvContentPartPr>
              <p14:xfrm>
                <a:off x="5504782" y="4142773"/>
                <a:ext cx="172800" cy="51840"/>
              </p14:xfrm>
            </p:contentPart>
          </mc:Choice>
          <mc:Fallback xmlns="">
            <p:pic>
              <p:nvPicPr>
                <p:cNvPr id="257" name="Ink 256">
                  <a:extLst>
                    <a:ext uri="{FF2B5EF4-FFF2-40B4-BE49-F238E27FC236}">
                      <a16:creationId xmlns:a16="http://schemas.microsoft.com/office/drawing/2014/main" id="{EA84D718-92BF-2F77-B343-DA6732153857}"/>
                    </a:ext>
                  </a:extLst>
                </p:cNvPr>
                <p:cNvPicPr/>
                <p:nvPr/>
              </p:nvPicPr>
              <p:blipFill>
                <a:blip r:embed="rId437"/>
                <a:stretch>
                  <a:fillRect/>
                </a:stretch>
              </p:blipFill>
              <p:spPr>
                <a:xfrm>
                  <a:off x="5498662" y="4136653"/>
                  <a:ext cx="1850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58" name="Ink 257">
                  <a:extLst>
                    <a:ext uri="{FF2B5EF4-FFF2-40B4-BE49-F238E27FC236}">
                      <a16:creationId xmlns:a16="http://schemas.microsoft.com/office/drawing/2014/main" id="{F11FC6CC-BBF3-CE2E-525B-AD7087ABAF66}"/>
                    </a:ext>
                  </a:extLst>
                </p14:cNvPr>
                <p14:cNvContentPartPr/>
                <p14:nvPr/>
              </p14:nvContentPartPr>
              <p14:xfrm>
                <a:off x="5704582" y="4078693"/>
                <a:ext cx="21600" cy="149040"/>
              </p14:xfrm>
            </p:contentPart>
          </mc:Choice>
          <mc:Fallback xmlns="">
            <p:pic>
              <p:nvPicPr>
                <p:cNvPr id="258" name="Ink 257">
                  <a:extLst>
                    <a:ext uri="{FF2B5EF4-FFF2-40B4-BE49-F238E27FC236}">
                      <a16:creationId xmlns:a16="http://schemas.microsoft.com/office/drawing/2014/main" id="{F11FC6CC-BBF3-CE2E-525B-AD7087ABAF66}"/>
                    </a:ext>
                  </a:extLst>
                </p:cNvPr>
                <p:cNvPicPr/>
                <p:nvPr/>
              </p:nvPicPr>
              <p:blipFill>
                <a:blip r:embed="rId439"/>
                <a:stretch>
                  <a:fillRect/>
                </a:stretch>
              </p:blipFill>
              <p:spPr>
                <a:xfrm>
                  <a:off x="5698462" y="4072573"/>
                  <a:ext cx="338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59" name="Ink 258">
                  <a:extLst>
                    <a:ext uri="{FF2B5EF4-FFF2-40B4-BE49-F238E27FC236}">
                      <a16:creationId xmlns:a16="http://schemas.microsoft.com/office/drawing/2014/main" id="{43A222CC-A50D-21D5-71FB-D485EDF88C22}"/>
                    </a:ext>
                  </a:extLst>
                </p14:cNvPr>
                <p14:cNvContentPartPr/>
                <p14:nvPr/>
              </p14:nvContentPartPr>
              <p14:xfrm>
                <a:off x="5799982" y="4120093"/>
                <a:ext cx="111600" cy="104400"/>
              </p14:xfrm>
            </p:contentPart>
          </mc:Choice>
          <mc:Fallback xmlns="">
            <p:pic>
              <p:nvPicPr>
                <p:cNvPr id="259" name="Ink 258">
                  <a:extLst>
                    <a:ext uri="{FF2B5EF4-FFF2-40B4-BE49-F238E27FC236}">
                      <a16:creationId xmlns:a16="http://schemas.microsoft.com/office/drawing/2014/main" id="{43A222CC-A50D-21D5-71FB-D485EDF88C22}"/>
                    </a:ext>
                  </a:extLst>
                </p:cNvPr>
                <p:cNvPicPr/>
                <p:nvPr/>
              </p:nvPicPr>
              <p:blipFill>
                <a:blip r:embed="rId441"/>
                <a:stretch>
                  <a:fillRect/>
                </a:stretch>
              </p:blipFill>
              <p:spPr>
                <a:xfrm>
                  <a:off x="5793862" y="4113973"/>
                  <a:ext cx="1238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0" name="Ink 259">
                  <a:extLst>
                    <a:ext uri="{FF2B5EF4-FFF2-40B4-BE49-F238E27FC236}">
                      <a16:creationId xmlns:a16="http://schemas.microsoft.com/office/drawing/2014/main" id="{F1E28C32-6C20-1684-0C7E-F8A28D201451}"/>
                    </a:ext>
                  </a:extLst>
                </p14:cNvPr>
                <p14:cNvContentPartPr/>
                <p14:nvPr/>
              </p14:nvContentPartPr>
              <p14:xfrm>
                <a:off x="5945422" y="4071133"/>
                <a:ext cx="129960" cy="155520"/>
              </p14:xfrm>
            </p:contentPart>
          </mc:Choice>
          <mc:Fallback xmlns="">
            <p:pic>
              <p:nvPicPr>
                <p:cNvPr id="260" name="Ink 259">
                  <a:extLst>
                    <a:ext uri="{FF2B5EF4-FFF2-40B4-BE49-F238E27FC236}">
                      <a16:creationId xmlns:a16="http://schemas.microsoft.com/office/drawing/2014/main" id="{F1E28C32-6C20-1684-0C7E-F8A28D201451}"/>
                    </a:ext>
                  </a:extLst>
                </p:cNvPr>
                <p:cNvPicPr/>
                <p:nvPr/>
              </p:nvPicPr>
              <p:blipFill>
                <a:blip r:embed="rId443"/>
                <a:stretch>
                  <a:fillRect/>
                </a:stretch>
              </p:blipFill>
              <p:spPr>
                <a:xfrm>
                  <a:off x="5939302" y="4065013"/>
                  <a:ext cx="1422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1" name="Ink 260">
                  <a:extLst>
                    <a:ext uri="{FF2B5EF4-FFF2-40B4-BE49-F238E27FC236}">
                      <a16:creationId xmlns:a16="http://schemas.microsoft.com/office/drawing/2014/main" id="{C7A5BEA9-672F-AE70-53DD-711035D40EE1}"/>
                    </a:ext>
                  </a:extLst>
                </p14:cNvPr>
                <p14:cNvContentPartPr/>
                <p14:nvPr/>
              </p14:nvContentPartPr>
              <p14:xfrm>
                <a:off x="5691622" y="3798973"/>
                <a:ext cx="33120" cy="5400"/>
              </p14:xfrm>
            </p:contentPart>
          </mc:Choice>
          <mc:Fallback xmlns="">
            <p:pic>
              <p:nvPicPr>
                <p:cNvPr id="261" name="Ink 260">
                  <a:extLst>
                    <a:ext uri="{FF2B5EF4-FFF2-40B4-BE49-F238E27FC236}">
                      <a16:creationId xmlns:a16="http://schemas.microsoft.com/office/drawing/2014/main" id="{C7A5BEA9-672F-AE70-53DD-711035D40EE1}"/>
                    </a:ext>
                  </a:extLst>
                </p:cNvPr>
                <p:cNvPicPr/>
                <p:nvPr/>
              </p:nvPicPr>
              <p:blipFill>
                <a:blip r:embed="rId445"/>
                <a:stretch>
                  <a:fillRect/>
                </a:stretch>
              </p:blipFill>
              <p:spPr>
                <a:xfrm>
                  <a:off x="5685502" y="3792853"/>
                  <a:ext cx="45360" cy="17640"/>
                </a:xfrm>
                <a:prstGeom prst="rect">
                  <a:avLst/>
                </a:prstGeom>
              </p:spPr>
            </p:pic>
          </mc:Fallback>
        </mc:AlternateContent>
      </p:grpSp>
      <p:grpSp>
        <p:nvGrpSpPr>
          <p:cNvPr id="268" name="Group 267">
            <a:extLst>
              <a:ext uri="{FF2B5EF4-FFF2-40B4-BE49-F238E27FC236}">
                <a16:creationId xmlns:a16="http://schemas.microsoft.com/office/drawing/2014/main" id="{9B38ABE3-186F-BAE8-FA54-0B45798A051C}"/>
              </a:ext>
            </a:extLst>
          </p:cNvPr>
          <p:cNvGrpSpPr/>
          <p:nvPr/>
        </p:nvGrpSpPr>
        <p:grpSpPr>
          <a:xfrm>
            <a:off x="761062" y="5079493"/>
            <a:ext cx="680400" cy="606600"/>
            <a:chOff x="761062" y="5079493"/>
            <a:chExt cx="680400" cy="606600"/>
          </a:xfrm>
        </p:grpSpPr>
        <mc:AlternateContent xmlns:mc="http://schemas.openxmlformats.org/markup-compatibility/2006" xmlns:p14="http://schemas.microsoft.com/office/powerpoint/2010/main">
          <mc:Choice Requires="p14">
            <p:contentPart p14:bwMode="auto" r:id="rId446">
              <p14:nvContentPartPr>
                <p14:cNvPr id="263" name="Ink 262">
                  <a:extLst>
                    <a:ext uri="{FF2B5EF4-FFF2-40B4-BE49-F238E27FC236}">
                      <a16:creationId xmlns:a16="http://schemas.microsoft.com/office/drawing/2014/main" id="{F9B85F8A-CBC9-70C9-9A78-AD2BFF28B37C}"/>
                    </a:ext>
                  </a:extLst>
                </p14:cNvPr>
                <p14:cNvContentPartPr/>
                <p14:nvPr/>
              </p14:nvContentPartPr>
              <p14:xfrm>
                <a:off x="761062" y="5149333"/>
                <a:ext cx="402480" cy="188640"/>
              </p14:xfrm>
            </p:contentPart>
          </mc:Choice>
          <mc:Fallback xmlns="">
            <p:pic>
              <p:nvPicPr>
                <p:cNvPr id="263" name="Ink 262">
                  <a:extLst>
                    <a:ext uri="{FF2B5EF4-FFF2-40B4-BE49-F238E27FC236}">
                      <a16:creationId xmlns:a16="http://schemas.microsoft.com/office/drawing/2014/main" id="{F9B85F8A-CBC9-70C9-9A78-AD2BFF28B37C}"/>
                    </a:ext>
                  </a:extLst>
                </p:cNvPr>
                <p:cNvPicPr/>
                <p:nvPr/>
              </p:nvPicPr>
              <p:blipFill>
                <a:blip r:embed="rId447"/>
                <a:stretch>
                  <a:fillRect/>
                </a:stretch>
              </p:blipFill>
              <p:spPr>
                <a:xfrm>
                  <a:off x="754942" y="5143213"/>
                  <a:ext cx="4147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64" name="Ink 263">
                  <a:extLst>
                    <a:ext uri="{FF2B5EF4-FFF2-40B4-BE49-F238E27FC236}">
                      <a16:creationId xmlns:a16="http://schemas.microsoft.com/office/drawing/2014/main" id="{34810C7A-1807-0A34-3B7D-A964BE14BE0C}"/>
                    </a:ext>
                  </a:extLst>
                </p14:cNvPr>
                <p14:cNvContentPartPr/>
                <p14:nvPr/>
              </p14:nvContentPartPr>
              <p14:xfrm>
                <a:off x="1165702" y="5079493"/>
                <a:ext cx="275760" cy="606600"/>
              </p14:xfrm>
            </p:contentPart>
          </mc:Choice>
          <mc:Fallback xmlns="">
            <p:pic>
              <p:nvPicPr>
                <p:cNvPr id="264" name="Ink 263">
                  <a:extLst>
                    <a:ext uri="{FF2B5EF4-FFF2-40B4-BE49-F238E27FC236}">
                      <a16:creationId xmlns:a16="http://schemas.microsoft.com/office/drawing/2014/main" id="{34810C7A-1807-0A34-3B7D-A964BE14BE0C}"/>
                    </a:ext>
                  </a:extLst>
                </p:cNvPr>
                <p:cNvPicPr/>
                <p:nvPr/>
              </p:nvPicPr>
              <p:blipFill>
                <a:blip r:embed="rId449"/>
                <a:stretch>
                  <a:fillRect/>
                </a:stretch>
              </p:blipFill>
              <p:spPr>
                <a:xfrm>
                  <a:off x="1159582" y="5073373"/>
                  <a:ext cx="288000" cy="6188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65" name="Ink 264">
                  <a:extLst>
                    <a:ext uri="{FF2B5EF4-FFF2-40B4-BE49-F238E27FC236}">
                      <a16:creationId xmlns:a16="http://schemas.microsoft.com/office/drawing/2014/main" id="{CAB2A629-441D-0F18-C3A6-93CB049B4A94}"/>
                    </a:ext>
                  </a:extLst>
                </p14:cNvPr>
                <p14:cNvContentPartPr/>
                <p14:nvPr/>
              </p14:nvContentPartPr>
              <p14:xfrm>
                <a:off x="1174342" y="5320693"/>
                <a:ext cx="24480" cy="5400"/>
              </p14:xfrm>
            </p:contentPart>
          </mc:Choice>
          <mc:Fallback xmlns="">
            <p:pic>
              <p:nvPicPr>
                <p:cNvPr id="265" name="Ink 264">
                  <a:extLst>
                    <a:ext uri="{FF2B5EF4-FFF2-40B4-BE49-F238E27FC236}">
                      <a16:creationId xmlns:a16="http://schemas.microsoft.com/office/drawing/2014/main" id="{CAB2A629-441D-0F18-C3A6-93CB049B4A94}"/>
                    </a:ext>
                  </a:extLst>
                </p:cNvPr>
                <p:cNvPicPr/>
                <p:nvPr/>
              </p:nvPicPr>
              <p:blipFill>
                <a:blip r:embed="rId451"/>
                <a:stretch>
                  <a:fillRect/>
                </a:stretch>
              </p:blipFill>
              <p:spPr>
                <a:xfrm>
                  <a:off x="1168222" y="5314573"/>
                  <a:ext cx="367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67" name="Ink 266">
                  <a:extLst>
                    <a:ext uri="{FF2B5EF4-FFF2-40B4-BE49-F238E27FC236}">
                      <a16:creationId xmlns:a16="http://schemas.microsoft.com/office/drawing/2014/main" id="{CB4E6C30-F242-5E99-E92D-EA5E8D5427FD}"/>
                    </a:ext>
                  </a:extLst>
                </p14:cNvPr>
                <p14:cNvContentPartPr/>
                <p14:nvPr/>
              </p14:nvContentPartPr>
              <p14:xfrm>
                <a:off x="1161742" y="5348413"/>
                <a:ext cx="58680" cy="75240"/>
              </p14:xfrm>
            </p:contentPart>
          </mc:Choice>
          <mc:Fallback xmlns="">
            <p:pic>
              <p:nvPicPr>
                <p:cNvPr id="267" name="Ink 266">
                  <a:extLst>
                    <a:ext uri="{FF2B5EF4-FFF2-40B4-BE49-F238E27FC236}">
                      <a16:creationId xmlns:a16="http://schemas.microsoft.com/office/drawing/2014/main" id="{CB4E6C30-F242-5E99-E92D-EA5E8D5427FD}"/>
                    </a:ext>
                  </a:extLst>
                </p:cNvPr>
                <p:cNvPicPr/>
                <p:nvPr/>
              </p:nvPicPr>
              <p:blipFill>
                <a:blip r:embed="rId453"/>
                <a:stretch>
                  <a:fillRect/>
                </a:stretch>
              </p:blipFill>
              <p:spPr>
                <a:xfrm>
                  <a:off x="1155622" y="5342293"/>
                  <a:ext cx="70920" cy="87480"/>
                </a:xfrm>
                <a:prstGeom prst="rect">
                  <a:avLst/>
                </a:prstGeom>
              </p:spPr>
            </p:pic>
          </mc:Fallback>
        </mc:AlternateContent>
      </p:grpSp>
      <p:grpSp>
        <p:nvGrpSpPr>
          <p:cNvPr id="271" name="Group 270">
            <a:extLst>
              <a:ext uri="{FF2B5EF4-FFF2-40B4-BE49-F238E27FC236}">
                <a16:creationId xmlns:a16="http://schemas.microsoft.com/office/drawing/2014/main" id="{C1A729A4-DA1E-03C9-98C3-B05C8FEF4148}"/>
              </a:ext>
            </a:extLst>
          </p:cNvPr>
          <p:cNvGrpSpPr/>
          <p:nvPr/>
        </p:nvGrpSpPr>
        <p:grpSpPr>
          <a:xfrm>
            <a:off x="1885342" y="4922893"/>
            <a:ext cx="434520" cy="572400"/>
            <a:chOff x="1885342" y="4922893"/>
            <a:chExt cx="434520" cy="572400"/>
          </a:xfrm>
        </p:grpSpPr>
        <mc:AlternateContent xmlns:mc="http://schemas.openxmlformats.org/markup-compatibility/2006" xmlns:p14="http://schemas.microsoft.com/office/powerpoint/2010/main">
          <mc:Choice Requires="p14">
            <p:contentPart p14:bwMode="auto" r:id="rId454">
              <p14:nvContentPartPr>
                <p14:cNvPr id="269" name="Ink 268">
                  <a:extLst>
                    <a:ext uri="{FF2B5EF4-FFF2-40B4-BE49-F238E27FC236}">
                      <a16:creationId xmlns:a16="http://schemas.microsoft.com/office/drawing/2014/main" id="{3C6F8A7B-B6A3-4B49-2BC2-F7D8FC13CCB7}"/>
                    </a:ext>
                  </a:extLst>
                </p14:cNvPr>
                <p14:cNvContentPartPr/>
                <p14:nvPr/>
              </p14:nvContentPartPr>
              <p14:xfrm>
                <a:off x="1885342" y="5093893"/>
                <a:ext cx="129240" cy="163080"/>
              </p14:xfrm>
            </p:contentPart>
          </mc:Choice>
          <mc:Fallback xmlns="">
            <p:pic>
              <p:nvPicPr>
                <p:cNvPr id="269" name="Ink 268">
                  <a:extLst>
                    <a:ext uri="{FF2B5EF4-FFF2-40B4-BE49-F238E27FC236}">
                      <a16:creationId xmlns:a16="http://schemas.microsoft.com/office/drawing/2014/main" id="{3C6F8A7B-B6A3-4B49-2BC2-F7D8FC13CCB7}"/>
                    </a:ext>
                  </a:extLst>
                </p:cNvPr>
                <p:cNvPicPr/>
                <p:nvPr/>
              </p:nvPicPr>
              <p:blipFill>
                <a:blip r:embed="rId455"/>
                <a:stretch>
                  <a:fillRect/>
                </a:stretch>
              </p:blipFill>
              <p:spPr>
                <a:xfrm>
                  <a:off x="1879222" y="5087773"/>
                  <a:ext cx="141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0" name="Ink 269">
                  <a:extLst>
                    <a:ext uri="{FF2B5EF4-FFF2-40B4-BE49-F238E27FC236}">
                      <a16:creationId xmlns:a16="http://schemas.microsoft.com/office/drawing/2014/main" id="{EC0BA415-ABFE-C252-941C-1192DE1D3C70}"/>
                    </a:ext>
                  </a:extLst>
                </p14:cNvPr>
                <p14:cNvContentPartPr/>
                <p14:nvPr/>
              </p14:nvContentPartPr>
              <p14:xfrm>
                <a:off x="1987222" y="4922893"/>
                <a:ext cx="332640" cy="572400"/>
              </p14:xfrm>
            </p:contentPart>
          </mc:Choice>
          <mc:Fallback xmlns="">
            <p:pic>
              <p:nvPicPr>
                <p:cNvPr id="270" name="Ink 269">
                  <a:extLst>
                    <a:ext uri="{FF2B5EF4-FFF2-40B4-BE49-F238E27FC236}">
                      <a16:creationId xmlns:a16="http://schemas.microsoft.com/office/drawing/2014/main" id="{EC0BA415-ABFE-C252-941C-1192DE1D3C70}"/>
                    </a:ext>
                  </a:extLst>
                </p:cNvPr>
                <p:cNvPicPr/>
                <p:nvPr/>
              </p:nvPicPr>
              <p:blipFill>
                <a:blip r:embed="rId457"/>
                <a:stretch>
                  <a:fillRect/>
                </a:stretch>
              </p:blipFill>
              <p:spPr>
                <a:xfrm>
                  <a:off x="1981102" y="4916773"/>
                  <a:ext cx="344880" cy="584640"/>
                </a:xfrm>
                <a:prstGeom prst="rect">
                  <a:avLst/>
                </a:prstGeom>
              </p:spPr>
            </p:pic>
          </mc:Fallback>
        </mc:AlternateContent>
      </p:grpSp>
      <p:grpSp>
        <p:nvGrpSpPr>
          <p:cNvPr id="277" name="Group 276">
            <a:extLst>
              <a:ext uri="{FF2B5EF4-FFF2-40B4-BE49-F238E27FC236}">
                <a16:creationId xmlns:a16="http://schemas.microsoft.com/office/drawing/2014/main" id="{DF162FF1-1CBE-555F-9D4A-21F4E0989630}"/>
              </a:ext>
            </a:extLst>
          </p:cNvPr>
          <p:cNvGrpSpPr/>
          <p:nvPr/>
        </p:nvGrpSpPr>
        <p:grpSpPr>
          <a:xfrm>
            <a:off x="2544862" y="4648933"/>
            <a:ext cx="1802520" cy="661680"/>
            <a:chOff x="2544862" y="4648933"/>
            <a:chExt cx="1802520" cy="661680"/>
          </a:xfrm>
        </p:grpSpPr>
        <mc:AlternateContent xmlns:mc="http://schemas.openxmlformats.org/markup-compatibility/2006" xmlns:p14="http://schemas.microsoft.com/office/powerpoint/2010/main">
          <mc:Choice Requires="p14">
            <p:contentPart p14:bwMode="auto" r:id="rId458">
              <p14:nvContentPartPr>
                <p14:cNvPr id="272" name="Ink 271">
                  <a:extLst>
                    <a:ext uri="{FF2B5EF4-FFF2-40B4-BE49-F238E27FC236}">
                      <a16:creationId xmlns:a16="http://schemas.microsoft.com/office/drawing/2014/main" id="{C3B089A9-104F-7AD9-FFDF-2C1B546CF436}"/>
                    </a:ext>
                  </a:extLst>
                </p14:cNvPr>
                <p14:cNvContentPartPr/>
                <p14:nvPr/>
              </p14:nvContentPartPr>
              <p14:xfrm>
                <a:off x="2544862" y="4857733"/>
                <a:ext cx="510840" cy="409680"/>
              </p14:xfrm>
            </p:contentPart>
          </mc:Choice>
          <mc:Fallback xmlns="">
            <p:pic>
              <p:nvPicPr>
                <p:cNvPr id="272" name="Ink 271">
                  <a:extLst>
                    <a:ext uri="{FF2B5EF4-FFF2-40B4-BE49-F238E27FC236}">
                      <a16:creationId xmlns:a16="http://schemas.microsoft.com/office/drawing/2014/main" id="{C3B089A9-104F-7AD9-FFDF-2C1B546CF436}"/>
                    </a:ext>
                  </a:extLst>
                </p:cNvPr>
                <p:cNvPicPr/>
                <p:nvPr/>
              </p:nvPicPr>
              <p:blipFill>
                <a:blip r:embed="rId459"/>
                <a:stretch>
                  <a:fillRect/>
                </a:stretch>
              </p:blipFill>
              <p:spPr>
                <a:xfrm>
                  <a:off x="2538742" y="4851613"/>
                  <a:ext cx="52308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3" name="Ink 272">
                  <a:extLst>
                    <a:ext uri="{FF2B5EF4-FFF2-40B4-BE49-F238E27FC236}">
                      <a16:creationId xmlns:a16="http://schemas.microsoft.com/office/drawing/2014/main" id="{FA16EA4C-DF7B-F758-FE93-488C0D3B9448}"/>
                    </a:ext>
                  </a:extLst>
                </p14:cNvPr>
                <p14:cNvContentPartPr/>
                <p14:nvPr/>
              </p14:nvContentPartPr>
              <p14:xfrm>
                <a:off x="3092062" y="5027293"/>
                <a:ext cx="147600" cy="213120"/>
              </p14:xfrm>
            </p:contentPart>
          </mc:Choice>
          <mc:Fallback xmlns="">
            <p:pic>
              <p:nvPicPr>
                <p:cNvPr id="273" name="Ink 272">
                  <a:extLst>
                    <a:ext uri="{FF2B5EF4-FFF2-40B4-BE49-F238E27FC236}">
                      <a16:creationId xmlns:a16="http://schemas.microsoft.com/office/drawing/2014/main" id="{FA16EA4C-DF7B-F758-FE93-488C0D3B9448}"/>
                    </a:ext>
                  </a:extLst>
                </p:cNvPr>
                <p:cNvPicPr/>
                <p:nvPr/>
              </p:nvPicPr>
              <p:blipFill>
                <a:blip r:embed="rId461"/>
                <a:stretch>
                  <a:fillRect/>
                </a:stretch>
              </p:blipFill>
              <p:spPr>
                <a:xfrm>
                  <a:off x="3085942" y="5021173"/>
                  <a:ext cx="1598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74" name="Ink 273">
                  <a:extLst>
                    <a:ext uri="{FF2B5EF4-FFF2-40B4-BE49-F238E27FC236}">
                      <a16:creationId xmlns:a16="http://schemas.microsoft.com/office/drawing/2014/main" id="{18BA8BF6-60F8-DF6A-F46A-D9524BEC61C1}"/>
                    </a:ext>
                  </a:extLst>
                </p14:cNvPr>
                <p14:cNvContentPartPr/>
                <p14:nvPr/>
              </p14:nvContentPartPr>
              <p14:xfrm>
                <a:off x="3336862" y="4648933"/>
                <a:ext cx="640080" cy="661680"/>
              </p14:xfrm>
            </p:contentPart>
          </mc:Choice>
          <mc:Fallback xmlns="">
            <p:pic>
              <p:nvPicPr>
                <p:cNvPr id="274" name="Ink 273">
                  <a:extLst>
                    <a:ext uri="{FF2B5EF4-FFF2-40B4-BE49-F238E27FC236}">
                      <a16:creationId xmlns:a16="http://schemas.microsoft.com/office/drawing/2014/main" id="{18BA8BF6-60F8-DF6A-F46A-D9524BEC61C1}"/>
                    </a:ext>
                  </a:extLst>
                </p:cNvPr>
                <p:cNvPicPr/>
                <p:nvPr/>
              </p:nvPicPr>
              <p:blipFill>
                <a:blip r:embed="rId463"/>
                <a:stretch>
                  <a:fillRect/>
                </a:stretch>
              </p:blipFill>
              <p:spPr>
                <a:xfrm>
                  <a:off x="3330742" y="4642813"/>
                  <a:ext cx="65232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75" name="Ink 274">
                  <a:extLst>
                    <a:ext uri="{FF2B5EF4-FFF2-40B4-BE49-F238E27FC236}">
                      <a16:creationId xmlns:a16="http://schemas.microsoft.com/office/drawing/2014/main" id="{657D5A9C-8DEA-C051-975C-E6F2D8600F0C}"/>
                    </a:ext>
                  </a:extLst>
                </p14:cNvPr>
                <p14:cNvContentPartPr/>
                <p14:nvPr/>
              </p14:nvContentPartPr>
              <p14:xfrm>
                <a:off x="4054342" y="4686733"/>
                <a:ext cx="155880" cy="554040"/>
              </p14:xfrm>
            </p:contentPart>
          </mc:Choice>
          <mc:Fallback xmlns="">
            <p:pic>
              <p:nvPicPr>
                <p:cNvPr id="275" name="Ink 274">
                  <a:extLst>
                    <a:ext uri="{FF2B5EF4-FFF2-40B4-BE49-F238E27FC236}">
                      <a16:creationId xmlns:a16="http://schemas.microsoft.com/office/drawing/2014/main" id="{657D5A9C-8DEA-C051-975C-E6F2D8600F0C}"/>
                    </a:ext>
                  </a:extLst>
                </p:cNvPr>
                <p:cNvPicPr/>
                <p:nvPr/>
              </p:nvPicPr>
              <p:blipFill>
                <a:blip r:embed="rId465"/>
                <a:stretch>
                  <a:fillRect/>
                </a:stretch>
              </p:blipFill>
              <p:spPr>
                <a:xfrm>
                  <a:off x="4048222" y="4680613"/>
                  <a:ext cx="16812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76" name="Ink 275">
                  <a:extLst>
                    <a:ext uri="{FF2B5EF4-FFF2-40B4-BE49-F238E27FC236}">
                      <a16:creationId xmlns:a16="http://schemas.microsoft.com/office/drawing/2014/main" id="{C84F4D5F-DB54-9F75-EE68-14FEE5CFDBDA}"/>
                    </a:ext>
                  </a:extLst>
                </p14:cNvPr>
                <p14:cNvContentPartPr/>
                <p14:nvPr/>
              </p14:nvContentPartPr>
              <p14:xfrm>
                <a:off x="4140382" y="4940533"/>
                <a:ext cx="207000" cy="285840"/>
              </p14:xfrm>
            </p:contentPart>
          </mc:Choice>
          <mc:Fallback xmlns="">
            <p:pic>
              <p:nvPicPr>
                <p:cNvPr id="276" name="Ink 275">
                  <a:extLst>
                    <a:ext uri="{FF2B5EF4-FFF2-40B4-BE49-F238E27FC236}">
                      <a16:creationId xmlns:a16="http://schemas.microsoft.com/office/drawing/2014/main" id="{C84F4D5F-DB54-9F75-EE68-14FEE5CFDBDA}"/>
                    </a:ext>
                  </a:extLst>
                </p:cNvPr>
                <p:cNvPicPr/>
                <p:nvPr/>
              </p:nvPicPr>
              <p:blipFill>
                <a:blip r:embed="rId467"/>
                <a:stretch>
                  <a:fillRect/>
                </a:stretch>
              </p:blipFill>
              <p:spPr>
                <a:xfrm>
                  <a:off x="4134262" y="4934413"/>
                  <a:ext cx="219240" cy="298080"/>
                </a:xfrm>
                <a:prstGeom prst="rect">
                  <a:avLst/>
                </a:prstGeom>
              </p:spPr>
            </p:pic>
          </mc:Fallback>
        </mc:AlternateContent>
      </p:grpSp>
      <p:grpSp>
        <p:nvGrpSpPr>
          <p:cNvPr id="312" name="Group 311">
            <a:extLst>
              <a:ext uri="{FF2B5EF4-FFF2-40B4-BE49-F238E27FC236}">
                <a16:creationId xmlns:a16="http://schemas.microsoft.com/office/drawing/2014/main" id="{0E3EC7AD-5CA5-2C7E-9538-D3A56F4E517C}"/>
              </a:ext>
            </a:extLst>
          </p:cNvPr>
          <p:cNvGrpSpPr/>
          <p:nvPr/>
        </p:nvGrpSpPr>
        <p:grpSpPr>
          <a:xfrm>
            <a:off x="4813222" y="4328533"/>
            <a:ext cx="3411000" cy="1279080"/>
            <a:chOff x="4813222" y="4328533"/>
            <a:chExt cx="3411000" cy="1279080"/>
          </a:xfrm>
        </p:grpSpPr>
        <mc:AlternateContent xmlns:mc="http://schemas.openxmlformats.org/markup-compatibility/2006" xmlns:p14="http://schemas.microsoft.com/office/powerpoint/2010/main">
          <mc:Choice Requires="p14">
            <p:contentPart p14:bwMode="auto" r:id="rId468">
              <p14:nvContentPartPr>
                <p14:cNvPr id="278" name="Ink 277">
                  <a:extLst>
                    <a:ext uri="{FF2B5EF4-FFF2-40B4-BE49-F238E27FC236}">
                      <a16:creationId xmlns:a16="http://schemas.microsoft.com/office/drawing/2014/main" id="{A96486DE-563F-7DDA-D4F5-232C1B4C0BA9}"/>
                    </a:ext>
                  </a:extLst>
                </p14:cNvPr>
                <p14:cNvContentPartPr/>
                <p14:nvPr/>
              </p14:nvContentPartPr>
              <p14:xfrm>
                <a:off x="4813222" y="4823893"/>
                <a:ext cx="338400" cy="62280"/>
              </p14:xfrm>
            </p:contentPart>
          </mc:Choice>
          <mc:Fallback xmlns="">
            <p:pic>
              <p:nvPicPr>
                <p:cNvPr id="278" name="Ink 277">
                  <a:extLst>
                    <a:ext uri="{FF2B5EF4-FFF2-40B4-BE49-F238E27FC236}">
                      <a16:creationId xmlns:a16="http://schemas.microsoft.com/office/drawing/2014/main" id="{A96486DE-563F-7DDA-D4F5-232C1B4C0BA9}"/>
                    </a:ext>
                  </a:extLst>
                </p:cNvPr>
                <p:cNvPicPr/>
                <p:nvPr/>
              </p:nvPicPr>
              <p:blipFill>
                <a:blip r:embed="rId469"/>
                <a:stretch>
                  <a:fillRect/>
                </a:stretch>
              </p:blipFill>
              <p:spPr>
                <a:xfrm>
                  <a:off x="4807102" y="4817773"/>
                  <a:ext cx="3506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79" name="Ink 278">
                  <a:extLst>
                    <a:ext uri="{FF2B5EF4-FFF2-40B4-BE49-F238E27FC236}">
                      <a16:creationId xmlns:a16="http://schemas.microsoft.com/office/drawing/2014/main" id="{810BDBDC-9366-523E-CF88-4C30E5301DB9}"/>
                    </a:ext>
                  </a:extLst>
                </p14:cNvPr>
                <p14:cNvContentPartPr/>
                <p14:nvPr/>
              </p14:nvContentPartPr>
              <p14:xfrm>
                <a:off x="5531782" y="4466773"/>
                <a:ext cx="353880" cy="499320"/>
              </p14:xfrm>
            </p:contentPart>
          </mc:Choice>
          <mc:Fallback xmlns="">
            <p:pic>
              <p:nvPicPr>
                <p:cNvPr id="279" name="Ink 278">
                  <a:extLst>
                    <a:ext uri="{FF2B5EF4-FFF2-40B4-BE49-F238E27FC236}">
                      <a16:creationId xmlns:a16="http://schemas.microsoft.com/office/drawing/2014/main" id="{810BDBDC-9366-523E-CF88-4C30E5301DB9}"/>
                    </a:ext>
                  </a:extLst>
                </p:cNvPr>
                <p:cNvPicPr/>
                <p:nvPr/>
              </p:nvPicPr>
              <p:blipFill>
                <a:blip r:embed="rId471"/>
                <a:stretch>
                  <a:fillRect/>
                </a:stretch>
              </p:blipFill>
              <p:spPr>
                <a:xfrm>
                  <a:off x="5525662" y="4460653"/>
                  <a:ext cx="36612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0" name="Ink 279">
                  <a:extLst>
                    <a:ext uri="{FF2B5EF4-FFF2-40B4-BE49-F238E27FC236}">
                      <a16:creationId xmlns:a16="http://schemas.microsoft.com/office/drawing/2014/main" id="{0D3033ED-EDE1-EB40-484B-D4A94119417C}"/>
                    </a:ext>
                  </a:extLst>
                </p14:cNvPr>
                <p14:cNvContentPartPr/>
                <p14:nvPr/>
              </p14:nvContentPartPr>
              <p14:xfrm>
                <a:off x="5519182" y="4799773"/>
                <a:ext cx="300240" cy="28800"/>
              </p14:xfrm>
            </p:contentPart>
          </mc:Choice>
          <mc:Fallback xmlns="">
            <p:pic>
              <p:nvPicPr>
                <p:cNvPr id="280" name="Ink 279">
                  <a:extLst>
                    <a:ext uri="{FF2B5EF4-FFF2-40B4-BE49-F238E27FC236}">
                      <a16:creationId xmlns:a16="http://schemas.microsoft.com/office/drawing/2014/main" id="{0D3033ED-EDE1-EB40-484B-D4A94119417C}"/>
                    </a:ext>
                  </a:extLst>
                </p:cNvPr>
                <p:cNvPicPr/>
                <p:nvPr/>
              </p:nvPicPr>
              <p:blipFill>
                <a:blip r:embed="rId473"/>
                <a:stretch>
                  <a:fillRect/>
                </a:stretch>
              </p:blipFill>
              <p:spPr>
                <a:xfrm>
                  <a:off x="5513062" y="4793653"/>
                  <a:ext cx="3124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81" name="Ink 280">
                  <a:extLst>
                    <a:ext uri="{FF2B5EF4-FFF2-40B4-BE49-F238E27FC236}">
                      <a16:creationId xmlns:a16="http://schemas.microsoft.com/office/drawing/2014/main" id="{5A06AF86-71D1-31F2-F4CB-B7073DC57D36}"/>
                    </a:ext>
                  </a:extLst>
                </p14:cNvPr>
                <p14:cNvContentPartPr/>
                <p14:nvPr/>
              </p14:nvContentPartPr>
              <p14:xfrm>
                <a:off x="5895382" y="4476133"/>
                <a:ext cx="462240" cy="439200"/>
              </p14:xfrm>
            </p:contentPart>
          </mc:Choice>
          <mc:Fallback xmlns="">
            <p:pic>
              <p:nvPicPr>
                <p:cNvPr id="281" name="Ink 280">
                  <a:extLst>
                    <a:ext uri="{FF2B5EF4-FFF2-40B4-BE49-F238E27FC236}">
                      <a16:creationId xmlns:a16="http://schemas.microsoft.com/office/drawing/2014/main" id="{5A06AF86-71D1-31F2-F4CB-B7073DC57D36}"/>
                    </a:ext>
                  </a:extLst>
                </p:cNvPr>
                <p:cNvPicPr/>
                <p:nvPr/>
              </p:nvPicPr>
              <p:blipFill>
                <a:blip r:embed="rId475"/>
                <a:stretch>
                  <a:fillRect/>
                </a:stretch>
              </p:blipFill>
              <p:spPr>
                <a:xfrm>
                  <a:off x="5889262" y="4470013"/>
                  <a:ext cx="47448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82" name="Ink 281">
                  <a:extLst>
                    <a:ext uri="{FF2B5EF4-FFF2-40B4-BE49-F238E27FC236}">
                      <a16:creationId xmlns:a16="http://schemas.microsoft.com/office/drawing/2014/main" id="{D1AC65B7-9A6D-F523-FB24-CA162FA0CC3D}"/>
                    </a:ext>
                  </a:extLst>
                </p14:cNvPr>
                <p14:cNvContentPartPr/>
                <p14:nvPr/>
              </p14:nvContentPartPr>
              <p14:xfrm>
                <a:off x="6386062" y="4486213"/>
                <a:ext cx="94320" cy="401400"/>
              </p14:xfrm>
            </p:contentPart>
          </mc:Choice>
          <mc:Fallback xmlns="">
            <p:pic>
              <p:nvPicPr>
                <p:cNvPr id="282" name="Ink 281">
                  <a:extLst>
                    <a:ext uri="{FF2B5EF4-FFF2-40B4-BE49-F238E27FC236}">
                      <a16:creationId xmlns:a16="http://schemas.microsoft.com/office/drawing/2014/main" id="{D1AC65B7-9A6D-F523-FB24-CA162FA0CC3D}"/>
                    </a:ext>
                  </a:extLst>
                </p:cNvPr>
                <p:cNvPicPr/>
                <p:nvPr/>
              </p:nvPicPr>
              <p:blipFill>
                <a:blip r:embed="rId477"/>
                <a:stretch>
                  <a:fillRect/>
                </a:stretch>
              </p:blipFill>
              <p:spPr>
                <a:xfrm>
                  <a:off x="6379942" y="4480093"/>
                  <a:ext cx="1065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83" name="Ink 282">
                  <a:extLst>
                    <a:ext uri="{FF2B5EF4-FFF2-40B4-BE49-F238E27FC236}">
                      <a16:creationId xmlns:a16="http://schemas.microsoft.com/office/drawing/2014/main" id="{88681ECB-D2B2-B5DA-C964-0B74F2F39E42}"/>
                    </a:ext>
                  </a:extLst>
                </p14:cNvPr>
                <p14:cNvContentPartPr/>
                <p14:nvPr/>
              </p14:nvContentPartPr>
              <p14:xfrm>
                <a:off x="6644182" y="4486573"/>
                <a:ext cx="405360" cy="383760"/>
              </p14:xfrm>
            </p:contentPart>
          </mc:Choice>
          <mc:Fallback xmlns="">
            <p:pic>
              <p:nvPicPr>
                <p:cNvPr id="283" name="Ink 282">
                  <a:extLst>
                    <a:ext uri="{FF2B5EF4-FFF2-40B4-BE49-F238E27FC236}">
                      <a16:creationId xmlns:a16="http://schemas.microsoft.com/office/drawing/2014/main" id="{88681ECB-D2B2-B5DA-C964-0B74F2F39E42}"/>
                    </a:ext>
                  </a:extLst>
                </p:cNvPr>
                <p:cNvPicPr/>
                <p:nvPr/>
              </p:nvPicPr>
              <p:blipFill>
                <a:blip r:embed="rId479"/>
                <a:stretch>
                  <a:fillRect/>
                </a:stretch>
              </p:blipFill>
              <p:spPr>
                <a:xfrm>
                  <a:off x="6638062" y="4480453"/>
                  <a:ext cx="41760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84" name="Ink 283">
                  <a:extLst>
                    <a:ext uri="{FF2B5EF4-FFF2-40B4-BE49-F238E27FC236}">
                      <a16:creationId xmlns:a16="http://schemas.microsoft.com/office/drawing/2014/main" id="{C11BBCB7-9BC8-E84C-6686-3E96F183757F}"/>
                    </a:ext>
                  </a:extLst>
                </p14:cNvPr>
                <p14:cNvContentPartPr/>
                <p14:nvPr/>
              </p14:nvContentPartPr>
              <p14:xfrm>
                <a:off x="7295782" y="4328533"/>
                <a:ext cx="292680" cy="461520"/>
              </p14:xfrm>
            </p:contentPart>
          </mc:Choice>
          <mc:Fallback xmlns="">
            <p:pic>
              <p:nvPicPr>
                <p:cNvPr id="284" name="Ink 283">
                  <a:extLst>
                    <a:ext uri="{FF2B5EF4-FFF2-40B4-BE49-F238E27FC236}">
                      <a16:creationId xmlns:a16="http://schemas.microsoft.com/office/drawing/2014/main" id="{C11BBCB7-9BC8-E84C-6686-3E96F183757F}"/>
                    </a:ext>
                  </a:extLst>
                </p:cNvPr>
                <p:cNvPicPr/>
                <p:nvPr/>
              </p:nvPicPr>
              <p:blipFill>
                <a:blip r:embed="rId481"/>
                <a:stretch>
                  <a:fillRect/>
                </a:stretch>
              </p:blipFill>
              <p:spPr>
                <a:xfrm>
                  <a:off x="7289662" y="4322413"/>
                  <a:ext cx="3049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85" name="Ink 284">
                  <a:extLst>
                    <a:ext uri="{FF2B5EF4-FFF2-40B4-BE49-F238E27FC236}">
                      <a16:creationId xmlns:a16="http://schemas.microsoft.com/office/drawing/2014/main" id="{881705F5-A352-D05F-A192-A9AC9D2C1C08}"/>
                    </a:ext>
                  </a:extLst>
                </p14:cNvPr>
                <p14:cNvContentPartPr/>
                <p14:nvPr/>
              </p14:nvContentPartPr>
              <p14:xfrm>
                <a:off x="7305862" y="4543093"/>
                <a:ext cx="281160" cy="77400"/>
              </p14:xfrm>
            </p:contentPart>
          </mc:Choice>
          <mc:Fallback xmlns="">
            <p:pic>
              <p:nvPicPr>
                <p:cNvPr id="285" name="Ink 284">
                  <a:extLst>
                    <a:ext uri="{FF2B5EF4-FFF2-40B4-BE49-F238E27FC236}">
                      <a16:creationId xmlns:a16="http://schemas.microsoft.com/office/drawing/2014/main" id="{881705F5-A352-D05F-A192-A9AC9D2C1C08}"/>
                    </a:ext>
                  </a:extLst>
                </p:cNvPr>
                <p:cNvPicPr/>
                <p:nvPr/>
              </p:nvPicPr>
              <p:blipFill>
                <a:blip r:embed="rId483"/>
                <a:stretch>
                  <a:fillRect/>
                </a:stretch>
              </p:blipFill>
              <p:spPr>
                <a:xfrm>
                  <a:off x="7299382" y="4536973"/>
                  <a:ext cx="2934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88" name="Ink 287">
                  <a:extLst>
                    <a:ext uri="{FF2B5EF4-FFF2-40B4-BE49-F238E27FC236}">
                      <a16:creationId xmlns:a16="http://schemas.microsoft.com/office/drawing/2014/main" id="{8B793BA8-1550-16CA-5C7F-0465DB14C0E7}"/>
                    </a:ext>
                  </a:extLst>
                </p14:cNvPr>
                <p14:cNvContentPartPr/>
                <p14:nvPr/>
              </p14:nvContentPartPr>
              <p14:xfrm>
                <a:off x="5074582" y="5332213"/>
                <a:ext cx="348840" cy="84960"/>
              </p14:xfrm>
            </p:contentPart>
          </mc:Choice>
          <mc:Fallback xmlns="">
            <p:pic>
              <p:nvPicPr>
                <p:cNvPr id="288" name="Ink 287">
                  <a:extLst>
                    <a:ext uri="{FF2B5EF4-FFF2-40B4-BE49-F238E27FC236}">
                      <a16:creationId xmlns:a16="http://schemas.microsoft.com/office/drawing/2014/main" id="{8B793BA8-1550-16CA-5C7F-0465DB14C0E7}"/>
                    </a:ext>
                  </a:extLst>
                </p:cNvPr>
                <p:cNvPicPr/>
                <p:nvPr/>
              </p:nvPicPr>
              <p:blipFill>
                <a:blip r:embed="rId485"/>
                <a:stretch>
                  <a:fillRect/>
                </a:stretch>
              </p:blipFill>
              <p:spPr>
                <a:xfrm>
                  <a:off x="5068462" y="5326093"/>
                  <a:ext cx="3610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89" name="Ink 288">
                  <a:extLst>
                    <a:ext uri="{FF2B5EF4-FFF2-40B4-BE49-F238E27FC236}">
                      <a16:creationId xmlns:a16="http://schemas.microsoft.com/office/drawing/2014/main" id="{0671DFCE-711A-7378-B026-E4C2452BEEC4}"/>
                    </a:ext>
                  </a:extLst>
                </p14:cNvPr>
                <p14:cNvContentPartPr/>
                <p14:nvPr/>
              </p14:nvContentPartPr>
              <p14:xfrm>
                <a:off x="5687662" y="5130973"/>
                <a:ext cx="242640" cy="346680"/>
              </p14:xfrm>
            </p:contentPart>
          </mc:Choice>
          <mc:Fallback xmlns="">
            <p:pic>
              <p:nvPicPr>
                <p:cNvPr id="289" name="Ink 288">
                  <a:extLst>
                    <a:ext uri="{FF2B5EF4-FFF2-40B4-BE49-F238E27FC236}">
                      <a16:creationId xmlns:a16="http://schemas.microsoft.com/office/drawing/2014/main" id="{0671DFCE-711A-7378-B026-E4C2452BEEC4}"/>
                    </a:ext>
                  </a:extLst>
                </p:cNvPr>
                <p:cNvPicPr/>
                <p:nvPr/>
              </p:nvPicPr>
              <p:blipFill>
                <a:blip r:embed="rId487"/>
                <a:stretch>
                  <a:fillRect/>
                </a:stretch>
              </p:blipFill>
              <p:spPr>
                <a:xfrm>
                  <a:off x="5681542" y="5124853"/>
                  <a:ext cx="25488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90" name="Ink 289">
                  <a:extLst>
                    <a:ext uri="{FF2B5EF4-FFF2-40B4-BE49-F238E27FC236}">
                      <a16:creationId xmlns:a16="http://schemas.microsoft.com/office/drawing/2014/main" id="{706F7CEC-A237-E2C5-2341-AEF33053A453}"/>
                    </a:ext>
                  </a:extLst>
                </p14:cNvPr>
                <p14:cNvContentPartPr/>
                <p14:nvPr/>
              </p14:nvContentPartPr>
              <p14:xfrm>
                <a:off x="5752822" y="5317093"/>
                <a:ext cx="169920" cy="24840"/>
              </p14:xfrm>
            </p:contentPart>
          </mc:Choice>
          <mc:Fallback xmlns="">
            <p:pic>
              <p:nvPicPr>
                <p:cNvPr id="290" name="Ink 289">
                  <a:extLst>
                    <a:ext uri="{FF2B5EF4-FFF2-40B4-BE49-F238E27FC236}">
                      <a16:creationId xmlns:a16="http://schemas.microsoft.com/office/drawing/2014/main" id="{706F7CEC-A237-E2C5-2341-AEF33053A453}"/>
                    </a:ext>
                  </a:extLst>
                </p:cNvPr>
                <p:cNvPicPr/>
                <p:nvPr/>
              </p:nvPicPr>
              <p:blipFill>
                <a:blip r:embed="rId489"/>
                <a:stretch>
                  <a:fillRect/>
                </a:stretch>
              </p:blipFill>
              <p:spPr>
                <a:xfrm>
                  <a:off x="5746702" y="5310973"/>
                  <a:ext cx="1821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91" name="Ink 290">
                  <a:extLst>
                    <a:ext uri="{FF2B5EF4-FFF2-40B4-BE49-F238E27FC236}">
                      <a16:creationId xmlns:a16="http://schemas.microsoft.com/office/drawing/2014/main" id="{656FA4BC-046C-9939-8204-CE228D849815}"/>
                    </a:ext>
                  </a:extLst>
                </p14:cNvPr>
                <p14:cNvContentPartPr/>
                <p14:nvPr/>
              </p14:nvContentPartPr>
              <p14:xfrm>
                <a:off x="5734462" y="5446693"/>
                <a:ext cx="205560" cy="56880"/>
              </p14:xfrm>
            </p:contentPart>
          </mc:Choice>
          <mc:Fallback xmlns="">
            <p:pic>
              <p:nvPicPr>
                <p:cNvPr id="291" name="Ink 290">
                  <a:extLst>
                    <a:ext uri="{FF2B5EF4-FFF2-40B4-BE49-F238E27FC236}">
                      <a16:creationId xmlns:a16="http://schemas.microsoft.com/office/drawing/2014/main" id="{656FA4BC-046C-9939-8204-CE228D849815}"/>
                    </a:ext>
                  </a:extLst>
                </p:cNvPr>
                <p:cNvPicPr/>
                <p:nvPr/>
              </p:nvPicPr>
              <p:blipFill>
                <a:blip r:embed="rId491"/>
                <a:stretch>
                  <a:fillRect/>
                </a:stretch>
              </p:blipFill>
              <p:spPr>
                <a:xfrm>
                  <a:off x="5728342" y="5440573"/>
                  <a:ext cx="2178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92" name="Ink 291">
                  <a:extLst>
                    <a:ext uri="{FF2B5EF4-FFF2-40B4-BE49-F238E27FC236}">
                      <a16:creationId xmlns:a16="http://schemas.microsoft.com/office/drawing/2014/main" id="{88B5B81B-C8E9-D14A-E6E1-2E76A7CD85C7}"/>
                    </a:ext>
                  </a:extLst>
                </p14:cNvPr>
                <p14:cNvContentPartPr/>
                <p14:nvPr/>
              </p14:nvContentPartPr>
              <p14:xfrm>
                <a:off x="5969542" y="5311693"/>
                <a:ext cx="321120" cy="52920"/>
              </p14:xfrm>
            </p:contentPart>
          </mc:Choice>
          <mc:Fallback xmlns="">
            <p:pic>
              <p:nvPicPr>
                <p:cNvPr id="292" name="Ink 291">
                  <a:extLst>
                    <a:ext uri="{FF2B5EF4-FFF2-40B4-BE49-F238E27FC236}">
                      <a16:creationId xmlns:a16="http://schemas.microsoft.com/office/drawing/2014/main" id="{88B5B81B-C8E9-D14A-E6E1-2E76A7CD85C7}"/>
                    </a:ext>
                  </a:extLst>
                </p:cNvPr>
                <p:cNvPicPr/>
                <p:nvPr/>
              </p:nvPicPr>
              <p:blipFill>
                <a:blip r:embed="rId493"/>
                <a:stretch>
                  <a:fillRect/>
                </a:stretch>
              </p:blipFill>
              <p:spPr>
                <a:xfrm>
                  <a:off x="5963422" y="5305573"/>
                  <a:ext cx="3333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93" name="Ink 292">
                  <a:extLst>
                    <a:ext uri="{FF2B5EF4-FFF2-40B4-BE49-F238E27FC236}">
                      <a16:creationId xmlns:a16="http://schemas.microsoft.com/office/drawing/2014/main" id="{ECCE23FF-31DF-8314-9C4D-83305C26C6A5}"/>
                    </a:ext>
                  </a:extLst>
                </p14:cNvPr>
                <p14:cNvContentPartPr/>
                <p14:nvPr/>
              </p14:nvContentPartPr>
              <p14:xfrm>
                <a:off x="6144862" y="5254093"/>
                <a:ext cx="36000" cy="194040"/>
              </p14:xfrm>
            </p:contentPart>
          </mc:Choice>
          <mc:Fallback xmlns="">
            <p:pic>
              <p:nvPicPr>
                <p:cNvPr id="293" name="Ink 292">
                  <a:extLst>
                    <a:ext uri="{FF2B5EF4-FFF2-40B4-BE49-F238E27FC236}">
                      <a16:creationId xmlns:a16="http://schemas.microsoft.com/office/drawing/2014/main" id="{ECCE23FF-31DF-8314-9C4D-83305C26C6A5}"/>
                    </a:ext>
                  </a:extLst>
                </p:cNvPr>
                <p:cNvPicPr/>
                <p:nvPr/>
              </p:nvPicPr>
              <p:blipFill>
                <a:blip r:embed="rId495"/>
                <a:stretch>
                  <a:fillRect/>
                </a:stretch>
              </p:blipFill>
              <p:spPr>
                <a:xfrm>
                  <a:off x="6138742" y="5247973"/>
                  <a:ext cx="482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94" name="Ink 293">
                  <a:extLst>
                    <a:ext uri="{FF2B5EF4-FFF2-40B4-BE49-F238E27FC236}">
                      <a16:creationId xmlns:a16="http://schemas.microsoft.com/office/drawing/2014/main" id="{DF9B47F7-1875-F6BF-DB87-CC958ED7244B}"/>
                    </a:ext>
                  </a:extLst>
                </p14:cNvPr>
                <p14:cNvContentPartPr/>
                <p14:nvPr/>
              </p14:nvContentPartPr>
              <p14:xfrm>
                <a:off x="6405502" y="5200453"/>
                <a:ext cx="171720" cy="407160"/>
              </p14:xfrm>
            </p:contentPart>
          </mc:Choice>
          <mc:Fallback xmlns="">
            <p:pic>
              <p:nvPicPr>
                <p:cNvPr id="294" name="Ink 293">
                  <a:extLst>
                    <a:ext uri="{FF2B5EF4-FFF2-40B4-BE49-F238E27FC236}">
                      <a16:creationId xmlns:a16="http://schemas.microsoft.com/office/drawing/2014/main" id="{DF9B47F7-1875-F6BF-DB87-CC958ED7244B}"/>
                    </a:ext>
                  </a:extLst>
                </p:cNvPr>
                <p:cNvPicPr/>
                <p:nvPr/>
              </p:nvPicPr>
              <p:blipFill>
                <a:blip r:embed="rId497"/>
                <a:stretch>
                  <a:fillRect/>
                </a:stretch>
              </p:blipFill>
              <p:spPr>
                <a:xfrm>
                  <a:off x="6399382" y="5194333"/>
                  <a:ext cx="18396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95" name="Ink 294">
                  <a:extLst>
                    <a:ext uri="{FF2B5EF4-FFF2-40B4-BE49-F238E27FC236}">
                      <a16:creationId xmlns:a16="http://schemas.microsoft.com/office/drawing/2014/main" id="{06129FD6-334C-F295-E1F5-2AB0FAD785BF}"/>
                    </a:ext>
                  </a:extLst>
                </p14:cNvPr>
                <p14:cNvContentPartPr/>
                <p14:nvPr/>
              </p14:nvContentPartPr>
              <p14:xfrm>
                <a:off x="6706822" y="5171293"/>
                <a:ext cx="132840" cy="183960"/>
              </p14:xfrm>
            </p:contentPart>
          </mc:Choice>
          <mc:Fallback xmlns="">
            <p:pic>
              <p:nvPicPr>
                <p:cNvPr id="295" name="Ink 294">
                  <a:extLst>
                    <a:ext uri="{FF2B5EF4-FFF2-40B4-BE49-F238E27FC236}">
                      <a16:creationId xmlns:a16="http://schemas.microsoft.com/office/drawing/2014/main" id="{06129FD6-334C-F295-E1F5-2AB0FAD785BF}"/>
                    </a:ext>
                  </a:extLst>
                </p:cNvPr>
                <p:cNvPicPr/>
                <p:nvPr/>
              </p:nvPicPr>
              <p:blipFill>
                <a:blip r:embed="rId499"/>
                <a:stretch>
                  <a:fillRect/>
                </a:stretch>
              </p:blipFill>
              <p:spPr>
                <a:xfrm>
                  <a:off x="6700702" y="5165173"/>
                  <a:ext cx="1450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96" name="Ink 295">
                  <a:extLst>
                    <a:ext uri="{FF2B5EF4-FFF2-40B4-BE49-F238E27FC236}">
                      <a16:creationId xmlns:a16="http://schemas.microsoft.com/office/drawing/2014/main" id="{877CDB2B-B5E2-DE78-3B0D-5DAF0DC33F7F}"/>
                    </a:ext>
                  </a:extLst>
                </p14:cNvPr>
                <p14:cNvContentPartPr/>
                <p14:nvPr/>
              </p14:nvContentPartPr>
              <p14:xfrm>
                <a:off x="6895102" y="5148613"/>
                <a:ext cx="428040" cy="236520"/>
              </p14:xfrm>
            </p:contentPart>
          </mc:Choice>
          <mc:Fallback xmlns="">
            <p:pic>
              <p:nvPicPr>
                <p:cNvPr id="296" name="Ink 295">
                  <a:extLst>
                    <a:ext uri="{FF2B5EF4-FFF2-40B4-BE49-F238E27FC236}">
                      <a16:creationId xmlns:a16="http://schemas.microsoft.com/office/drawing/2014/main" id="{877CDB2B-B5E2-DE78-3B0D-5DAF0DC33F7F}"/>
                    </a:ext>
                  </a:extLst>
                </p:cNvPr>
                <p:cNvPicPr/>
                <p:nvPr/>
              </p:nvPicPr>
              <p:blipFill>
                <a:blip r:embed="rId501"/>
                <a:stretch>
                  <a:fillRect/>
                </a:stretch>
              </p:blipFill>
              <p:spPr>
                <a:xfrm>
                  <a:off x="6888982" y="5142493"/>
                  <a:ext cx="4402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97" name="Ink 296">
                  <a:extLst>
                    <a:ext uri="{FF2B5EF4-FFF2-40B4-BE49-F238E27FC236}">
                      <a16:creationId xmlns:a16="http://schemas.microsoft.com/office/drawing/2014/main" id="{3253CD1A-BFC9-04AE-752A-1181FBF0C26C}"/>
                    </a:ext>
                  </a:extLst>
                </p14:cNvPr>
                <p14:cNvContentPartPr/>
                <p14:nvPr/>
              </p14:nvContentPartPr>
              <p14:xfrm>
                <a:off x="7348342" y="5147533"/>
                <a:ext cx="107280" cy="133920"/>
              </p14:xfrm>
            </p:contentPart>
          </mc:Choice>
          <mc:Fallback xmlns="">
            <p:pic>
              <p:nvPicPr>
                <p:cNvPr id="297" name="Ink 296">
                  <a:extLst>
                    <a:ext uri="{FF2B5EF4-FFF2-40B4-BE49-F238E27FC236}">
                      <a16:creationId xmlns:a16="http://schemas.microsoft.com/office/drawing/2014/main" id="{3253CD1A-BFC9-04AE-752A-1181FBF0C26C}"/>
                    </a:ext>
                  </a:extLst>
                </p:cNvPr>
                <p:cNvPicPr/>
                <p:nvPr/>
              </p:nvPicPr>
              <p:blipFill>
                <a:blip r:embed="rId503"/>
                <a:stretch>
                  <a:fillRect/>
                </a:stretch>
              </p:blipFill>
              <p:spPr>
                <a:xfrm>
                  <a:off x="7342222" y="5141413"/>
                  <a:ext cx="1195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98" name="Ink 297">
                  <a:extLst>
                    <a:ext uri="{FF2B5EF4-FFF2-40B4-BE49-F238E27FC236}">
                      <a16:creationId xmlns:a16="http://schemas.microsoft.com/office/drawing/2014/main" id="{8D3BE549-D448-A2B3-F7B3-03C74AEF120E}"/>
                    </a:ext>
                  </a:extLst>
                </p14:cNvPr>
                <p14:cNvContentPartPr/>
                <p14:nvPr/>
              </p14:nvContentPartPr>
              <p14:xfrm>
                <a:off x="7493782" y="5141413"/>
                <a:ext cx="84600" cy="135360"/>
              </p14:xfrm>
            </p:contentPart>
          </mc:Choice>
          <mc:Fallback xmlns="">
            <p:pic>
              <p:nvPicPr>
                <p:cNvPr id="298" name="Ink 297">
                  <a:extLst>
                    <a:ext uri="{FF2B5EF4-FFF2-40B4-BE49-F238E27FC236}">
                      <a16:creationId xmlns:a16="http://schemas.microsoft.com/office/drawing/2014/main" id="{8D3BE549-D448-A2B3-F7B3-03C74AEF120E}"/>
                    </a:ext>
                  </a:extLst>
                </p:cNvPr>
                <p:cNvPicPr/>
                <p:nvPr/>
              </p:nvPicPr>
              <p:blipFill>
                <a:blip r:embed="rId505"/>
                <a:stretch>
                  <a:fillRect/>
                </a:stretch>
              </p:blipFill>
              <p:spPr>
                <a:xfrm>
                  <a:off x="7487662" y="5135293"/>
                  <a:ext cx="968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00" name="Ink 299">
                  <a:extLst>
                    <a:ext uri="{FF2B5EF4-FFF2-40B4-BE49-F238E27FC236}">
                      <a16:creationId xmlns:a16="http://schemas.microsoft.com/office/drawing/2014/main" id="{E3EF26F9-A050-C647-7C6F-AE100BE35779}"/>
                    </a:ext>
                  </a:extLst>
                </p14:cNvPr>
                <p14:cNvContentPartPr/>
                <p14:nvPr/>
              </p14:nvContentPartPr>
              <p14:xfrm>
                <a:off x="7545262" y="5097493"/>
                <a:ext cx="16200" cy="56880"/>
              </p14:xfrm>
            </p:contentPart>
          </mc:Choice>
          <mc:Fallback xmlns="">
            <p:pic>
              <p:nvPicPr>
                <p:cNvPr id="300" name="Ink 299">
                  <a:extLst>
                    <a:ext uri="{FF2B5EF4-FFF2-40B4-BE49-F238E27FC236}">
                      <a16:creationId xmlns:a16="http://schemas.microsoft.com/office/drawing/2014/main" id="{E3EF26F9-A050-C647-7C6F-AE100BE35779}"/>
                    </a:ext>
                  </a:extLst>
                </p:cNvPr>
                <p:cNvPicPr/>
                <p:nvPr/>
              </p:nvPicPr>
              <p:blipFill>
                <a:blip r:embed="rId507"/>
                <a:stretch>
                  <a:fillRect/>
                </a:stretch>
              </p:blipFill>
              <p:spPr>
                <a:xfrm>
                  <a:off x="7539142" y="5091373"/>
                  <a:ext cx="284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01" name="Ink 300">
                  <a:extLst>
                    <a:ext uri="{FF2B5EF4-FFF2-40B4-BE49-F238E27FC236}">
                      <a16:creationId xmlns:a16="http://schemas.microsoft.com/office/drawing/2014/main" id="{D7AD0C49-F459-62E4-49BE-CDEF2F68138C}"/>
                    </a:ext>
                  </a:extLst>
                </p14:cNvPr>
                <p14:cNvContentPartPr/>
                <p14:nvPr/>
              </p14:nvContentPartPr>
              <p14:xfrm>
                <a:off x="7555342" y="4893373"/>
                <a:ext cx="46080" cy="384120"/>
              </p14:xfrm>
            </p:contentPart>
          </mc:Choice>
          <mc:Fallback xmlns="">
            <p:pic>
              <p:nvPicPr>
                <p:cNvPr id="301" name="Ink 300">
                  <a:extLst>
                    <a:ext uri="{FF2B5EF4-FFF2-40B4-BE49-F238E27FC236}">
                      <a16:creationId xmlns:a16="http://schemas.microsoft.com/office/drawing/2014/main" id="{D7AD0C49-F459-62E4-49BE-CDEF2F68138C}"/>
                    </a:ext>
                  </a:extLst>
                </p:cNvPr>
                <p:cNvPicPr/>
                <p:nvPr/>
              </p:nvPicPr>
              <p:blipFill>
                <a:blip r:embed="rId509"/>
                <a:stretch>
                  <a:fillRect/>
                </a:stretch>
              </p:blipFill>
              <p:spPr>
                <a:xfrm>
                  <a:off x="7549222" y="4887253"/>
                  <a:ext cx="5832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02" name="Ink 301">
                  <a:extLst>
                    <a:ext uri="{FF2B5EF4-FFF2-40B4-BE49-F238E27FC236}">
                      <a16:creationId xmlns:a16="http://schemas.microsoft.com/office/drawing/2014/main" id="{982C1BBB-3FCC-C1F9-990F-8D52A8AB8090}"/>
                    </a:ext>
                  </a:extLst>
                </p14:cNvPr>
                <p14:cNvContentPartPr/>
                <p14:nvPr/>
              </p14:nvContentPartPr>
              <p14:xfrm>
                <a:off x="7529422" y="5049973"/>
                <a:ext cx="184320" cy="243000"/>
              </p14:xfrm>
            </p:contentPart>
          </mc:Choice>
          <mc:Fallback xmlns="">
            <p:pic>
              <p:nvPicPr>
                <p:cNvPr id="302" name="Ink 301">
                  <a:extLst>
                    <a:ext uri="{FF2B5EF4-FFF2-40B4-BE49-F238E27FC236}">
                      <a16:creationId xmlns:a16="http://schemas.microsoft.com/office/drawing/2014/main" id="{982C1BBB-3FCC-C1F9-990F-8D52A8AB8090}"/>
                    </a:ext>
                  </a:extLst>
                </p:cNvPr>
                <p:cNvPicPr/>
                <p:nvPr/>
              </p:nvPicPr>
              <p:blipFill>
                <a:blip r:embed="rId511"/>
                <a:stretch>
                  <a:fillRect/>
                </a:stretch>
              </p:blipFill>
              <p:spPr>
                <a:xfrm>
                  <a:off x="7523302" y="5043853"/>
                  <a:ext cx="196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03" name="Ink 302">
                  <a:extLst>
                    <a:ext uri="{FF2B5EF4-FFF2-40B4-BE49-F238E27FC236}">
                      <a16:creationId xmlns:a16="http://schemas.microsoft.com/office/drawing/2014/main" id="{1D0A8F36-66F3-19FB-1B08-3D146170139B}"/>
                    </a:ext>
                  </a:extLst>
                </p14:cNvPr>
                <p14:cNvContentPartPr/>
                <p14:nvPr/>
              </p14:nvContentPartPr>
              <p14:xfrm>
                <a:off x="7772062" y="5015413"/>
                <a:ext cx="324000" cy="279000"/>
              </p14:xfrm>
            </p:contentPart>
          </mc:Choice>
          <mc:Fallback xmlns="">
            <p:pic>
              <p:nvPicPr>
                <p:cNvPr id="303" name="Ink 302">
                  <a:extLst>
                    <a:ext uri="{FF2B5EF4-FFF2-40B4-BE49-F238E27FC236}">
                      <a16:creationId xmlns:a16="http://schemas.microsoft.com/office/drawing/2014/main" id="{1D0A8F36-66F3-19FB-1B08-3D146170139B}"/>
                    </a:ext>
                  </a:extLst>
                </p:cNvPr>
                <p:cNvPicPr/>
                <p:nvPr/>
              </p:nvPicPr>
              <p:blipFill>
                <a:blip r:embed="rId513"/>
                <a:stretch>
                  <a:fillRect/>
                </a:stretch>
              </p:blipFill>
              <p:spPr>
                <a:xfrm>
                  <a:off x="7765942" y="5009293"/>
                  <a:ext cx="3362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04" name="Ink 303">
                  <a:extLst>
                    <a:ext uri="{FF2B5EF4-FFF2-40B4-BE49-F238E27FC236}">
                      <a16:creationId xmlns:a16="http://schemas.microsoft.com/office/drawing/2014/main" id="{75F125A6-32AC-45E8-D237-63360FE5D1EB}"/>
                    </a:ext>
                  </a:extLst>
                </p14:cNvPr>
                <p14:cNvContentPartPr/>
                <p14:nvPr/>
              </p14:nvContentPartPr>
              <p14:xfrm>
                <a:off x="8084542" y="4694653"/>
                <a:ext cx="139680" cy="625320"/>
              </p14:xfrm>
            </p:contentPart>
          </mc:Choice>
          <mc:Fallback xmlns="">
            <p:pic>
              <p:nvPicPr>
                <p:cNvPr id="304" name="Ink 303">
                  <a:extLst>
                    <a:ext uri="{FF2B5EF4-FFF2-40B4-BE49-F238E27FC236}">
                      <a16:creationId xmlns:a16="http://schemas.microsoft.com/office/drawing/2014/main" id="{75F125A6-32AC-45E8-D237-63360FE5D1EB}"/>
                    </a:ext>
                  </a:extLst>
                </p:cNvPr>
                <p:cNvPicPr/>
                <p:nvPr/>
              </p:nvPicPr>
              <p:blipFill>
                <a:blip r:embed="rId515"/>
                <a:stretch>
                  <a:fillRect/>
                </a:stretch>
              </p:blipFill>
              <p:spPr>
                <a:xfrm>
                  <a:off x="8078422" y="4688533"/>
                  <a:ext cx="151920" cy="637560"/>
                </a:xfrm>
                <a:prstGeom prst="rect">
                  <a:avLst/>
                </a:prstGeom>
              </p:spPr>
            </p:pic>
          </mc:Fallback>
        </mc:AlternateContent>
      </p:grpSp>
      <p:grpSp>
        <p:nvGrpSpPr>
          <p:cNvPr id="320" name="Group 319">
            <a:extLst>
              <a:ext uri="{FF2B5EF4-FFF2-40B4-BE49-F238E27FC236}">
                <a16:creationId xmlns:a16="http://schemas.microsoft.com/office/drawing/2014/main" id="{FD4A3C9D-4A3C-61E9-DF33-F28A7A71C180}"/>
              </a:ext>
            </a:extLst>
          </p:cNvPr>
          <p:cNvGrpSpPr/>
          <p:nvPr/>
        </p:nvGrpSpPr>
        <p:grpSpPr>
          <a:xfrm>
            <a:off x="8611582" y="4611133"/>
            <a:ext cx="2444760" cy="625680"/>
            <a:chOff x="8611582" y="4611133"/>
            <a:chExt cx="2444760" cy="625680"/>
          </a:xfrm>
        </p:grpSpPr>
        <mc:AlternateContent xmlns:mc="http://schemas.openxmlformats.org/markup-compatibility/2006" xmlns:p14="http://schemas.microsoft.com/office/powerpoint/2010/main">
          <mc:Choice Requires="p14">
            <p:contentPart p14:bwMode="auto" r:id="rId516">
              <p14:nvContentPartPr>
                <p14:cNvPr id="305" name="Ink 304">
                  <a:extLst>
                    <a:ext uri="{FF2B5EF4-FFF2-40B4-BE49-F238E27FC236}">
                      <a16:creationId xmlns:a16="http://schemas.microsoft.com/office/drawing/2014/main" id="{84A8BCEC-6AE6-A063-85BD-10B944562D6E}"/>
                    </a:ext>
                  </a:extLst>
                </p14:cNvPr>
                <p14:cNvContentPartPr/>
                <p14:nvPr/>
              </p14:nvContentPartPr>
              <p14:xfrm>
                <a:off x="8611582" y="4794733"/>
                <a:ext cx="208080" cy="409680"/>
              </p14:xfrm>
            </p:contentPart>
          </mc:Choice>
          <mc:Fallback xmlns="">
            <p:pic>
              <p:nvPicPr>
                <p:cNvPr id="305" name="Ink 304">
                  <a:extLst>
                    <a:ext uri="{FF2B5EF4-FFF2-40B4-BE49-F238E27FC236}">
                      <a16:creationId xmlns:a16="http://schemas.microsoft.com/office/drawing/2014/main" id="{84A8BCEC-6AE6-A063-85BD-10B944562D6E}"/>
                    </a:ext>
                  </a:extLst>
                </p:cNvPr>
                <p:cNvPicPr/>
                <p:nvPr/>
              </p:nvPicPr>
              <p:blipFill>
                <a:blip r:embed="rId517"/>
                <a:stretch>
                  <a:fillRect/>
                </a:stretch>
              </p:blipFill>
              <p:spPr>
                <a:xfrm>
                  <a:off x="8605462" y="4788613"/>
                  <a:ext cx="22032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06" name="Ink 305">
                  <a:extLst>
                    <a:ext uri="{FF2B5EF4-FFF2-40B4-BE49-F238E27FC236}">
                      <a16:creationId xmlns:a16="http://schemas.microsoft.com/office/drawing/2014/main" id="{C60FD5EF-8310-28F4-FE3C-8E631E445E3D}"/>
                    </a:ext>
                  </a:extLst>
                </p14:cNvPr>
                <p14:cNvContentPartPr/>
                <p14:nvPr/>
              </p14:nvContentPartPr>
              <p14:xfrm>
                <a:off x="8955382" y="4915333"/>
                <a:ext cx="368640" cy="266040"/>
              </p14:xfrm>
            </p:contentPart>
          </mc:Choice>
          <mc:Fallback xmlns="">
            <p:pic>
              <p:nvPicPr>
                <p:cNvPr id="306" name="Ink 305">
                  <a:extLst>
                    <a:ext uri="{FF2B5EF4-FFF2-40B4-BE49-F238E27FC236}">
                      <a16:creationId xmlns:a16="http://schemas.microsoft.com/office/drawing/2014/main" id="{C60FD5EF-8310-28F4-FE3C-8E631E445E3D}"/>
                    </a:ext>
                  </a:extLst>
                </p:cNvPr>
                <p:cNvPicPr/>
                <p:nvPr/>
              </p:nvPicPr>
              <p:blipFill>
                <a:blip r:embed="rId519"/>
                <a:stretch>
                  <a:fillRect/>
                </a:stretch>
              </p:blipFill>
              <p:spPr>
                <a:xfrm>
                  <a:off x="8949262" y="4909213"/>
                  <a:ext cx="3808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07" name="Ink 306">
                  <a:extLst>
                    <a:ext uri="{FF2B5EF4-FFF2-40B4-BE49-F238E27FC236}">
                      <a16:creationId xmlns:a16="http://schemas.microsoft.com/office/drawing/2014/main" id="{3DF38F58-901A-8575-085D-253242DAFA55}"/>
                    </a:ext>
                  </a:extLst>
                </p14:cNvPr>
                <p14:cNvContentPartPr/>
                <p14:nvPr/>
              </p14:nvContentPartPr>
              <p14:xfrm>
                <a:off x="9450382" y="4939453"/>
                <a:ext cx="165600" cy="145440"/>
              </p14:xfrm>
            </p:contentPart>
          </mc:Choice>
          <mc:Fallback xmlns="">
            <p:pic>
              <p:nvPicPr>
                <p:cNvPr id="307" name="Ink 306">
                  <a:extLst>
                    <a:ext uri="{FF2B5EF4-FFF2-40B4-BE49-F238E27FC236}">
                      <a16:creationId xmlns:a16="http://schemas.microsoft.com/office/drawing/2014/main" id="{3DF38F58-901A-8575-085D-253242DAFA55}"/>
                    </a:ext>
                  </a:extLst>
                </p:cNvPr>
                <p:cNvPicPr/>
                <p:nvPr/>
              </p:nvPicPr>
              <p:blipFill>
                <a:blip r:embed="rId521"/>
                <a:stretch>
                  <a:fillRect/>
                </a:stretch>
              </p:blipFill>
              <p:spPr>
                <a:xfrm>
                  <a:off x="9444262" y="4933333"/>
                  <a:ext cx="1778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08" name="Ink 307">
                  <a:extLst>
                    <a:ext uri="{FF2B5EF4-FFF2-40B4-BE49-F238E27FC236}">
                      <a16:creationId xmlns:a16="http://schemas.microsoft.com/office/drawing/2014/main" id="{647AFF54-0A14-DF62-9DDE-72858A8FADDF}"/>
                    </a:ext>
                  </a:extLst>
                </p14:cNvPr>
                <p14:cNvContentPartPr/>
                <p14:nvPr/>
              </p14:nvContentPartPr>
              <p14:xfrm>
                <a:off x="9618502" y="4872493"/>
                <a:ext cx="132840" cy="173160"/>
              </p14:xfrm>
            </p:contentPart>
          </mc:Choice>
          <mc:Fallback xmlns="">
            <p:pic>
              <p:nvPicPr>
                <p:cNvPr id="308" name="Ink 307">
                  <a:extLst>
                    <a:ext uri="{FF2B5EF4-FFF2-40B4-BE49-F238E27FC236}">
                      <a16:creationId xmlns:a16="http://schemas.microsoft.com/office/drawing/2014/main" id="{647AFF54-0A14-DF62-9DDE-72858A8FADDF}"/>
                    </a:ext>
                  </a:extLst>
                </p:cNvPr>
                <p:cNvPicPr/>
                <p:nvPr/>
              </p:nvPicPr>
              <p:blipFill>
                <a:blip r:embed="rId523"/>
                <a:stretch>
                  <a:fillRect/>
                </a:stretch>
              </p:blipFill>
              <p:spPr>
                <a:xfrm>
                  <a:off x="9612382" y="4866373"/>
                  <a:ext cx="1450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09" name="Ink 308">
                  <a:extLst>
                    <a:ext uri="{FF2B5EF4-FFF2-40B4-BE49-F238E27FC236}">
                      <a16:creationId xmlns:a16="http://schemas.microsoft.com/office/drawing/2014/main" id="{1696820D-0470-C697-44AC-BABA49D77924}"/>
                    </a:ext>
                  </a:extLst>
                </p14:cNvPr>
                <p14:cNvContentPartPr/>
                <p14:nvPr/>
              </p14:nvContentPartPr>
              <p14:xfrm>
                <a:off x="9817942" y="4684213"/>
                <a:ext cx="48960" cy="435240"/>
              </p14:xfrm>
            </p:contentPart>
          </mc:Choice>
          <mc:Fallback xmlns="">
            <p:pic>
              <p:nvPicPr>
                <p:cNvPr id="309" name="Ink 308">
                  <a:extLst>
                    <a:ext uri="{FF2B5EF4-FFF2-40B4-BE49-F238E27FC236}">
                      <a16:creationId xmlns:a16="http://schemas.microsoft.com/office/drawing/2014/main" id="{1696820D-0470-C697-44AC-BABA49D77924}"/>
                    </a:ext>
                  </a:extLst>
                </p:cNvPr>
                <p:cNvPicPr/>
                <p:nvPr/>
              </p:nvPicPr>
              <p:blipFill>
                <a:blip r:embed="rId525"/>
                <a:stretch>
                  <a:fillRect/>
                </a:stretch>
              </p:blipFill>
              <p:spPr>
                <a:xfrm>
                  <a:off x="9811822" y="4678093"/>
                  <a:ext cx="61200" cy="4474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10" name="Ink 309">
                  <a:extLst>
                    <a:ext uri="{FF2B5EF4-FFF2-40B4-BE49-F238E27FC236}">
                      <a16:creationId xmlns:a16="http://schemas.microsoft.com/office/drawing/2014/main" id="{F6033BE1-6FF2-920F-F967-138C112F0F36}"/>
                    </a:ext>
                  </a:extLst>
                </p14:cNvPr>
                <p14:cNvContentPartPr/>
                <p14:nvPr/>
              </p14:nvContentPartPr>
              <p14:xfrm>
                <a:off x="9788062" y="4718053"/>
                <a:ext cx="595080" cy="331560"/>
              </p14:xfrm>
            </p:contentPart>
          </mc:Choice>
          <mc:Fallback xmlns="">
            <p:pic>
              <p:nvPicPr>
                <p:cNvPr id="310" name="Ink 309">
                  <a:extLst>
                    <a:ext uri="{FF2B5EF4-FFF2-40B4-BE49-F238E27FC236}">
                      <a16:creationId xmlns:a16="http://schemas.microsoft.com/office/drawing/2014/main" id="{F6033BE1-6FF2-920F-F967-138C112F0F36}"/>
                    </a:ext>
                  </a:extLst>
                </p:cNvPr>
                <p:cNvPicPr/>
                <p:nvPr/>
              </p:nvPicPr>
              <p:blipFill>
                <a:blip r:embed="rId527"/>
                <a:stretch>
                  <a:fillRect/>
                </a:stretch>
              </p:blipFill>
              <p:spPr>
                <a:xfrm>
                  <a:off x="9781942" y="4711933"/>
                  <a:ext cx="6073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13" name="Ink 312">
                  <a:extLst>
                    <a:ext uri="{FF2B5EF4-FFF2-40B4-BE49-F238E27FC236}">
                      <a16:creationId xmlns:a16="http://schemas.microsoft.com/office/drawing/2014/main" id="{574EE77A-2543-AF6B-3DA5-D870EC98083D}"/>
                    </a:ext>
                  </a:extLst>
                </p14:cNvPr>
                <p14:cNvContentPartPr/>
                <p14:nvPr/>
              </p14:nvContentPartPr>
              <p14:xfrm>
                <a:off x="10378462" y="4849813"/>
                <a:ext cx="117720" cy="180000"/>
              </p14:xfrm>
            </p:contentPart>
          </mc:Choice>
          <mc:Fallback xmlns="">
            <p:pic>
              <p:nvPicPr>
                <p:cNvPr id="313" name="Ink 312">
                  <a:extLst>
                    <a:ext uri="{FF2B5EF4-FFF2-40B4-BE49-F238E27FC236}">
                      <a16:creationId xmlns:a16="http://schemas.microsoft.com/office/drawing/2014/main" id="{574EE77A-2543-AF6B-3DA5-D870EC98083D}"/>
                    </a:ext>
                  </a:extLst>
                </p:cNvPr>
                <p:cNvPicPr/>
                <p:nvPr/>
              </p:nvPicPr>
              <p:blipFill>
                <a:blip r:embed="rId529"/>
                <a:stretch>
                  <a:fillRect/>
                </a:stretch>
              </p:blipFill>
              <p:spPr>
                <a:xfrm>
                  <a:off x="10372342" y="4843693"/>
                  <a:ext cx="1299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14" name="Ink 313">
                  <a:extLst>
                    <a:ext uri="{FF2B5EF4-FFF2-40B4-BE49-F238E27FC236}">
                      <a16:creationId xmlns:a16="http://schemas.microsoft.com/office/drawing/2014/main" id="{9F6D6D5F-946C-5363-037E-D131301E9DAE}"/>
                    </a:ext>
                  </a:extLst>
                </p14:cNvPr>
                <p14:cNvContentPartPr/>
                <p14:nvPr/>
              </p14:nvContentPartPr>
              <p14:xfrm>
                <a:off x="10580782" y="4848733"/>
                <a:ext cx="47520" cy="165960"/>
              </p14:xfrm>
            </p:contentPart>
          </mc:Choice>
          <mc:Fallback xmlns="">
            <p:pic>
              <p:nvPicPr>
                <p:cNvPr id="314" name="Ink 313">
                  <a:extLst>
                    <a:ext uri="{FF2B5EF4-FFF2-40B4-BE49-F238E27FC236}">
                      <a16:creationId xmlns:a16="http://schemas.microsoft.com/office/drawing/2014/main" id="{9F6D6D5F-946C-5363-037E-D131301E9DAE}"/>
                    </a:ext>
                  </a:extLst>
                </p:cNvPr>
                <p:cNvPicPr/>
                <p:nvPr/>
              </p:nvPicPr>
              <p:blipFill>
                <a:blip r:embed="rId531"/>
                <a:stretch>
                  <a:fillRect/>
                </a:stretch>
              </p:blipFill>
              <p:spPr>
                <a:xfrm>
                  <a:off x="10574662" y="4842613"/>
                  <a:ext cx="597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15" name="Ink 314">
                  <a:extLst>
                    <a:ext uri="{FF2B5EF4-FFF2-40B4-BE49-F238E27FC236}">
                      <a16:creationId xmlns:a16="http://schemas.microsoft.com/office/drawing/2014/main" id="{A15681F7-CBAD-F909-6ADD-107166856BB8}"/>
                    </a:ext>
                  </a:extLst>
                </p14:cNvPr>
                <p14:cNvContentPartPr/>
                <p14:nvPr/>
              </p14:nvContentPartPr>
              <p14:xfrm>
                <a:off x="10693462" y="4804453"/>
                <a:ext cx="267120" cy="154800"/>
              </p14:xfrm>
            </p:contentPart>
          </mc:Choice>
          <mc:Fallback xmlns="">
            <p:pic>
              <p:nvPicPr>
                <p:cNvPr id="315" name="Ink 314">
                  <a:extLst>
                    <a:ext uri="{FF2B5EF4-FFF2-40B4-BE49-F238E27FC236}">
                      <a16:creationId xmlns:a16="http://schemas.microsoft.com/office/drawing/2014/main" id="{A15681F7-CBAD-F909-6ADD-107166856BB8}"/>
                    </a:ext>
                  </a:extLst>
                </p:cNvPr>
                <p:cNvPicPr/>
                <p:nvPr/>
              </p:nvPicPr>
              <p:blipFill>
                <a:blip r:embed="rId533"/>
                <a:stretch>
                  <a:fillRect/>
                </a:stretch>
              </p:blipFill>
              <p:spPr>
                <a:xfrm>
                  <a:off x="10687342" y="4798333"/>
                  <a:ext cx="2793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16" name="Ink 315">
                  <a:extLst>
                    <a:ext uri="{FF2B5EF4-FFF2-40B4-BE49-F238E27FC236}">
                      <a16:creationId xmlns:a16="http://schemas.microsoft.com/office/drawing/2014/main" id="{BD4562AC-6D81-E599-7320-E95CF068E4D8}"/>
                    </a:ext>
                  </a:extLst>
                </p14:cNvPr>
                <p14:cNvContentPartPr/>
                <p14:nvPr/>
              </p14:nvContentPartPr>
              <p14:xfrm>
                <a:off x="10675102" y="5178493"/>
                <a:ext cx="81720" cy="41400"/>
              </p14:xfrm>
            </p:contentPart>
          </mc:Choice>
          <mc:Fallback xmlns="">
            <p:pic>
              <p:nvPicPr>
                <p:cNvPr id="316" name="Ink 315">
                  <a:extLst>
                    <a:ext uri="{FF2B5EF4-FFF2-40B4-BE49-F238E27FC236}">
                      <a16:creationId xmlns:a16="http://schemas.microsoft.com/office/drawing/2014/main" id="{BD4562AC-6D81-E599-7320-E95CF068E4D8}"/>
                    </a:ext>
                  </a:extLst>
                </p:cNvPr>
                <p:cNvPicPr/>
                <p:nvPr/>
              </p:nvPicPr>
              <p:blipFill>
                <a:blip r:embed="rId535"/>
                <a:stretch>
                  <a:fillRect/>
                </a:stretch>
              </p:blipFill>
              <p:spPr>
                <a:xfrm>
                  <a:off x="10668982" y="5172373"/>
                  <a:ext cx="93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17" name="Ink 316">
                  <a:extLst>
                    <a:ext uri="{FF2B5EF4-FFF2-40B4-BE49-F238E27FC236}">
                      <a16:creationId xmlns:a16="http://schemas.microsoft.com/office/drawing/2014/main" id="{BA6A7ECF-EE3F-7F3B-7262-4E0AB8207085}"/>
                    </a:ext>
                  </a:extLst>
                </p14:cNvPr>
                <p14:cNvContentPartPr/>
                <p14:nvPr/>
              </p14:nvContentPartPr>
              <p14:xfrm>
                <a:off x="10648102" y="4611133"/>
                <a:ext cx="360" cy="360"/>
              </p14:xfrm>
            </p:contentPart>
          </mc:Choice>
          <mc:Fallback xmlns="">
            <p:pic>
              <p:nvPicPr>
                <p:cNvPr id="317" name="Ink 316">
                  <a:extLst>
                    <a:ext uri="{FF2B5EF4-FFF2-40B4-BE49-F238E27FC236}">
                      <a16:creationId xmlns:a16="http://schemas.microsoft.com/office/drawing/2014/main" id="{BA6A7ECF-EE3F-7F3B-7262-4E0AB8207085}"/>
                    </a:ext>
                  </a:extLst>
                </p:cNvPr>
                <p:cNvPicPr/>
                <p:nvPr/>
              </p:nvPicPr>
              <p:blipFill>
                <a:blip r:embed="rId239"/>
                <a:stretch>
                  <a:fillRect/>
                </a:stretch>
              </p:blipFill>
              <p:spPr>
                <a:xfrm>
                  <a:off x="10641982" y="46050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19" name="Ink 318">
                  <a:extLst>
                    <a:ext uri="{FF2B5EF4-FFF2-40B4-BE49-F238E27FC236}">
                      <a16:creationId xmlns:a16="http://schemas.microsoft.com/office/drawing/2014/main" id="{C522D10A-34BD-AD19-E63F-FA63DA91824B}"/>
                    </a:ext>
                  </a:extLst>
                </p14:cNvPr>
                <p14:cNvContentPartPr/>
                <p14:nvPr/>
              </p14:nvContentPartPr>
              <p14:xfrm>
                <a:off x="10638022" y="4794373"/>
                <a:ext cx="418320" cy="442440"/>
              </p14:xfrm>
            </p:contentPart>
          </mc:Choice>
          <mc:Fallback xmlns="">
            <p:pic>
              <p:nvPicPr>
                <p:cNvPr id="319" name="Ink 318">
                  <a:extLst>
                    <a:ext uri="{FF2B5EF4-FFF2-40B4-BE49-F238E27FC236}">
                      <a16:creationId xmlns:a16="http://schemas.microsoft.com/office/drawing/2014/main" id="{C522D10A-34BD-AD19-E63F-FA63DA91824B}"/>
                    </a:ext>
                  </a:extLst>
                </p:cNvPr>
                <p:cNvPicPr/>
                <p:nvPr/>
              </p:nvPicPr>
              <p:blipFill>
                <a:blip r:embed="rId538"/>
                <a:stretch>
                  <a:fillRect/>
                </a:stretch>
              </p:blipFill>
              <p:spPr>
                <a:xfrm>
                  <a:off x="10631902" y="4788253"/>
                  <a:ext cx="430560" cy="454680"/>
                </a:xfrm>
                <a:prstGeom prst="rect">
                  <a:avLst/>
                </a:prstGeom>
              </p:spPr>
            </p:pic>
          </mc:Fallback>
        </mc:AlternateContent>
      </p:grpSp>
    </p:spTree>
    <p:extLst>
      <p:ext uri="{BB962C8B-B14F-4D97-AF65-F5344CB8AC3E}">
        <p14:creationId xmlns:p14="http://schemas.microsoft.com/office/powerpoint/2010/main" val="3277031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9FDE2-5A27-F66B-9A46-D85255D83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4E2985-6E26-6F75-B40D-5741509F1B45}"/>
              </a:ext>
            </a:extLst>
          </p:cNvPr>
          <p:cNvSpPr>
            <a:spLocks noGrp="1"/>
          </p:cNvSpPr>
          <p:nvPr>
            <p:ph type="title"/>
          </p:nvPr>
        </p:nvSpPr>
        <p:spPr>
          <a:xfrm>
            <a:off x="1926771" y="345370"/>
            <a:ext cx="9486900" cy="684000"/>
          </a:xfrm>
        </p:spPr>
        <p:txBody>
          <a:bodyPr/>
          <a:lstStyle/>
          <a:p>
            <a:r>
              <a:rPr lang="en-US" dirty="0">
                <a:latin typeface="Arial" panose="020B0604020202020204" pitchFamily="34" charset="0"/>
                <a:cs typeface="Arial" panose="020B0604020202020204" pitchFamily="34" charset="0"/>
              </a:rPr>
              <a:t>Predictive Analytics  </a:t>
            </a:r>
          </a:p>
        </p:txBody>
      </p:sp>
      <p:sp>
        <p:nvSpPr>
          <p:cNvPr id="5" name="TextBox 4">
            <a:extLst>
              <a:ext uri="{FF2B5EF4-FFF2-40B4-BE49-F238E27FC236}">
                <a16:creationId xmlns:a16="http://schemas.microsoft.com/office/drawing/2014/main" id="{A966C5AD-2A0D-B220-C639-DAE9802DDACA}"/>
              </a:ext>
            </a:extLst>
          </p:cNvPr>
          <p:cNvSpPr txBox="1"/>
          <p:nvPr/>
        </p:nvSpPr>
        <p:spPr>
          <a:xfrm>
            <a:off x="424544" y="1867504"/>
            <a:ext cx="11642270" cy="3882088"/>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Data mining</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BI analytics tool</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Explores large amounts of data for hidden patterns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Predicts future trends and behaviors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Used in decision making</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Three common data mining techniques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Association analysis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Neural computing</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Case-based reasoning</a:t>
            </a:r>
            <a:endParaRPr lang="en-US" sz="2400" dirty="0"/>
          </a:p>
        </p:txBody>
      </p:sp>
    </p:spTree>
    <p:extLst>
      <p:ext uri="{BB962C8B-B14F-4D97-AF65-F5344CB8AC3E}">
        <p14:creationId xmlns:p14="http://schemas.microsoft.com/office/powerpoint/2010/main" val="3188050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8F0A1-5AA1-0D54-49E8-76D0E74566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1CBCF-ABF1-5D94-9D96-6F3BE04E0BD3}"/>
              </a:ext>
            </a:extLst>
          </p:cNvPr>
          <p:cNvSpPr>
            <a:spLocks noGrp="1"/>
          </p:cNvSpPr>
          <p:nvPr>
            <p:ph type="title"/>
          </p:nvPr>
        </p:nvSpPr>
        <p:spPr>
          <a:xfrm>
            <a:off x="1926771" y="345370"/>
            <a:ext cx="9486900" cy="684000"/>
          </a:xfrm>
        </p:spPr>
        <p:txBody>
          <a:bodyPr/>
          <a:lstStyle/>
          <a:p>
            <a:r>
              <a:rPr lang="en-US" dirty="0">
                <a:latin typeface="Arial" panose="020B0604020202020204" pitchFamily="34" charset="0"/>
                <a:cs typeface="Arial" panose="020B0604020202020204" pitchFamily="34" charset="0"/>
              </a:rPr>
              <a:t>Optimization</a:t>
            </a:r>
          </a:p>
        </p:txBody>
      </p:sp>
      <p:sp>
        <p:nvSpPr>
          <p:cNvPr id="5" name="TextBox 4">
            <a:extLst>
              <a:ext uri="{FF2B5EF4-FFF2-40B4-BE49-F238E27FC236}">
                <a16:creationId xmlns:a16="http://schemas.microsoft.com/office/drawing/2014/main" id="{E3D85AB2-1023-214F-E3CA-F7135C1E5005}"/>
              </a:ext>
            </a:extLst>
          </p:cNvPr>
          <p:cNvSpPr txBox="1"/>
          <p:nvPr/>
        </p:nvSpPr>
        <p:spPr>
          <a:xfrm>
            <a:off x="424544" y="1867504"/>
            <a:ext cx="11642270" cy="4206280"/>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Allocate scarce resources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To minimize costs or maximize profits</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Genetic algorithm</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Employs a natural selection-like process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Finds approximate solutions to optimization and search problems</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Linear programming</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Finds the optimum value of a linear expression</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Calculated based on the value of a set of decision variables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Variables subject to a set of constraints</a:t>
            </a:r>
            <a:endParaRPr lang="en-US" sz="2400"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D67DE7C-BA18-68ED-BA13-773218691DE7}"/>
                  </a:ext>
                </a:extLst>
              </p14:cNvPr>
              <p14:cNvContentPartPr/>
              <p14:nvPr/>
            </p14:nvContentPartPr>
            <p14:xfrm>
              <a:off x="4947142" y="4539493"/>
              <a:ext cx="150120" cy="66960"/>
            </p14:xfrm>
          </p:contentPart>
        </mc:Choice>
        <mc:Fallback xmlns="">
          <p:pic>
            <p:nvPicPr>
              <p:cNvPr id="3" name="Ink 2">
                <a:extLst>
                  <a:ext uri="{FF2B5EF4-FFF2-40B4-BE49-F238E27FC236}">
                    <a16:creationId xmlns:a16="http://schemas.microsoft.com/office/drawing/2014/main" id="{3D67DE7C-BA18-68ED-BA13-773218691DE7}"/>
                  </a:ext>
                </a:extLst>
              </p:cNvPr>
              <p:cNvPicPr/>
              <p:nvPr/>
            </p:nvPicPr>
            <p:blipFill>
              <a:blip r:embed="rId3"/>
              <a:stretch>
                <a:fillRect/>
              </a:stretch>
            </p:blipFill>
            <p:spPr>
              <a:xfrm>
                <a:off x="4941022" y="4533373"/>
                <a:ext cx="16236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1C3B326-CBEF-4297-3B50-8B96D90222B3}"/>
                  </a:ext>
                </a:extLst>
              </p14:cNvPr>
              <p14:cNvContentPartPr/>
              <p14:nvPr/>
            </p14:nvContentPartPr>
            <p14:xfrm>
              <a:off x="5239462" y="4706533"/>
              <a:ext cx="41760" cy="10800"/>
            </p14:xfrm>
          </p:contentPart>
        </mc:Choice>
        <mc:Fallback xmlns="">
          <p:pic>
            <p:nvPicPr>
              <p:cNvPr id="4" name="Ink 3">
                <a:extLst>
                  <a:ext uri="{FF2B5EF4-FFF2-40B4-BE49-F238E27FC236}">
                    <a16:creationId xmlns:a16="http://schemas.microsoft.com/office/drawing/2014/main" id="{A1C3B326-CBEF-4297-3B50-8B96D90222B3}"/>
                  </a:ext>
                </a:extLst>
              </p:cNvPr>
              <p:cNvPicPr/>
              <p:nvPr/>
            </p:nvPicPr>
            <p:blipFill>
              <a:blip r:embed="rId5"/>
              <a:stretch>
                <a:fillRect/>
              </a:stretch>
            </p:blipFill>
            <p:spPr>
              <a:xfrm>
                <a:off x="5233342" y="4700413"/>
                <a:ext cx="54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ADD2D2E-20D3-BBD6-76CB-31DC5F70BA75}"/>
                  </a:ext>
                </a:extLst>
              </p14:cNvPr>
              <p14:cNvContentPartPr/>
              <p14:nvPr/>
            </p14:nvContentPartPr>
            <p14:xfrm>
              <a:off x="5101222" y="4707613"/>
              <a:ext cx="1800" cy="6840"/>
            </p14:xfrm>
          </p:contentPart>
        </mc:Choice>
        <mc:Fallback xmlns="">
          <p:pic>
            <p:nvPicPr>
              <p:cNvPr id="6" name="Ink 5">
                <a:extLst>
                  <a:ext uri="{FF2B5EF4-FFF2-40B4-BE49-F238E27FC236}">
                    <a16:creationId xmlns:a16="http://schemas.microsoft.com/office/drawing/2014/main" id="{DADD2D2E-20D3-BBD6-76CB-31DC5F70BA75}"/>
                  </a:ext>
                </a:extLst>
              </p:cNvPr>
              <p:cNvPicPr/>
              <p:nvPr/>
            </p:nvPicPr>
            <p:blipFill>
              <a:blip r:embed="rId7"/>
              <a:stretch>
                <a:fillRect/>
              </a:stretch>
            </p:blipFill>
            <p:spPr>
              <a:xfrm>
                <a:off x="5095102" y="4701493"/>
                <a:ext cx="14040" cy="19080"/>
              </a:xfrm>
              <a:prstGeom prst="rect">
                <a:avLst/>
              </a:prstGeom>
            </p:spPr>
          </p:pic>
        </mc:Fallback>
      </mc:AlternateContent>
    </p:spTree>
    <p:extLst>
      <p:ext uri="{BB962C8B-B14F-4D97-AF65-F5344CB8AC3E}">
        <p14:creationId xmlns:p14="http://schemas.microsoft.com/office/powerpoint/2010/main" val="3444491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86" name="Ink 185">
                <a:extLst>
                  <a:ext uri="{FF2B5EF4-FFF2-40B4-BE49-F238E27FC236}">
                    <a16:creationId xmlns:a16="http://schemas.microsoft.com/office/drawing/2014/main" id="{EDC917C3-F769-8F37-686A-5D196F0DDD36}"/>
                  </a:ext>
                </a:extLst>
              </p14:cNvPr>
              <p14:cNvContentPartPr/>
              <p14:nvPr/>
            </p14:nvContentPartPr>
            <p14:xfrm>
              <a:off x="6184822" y="2081053"/>
              <a:ext cx="360" cy="360"/>
            </p14:xfrm>
          </p:contentPart>
        </mc:Choice>
        <mc:Fallback xmlns="">
          <p:pic>
            <p:nvPicPr>
              <p:cNvPr id="186" name="Ink 185">
                <a:extLst>
                  <a:ext uri="{FF2B5EF4-FFF2-40B4-BE49-F238E27FC236}">
                    <a16:creationId xmlns:a16="http://schemas.microsoft.com/office/drawing/2014/main" id="{EDC917C3-F769-8F37-686A-5D196F0DDD36}"/>
                  </a:ext>
                </a:extLst>
              </p:cNvPr>
              <p:cNvPicPr/>
              <p:nvPr/>
            </p:nvPicPr>
            <p:blipFill>
              <a:blip r:embed="rId3"/>
              <a:stretch>
                <a:fillRect/>
              </a:stretch>
            </p:blipFill>
            <p:spPr>
              <a:xfrm>
                <a:off x="6178702" y="2074933"/>
                <a:ext cx="12600" cy="12600"/>
              </a:xfrm>
              <a:prstGeom prst="rect">
                <a:avLst/>
              </a:prstGeom>
            </p:spPr>
          </p:pic>
        </mc:Fallback>
      </mc:AlternateContent>
      <p:grpSp>
        <p:nvGrpSpPr>
          <p:cNvPr id="383" name="Group 382">
            <a:extLst>
              <a:ext uri="{FF2B5EF4-FFF2-40B4-BE49-F238E27FC236}">
                <a16:creationId xmlns:a16="http://schemas.microsoft.com/office/drawing/2014/main" id="{755BCD47-CD59-AA5F-45D8-4B0B24A5880E}"/>
              </a:ext>
            </a:extLst>
          </p:cNvPr>
          <p:cNvGrpSpPr/>
          <p:nvPr/>
        </p:nvGrpSpPr>
        <p:grpSpPr>
          <a:xfrm>
            <a:off x="209542" y="77293"/>
            <a:ext cx="11126880" cy="5530320"/>
            <a:chOff x="209542" y="77293"/>
            <a:chExt cx="11126880" cy="5530320"/>
          </a:xfrm>
        </p:grpSpPr>
        <mc:AlternateContent xmlns:mc="http://schemas.openxmlformats.org/markup-compatibility/2006" xmlns:p14="http://schemas.microsoft.com/office/powerpoint/2010/main">
          <mc:Choice Requires="p14">
            <p:contentPart p14:bwMode="auto" r:id="rId4">
              <p14:nvContentPartPr>
                <p14:cNvPr id="237" name="Ink 236">
                  <a:extLst>
                    <a:ext uri="{FF2B5EF4-FFF2-40B4-BE49-F238E27FC236}">
                      <a16:creationId xmlns:a16="http://schemas.microsoft.com/office/drawing/2014/main" id="{62BD5154-6F4B-48CF-C55C-D5538B1EA0C6}"/>
                    </a:ext>
                  </a:extLst>
                </p14:cNvPr>
                <p14:cNvContentPartPr/>
                <p14:nvPr/>
              </p14:nvContentPartPr>
              <p14:xfrm>
                <a:off x="364342" y="3588733"/>
                <a:ext cx="234720" cy="189720"/>
              </p14:xfrm>
            </p:contentPart>
          </mc:Choice>
          <mc:Fallback xmlns="">
            <p:pic>
              <p:nvPicPr>
                <p:cNvPr id="237" name="Ink 236">
                  <a:extLst>
                    <a:ext uri="{FF2B5EF4-FFF2-40B4-BE49-F238E27FC236}">
                      <a16:creationId xmlns:a16="http://schemas.microsoft.com/office/drawing/2014/main" id="{62BD5154-6F4B-48CF-C55C-D5538B1EA0C6}"/>
                    </a:ext>
                  </a:extLst>
                </p:cNvPr>
                <p:cNvPicPr/>
                <p:nvPr/>
              </p:nvPicPr>
              <p:blipFill>
                <a:blip r:embed="rId5"/>
                <a:stretch>
                  <a:fillRect/>
                </a:stretch>
              </p:blipFill>
              <p:spPr>
                <a:xfrm>
                  <a:off x="358222" y="3582613"/>
                  <a:ext cx="2469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8" name="Ink 237">
                  <a:extLst>
                    <a:ext uri="{FF2B5EF4-FFF2-40B4-BE49-F238E27FC236}">
                      <a16:creationId xmlns:a16="http://schemas.microsoft.com/office/drawing/2014/main" id="{83253BFD-A462-D658-FD06-1A052712E369}"/>
                    </a:ext>
                  </a:extLst>
                </p14:cNvPr>
                <p14:cNvContentPartPr/>
                <p14:nvPr/>
              </p14:nvContentPartPr>
              <p14:xfrm>
                <a:off x="439222" y="3639133"/>
                <a:ext cx="102240" cy="263160"/>
              </p14:xfrm>
            </p:contentPart>
          </mc:Choice>
          <mc:Fallback xmlns="">
            <p:pic>
              <p:nvPicPr>
                <p:cNvPr id="238" name="Ink 237">
                  <a:extLst>
                    <a:ext uri="{FF2B5EF4-FFF2-40B4-BE49-F238E27FC236}">
                      <a16:creationId xmlns:a16="http://schemas.microsoft.com/office/drawing/2014/main" id="{83253BFD-A462-D658-FD06-1A052712E369}"/>
                    </a:ext>
                  </a:extLst>
                </p:cNvPr>
                <p:cNvPicPr/>
                <p:nvPr/>
              </p:nvPicPr>
              <p:blipFill>
                <a:blip r:embed="rId7"/>
                <a:stretch>
                  <a:fillRect/>
                </a:stretch>
              </p:blipFill>
              <p:spPr>
                <a:xfrm>
                  <a:off x="433102" y="3633013"/>
                  <a:ext cx="114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39" name="Ink 238">
                  <a:extLst>
                    <a:ext uri="{FF2B5EF4-FFF2-40B4-BE49-F238E27FC236}">
                      <a16:creationId xmlns:a16="http://schemas.microsoft.com/office/drawing/2014/main" id="{4B5540D8-AE52-716B-74DF-ADFED3170C8E}"/>
                    </a:ext>
                  </a:extLst>
                </p14:cNvPr>
                <p14:cNvContentPartPr/>
                <p14:nvPr/>
              </p14:nvContentPartPr>
              <p14:xfrm>
                <a:off x="209542" y="3421333"/>
                <a:ext cx="657720" cy="594720"/>
              </p14:xfrm>
            </p:contentPart>
          </mc:Choice>
          <mc:Fallback xmlns="">
            <p:pic>
              <p:nvPicPr>
                <p:cNvPr id="239" name="Ink 238">
                  <a:extLst>
                    <a:ext uri="{FF2B5EF4-FFF2-40B4-BE49-F238E27FC236}">
                      <a16:creationId xmlns:a16="http://schemas.microsoft.com/office/drawing/2014/main" id="{4B5540D8-AE52-716B-74DF-ADFED3170C8E}"/>
                    </a:ext>
                  </a:extLst>
                </p:cNvPr>
                <p:cNvPicPr/>
                <p:nvPr/>
              </p:nvPicPr>
              <p:blipFill>
                <a:blip r:embed="rId9"/>
                <a:stretch>
                  <a:fillRect/>
                </a:stretch>
              </p:blipFill>
              <p:spPr>
                <a:xfrm>
                  <a:off x="203422" y="3415213"/>
                  <a:ext cx="669960" cy="606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 name="Ink 1">
                  <a:extLst>
                    <a:ext uri="{FF2B5EF4-FFF2-40B4-BE49-F238E27FC236}">
                      <a16:creationId xmlns:a16="http://schemas.microsoft.com/office/drawing/2014/main" id="{26CFE063-0E1E-9808-5E51-B560525BE4BF}"/>
                    </a:ext>
                  </a:extLst>
                </p14:cNvPr>
                <p14:cNvContentPartPr/>
                <p14:nvPr/>
              </p14:nvContentPartPr>
              <p14:xfrm>
                <a:off x="596182" y="106093"/>
                <a:ext cx="219240" cy="294840"/>
              </p14:xfrm>
            </p:contentPart>
          </mc:Choice>
          <mc:Fallback xmlns="">
            <p:pic>
              <p:nvPicPr>
                <p:cNvPr id="2" name="Ink 1">
                  <a:extLst>
                    <a:ext uri="{FF2B5EF4-FFF2-40B4-BE49-F238E27FC236}">
                      <a16:creationId xmlns:a16="http://schemas.microsoft.com/office/drawing/2014/main" id="{26CFE063-0E1E-9808-5E51-B560525BE4BF}"/>
                    </a:ext>
                  </a:extLst>
                </p:cNvPr>
                <p:cNvPicPr/>
                <p:nvPr/>
              </p:nvPicPr>
              <p:blipFill>
                <a:blip r:embed="rId11"/>
                <a:stretch>
                  <a:fillRect/>
                </a:stretch>
              </p:blipFill>
              <p:spPr>
                <a:xfrm>
                  <a:off x="590062" y="99973"/>
                  <a:ext cx="2314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 name="Ink 2">
                  <a:extLst>
                    <a:ext uri="{FF2B5EF4-FFF2-40B4-BE49-F238E27FC236}">
                      <a16:creationId xmlns:a16="http://schemas.microsoft.com/office/drawing/2014/main" id="{8E505B16-648A-7EAC-BFFA-077E10418085}"/>
                    </a:ext>
                  </a:extLst>
                </p14:cNvPr>
                <p14:cNvContentPartPr/>
                <p14:nvPr/>
              </p14:nvContentPartPr>
              <p14:xfrm>
                <a:off x="896422" y="230653"/>
                <a:ext cx="200160" cy="168120"/>
              </p14:xfrm>
            </p:contentPart>
          </mc:Choice>
          <mc:Fallback xmlns="">
            <p:pic>
              <p:nvPicPr>
                <p:cNvPr id="3" name="Ink 2">
                  <a:extLst>
                    <a:ext uri="{FF2B5EF4-FFF2-40B4-BE49-F238E27FC236}">
                      <a16:creationId xmlns:a16="http://schemas.microsoft.com/office/drawing/2014/main" id="{8E505B16-648A-7EAC-BFFA-077E10418085}"/>
                    </a:ext>
                  </a:extLst>
                </p:cNvPr>
                <p:cNvPicPr/>
                <p:nvPr/>
              </p:nvPicPr>
              <p:blipFill>
                <a:blip r:embed="rId13"/>
                <a:stretch>
                  <a:fillRect/>
                </a:stretch>
              </p:blipFill>
              <p:spPr>
                <a:xfrm>
                  <a:off x="890302" y="224533"/>
                  <a:ext cx="2124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Ink 3">
                  <a:extLst>
                    <a:ext uri="{FF2B5EF4-FFF2-40B4-BE49-F238E27FC236}">
                      <a16:creationId xmlns:a16="http://schemas.microsoft.com/office/drawing/2014/main" id="{E4F485BF-CBAE-4CC7-4C22-C0D7E6FF1644}"/>
                    </a:ext>
                  </a:extLst>
                </p14:cNvPr>
                <p14:cNvContentPartPr/>
                <p14:nvPr/>
              </p14:nvContentPartPr>
              <p14:xfrm>
                <a:off x="1123222" y="242533"/>
                <a:ext cx="132840" cy="140760"/>
              </p14:xfrm>
            </p:contentPart>
          </mc:Choice>
          <mc:Fallback xmlns="">
            <p:pic>
              <p:nvPicPr>
                <p:cNvPr id="4" name="Ink 3">
                  <a:extLst>
                    <a:ext uri="{FF2B5EF4-FFF2-40B4-BE49-F238E27FC236}">
                      <a16:creationId xmlns:a16="http://schemas.microsoft.com/office/drawing/2014/main" id="{E4F485BF-CBAE-4CC7-4C22-C0D7E6FF1644}"/>
                    </a:ext>
                  </a:extLst>
                </p:cNvPr>
                <p:cNvPicPr/>
                <p:nvPr/>
              </p:nvPicPr>
              <p:blipFill>
                <a:blip r:embed="rId15"/>
                <a:stretch>
                  <a:fillRect/>
                </a:stretch>
              </p:blipFill>
              <p:spPr>
                <a:xfrm>
                  <a:off x="1117102" y="236413"/>
                  <a:ext cx="1450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 name="Ink 4">
                  <a:extLst>
                    <a:ext uri="{FF2B5EF4-FFF2-40B4-BE49-F238E27FC236}">
                      <a16:creationId xmlns:a16="http://schemas.microsoft.com/office/drawing/2014/main" id="{4FCBEB55-E2E3-CAFC-4D00-C6997E849597}"/>
                    </a:ext>
                  </a:extLst>
                </p14:cNvPr>
                <p14:cNvContentPartPr/>
                <p14:nvPr/>
              </p14:nvContentPartPr>
              <p14:xfrm>
                <a:off x="1314022" y="279613"/>
                <a:ext cx="138960" cy="149400"/>
              </p14:xfrm>
            </p:contentPart>
          </mc:Choice>
          <mc:Fallback xmlns="">
            <p:pic>
              <p:nvPicPr>
                <p:cNvPr id="5" name="Ink 4">
                  <a:extLst>
                    <a:ext uri="{FF2B5EF4-FFF2-40B4-BE49-F238E27FC236}">
                      <a16:creationId xmlns:a16="http://schemas.microsoft.com/office/drawing/2014/main" id="{4FCBEB55-E2E3-CAFC-4D00-C6997E849597}"/>
                    </a:ext>
                  </a:extLst>
                </p:cNvPr>
                <p:cNvPicPr/>
                <p:nvPr/>
              </p:nvPicPr>
              <p:blipFill>
                <a:blip r:embed="rId17"/>
                <a:stretch>
                  <a:fillRect/>
                </a:stretch>
              </p:blipFill>
              <p:spPr>
                <a:xfrm>
                  <a:off x="1307902" y="273493"/>
                  <a:ext cx="1512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 name="Ink 5">
                  <a:extLst>
                    <a:ext uri="{FF2B5EF4-FFF2-40B4-BE49-F238E27FC236}">
                      <a16:creationId xmlns:a16="http://schemas.microsoft.com/office/drawing/2014/main" id="{485BDA26-83DB-D49B-6735-611918BEE8F4}"/>
                    </a:ext>
                  </a:extLst>
                </p14:cNvPr>
                <p14:cNvContentPartPr/>
                <p14:nvPr/>
              </p14:nvContentPartPr>
              <p14:xfrm>
                <a:off x="1473862" y="153973"/>
                <a:ext cx="88920" cy="249840"/>
              </p14:xfrm>
            </p:contentPart>
          </mc:Choice>
          <mc:Fallback xmlns="">
            <p:pic>
              <p:nvPicPr>
                <p:cNvPr id="6" name="Ink 5">
                  <a:extLst>
                    <a:ext uri="{FF2B5EF4-FFF2-40B4-BE49-F238E27FC236}">
                      <a16:creationId xmlns:a16="http://schemas.microsoft.com/office/drawing/2014/main" id="{485BDA26-83DB-D49B-6735-611918BEE8F4}"/>
                    </a:ext>
                  </a:extLst>
                </p:cNvPr>
                <p:cNvPicPr/>
                <p:nvPr/>
              </p:nvPicPr>
              <p:blipFill>
                <a:blip r:embed="rId19"/>
                <a:stretch>
                  <a:fillRect/>
                </a:stretch>
              </p:blipFill>
              <p:spPr>
                <a:xfrm>
                  <a:off x="1467742" y="147853"/>
                  <a:ext cx="101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 name="Ink 6">
                  <a:extLst>
                    <a:ext uri="{FF2B5EF4-FFF2-40B4-BE49-F238E27FC236}">
                      <a16:creationId xmlns:a16="http://schemas.microsoft.com/office/drawing/2014/main" id="{FDBE4F8E-851E-4F6F-F8B2-2F26E8943684}"/>
                    </a:ext>
                  </a:extLst>
                </p14:cNvPr>
                <p14:cNvContentPartPr/>
                <p14:nvPr/>
              </p14:nvContentPartPr>
              <p14:xfrm>
                <a:off x="1473862" y="285733"/>
                <a:ext cx="360" cy="360"/>
              </p14:xfrm>
            </p:contentPart>
          </mc:Choice>
          <mc:Fallback xmlns="">
            <p:pic>
              <p:nvPicPr>
                <p:cNvPr id="7" name="Ink 6">
                  <a:extLst>
                    <a:ext uri="{FF2B5EF4-FFF2-40B4-BE49-F238E27FC236}">
                      <a16:creationId xmlns:a16="http://schemas.microsoft.com/office/drawing/2014/main" id="{FDBE4F8E-851E-4F6F-F8B2-2F26E8943684}"/>
                    </a:ext>
                  </a:extLst>
                </p:cNvPr>
                <p:cNvPicPr/>
                <p:nvPr/>
              </p:nvPicPr>
              <p:blipFill>
                <a:blip r:embed="rId3"/>
                <a:stretch>
                  <a:fillRect/>
                </a:stretch>
              </p:blipFill>
              <p:spPr>
                <a:xfrm>
                  <a:off x="1467742" y="2796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 name="Ink 7">
                  <a:extLst>
                    <a:ext uri="{FF2B5EF4-FFF2-40B4-BE49-F238E27FC236}">
                      <a16:creationId xmlns:a16="http://schemas.microsoft.com/office/drawing/2014/main" id="{2CB9A0CA-85CC-BA4E-1B8E-730BC1CC047B}"/>
                    </a:ext>
                  </a:extLst>
                </p14:cNvPr>
                <p14:cNvContentPartPr/>
                <p14:nvPr/>
              </p14:nvContentPartPr>
              <p14:xfrm>
                <a:off x="1473862" y="266293"/>
                <a:ext cx="132840" cy="36360"/>
              </p14:xfrm>
            </p:contentPart>
          </mc:Choice>
          <mc:Fallback xmlns="">
            <p:pic>
              <p:nvPicPr>
                <p:cNvPr id="8" name="Ink 7">
                  <a:extLst>
                    <a:ext uri="{FF2B5EF4-FFF2-40B4-BE49-F238E27FC236}">
                      <a16:creationId xmlns:a16="http://schemas.microsoft.com/office/drawing/2014/main" id="{2CB9A0CA-85CC-BA4E-1B8E-730BC1CC047B}"/>
                    </a:ext>
                  </a:extLst>
                </p:cNvPr>
                <p:cNvPicPr/>
                <p:nvPr/>
              </p:nvPicPr>
              <p:blipFill>
                <a:blip r:embed="rId22"/>
                <a:stretch>
                  <a:fillRect/>
                </a:stretch>
              </p:blipFill>
              <p:spPr>
                <a:xfrm>
                  <a:off x="1467742" y="260173"/>
                  <a:ext cx="1450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 name="Ink 8">
                  <a:extLst>
                    <a:ext uri="{FF2B5EF4-FFF2-40B4-BE49-F238E27FC236}">
                      <a16:creationId xmlns:a16="http://schemas.microsoft.com/office/drawing/2014/main" id="{4A4989F3-076E-5338-A8AA-2C6DCAF6795B}"/>
                    </a:ext>
                  </a:extLst>
                </p14:cNvPr>
                <p14:cNvContentPartPr/>
                <p14:nvPr/>
              </p14:nvContentPartPr>
              <p14:xfrm>
                <a:off x="1669342" y="221653"/>
                <a:ext cx="33120" cy="167040"/>
              </p14:xfrm>
            </p:contentPart>
          </mc:Choice>
          <mc:Fallback xmlns="">
            <p:pic>
              <p:nvPicPr>
                <p:cNvPr id="9" name="Ink 8">
                  <a:extLst>
                    <a:ext uri="{FF2B5EF4-FFF2-40B4-BE49-F238E27FC236}">
                      <a16:creationId xmlns:a16="http://schemas.microsoft.com/office/drawing/2014/main" id="{4A4989F3-076E-5338-A8AA-2C6DCAF6795B}"/>
                    </a:ext>
                  </a:extLst>
                </p:cNvPr>
                <p:cNvPicPr/>
                <p:nvPr/>
              </p:nvPicPr>
              <p:blipFill>
                <a:blip r:embed="rId24"/>
                <a:stretch>
                  <a:fillRect/>
                </a:stretch>
              </p:blipFill>
              <p:spPr>
                <a:xfrm>
                  <a:off x="1663222" y="215533"/>
                  <a:ext cx="453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Ink 10">
                  <a:extLst>
                    <a:ext uri="{FF2B5EF4-FFF2-40B4-BE49-F238E27FC236}">
                      <a16:creationId xmlns:a16="http://schemas.microsoft.com/office/drawing/2014/main" id="{57E3733E-9373-C4DA-2FF2-C6755D900762}"/>
                    </a:ext>
                  </a:extLst>
                </p14:cNvPr>
                <p14:cNvContentPartPr/>
                <p14:nvPr/>
              </p14:nvContentPartPr>
              <p14:xfrm>
                <a:off x="1821622" y="229933"/>
                <a:ext cx="129960" cy="189720"/>
              </p14:xfrm>
            </p:contentPart>
          </mc:Choice>
          <mc:Fallback xmlns="">
            <p:pic>
              <p:nvPicPr>
                <p:cNvPr id="11" name="Ink 10">
                  <a:extLst>
                    <a:ext uri="{FF2B5EF4-FFF2-40B4-BE49-F238E27FC236}">
                      <a16:creationId xmlns:a16="http://schemas.microsoft.com/office/drawing/2014/main" id="{57E3733E-9373-C4DA-2FF2-C6755D900762}"/>
                    </a:ext>
                  </a:extLst>
                </p:cNvPr>
                <p:cNvPicPr/>
                <p:nvPr/>
              </p:nvPicPr>
              <p:blipFill>
                <a:blip r:embed="rId26"/>
                <a:stretch>
                  <a:fillRect/>
                </a:stretch>
              </p:blipFill>
              <p:spPr>
                <a:xfrm>
                  <a:off x="1815502" y="223813"/>
                  <a:ext cx="14220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Ink 11">
                  <a:extLst>
                    <a:ext uri="{FF2B5EF4-FFF2-40B4-BE49-F238E27FC236}">
                      <a16:creationId xmlns:a16="http://schemas.microsoft.com/office/drawing/2014/main" id="{6E581053-9C8D-6FEA-D36B-0DF639ACD1E9}"/>
                    </a:ext>
                  </a:extLst>
                </p14:cNvPr>
                <p14:cNvContentPartPr/>
                <p14:nvPr/>
              </p14:nvContentPartPr>
              <p14:xfrm>
                <a:off x="1681942" y="108613"/>
                <a:ext cx="9000" cy="23400"/>
              </p14:xfrm>
            </p:contentPart>
          </mc:Choice>
          <mc:Fallback xmlns="">
            <p:pic>
              <p:nvPicPr>
                <p:cNvPr id="12" name="Ink 11">
                  <a:extLst>
                    <a:ext uri="{FF2B5EF4-FFF2-40B4-BE49-F238E27FC236}">
                      <a16:creationId xmlns:a16="http://schemas.microsoft.com/office/drawing/2014/main" id="{6E581053-9C8D-6FEA-D36B-0DF639ACD1E9}"/>
                    </a:ext>
                  </a:extLst>
                </p:cNvPr>
                <p:cNvPicPr/>
                <p:nvPr/>
              </p:nvPicPr>
              <p:blipFill>
                <a:blip r:embed="rId28"/>
                <a:stretch>
                  <a:fillRect/>
                </a:stretch>
              </p:blipFill>
              <p:spPr>
                <a:xfrm>
                  <a:off x="1675822" y="102493"/>
                  <a:ext cx="21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Ink 13">
                  <a:extLst>
                    <a:ext uri="{FF2B5EF4-FFF2-40B4-BE49-F238E27FC236}">
                      <a16:creationId xmlns:a16="http://schemas.microsoft.com/office/drawing/2014/main" id="{D208D8BE-3B46-E2C4-53BB-FCAF51E3C0C0}"/>
                    </a:ext>
                  </a:extLst>
                </p14:cNvPr>
                <p14:cNvContentPartPr/>
                <p14:nvPr/>
              </p14:nvContentPartPr>
              <p14:xfrm>
                <a:off x="1330942" y="255853"/>
                <a:ext cx="72360" cy="87840"/>
              </p14:xfrm>
            </p:contentPart>
          </mc:Choice>
          <mc:Fallback xmlns="">
            <p:pic>
              <p:nvPicPr>
                <p:cNvPr id="14" name="Ink 13">
                  <a:extLst>
                    <a:ext uri="{FF2B5EF4-FFF2-40B4-BE49-F238E27FC236}">
                      <a16:creationId xmlns:a16="http://schemas.microsoft.com/office/drawing/2014/main" id="{D208D8BE-3B46-E2C4-53BB-FCAF51E3C0C0}"/>
                    </a:ext>
                  </a:extLst>
                </p:cNvPr>
                <p:cNvPicPr/>
                <p:nvPr/>
              </p:nvPicPr>
              <p:blipFill>
                <a:blip r:embed="rId30"/>
                <a:stretch>
                  <a:fillRect/>
                </a:stretch>
              </p:blipFill>
              <p:spPr>
                <a:xfrm>
                  <a:off x="1324822" y="249733"/>
                  <a:ext cx="846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Ink 15">
                  <a:extLst>
                    <a:ext uri="{FF2B5EF4-FFF2-40B4-BE49-F238E27FC236}">
                      <a16:creationId xmlns:a16="http://schemas.microsoft.com/office/drawing/2014/main" id="{1E3C1339-5FF5-6C16-F070-68426339EC8B}"/>
                    </a:ext>
                  </a:extLst>
                </p14:cNvPr>
                <p14:cNvContentPartPr/>
                <p14:nvPr/>
              </p14:nvContentPartPr>
              <p14:xfrm>
                <a:off x="2367742" y="77293"/>
                <a:ext cx="165600" cy="280080"/>
              </p14:xfrm>
            </p:contentPart>
          </mc:Choice>
          <mc:Fallback xmlns="">
            <p:pic>
              <p:nvPicPr>
                <p:cNvPr id="16" name="Ink 15">
                  <a:extLst>
                    <a:ext uri="{FF2B5EF4-FFF2-40B4-BE49-F238E27FC236}">
                      <a16:creationId xmlns:a16="http://schemas.microsoft.com/office/drawing/2014/main" id="{1E3C1339-5FF5-6C16-F070-68426339EC8B}"/>
                    </a:ext>
                  </a:extLst>
                </p:cNvPr>
                <p:cNvPicPr/>
                <p:nvPr/>
              </p:nvPicPr>
              <p:blipFill>
                <a:blip r:embed="rId32"/>
                <a:stretch>
                  <a:fillRect/>
                </a:stretch>
              </p:blipFill>
              <p:spPr>
                <a:xfrm>
                  <a:off x="2361622" y="71173"/>
                  <a:ext cx="1778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Ink 16">
                  <a:extLst>
                    <a:ext uri="{FF2B5EF4-FFF2-40B4-BE49-F238E27FC236}">
                      <a16:creationId xmlns:a16="http://schemas.microsoft.com/office/drawing/2014/main" id="{9E22508F-AB9D-18B9-9DDF-A2126BDFC29D}"/>
                    </a:ext>
                  </a:extLst>
                </p14:cNvPr>
                <p14:cNvContentPartPr/>
                <p14:nvPr/>
              </p14:nvContentPartPr>
              <p14:xfrm>
                <a:off x="2363782" y="249733"/>
                <a:ext cx="138600" cy="360"/>
              </p14:xfrm>
            </p:contentPart>
          </mc:Choice>
          <mc:Fallback xmlns="">
            <p:pic>
              <p:nvPicPr>
                <p:cNvPr id="17" name="Ink 16">
                  <a:extLst>
                    <a:ext uri="{FF2B5EF4-FFF2-40B4-BE49-F238E27FC236}">
                      <a16:creationId xmlns:a16="http://schemas.microsoft.com/office/drawing/2014/main" id="{9E22508F-AB9D-18B9-9DDF-A2126BDFC29D}"/>
                    </a:ext>
                  </a:extLst>
                </p:cNvPr>
                <p:cNvPicPr/>
                <p:nvPr/>
              </p:nvPicPr>
              <p:blipFill>
                <a:blip r:embed="rId34"/>
                <a:stretch>
                  <a:fillRect/>
                </a:stretch>
              </p:blipFill>
              <p:spPr>
                <a:xfrm>
                  <a:off x="2357662" y="243613"/>
                  <a:ext cx="1508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Ink 17">
                  <a:extLst>
                    <a:ext uri="{FF2B5EF4-FFF2-40B4-BE49-F238E27FC236}">
                      <a16:creationId xmlns:a16="http://schemas.microsoft.com/office/drawing/2014/main" id="{12F06B7F-EBC5-1B3E-A9D7-F3A009A16B19}"/>
                    </a:ext>
                  </a:extLst>
                </p14:cNvPr>
                <p14:cNvContentPartPr/>
                <p14:nvPr/>
              </p14:nvContentPartPr>
              <p14:xfrm>
                <a:off x="2577262" y="109693"/>
                <a:ext cx="117360" cy="303120"/>
              </p14:xfrm>
            </p:contentPart>
          </mc:Choice>
          <mc:Fallback xmlns="">
            <p:pic>
              <p:nvPicPr>
                <p:cNvPr id="18" name="Ink 17">
                  <a:extLst>
                    <a:ext uri="{FF2B5EF4-FFF2-40B4-BE49-F238E27FC236}">
                      <a16:creationId xmlns:a16="http://schemas.microsoft.com/office/drawing/2014/main" id="{12F06B7F-EBC5-1B3E-A9D7-F3A009A16B19}"/>
                    </a:ext>
                  </a:extLst>
                </p:cNvPr>
                <p:cNvPicPr/>
                <p:nvPr/>
              </p:nvPicPr>
              <p:blipFill>
                <a:blip r:embed="rId36"/>
                <a:stretch>
                  <a:fillRect/>
                </a:stretch>
              </p:blipFill>
              <p:spPr>
                <a:xfrm>
                  <a:off x="2571142" y="103573"/>
                  <a:ext cx="12960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 name="Ink 19">
                  <a:extLst>
                    <a:ext uri="{FF2B5EF4-FFF2-40B4-BE49-F238E27FC236}">
                      <a16:creationId xmlns:a16="http://schemas.microsoft.com/office/drawing/2014/main" id="{FD2E71C4-30F7-E551-0162-5AD10A9EB8A1}"/>
                    </a:ext>
                  </a:extLst>
                </p14:cNvPr>
                <p14:cNvContentPartPr/>
                <p14:nvPr/>
              </p14:nvContentPartPr>
              <p14:xfrm>
                <a:off x="2791462" y="234973"/>
                <a:ext cx="111960" cy="315360"/>
              </p14:xfrm>
            </p:contentPart>
          </mc:Choice>
          <mc:Fallback xmlns="">
            <p:pic>
              <p:nvPicPr>
                <p:cNvPr id="20" name="Ink 19">
                  <a:extLst>
                    <a:ext uri="{FF2B5EF4-FFF2-40B4-BE49-F238E27FC236}">
                      <a16:creationId xmlns:a16="http://schemas.microsoft.com/office/drawing/2014/main" id="{FD2E71C4-30F7-E551-0162-5AD10A9EB8A1}"/>
                    </a:ext>
                  </a:extLst>
                </p:cNvPr>
                <p:cNvPicPr/>
                <p:nvPr/>
              </p:nvPicPr>
              <p:blipFill>
                <a:blip r:embed="rId38"/>
                <a:stretch>
                  <a:fillRect/>
                </a:stretch>
              </p:blipFill>
              <p:spPr>
                <a:xfrm>
                  <a:off x="2785342" y="228853"/>
                  <a:ext cx="1242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1" name="Ink 20">
                  <a:extLst>
                    <a:ext uri="{FF2B5EF4-FFF2-40B4-BE49-F238E27FC236}">
                      <a16:creationId xmlns:a16="http://schemas.microsoft.com/office/drawing/2014/main" id="{A6966757-C6E6-B9B1-57C0-AD7E7DFEEA34}"/>
                    </a:ext>
                  </a:extLst>
                </p14:cNvPr>
                <p14:cNvContentPartPr/>
                <p14:nvPr/>
              </p14:nvContentPartPr>
              <p14:xfrm>
                <a:off x="2940862" y="222373"/>
                <a:ext cx="79200" cy="144720"/>
              </p14:xfrm>
            </p:contentPart>
          </mc:Choice>
          <mc:Fallback xmlns="">
            <p:pic>
              <p:nvPicPr>
                <p:cNvPr id="21" name="Ink 20">
                  <a:extLst>
                    <a:ext uri="{FF2B5EF4-FFF2-40B4-BE49-F238E27FC236}">
                      <a16:creationId xmlns:a16="http://schemas.microsoft.com/office/drawing/2014/main" id="{A6966757-C6E6-B9B1-57C0-AD7E7DFEEA34}"/>
                    </a:ext>
                  </a:extLst>
                </p:cNvPr>
                <p:cNvPicPr/>
                <p:nvPr/>
              </p:nvPicPr>
              <p:blipFill>
                <a:blip r:embed="rId40"/>
                <a:stretch>
                  <a:fillRect/>
                </a:stretch>
              </p:blipFill>
              <p:spPr>
                <a:xfrm>
                  <a:off x="2934742" y="216253"/>
                  <a:ext cx="914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3" name="Ink 22">
                  <a:extLst>
                    <a:ext uri="{FF2B5EF4-FFF2-40B4-BE49-F238E27FC236}">
                      <a16:creationId xmlns:a16="http://schemas.microsoft.com/office/drawing/2014/main" id="{E58464CA-7009-DCE4-3BDB-877A53403C72}"/>
                    </a:ext>
                  </a:extLst>
                </p14:cNvPr>
                <p14:cNvContentPartPr/>
                <p14:nvPr/>
              </p14:nvContentPartPr>
              <p14:xfrm>
                <a:off x="3134182" y="221653"/>
                <a:ext cx="113760" cy="110520"/>
              </p14:xfrm>
            </p:contentPart>
          </mc:Choice>
          <mc:Fallback xmlns="">
            <p:pic>
              <p:nvPicPr>
                <p:cNvPr id="23" name="Ink 22">
                  <a:extLst>
                    <a:ext uri="{FF2B5EF4-FFF2-40B4-BE49-F238E27FC236}">
                      <a16:creationId xmlns:a16="http://schemas.microsoft.com/office/drawing/2014/main" id="{E58464CA-7009-DCE4-3BDB-877A53403C72}"/>
                    </a:ext>
                  </a:extLst>
                </p:cNvPr>
                <p:cNvPicPr/>
                <p:nvPr/>
              </p:nvPicPr>
              <p:blipFill>
                <a:blip r:embed="rId42"/>
                <a:stretch>
                  <a:fillRect/>
                </a:stretch>
              </p:blipFill>
              <p:spPr>
                <a:xfrm>
                  <a:off x="3128062" y="215533"/>
                  <a:ext cx="1260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4" name="Ink 23">
                  <a:extLst>
                    <a:ext uri="{FF2B5EF4-FFF2-40B4-BE49-F238E27FC236}">
                      <a16:creationId xmlns:a16="http://schemas.microsoft.com/office/drawing/2014/main" id="{4F61F1B4-1F31-EA75-00B2-30D38C9A2EF1}"/>
                    </a:ext>
                  </a:extLst>
                </p14:cNvPr>
                <p14:cNvContentPartPr/>
                <p14:nvPr/>
              </p14:nvContentPartPr>
              <p14:xfrm>
                <a:off x="3281782" y="229213"/>
                <a:ext cx="77400" cy="142920"/>
              </p14:xfrm>
            </p:contentPart>
          </mc:Choice>
          <mc:Fallback xmlns="">
            <p:pic>
              <p:nvPicPr>
                <p:cNvPr id="24" name="Ink 23">
                  <a:extLst>
                    <a:ext uri="{FF2B5EF4-FFF2-40B4-BE49-F238E27FC236}">
                      <a16:creationId xmlns:a16="http://schemas.microsoft.com/office/drawing/2014/main" id="{4F61F1B4-1F31-EA75-00B2-30D38C9A2EF1}"/>
                    </a:ext>
                  </a:extLst>
                </p:cNvPr>
                <p:cNvPicPr/>
                <p:nvPr/>
              </p:nvPicPr>
              <p:blipFill>
                <a:blip r:embed="rId44"/>
                <a:stretch>
                  <a:fillRect/>
                </a:stretch>
              </p:blipFill>
              <p:spPr>
                <a:xfrm>
                  <a:off x="3275662" y="223093"/>
                  <a:ext cx="896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5" name="Ink 24">
                  <a:extLst>
                    <a:ext uri="{FF2B5EF4-FFF2-40B4-BE49-F238E27FC236}">
                      <a16:creationId xmlns:a16="http://schemas.microsoft.com/office/drawing/2014/main" id="{8003BC52-502A-A28E-4637-3F255DFFDEA3}"/>
                    </a:ext>
                  </a:extLst>
                </p14:cNvPr>
                <p14:cNvContentPartPr/>
                <p14:nvPr/>
              </p14:nvContentPartPr>
              <p14:xfrm>
                <a:off x="3416062" y="103213"/>
                <a:ext cx="46080" cy="234000"/>
              </p14:xfrm>
            </p:contentPart>
          </mc:Choice>
          <mc:Fallback xmlns="">
            <p:pic>
              <p:nvPicPr>
                <p:cNvPr id="25" name="Ink 24">
                  <a:extLst>
                    <a:ext uri="{FF2B5EF4-FFF2-40B4-BE49-F238E27FC236}">
                      <a16:creationId xmlns:a16="http://schemas.microsoft.com/office/drawing/2014/main" id="{8003BC52-502A-A28E-4637-3F255DFFDEA3}"/>
                    </a:ext>
                  </a:extLst>
                </p:cNvPr>
                <p:cNvPicPr/>
                <p:nvPr/>
              </p:nvPicPr>
              <p:blipFill>
                <a:blip r:embed="rId46"/>
                <a:stretch>
                  <a:fillRect/>
                </a:stretch>
              </p:blipFill>
              <p:spPr>
                <a:xfrm>
                  <a:off x="3409942" y="97093"/>
                  <a:ext cx="583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 name="Ink 25">
                  <a:extLst>
                    <a:ext uri="{FF2B5EF4-FFF2-40B4-BE49-F238E27FC236}">
                      <a16:creationId xmlns:a16="http://schemas.microsoft.com/office/drawing/2014/main" id="{B917E57D-E3AD-58C3-6D20-253762522C15}"/>
                    </a:ext>
                  </a:extLst>
                </p14:cNvPr>
                <p14:cNvContentPartPr/>
                <p14:nvPr/>
              </p14:nvContentPartPr>
              <p14:xfrm>
                <a:off x="3404542" y="224173"/>
                <a:ext cx="107280" cy="54360"/>
              </p14:xfrm>
            </p:contentPart>
          </mc:Choice>
          <mc:Fallback xmlns="">
            <p:pic>
              <p:nvPicPr>
                <p:cNvPr id="26" name="Ink 25">
                  <a:extLst>
                    <a:ext uri="{FF2B5EF4-FFF2-40B4-BE49-F238E27FC236}">
                      <a16:creationId xmlns:a16="http://schemas.microsoft.com/office/drawing/2014/main" id="{B917E57D-E3AD-58C3-6D20-253762522C15}"/>
                    </a:ext>
                  </a:extLst>
                </p:cNvPr>
                <p:cNvPicPr/>
                <p:nvPr/>
              </p:nvPicPr>
              <p:blipFill>
                <a:blip r:embed="rId48"/>
                <a:stretch>
                  <a:fillRect/>
                </a:stretch>
              </p:blipFill>
              <p:spPr>
                <a:xfrm>
                  <a:off x="3398422" y="218053"/>
                  <a:ext cx="1195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7" name="Ink 26">
                  <a:extLst>
                    <a:ext uri="{FF2B5EF4-FFF2-40B4-BE49-F238E27FC236}">
                      <a16:creationId xmlns:a16="http://schemas.microsoft.com/office/drawing/2014/main" id="{F2174A0A-08FA-2E83-EC66-F7898999B808}"/>
                    </a:ext>
                  </a:extLst>
                </p14:cNvPr>
                <p14:cNvContentPartPr/>
                <p14:nvPr/>
              </p14:nvContentPartPr>
              <p14:xfrm>
                <a:off x="3507142" y="109693"/>
                <a:ext cx="197280" cy="254880"/>
              </p14:xfrm>
            </p:contentPart>
          </mc:Choice>
          <mc:Fallback xmlns="">
            <p:pic>
              <p:nvPicPr>
                <p:cNvPr id="27" name="Ink 26">
                  <a:extLst>
                    <a:ext uri="{FF2B5EF4-FFF2-40B4-BE49-F238E27FC236}">
                      <a16:creationId xmlns:a16="http://schemas.microsoft.com/office/drawing/2014/main" id="{F2174A0A-08FA-2E83-EC66-F7898999B808}"/>
                    </a:ext>
                  </a:extLst>
                </p:cNvPr>
                <p:cNvPicPr/>
                <p:nvPr/>
              </p:nvPicPr>
              <p:blipFill>
                <a:blip r:embed="rId50"/>
                <a:stretch>
                  <a:fillRect/>
                </a:stretch>
              </p:blipFill>
              <p:spPr>
                <a:xfrm>
                  <a:off x="3501022" y="103573"/>
                  <a:ext cx="2095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8" name="Ink 27">
                  <a:extLst>
                    <a:ext uri="{FF2B5EF4-FFF2-40B4-BE49-F238E27FC236}">
                      <a16:creationId xmlns:a16="http://schemas.microsoft.com/office/drawing/2014/main" id="{AE720971-EDCE-4682-46EC-1F430597488D}"/>
                    </a:ext>
                  </a:extLst>
                </p14:cNvPr>
                <p14:cNvContentPartPr/>
                <p14:nvPr/>
              </p14:nvContentPartPr>
              <p14:xfrm>
                <a:off x="3755182" y="209053"/>
                <a:ext cx="275040" cy="130320"/>
              </p14:xfrm>
            </p:contentPart>
          </mc:Choice>
          <mc:Fallback xmlns="">
            <p:pic>
              <p:nvPicPr>
                <p:cNvPr id="28" name="Ink 27">
                  <a:extLst>
                    <a:ext uri="{FF2B5EF4-FFF2-40B4-BE49-F238E27FC236}">
                      <a16:creationId xmlns:a16="http://schemas.microsoft.com/office/drawing/2014/main" id="{AE720971-EDCE-4682-46EC-1F430597488D}"/>
                    </a:ext>
                  </a:extLst>
                </p:cNvPr>
                <p:cNvPicPr/>
                <p:nvPr/>
              </p:nvPicPr>
              <p:blipFill>
                <a:blip r:embed="rId52"/>
                <a:stretch>
                  <a:fillRect/>
                </a:stretch>
              </p:blipFill>
              <p:spPr>
                <a:xfrm>
                  <a:off x="3749062" y="202933"/>
                  <a:ext cx="2872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0" name="Ink 29">
                  <a:extLst>
                    <a:ext uri="{FF2B5EF4-FFF2-40B4-BE49-F238E27FC236}">
                      <a16:creationId xmlns:a16="http://schemas.microsoft.com/office/drawing/2014/main" id="{3ACD6311-441F-28CE-3C41-F0533A564006}"/>
                    </a:ext>
                  </a:extLst>
                </p14:cNvPr>
                <p14:cNvContentPartPr/>
                <p14:nvPr/>
              </p14:nvContentPartPr>
              <p14:xfrm>
                <a:off x="502942" y="351973"/>
                <a:ext cx="3800520" cy="213840"/>
              </p14:xfrm>
            </p:contentPart>
          </mc:Choice>
          <mc:Fallback xmlns="">
            <p:pic>
              <p:nvPicPr>
                <p:cNvPr id="30" name="Ink 29">
                  <a:extLst>
                    <a:ext uri="{FF2B5EF4-FFF2-40B4-BE49-F238E27FC236}">
                      <a16:creationId xmlns:a16="http://schemas.microsoft.com/office/drawing/2014/main" id="{3ACD6311-441F-28CE-3C41-F0533A564006}"/>
                    </a:ext>
                  </a:extLst>
                </p:cNvPr>
                <p:cNvPicPr/>
                <p:nvPr/>
              </p:nvPicPr>
              <p:blipFill>
                <a:blip r:embed="rId54"/>
                <a:stretch>
                  <a:fillRect/>
                </a:stretch>
              </p:blipFill>
              <p:spPr>
                <a:xfrm>
                  <a:off x="496822" y="345853"/>
                  <a:ext cx="3812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2" name="Ink 31">
                  <a:extLst>
                    <a:ext uri="{FF2B5EF4-FFF2-40B4-BE49-F238E27FC236}">
                      <a16:creationId xmlns:a16="http://schemas.microsoft.com/office/drawing/2014/main" id="{ECCBF965-A57C-681A-5719-2DC992B3CFA0}"/>
                    </a:ext>
                  </a:extLst>
                </p14:cNvPr>
                <p14:cNvContentPartPr/>
                <p14:nvPr/>
              </p14:nvContentPartPr>
              <p14:xfrm>
                <a:off x="529942" y="688933"/>
                <a:ext cx="188640" cy="183600"/>
              </p14:xfrm>
            </p:contentPart>
          </mc:Choice>
          <mc:Fallback xmlns="">
            <p:pic>
              <p:nvPicPr>
                <p:cNvPr id="32" name="Ink 31">
                  <a:extLst>
                    <a:ext uri="{FF2B5EF4-FFF2-40B4-BE49-F238E27FC236}">
                      <a16:creationId xmlns:a16="http://schemas.microsoft.com/office/drawing/2014/main" id="{ECCBF965-A57C-681A-5719-2DC992B3CFA0}"/>
                    </a:ext>
                  </a:extLst>
                </p:cNvPr>
                <p:cNvPicPr/>
                <p:nvPr/>
              </p:nvPicPr>
              <p:blipFill>
                <a:blip r:embed="rId56"/>
                <a:stretch>
                  <a:fillRect/>
                </a:stretch>
              </p:blipFill>
              <p:spPr>
                <a:xfrm>
                  <a:off x="523822" y="682813"/>
                  <a:ext cx="2008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3" name="Ink 32">
                  <a:extLst>
                    <a:ext uri="{FF2B5EF4-FFF2-40B4-BE49-F238E27FC236}">
                      <a16:creationId xmlns:a16="http://schemas.microsoft.com/office/drawing/2014/main" id="{234153A9-4E22-5F60-11DD-F6E73C5EE369}"/>
                    </a:ext>
                  </a:extLst>
                </p14:cNvPr>
                <p14:cNvContentPartPr/>
                <p14:nvPr/>
              </p14:nvContentPartPr>
              <p14:xfrm>
                <a:off x="775102" y="696133"/>
                <a:ext cx="132840" cy="327600"/>
              </p14:xfrm>
            </p:contentPart>
          </mc:Choice>
          <mc:Fallback xmlns="">
            <p:pic>
              <p:nvPicPr>
                <p:cNvPr id="33" name="Ink 32">
                  <a:extLst>
                    <a:ext uri="{FF2B5EF4-FFF2-40B4-BE49-F238E27FC236}">
                      <a16:creationId xmlns:a16="http://schemas.microsoft.com/office/drawing/2014/main" id="{234153A9-4E22-5F60-11DD-F6E73C5EE369}"/>
                    </a:ext>
                  </a:extLst>
                </p:cNvPr>
                <p:cNvPicPr/>
                <p:nvPr/>
              </p:nvPicPr>
              <p:blipFill>
                <a:blip r:embed="rId58"/>
                <a:stretch>
                  <a:fillRect/>
                </a:stretch>
              </p:blipFill>
              <p:spPr>
                <a:xfrm>
                  <a:off x="768982" y="690013"/>
                  <a:ext cx="14508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 name="Ink 33">
                  <a:extLst>
                    <a:ext uri="{FF2B5EF4-FFF2-40B4-BE49-F238E27FC236}">
                      <a16:creationId xmlns:a16="http://schemas.microsoft.com/office/drawing/2014/main" id="{4B55F417-E919-1DA4-9A2E-D2B6F54381DC}"/>
                    </a:ext>
                  </a:extLst>
                </p14:cNvPr>
                <p14:cNvContentPartPr/>
                <p14:nvPr/>
              </p14:nvContentPartPr>
              <p14:xfrm>
                <a:off x="962662" y="610093"/>
                <a:ext cx="21240" cy="270360"/>
              </p14:xfrm>
            </p:contentPart>
          </mc:Choice>
          <mc:Fallback xmlns="">
            <p:pic>
              <p:nvPicPr>
                <p:cNvPr id="34" name="Ink 33">
                  <a:extLst>
                    <a:ext uri="{FF2B5EF4-FFF2-40B4-BE49-F238E27FC236}">
                      <a16:creationId xmlns:a16="http://schemas.microsoft.com/office/drawing/2014/main" id="{4B55F417-E919-1DA4-9A2E-D2B6F54381DC}"/>
                    </a:ext>
                  </a:extLst>
                </p:cNvPr>
                <p:cNvPicPr/>
                <p:nvPr/>
              </p:nvPicPr>
              <p:blipFill>
                <a:blip r:embed="rId60"/>
                <a:stretch>
                  <a:fillRect/>
                </a:stretch>
              </p:blipFill>
              <p:spPr>
                <a:xfrm>
                  <a:off x="956542" y="603973"/>
                  <a:ext cx="334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 name="Ink 34">
                  <a:extLst>
                    <a:ext uri="{FF2B5EF4-FFF2-40B4-BE49-F238E27FC236}">
                      <a16:creationId xmlns:a16="http://schemas.microsoft.com/office/drawing/2014/main" id="{DB34B006-03C8-B995-86BC-43383A41AD3F}"/>
                    </a:ext>
                  </a:extLst>
                </p14:cNvPr>
                <p14:cNvContentPartPr/>
                <p14:nvPr/>
              </p14:nvContentPartPr>
              <p14:xfrm>
                <a:off x="945022" y="783613"/>
                <a:ext cx="105840" cy="27360"/>
              </p14:xfrm>
            </p:contentPart>
          </mc:Choice>
          <mc:Fallback xmlns="">
            <p:pic>
              <p:nvPicPr>
                <p:cNvPr id="35" name="Ink 34">
                  <a:extLst>
                    <a:ext uri="{FF2B5EF4-FFF2-40B4-BE49-F238E27FC236}">
                      <a16:creationId xmlns:a16="http://schemas.microsoft.com/office/drawing/2014/main" id="{DB34B006-03C8-B995-86BC-43383A41AD3F}"/>
                    </a:ext>
                  </a:extLst>
                </p:cNvPr>
                <p:cNvPicPr/>
                <p:nvPr/>
              </p:nvPicPr>
              <p:blipFill>
                <a:blip r:embed="rId62"/>
                <a:stretch>
                  <a:fillRect/>
                </a:stretch>
              </p:blipFill>
              <p:spPr>
                <a:xfrm>
                  <a:off x="938902" y="777493"/>
                  <a:ext cx="118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6" name="Ink 35">
                  <a:extLst>
                    <a:ext uri="{FF2B5EF4-FFF2-40B4-BE49-F238E27FC236}">
                      <a16:creationId xmlns:a16="http://schemas.microsoft.com/office/drawing/2014/main" id="{C8DD69C4-3955-3965-FBD7-7E2004047F46}"/>
                    </a:ext>
                  </a:extLst>
                </p14:cNvPr>
                <p14:cNvContentPartPr/>
                <p14:nvPr/>
              </p14:nvContentPartPr>
              <p14:xfrm>
                <a:off x="1080382" y="740053"/>
                <a:ext cx="38520" cy="160560"/>
              </p14:xfrm>
            </p:contentPart>
          </mc:Choice>
          <mc:Fallback xmlns="">
            <p:pic>
              <p:nvPicPr>
                <p:cNvPr id="36" name="Ink 35">
                  <a:extLst>
                    <a:ext uri="{FF2B5EF4-FFF2-40B4-BE49-F238E27FC236}">
                      <a16:creationId xmlns:a16="http://schemas.microsoft.com/office/drawing/2014/main" id="{C8DD69C4-3955-3965-FBD7-7E2004047F46}"/>
                    </a:ext>
                  </a:extLst>
                </p:cNvPr>
                <p:cNvPicPr/>
                <p:nvPr/>
              </p:nvPicPr>
              <p:blipFill>
                <a:blip r:embed="rId64"/>
                <a:stretch>
                  <a:fillRect/>
                </a:stretch>
              </p:blipFill>
              <p:spPr>
                <a:xfrm>
                  <a:off x="1074262" y="733933"/>
                  <a:ext cx="507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7" name="Ink 36">
                  <a:extLst>
                    <a:ext uri="{FF2B5EF4-FFF2-40B4-BE49-F238E27FC236}">
                      <a16:creationId xmlns:a16="http://schemas.microsoft.com/office/drawing/2014/main" id="{610681DC-B09A-B053-F100-48B248227128}"/>
                    </a:ext>
                  </a:extLst>
                </p14:cNvPr>
                <p14:cNvContentPartPr/>
                <p14:nvPr/>
              </p14:nvContentPartPr>
              <p14:xfrm>
                <a:off x="1200262" y="711613"/>
                <a:ext cx="235800" cy="163080"/>
              </p14:xfrm>
            </p:contentPart>
          </mc:Choice>
          <mc:Fallback xmlns="">
            <p:pic>
              <p:nvPicPr>
                <p:cNvPr id="37" name="Ink 36">
                  <a:extLst>
                    <a:ext uri="{FF2B5EF4-FFF2-40B4-BE49-F238E27FC236}">
                      <a16:creationId xmlns:a16="http://schemas.microsoft.com/office/drawing/2014/main" id="{610681DC-B09A-B053-F100-48B248227128}"/>
                    </a:ext>
                  </a:extLst>
                </p:cNvPr>
                <p:cNvPicPr/>
                <p:nvPr/>
              </p:nvPicPr>
              <p:blipFill>
                <a:blip r:embed="rId66"/>
                <a:stretch>
                  <a:fillRect/>
                </a:stretch>
              </p:blipFill>
              <p:spPr>
                <a:xfrm>
                  <a:off x="1194142" y="705493"/>
                  <a:ext cx="2480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8" name="Ink 37">
                  <a:extLst>
                    <a:ext uri="{FF2B5EF4-FFF2-40B4-BE49-F238E27FC236}">
                      <a16:creationId xmlns:a16="http://schemas.microsoft.com/office/drawing/2014/main" id="{6FAAAF30-3046-7BB5-7B2B-5B44399D917D}"/>
                    </a:ext>
                  </a:extLst>
                </p14:cNvPr>
                <p14:cNvContentPartPr/>
                <p14:nvPr/>
              </p14:nvContentPartPr>
              <p14:xfrm>
                <a:off x="1470982" y="711613"/>
                <a:ext cx="27360" cy="142920"/>
              </p14:xfrm>
            </p:contentPart>
          </mc:Choice>
          <mc:Fallback xmlns="">
            <p:pic>
              <p:nvPicPr>
                <p:cNvPr id="38" name="Ink 37">
                  <a:extLst>
                    <a:ext uri="{FF2B5EF4-FFF2-40B4-BE49-F238E27FC236}">
                      <a16:creationId xmlns:a16="http://schemas.microsoft.com/office/drawing/2014/main" id="{6FAAAF30-3046-7BB5-7B2B-5B44399D917D}"/>
                    </a:ext>
                  </a:extLst>
                </p:cNvPr>
                <p:cNvPicPr/>
                <p:nvPr/>
              </p:nvPicPr>
              <p:blipFill>
                <a:blip r:embed="rId68"/>
                <a:stretch>
                  <a:fillRect/>
                </a:stretch>
              </p:blipFill>
              <p:spPr>
                <a:xfrm>
                  <a:off x="1464862" y="705493"/>
                  <a:ext cx="396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9" name="Ink 38">
                  <a:extLst>
                    <a:ext uri="{FF2B5EF4-FFF2-40B4-BE49-F238E27FC236}">
                      <a16:creationId xmlns:a16="http://schemas.microsoft.com/office/drawing/2014/main" id="{DE9A3362-561E-547C-C2F0-CB271E541069}"/>
                    </a:ext>
                  </a:extLst>
                </p14:cNvPr>
                <p14:cNvContentPartPr/>
                <p14:nvPr/>
              </p14:nvContentPartPr>
              <p14:xfrm>
                <a:off x="1595182" y="735733"/>
                <a:ext cx="70200" cy="108720"/>
              </p14:xfrm>
            </p:contentPart>
          </mc:Choice>
          <mc:Fallback xmlns="">
            <p:pic>
              <p:nvPicPr>
                <p:cNvPr id="39" name="Ink 38">
                  <a:extLst>
                    <a:ext uri="{FF2B5EF4-FFF2-40B4-BE49-F238E27FC236}">
                      <a16:creationId xmlns:a16="http://schemas.microsoft.com/office/drawing/2014/main" id="{DE9A3362-561E-547C-C2F0-CB271E541069}"/>
                    </a:ext>
                  </a:extLst>
                </p:cNvPr>
                <p:cNvPicPr/>
                <p:nvPr/>
              </p:nvPicPr>
              <p:blipFill>
                <a:blip r:embed="rId70"/>
                <a:stretch>
                  <a:fillRect/>
                </a:stretch>
              </p:blipFill>
              <p:spPr>
                <a:xfrm>
                  <a:off x="1589062" y="729613"/>
                  <a:ext cx="824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0" name="Ink 39">
                  <a:extLst>
                    <a:ext uri="{FF2B5EF4-FFF2-40B4-BE49-F238E27FC236}">
                      <a16:creationId xmlns:a16="http://schemas.microsoft.com/office/drawing/2014/main" id="{CECB9C94-0C7D-9E3B-C6B5-AA45D1B80BFA}"/>
                    </a:ext>
                  </a:extLst>
                </p14:cNvPr>
                <p14:cNvContentPartPr/>
                <p14:nvPr/>
              </p14:nvContentPartPr>
              <p14:xfrm>
                <a:off x="1707862" y="711613"/>
                <a:ext cx="235440" cy="152640"/>
              </p14:xfrm>
            </p:contentPart>
          </mc:Choice>
          <mc:Fallback xmlns="">
            <p:pic>
              <p:nvPicPr>
                <p:cNvPr id="40" name="Ink 39">
                  <a:extLst>
                    <a:ext uri="{FF2B5EF4-FFF2-40B4-BE49-F238E27FC236}">
                      <a16:creationId xmlns:a16="http://schemas.microsoft.com/office/drawing/2014/main" id="{CECB9C94-0C7D-9E3B-C6B5-AA45D1B80BFA}"/>
                    </a:ext>
                  </a:extLst>
                </p:cNvPr>
                <p:cNvPicPr/>
                <p:nvPr/>
              </p:nvPicPr>
              <p:blipFill>
                <a:blip r:embed="rId72"/>
                <a:stretch>
                  <a:fillRect/>
                </a:stretch>
              </p:blipFill>
              <p:spPr>
                <a:xfrm>
                  <a:off x="1701742" y="705493"/>
                  <a:ext cx="2476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1" name="Ink 40">
                  <a:extLst>
                    <a:ext uri="{FF2B5EF4-FFF2-40B4-BE49-F238E27FC236}">
                      <a16:creationId xmlns:a16="http://schemas.microsoft.com/office/drawing/2014/main" id="{59E66587-F5D5-245F-992F-D1BD7F60D7BC}"/>
                    </a:ext>
                  </a:extLst>
                </p14:cNvPr>
                <p14:cNvContentPartPr/>
                <p14:nvPr/>
              </p14:nvContentPartPr>
              <p14:xfrm>
                <a:off x="1960942" y="589933"/>
                <a:ext cx="45000" cy="299160"/>
              </p14:xfrm>
            </p:contentPart>
          </mc:Choice>
          <mc:Fallback xmlns="">
            <p:pic>
              <p:nvPicPr>
                <p:cNvPr id="41" name="Ink 40">
                  <a:extLst>
                    <a:ext uri="{FF2B5EF4-FFF2-40B4-BE49-F238E27FC236}">
                      <a16:creationId xmlns:a16="http://schemas.microsoft.com/office/drawing/2014/main" id="{59E66587-F5D5-245F-992F-D1BD7F60D7BC}"/>
                    </a:ext>
                  </a:extLst>
                </p:cNvPr>
                <p:cNvPicPr/>
                <p:nvPr/>
              </p:nvPicPr>
              <p:blipFill>
                <a:blip r:embed="rId74"/>
                <a:stretch>
                  <a:fillRect/>
                </a:stretch>
              </p:blipFill>
              <p:spPr>
                <a:xfrm>
                  <a:off x="1954822" y="583813"/>
                  <a:ext cx="572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2" name="Ink 41">
                  <a:extLst>
                    <a:ext uri="{FF2B5EF4-FFF2-40B4-BE49-F238E27FC236}">
                      <a16:creationId xmlns:a16="http://schemas.microsoft.com/office/drawing/2014/main" id="{A7401D99-4A7B-3F3D-EE02-E86A9B718199}"/>
                    </a:ext>
                  </a:extLst>
                </p14:cNvPr>
                <p14:cNvContentPartPr/>
                <p14:nvPr/>
              </p14:nvContentPartPr>
              <p14:xfrm>
                <a:off x="1937182" y="722053"/>
                <a:ext cx="150120" cy="33840"/>
              </p14:xfrm>
            </p:contentPart>
          </mc:Choice>
          <mc:Fallback xmlns="">
            <p:pic>
              <p:nvPicPr>
                <p:cNvPr id="42" name="Ink 41">
                  <a:extLst>
                    <a:ext uri="{FF2B5EF4-FFF2-40B4-BE49-F238E27FC236}">
                      <a16:creationId xmlns:a16="http://schemas.microsoft.com/office/drawing/2014/main" id="{A7401D99-4A7B-3F3D-EE02-E86A9B718199}"/>
                    </a:ext>
                  </a:extLst>
                </p:cNvPr>
                <p:cNvPicPr/>
                <p:nvPr/>
              </p:nvPicPr>
              <p:blipFill>
                <a:blip r:embed="rId76"/>
                <a:stretch>
                  <a:fillRect/>
                </a:stretch>
              </p:blipFill>
              <p:spPr>
                <a:xfrm>
                  <a:off x="1931062" y="715933"/>
                  <a:ext cx="1623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3" name="Ink 42">
                  <a:extLst>
                    <a:ext uri="{FF2B5EF4-FFF2-40B4-BE49-F238E27FC236}">
                      <a16:creationId xmlns:a16="http://schemas.microsoft.com/office/drawing/2014/main" id="{46E79559-4CBB-6BDC-8B4C-656CEFA74D25}"/>
                    </a:ext>
                  </a:extLst>
                </p14:cNvPr>
                <p14:cNvContentPartPr/>
                <p14:nvPr/>
              </p14:nvContentPartPr>
              <p14:xfrm>
                <a:off x="2101342" y="700093"/>
                <a:ext cx="25920" cy="142920"/>
              </p14:xfrm>
            </p:contentPart>
          </mc:Choice>
          <mc:Fallback xmlns="">
            <p:pic>
              <p:nvPicPr>
                <p:cNvPr id="43" name="Ink 42">
                  <a:extLst>
                    <a:ext uri="{FF2B5EF4-FFF2-40B4-BE49-F238E27FC236}">
                      <a16:creationId xmlns:a16="http://schemas.microsoft.com/office/drawing/2014/main" id="{46E79559-4CBB-6BDC-8B4C-656CEFA74D25}"/>
                    </a:ext>
                  </a:extLst>
                </p:cNvPr>
                <p:cNvPicPr/>
                <p:nvPr/>
              </p:nvPicPr>
              <p:blipFill>
                <a:blip r:embed="rId78"/>
                <a:stretch>
                  <a:fillRect/>
                </a:stretch>
              </p:blipFill>
              <p:spPr>
                <a:xfrm>
                  <a:off x="2095222" y="693973"/>
                  <a:ext cx="381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4" name="Ink 43">
                  <a:extLst>
                    <a:ext uri="{FF2B5EF4-FFF2-40B4-BE49-F238E27FC236}">
                      <a16:creationId xmlns:a16="http://schemas.microsoft.com/office/drawing/2014/main" id="{987FB177-CB25-F5D3-F626-E1E81D75BAC5}"/>
                    </a:ext>
                  </a:extLst>
                </p14:cNvPr>
                <p14:cNvContentPartPr/>
                <p14:nvPr/>
              </p14:nvContentPartPr>
              <p14:xfrm>
                <a:off x="2183782" y="703333"/>
                <a:ext cx="165600" cy="118080"/>
              </p14:xfrm>
            </p:contentPart>
          </mc:Choice>
          <mc:Fallback xmlns="">
            <p:pic>
              <p:nvPicPr>
                <p:cNvPr id="44" name="Ink 43">
                  <a:extLst>
                    <a:ext uri="{FF2B5EF4-FFF2-40B4-BE49-F238E27FC236}">
                      <a16:creationId xmlns:a16="http://schemas.microsoft.com/office/drawing/2014/main" id="{987FB177-CB25-F5D3-F626-E1E81D75BAC5}"/>
                    </a:ext>
                  </a:extLst>
                </p:cNvPr>
                <p:cNvPicPr/>
                <p:nvPr/>
              </p:nvPicPr>
              <p:blipFill>
                <a:blip r:embed="rId80"/>
                <a:stretch>
                  <a:fillRect/>
                </a:stretch>
              </p:blipFill>
              <p:spPr>
                <a:xfrm>
                  <a:off x="2177662" y="697213"/>
                  <a:ext cx="1778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5" name="Ink 44">
                  <a:extLst>
                    <a:ext uri="{FF2B5EF4-FFF2-40B4-BE49-F238E27FC236}">
                      <a16:creationId xmlns:a16="http://schemas.microsoft.com/office/drawing/2014/main" id="{18B11D37-C1AA-A5E6-D609-A0678B339A31}"/>
                    </a:ext>
                  </a:extLst>
                </p14:cNvPr>
                <p14:cNvContentPartPr/>
                <p14:nvPr/>
              </p14:nvContentPartPr>
              <p14:xfrm>
                <a:off x="2350822" y="688573"/>
                <a:ext cx="177120" cy="167400"/>
              </p14:xfrm>
            </p:contentPart>
          </mc:Choice>
          <mc:Fallback xmlns="">
            <p:pic>
              <p:nvPicPr>
                <p:cNvPr id="45" name="Ink 44">
                  <a:extLst>
                    <a:ext uri="{FF2B5EF4-FFF2-40B4-BE49-F238E27FC236}">
                      <a16:creationId xmlns:a16="http://schemas.microsoft.com/office/drawing/2014/main" id="{18B11D37-C1AA-A5E6-D609-A0678B339A31}"/>
                    </a:ext>
                  </a:extLst>
                </p:cNvPr>
                <p:cNvPicPr/>
                <p:nvPr/>
              </p:nvPicPr>
              <p:blipFill>
                <a:blip r:embed="rId82"/>
                <a:stretch>
                  <a:fillRect/>
                </a:stretch>
              </p:blipFill>
              <p:spPr>
                <a:xfrm>
                  <a:off x="2344702" y="682453"/>
                  <a:ext cx="1893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6" name="Ink 45">
                  <a:extLst>
                    <a:ext uri="{FF2B5EF4-FFF2-40B4-BE49-F238E27FC236}">
                      <a16:creationId xmlns:a16="http://schemas.microsoft.com/office/drawing/2014/main" id="{DBDCAF8A-00B7-D4A2-7793-45F386FE4054}"/>
                    </a:ext>
                  </a:extLst>
                </p14:cNvPr>
                <p14:cNvContentPartPr/>
                <p14:nvPr/>
              </p14:nvContentPartPr>
              <p14:xfrm>
                <a:off x="2283862" y="552493"/>
                <a:ext cx="75960" cy="23400"/>
              </p14:xfrm>
            </p:contentPart>
          </mc:Choice>
          <mc:Fallback xmlns="">
            <p:pic>
              <p:nvPicPr>
                <p:cNvPr id="46" name="Ink 45">
                  <a:extLst>
                    <a:ext uri="{FF2B5EF4-FFF2-40B4-BE49-F238E27FC236}">
                      <a16:creationId xmlns:a16="http://schemas.microsoft.com/office/drawing/2014/main" id="{DBDCAF8A-00B7-D4A2-7793-45F386FE4054}"/>
                    </a:ext>
                  </a:extLst>
                </p:cNvPr>
                <p:cNvPicPr/>
                <p:nvPr/>
              </p:nvPicPr>
              <p:blipFill>
                <a:blip r:embed="rId84"/>
                <a:stretch>
                  <a:fillRect/>
                </a:stretch>
              </p:blipFill>
              <p:spPr>
                <a:xfrm>
                  <a:off x="2277742" y="546373"/>
                  <a:ext cx="88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48" name="Ink 47">
                  <a:extLst>
                    <a:ext uri="{FF2B5EF4-FFF2-40B4-BE49-F238E27FC236}">
                      <a16:creationId xmlns:a16="http://schemas.microsoft.com/office/drawing/2014/main" id="{2152132E-5298-A180-3F27-4D7BB4B1B228}"/>
                    </a:ext>
                  </a:extLst>
                </p14:cNvPr>
                <p14:cNvContentPartPr/>
                <p14:nvPr/>
              </p14:nvContentPartPr>
              <p14:xfrm>
                <a:off x="3056422" y="518293"/>
                <a:ext cx="110160" cy="274680"/>
              </p14:xfrm>
            </p:contentPart>
          </mc:Choice>
          <mc:Fallback xmlns="">
            <p:pic>
              <p:nvPicPr>
                <p:cNvPr id="48" name="Ink 47">
                  <a:extLst>
                    <a:ext uri="{FF2B5EF4-FFF2-40B4-BE49-F238E27FC236}">
                      <a16:creationId xmlns:a16="http://schemas.microsoft.com/office/drawing/2014/main" id="{2152132E-5298-A180-3F27-4D7BB4B1B228}"/>
                    </a:ext>
                  </a:extLst>
                </p:cNvPr>
                <p:cNvPicPr/>
                <p:nvPr/>
              </p:nvPicPr>
              <p:blipFill>
                <a:blip r:embed="rId86"/>
                <a:stretch>
                  <a:fillRect/>
                </a:stretch>
              </p:blipFill>
              <p:spPr>
                <a:xfrm>
                  <a:off x="3050302" y="512173"/>
                  <a:ext cx="1224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49" name="Ink 48">
                  <a:extLst>
                    <a:ext uri="{FF2B5EF4-FFF2-40B4-BE49-F238E27FC236}">
                      <a16:creationId xmlns:a16="http://schemas.microsoft.com/office/drawing/2014/main" id="{0D3E9073-F9E4-D3C4-0CBF-A9F603387E87}"/>
                    </a:ext>
                  </a:extLst>
                </p14:cNvPr>
                <p14:cNvContentPartPr/>
                <p14:nvPr/>
              </p14:nvContentPartPr>
              <p14:xfrm>
                <a:off x="3082342" y="646093"/>
                <a:ext cx="158760" cy="38880"/>
              </p14:xfrm>
            </p:contentPart>
          </mc:Choice>
          <mc:Fallback xmlns="">
            <p:pic>
              <p:nvPicPr>
                <p:cNvPr id="49" name="Ink 48">
                  <a:extLst>
                    <a:ext uri="{FF2B5EF4-FFF2-40B4-BE49-F238E27FC236}">
                      <a16:creationId xmlns:a16="http://schemas.microsoft.com/office/drawing/2014/main" id="{0D3E9073-F9E4-D3C4-0CBF-A9F603387E87}"/>
                    </a:ext>
                  </a:extLst>
                </p:cNvPr>
                <p:cNvPicPr/>
                <p:nvPr/>
              </p:nvPicPr>
              <p:blipFill>
                <a:blip r:embed="rId88"/>
                <a:stretch>
                  <a:fillRect/>
                </a:stretch>
              </p:blipFill>
              <p:spPr>
                <a:xfrm>
                  <a:off x="3076222" y="639973"/>
                  <a:ext cx="171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0" name="Ink 49">
                  <a:extLst>
                    <a:ext uri="{FF2B5EF4-FFF2-40B4-BE49-F238E27FC236}">
                      <a16:creationId xmlns:a16="http://schemas.microsoft.com/office/drawing/2014/main" id="{B5F65171-C475-E1A8-68D1-5ACF69E176FD}"/>
                    </a:ext>
                  </a:extLst>
                </p14:cNvPr>
                <p14:cNvContentPartPr/>
                <p14:nvPr/>
              </p14:nvContentPartPr>
              <p14:xfrm>
                <a:off x="3244702" y="594973"/>
                <a:ext cx="118800" cy="153000"/>
              </p14:xfrm>
            </p:contentPart>
          </mc:Choice>
          <mc:Fallback xmlns="">
            <p:pic>
              <p:nvPicPr>
                <p:cNvPr id="50" name="Ink 49">
                  <a:extLst>
                    <a:ext uri="{FF2B5EF4-FFF2-40B4-BE49-F238E27FC236}">
                      <a16:creationId xmlns:a16="http://schemas.microsoft.com/office/drawing/2014/main" id="{B5F65171-C475-E1A8-68D1-5ACF69E176FD}"/>
                    </a:ext>
                  </a:extLst>
                </p:cNvPr>
                <p:cNvPicPr/>
                <p:nvPr/>
              </p:nvPicPr>
              <p:blipFill>
                <a:blip r:embed="rId90"/>
                <a:stretch>
                  <a:fillRect/>
                </a:stretch>
              </p:blipFill>
              <p:spPr>
                <a:xfrm>
                  <a:off x="3238582" y="588853"/>
                  <a:ext cx="1310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1" name="Ink 50">
                  <a:extLst>
                    <a:ext uri="{FF2B5EF4-FFF2-40B4-BE49-F238E27FC236}">
                      <a16:creationId xmlns:a16="http://schemas.microsoft.com/office/drawing/2014/main" id="{B05A5ABA-96AB-CD4A-C2E4-93B2E3F3F5BE}"/>
                    </a:ext>
                  </a:extLst>
                </p14:cNvPr>
                <p14:cNvContentPartPr/>
                <p14:nvPr/>
              </p14:nvContentPartPr>
              <p14:xfrm>
                <a:off x="3467182" y="607573"/>
                <a:ext cx="164520" cy="152280"/>
              </p14:xfrm>
            </p:contentPart>
          </mc:Choice>
          <mc:Fallback xmlns="">
            <p:pic>
              <p:nvPicPr>
                <p:cNvPr id="51" name="Ink 50">
                  <a:extLst>
                    <a:ext uri="{FF2B5EF4-FFF2-40B4-BE49-F238E27FC236}">
                      <a16:creationId xmlns:a16="http://schemas.microsoft.com/office/drawing/2014/main" id="{B05A5ABA-96AB-CD4A-C2E4-93B2E3F3F5BE}"/>
                    </a:ext>
                  </a:extLst>
                </p:cNvPr>
                <p:cNvPicPr/>
                <p:nvPr/>
              </p:nvPicPr>
              <p:blipFill>
                <a:blip r:embed="rId92"/>
                <a:stretch>
                  <a:fillRect/>
                </a:stretch>
              </p:blipFill>
              <p:spPr>
                <a:xfrm>
                  <a:off x="3461062" y="601453"/>
                  <a:ext cx="176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Ink 56">
                  <a:extLst>
                    <a:ext uri="{FF2B5EF4-FFF2-40B4-BE49-F238E27FC236}">
                      <a16:creationId xmlns:a16="http://schemas.microsoft.com/office/drawing/2014/main" id="{EEDF7B6A-5362-3C79-0645-2357E8D60F8E}"/>
                    </a:ext>
                  </a:extLst>
                </p14:cNvPr>
                <p14:cNvContentPartPr/>
                <p14:nvPr/>
              </p14:nvContentPartPr>
              <p14:xfrm>
                <a:off x="383062" y="1303093"/>
                <a:ext cx="75960" cy="238320"/>
              </p14:xfrm>
            </p:contentPart>
          </mc:Choice>
          <mc:Fallback xmlns="">
            <p:pic>
              <p:nvPicPr>
                <p:cNvPr id="57" name="Ink 56">
                  <a:extLst>
                    <a:ext uri="{FF2B5EF4-FFF2-40B4-BE49-F238E27FC236}">
                      <a16:creationId xmlns:a16="http://schemas.microsoft.com/office/drawing/2014/main" id="{EEDF7B6A-5362-3C79-0645-2357E8D60F8E}"/>
                    </a:ext>
                  </a:extLst>
                </p:cNvPr>
                <p:cNvPicPr/>
                <p:nvPr/>
              </p:nvPicPr>
              <p:blipFill>
                <a:blip r:embed="rId94"/>
                <a:stretch>
                  <a:fillRect/>
                </a:stretch>
              </p:blipFill>
              <p:spPr>
                <a:xfrm>
                  <a:off x="376942" y="1296973"/>
                  <a:ext cx="88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8" name="Ink 57">
                  <a:extLst>
                    <a:ext uri="{FF2B5EF4-FFF2-40B4-BE49-F238E27FC236}">
                      <a16:creationId xmlns:a16="http://schemas.microsoft.com/office/drawing/2014/main" id="{853842C3-D82E-5492-69D5-8E33193F2A35}"/>
                    </a:ext>
                  </a:extLst>
                </p14:cNvPr>
                <p14:cNvContentPartPr/>
                <p14:nvPr/>
              </p14:nvContentPartPr>
              <p14:xfrm>
                <a:off x="296662" y="1145053"/>
                <a:ext cx="305280" cy="490320"/>
              </p14:xfrm>
            </p:contentPart>
          </mc:Choice>
          <mc:Fallback xmlns="">
            <p:pic>
              <p:nvPicPr>
                <p:cNvPr id="58" name="Ink 57">
                  <a:extLst>
                    <a:ext uri="{FF2B5EF4-FFF2-40B4-BE49-F238E27FC236}">
                      <a16:creationId xmlns:a16="http://schemas.microsoft.com/office/drawing/2014/main" id="{853842C3-D82E-5492-69D5-8E33193F2A35}"/>
                    </a:ext>
                  </a:extLst>
                </p:cNvPr>
                <p:cNvPicPr/>
                <p:nvPr/>
              </p:nvPicPr>
              <p:blipFill>
                <a:blip r:embed="rId96"/>
                <a:stretch>
                  <a:fillRect/>
                </a:stretch>
              </p:blipFill>
              <p:spPr>
                <a:xfrm>
                  <a:off x="290542" y="1138933"/>
                  <a:ext cx="31752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0" name="Ink 59">
                  <a:extLst>
                    <a:ext uri="{FF2B5EF4-FFF2-40B4-BE49-F238E27FC236}">
                      <a16:creationId xmlns:a16="http://schemas.microsoft.com/office/drawing/2014/main" id="{D1C95D5A-59B3-9894-B9A8-8F7CD46E15B0}"/>
                    </a:ext>
                  </a:extLst>
                </p14:cNvPr>
                <p14:cNvContentPartPr/>
                <p14:nvPr/>
              </p14:nvContentPartPr>
              <p14:xfrm>
                <a:off x="863662" y="1224973"/>
                <a:ext cx="204120" cy="258480"/>
              </p14:xfrm>
            </p:contentPart>
          </mc:Choice>
          <mc:Fallback xmlns="">
            <p:pic>
              <p:nvPicPr>
                <p:cNvPr id="60" name="Ink 59">
                  <a:extLst>
                    <a:ext uri="{FF2B5EF4-FFF2-40B4-BE49-F238E27FC236}">
                      <a16:creationId xmlns:a16="http://schemas.microsoft.com/office/drawing/2014/main" id="{D1C95D5A-59B3-9894-B9A8-8F7CD46E15B0}"/>
                    </a:ext>
                  </a:extLst>
                </p:cNvPr>
                <p:cNvPicPr/>
                <p:nvPr/>
              </p:nvPicPr>
              <p:blipFill>
                <a:blip r:embed="rId98"/>
                <a:stretch>
                  <a:fillRect/>
                </a:stretch>
              </p:blipFill>
              <p:spPr>
                <a:xfrm>
                  <a:off x="857542" y="1218853"/>
                  <a:ext cx="21636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1" name="Ink 60">
                  <a:extLst>
                    <a:ext uri="{FF2B5EF4-FFF2-40B4-BE49-F238E27FC236}">
                      <a16:creationId xmlns:a16="http://schemas.microsoft.com/office/drawing/2014/main" id="{CD29AA83-846F-AA52-8AFA-8F5F7CA2FE3C}"/>
                    </a:ext>
                  </a:extLst>
                </p14:cNvPr>
                <p14:cNvContentPartPr/>
                <p14:nvPr/>
              </p14:nvContentPartPr>
              <p14:xfrm>
                <a:off x="1168582" y="1289413"/>
                <a:ext cx="36000" cy="156240"/>
              </p14:xfrm>
            </p:contentPart>
          </mc:Choice>
          <mc:Fallback xmlns="">
            <p:pic>
              <p:nvPicPr>
                <p:cNvPr id="61" name="Ink 60">
                  <a:extLst>
                    <a:ext uri="{FF2B5EF4-FFF2-40B4-BE49-F238E27FC236}">
                      <a16:creationId xmlns:a16="http://schemas.microsoft.com/office/drawing/2014/main" id="{CD29AA83-846F-AA52-8AFA-8F5F7CA2FE3C}"/>
                    </a:ext>
                  </a:extLst>
                </p:cNvPr>
                <p:cNvPicPr/>
                <p:nvPr/>
              </p:nvPicPr>
              <p:blipFill>
                <a:blip r:embed="rId100"/>
                <a:stretch>
                  <a:fillRect/>
                </a:stretch>
              </p:blipFill>
              <p:spPr>
                <a:xfrm>
                  <a:off x="1162462" y="1283293"/>
                  <a:ext cx="48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2" name="Ink 61">
                  <a:extLst>
                    <a:ext uri="{FF2B5EF4-FFF2-40B4-BE49-F238E27FC236}">
                      <a16:creationId xmlns:a16="http://schemas.microsoft.com/office/drawing/2014/main" id="{A05EDB7B-F04C-5871-6107-1496FDCC28D0}"/>
                    </a:ext>
                  </a:extLst>
                </p14:cNvPr>
                <p14:cNvContentPartPr/>
                <p14:nvPr/>
              </p14:nvContentPartPr>
              <p14:xfrm>
                <a:off x="1205662" y="1258093"/>
                <a:ext cx="101880" cy="77760"/>
              </p14:xfrm>
            </p:contentPart>
          </mc:Choice>
          <mc:Fallback xmlns="">
            <p:pic>
              <p:nvPicPr>
                <p:cNvPr id="62" name="Ink 61">
                  <a:extLst>
                    <a:ext uri="{FF2B5EF4-FFF2-40B4-BE49-F238E27FC236}">
                      <a16:creationId xmlns:a16="http://schemas.microsoft.com/office/drawing/2014/main" id="{A05EDB7B-F04C-5871-6107-1496FDCC28D0}"/>
                    </a:ext>
                  </a:extLst>
                </p:cNvPr>
                <p:cNvPicPr/>
                <p:nvPr/>
              </p:nvPicPr>
              <p:blipFill>
                <a:blip r:embed="rId102"/>
                <a:stretch>
                  <a:fillRect/>
                </a:stretch>
              </p:blipFill>
              <p:spPr>
                <a:xfrm>
                  <a:off x="1199542" y="1251973"/>
                  <a:ext cx="1141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1" name="Ink 70">
                  <a:extLst>
                    <a:ext uri="{FF2B5EF4-FFF2-40B4-BE49-F238E27FC236}">
                      <a16:creationId xmlns:a16="http://schemas.microsoft.com/office/drawing/2014/main" id="{AC4DD176-8E50-6FE7-4BA5-9A227D24FEF0}"/>
                    </a:ext>
                  </a:extLst>
                </p14:cNvPr>
                <p14:cNvContentPartPr/>
                <p14:nvPr/>
              </p14:nvContentPartPr>
              <p14:xfrm>
                <a:off x="1375582" y="1257013"/>
                <a:ext cx="246960" cy="162360"/>
              </p14:xfrm>
            </p:contentPart>
          </mc:Choice>
          <mc:Fallback xmlns="">
            <p:pic>
              <p:nvPicPr>
                <p:cNvPr id="71" name="Ink 70">
                  <a:extLst>
                    <a:ext uri="{FF2B5EF4-FFF2-40B4-BE49-F238E27FC236}">
                      <a16:creationId xmlns:a16="http://schemas.microsoft.com/office/drawing/2014/main" id="{AC4DD176-8E50-6FE7-4BA5-9A227D24FEF0}"/>
                    </a:ext>
                  </a:extLst>
                </p:cNvPr>
                <p:cNvPicPr/>
                <p:nvPr/>
              </p:nvPicPr>
              <p:blipFill>
                <a:blip r:embed="rId104"/>
                <a:stretch>
                  <a:fillRect/>
                </a:stretch>
              </p:blipFill>
              <p:spPr>
                <a:xfrm>
                  <a:off x="1369462" y="1250893"/>
                  <a:ext cx="259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2" name="Ink 71">
                  <a:extLst>
                    <a:ext uri="{FF2B5EF4-FFF2-40B4-BE49-F238E27FC236}">
                      <a16:creationId xmlns:a16="http://schemas.microsoft.com/office/drawing/2014/main" id="{1B067168-7702-4A39-CBB4-F0E1508F8050}"/>
                    </a:ext>
                  </a:extLst>
                </p14:cNvPr>
                <p14:cNvContentPartPr/>
                <p14:nvPr/>
              </p14:nvContentPartPr>
              <p14:xfrm>
                <a:off x="1611382" y="1228213"/>
                <a:ext cx="264960" cy="196920"/>
              </p14:xfrm>
            </p:contentPart>
          </mc:Choice>
          <mc:Fallback xmlns="">
            <p:pic>
              <p:nvPicPr>
                <p:cNvPr id="72" name="Ink 71">
                  <a:extLst>
                    <a:ext uri="{FF2B5EF4-FFF2-40B4-BE49-F238E27FC236}">
                      <a16:creationId xmlns:a16="http://schemas.microsoft.com/office/drawing/2014/main" id="{1B067168-7702-4A39-CBB4-F0E1508F8050}"/>
                    </a:ext>
                  </a:extLst>
                </p:cNvPr>
                <p:cNvPicPr/>
                <p:nvPr/>
              </p:nvPicPr>
              <p:blipFill>
                <a:blip r:embed="rId106"/>
                <a:stretch>
                  <a:fillRect/>
                </a:stretch>
              </p:blipFill>
              <p:spPr>
                <a:xfrm>
                  <a:off x="1605262" y="1222093"/>
                  <a:ext cx="2772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3" name="Ink 72">
                  <a:extLst>
                    <a:ext uri="{FF2B5EF4-FFF2-40B4-BE49-F238E27FC236}">
                      <a16:creationId xmlns:a16="http://schemas.microsoft.com/office/drawing/2014/main" id="{A404E1D7-65BA-DC76-1AE0-2E30942B605A}"/>
                    </a:ext>
                  </a:extLst>
                </p14:cNvPr>
                <p14:cNvContentPartPr/>
                <p14:nvPr/>
              </p14:nvContentPartPr>
              <p14:xfrm>
                <a:off x="1923142" y="1017253"/>
                <a:ext cx="80280" cy="409320"/>
              </p14:xfrm>
            </p:contentPart>
          </mc:Choice>
          <mc:Fallback xmlns="">
            <p:pic>
              <p:nvPicPr>
                <p:cNvPr id="73" name="Ink 72">
                  <a:extLst>
                    <a:ext uri="{FF2B5EF4-FFF2-40B4-BE49-F238E27FC236}">
                      <a16:creationId xmlns:a16="http://schemas.microsoft.com/office/drawing/2014/main" id="{A404E1D7-65BA-DC76-1AE0-2E30942B605A}"/>
                    </a:ext>
                  </a:extLst>
                </p:cNvPr>
                <p:cNvPicPr/>
                <p:nvPr/>
              </p:nvPicPr>
              <p:blipFill>
                <a:blip r:embed="rId108"/>
                <a:stretch>
                  <a:fillRect/>
                </a:stretch>
              </p:blipFill>
              <p:spPr>
                <a:xfrm>
                  <a:off x="1917022" y="1011133"/>
                  <a:ext cx="9252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4" name="Ink 73">
                  <a:extLst>
                    <a:ext uri="{FF2B5EF4-FFF2-40B4-BE49-F238E27FC236}">
                      <a16:creationId xmlns:a16="http://schemas.microsoft.com/office/drawing/2014/main" id="{AF6967F3-9E44-E99F-DC20-9CA43E134847}"/>
                    </a:ext>
                  </a:extLst>
                </p14:cNvPr>
                <p14:cNvContentPartPr/>
                <p14:nvPr/>
              </p14:nvContentPartPr>
              <p14:xfrm>
                <a:off x="1910182" y="1249453"/>
                <a:ext cx="169920" cy="33840"/>
              </p14:xfrm>
            </p:contentPart>
          </mc:Choice>
          <mc:Fallback xmlns="">
            <p:pic>
              <p:nvPicPr>
                <p:cNvPr id="74" name="Ink 73">
                  <a:extLst>
                    <a:ext uri="{FF2B5EF4-FFF2-40B4-BE49-F238E27FC236}">
                      <a16:creationId xmlns:a16="http://schemas.microsoft.com/office/drawing/2014/main" id="{AF6967F3-9E44-E99F-DC20-9CA43E134847}"/>
                    </a:ext>
                  </a:extLst>
                </p:cNvPr>
                <p:cNvPicPr/>
                <p:nvPr/>
              </p:nvPicPr>
              <p:blipFill>
                <a:blip r:embed="rId110"/>
                <a:stretch>
                  <a:fillRect/>
                </a:stretch>
              </p:blipFill>
              <p:spPr>
                <a:xfrm>
                  <a:off x="1904062" y="1243333"/>
                  <a:ext cx="182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5" name="Ink 74">
                  <a:extLst>
                    <a:ext uri="{FF2B5EF4-FFF2-40B4-BE49-F238E27FC236}">
                      <a16:creationId xmlns:a16="http://schemas.microsoft.com/office/drawing/2014/main" id="{39AD3585-4090-CDF2-DD88-DD0A2C5BFF70}"/>
                    </a:ext>
                  </a:extLst>
                </p14:cNvPr>
                <p14:cNvContentPartPr/>
                <p14:nvPr/>
              </p14:nvContentPartPr>
              <p14:xfrm>
                <a:off x="2124022" y="1201933"/>
                <a:ext cx="70200" cy="210960"/>
              </p14:xfrm>
            </p:contentPart>
          </mc:Choice>
          <mc:Fallback xmlns="">
            <p:pic>
              <p:nvPicPr>
                <p:cNvPr id="75" name="Ink 74">
                  <a:extLst>
                    <a:ext uri="{FF2B5EF4-FFF2-40B4-BE49-F238E27FC236}">
                      <a16:creationId xmlns:a16="http://schemas.microsoft.com/office/drawing/2014/main" id="{39AD3585-4090-CDF2-DD88-DD0A2C5BFF70}"/>
                    </a:ext>
                  </a:extLst>
                </p:cNvPr>
                <p:cNvPicPr/>
                <p:nvPr/>
              </p:nvPicPr>
              <p:blipFill>
                <a:blip r:embed="rId112"/>
                <a:stretch>
                  <a:fillRect/>
                </a:stretch>
              </p:blipFill>
              <p:spPr>
                <a:xfrm>
                  <a:off x="2117902" y="1195813"/>
                  <a:ext cx="824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6" name="Ink 75">
                  <a:extLst>
                    <a:ext uri="{FF2B5EF4-FFF2-40B4-BE49-F238E27FC236}">
                      <a16:creationId xmlns:a16="http://schemas.microsoft.com/office/drawing/2014/main" id="{8BB3CA92-5D97-4EFC-4D9E-6C4BFC54C6B3}"/>
                    </a:ext>
                  </a:extLst>
                </p14:cNvPr>
                <p14:cNvContentPartPr/>
                <p14:nvPr/>
              </p14:nvContentPartPr>
              <p14:xfrm>
                <a:off x="2258302" y="1218493"/>
                <a:ext cx="171360" cy="158400"/>
              </p14:xfrm>
            </p:contentPart>
          </mc:Choice>
          <mc:Fallback xmlns="">
            <p:pic>
              <p:nvPicPr>
                <p:cNvPr id="76" name="Ink 75">
                  <a:extLst>
                    <a:ext uri="{FF2B5EF4-FFF2-40B4-BE49-F238E27FC236}">
                      <a16:creationId xmlns:a16="http://schemas.microsoft.com/office/drawing/2014/main" id="{8BB3CA92-5D97-4EFC-4D9E-6C4BFC54C6B3}"/>
                    </a:ext>
                  </a:extLst>
                </p:cNvPr>
                <p:cNvPicPr/>
                <p:nvPr/>
              </p:nvPicPr>
              <p:blipFill>
                <a:blip r:embed="rId114"/>
                <a:stretch>
                  <a:fillRect/>
                </a:stretch>
              </p:blipFill>
              <p:spPr>
                <a:xfrm>
                  <a:off x="2252182" y="1212373"/>
                  <a:ext cx="183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7" name="Ink 76">
                  <a:extLst>
                    <a:ext uri="{FF2B5EF4-FFF2-40B4-BE49-F238E27FC236}">
                      <a16:creationId xmlns:a16="http://schemas.microsoft.com/office/drawing/2014/main" id="{170B47F8-87F1-85B9-C256-8C5E35B6EA7F}"/>
                    </a:ext>
                  </a:extLst>
                </p14:cNvPr>
                <p14:cNvContentPartPr/>
                <p14:nvPr/>
              </p14:nvContentPartPr>
              <p14:xfrm>
                <a:off x="2299342" y="1191853"/>
                <a:ext cx="290880" cy="438120"/>
              </p14:xfrm>
            </p:contentPart>
          </mc:Choice>
          <mc:Fallback xmlns="">
            <p:pic>
              <p:nvPicPr>
                <p:cNvPr id="77" name="Ink 76">
                  <a:extLst>
                    <a:ext uri="{FF2B5EF4-FFF2-40B4-BE49-F238E27FC236}">
                      <a16:creationId xmlns:a16="http://schemas.microsoft.com/office/drawing/2014/main" id="{170B47F8-87F1-85B9-C256-8C5E35B6EA7F}"/>
                    </a:ext>
                  </a:extLst>
                </p:cNvPr>
                <p:cNvPicPr/>
                <p:nvPr/>
              </p:nvPicPr>
              <p:blipFill>
                <a:blip r:embed="rId116"/>
                <a:stretch>
                  <a:fillRect/>
                </a:stretch>
              </p:blipFill>
              <p:spPr>
                <a:xfrm>
                  <a:off x="2293222" y="1185733"/>
                  <a:ext cx="3031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8" name="Ink 77">
                  <a:extLst>
                    <a:ext uri="{FF2B5EF4-FFF2-40B4-BE49-F238E27FC236}">
                      <a16:creationId xmlns:a16="http://schemas.microsoft.com/office/drawing/2014/main" id="{04AF38AA-49A9-7A77-3B84-1262C5F209AD}"/>
                    </a:ext>
                  </a:extLst>
                </p14:cNvPr>
                <p14:cNvContentPartPr/>
                <p14:nvPr/>
              </p14:nvContentPartPr>
              <p14:xfrm>
                <a:off x="2166862" y="1060813"/>
                <a:ext cx="68760" cy="51840"/>
              </p14:xfrm>
            </p:contentPart>
          </mc:Choice>
          <mc:Fallback xmlns="">
            <p:pic>
              <p:nvPicPr>
                <p:cNvPr id="78" name="Ink 77">
                  <a:extLst>
                    <a:ext uri="{FF2B5EF4-FFF2-40B4-BE49-F238E27FC236}">
                      <a16:creationId xmlns:a16="http://schemas.microsoft.com/office/drawing/2014/main" id="{04AF38AA-49A9-7A77-3B84-1262C5F209AD}"/>
                    </a:ext>
                  </a:extLst>
                </p:cNvPr>
                <p:cNvPicPr/>
                <p:nvPr/>
              </p:nvPicPr>
              <p:blipFill>
                <a:blip r:embed="rId118"/>
                <a:stretch>
                  <a:fillRect/>
                </a:stretch>
              </p:blipFill>
              <p:spPr>
                <a:xfrm>
                  <a:off x="2160742" y="1054693"/>
                  <a:ext cx="810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0" name="Ink 79">
                  <a:extLst>
                    <a:ext uri="{FF2B5EF4-FFF2-40B4-BE49-F238E27FC236}">
                      <a16:creationId xmlns:a16="http://schemas.microsoft.com/office/drawing/2014/main" id="{585036A3-8AFC-FD76-62D7-32E3D8C91146}"/>
                    </a:ext>
                  </a:extLst>
                </p14:cNvPr>
                <p14:cNvContentPartPr/>
                <p14:nvPr/>
              </p14:nvContentPartPr>
              <p14:xfrm>
                <a:off x="2960302" y="1115893"/>
                <a:ext cx="95040" cy="329040"/>
              </p14:xfrm>
            </p:contentPart>
          </mc:Choice>
          <mc:Fallback xmlns="">
            <p:pic>
              <p:nvPicPr>
                <p:cNvPr id="80" name="Ink 79">
                  <a:extLst>
                    <a:ext uri="{FF2B5EF4-FFF2-40B4-BE49-F238E27FC236}">
                      <a16:creationId xmlns:a16="http://schemas.microsoft.com/office/drawing/2014/main" id="{585036A3-8AFC-FD76-62D7-32E3D8C91146}"/>
                    </a:ext>
                  </a:extLst>
                </p:cNvPr>
                <p:cNvPicPr/>
                <p:nvPr/>
              </p:nvPicPr>
              <p:blipFill>
                <a:blip r:embed="rId120"/>
                <a:stretch>
                  <a:fillRect/>
                </a:stretch>
              </p:blipFill>
              <p:spPr>
                <a:xfrm>
                  <a:off x="2954182" y="1109773"/>
                  <a:ext cx="10728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1" name="Ink 80">
                  <a:extLst>
                    <a:ext uri="{FF2B5EF4-FFF2-40B4-BE49-F238E27FC236}">
                      <a16:creationId xmlns:a16="http://schemas.microsoft.com/office/drawing/2014/main" id="{9CCB6486-DE13-77CA-41C9-5C0FD70F8002}"/>
                    </a:ext>
                  </a:extLst>
                </p14:cNvPr>
                <p14:cNvContentPartPr/>
                <p14:nvPr/>
              </p14:nvContentPartPr>
              <p14:xfrm>
                <a:off x="3134542" y="1248013"/>
                <a:ext cx="189000" cy="200160"/>
              </p14:xfrm>
            </p:contentPart>
          </mc:Choice>
          <mc:Fallback xmlns="">
            <p:pic>
              <p:nvPicPr>
                <p:cNvPr id="81" name="Ink 80">
                  <a:extLst>
                    <a:ext uri="{FF2B5EF4-FFF2-40B4-BE49-F238E27FC236}">
                      <a16:creationId xmlns:a16="http://schemas.microsoft.com/office/drawing/2014/main" id="{9CCB6486-DE13-77CA-41C9-5C0FD70F8002}"/>
                    </a:ext>
                  </a:extLst>
                </p:cNvPr>
                <p:cNvPicPr/>
                <p:nvPr/>
              </p:nvPicPr>
              <p:blipFill>
                <a:blip r:embed="rId122"/>
                <a:stretch>
                  <a:fillRect/>
                </a:stretch>
              </p:blipFill>
              <p:spPr>
                <a:xfrm>
                  <a:off x="3128422" y="1241893"/>
                  <a:ext cx="201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2" name="Ink 81">
                  <a:extLst>
                    <a:ext uri="{FF2B5EF4-FFF2-40B4-BE49-F238E27FC236}">
                      <a16:creationId xmlns:a16="http://schemas.microsoft.com/office/drawing/2014/main" id="{94386421-7A41-FAF3-3026-C23BBCF1B601}"/>
                    </a:ext>
                  </a:extLst>
                </p14:cNvPr>
                <p14:cNvContentPartPr/>
                <p14:nvPr/>
              </p14:nvContentPartPr>
              <p14:xfrm>
                <a:off x="3361702" y="1235053"/>
                <a:ext cx="107280" cy="190080"/>
              </p14:xfrm>
            </p:contentPart>
          </mc:Choice>
          <mc:Fallback xmlns="">
            <p:pic>
              <p:nvPicPr>
                <p:cNvPr id="82" name="Ink 81">
                  <a:extLst>
                    <a:ext uri="{FF2B5EF4-FFF2-40B4-BE49-F238E27FC236}">
                      <a16:creationId xmlns:a16="http://schemas.microsoft.com/office/drawing/2014/main" id="{94386421-7A41-FAF3-3026-C23BBCF1B601}"/>
                    </a:ext>
                  </a:extLst>
                </p:cNvPr>
                <p:cNvPicPr/>
                <p:nvPr/>
              </p:nvPicPr>
              <p:blipFill>
                <a:blip r:embed="rId124"/>
                <a:stretch>
                  <a:fillRect/>
                </a:stretch>
              </p:blipFill>
              <p:spPr>
                <a:xfrm>
                  <a:off x="3355582" y="1228933"/>
                  <a:ext cx="119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3" name="Ink 82">
                  <a:extLst>
                    <a:ext uri="{FF2B5EF4-FFF2-40B4-BE49-F238E27FC236}">
                      <a16:creationId xmlns:a16="http://schemas.microsoft.com/office/drawing/2014/main" id="{CFAECB75-8949-7F57-EF12-4E8EE6FA0935}"/>
                    </a:ext>
                  </a:extLst>
                </p14:cNvPr>
                <p14:cNvContentPartPr/>
                <p14:nvPr/>
              </p14:nvContentPartPr>
              <p14:xfrm>
                <a:off x="3506062" y="1017613"/>
                <a:ext cx="89640" cy="384840"/>
              </p14:xfrm>
            </p:contentPart>
          </mc:Choice>
          <mc:Fallback xmlns="">
            <p:pic>
              <p:nvPicPr>
                <p:cNvPr id="83" name="Ink 82">
                  <a:extLst>
                    <a:ext uri="{FF2B5EF4-FFF2-40B4-BE49-F238E27FC236}">
                      <a16:creationId xmlns:a16="http://schemas.microsoft.com/office/drawing/2014/main" id="{CFAECB75-8949-7F57-EF12-4E8EE6FA0935}"/>
                    </a:ext>
                  </a:extLst>
                </p:cNvPr>
                <p:cNvPicPr/>
                <p:nvPr/>
              </p:nvPicPr>
              <p:blipFill>
                <a:blip r:embed="rId126"/>
                <a:stretch>
                  <a:fillRect/>
                </a:stretch>
              </p:blipFill>
              <p:spPr>
                <a:xfrm>
                  <a:off x="3499942" y="1011493"/>
                  <a:ext cx="1018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4" name="Ink 83">
                  <a:extLst>
                    <a:ext uri="{FF2B5EF4-FFF2-40B4-BE49-F238E27FC236}">
                      <a16:creationId xmlns:a16="http://schemas.microsoft.com/office/drawing/2014/main" id="{05D46D99-0946-49B4-58C3-C8BE396A83A0}"/>
                    </a:ext>
                  </a:extLst>
                </p14:cNvPr>
                <p14:cNvContentPartPr/>
                <p14:nvPr/>
              </p14:nvContentPartPr>
              <p14:xfrm>
                <a:off x="3541342" y="1244413"/>
                <a:ext cx="219960" cy="173520"/>
              </p14:xfrm>
            </p:contentPart>
          </mc:Choice>
          <mc:Fallback xmlns="">
            <p:pic>
              <p:nvPicPr>
                <p:cNvPr id="84" name="Ink 83">
                  <a:extLst>
                    <a:ext uri="{FF2B5EF4-FFF2-40B4-BE49-F238E27FC236}">
                      <a16:creationId xmlns:a16="http://schemas.microsoft.com/office/drawing/2014/main" id="{05D46D99-0946-49B4-58C3-C8BE396A83A0}"/>
                    </a:ext>
                  </a:extLst>
                </p:cNvPr>
                <p:cNvPicPr/>
                <p:nvPr/>
              </p:nvPicPr>
              <p:blipFill>
                <a:blip r:embed="rId128"/>
                <a:stretch>
                  <a:fillRect/>
                </a:stretch>
              </p:blipFill>
              <p:spPr>
                <a:xfrm>
                  <a:off x="3535222" y="1238293"/>
                  <a:ext cx="232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5" name="Ink 84">
                  <a:extLst>
                    <a:ext uri="{FF2B5EF4-FFF2-40B4-BE49-F238E27FC236}">
                      <a16:creationId xmlns:a16="http://schemas.microsoft.com/office/drawing/2014/main" id="{664D0F3F-34D8-A975-8E89-5C2EF6C3378D}"/>
                    </a:ext>
                  </a:extLst>
                </p14:cNvPr>
                <p14:cNvContentPartPr/>
                <p14:nvPr/>
              </p14:nvContentPartPr>
              <p14:xfrm>
                <a:off x="3783622" y="1181053"/>
                <a:ext cx="144360" cy="165240"/>
              </p14:xfrm>
            </p:contentPart>
          </mc:Choice>
          <mc:Fallback xmlns="">
            <p:pic>
              <p:nvPicPr>
                <p:cNvPr id="85" name="Ink 84">
                  <a:extLst>
                    <a:ext uri="{FF2B5EF4-FFF2-40B4-BE49-F238E27FC236}">
                      <a16:creationId xmlns:a16="http://schemas.microsoft.com/office/drawing/2014/main" id="{664D0F3F-34D8-A975-8E89-5C2EF6C3378D}"/>
                    </a:ext>
                  </a:extLst>
                </p:cNvPr>
                <p:cNvPicPr/>
                <p:nvPr/>
              </p:nvPicPr>
              <p:blipFill>
                <a:blip r:embed="rId130"/>
                <a:stretch>
                  <a:fillRect/>
                </a:stretch>
              </p:blipFill>
              <p:spPr>
                <a:xfrm>
                  <a:off x="3777502" y="1174933"/>
                  <a:ext cx="156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6" name="Ink 85">
                  <a:extLst>
                    <a:ext uri="{FF2B5EF4-FFF2-40B4-BE49-F238E27FC236}">
                      <a16:creationId xmlns:a16="http://schemas.microsoft.com/office/drawing/2014/main" id="{6142091F-C2AA-D351-F510-8548C87E0E2C}"/>
                    </a:ext>
                  </a:extLst>
                </p14:cNvPr>
                <p14:cNvContentPartPr/>
                <p14:nvPr/>
              </p14:nvContentPartPr>
              <p14:xfrm>
                <a:off x="3949222" y="950293"/>
                <a:ext cx="113040" cy="446760"/>
              </p14:xfrm>
            </p:contentPart>
          </mc:Choice>
          <mc:Fallback xmlns="">
            <p:pic>
              <p:nvPicPr>
                <p:cNvPr id="86" name="Ink 85">
                  <a:extLst>
                    <a:ext uri="{FF2B5EF4-FFF2-40B4-BE49-F238E27FC236}">
                      <a16:creationId xmlns:a16="http://schemas.microsoft.com/office/drawing/2014/main" id="{6142091F-C2AA-D351-F510-8548C87E0E2C}"/>
                    </a:ext>
                  </a:extLst>
                </p:cNvPr>
                <p:cNvPicPr/>
                <p:nvPr/>
              </p:nvPicPr>
              <p:blipFill>
                <a:blip r:embed="rId132"/>
                <a:stretch>
                  <a:fillRect/>
                </a:stretch>
              </p:blipFill>
              <p:spPr>
                <a:xfrm>
                  <a:off x="3943102" y="944173"/>
                  <a:ext cx="12528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7" name="Ink 86">
                  <a:extLst>
                    <a:ext uri="{FF2B5EF4-FFF2-40B4-BE49-F238E27FC236}">
                      <a16:creationId xmlns:a16="http://schemas.microsoft.com/office/drawing/2014/main" id="{845E6BD1-18A1-FA2B-9DFC-1160C41751BA}"/>
                    </a:ext>
                  </a:extLst>
                </p14:cNvPr>
                <p14:cNvContentPartPr/>
                <p14:nvPr/>
              </p14:nvContentPartPr>
              <p14:xfrm>
                <a:off x="3355942" y="1084933"/>
                <a:ext cx="48960" cy="27360"/>
              </p14:xfrm>
            </p:contentPart>
          </mc:Choice>
          <mc:Fallback xmlns="">
            <p:pic>
              <p:nvPicPr>
                <p:cNvPr id="87" name="Ink 86">
                  <a:extLst>
                    <a:ext uri="{FF2B5EF4-FFF2-40B4-BE49-F238E27FC236}">
                      <a16:creationId xmlns:a16="http://schemas.microsoft.com/office/drawing/2014/main" id="{845E6BD1-18A1-FA2B-9DFC-1160C41751BA}"/>
                    </a:ext>
                  </a:extLst>
                </p:cNvPr>
                <p:cNvPicPr/>
                <p:nvPr/>
              </p:nvPicPr>
              <p:blipFill>
                <a:blip r:embed="rId134"/>
                <a:stretch>
                  <a:fillRect/>
                </a:stretch>
              </p:blipFill>
              <p:spPr>
                <a:xfrm>
                  <a:off x="3349822" y="1078813"/>
                  <a:ext cx="61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Ink 87">
                  <a:extLst>
                    <a:ext uri="{FF2B5EF4-FFF2-40B4-BE49-F238E27FC236}">
                      <a16:creationId xmlns:a16="http://schemas.microsoft.com/office/drawing/2014/main" id="{2382AE6C-F5BA-4D4A-ACEB-D11B88B2BB7D}"/>
                    </a:ext>
                  </a:extLst>
                </p14:cNvPr>
                <p14:cNvContentPartPr/>
                <p14:nvPr/>
              </p14:nvContentPartPr>
              <p14:xfrm>
                <a:off x="3685342" y="1082413"/>
                <a:ext cx="6120" cy="10800"/>
              </p14:xfrm>
            </p:contentPart>
          </mc:Choice>
          <mc:Fallback xmlns="">
            <p:pic>
              <p:nvPicPr>
                <p:cNvPr id="88" name="Ink 87">
                  <a:extLst>
                    <a:ext uri="{FF2B5EF4-FFF2-40B4-BE49-F238E27FC236}">
                      <a16:creationId xmlns:a16="http://schemas.microsoft.com/office/drawing/2014/main" id="{2382AE6C-F5BA-4D4A-ACEB-D11B88B2BB7D}"/>
                    </a:ext>
                  </a:extLst>
                </p:cNvPr>
                <p:cNvPicPr/>
                <p:nvPr/>
              </p:nvPicPr>
              <p:blipFill>
                <a:blip r:embed="rId136"/>
                <a:stretch>
                  <a:fillRect/>
                </a:stretch>
              </p:blipFill>
              <p:spPr>
                <a:xfrm>
                  <a:off x="3679222" y="1076293"/>
                  <a:ext cx="183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9" name="Ink 88">
                  <a:extLst>
                    <a:ext uri="{FF2B5EF4-FFF2-40B4-BE49-F238E27FC236}">
                      <a16:creationId xmlns:a16="http://schemas.microsoft.com/office/drawing/2014/main" id="{B807BA72-06E1-B7DD-09C2-88B708F44622}"/>
                    </a:ext>
                  </a:extLst>
                </p14:cNvPr>
                <p14:cNvContentPartPr/>
                <p14:nvPr/>
              </p14:nvContentPartPr>
              <p14:xfrm>
                <a:off x="4520902" y="907453"/>
                <a:ext cx="138960" cy="442800"/>
              </p14:xfrm>
            </p:contentPart>
          </mc:Choice>
          <mc:Fallback xmlns="">
            <p:pic>
              <p:nvPicPr>
                <p:cNvPr id="89" name="Ink 88">
                  <a:extLst>
                    <a:ext uri="{FF2B5EF4-FFF2-40B4-BE49-F238E27FC236}">
                      <a16:creationId xmlns:a16="http://schemas.microsoft.com/office/drawing/2014/main" id="{B807BA72-06E1-B7DD-09C2-88B708F44622}"/>
                    </a:ext>
                  </a:extLst>
                </p:cNvPr>
                <p:cNvPicPr/>
                <p:nvPr/>
              </p:nvPicPr>
              <p:blipFill>
                <a:blip r:embed="rId138"/>
                <a:stretch>
                  <a:fillRect/>
                </a:stretch>
              </p:blipFill>
              <p:spPr>
                <a:xfrm>
                  <a:off x="4514782" y="901333"/>
                  <a:ext cx="15120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0" name="Ink 89">
                  <a:extLst>
                    <a:ext uri="{FF2B5EF4-FFF2-40B4-BE49-F238E27FC236}">
                      <a16:creationId xmlns:a16="http://schemas.microsoft.com/office/drawing/2014/main" id="{AB39440D-7D0B-78D7-BA69-23B164F070CB}"/>
                    </a:ext>
                  </a:extLst>
                </p14:cNvPr>
                <p14:cNvContentPartPr/>
                <p14:nvPr/>
              </p14:nvContentPartPr>
              <p14:xfrm>
                <a:off x="4522342" y="927613"/>
                <a:ext cx="198720" cy="228240"/>
              </p14:xfrm>
            </p:contentPart>
          </mc:Choice>
          <mc:Fallback xmlns="">
            <p:pic>
              <p:nvPicPr>
                <p:cNvPr id="90" name="Ink 89">
                  <a:extLst>
                    <a:ext uri="{FF2B5EF4-FFF2-40B4-BE49-F238E27FC236}">
                      <a16:creationId xmlns:a16="http://schemas.microsoft.com/office/drawing/2014/main" id="{AB39440D-7D0B-78D7-BA69-23B164F070CB}"/>
                    </a:ext>
                  </a:extLst>
                </p:cNvPr>
                <p:cNvPicPr/>
                <p:nvPr/>
              </p:nvPicPr>
              <p:blipFill>
                <a:blip r:embed="rId140"/>
                <a:stretch>
                  <a:fillRect/>
                </a:stretch>
              </p:blipFill>
              <p:spPr>
                <a:xfrm>
                  <a:off x="4516222" y="921493"/>
                  <a:ext cx="2109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1" name="Ink 90">
                  <a:extLst>
                    <a:ext uri="{FF2B5EF4-FFF2-40B4-BE49-F238E27FC236}">
                      <a16:creationId xmlns:a16="http://schemas.microsoft.com/office/drawing/2014/main" id="{B9C2AA63-E1C2-2B76-BBFC-865F1D8B0D95}"/>
                    </a:ext>
                  </a:extLst>
                </p14:cNvPr>
                <p14:cNvContentPartPr/>
                <p14:nvPr/>
              </p14:nvContentPartPr>
              <p14:xfrm>
                <a:off x="4781182" y="1181413"/>
                <a:ext cx="145080" cy="153720"/>
              </p14:xfrm>
            </p:contentPart>
          </mc:Choice>
          <mc:Fallback xmlns="">
            <p:pic>
              <p:nvPicPr>
                <p:cNvPr id="91" name="Ink 90">
                  <a:extLst>
                    <a:ext uri="{FF2B5EF4-FFF2-40B4-BE49-F238E27FC236}">
                      <a16:creationId xmlns:a16="http://schemas.microsoft.com/office/drawing/2014/main" id="{B9C2AA63-E1C2-2B76-BBFC-865F1D8B0D95}"/>
                    </a:ext>
                  </a:extLst>
                </p:cNvPr>
                <p:cNvPicPr/>
                <p:nvPr/>
              </p:nvPicPr>
              <p:blipFill>
                <a:blip r:embed="rId142"/>
                <a:stretch>
                  <a:fillRect/>
                </a:stretch>
              </p:blipFill>
              <p:spPr>
                <a:xfrm>
                  <a:off x="4775062" y="1175293"/>
                  <a:ext cx="1573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2" name="Ink 91">
                  <a:extLst>
                    <a:ext uri="{FF2B5EF4-FFF2-40B4-BE49-F238E27FC236}">
                      <a16:creationId xmlns:a16="http://schemas.microsoft.com/office/drawing/2014/main" id="{E2BD7D4B-0E09-D81C-9FC4-988B9C10CB4A}"/>
                    </a:ext>
                  </a:extLst>
                </p14:cNvPr>
                <p14:cNvContentPartPr/>
                <p14:nvPr/>
              </p14:nvContentPartPr>
              <p14:xfrm>
                <a:off x="4951462" y="1149013"/>
                <a:ext cx="111600" cy="311400"/>
              </p14:xfrm>
            </p:contentPart>
          </mc:Choice>
          <mc:Fallback xmlns="">
            <p:pic>
              <p:nvPicPr>
                <p:cNvPr id="92" name="Ink 91">
                  <a:extLst>
                    <a:ext uri="{FF2B5EF4-FFF2-40B4-BE49-F238E27FC236}">
                      <a16:creationId xmlns:a16="http://schemas.microsoft.com/office/drawing/2014/main" id="{E2BD7D4B-0E09-D81C-9FC4-988B9C10CB4A}"/>
                    </a:ext>
                  </a:extLst>
                </p:cNvPr>
                <p:cNvPicPr/>
                <p:nvPr/>
              </p:nvPicPr>
              <p:blipFill>
                <a:blip r:embed="rId144"/>
                <a:stretch>
                  <a:fillRect/>
                </a:stretch>
              </p:blipFill>
              <p:spPr>
                <a:xfrm>
                  <a:off x="4945342" y="1142893"/>
                  <a:ext cx="12384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3" name="Ink 92">
                  <a:extLst>
                    <a:ext uri="{FF2B5EF4-FFF2-40B4-BE49-F238E27FC236}">
                      <a16:creationId xmlns:a16="http://schemas.microsoft.com/office/drawing/2014/main" id="{AC8047E2-660D-21B9-EE62-052101423B67}"/>
                    </a:ext>
                  </a:extLst>
                </p14:cNvPr>
                <p14:cNvContentPartPr/>
                <p14:nvPr/>
              </p14:nvContentPartPr>
              <p14:xfrm>
                <a:off x="5084302" y="1110853"/>
                <a:ext cx="168480" cy="192960"/>
              </p14:xfrm>
            </p:contentPart>
          </mc:Choice>
          <mc:Fallback xmlns="">
            <p:pic>
              <p:nvPicPr>
                <p:cNvPr id="93" name="Ink 92">
                  <a:extLst>
                    <a:ext uri="{FF2B5EF4-FFF2-40B4-BE49-F238E27FC236}">
                      <a16:creationId xmlns:a16="http://schemas.microsoft.com/office/drawing/2014/main" id="{AC8047E2-660D-21B9-EE62-052101423B67}"/>
                    </a:ext>
                  </a:extLst>
                </p:cNvPr>
                <p:cNvPicPr/>
                <p:nvPr/>
              </p:nvPicPr>
              <p:blipFill>
                <a:blip r:embed="rId146"/>
                <a:stretch>
                  <a:fillRect/>
                </a:stretch>
              </p:blipFill>
              <p:spPr>
                <a:xfrm>
                  <a:off x="5078182" y="1104733"/>
                  <a:ext cx="1807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4" name="Ink 93">
                  <a:extLst>
                    <a:ext uri="{FF2B5EF4-FFF2-40B4-BE49-F238E27FC236}">
                      <a16:creationId xmlns:a16="http://schemas.microsoft.com/office/drawing/2014/main" id="{53F4AADA-1443-445E-AA45-8B54499B4834}"/>
                    </a:ext>
                  </a:extLst>
                </p14:cNvPr>
                <p14:cNvContentPartPr/>
                <p14:nvPr/>
              </p14:nvContentPartPr>
              <p14:xfrm>
                <a:off x="5232622" y="901693"/>
                <a:ext cx="61560" cy="387720"/>
              </p14:xfrm>
            </p:contentPart>
          </mc:Choice>
          <mc:Fallback xmlns="">
            <p:pic>
              <p:nvPicPr>
                <p:cNvPr id="94" name="Ink 93">
                  <a:extLst>
                    <a:ext uri="{FF2B5EF4-FFF2-40B4-BE49-F238E27FC236}">
                      <a16:creationId xmlns:a16="http://schemas.microsoft.com/office/drawing/2014/main" id="{53F4AADA-1443-445E-AA45-8B54499B4834}"/>
                    </a:ext>
                  </a:extLst>
                </p:cNvPr>
                <p:cNvPicPr/>
                <p:nvPr/>
              </p:nvPicPr>
              <p:blipFill>
                <a:blip r:embed="rId148"/>
                <a:stretch>
                  <a:fillRect/>
                </a:stretch>
              </p:blipFill>
              <p:spPr>
                <a:xfrm>
                  <a:off x="5226502" y="895573"/>
                  <a:ext cx="738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5" name="Ink 94">
                  <a:extLst>
                    <a:ext uri="{FF2B5EF4-FFF2-40B4-BE49-F238E27FC236}">
                      <a16:creationId xmlns:a16="http://schemas.microsoft.com/office/drawing/2014/main" id="{B1EFBFB0-A5D2-645B-E7FB-4847DD633E04}"/>
                    </a:ext>
                  </a:extLst>
                </p14:cNvPr>
                <p14:cNvContentPartPr/>
                <p14:nvPr/>
              </p14:nvContentPartPr>
              <p14:xfrm>
                <a:off x="5376622" y="1093933"/>
                <a:ext cx="208440" cy="217800"/>
              </p14:xfrm>
            </p:contentPart>
          </mc:Choice>
          <mc:Fallback xmlns="">
            <p:pic>
              <p:nvPicPr>
                <p:cNvPr id="95" name="Ink 94">
                  <a:extLst>
                    <a:ext uri="{FF2B5EF4-FFF2-40B4-BE49-F238E27FC236}">
                      <a16:creationId xmlns:a16="http://schemas.microsoft.com/office/drawing/2014/main" id="{B1EFBFB0-A5D2-645B-E7FB-4847DD633E04}"/>
                    </a:ext>
                  </a:extLst>
                </p:cNvPr>
                <p:cNvPicPr/>
                <p:nvPr/>
              </p:nvPicPr>
              <p:blipFill>
                <a:blip r:embed="rId150"/>
                <a:stretch>
                  <a:fillRect/>
                </a:stretch>
              </p:blipFill>
              <p:spPr>
                <a:xfrm>
                  <a:off x="5370502" y="1087813"/>
                  <a:ext cx="2206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6" name="Ink 95">
                  <a:extLst>
                    <a:ext uri="{FF2B5EF4-FFF2-40B4-BE49-F238E27FC236}">
                      <a16:creationId xmlns:a16="http://schemas.microsoft.com/office/drawing/2014/main" id="{8E400C09-92FC-2B6B-6D92-62D940FCC54F}"/>
                    </a:ext>
                  </a:extLst>
                </p14:cNvPr>
                <p14:cNvContentPartPr/>
                <p14:nvPr/>
              </p14:nvContentPartPr>
              <p14:xfrm>
                <a:off x="5580022" y="886213"/>
                <a:ext cx="31320" cy="397080"/>
              </p14:xfrm>
            </p:contentPart>
          </mc:Choice>
          <mc:Fallback xmlns="">
            <p:pic>
              <p:nvPicPr>
                <p:cNvPr id="96" name="Ink 95">
                  <a:extLst>
                    <a:ext uri="{FF2B5EF4-FFF2-40B4-BE49-F238E27FC236}">
                      <a16:creationId xmlns:a16="http://schemas.microsoft.com/office/drawing/2014/main" id="{8E400C09-92FC-2B6B-6D92-62D940FCC54F}"/>
                    </a:ext>
                  </a:extLst>
                </p:cNvPr>
                <p:cNvPicPr/>
                <p:nvPr/>
              </p:nvPicPr>
              <p:blipFill>
                <a:blip r:embed="rId152"/>
                <a:stretch>
                  <a:fillRect/>
                </a:stretch>
              </p:blipFill>
              <p:spPr>
                <a:xfrm>
                  <a:off x="5573902" y="880093"/>
                  <a:ext cx="4356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7" name="Ink 96">
                  <a:extLst>
                    <a:ext uri="{FF2B5EF4-FFF2-40B4-BE49-F238E27FC236}">
                      <a16:creationId xmlns:a16="http://schemas.microsoft.com/office/drawing/2014/main" id="{C91E7D5B-A1F1-70AB-6CFA-D4CD9BF310B7}"/>
                    </a:ext>
                  </a:extLst>
                </p14:cNvPr>
                <p14:cNvContentPartPr/>
                <p14:nvPr/>
              </p14:nvContentPartPr>
              <p14:xfrm>
                <a:off x="5557702" y="1024093"/>
                <a:ext cx="232560" cy="50400"/>
              </p14:xfrm>
            </p:contentPart>
          </mc:Choice>
          <mc:Fallback xmlns="">
            <p:pic>
              <p:nvPicPr>
                <p:cNvPr id="97" name="Ink 96">
                  <a:extLst>
                    <a:ext uri="{FF2B5EF4-FFF2-40B4-BE49-F238E27FC236}">
                      <a16:creationId xmlns:a16="http://schemas.microsoft.com/office/drawing/2014/main" id="{C91E7D5B-A1F1-70AB-6CFA-D4CD9BF310B7}"/>
                    </a:ext>
                  </a:extLst>
                </p:cNvPr>
                <p:cNvPicPr/>
                <p:nvPr/>
              </p:nvPicPr>
              <p:blipFill>
                <a:blip r:embed="rId154"/>
                <a:stretch>
                  <a:fillRect/>
                </a:stretch>
              </p:blipFill>
              <p:spPr>
                <a:xfrm>
                  <a:off x="5551582" y="1017973"/>
                  <a:ext cx="2448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8" name="Ink 97">
                  <a:extLst>
                    <a:ext uri="{FF2B5EF4-FFF2-40B4-BE49-F238E27FC236}">
                      <a16:creationId xmlns:a16="http://schemas.microsoft.com/office/drawing/2014/main" id="{12948423-FABF-B20D-DC7E-EBC53B3B37CE}"/>
                    </a:ext>
                  </a:extLst>
                </p14:cNvPr>
                <p14:cNvContentPartPr/>
                <p14:nvPr/>
              </p14:nvContentPartPr>
              <p14:xfrm>
                <a:off x="5757142" y="1051813"/>
                <a:ext cx="37440" cy="255960"/>
              </p14:xfrm>
            </p:contentPart>
          </mc:Choice>
          <mc:Fallback xmlns="">
            <p:pic>
              <p:nvPicPr>
                <p:cNvPr id="98" name="Ink 97">
                  <a:extLst>
                    <a:ext uri="{FF2B5EF4-FFF2-40B4-BE49-F238E27FC236}">
                      <a16:creationId xmlns:a16="http://schemas.microsoft.com/office/drawing/2014/main" id="{12948423-FABF-B20D-DC7E-EBC53B3B37CE}"/>
                    </a:ext>
                  </a:extLst>
                </p:cNvPr>
                <p:cNvPicPr/>
                <p:nvPr/>
              </p:nvPicPr>
              <p:blipFill>
                <a:blip r:embed="rId156"/>
                <a:stretch>
                  <a:fillRect/>
                </a:stretch>
              </p:blipFill>
              <p:spPr>
                <a:xfrm>
                  <a:off x="5751022" y="1045693"/>
                  <a:ext cx="496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9" name="Ink 98">
                  <a:extLst>
                    <a:ext uri="{FF2B5EF4-FFF2-40B4-BE49-F238E27FC236}">
                      <a16:creationId xmlns:a16="http://schemas.microsoft.com/office/drawing/2014/main" id="{F9533100-126E-AE63-E452-3C59378AE869}"/>
                    </a:ext>
                  </a:extLst>
                </p14:cNvPr>
                <p14:cNvContentPartPr/>
                <p14:nvPr/>
              </p14:nvContentPartPr>
              <p14:xfrm>
                <a:off x="5881342" y="1077373"/>
                <a:ext cx="93240" cy="148680"/>
              </p14:xfrm>
            </p:contentPart>
          </mc:Choice>
          <mc:Fallback xmlns="">
            <p:pic>
              <p:nvPicPr>
                <p:cNvPr id="99" name="Ink 98">
                  <a:extLst>
                    <a:ext uri="{FF2B5EF4-FFF2-40B4-BE49-F238E27FC236}">
                      <a16:creationId xmlns:a16="http://schemas.microsoft.com/office/drawing/2014/main" id="{F9533100-126E-AE63-E452-3C59378AE869}"/>
                    </a:ext>
                  </a:extLst>
                </p:cNvPr>
                <p:cNvPicPr/>
                <p:nvPr/>
              </p:nvPicPr>
              <p:blipFill>
                <a:blip r:embed="rId158"/>
                <a:stretch>
                  <a:fillRect/>
                </a:stretch>
              </p:blipFill>
              <p:spPr>
                <a:xfrm>
                  <a:off x="5875222" y="1071253"/>
                  <a:ext cx="1054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0" name="Ink 99">
                  <a:extLst>
                    <a:ext uri="{FF2B5EF4-FFF2-40B4-BE49-F238E27FC236}">
                      <a16:creationId xmlns:a16="http://schemas.microsoft.com/office/drawing/2014/main" id="{AE4F6E5E-6E9D-DE0B-1304-058664908AB7}"/>
                    </a:ext>
                  </a:extLst>
                </p14:cNvPr>
                <p14:cNvContentPartPr/>
                <p14:nvPr/>
              </p14:nvContentPartPr>
              <p14:xfrm>
                <a:off x="6021022" y="1025893"/>
                <a:ext cx="195840" cy="193320"/>
              </p14:xfrm>
            </p:contentPart>
          </mc:Choice>
          <mc:Fallback xmlns="">
            <p:pic>
              <p:nvPicPr>
                <p:cNvPr id="100" name="Ink 99">
                  <a:extLst>
                    <a:ext uri="{FF2B5EF4-FFF2-40B4-BE49-F238E27FC236}">
                      <a16:creationId xmlns:a16="http://schemas.microsoft.com/office/drawing/2014/main" id="{AE4F6E5E-6E9D-DE0B-1304-058664908AB7}"/>
                    </a:ext>
                  </a:extLst>
                </p:cNvPr>
                <p:cNvPicPr/>
                <p:nvPr/>
              </p:nvPicPr>
              <p:blipFill>
                <a:blip r:embed="rId160"/>
                <a:stretch>
                  <a:fillRect/>
                </a:stretch>
              </p:blipFill>
              <p:spPr>
                <a:xfrm>
                  <a:off x="6014902" y="1019773"/>
                  <a:ext cx="2080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1" name="Ink 100">
                  <a:extLst>
                    <a:ext uri="{FF2B5EF4-FFF2-40B4-BE49-F238E27FC236}">
                      <a16:creationId xmlns:a16="http://schemas.microsoft.com/office/drawing/2014/main" id="{1E27FF6E-0546-7D69-7E5B-E6D8ADC0DC17}"/>
                    </a:ext>
                  </a:extLst>
                </p14:cNvPr>
                <p14:cNvContentPartPr/>
                <p14:nvPr/>
              </p14:nvContentPartPr>
              <p14:xfrm>
                <a:off x="5864062" y="824653"/>
                <a:ext cx="13320" cy="360"/>
              </p14:xfrm>
            </p:contentPart>
          </mc:Choice>
          <mc:Fallback xmlns="">
            <p:pic>
              <p:nvPicPr>
                <p:cNvPr id="101" name="Ink 100">
                  <a:extLst>
                    <a:ext uri="{FF2B5EF4-FFF2-40B4-BE49-F238E27FC236}">
                      <a16:creationId xmlns:a16="http://schemas.microsoft.com/office/drawing/2014/main" id="{1E27FF6E-0546-7D69-7E5B-E6D8ADC0DC17}"/>
                    </a:ext>
                  </a:extLst>
                </p:cNvPr>
                <p:cNvPicPr/>
                <p:nvPr/>
              </p:nvPicPr>
              <p:blipFill>
                <a:blip r:embed="rId162"/>
                <a:stretch>
                  <a:fillRect/>
                </a:stretch>
              </p:blipFill>
              <p:spPr>
                <a:xfrm>
                  <a:off x="5857942" y="818533"/>
                  <a:ext cx="255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4" name="Ink 103">
                  <a:extLst>
                    <a:ext uri="{FF2B5EF4-FFF2-40B4-BE49-F238E27FC236}">
                      <a16:creationId xmlns:a16="http://schemas.microsoft.com/office/drawing/2014/main" id="{6F026512-2BC9-1959-0E6B-531BFC57E840}"/>
                    </a:ext>
                  </a:extLst>
                </p14:cNvPr>
                <p14:cNvContentPartPr/>
                <p14:nvPr/>
              </p14:nvContentPartPr>
              <p14:xfrm>
                <a:off x="6307582" y="452053"/>
                <a:ext cx="73080" cy="895680"/>
              </p14:xfrm>
            </p:contentPart>
          </mc:Choice>
          <mc:Fallback xmlns="">
            <p:pic>
              <p:nvPicPr>
                <p:cNvPr id="104" name="Ink 103">
                  <a:extLst>
                    <a:ext uri="{FF2B5EF4-FFF2-40B4-BE49-F238E27FC236}">
                      <a16:creationId xmlns:a16="http://schemas.microsoft.com/office/drawing/2014/main" id="{6F026512-2BC9-1959-0E6B-531BFC57E840}"/>
                    </a:ext>
                  </a:extLst>
                </p:cNvPr>
                <p:cNvPicPr/>
                <p:nvPr/>
              </p:nvPicPr>
              <p:blipFill>
                <a:blip r:embed="rId164"/>
                <a:stretch>
                  <a:fillRect/>
                </a:stretch>
              </p:blipFill>
              <p:spPr>
                <a:xfrm>
                  <a:off x="6301462" y="445933"/>
                  <a:ext cx="85320" cy="9079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5" name="Ink 104">
                  <a:extLst>
                    <a:ext uri="{FF2B5EF4-FFF2-40B4-BE49-F238E27FC236}">
                      <a16:creationId xmlns:a16="http://schemas.microsoft.com/office/drawing/2014/main" id="{81ED9B06-42E0-15D0-1882-DBB9793E6EDF}"/>
                    </a:ext>
                  </a:extLst>
                </p14:cNvPr>
                <p14:cNvContentPartPr/>
                <p14:nvPr/>
              </p14:nvContentPartPr>
              <p14:xfrm>
                <a:off x="6480022" y="791173"/>
                <a:ext cx="329760" cy="397080"/>
              </p14:xfrm>
            </p:contentPart>
          </mc:Choice>
          <mc:Fallback xmlns="">
            <p:pic>
              <p:nvPicPr>
                <p:cNvPr id="105" name="Ink 104">
                  <a:extLst>
                    <a:ext uri="{FF2B5EF4-FFF2-40B4-BE49-F238E27FC236}">
                      <a16:creationId xmlns:a16="http://schemas.microsoft.com/office/drawing/2014/main" id="{81ED9B06-42E0-15D0-1882-DBB9793E6EDF}"/>
                    </a:ext>
                  </a:extLst>
                </p:cNvPr>
                <p:cNvPicPr/>
                <p:nvPr/>
              </p:nvPicPr>
              <p:blipFill>
                <a:blip r:embed="rId166"/>
                <a:stretch>
                  <a:fillRect/>
                </a:stretch>
              </p:blipFill>
              <p:spPr>
                <a:xfrm>
                  <a:off x="6473902" y="785053"/>
                  <a:ext cx="34200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6" name="Ink 105">
                  <a:extLst>
                    <a:ext uri="{FF2B5EF4-FFF2-40B4-BE49-F238E27FC236}">
                      <a16:creationId xmlns:a16="http://schemas.microsoft.com/office/drawing/2014/main" id="{022760BE-10FB-395D-0F03-3D6DE8BF937F}"/>
                    </a:ext>
                  </a:extLst>
                </p14:cNvPr>
                <p14:cNvContentPartPr/>
                <p14:nvPr/>
              </p14:nvContentPartPr>
              <p14:xfrm>
                <a:off x="6863782" y="705133"/>
                <a:ext cx="271440" cy="485640"/>
              </p14:xfrm>
            </p:contentPart>
          </mc:Choice>
          <mc:Fallback xmlns="">
            <p:pic>
              <p:nvPicPr>
                <p:cNvPr id="106" name="Ink 105">
                  <a:extLst>
                    <a:ext uri="{FF2B5EF4-FFF2-40B4-BE49-F238E27FC236}">
                      <a16:creationId xmlns:a16="http://schemas.microsoft.com/office/drawing/2014/main" id="{022760BE-10FB-395D-0F03-3D6DE8BF937F}"/>
                    </a:ext>
                  </a:extLst>
                </p:cNvPr>
                <p:cNvPicPr/>
                <p:nvPr/>
              </p:nvPicPr>
              <p:blipFill>
                <a:blip r:embed="rId168"/>
                <a:stretch>
                  <a:fillRect/>
                </a:stretch>
              </p:blipFill>
              <p:spPr>
                <a:xfrm>
                  <a:off x="6857662" y="699013"/>
                  <a:ext cx="28368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7" name="Ink 106">
                  <a:extLst>
                    <a:ext uri="{FF2B5EF4-FFF2-40B4-BE49-F238E27FC236}">
                      <a16:creationId xmlns:a16="http://schemas.microsoft.com/office/drawing/2014/main" id="{A7EBEDE8-B66F-A194-273D-E1EB2DE325E0}"/>
                    </a:ext>
                  </a:extLst>
                </p14:cNvPr>
                <p14:cNvContentPartPr/>
                <p14:nvPr/>
              </p14:nvContentPartPr>
              <p14:xfrm>
                <a:off x="7158622" y="692533"/>
                <a:ext cx="7920" cy="439920"/>
              </p14:xfrm>
            </p:contentPart>
          </mc:Choice>
          <mc:Fallback xmlns="">
            <p:pic>
              <p:nvPicPr>
                <p:cNvPr id="107" name="Ink 106">
                  <a:extLst>
                    <a:ext uri="{FF2B5EF4-FFF2-40B4-BE49-F238E27FC236}">
                      <a16:creationId xmlns:a16="http://schemas.microsoft.com/office/drawing/2014/main" id="{A7EBEDE8-B66F-A194-273D-E1EB2DE325E0}"/>
                    </a:ext>
                  </a:extLst>
                </p:cNvPr>
                <p:cNvPicPr/>
                <p:nvPr/>
              </p:nvPicPr>
              <p:blipFill>
                <a:blip r:embed="rId170"/>
                <a:stretch>
                  <a:fillRect/>
                </a:stretch>
              </p:blipFill>
              <p:spPr>
                <a:xfrm>
                  <a:off x="7152502" y="686413"/>
                  <a:ext cx="2016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8" name="Ink 107">
                  <a:extLst>
                    <a:ext uri="{FF2B5EF4-FFF2-40B4-BE49-F238E27FC236}">
                      <a16:creationId xmlns:a16="http://schemas.microsoft.com/office/drawing/2014/main" id="{D1E75088-2A39-0DC6-515E-10810B2FEC39}"/>
                    </a:ext>
                  </a:extLst>
                </p14:cNvPr>
                <p14:cNvContentPartPr/>
                <p14:nvPr/>
              </p14:nvContentPartPr>
              <p14:xfrm>
                <a:off x="7170142" y="960733"/>
                <a:ext cx="155880" cy="196560"/>
              </p14:xfrm>
            </p:contentPart>
          </mc:Choice>
          <mc:Fallback xmlns="">
            <p:pic>
              <p:nvPicPr>
                <p:cNvPr id="108" name="Ink 107">
                  <a:extLst>
                    <a:ext uri="{FF2B5EF4-FFF2-40B4-BE49-F238E27FC236}">
                      <a16:creationId xmlns:a16="http://schemas.microsoft.com/office/drawing/2014/main" id="{D1E75088-2A39-0DC6-515E-10810B2FEC39}"/>
                    </a:ext>
                  </a:extLst>
                </p:cNvPr>
                <p:cNvPicPr/>
                <p:nvPr/>
              </p:nvPicPr>
              <p:blipFill>
                <a:blip r:embed="rId172"/>
                <a:stretch>
                  <a:fillRect/>
                </a:stretch>
              </p:blipFill>
              <p:spPr>
                <a:xfrm>
                  <a:off x="7164022" y="954613"/>
                  <a:ext cx="168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9" name="Ink 108">
                  <a:extLst>
                    <a:ext uri="{FF2B5EF4-FFF2-40B4-BE49-F238E27FC236}">
                      <a16:creationId xmlns:a16="http://schemas.microsoft.com/office/drawing/2014/main" id="{E01737EC-25B3-DE53-5947-14FDA5CA5E32}"/>
                    </a:ext>
                  </a:extLst>
                </p14:cNvPr>
                <p14:cNvContentPartPr/>
                <p14:nvPr/>
              </p14:nvContentPartPr>
              <p14:xfrm>
                <a:off x="7369942" y="976213"/>
                <a:ext cx="86040" cy="104400"/>
              </p14:xfrm>
            </p:contentPart>
          </mc:Choice>
          <mc:Fallback xmlns="">
            <p:pic>
              <p:nvPicPr>
                <p:cNvPr id="109" name="Ink 108">
                  <a:extLst>
                    <a:ext uri="{FF2B5EF4-FFF2-40B4-BE49-F238E27FC236}">
                      <a16:creationId xmlns:a16="http://schemas.microsoft.com/office/drawing/2014/main" id="{E01737EC-25B3-DE53-5947-14FDA5CA5E32}"/>
                    </a:ext>
                  </a:extLst>
                </p:cNvPr>
                <p:cNvPicPr/>
                <p:nvPr/>
              </p:nvPicPr>
              <p:blipFill>
                <a:blip r:embed="rId174"/>
                <a:stretch>
                  <a:fillRect/>
                </a:stretch>
              </p:blipFill>
              <p:spPr>
                <a:xfrm>
                  <a:off x="7363822" y="970093"/>
                  <a:ext cx="98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0" name="Ink 109">
                  <a:extLst>
                    <a:ext uri="{FF2B5EF4-FFF2-40B4-BE49-F238E27FC236}">
                      <a16:creationId xmlns:a16="http://schemas.microsoft.com/office/drawing/2014/main" id="{8DFDCDCE-73FC-0836-9A15-07286D641586}"/>
                    </a:ext>
                  </a:extLst>
                </p14:cNvPr>
                <p14:cNvContentPartPr/>
                <p14:nvPr/>
              </p14:nvContentPartPr>
              <p14:xfrm>
                <a:off x="7518622" y="938413"/>
                <a:ext cx="88560" cy="156960"/>
              </p14:xfrm>
            </p:contentPart>
          </mc:Choice>
          <mc:Fallback xmlns="">
            <p:pic>
              <p:nvPicPr>
                <p:cNvPr id="110" name="Ink 109">
                  <a:extLst>
                    <a:ext uri="{FF2B5EF4-FFF2-40B4-BE49-F238E27FC236}">
                      <a16:creationId xmlns:a16="http://schemas.microsoft.com/office/drawing/2014/main" id="{8DFDCDCE-73FC-0836-9A15-07286D641586}"/>
                    </a:ext>
                  </a:extLst>
                </p:cNvPr>
                <p:cNvPicPr/>
                <p:nvPr/>
              </p:nvPicPr>
              <p:blipFill>
                <a:blip r:embed="rId176"/>
                <a:stretch>
                  <a:fillRect/>
                </a:stretch>
              </p:blipFill>
              <p:spPr>
                <a:xfrm>
                  <a:off x="7512502" y="932293"/>
                  <a:ext cx="1008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1" name="Ink 110">
                  <a:extLst>
                    <a:ext uri="{FF2B5EF4-FFF2-40B4-BE49-F238E27FC236}">
                      <a16:creationId xmlns:a16="http://schemas.microsoft.com/office/drawing/2014/main" id="{B1303C50-5454-8D3B-ACD8-904E0888EA36}"/>
                    </a:ext>
                  </a:extLst>
                </p14:cNvPr>
                <p14:cNvContentPartPr/>
                <p14:nvPr/>
              </p14:nvContentPartPr>
              <p14:xfrm>
                <a:off x="7469662" y="952093"/>
                <a:ext cx="241200" cy="217800"/>
              </p14:xfrm>
            </p:contentPart>
          </mc:Choice>
          <mc:Fallback xmlns="">
            <p:pic>
              <p:nvPicPr>
                <p:cNvPr id="111" name="Ink 110">
                  <a:extLst>
                    <a:ext uri="{FF2B5EF4-FFF2-40B4-BE49-F238E27FC236}">
                      <a16:creationId xmlns:a16="http://schemas.microsoft.com/office/drawing/2014/main" id="{B1303C50-5454-8D3B-ACD8-904E0888EA36}"/>
                    </a:ext>
                  </a:extLst>
                </p:cNvPr>
                <p:cNvPicPr/>
                <p:nvPr/>
              </p:nvPicPr>
              <p:blipFill>
                <a:blip r:embed="rId178"/>
                <a:stretch>
                  <a:fillRect/>
                </a:stretch>
              </p:blipFill>
              <p:spPr>
                <a:xfrm>
                  <a:off x="7463542" y="945973"/>
                  <a:ext cx="253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3" name="Ink 112">
                  <a:extLst>
                    <a:ext uri="{FF2B5EF4-FFF2-40B4-BE49-F238E27FC236}">
                      <a16:creationId xmlns:a16="http://schemas.microsoft.com/office/drawing/2014/main" id="{442E76C8-2AAD-E296-8A14-E06106AB55A1}"/>
                    </a:ext>
                  </a:extLst>
                </p14:cNvPr>
                <p14:cNvContentPartPr/>
                <p14:nvPr/>
              </p14:nvContentPartPr>
              <p14:xfrm>
                <a:off x="302422" y="1896013"/>
                <a:ext cx="346320" cy="205560"/>
              </p14:xfrm>
            </p:contentPart>
          </mc:Choice>
          <mc:Fallback xmlns="">
            <p:pic>
              <p:nvPicPr>
                <p:cNvPr id="113" name="Ink 112">
                  <a:extLst>
                    <a:ext uri="{FF2B5EF4-FFF2-40B4-BE49-F238E27FC236}">
                      <a16:creationId xmlns:a16="http://schemas.microsoft.com/office/drawing/2014/main" id="{442E76C8-2AAD-E296-8A14-E06106AB55A1}"/>
                    </a:ext>
                  </a:extLst>
                </p:cNvPr>
                <p:cNvPicPr/>
                <p:nvPr/>
              </p:nvPicPr>
              <p:blipFill>
                <a:blip r:embed="rId180"/>
                <a:stretch>
                  <a:fillRect/>
                </a:stretch>
              </p:blipFill>
              <p:spPr>
                <a:xfrm>
                  <a:off x="296302" y="1889893"/>
                  <a:ext cx="3585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4" name="Ink 113">
                  <a:extLst>
                    <a:ext uri="{FF2B5EF4-FFF2-40B4-BE49-F238E27FC236}">
                      <a16:creationId xmlns:a16="http://schemas.microsoft.com/office/drawing/2014/main" id="{65F211D7-C826-7077-0E03-1E9B7C979255}"/>
                    </a:ext>
                  </a:extLst>
                </p14:cNvPr>
                <p14:cNvContentPartPr/>
                <p14:nvPr/>
              </p14:nvContentPartPr>
              <p14:xfrm>
                <a:off x="239782" y="1803493"/>
                <a:ext cx="464760" cy="458640"/>
              </p14:xfrm>
            </p:contentPart>
          </mc:Choice>
          <mc:Fallback xmlns="">
            <p:pic>
              <p:nvPicPr>
                <p:cNvPr id="114" name="Ink 113">
                  <a:extLst>
                    <a:ext uri="{FF2B5EF4-FFF2-40B4-BE49-F238E27FC236}">
                      <a16:creationId xmlns:a16="http://schemas.microsoft.com/office/drawing/2014/main" id="{65F211D7-C826-7077-0E03-1E9B7C979255}"/>
                    </a:ext>
                  </a:extLst>
                </p:cNvPr>
                <p:cNvPicPr/>
                <p:nvPr/>
              </p:nvPicPr>
              <p:blipFill>
                <a:blip r:embed="rId182"/>
                <a:stretch>
                  <a:fillRect/>
                </a:stretch>
              </p:blipFill>
              <p:spPr>
                <a:xfrm>
                  <a:off x="233662" y="1797373"/>
                  <a:ext cx="47700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8" name="Ink 127">
                  <a:extLst>
                    <a:ext uri="{FF2B5EF4-FFF2-40B4-BE49-F238E27FC236}">
                      <a16:creationId xmlns:a16="http://schemas.microsoft.com/office/drawing/2014/main" id="{55ACC01D-2CA1-4253-6C68-D5CF7306902D}"/>
                    </a:ext>
                  </a:extLst>
                </p14:cNvPr>
                <p14:cNvContentPartPr/>
                <p14:nvPr/>
              </p14:nvContentPartPr>
              <p14:xfrm>
                <a:off x="3747982" y="1565533"/>
                <a:ext cx="213120" cy="590760"/>
              </p14:xfrm>
            </p:contentPart>
          </mc:Choice>
          <mc:Fallback xmlns="">
            <p:pic>
              <p:nvPicPr>
                <p:cNvPr id="128" name="Ink 127">
                  <a:extLst>
                    <a:ext uri="{FF2B5EF4-FFF2-40B4-BE49-F238E27FC236}">
                      <a16:creationId xmlns:a16="http://schemas.microsoft.com/office/drawing/2014/main" id="{55ACC01D-2CA1-4253-6C68-D5CF7306902D}"/>
                    </a:ext>
                  </a:extLst>
                </p:cNvPr>
                <p:cNvPicPr/>
                <p:nvPr/>
              </p:nvPicPr>
              <p:blipFill>
                <a:blip r:embed="rId184"/>
                <a:stretch>
                  <a:fillRect/>
                </a:stretch>
              </p:blipFill>
              <p:spPr>
                <a:xfrm>
                  <a:off x="3741862" y="1559413"/>
                  <a:ext cx="22536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9" name="Ink 128">
                  <a:extLst>
                    <a:ext uri="{FF2B5EF4-FFF2-40B4-BE49-F238E27FC236}">
                      <a16:creationId xmlns:a16="http://schemas.microsoft.com/office/drawing/2014/main" id="{5FB415CF-63EB-E48D-CE17-064D1944E731}"/>
                    </a:ext>
                  </a:extLst>
                </p14:cNvPr>
                <p14:cNvContentPartPr/>
                <p14:nvPr/>
              </p14:nvContentPartPr>
              <p14:xfrm>
                <a:off x="4006102" y="1790893"/>
                <a:ext cx="12960" cy="189000"/>
              </p14:xfrm>
            </p:contentPart>
          </mc:Choice>
          <mc:Fallback xmlns="">
            <p:pic>
              <p:nvPicPr>
                <p:cNvPr id="129" name="Ink 128">
                  <a:extLst>
                    <a:ext uri="{FF2B5EF4-FFF2-40B4-BE49-F238E27FC236}">
                      <a16:creationId xmlns:a16="http://schemas.microsoft.com/office/drawing/2014/main" id="{5FB415CF-63EB-E48D-CE17-064D1944E731}"/>
                    </a:ext>
                  </a:extLst>
                </p:cNvPr>
                <p:cNvPicPr/>
                <p:nvPr/>
              </p:nvPicPr>
              <p:blipFill>
                <a:blip r:embed="rId186"/>
                <a:stretch>
                  <a:fillRect/>
                </a:stretch>
              </p:blipFill>
              <p:spPr>
                <a:xfrm>
                  <a:off x="3999982" y="1784773"/>
                  <a:ext cx="252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0" name="Ink 129">
                  <a:extLst>
                    <a:ext uri="{FF2B5EF4-FFF2-40B4-BE49-F238E27FC236}">
                      <a16:creationId xmlns:a16="http://schemas.microsoft.com/office/drawing/2014/main" id="{4F8BD0C7-13B7-5FCF-5C48-3772B7624F7B}"/>
                    </a:ext>
                  </a:extLst>
                </p14:cNvPr>
                <p14:cNvContentPartPr/>
                <p14:nvPr/>
              </p14:nvContentPartPr>
              <p14:xfrm>
                <a:off x="4071982" y="1553653"/>
                <a:ext cx="57240" cy="378360"/>
              </p14:xfrm>
            </p:contentPart>
          </mc:Choice>
          <mc:Fallback xmlns="">
            <p:pic>
              <p:nvPicPr>
                <p:cNvPr id="130" name="Ink 129">
                  <a:extLst>
                    <a:ext uri="{FF2B5EF4-FFF2-40B4-BE49-F238E27FC236}">
                      <a16:creationId xmlns:a16="http://schemas.microsoft.com/office/drawing/2014/main" id="{4F8BD0C7-13B7-5FCF-5C48-3772B7624F7B}"/>
                    </a:ext>
                  </a:extLst>
                </p:cNvPr>
                <p:cNvPicPr/>
                <p:nvPr/>
              </p:nvPicPr>
              <p:blipFill>
                <a:blip r:embed="rId188"/>
                <a:stretch>
                  <a:fillRect/>
                </a:stretch>
              </p:blipFill>
              <p:spPr>
                <a:xfrm>
                  <a:off x="4065862" y="1547533"/>
                  <a:ext cx="6948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1" name="Ink 130">
                  <a:extLst>
                    <a:ext uri="{FF2B5EF4-FFF2-40B4-BE49-F238E27FC236}">
                      <a16:creationId xmlns:a16="http://schemas.microsoft.com/office/drawing/2014/main" id="{9FF71896-4AF6-0C95-8156-3AFAF4110D64}"/>
                    </a:ext>
                  </a:extLst>
                </p14:cNvPr>
                <p14:cNvContentPartPr/>
                <p14:nvPr/>
              </p14:nvContentPartPr>
              <p14:xfrm>
                <a:off x="4064782" y="1772893"/>
                <a:ext cx="184320" cy="69480"/>
              </p14:xfrm>
            </p:contentPart>
          </mc:Choice>
          <mc:Fallback xmlns="">
            <p:pic>
              <p:nvPicPr>
                <p:cNvPr id="131" name="Ink 130">
                  <a:extLst>
                    <a:ext uri="{FF2B5EF4-FFF2-40B4-BE49-F238E27FC236}">
                      <a16:creationId xmlns:a16="http://schemas.microsoft.com/office/drawing/2014/main" id="{9FF71896-4AF6-0C95-8156-3AFAF4110D64}"/>
                    </a:ext>
                  </a:extLst>
                </p:cNvPr>
                <p:cNvPicPr/>
                <p:nvPr/>
              </p:nvPicPr>
              <p:blipFill>
                <a:blip r:embed="rId190"/>
                <a:stretch>
                  <a:fillRect/>
                </a:stretch>
              </p:blipFill>
              <p:spPr>
                <a:xfrm>
                  <a:off x="4058662" y="1766773"/>
                  <a:ext cx="1965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5" name="Ink 134">
                  <a:extLst>
                    <a:ext uri="{FF2B5EF4-FFF2-40B4-BE49-F238E27FC236}">
                      <a16:creationId xmlns:a16="http://schemas.microsoft.com/office/drawing/2014/main" id="{2C176106-4161-A17B-3AEA-85FC791609B3}"/>
                    </a:ext>
                  </a:extLst>
                </p14:cNvPr>
                <p14:cNvContentPartPr/>
                <p14:nvPr/>
              </p14:nvContentPartPr>
              <p14:xfrm>
                <a:off x="4286902" y="1716733"/>
                <a:ext cx="177480" cy="165600"/>
              </p14:xfrm>
            </p:contentPart>
          </mc:Choice>
          <mc:Fallback xmlns="">
            <p:pic>
              <p:nvPicPr>
                <p:cNvPr id="135" name="Ink 134">
                  <a:extLst>
                    <a:ext uri="{FF2B5EF4-FFF2-40B4-BE49-F238E27FC236}">
                      <a16:creationId xmlns:a16="http://schemas.microsoft.com/office/drawing/2014/main" id="{2C176106-4161-A17B-3AEA-85FC791609B3}"/>
                    </a:ext>
                  </a:extLst>
                </p:cNvPr>
                <p:cNvPicPr/>
                <p:nvPr/>
              </p:nvPicPr>
              <p:blipFill>
                <a:blip r:embed="rId192"/>
                <a:stretch>
                  <a:fillRect/>
                </a:stretch>
              </p:blipFill>
              <p:spPr>
                <a:xfrm>
                  <a:off x="4280782" y="1710613"/>
                  <a:ext cx="1897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6" name="Ink 135">
                  <a:extLst>
                    <a:ext uri="{FF2B5EF4-FFF2-40B4-BE49-F238E27FC236}">
                      <a16:creationId xmlns:a16="http://schemas.microsoft.com/office/drawing/2014/main" id="{50C1A8B5-3CAC-0FCE-8338-B20AC9146E1B}"/>
                    </a:ext>
                  </a:extLst>
                </p14:cNvPr>
                <p14:cNvContentPartPr/>
                <p14:nvPr/>
              </p14:nvContentPartPr>
              <p14:xfrm>
                <a:off x="4508302" y="1709533"/>
                <a:ext cx="291240" cy="198720"/>
              </p14:xfrm>
            </p:contentPart>
          </mc:Choice>
          <mc:Fallback xmlns="">
            <p:pic>
              <p:nvPicPr>
                <p:cNvPr id="136" name="Ink 135">
                  <a:extLst>
                    <a:ext uri="{FF2B5EF4-FFF2-40B4-BE49-F238E27FC236}">
                      <a16:creationId xmlns:a16="http://schemas.microsoft.com/office/drawing/2014/main" id="{50C1A8B5-3CAC-0FCE-8338-B20AC9146E1B}"/>
                    </a:ext>
                  </a:extLst>
                </p:cNvPr>
                <p:cNvPicPr/>
                <p:nvPr/>
              </p:nvPicPr>
              <p:blipFill>
                <a:blip r:embed="rId194"/>
                <a:stretch>
                  <a:fillRect/>
                </a:stretch>
              </p:blipFill>
              <p:spPr>
                <a:xfrm>
                  <a:off x="4502182" y="1703413"/>
                  <a:ext cx="3034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7" name="Ink 136">
                  <a:extLst>
                    <a:ext uri="{FF2B5EF4-FFF2-40B4-BE49-F238E27FC236}">
                      <a16:creationId xmlns:a16="http://schemas.microsoft.com/office/drawing/2014/main" id="{D3AC7970-4D29-1135-7EA8-394BACC2B665}"/>
                    </a:ext>
                  </a:extLst>
                </p14:cNvPr>
                <p14:cNvContentPartPr/>
                <p14:nvPr/>
              </p14:nvContentPartPr>
              <p14:xfrm>
                <a:off x="4781182" y="1718173"/>
                <a:ext cx="99360" cy="220680"/>
              </p14:xfrm>
            </p:contentPart>
          </mc:Choice>
          <mc:Fallback xmlns="">
            <p:pic>
              <p:nvPicPr>
                <p:cNvPr id="137" name="Ink 136">
                  <a:extLst>
                    <a:ext uri="{FF2B5EF4-FFF2-40B4-BE49-F238E27FC236}">
                      <a16:creationId xmlns:a16="http://schemas.microsoft.com/office/drawing/2014/main" id="{D3AC7970-4D29-1135-7EA8-394BACC2B665}"/>
                    </a:ext>
                  </a:extLst>
                </p:cNvPr>
                <p:cNvPicPr/>
                <p:nvPr/>
              </p:nvPicPr>
              <p:blipFill>
                <a:blip r:embed="rId196"/>
                <a:stretch>
                  <a:fillRect/>
                </a:stretch>
              </p:blipFill>
              <p:spPr>
                <a:xfrm>
                  <a:off x="4775062" y="1712053"/>
                  <a:ext cx="1116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8" name="Ink 137">
                  <a:extLst>
                    <a:ext uri="{FF2B5EF4-FFF2-40B4-BE49-F238E27FC236}">
                      <a16:creationId xmlns:a16="http://schemas.microsoft.com/office/drawing/2014/main" id="{F5E285D0-C2B2-7F73-8A3F-294E565C21DF}"/>
                    </a:ext>
                  </a:extLst>
                </p14:cNvPr>
                <p14:cNvContentPartPr/>
                <p14:nvPr/>
              </p14:nvContentPartPr>
              <p14:xfrm>
                <a:off x="4910062" y="1675333"/>
                <a:ext cx="144360" cy="252000"/>
              </p14:xfrm>
            </p:contentPart>
          </mc:Choice>
          <mc:Fallback xmlns="">
            <p:pic>
              <p:nvPicPr>
                <p:cNvPr id="138" name="Ink 137">
                  <a:extLst>
                    <a:ext uri="{FF2B5EF4-FFF2-40B4-BE49-F238E27FC236}">
                      <a16:creationId xmlns:a16="http://schemas.microsoft.com/office/drawing/2014/main" id="{F5E285D0-C2B2-7F73-8A3F-294E565C21DF}"/>
                    </a:ext>
                  </a:extLst>
                </p:cNvPr>
                <p:cNvPicPr/>
                <p:nvPr/>
              </p:nvPicPr>
              <p:blipFill>
                <a:blip r:embed="rId198"/>
                <a:stretch>
                  <a:fillRect/>
                </a:stretch>
              </p:blipFill>
              <p:spPr>
                <a:xfrm>
                  <a:off x="4903942" y="1669213"/>
                  <a:ext cx="1566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0" name="Ink 139">
                  <a:extLst>
                    <a:ext uri="{FF2B5EF4-FFF2-40B4-BE49-F238E27FC236}">
                      <a16:creationId xmlns:a16="http://schemas.microsoft.com/office/drawing/2014/main" id="{D9D0D688-88E8-1F03-C0B4-44BE950ACC5C}"/>
                    </a:ext>
                  </a:extLst>
                </p14:cNvPr>
                <p14:cNvContentPartPr/>
                <p14:nvPr/>
              </p14:nvContentPartPr>
              <p14:xfrm>
                <a:off x="5433142" y="1484893"/>
                <a:ext cx="467280" cy="595440"/>
              </p14:xfrm>
            </p:contentPart>
          </mc:Choice>
          <mc:Fallback xmlns="">
            <p:pic>
              <p:nvPicPr>
                <p:cNvPr id="140" name="Ink 139">
                  <a:extLst>
                    <a:ext uri="{FF2B5EF4-FFF2-40B4-BE49-F238E27FC236}">
                      <a16:creationId xmlns:a16="http://schemas.microsoft.com/office/drawing/2014/main" id="{D9D0D688-88E8-1F03-C0B4-44BE950ACC5C}"/>
                    </a:ext>
                  </a:extLst>
                </p:cNvPr>
                <p:cNvPicPr/>
                <p:nvPr/>
              </p:nvPicPr>
              <p:blipFill>
                <a:blip r:embed="rId200"/>
                <a:stretch>
                  <a:fillRect/>
                </a:stretch>
              </p:blipFill>
              <p:spPr>
                <a:xfrm>
                  <a:off x="5427022" y="1478773"/>
                  <a:ext cx="479520" cy="6076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1" name="Ink 140">
                  <a:extLst>
                    <a:ext uri="{FF2B5EF4-FFF2-40B4-BE49-F238E27FC236}">
                      <a16:creationId xmlns:a16="http://schemas.microsoft.com/office/drawing/2014/main" id="{A37D4B0C-7979-F93B-184C-1DBA29264812}"/>
                    </a:ext>
                  </a:extLst>
                </p14:cNvPr>
                <p14:cNvContentPartPr/>
                <p14:nvPr/>
              </p14:nvContentPartPr>
              <p14:xfrm>
                <a:off x="5933902" y="1637533"/>
                <a:ext cx="164520" cy="196920"/>
              </p14:xfrm>
            </p:contentPart>
          </mc:Choice>
          <mc:Fallback xmlns="">
            <p:pic>
              <p:nvPicPr>
                <p:cNvPr id="141" name="Ink 140">
                  <a:extLst>
                    <a:ext uri="{FF2B5EF4-FFF2-40B4-BE49-F238E27FC236}">
                      <a16:creationId xmlns:a16="http://schemas.microsoft.com/office/drawing/2014/main" id="{A37D4B0C-7979-F93B-184C-1DBA29264812}"/>
                    </a:ext>
                  </a:extLst>
                </p:cNvPr>
                <p:cNvPicPr/>
                <p:nvPr/>
              </p:nvPicPr>
              <p:blipFill>
                <a:blip r:embed="rId202"/>
                <a:stretch>
                  <a:fillRect/>
                </a:stretch>
              </p:blipFill>
              <p:spPr>
                <a:xfrm>
                  <a:off x="5927782" y="1631413"/>
                  <a:ext cx="1767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2" name="Ink 141">
                  <a:extLst>
                    <a:ext uri="{FF2B5EF4-FFF2-40B4-BE49-F238E27FC236}">
                      <a16:creationId xmlns:a16="http://schemas.microsoft.com/office/drawing/2014/main" id="{E731038B-47D3-E82B-EC9A-E35D8E3C9586}"/>
                    </a:ext>
                  </a:extLst>
                </p14:cNvPr>
                <p14:cNvContentPartPr/>
                <p14:nvPr/>
              </p14:nvContentPartPr>
              <p14:xfrm>
                <a:off x="6174742" y="1649773"/>
                <a:ext cx="148680" cy="213120"/>
              </p14:xfrm>
            </p:contentPart>
          </mc:Choice>
          <mc:Fallback xmlns="">
            <p:pic>
              <p:nvPicPr>
                <p:cNvPr id="142" name="Ink 141">
                  <a:extLst>
                    <a:ext uri="{FF2B5EF4-FFF2-40B4-BE49-F238E27FC236}">
                      <a16:creationId xmlns:a16="http://schemas.microsoft.com/office/drawing/2014/main" id="{E731038B-47D3-E82B-EC9A-E35D8E3C9586}"/>
                    </a:ext>
                  </a:extLst>
                </p:cNvPr>
                <p:cNvPicPr/>
                <p:nvPr/>
              </p:nvPicPr>
              <p:blipFill>
                <a:blip r:embed="rId204"/>
                <a:stretch>
                  <a:fillRect/>
                </a:stretch>
              </p:blipFill>
              <p:spPr>
                <a:xfrm>
                  <a:off x="6168622" y="1643653"/>
                  <a:ext cx="1609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43" name="Ink 142">
                  <a:extLst>
                    <a:ext uri="{FF2B5EF4-FFF2-40B4-BE49-F238E27FC236}">
                      <a16:creationId xmlns:a16="http://schemas.microsoft.com/office/drawing/2014/main" id="{6F0BEF2A-3511-BC74-56FA-9D8C4AD75248}"/>
                    </a:ext>
                  </a:extLst>
                </p14:cNvPr>
                <p14:cNvContentPartPr/>
                <p14:nvPr/>
              </p14:nvContentPartPr>
              <p14:xfrm>
                <a:off x="6334582" y="1440613"/>
                <a:ext cx="64440" cy="378000"/>
              </p14:xfrm>
            </p:contentPart>
          </mc:Choice>
          <mc:Fallback xmlns="">
            <p:pic>
              <p:nvPicPr>
                <p:cNvPr id="143" name="Ink 142">
                  <a:extLst>
                    <a:ext uri="{FF2B5EF4-FFF2-40B4-BE49-F238E27FC236}">
                      <a16:creationId xmlns:a16="http://schemas.microsoft.com/office/drawing/2014/main" id="{6F0BEF2A-3511-BC74-56FA-9D8C4AD75248}"/>
                    </a:ext>
                  </a:extLst>
                </p:cNvPr>
                <p:cNvPicPr/>
                <p:nvPr/>
              </p:nvPicPr>
              <p:blipFill>
                <a:blip r:embed="rId206"/>
                <a:stretch>
                  <a:fillRect/>
                </a:stretch>
              </p:blipFill>
              <p:spPr>
                <a:xfrm>
                  <a:off x="6328462" y="1434493"/>
                  <a:ext cx="7668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4" name="Ink 143">
                  <a:extLst>
                    <a:ext uri="{FF2B5EF4-FFF2-40B4-BE49-F238E27FC236}">
                      <a16:creationId xmlns:a16="http://schemas.microsoft.com/office/drawing/2014/main" id="{5E676215-A3FD-5920-8BE9-251E21971B7A}"/>
                    </a:ext>
                  </a:extLst>
                </p14:cNvPr>
                <p14:cNvContentPartPr/>
                <p14:nvPr/>
              </p14:nvContentPartPr>
              <p14:xfrm>
                <a:off x="6348982" y="1653733"/>
                <a:ext cx="271440" cy="204480"/>
              </p14:xfrm>
            </p:contentPart>
          </mc:Choice>
          <mc:Fallback xmlns="">
            <p:pic>
              <p:nvPicPr>
                <p:cNvPr id="144" name="Ink 143">
                  <a:extLst>
                    <a:ext uri="{FF2B5EF4-FFF2-40B4-BE49-F238E27FC236}">
                      <a16:creationId xmlns:a16="http://schemas.microsoft.com/office/drawing/2014/main" id="{5E676215-A3FD-5920-8BE9-251E21971B7A}"/>
                    </a:ext>
                  </a:extLst>
                </p:cNvPr>
                <p:cNvPicPr/>
                <p:nvPr/>
              </p:nvPicPr>
              <p:blipFill>
                <a:blip r:embed="rId208"/>
                <a:stretch>
                  <a:fillRect/>
                </a:stretch>
              </p:blipFill>
              <p:spPr>
                <a:xfrm>
                  <a:off x="6342862" y="1647613"/>
                  <a:ext cx="2836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 name="Ink 144">
                  <a:extLst>
                    <a:ext uri="{FF2B5EF4-FFF2-40B4-BE49-F238E27FC236}">
                      <a16:creationId xmlns:a16="http://schemas.microsoft.com/office/drawing/2014/main" id="{E1482958-B4B4-3C76-D464-FC9ABE88ED51}"/>
                    </a:ext>
                  </a:extLst>
                </p14:cNvPr>
                <p14:cNvContentPartPr/>
                <p14:nvPr/>
              </p14:nvContentPartPr>
              <p14:xfrm>
                <a:off x="6652462" y="1664893"/>
                <a:ext cx="88920" cy="137520"/>
              </p14:xfrm>
            </p:contentPart>
          </mc:Choice>
          <mc:Fallback xmlns="">
            <p:pic>
              <p:nvPicPr>
                <p:cNvPr id="145" name="Ink 144">
                  <a:extLst>
                    <a:ext uri="{FF2B5EF4-FFF2-40B4-BE49-F238E27FC236}">
                      <a16:creationId xmlns:a16="http://schemas.microsoft.com/office/drawing/2014/main" id="{E1482958-B4B4-3C76-D464-FC9ABE88ED51}"/>
                    </a:ext>
                  </a:extLst>
                </p:cNvPr>
                <p:cNvPicPr/>
                <p:nvPr/>
              </p:nvPicPr>
              <p:blipFill>
                <a:blip r:embed="rId210"/>
                <a:stretch>
                  <a:fillRect/>
                </a:stretch>
              </p:blipFill>
              <p:spPr>
                <a:xfrm>
                  <a:off x="6646342" y="1658773"/>
                  <a:ext cx="101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6" name="Ink 145">
                  <a:extLst>
                    <a:ext uri="{FF2B5EF4-FFF2-40B4-BE49-F238E27FC236}">
                      <a16:creationId xmlns:a16="http://schemas.microsoft.com/office/drawing/2014/main" id="{766D1F92-CC94-38FC-DD89-5F1E9D73DB39}"/>
                    </a:ext>
                  </a:extLst>
                </p14:cNvPr>
                <p14:cNvContentPartPr/>
                <p14:nvPr/>
              </p14:nvContentPartPr>
              <p14:xfrm>
                <a:off x="6776662" y="1613773"/>
                <a:ext cx="204840" cy="230040"/>
              </p14:xfrm>
            </p:contentPart>
          </mc:Choice>
          <mc:Fallback xmlns="">
            <p:pic>
              <p:nvPicPr>
                <p:cNvPr id="146" name="Ink 145">
                  <a:extLst>
                    <a:ext uri="{FF2B5EF4-FFF2-40B4-BE49-F238E27FC236}">
                      <a16:creationId xmlns:a16="http://schemas.microsoft.com/office/drawing/2014/main" id="{766D1F92-CC94-38FC-DD89-5F1E9D73DB39}"/>
                    </a:ext>
                  </a:extLst>
                </p:cNvPr>
                <p:cNvPicPr/>
                <p:nvPr/>
              </p:nvPicPr>
              <p:blipFill>
                <a:blip r:embed="rId212"/>
                <a:stretch>
                  <a:fillRect/>
                </a:stretch>
              </p:blipFill>
              <p:spPr>
                <a:xfrm>
                  <a:off x="6770542" y="1607653"/>
                  <a:ext cx="2170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7" name="Ink 146">
                  <a:extLst>
                    <a:ext uri="{FF2B5EF4-FFF2-40B4-BE49-F238E27FC236}">
                      <a16:creationId xmlns:a16="http://schemas.microsoft.com/office/drawing/2014/main" id="{FB583F53-5EEE-8C27-5A51-FBB5F23855A0}"/>
                    </a:ext>
                  </a:extLst>
                </p14:cNvPr>
                <p14:cNvContentPartPr/>
                <p14:nvPr/>
              </p14:nvContentPartPr>
              <p14:xfrm>
                <a:off x="6585502" y="1409653"/>
                <a:ext cx="31680" cy="13320"/>
              </p14:xfrm>
            </p:contentPart>
          </mc:Choice>
          <mc:Fallback xmlns="">
            <p:pic>
              <p:nvPicPr>
                <p:cNvPr id="147" name="Ink 146">
                  <a:extLst>
                    <a:ext uri="{FF2B5EF4-FFF2-40B4-BE49-F238E27FC236}">
                      <a16:creationId xmlns:a16="http://schemas.microsoft.com/office/drawing/2014/main" id="{FB583F53-5EEE-8C27-5A51-FBB5F23855A0}"/>
                    </a:ext>
                  </a:extLst>
                </p:cNvPr>
                <p:cNvPicPr/>
                <p:nvPr/>
              </p:nvPicPr>
              <p:blipFill>
                <a:blip r:embed="rId214"/>
                <a:stretch>
                  <a:fillRect/>
                </a:stretch>
              </p:blipFill>
              <p:spPr>
                <a:xfrm>
                  <a:off x="6579382" y="1403533"/>
                  <a:ext cx="43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52" name="Ink 151">
                  <a:extLst>
                    <a:ext uri="{FF2B5EF4-FFF2-40B4-BE49-F238E27FC236}">
                      <a16:creationId xmlns:a16="http://schemas.microsoft.com/office/drawing/2014/main" id="{C3C335EE-96B8-959A-80A4-18F65B34EE51}"/>
                    </a:ext>
                  </a:extLst>
                </p14:cNvPr>
                <p14:cNvContentPartPr/>
                <p14:nvPr/>
              </p14:nvContentPartPr>
              <p14:xfrm>
                <a:off x="378382" y="2672533"/>
                <a:ext cx="177840" cy="199800"/>
              </p14:xfrm>
            </p:contentPart>
          </mc:Choice>
          <mc:Fallback xmlns="">
            <p:pic>
              <p:nvPicPr>
                <p:cNvPr id="152" name="Ink 151">
                  <a:extLst>
                    <a:ext uri="{FF2B5EF4-FFF2-40B4-BE49-F238E27FC236}">
                      <a16:creationId xmlns:a16="http://schemas.microsoft.com/office/drawing/2014/main" id="{C3C335EE-96B8-959A-80A4-18F65B34EE51}"/>
                    </a:ext>
                  </a:extLst>
                </p:cNvPr>
                <p:cNvPicPr/>
                <p:nvPr/>
              </p:nvPicPr>
              <p:blipFill>
                <a:blip r:embed="rId216"/>
                <a:stretch>
                  <a:fillRect/>
                </a:stretch>
              </p:blipFill>
              <p:spPr>
                <a:xfrm>
                  <a:off x="372262" y="2666413"/>
                  <a:ext cx="1900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3" name="Ink 152">
                  <a:extLst>
                    <a:ext uri="{FF2B5EF4-FFF2-40B4-BE49-F238E27FC236}">
                      <a16:creationId xmlns:a16="http://schemas.microsoft.com/office/drawing/2014/main" id="{709843C4-C7D8-0DCB-95D8-424DB396DAE3}"/>
                    </a:ext>
                  </a:extLst>
                </p14:cNvPr>
                <p14:cNvContentPartPr/>
                <p14:nvPr/>
              </p14:nvContentPartPr>
              <p14:xfrm>
                <a:off x="305302" y="2483893"/>
                <a:ext cx="392040" cy="523440"/>
              </p14:xfrm>
            </p:contentPart>
          </mc:Choice>
          <mc:Fallback xmlns="">
            <p:pic>
              <p:nvPicPr>
                <p:cNvPr id="153" name="Ink 152">
                  <a:extLst>
                    <a:ext uri="{FF2B5EF4-FFF2-40B4-BE49-F238E27FC236}">
                      <a16:creationId xmlns:a16="http://schemas.microsoft.com/office/drawing/2014/main" id="{709843C4-C7D8-0DCB-95D8-424DB396DAE3}"/>
                    </a:ext>
                  </a:extLst>
                </p:cNvPr>
                <p:cNvPicPr/>
                <p:nvPr/>
              </p:nvPicPr>
              <p:blipFill>
                <a:blip r:embed="rId218"/>
                <a:stretch>
                  <a:fillRect/>
                </a:stretch>
              </p:blipFill>
              <p:spPr>
                <a:xfrm>
                  <a:off x="299182" y="2477773"/>
                  <a:ext cx="40428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27" name="Ink 126">
                  <a:extLst>
                    <a:ext uri="{FF2B5EF4-FFF2-40B4-BE49-F238E27FC236}">
                      <a16:creationId xmlns:a16="http://schemas.microsoft.com/office/drawing/2014/main" id="{F9693C39-DB51-A282-1D8F-CBF58B86F0E8}"/>
                    </a:ext>
                  </a:extLst>
                </p14:cNvPr>
                <p14:cNvContentPartPr/>
                <p14:nvPr/>
              </p14:nvContentPartPr>
              <p14:xfrm>
                <a:off x="3131302" y="1815013"/>
                <a:ext cx="270720" cy="206280"/>
              </p14:xfrm>
            </p:contentPart>
          </mc:Choice>
          <mc:Fallback xmlns="">
            <p:pic>
              <p:nvPicPr>
                <p:cNvPr id="127" name="Ink 126">
                  <a:extLst>
                    <a:ext uri="{FF2B5EF4-FFF2-40B4-BE49-F238E27FC236}">
                      <a16:creationId xmlns:a16="http://schemas.microsoft.com/office/drawing/2014/main" id="{F9693C39-DB51-A282-1D8F-CBF58B86F0E8}"/>
                    </a:ext>
                  </a:extLst>
                </p:cNvPr>
                <p:cNvPicPr/>
                <p:nvPr/>
              </p:nvPicPr>
              <p:blipFill>
                <a:blip r:embed="rId220"/>
                <a:stretch>
                  <a:fillRect/>
                </a:stretch>
              </p:blipFill>
              <p:spPr>
                <a:xfrm>
                  <a:off x="3125182" y="1808893"/>
                  <a:ext cx="2829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16" name="Ink 115">
                  <a:extLst>
                    <a:ext uri="{FF2B5EF4-FFF2-40B4-BE49-F238E27FC236}">
                      <a16:creationId xmlns:a16="http://schemas.microsoft.com/office/drawing/2014/main" id="{EA7064AD-1897-1A8A-96D2-D6E40DB7C002}"/>
                    </a:ext>
                  </a:extLst>
                </p14:cNvPr>
                <p14:cNvContentPartPr/>
                <p14:nvPr/>
              </p14:nvContentPartPr>
              <p14:xfrm>
                <a:off x="927742" y="1722493"/>
                <a:ext cx="102600" cy="439560"/>
              </p14:xfrm>
            </p:contentPart>
          </mc:Choice>
          <mc:Fallback xmlns="">
            <p:pic>
              <p:nvPicPr>
                <p:cNvPr id="116" name="Ink 115">
                  <a:extLst>
                    <a:ext uri="{FF2B5EF4-FFF2-40B4-BE49-F238E27FC236}">
                      <a16:creationId xmlns:a16="http://schemas.microsoft.com/office/drawing/2014/main" id="{EA7064AD-1897-1A8A-96D2-D6E40DB7C002}"/>
                    </a:ext>
                  </a:extLst>
                </p:cNvPr>
                <p:cNvPicPr/>
                <p:nvPr/>
              </p:nvPicPr>
              <p:blipFill>
                <a:blip r:embed="rId222"/>
                <a:stretch>
                  <a:fillRect/>
                </a:stretch>
              </p:blipFill>
              <p:spPr>
                <a:xfrm>
                  <a:off x="921622" y="1716373"/>
                  <a:ext cx="114840" cy="4518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17" name="Ink 116">
                  <a:extLst>
                    <a:ext uri="{FF2B5EF4-FFF2-40B4-BE49-F238E27FC236}">
                      <a16:creationId xmlns:a16="http://schemas.microsoft.com/office/drawing/2014/main" id="{9AA744A3-EB90-8F4F-95BE-33FCB6E0ECD3}"/>
                    </a:ext>
                  </a:extLst>
                </p14:cNvPr>
                <p14:cNvContentPartPr/>
                <p14:nvPr/>
              </p14:nvContentPartPr>
              <p14:xfrm>
                <a:off x="927742" y="1735813"/>
                <a:ext cx="272880" cy="388800"/>
              </p14:xfrm>
            </p:contentPart>
          </mc:Choice>
          <mc:Fallback xmlns="">
            <p:pic>
              <p:nvPicPr>
                <p:cNvPr id="117" name="Ink 116">
                  <a:extLst>
                    <a:ext uri="{FF2B5EF4-FFF2-40B4-BE49-F238E27FC236}">
                      <a16:creationId xmlns:a16="http://schemas.microsoft.com/office/drawing/2014/main" id="{9AA744A3-EB90-8F4F-95BE-33FCB6E0ECD3}"/>
                    </a:ext>
                  </a:extLst>
                </p:cNvPr>
                <p:cNvPicPr/>
                <p:nvPr/>
              </p:nvPicPr>
              <p:blipFill>
                <a:blip r:embed="rId224"/>
                <a:stretch>
                  <a:fillRect/>
                </a:stretch>
              </p:blipFill>
              <p:spPr>
                <a:xfrm>
                  <a:off x="921622" y="1729693"/>
                  <a:ext cx="28512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18" name="Ink 117">
                  <a:extLst>
                    <a:ext uri="{FF2B5EF4-FFF2-40B4-BE49-F238E27FC236}">
                      <a16:creationId xmlns:a16="http://schemas.microsoft.com/office/drawing/2014/main" id="{8BB63697-8476-59DD-1D52-D4022F075F55}"/>
                    </a:ext>
                  </a:extLst>
                </p14:cNvPr>
                <p14:cNvContentPartPr/>
                <p14:nvPr/>
              </p14:nvContentPartPr>
              <p14:xfrm>
                <a:off x="1276222" y="1937773"/>
                <a:ext cx="206640" cy="171360"/>
              </p14:xfrm>
            </p:contentPart>
          </mc:Choice>
          <mc:Fallback xmlns="">
            <p:pic>
              <p:nvPicPr>
                <p:cNvPr id="118" name="Ink 117">
                  <a:extLst>
                    <a:ext uri="{FF2B5EF4-FFF2-40B4-BE49-F238E27FC236}">
                      <a16:creationId xmlns:a16="http://schemas.microsoft.com/office/drawing/2014/main" id="{8BB63697-8476-59DD-1D52-D4022F075F55}"/>
                    </a:ext>
                  </a:extLst>
                </p:cNvPr>
                <p:cNvPicPr/>
                <p:nvPr/>
              </p:nvPicPr>
              <p:blipFill>
                <a:blip r:embed="rId226"/>
                <a:stretch>
                  <a:fillRect/>
                </a:stretch>
              </p:blipFill>
              <p:spPr>
                <a:xfrm>
                  <a:off x="1270102" y="1931653"/>
                  <a:ext cx="2188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19" name="Ink 118">
                  <a:extLst>
                    <a:ext uri="{FF2B5EF4-FFF2-40B4-BE49-F238E27FC236}">
                      <a16:creationId xmlns:a16="http://schemas.microsoft.com/office/drawing/2014/main" id="{F62DE24E-6280-A8FD-FDBA-43E604631CD6}"/>
                    </a:ext>
                  </a:extLst>
                </p14:cNvPr>
                <p14:cNvContentPartPr/>
                <p14:nvPr/>
              </p14:nvContentPartPr>
              <p14:xfrm>
                <a:off x="1414462" y="1643653"/>
                <a:ext cx="329400" cy="557640"/>
              </p14:xfrm>
            </p:contentPart>
          </mc:Choice>
          <mc:Fallback xmlns="">
            <p:pic>
              <p:nvPicPr>
                <p:cNvPr id="119" name="Ink 118">
                  <a:extLst>
                    <a:ext uri="{FF2B5EF4-FFF2-40B4-BE49-F238E27FC236}">
                      <a16:creationId xmlns:a16="http://schemas.microsoft.com/office/drawing/2014/main" id="{F62DE24E-6280-A8FD-FDBA-43E604631CD6}"/>
                    </a:ext>
                  </a:extLst>
                </p:cNvPr>
                <p:cNvPicPr/>
                <p:nvPr/>
              </p:nvPicPr>
              <p:blipFill>
                <a:blip r:embed="rId228"/>
                <a:stretch>
                  <a:fillRect/>
                </a:stretch>
              </p:blipFill>
              <p:spPr>
                <a:xfrm>
                  <a:off x="1408342" y="1637533"/>
                  <a:ext cx="34164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20" name="Ink 119">
                  <a:extLst>
                    <a:ext uri="{FF2B5EF4-FFF2-40B4-BE49-F238E27FC236}">
                      <a16:creationId xmlns:a16="http://schemas.microsoft.com/office/drawing/2014/main" id="{F7428A09-6901-34DB-95C3-6B9F9F6E8CC3}"/>
                    </a:ext>
                  </a:extLst>
                </p14:cNvPr>
                <p14:cNvContentPartPr/>
                <p14:nvPr/>
              </p14:nvContentPartPr>
              <p14:xfrm>
                <a:off x="1763302" y="1853893"/>
                <a:ext cx="178560" cy="219600"/>
              </p14:xfrm>
            </p:contentPart>
          </mc:Choice>
          <mc:Fallback xmlns="">
            <p:pic>
              <p:nvPicPr>
                <p:cNvPr id="120" name="Ink 119">
                  <a:extLst>
                    <a:ext uri="{FF2B5EF4-FFF2-40B4-BE49-F238E27FC236}">
                      <a16:creationId xmlns:a16="http://schemas.microsoft.com/office/drawing/2014/main" id="{F7428A09-6901-34DB-95C3-6B9F9F6E8CC3}"/>
                    </a:ext>
                  </a:extLst>
                </p:cNvPr>
                <p:cNvPicPr/>
                <p:nvPr/>
              </p:nvPicPr>
              <p:blipFill>
                <a:blip r:embed="rId230"/>
                <a:stretch>
                  <a:fillRect/>
                </a:stretch>
              </p:blipFill>
              <p:spPr>
                <a:xfrm>
                  <a:off x="1757182" y="1847773"/>
                  <a:ext cx="190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21" name="Ink 120">
                  <a:extLst>
                    <a:ext uri="{FF2B5EF4-FFF2-40B4-BE49-F238E27FC236}">
                      <a16:creationId xmlns:a16="http://schemas.microsoft.com/office/drawing/2014/main" id="{52F8D6B2-9180-CF0F-F90C-F988469B2A04}"/>
                    </a:ext>
                  </a:extLst>
                </p14:cNvPr>
                <p14:cNvContentPartPr/>
                <p14:nvPr/>
              </p14:nvContentPartPr>
              <p14:xfrm>
                <a:off x="1985782" y="1887733"/>
                <a:ext cx="80280" cy="195120"/>
              </p14:xfrm>
            </p:contentPart>
          </mc:Choice>
          <mc:Fallback xmlns="">
            <p:pic>
              <p:nvPicPr>
                <p:cNvPr id="121" name="Ink 120">
                  <a:extLst>
                    <a:ext uri="{FF2B5EF4-FFF2-40B4-BE49-F238E27FC236}">
                      <a16:creationId xmlns:a16="http://schemas.microsoft.com/office/drawing/2014/main" id="{52F8D6B2-9180-CF0F-F90C-F988469B2A04}"/>
                    </a:ext>
                  </a:extLst>
                </p:cNvPr>
                <p:cNvPicPr/>
                <p:nvPr/>
              </p:nvPicPr>
              <p:blipFill>
                <a:blip r:embed="rId232"/>
                <a:stretch>
                  <a:fillRect/>
                </a:stretch>
              </p:blipFill>
              <p:spPr>
                <a:xfrm>
                  <a:off x="1979662" y="1881613"/>
                  <a:ext cx="925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23" name="Ink 122">
                  <a:extLst>
                    <a:ext uri="{FF2B5EF4-FFF2-40B4-BE49-F238E27FC236}">
                      <a16:creationId xmlns:a16="http://schemas.microsoft.com/office/drawing/2014/main" id="{05578468-556D-41CA-5183-4B2D067B9D7D}"/>
                    </a:ext>
                  </a:extLst>
                </p14:cNvPr>
                <p14:cNvContentPartPr/>
                <p14:nvPr/>
              </p14:nvContentPartPr>
              <p14:xfrm>
                <a:off x="2125462" y="1911133"/>
                <a:ext cx="144360" cy="132120"/>
              </p14:xfrm>
            </p:contentPart>
          </mc:Choice>
          <mc:Fallback xmlns="">
            <p:pic>
              <p:nvPicPr>
                <p:cNvPr id="123" name="Ink 122">
                  <a:extLst>
                    <a:ext uri="{FF2B5EF4-FFF2-40B4-BE49-F238E27FC236}">
                      <a16:creationId xmlns:a16="http://schemas.microsoft.com/office/drawing/2014/main" id="{05578468-556D-41CA-5183-4B2D067B9D7D}"/>
                    </a:ext>
                  </a:extLst>
                </p:cNvPr>
                <p:cNvPicPr/>
                <p:nvPr/>
              </p:nvPicPr>
              <p:blipFill>
                <a:blip r:embed="rId234"/>
                <a:stretch>
                  <a:fillRect/>
                </a:stretch>
              </p:blipFill>
              <p:spPr>
                <a:xfrm>
                  <a:off x="2119342" y="1905013"/>
                  <a:ext cx="1566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24" name="Ink 123">
                  <a:extLst>
                    <a:ext uri="{FF2B5EF4-FFF2-40B4-BE49-F238E27FC236}">
                      <a16:creationId xmlns:a16="http://schemas.microsoft.com/office/drawing/2014/main" id="{9ABB1A41-7EBA-02C5-047F-D0025AB53ADF}"/>
                    </a:ext>
                  </a:extLst>
                </p14:cNvPr>
                <p14:cNvContentPartPr/>
                <p14:nvPr/>
              </p14:nvContentPartPr>
              <p14:xfrm>
                <a:off x="2051302" y="1835893"/>
                <a:ext cx="477000" cy="542880"/>
              </p14:xfrm>
            </p:contentPart>
          </mc:Choice>
          <mc:Fallback xmlns="">
            <p:pic>
              <p:nvPicPr>
                <p:cNvPr id="124" name="Ink 123">
                  <a:extLst>
                    <a:ext uri="{FF2B5EF4-FFF2-40B4-BE49-F238E27FC236}">
                      <a16:creationId xmlns:a16="http://schemas.microsoft.com/office/drawing/2014/main" id="{9ABB1A41-7EBA-02C5-047F-D0025AB53ADF}"/>
                    </a:ext>
                  </a:extLst>
                </p:cNvPr>
                <p:cNvPicPr/>
                <p:nvPr/>
              </p:nvPicPr>
              <p:blipFill>
                <a:blip r:embed="rId236"/>
                <a:stretch>
                  <a:fillRect/>
                </a:stretch>
              </p:blipFill>
              <p:spPr>
                <a:xfrm>
                  <a:off x="2045182" y="1829773"/>
                  <a:ext cx="48924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25" name="Ink 124">
                  <a:extLst>
                    <a:ext uri="{FF2B5EF4-FFF2-40B4-BE49-F238E27FC236}">
                      <a16:creationId xmlns:a16="http://schemas.microsoft.com/office/drawing/2014/main" id="{8BCD9D81-083D-5378-0521-73E0B7DE28DD}"/>
                    </a:ext>
                  </a:extLst>
                </p14:cNvPr>
                <p14:cNvContentPartPr/>
                <p14:nvPr/>
              </p14:nvContentPartPr>
              <p14:xfrm>
                <a:off x="1881742" y="1670293"/>
                <a:ext cx="17640" cy="29880"/>
              </p14:xfrm>
            </p:contentPart>
          </mc:Choice>
          <mc:Fallback xmlns="">
            <p:pic>
              <p:nvPicPr>
                <p:cNvPr id="125" name="Ink 124">
                  <a:extLst>
                    <a:ext uri="{FF2B5EF4-FFF2-40B4-BE49-F238E27FC236}">
                      <a16:creationId xmlns:a16="http://schemas.microsoft.com/office/drawing/2014/main" id="{8BCD9D81-083D-5378-0521-73E0B7DE28DD}"/>
                    </a:ext>
                  </a:extLst>
                </p:cNvPr>
                <p:cNvPicPr/>
                <p:nvPr/>
              </p:nvPicPr>
              <p:blipFill>
                <a:blip r:embed="rId238"/>
                <a:stretch>
                  <a:fillRect/>
                </a:stretch>
              </p:blipFill>
              <p:spPr>
                <a:xfrm>
                  <a:off x="1875622" y="1664173"/>
                  <a:ext cx="29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49" name="Ink 148">
                  <a:extLst>
                    <a:ext uri="{FF2B5EF4-FFF2-40B4-BE49-F238E27FC236}">
                      <a16:creationId xmlns:a16="http://schemas.microsoft.com/office/drawing/2014/main" id="{6B3AC42E-1D43-90CE-E4E0-75122E095A77}"/>
                    </a:ext>
                  </a:extLst>
                </p14:cNvPr>
                <p14:cNvContentPartPr/>
                <p14:nvPr/>
              </p14:nvContentPartPr>
              <p14:xfrm>
                <a:off x="1656382" y="1763893"/>
                <a:ext cx="23040" cy="22320"/>
              </p14:xfrm>
            </p:contentPart>
          </mc:Choice>
          <mc:Fallback xmlns="">
            <p:pic>
              <p:nvPicPr>
                <p:cNvPr id="149" name="Ink 148">
                  <a:extLst>
                    <a:ext uri="{FF2B5EF4-FFF2-40B4-BE49-F238E27FC236}">
                      <a16:creationId xmlns:a16="http://schemas.microsoft.com/office/drawing/2014/main" id="{6B3AC42E-1D43-90CE-E4E0-75122E095A77}"/>
                    </a:ext>
                  </a:extLst>
                </p:cNvPr>
                <p:cNvPicPr/>
                <p:nvPr/>
              </p:nvPicPr>
              <p:blipFill>
                <a:blip r:embed="rId240"/>
                <a:stretch>
                  <a:fillRect/>
                </a:stretch>
              </p:blipFill>
              <p:spPr>
                <a:xfrm>
                  <a:off x="1650262" y="1757773"/>
                  <a:ext cx="352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0" name="Ink 149">
                  <a:extLst>
                    <a:ext uri="{FF2B5EF4-FFF2-40B4-BE49-F238E27FC236}">
                      <a16:creationId xmlns:a16="http://schemas.microsoft.com/office/drawing/2014/main" id="{3E3326E0-D027-CB85-6BB3-F61001ED9D21}"/>
                    </a:ext>
                  </a:extLst>
                </p14:cNvPr>
                <p14:cNvContentPartPr/>
                <p14:nvPr/>
              </p14:nvContentPartPr>
              <p14:xfrm>
                <a:off x="2042662" y="1811413"/>
                <a:ext cx="360" cy="6840"/>
              </p14:xfrm>
            </p:contentPart>
          </mc:Choice>
          <mc:Fallback xmlns="">
            <p:pic>
              <p:nvPicPr>
                <p:cNvPr id="150" name="Ink 149">
                  <a:extLst>
                    <a:ext uri="{FF2B5EF4-FFF2-40B4-BE49-F238E27FC236}">
                      <a16:creationId xmlns:a16="http://schemas.microsoft.com/office/drawing/2014/main" id="{3E3326E0-D027-CB85-6BB3-F61001ED9D21}"/>
                    </a:ext>
                  </a:extLst>
                </p:cNvPr>
                <p:cNvPicPr/>
                <p:nvPr/>
              </p:nvPicPr>
              <p:blipFill>
                <a:blip r:embed="rId242"/>
                <a:stretch>
                  <a:fillRect/>
                </a:stretch>
              </p:blipFill>
              <p:spPr>
                <a:xfrm>
                  <a:off x="2036542" y="1805293"/>
                  <a:ext cx="126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4" name="Ink 153">
                  <a:extLst>
                    <a:ext uri="{FF2B5EF4-FFF2-40B4-BE49-F238E27FC236}">
                      <a16:creationId xmlns:a16="http://schemas.microsoft.com/office/drawing/2014/main" id="{23907DBA-D2EE-A556-3FDC-026375217DB4}"/>
                    </a:ext>
                  </a:extLst>
                </p14:cNvPr>
                <p14:cNvContentPartPr/>
                <p14:nvPr/>
              </p14:nvContentPartPr>
              <p14:xfrm>
                <a:off x="1035742" y="2496133"/>
                <a:ext cx="556200" cy="344880"/>
              </p14:xfrm>
            </p:contentPart>
          </mc:Choice>
          <mc:Fallback xmlns="">
            <p:pic>
              <p:nvPicPr>
                <p:cNvPr id="154" name="Ink 153">
                  <a:extLst>
                    <a:ext uri="{FF2B5EF4-FFF2-40B4-BE49-F238E27FC236}">
                      <a16:creationId xmlns:a16="http://schemas.microsoft.com/office/drawing/2014/main" id="{23907DBA-D2EE-A556-3FDC-026375217DB4}"/>
                    </a:ext>
                  </a:extLst>
                </p:cNvPr>
                <p:cNvPicPr/>
                <p:nvPr/>
              </p:nvPicPr>
              <p:blipFill>
                <a:blip r:embed="rId244"/>
                <a:stretch>
                  <a:fillRect/>
                </a:stretch>
              </p:blipFill>
              <p:spPr>
                <a:xfrm>
                  <a:off x="1029622" y="2490013"/>
                  <a:ext cx="56844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55" name="Ink 154">
                  <a:extLst>
                    <a:ext uri="{FF2B5EF4-FFF2-40B4-BE49-F238E27FC236}">
                      <a16:creationId xmlns:a16="http://schemas.microsoft.com/office/drawing/2014/main" id="{9BC42278-3ACA-BCF6-6261-BBA651399EA7}"/>
                    </a:ext>
                  </a:extLst>
                </p14:cNvPr>
                <p14:cNvContentPartPr/>
                <p14:nvPr/>
              </p14:nvContentPartPr>
              <p14:xfrm>
                <a:off x="1589422" y="2346373"/>
                <a:ext cx="187200" cy="449280"/>
              </p14:xfrm>
            </p:contentPart>
          </mc:Choice>
          <mc:Fallback xmlns="">
            <p:pic>
              <p:nvPicPr>
                <p:cNvPr id="155" name="Ink 154">
                  <a:extLst>
                    <a:ext uri="{FF2B5EF4-FFF2-40B4-BE49-F238E27FC236}">
                      <a16:creationId xmlns:a16="http://schemas.microsoft.com/office/drawing/2014/main" id="{9BC42278-3ACA-BCF6-6261-BBA651399EA7}"/>
                    </a:ext>
                  </a:extLst>
                </p:cNvPr>
                <p:cNvPicPr/>
                <p:nvPr/>
              </p:nvPicPr>
              <p:blipFill>
                <a:blip r:embed="rId246"/>
                <a:stretch>
                  <a:fillRect/>
                </a:stretch>
              </p:blipFill>
              <p:spPr>
                <a:xfrm>
                  <a:off x="1583302" y="2340253"/>
                  <a:ext cx="19944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56" name="Ink 155">
                  <a:extLst>
                    <a:ext uri="{FF2B5EF4-FFF2-40B4-BE49-F238E27FC236}">
                      <a16:creationId xmlns:a16="http://schemas.microsoft.com/office/drawing/2014/main" id="{C2D197CE-0AA0-5188-B5A0-A8BBC9CF3713}"/>
                    </a:ext>
                  </a:extLst>
                </p14:cNvPr>
                <p14:cNvContentPartPr/>
                <p14:nvPr/>
              </p14:nvContentPartPr>
              <p14:xfrm>
                <a:off x="1801822" y="2515573"/>
                <a:ext cx="278280" cy="213480"/>
              </p14:xfrm>
            </p:contentPart>
          </mc:Choice>
          <mc:Fallback xmlns="">
            <p:pic>
              <p:nvPicPr>
                <p:cNvPr id="156" name="Ink 155">
                  <a:extLst>
                    <a:ext uri="{FF2B5EF4-FFF2-40B4-BE49-F238E27FC236}">
                      <a16:creationId xmlns:a16="http://schemas.microsoft.com/office/drawing/2014/main" id="{C2D197CE-0AA0-5188-B5A0-A8BBC9CF3713}"/>
                    </a:ext>
                  </a:extLst>
                </p:cNvPr>
                <p:cNvPicPr/>
                <p:nvPr/>
              </p:nvPicPr>
              <p:blipFill>
                <a:blip r:embed="rId248"/>
                <a:stretch>
                  <a:fillRect/>
                </a:stretch>
              </p:blipFill>
              <p:spPr>
                <a:xfrm>
                  <a:off x="1795702" y="2509453"/>
                  <a:ext cx="290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57" name="Ink 156">
                  <a:extLst>
                    <a:ext uri="{FF2B5EF4-FFF2-40B4-BE49-F238E27FC236}">
                      <a16:creationId xmlns:a16="http://schemas.microsoft.com/office/drawing/2014/main" id="{A0ADA606-7E00-1945-6754-ADCE282F73DF}"/>
                    </a:ext>
                  </a:extLst>
                </p14:cNvPr>
                <p14:cNvContentPartPr/>
                <p14:nvPr/>
              </p14:nvContentPartPr>
              <p14:xfrm>
                <a:off x="2064262" y="2308573"/>
                <a:ext cx="370080" cy="471600"/>
              </p14:xfrm>
            </p:contentPart>
          </mc:Choice>
          <mc:Fallback xmlns="">
            <p:pic>
              <p:nvPicPr>
                <p:cNvPr id="157" name="Ink 156">
                  <a:extLst>
                    <a:ext uri="{FF2B5EF4-FFF2-40B4-BE49-F238E27FC236}">
                      <a16:creationId xmlns:a16="http://schemas.microsoft.com/office/drawing/2014/main" id="{A0ADA606-7E00-1945-6754-ADCE282F73DF}"/>
                    </a:ext>
                  </a:extLst>
                </p:cNvPr>
                <p:cNvPicPr/>
                <p:nvPr/>
              </p:nvPicPr>
              <p:blipFill>
                <a:blip r:embed="rId250"/>
                <a:stretch>
                  <a:fillRect/>
                </a:stretch>
              </p:blipFill>
              <p:spPr>
                <a:xfrm>
                  <a:off x="2058142" y="2302453"/>
                  <a:ext cx="38232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58" name="Ink 157">
                  <a:extLst>
                    <a:ext uri="{FF2B5EF4-FFF2-40B4-BE49-F238E27FC236}">
                      <a16:creationId xmlns:a16="http://schemas.microsoft.com/office/drawing/2014/main" id="{F5487D0B-C5A1-D45F-4979-86BB5D6E7D9D}"/>
                    </a:ext>
                  </a:extLst>
                </p14:cNvPr>
                <p14:cNvContentPartPr/>
                <p14:nvPr/>
              </p14:nvContentPartPr>
              <p14:xfrm>
                <a:off x="2312302" y="2508373"/>
                <a:ext cx="382320" cy="213840"/>
              </p14:xfrm>
            </p:contentPart>
          </mc:Choice>
          <mc:Fallback xmlns="">
            <p:pic>
              <p:nvPicPr>
                <p:cNvPr id="158" name="Ink 157">
                  <a:extLst>
                    <a:ext uri="{FF2B5EF4-FFF2-40B4-BE49-F238E27FC236}">
                      <a16:creationId xmlns:a16="http://schemas.microsoft.com/office/drawing/2014/main" id="{F5487D0B-C5A1-D45F-4979-86BB5D6E7D9D}"/>
                    </a:ext>
                  </a:extLst>
                </p:cNvPr>
                <p:cNvPicPr/>
                <p:nvPr/>
              </p:nvPicPr>
              <p:blipFill>
                <a:blip r:embed="rId252"/>
                <a:stretch>
                  <a:fillRect/>
                </a:stretch>
              </p:blipFill>
              <p:spPr>
                <a:xfrm>
                  <a:off x="2306182" y="2502253"/>
                  <a:ext cx="3945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59" name="Ink 158">
                  <a:extLst>
                    <a:ext uri="{FF2B5EF4-FFF2-40B4-BE49-F238E27FC236}">
                      <a16:creationId xmlns:a16="http://schemas.microsoft.com/office/drawing/2014/main" id="{3533C39C-CB1A-4DCB-45A5-CBC2070A4DEA}"/>
                    </a:ext>
                  </a:extLst>
                </p14:cNvPr>
                <p14:cNvContentPartPr/>
                <p14:nvPr/>
              </p14:nvContentPartPr>
              <p14:xfrm>
                <a:off x="2695702" y="2472013"/>
                <a:ext cx="120240" cy="200880"/>
              </p14:xfrm>
            </p:contentPart>
          </mc:Choice>
          <mc:Fallback xmlns="">
            <p:pic>
              <p:nvPicPr>
                <p:cNvPr id="159" name="Ink 158">
                  <a:extLst>
                    <a:ext uri="{FF2B5EF4-FFF2-40B4-BE49-F238E27FC236}">
                      <a16:creationId xmlns:a16="http://schemas.microsoft.com/office/drawing/2014/main" id="{3533C39C-CB1A-4DCB-45A5-CBC2070A4DEA}"/>
                    </a:ext>
                  </a:extLst>
                </p:cNvPr>
                <p:cNvPicPr/>
                <p:nvPr/>
              </p:nvPicPr>
              <p:blipFill>
                <a:blip r:embed="rId254"/>
                <a:stretch>
                  <a:fillRect/>
                </a:stretch>
              </p:blipFill>
              <p:spPr>
                <a:xfrm>
                  <a:off x="2689582" y="2465893"/>
                  <a:ext cx="1324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0" name="Ink 159">
                  <a:extLst>
                    <a:ext uri="{FF2B5EF4-FFF2-40B4-BE49-F238E27FC236}">
                      <a16:creationId xmlns:a16="http://schemas.microsoft.com/office/drawing/2014/main" id="{3594CB21-BF3D-FE6A-A411-536418C19E8C}"/>
                    </a:ext>
                  </a:extLst>
                </p14:cNvPr>
                <p14:cNvContentPartPr/>
                <p14:nvPr/>
              </p14:nvContentPartPr>
              <p14:xfrm>
                <a:off x="2859862" y="2449693"/>
                <a:ext cx="217080" cy="211320"/>
              </p14:xfrm>
            </p:contentPart>
          </mc:Choice>
          <mc:Fallback xmlns="">
            <p:pic>
              <p:nvPicPr>
                <p:cNvPr id="160" name="Ink 159">
                  <a:extLst>
                    <a:ext uri="{FF2B5EF4-FFF2-40B4-BE49-F238E27FC236}">
                      <a16:creationId xmlns:a16="http://schemas.microsoft.com/office/drawing/2014/main" id="{3594CB21-BF3D-FE6A-A411-536418C19E8C}"/>
                    </a:ext>
                  </a:extLst>
                </p:cNvPr>
                <p:cNvPicPr/>
                <p:nvPr/>
              </p:nvPicPr>
              <p:blipFill>
                <a:blip r:embed="rId256"/>
                <a:stretch>
                  <a:fillRect/>
                </a:stretch>
              </p:blipFill>
              <p:spPr>
                <a:xfrm>
                  <a:off x="2853742" y="2443573"/>
                  <a:ext cx="2293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1" name="Ink 160">
                  <a:extLst>
                    <a:ext uri="{FF2B5EF4-FFF2-40B4-BE49-F238E27FC236}">
                      <a16:creationId xmlns:a16="http://schemas.microsoft.com/office/drawing/2014/main" id="{CBF94BFF-C575-186C-CC09-0210CC8EA84C}"/>
                    </a:ext>
                  </a:extLst>
                </p14:cNvPr>
                <p14:cNvContentPartPr/>
                <p14:nvPr/>
              </p14:nvContentPartPr>
              <p14:xfrm>
                <a:off x="2603182" y="2228293"/>
                <a:ext cx="33120" cy="4320"/>
              </p14:xfrm>
            </p:contentPart>
          </mc:Choice>
          <mc:Fallback xmlns="">
            <p:pic>
              <p:nvPicPr>
                <p:cNvPr id="161" name="Ink 160">
                  <a:extLst>
                    <a:ext uri="{FF2B5EF4-FFF2-40B4-BE49-F238E27FC236}">
                      <a16:creationId xmlns:a16="http://schemas.microsoft.com/office/drawing/2014/main" id="{CBF94BFF-C575-186C-CC09-0210CC8EA84C}"/>
                    </a:ext>
                  </a:extLst>
                </p:cNvPr>
                <p:cNvPicPr/>
                <p:nvPr/>
              </p:nvPicPr>
              <p:blipFill>
                <a:blip r:embed="rId258"/>
                <a:stretch>
                  <a:fillRect/>
                </a:stretch>
              </p:blipFill>
              <p:spPr>
                <a:xfrm>
                  <a:off x="2597062" y="2222173"/>
                  <a:ext cx="4536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64" name="Ink 163">
                  <a:extLst>
                    <a:ext uri="{FF2B5EF4-FFF2-40B4-BE49-F238E27FC236}">
                      <a16:creationId xmlns:a16="http://schemas.microsoft.com/office/drawing/2014/main" id="{0E3C6C72-25E8-E3CA-1F35-63065B0BDAE1}"/>
                    </a:ext>
                  </a:extLst>
                </p14:cNvPr>
                <p14:cNvContentPartPr/>
                <p14:nvPr/>
              </p14:nvContentPartPr>
              <p14:xfrm>
                <a:off x="3457102" y="2372293"/>
                <a:ext cx="183240" cy="250200"/>
              </p14:xfrm>
            </p:contentPart>
          </mc:Choice>
          <mc:Fallback xmlns="">
            <p:pic>
              <p:nvPicPr>
                <p:cNvPr id="164" name="Ink 163">
                  <a:extLst>
                    <a:ext uri="{FF2B5EF4-FFF2-40B4-BE49-F238E27FC236}">
                      <a16:creationId xmlns:a16="http://schemas.microsoft.com/office/drawing/2014/main" id="{0E3C6C72-25E8-E3CA-1F35-63065B0BDAE1}"/>
                    </a:ext>
                  </a:extLst>
                </p:cNvPr>
                <p:cNvPicPr/>
                <p:nvPr/>
              </p:nvPicPr>
              <p:blipFill>
                <a:blip r:embed="rId260"/>
                <a:stretch>
                  <a:fillRect/>
                </a:stretch>
              </p:blipFill>
              <p:spPr>
                <a:xfrm>
                  <a:off x="3450982" y="2366173"/>
                  <a:ext cx="1954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65" name="Ink 164">
                  <a:extLst>
                    <a:ext uri="{FF2B5EF4-FFF2-40B4-BE49-F238E27FC236}">
                      <a16:creationId xmlns:a16="http://schemas.microsoft.com/office/drawing/2014/main" id="{33596C13-B8DB-732A-2333-FCD004076AEC}"/>
                    </a:ext>
                  </a:extLst>
                </p14:cNvPr>
                <p14:cNvContentPartPr/>
                <p14:nvPr/>
              </p14:nvContentPartPr>
              <p14:xfrm>
                <a:off x="3564022" y="2173213"/>
                <a:ext cx="335520" cy="602280"/>
              </p14:xfrm>
            </p:contentPart>
          </mc:Choice>
          <mc:Fallback xmlns="">
            <p:pic>
              <p:nvPicPr>
                <p:cNvPr id="165" name="Ink 164">
                  <a:extLst>
                    <a:ext uri="{FF2B5EF4-FFF2-40B4-BE49-F238E27FC236}">
                      <a16:creationId xmlns:a16="http://schemas.microsoft.com/office/drawing/2014/main" id="{33596C13-B8DB-732A-2333-FCD004076AEC}"/>
                    </a:ext>
                  </a:extLst>
                </p:cNvPr>
                <p:cNvPicPr/>
                <p:nvPr/>
              </p:nvPicPr>
              <p:blipFill>
                <a:blip r:embed="rId262"/>
                <a:stretch>
                  <a:fillRect/>
                </a:stretch>
              </p:blipFill>
              <p:spPr>
                <a:xfrm>
                  <a:off x="3557902" y="2167093"/>
                  <a:ext cx="34776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66" name="Ink 165">
                  <a:extLst>
                    <a:ext uri="{FF2B5EF4-FFF2-40B4-BE49-F238E27FC236}">
                      <a16:creationId xmlns:a16="http://schemas.microsoft.com/office/drawing/2014/main" id="{9FFFADF5-2490-7416-BE5D-9C6CAB600BEC}"/>
                    </a:ext>
                  </a:extLst>
                </p14:cNvPr>
                <p14:cNvContentPartPr/>
                <p14:nvPr/>
              </p14:nvContentPartPr>
              <p14:xfrm>
                <a:off x="4134622" y="2245933"/>
                <a:ext cx="105840" cy="378360"/>
              </p14:xfrm>
            </p:contentPart>
          </mc:Choice>
          <mc:Fallback xmlns="">
            <p:pic>
              <p:nvPicPr>
                <p:cNvPr id="166" name="Ink 165">
                  <a:extLst>
                    <a:ext uri="{FF2B5EF4-FFF2-40B4-BE49-F238E27FC236}">
                      <a16:creationId xmlns:a16="http://schemas.microsoft.com/office/drawing/2014/main" id="{9FFFADF5-2490-7416-BE5D-9C6CAB600BEC}"/>
                    </a:ext>
                  </a:extLst>
                </p:cNvPr>
                <p:cNvPicPr/>
                <p:nvPr/>
              </p:nvPicPr>
              <p:blipFill>
                <a:blip r:embed="rId264"/>
                <a:stretch>
                  <a:fillRect/>
                </a:stretch>
              </p:blipFill>
              <p:spPr>
                <a:xfrm>
                  <a:off x="4128502" y="2239813"/>
                  <a:ext cx="11808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67" name="Ink 166">
                  <a:extLst>
                    <a:ext uri="{FF2B5EF4-FFF2-40B4-BE49-F238E27FC236}">
                      <a16:creationId xmlns:a16="http://schemas.microsoft.com/office/drawing/2014/main" id="{8722EEFA-6FFA-732D-0140-3F10ABB8D8F3}"/>
                    </a:ext>
                  </a:extLst>
                </p14:cNvPr>
                <p14:cNvContentPartPr/>
                <p14:nvPr/>
              </p14:nvContentPartPr>
              <p14:xfrm>
                <a:off x="4144702" y="2225413"/>
                <a:ext cx="549360" cy="327960"/>
              </p14:xfrm>
            </p:contentPart>
          </mc:Choice>
          <mc:Fallback xmlns="">
            <p:pic>
              <p:nvPicPr>
                <p:cNvPr id="167" name="Ink 166">
                  <a:extLst>
                    <a:ext uri="{FF2B5EF4-FFF2-40B4-BE49-F238E27FC236}">
                      <a16:creationId xmlns:a16="http://schemas.microsoft.com/office/drawing/2014/main" id="{8722EEFA-6FFA-732D-0140-3F10ABB8D8F3}"/>
                    </a:ext>
                  </a:extLst>
                </p:cNvPr>
                <p:cNvPicPr/>
                <p:nvPr/>
              </p:nvPicPr>
              <p:blipFill>
                <a:blip r:embed="rId266"/>
                <a:stretch>
                  <a:fillRect/>
                </a:stretch>
              </p:blipFill>
              <p:spPr>
                <a:xfrm>
                  <a:off x="4138582" y="2219293"/>
                  <a:ext cx="5616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68" name="Ink 167">
                  <a:extLst>
                    <a:ext uri="{FF2B5EF4-FFF2-40B4-BE49-F238E27FC236}">
                      <a16:creationId xmlns:a16="http://schemas.microsoft.com/office/drawing/2014/main" id="{F6B1C1A8-5473-E8AD-7D74-D263C8B11EDC}"/>
                    </a:ext>
                  </a:extLst>
                </p14:cNvPr>
                <p14:cNvContentPartPr/>
                <p14:nvPr/>
              </p14:nvContentPartPr>
              <p14:xfrm>
                <a:off x="4962622" y="2099053"/>
                <a:ext cx="224640" cy="560880"/>
              </p14:xfrm>
            </p:contentPart>
          </mc:Choice>
          <mc:Fallback xmlns="">
            <p:pic>
              <p:nvPicPr>
                <p:cNvPr id="168" name="Ink 167">
                  <a:extLst>
                    <a:ext uri="{FF2B5EF4-FFF2-40B4-BE49-F238E27FC236}">
                      <a16:creationId xmlns:a16="http://schemas.microsoft.com/office/drawing/2014/main" id="{F6B1C1A8-5473-E8AD-7D74-D263C8B11EDC}"/>
                    </a:ext>
                  </a:extLst>
                </p:cNvPr>
                <p:cNvPicPr/>
                <p:nvPr/>
              </p:nvPicPr>
              <p:blipFill>
                <a:blip r:embed="rId268"/>
                <a:stretch>
                  <a:fillRect/>
                </a:stretch>
              </p:blipFill>
              <p:spPr>
                <a:xfrm>
                  <a:off x="4956502" y="2092933"/>
                  <a:ext cx="23688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69" name="Ink 168">
                  <a:extLst>
                    <a:ext uri="{FF2B5EF4-FFF2-40B4-BE49-F238E27FC236}">
                      <a16:creationId xmlns:a16="http://schemas.microsoft.com/office/drawing/2014/main" id="{CFFAF54C-91C8-FCB8-FD1B-F9448D2D935B}"/>
                    </a:ext>
                  </a:extLst>
                </p14:cNvPr>
                <p14:cNvContentPartPr/>
                <p14:nvPr/>
              </p14:nvContentPartPr>
              <p14:xfrm>
                <a:off x="5218222" y="2320813"/>
                <a:ext cx="67320" cy="232200"/>
              </p14:xfrm>
            </p:contentPart>
          </mc:Choice>
          <mc:Fallback xmlns="">
            <p:pic>
              <p:nvPicPr>
                <p:cNvPr id="169" name="Ink 168">
                  <a:extLst>
                    <a:ext uri="{FF2B5EF4-FFF2-40B4-BE49-F238E27FC236}">
                      <a16:creationId xmlns:a16="http://schemas.microsoft.com/office/drawing/2014/main" id="{CFFAF54C-91C8-FCB8-FD1B-F9448D2D935B}"/>
                    </a:ext>
                  </a:extLst>
                </p:cNvPr>
                <p:cNvPicPr/>
                <p:nvPr/>
              </p:nvPicPr>
              <p:blipFill>
                <a:blip r:embed="rId270"/>
                <a:stretch>
                  <a:fillRect/>
                </a:stretch>
              </p:blipFill>
              <p:spPr>
                <a:xfrm>
                  <a:off x="5212102" y="2314693"/>
                  <a:ext cx="795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0" name="Ink 169">
                  <a:extLst>
                    <a:ext uri="{FF2B5EF4-FFF2-40B4-BE49-F238E27FC236}">
                      <a16:creationId xmlns:a16="http://schemas.microsoft.com/office/drawing/2014/main" id="{64B10F0F-32B1-10C6-C6EE-2639CABE9119}"/>
                    </a:ext>
                  </a:extLst>
                </p14:cNvPr>
                <p14:cNvContentPartPr/>
                <p14:nvPr/>
              </p14:nvContentPartPr>
              <p14:xfrm>
                <a:off x="5356462" y="2113093"/>
                <a:ext cx="55440" cy="388440"/>
              </p14:xfrm>
            </p:contentPart>
          </mc:Choice>
          <mc:Fallback xmlns="">
            <p:pic>
              <p:nvPicPr>
                <p:cNvPr id="170" name="Ink 169">
                  <a:extLst>
                    <a:ext uri="{FF2B5EF4-FFF2-40B4-BE49-F238E27FC236}">
                      <a16:creationId xmlns:a16="http://schemas.microsoft.com/office/drawing/2014/main" id="{64B10F0F-32B1-10C6-C6EE-2639CABE9119}"/>
                    </a:ext>
                  </a:extLst>
                </p:cNvPr>
                <p:cNvPicPr/>
                <p:nvPr/>
              </p:nvPicPr>
              <p:blipFill>
                <a:blip r:embed="rId272"/>
                <a:stretch>
                  <a:fillRect/>
                </a:stretch>
              </p:blipFill>
              <p:spPr>
                <a:xfrm>
                  <a:off x="5350342" y="2106973"/>
                  <a:ext cx="6768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1" name="Ink 170">
                  <a:extLst>
                    <a:ext uri="{FF2B5EF4-FFF2-40B4-BE49-F238E27FC236}">
                      <a16:creationId xmlns:a16="http://schemas.microsoft.com/office/drawing/2014/main" id="{31C22A53-2B12-D8D1-C6E6-48E7654753CD}"/>
                    </a:ext>
                  </a:extLst>
                </p14:cNvPr>
                <p14:cNvContentPartPr/>
                <p14:nvPr/>
              </p14:nvContentPartPr>
              <p14:xfrm>
                <a:off x="5325142" y="2278333"/>
                <a:ext cx="187200" cy="74880"/>
              </p14:xfrm>
            </p:contentPart>
          </mc:Choice>
          <mc:Fallback xmlns="">
            <p:pic>
              <p:nvPicPr>
                <p:cNvPr id="171" name="Ink 170">
                  <a:extLst>
                    <a:ext uri="{FF2B5EF4-FFF2-40B4-BE49-F238E27FC236}">
                      <a16:creationId xmlns:a16="http://schemas.microsoft.com/office/drawing/2014/main" id="{31C22A53-2B12-D8D1-C6E6-48E7654753CD}"/>
                    </a:ext>
                  </a:extLst>
                </p:cNvPr>
                <p:cNvPicPr/>
                <p:nvPr/>
              </p:nvPicPr>
              <p:blipFill>
                <a:blip r:embed="rId274"/>
                <a:stretch>
                  <a:fillRect/>
                </a:stretch>
              </p:blipFill>
              <p:spPr>
                <a:xfrm>
                  <a:off x="5319022" y="2272213"/>
                  <a:ext cx="1994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2" name="Ink 171">
                  <a:extLst>
                    <a:ext uri="{FF2B5EF4-FFF2-40B4-BE49-F238E27FC236}">
                      <a16:creationId xmlns:a16="http://schemas.microsoft.com/office/drawing/2014/main" id="{B4D8E3F6-1E87-C4AB-6C61-776731A16EAF}"/>
                    </a:ext>
                  </a:extLst>
                </p14:cNvPr>
                <p14:cNvContentPartPr/>
                <p14:nvPr/>
              </p14:nvContentPartPr>
              <p14:xfrm>
                <a:off x="5499022" y="2145133"/>
                <a:ext cx="106200" cy="370080"/>
              </p14:xfrm>
            </p:contentPart>
          </mc:Choice>
          <mc:Fallback xmlns="">
            <p:pic>
              <p:nvPicPr>
                <p:cNvPr id="172" name="Ink 171">
                  <a:extLst>
                    <a:ext uri="{FF2B5EF4-FFF2-40B4-BE49-F238E27FC236}">
                      <a16:creationId xmlns:a16="http://schemas.microsoft.com/office/drawing/2014/main" id="{B4D8E3F6-1E87-C4AB-6C61-776731A16EAF}"/>
                    </a:ext>
                  </a:extLst>
                </p:cNvPr>
                <p:cNvPicPr/>
                <p:nvPr/>
              </p:nvPicPr>
              <p:blipFill>
                <a:blip r:embed="rId276"/>
                <a:stretch>
                  <a:fillRect/>
                </a:stretch>
              </p:blipFill>
              <p:spPr>
                <a:xfrm>
                  <a:off x="5492902" y="2139013"/>
                  <a:ext cx="11844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73" name="Ink 172">
                  <a:extLst>
                    <a:ext uri="{FF2B5EF4-FFF2-40B4-BE49-F238E27FC236}">
                      <a16:creationId xmlns:a16="http://schemas.microsoft.com/office/drawing/2014/main" id="{9E902490-34E2-784C-A57A-7876505CCC86}"/>
                    </a:ext>
                  </a:extLst>
                </p14:cNvPr>
                <p14:cNvContentPartPr/>
                <p14:nvPr/>
              </p14:nvContentPartPr>
              <p14:xfrm>
                <a:off x="5574622" y="2318293"/>
                <a:ext cx="168480" cy="73440"/>
              </p14:xfrm>
            </p:contentPart>
          </mc:Choice>
          <mc:Fallback xmlns="">
            <p:pic>
              <p:nvPicPr>
                <p:cNvPr id="173" name="Ink 172">
                  <a:extLst>
                    <a:ext uri="{FF2B5EF4-FFF2-40B4-BE49-F238E27FC236}">
                      <a16:creationId xmlns:a16="http://schemas.microsoft.com/office/drawing/2014/main" id="{9E902490-34E2-784C-A57A-7876505CCC86}"/>
                    </a:ext>
                  </a:extLst>
                </p:cNvPr>
                <p:cNvPicPr/>
                <p:nvPr/>
              </p:nvPicPr>
              <p:blipFill>
                <a:blip r:embed="rId278"/>
                <a:stretch>
                  <a:fillRect/>
                </a:stretch>
              </p:blipFill>
              <p:spPr>
                <a:xfrm>
                  <a:off x="5568502" y="2312173"/>
                  <a:ext cx="1807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74" name="Ink 173">
                  <a:extLst>
                    <a:ext uri="{FF2B5EF4-FFF2-40B4-BE49-F238E27FC236}">
                      <a16:creationId xmlns:a16="http://schemas.microsoft.com/office/drawing/2014/main" id="{F87DE116-DE1E-E827-C02E-77B2D33532E4}"/>
                    </a:ext>
                  </a:extLst>
                </p14:cNvPr>
                <p14:cNvContentPartPr/>
                <p14:nvPr/>
              </p14:nvContentPartPr>
              <p14:xfrm>
                <a:off x="5758582" y="2287333"/>
                <a:ext cx="167400" cy="189720"/>
              </p14:xfrm>
            </p:contentPart>
          </mc:Choice>
          <mc:Fallback xmlns="">
            <p:pic>
              <p:nvPicPr>
                <p:cNvPr id="174" name="Ink 173">
                  <a:extLst>
                    <a:ext uri="{FF2B5EF4-FFF2-40B4-BE49-F238E27FC236}">
                      <a16:creationId xmlns:a16="http://schemas.microsoft.com/office/drawing/2014/main" id="{F87DE116-DE1E-E827-C02E-77B2D33532E4}"/>
                    </a:ext>
                  </a:extLst>
                </p:cNvPr>
                <p:cNvPicPr/>
                <p:nvPr/>
              </p:nvPicPr>
              <p:blipFill>
                <a:blip r:embed="rId280"/>
                <a:stretch>
                  <a:fillRect/>
                </a:stretch>
              </p:blipFill>
              <p:spPr>
                <a:xfrm>
                  <a:off x="5752462" y="2281213"/>
                  <a:ext cx="1796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5" name="Ink 174">
                  <a:extLst>
                    <a:ext uri="{FF2B5EF4-FFF2-40B4-BE49-F238E27FC236}">
                      <a16:creationId xmlns:a16="http://schemas.microsoft.com/office/drawing/2014/main" id="{3E72204D-DFFD-F628-F15D-BFD2CEF23BC1}"/>
                    </a:ext>
                  </a:extLst>
                </p14:cNvPr>
                <p14:cNvContentPartPr/>
                <p14:nvPr/>
              </p14:nvContentPartPr>
              <p14:xfrm>
                <a:off x="5898622" y="2266813"/>
                <a:ext cx="114480" cy="238320"/>
              </p14:xfrm>
            </p:contentPart>
          </mc:Choice>
          <mc:Fallback xmlns="">
            <p:pic>
              <p:nvPicPr>
                <p:cNvPr id="175" name="Ink 174">
                  <a:extLst>
                    <a:ext uri="{FF2B5EF4-FFF2-40B4-BE49-F238E27FC236}">
                      <a16:creationId xmlns:a16="http://schemas.microsoft.com/office/drawing/2014/main" id="{3E72204D-DFFD-F628-F15D-BFD2CEF23BC1}"/>
                    </a:ext>
                  </a:extLst>
                </p:cNvPr>
                <p:cNvPicPr/>
                <p:nvPr/>
              </p:nvPicPr>
              <p:blipFill>
                <a:blip r:embed="rId282"/>
                <a:stretch>
                  <a:fillRect/>
                </a:stretch>
              </p:blipFill>
              <p:spPr>
                <a:xfrm>
                  <a:off x="5892502" y="2260693"/>
                  <a:ext cx="1267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76" name="Ink 175">
                  <a:extLst>
                    <a:ext uri="{FF2B5EF4-FFF2-40B4-BE49-F238E27FC236}">
                      <a16:creationId xmlns:a16="http://schemas.microsoft.com/office/drawing/2014/main" id="{F9DF7CBC-31A9-4742-E1A7-CA77D84F79F4}"/>
                    </a:ext>
                  </a:extLst>
                </p14:cNvPr>
                <p14:cNvContentPartPr/>
                <p14:nvPr/>
              </p14:nvContentPartPr>
              <p14:xfrm>
                <a:off x="6036502" y="2090413"/>
                <a:ext cx="75960" cy="344880"/>
              </p14:xfrm>
            </p:contentPart>
          </mc:Choice>
          <mc:Fallback xmlns="">
            <p:pic>
              <p:nvPicPr>
                <p:cNvPr id="176" name="Ink 175">
                  <a:extLst>
                    <a:ext uri="{FF2B5EF4-FFF2-40B4-BE49-F238E27FC236}">
                      <a16:creationId xmlns:a16="http://schemas.microsoft.com/office/drawing/2014/main" id="{F9DF7CBC-31A9-4742-E1A7-CA77D84F79F4}"/>
                    </a:ext>
                  </a:extLst>
                </p:cNvPr>
                <p:cNvPicPr/>
                <p:nvPr/>
              </p:nvPicPr>
              <p:blipFill>
                <a:blip r:embed="rId284"/>
                <a:stretch>
                  <a:fillRect/>
                </a:stretch>
              </p:blipFill>
              <p:spPr>
                <a:xfrm>
                  <a:off x="6030382" y="2084293"/>
                  <a:ext cx="8820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77" name="Ink 176">
                  <a:extLst>
                    <a:ext uri="{FF2B5EF4-FFF2-40B4-BE49-F238E27FC236}">
                      <a16:creationId xmlns:a16="http://schemas.microsoft.com/office/drawing/2014/main" id="{8ED51FCD-C4D5-D88D-5D75-873414AC385B}"/>
                    </a:ext>
                  </a:extLst>
                </p14:cNvPr>
                <p14:cNvContentPartPr/>
                <p14:nvPr/>
              </p14:nvContentPartPr>
              <p14:xfrm>
                <a:off x="6026782" y="2290213"/>
                <a:ext cx="171360" cy="15840"/>
              </p14:xfrm>
            </p:contentPart>
          </mc:Choice>
          <mc:Fallback xmlns="">
            <p:pic>
              <p:nvPicPr>
                <p:cNvPr id="177" name="Ink 176">
                  <a:extLst>
                    <a:ext uri="{FF2B5EF4-FFF2-40B4-BE49-F238E27FC236}">
                      <a16:creationId xmlns:a16="http://schemas.microsoft.com/office/drawing/2014/main" id="{8ED51FCD-C4D5-D88D-5D75-873414AC385B}"/>
                    </a:ext>
                  </a:extLst>
                </p:cNvPr>
                <p:cNvPicPr/>
                <p:nvPr/>
              </p:nvPicPr>
              <p:blipFill>
                <a:blip r:embed="rId286"/>
                <a:stretch>
                  <a:fillRect/>
                </a:stretch>
              </p:blipFill>
              <p:spPr>
                <a:xfrm>
                  <a:off x="6020662" y="2284093"/>
                  <a:ext cx="183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81" name="Ink 180">
                  <a:extLst>
                    <a:ext uri="{FF2B5EF4-FFF2-40B4-BE49-F238E27FC236}">
                      <a16:creationId xmlns:a16="http://schemas.microsoft.com/office/drawing/2014/main" id="{7B6DCFA5-D06E-40F1-04D4-C4A896AA563D}"/>
                    </a:ext>
                  </a:extLst>
                </p14:cNvPr>
                <p14:cNvContentPartPr/>
                <p14:nvPr/>
              </p14:nvContentPartPr>
              <p14:xfrm>
                <a:off x="6498742" y="2204173"/>
                <a:ext cx="582120" cy="228600"/>
              </p14:xfrm>
            </p:contentPart>
          </mc:Choice>
          <mc:Fallback xmlns="">
            <p:pic>
              <p:nvPicPr>
                <p:cNvPr id="181" name="Ink 180">
                  <a:extLst>
                    <a:ext uri="{FF2B5EF4-FFF2-40B4-BE49-F238E27FC236}">
                      <a16:creationId xmlns:a16="http://schemas.microsoft.com/office/drawing/2014/main" id="{7B6DCFA5-D06E-40F1-04D4-C4A896AA563D}"/>
                    </a:ext>
                  </a:extLst>
                </p:cNvPr>
                <p:cNvPicPr/>
                <p:nvPr/>
              </p:nvPicPr>
              <p:blipFill>
                <a:blip r:embed="rId288"/>
                <a:stretch>
                  <a:fillRect/>
                </a:stretch>
              </p:blipFill>
              <p:spPr>
                <a:xfrm>
                  <a:off x="6492622" y="2198053"/>
                  <a:ext cx="59436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2" name="Ink 181">
                  <a:extLst>
                    <a:ext uri="{FF2B5EF4-FFF2-40B4-BE49-F238E27FC236}">
                      <a16:creationId xmlns:a16="http://schemas.microsoft.com/office/drawing/2014/main" id="{E5C4FC15-DB67-CBAA-62C6-A96B967ED0B0}"/>
                    </a:ext>
                  </a:extLst>
                </p14:cNvPr>
                <p14:cNvContentPartPr/>
                <p14:nvPr/>
              </p14:nvContentPartPr>
              <p14:xfrm>
                <a:off x="7066102" y="2179333"/>
                <a:ext cx="270000" cy="194760"/>
              </p14:xfrm>
            </p:contentPart>
          </mc:Choice>
          <mc:Fallback xmlns="">
            <p:pic>
              <p:nvPicPr>
                <p:cNvPr id="182" name="Ink 181">
                  <a:extLst>
                    <a:ext uri="{FF2B5EF4-FFF2-40B4-BE49-F238E27FC236}">
                      <a16:creationId xmlns:a16="http://schemas.microsoft.com/office/drawing/2014/main" id="{E5C4FC15-DB67-CBAA-62C6-A96B967ED0B0}"/>
                    </a:ext>
                  </a:extLst>
                </p:cNvPr>
                <p:cNvPicPr/>
                <p:nvPr/>
              </p:nvPicPr>
              <p:blipFill>
                <a:blip r:embed="rId290"/>
                <a:stretch>
                  <a:fillRect/>
                </a:stretch>
              </p:blipFill>
              <p:spPr>
                <a:xfrm>
                  <a:off x="7059982" y="2173213"/>
                  <a:ext cx="2822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3" name="Ink 182">
                  <a:extLst>
                    <a:ext uri="{FF2B5EF4-FFF2-40B4-BE49-F238E27FC236}">
                      <a16:creationId xmlns:a16="http://schemas.microsoft.com/office/drawing/2014/main" id="{8582BF28-868E-C4B3-D5E7-0C74318A123A}"/>
                    </a:ext>
                  </a:extLst>
                </p14:cNvPr>
                <p14:cNvContentPartPr/>
                <p14:nvPr/>
              </p14:nvContentPartPr>
              <p14:xfrm>
                <a:off x="7317022" y="1961533"/>
                <a:ext cx="612000" cy="420120"/>
              </p14:xfrm>
            </p:contentPart>
          </mc:Choice>
          <mc:Fallback xmlns="">
            <p:pic>
              <p:nvPicPr>
                <p:cNvPr id="183" name="Ink 182">
                  <a:extLst>
                    <a:ext uri="{FF2B5EF4-FFF2-40B4-BE49-F238E27FC236}">
                      <a16:creationId xmlns:a16="http://schemas.microsoft.com/office/drawing/2014/main" id="{8582BF28-868E-C4B3-D5E7-0C74318A123A}"/>
                    </a:ext>
                  </a:extLst>
                </p:cNvPr>
                <p:cNvPicPr/>
                <p:nvPr/>
              </p:nvPicPr>
              <p:blipFill>
                <a:blip r:embed="rId292"/>
                <a:stretch>
                  <a:fillRect/>
                </a:stretch>
              </p:blipFill>
              <p:spPr>
                <a:xfrm>
                  <a:off x="7310902" y="1955413"/>
                  <a:ext cx="62424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4" name="Ink 183">
                  <a:extLst>
                    <a:ext uri="{FF2B5EF4-FFF2-40B4-BE49-F238E27FC236}">
                      <a16:creationId xmlns:a16="http://schemas.microsoft.com/office/drawing/2014/main" id="{CE2E029B-0844-7DE7-568F-A5D0C47050CC}"/>
                    </a:ext>
                  </a:extLst>
                </p14:cNvPr>
                <p14:cNvContentPartPr/>
                <p14:nvPr/>
              </p14:nvContentPartPr>
              <p14:xfrm>
                <a:off x="7883302" y="2105173"/>
                <a:ext cx="144360" cy="290160"/>
              </p14:xfrm>
            </p:contentPart>
          </mc:Choice>
          <mc:Fallback xmlns="">
            <p:pic>
              <p:nvPicPr>
                <p:cNvPr id="184" name="Ink 183">
                  <a:extLst>
                    <a:ext uri="{FF2B5EF4-FFF2-40B4-BE49-F238E27FC236}">
                      <a16:creationId xmlns:a16="http://schemas.microsoft.com/office/drawing/2014/main" id="{CE2E029B-0844-7DE7-568F-A5D0C47050CC}"/>
                    </a:ext>
                  </a:extLst>
                </p:cNvPr>
                <p:cNvPicPr/>
                <p:nvPr/>
              </p:nvPicPr>
              <p:blipFill>
                <a:blip r:embed="rId294"/>
                <a:stretch>
                  <a:fillRect/>
                </a:stretch>
              </p:blipFill>
              <p:spPr>
                <a:xfrm>
                  <a:off x="7877182" y="2099053"/>
                  <a:ext cx="1566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7" name="Ink 186">
                  <a:extLst>
                    <a:ext uri="{FF2B5EF4-FFF2-40B4-BE49-F238E27FC236}">
                      <a16:creationId xmlns:a16="http://schemas.microsoft.com/office/drawing/2014/main" id="{3708FFF3-1EC6-506E-6838-A6A51F7535AE}"/>
                    </a:ext>
                  </a:extLst>
                </p14:cNvPr>
                <p14:cNvContentPartPr/>
                <p14:nvPr/>
              </p14:nvContentPartPr>
              <p14:xfrm>
                <a:off x="8581702" y="2536453"/>
                <a:ext cx="360" cy="360"/>
              </p14:xfrm>
            </p:contentPart>
          </mc:Choice>
          <mc:Fallback xmlns="">
            <p:pic>
              <p:nvPicPr>
                <p:cNvPr id="187" name="Ink 186">
                  <a:extLst>
                    <a:ext uri="{FF2B5EF4-FFF2-40B4-BE49-F238E27FC236}">
                      <a16:creationId xmlns:a16="http://schemas.microsoft.com/office/drawing/2014/main" id="{3708FFF3-1EC6-506E-6838-A6A51F7535AE}"/>
                    </a:ext>
                  </a:extLst>
                </p:cNvPr>
                <p:cNvPicPr/>
                <p:nvPr/>
              </p:nvPicPr>
              <p:blipFill>
                <a:blip r:embed="rId3"/>
                <a:stretch>
                  <a:fillRect/>
                </a:stretch>
              </p:blipFill>
              <p:spPr>
                <a:xfrm>
                  <a:off x="8575582" y="25303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8" name="Ink 187">
                  <a:extLst>
                    <a:ext uri="{FF2B5EF4-FFF2-40B4-BE49-F238E27FC236}">
                      <a16:creationId xmlns:a16="http://schemas.microsoft.com/office/drawing/2014/main" id="{68664B2C-C09C-A64E-0275-5DDF33A6C740}"/>
                    </a:ext>
                  </a:extLst>
                </p14:cNvPr>
                <p14:cNvContentPartPr/>
                <p14:nvPr/>
              </p14:nvContentPartPr>
              <p14:xfrm>
                <a:off x="8402062" y="2478493"/>
                <a:ext cx="66240" cy="59400"/>
              </p14:xfrm>
            </p:contentPart>
          </mc:Choice>
          <mc:Fallback xmlns="">
            <p:pic>
              <p:nvPicPr>
                <p:cNvPr id="188" name="Ink 187">
                  <a:extLst>
                    <a:ext uri="{FF2B5EF4-FFF2-40B4-BE49-F238E27FC236}">
                      <a16:creationId xmlns:a16="http://schemas.microsoft.com/office/drawing/2014/main" id="{68664B2C-C09C-A64E-0275-5DDF33A6C740}"/>
                    </a:ext>
                  </a:extLst>
                </p:cNvPr>
                <p:cNvPicPr/>
                <p:nvPr/>
              </p:nvPicPr>
              <p:blipFill>
                <a:blip r:embed="rId297"/>
                <a:stretch>
                  <a:fillRect/>
                </a:stretch>
              </p:blipFill>
              <p:spPr>
                <a:xfrm>
                  <a:off x="8395942" y="2472373"/>
                  <a:ext cx="7848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0" name="Ink 189">
                  <a:extLst>
                    <a:ext uri="{FF2B5EF4-FFF2-40B4-BE49-F238E27FC236}">
                      <a16:creationId xmlns:a16="http://schemas.microsoft.com/office/drawing/2014/main" id="{76AE7395-79A1-548A-2ACA-750DAF905BB6}"/>
                    </a:ext>
                  </a:extLst>
                </p14:cNvPr>
                <p14:cNvContentPartPr/>
                <p14:nvPr/>
              </p14:nvContentPartPr>
              <p14:xfrm>
                <a:off x="8263822" y="2372293"/>
                <a:ext cx="51840" cy="19440"/>
              </p14:xfrm>
            </p:contentPart>
          </mc:Choice>
          <mc:Fallback xmlns="">
            <p:pic>
              <p:nvPicPr>
                <p:cNvPr id="190" name="Ink 189">
                  <a:extLst>
                    <a:ext uri="{FF2B5EF4-FFF2-40B4-BE49-F238E27FC236}">
                      <a16:creationId xmlns:a16="http://schemas.microsoft.com/office/drawing/2014/main" id="{76AE7395-79A1-548A-2ACA-750DAF905BB6}"/>
                    </a:ext>
                  </a:extLst>
                </p:cNvPr>
                <p:cNvPicPr/>
                <p:nvPr/>
              </p:nvPicPr>
              <p:blipFill>
                <a:blip r:embed="rId299"/>
                <a:stretch>
                  <a:fillRect/>
                </a:stretch>
              </p:blipFill>
              <p:spPr>
                <a:xfrm>
                  <a:off x="8257702" y="2366173"/>
                  <a:ext cx="640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1" name="Ink 190">
                  <a:extLst>
                    <a:ext uri="{FF2B5EF4-FFF2-40B4-BE49-F238E27FC236}">
                      <a16:creationId xmlns:a16="http://schemas.microsoft.com/office/drawing/2014/main" id="{F76B0948-89C0-2B54-D70D-F0A95EE80D59}"/>
                    </a:ext>
                  </a:extLst>
                </p14:cNvPr>
                <p14:cNvContentPartPr/>
                <p14:nvPr/>
              </p14:nvContentPartPr>
              <p14:xfrm>
                <a:off x="8301622" y="2175013"/>
                <a:ext cx="108000" cy="117720"/>
              </p14:xfrm>
            </p:contentPart>
          </mc:Choice>
          <mc:Fallback xmlns="">
            <p:pic>
              <p:nvPicPr>
                <p:cNvPr id="191" name="Ink 190">
                  <a:extLst>
                    <a:ext uri="{FF2B5EF4-FFF2-40B4-BE49-F238E27FC236}">
                      <a16:creationId xmlns:a16="http://schemas.microsoft.com/office/drawing/2014/main" id="{F76B0948-89C0-2B54-D70D-F0A95EE80D59}"/>
                    </a:ext>
                  </a:extLst>
                </p:cNvPr>
                <p:cNvPicPr/>
                <p:nvPr/>
              </p:nvPicPr>
              <p:blipFill>
                <a:blip r:embed="rId301"/>
                <a:stretch>
                  <a:fillRect/>
                </a:stretch>
              </p:blipFill>
              <p:spPr>
                <a:xfrm>
                  <a:off x="8295502" y="2168893"/>
                  <a:ext cx="1202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2" name="Ink 191">
                  <a:extLst>
                    <a:ext uri="{FF2B5EF4-FFF2-40B4-BE49-F238E27FC236}">
                      <a16:creationId xmlns:a16="http://schemas.microsoft.com/office/drawing/2014/main" id="{998A78FF-55F3-E670-0605-CF2109D1AA89}"/>
                    </a:ext>
                  </a:extLst>
                </p14:cNvPr>
                <p14:cNvContentPartPr/>
                <p14:nvPr/>
              </p14:nvContentPartPr>
              <p14:xfrm>
                <a:off x="8409262" y="1964413"/>
                <a:ext cx="275400" cy="510120"/>
              </p14:xfrm>
            </p:contentPart>
          </mc:Choice>
          <mc:Fallback xmlns="">
            <p:pic>
              <p:nvPicPr>
                <p:cNvPr id="192" name="Ink 191">
                  <a:extLst>
                    <a:ext uri="{FF2B5EF4-FFF2-40B4-BE49-F238E27FC236}">
                      <a16:creationId xmlns:a16="http://schemas.microsoft.com/office/drawing/2014/main" id="{998A78FF-55F3-E670-0605-CF2109D1AA89}"/>
                    </a:ext>
                  </a:extLst>
                </p:cNvPr>
                <p:cNvPicPr/>
                <p:nvPr/>
              </p:nvPicPr>
              <p:blipFill>
                <a:blip r:embed="rId303"/>
                <a:stretch>
                  <a:fillRect/>
                </a:stretch>
              </p:blipFill>
              <p:spPr>
                <a:xfrm>
                  <a:off x="8403142" y="1958293"/>
                  <a:ext cx="287640" cy="522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4" name="Ink 193">
                  <a:extLst>
                    <a:ext uri="{FF2B5EF4-FFF2-40B4-BE49-F238E27FC236}">
                      <a16:creationId xmlns:a16="http://schemas.microsoft.com/office/drawing/2014/main" id="{BAFFC4D4-13BF-4587-76E3-71E52C6654BB}"/>
                    </a:ext>
                  </a:extLst>
                </p14:cNvPr>
                <p14:cNvContentPartPr/>
                <p14:nvPr/>
              </p14:nvContentPartPr>
              <p14:xfrm>
                <a:off x="8867182" y="2010133"/>
                <a:ext cx="90360" cy="319320"/>
              </p14:xfrm>
            </p:contentPart>
          </mc:Choice>
          <mc:Fallback xmlns="">
            <p:pic>
              <p:nvPicPr>
                <p:cNvPr id="194" name="Ink 193">
                  <a:extLst>
                    <a:ext uri="{FF2B5EF4-FFF2-40B4-BE49-F238E27FC236}">
                      <a16:creationId xmlns:a16="http://schemas.microsoft.com/office/drawing/2014/main" id="{BAFFC4D4-13BF-4587-76E3-71E52C6654BB}"/>
                    </a:ext>
                  </a:extLst>
                </p:cNvPr>
                <p:cNvPicPr/>
                <p:nvPr/>
              </p:nvPicPr>
              <p:blipFill>
                <a:blip r:embed="rId305"/>
                <a:stretch>
                  <a:fillRect/>
                </a:stretch>
              </p:blipFill>
              <p:spPr>
                <a:xfrm>
                  <a:off x="8861062" y="2004013"/>
                  <a:ext cx="10260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5" name="Ink 194">
                  <a:extLst>
                    <a:ext uri="{FF2B5EF4-FFF2-40B4-BE49-F238E27FC236}">
                      <a16:creationId xmlns:a16="http://schemas.microsoft.com/office/drawing/2014/main" id="{E56B347A-9655-BD55-0F8C-C1A3FCB378CA}"/>
                    </a:ext>
                  </a:extLst>
                </p14:cNvPr>
                <p14:cNvContentPartPr/>
                <p14:nvPr/>
              </p14:nvContentPartPr>
              <p14:xfrm>
                <a:off x="8858542" y="1990693"/>
                <a:ext cx="567720" cy="287280"/>
              </p14:xfrm>
            </p:contentPart>
          </mc:Choice>
          <mc:Fallback xmlns="">
            <p:pic>
              <p:nvPicPr>
                <p:cNvPr id="195" name="Ink 194">
                  <a:extLst>
                    <a:ext uri="{FF2B5EF4-FFF2-40B4-BE49-F238E27FC236}">
                      <a16:creationId xmlns:a16="http://schemas.microsoft.com/office/drawing/2014/main" id="{E56B347A-9655-BD55-0F8C-C1A3FCB378CA}"/>
                    </a:ext>
                  </a:extLst>
                </p:cNvPr>
                <p:cNvPicPr/>
                <p:nvPr/>
              </p:nvPicPr>
              <p:blipFill>
                <a:blip r:embed="rId307"/>
                <a:stretch>
                  <a:fillRect/>
                </a:stretch>
              </p:blipFill>
              <p:spPr>
                <a:xfrm>
                  <a:off x="8852422" y="1984573"/>
                  <a:ext cx="5799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6" name="Ink 195">
                  <a:extLst>
                    <a:ext uri="{FF2B5EF4-FFF2-40B4-BE49-F238E27FC236}">
                      <a16:creationId xmlns:a16="http://schemas.microsoft.com/office/drawing/2014/main" id="{540B671D-0A6A-3650-6FB4-FFBA096BA92D}"/>
                    </a:ext>
                  </a:extLst>
                </p14:cNvPr>
                <p14:cNvContentPartPr/>
                <p14:nvPr/>
              </p14:nvContentPartPr>
              <p14:xfrm>
                <a:off x="9512662" y="2100853"/>
                <a:ext cx="105480" cy="367560"/>
              </p14:xfrm>
            </p:contentPart>
          </mc:Choice>
          <mc:Fallback xmlns="">
            <p:pic>
              <p:nvPicPr>
                <p:cNvPr id="196" name="Ink 195">
                  <a:extLst>
                    <a:ext uri="{FF2B5EF4-FFF2-40B4-BE49-F238E27FC236}">
                      <a16:creationId xmlns:a16="http://schemas.microsoft.com/office/drawing/2014/main" id="{540B671D-0A6A-3650-6FB4-FFBA096BA92D}"/>
                    </a:ext>
                  </a:extLst>
                </p:cNvPr>
                <p:cNvPicPr/>
                <p:nvPr/>
              </p:nvPicPr>
              <p:blipFill>
                <a:blip r:embed="rId309"/>
                <a:stretch>
                  <a:fillRect/>
                </a:stretch>
              </p:blipFill>
              <p:spPr>
                <a:xfrm>
                  <a:off x="9506542" y="2094733"/>
                  <a:ext cx="11772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7" name="Ink 196">
                  <a:extLst>
                    <a:ext uri="{FF2B5EF4-FFF2-40B4-BE49-F238E27FC236}">
                      <a16:creationId xmlns:a16="http://schemas.microsoft.com/office/drawing/2014/main" id="{1501648C-E5AE-5D37-7ECB-69A15A7442CB}"/>
                    </a:ext>
                  </a:extLst>
                </p14:cNvPr>
                <p14:cNvContentPartPr/>
                <p14:nvPr/>
              </p14:nvContentPartPr>
              <p14:xfrm>
                <a:off x="9708142" y="2092933"/>
                <a:ext cx="117360" cy="147600"/>
              </p14:xfrm>
            </p:contentPart>
          </mc:Choice>
          <mc:Fallback xmlns="">
            <p:pic>
              <p:nvPicPr>
                <p:cNvPr id="197" name="Ink 196">
                  <a:extLst>
                    <a:ext uri="{FF2B5EF4-FFF2-40B4-BE49-F238E27FC236}">
                      <a16:creationId xmlns:a16="http://schemas.microsoft.com/office/drawing/2014/main" id="{1501648C-E5AE-5D37-7ECB-69A15A7442CB}"/>
                    </a:ext>
                  </a:extLst>
                </p:cNvPr>
                <p:cNvPicPr/>
                <p:nvPr/>
              </p:nvPicPr>
              <p:blipFill>
                <a:blip r:embed="rId311"/>
                <a:stretch>
                  <a:fillRect/>
                </a:stretch>
              </p:blipFill>
              <p:spPr>
                <a:xfrm>
                  <a:off x="9702022" y="2086813"/>
                  <a:ext cx="1296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8" name="Ink 197">
                  <a:extLst>
                    <a:ext uri="{FF2B5EF4-FFF2-40B4-BE49-F238E27FC236}">
                      <a16:creationId xmlns:a16="http://schemas.microsoft.com/office/drawing/2014/main" id="{32C7F1C9-192F-729F-F02B-1715D6488D6F}"/>
                    </a:ext>
                  </a:extLst>
                </p14:cNvPr>
                <p14:cNvContentPartPr/>
                <p14:nvPr/>
              </p14:nvContentPartPr>
              <p14:xfrm>
                <a:off x="9836302" y="2090413"/>
                <a:ext cx="124560" cy="313920"/>
              </p14:xfrm>
            </p:contentPart>
          </mc:Choice>
          <mc:Fallback xmlns="">
            <p:pic>
              <p:nvPicPr>
                <p:cNvPr id="198" name="Ink 197">
                  <a:extLst>
                    <a:ext uri="{FF2B5EF4-FFF2-40B4-BE49-F238E27FC236}">
                      <a16:creationId xmlns:a16="http://schemas.microsoft.com/office/drawing/2014/main" id="{32C7F1C9-192F-729F-F02B-1715D6488D6F}"/>
                    </a:ext>
                  </a:extLst>
                </p:cNvPr>
                <p:cNvPicPr/>
                <p:nvPr/>
              </p:nvPicPr>
              <p:blipFill>
                <a:blip r:embed="rId313"/>
                <a:stretch>
                  <a:fillRect/>
                </a:stretch>
              </p:blipFill>
              <p:spPr>
                <a:xfrm>
                  <a:off x="9830182" y="2084293"/>
                  <a:ext cx="13680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9" name="Ink 198">
                  <a:extLst>
                    <a:ext uri="{FF2B5EF4-FFF2-40B4-BE49-F238E27FC236}">
                      <a16:creationId xmlns:a16="http://schemas.microsoft.com/office/drawing/2014/main" id="{480FEF0E-4865-EFD9-1C2B-096A1BBD3B65}"/>
                    </a:ext>
                  </a:extLst>
                </p14:cNvPr>
                <p14:cNvContentPartPr/>
                <p14:nvPr/>
              </p14:nvContentPartPr>
              <p14:xfrm>
                <a:off x="10013062" y="1905373"/>
                <a:ext cx="301680" cy="345240"/>
              </p14:xfrm>
            </p:contentPart>
          </mc:Choice>
          <mc:Fallback xmlns="">
            <p:pic>
              <p:nvPicPr>
                <p:cNvPr id="199" name="Ink 198">
                  <a:extLst>
                    <a:ext uri="{FF2B5EF4-FFF2-40B4-BE49-F238E27FC236}">
                      <a16:creationId xmlns:a16="http://schemas.microsoft.com/office/drawing/2014/main" id="{480FEF0E-4865-EFD9-1C2B-096A1BBD3B65}"/>
                    </a:ext>
                  </a:extLst>
                </p:cNvPr>
                <p:cNvPicPr/>
                <p:nvPr/>
              </p:nvPicPr>
              <p:blipFill>
                <a:blip r:embed="rId315"/>
                <a:stretch>
                  <a:fillRect/>
                </a:stretch>
              </p:blipFill>
              <p:spPr>
                <a:xfrm>
                  <a:off x="10006942" y="1899253"/>
                  <a:ext cx="3139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0" name="Ink 199">
                  <a:extLst>
                    <a:ext uri="{FF2B5EF4-FFF2-40B4-BE49-F238E27FC236}">
                      <a16:creationId xmlns:a16="http://schemas.microsoft.com/office/drawing/2014/main" id="{48C19CD7-DB97-345E-F82F-1E368F1B705A}"/>
                    </a:ext>
                  </a:extLst>
                </p14:cNvPr>
                <p14:cNvContentPartPr/>
                <p14:nvPr/>
              </p14:nvContentPartPr>
              <p14:xfrm>
                <a:off x="10368382" y="2049373"/>
                <a:ext cx="192960" cy="202320"/>
              </p14:xfrm>
            </p:contentPart>
          </mc:Choice>
          <mc:Fallback xmlns="">
            <p:pic>
              <p:nvPicPr>
                <p:cNvPr id="200" name="Ink 199">
                  <a:extLst>
                    <a:ext uri="{FF2B5EF4-FFF2-40B4-BE49-F238E27FC236}">
                      <a16:creationId xmlns:a16="http://schemas.microsoft.com/office/drawing/2014/main" id="{48C19CD7-DB97-345E-F82F-1E368F1B705A}"/>
                    </a:ext>
                  </a:extLst>
                </p:cNvPr>
                <p:cNvPicPr/>
                <p:nvPr/>
              </p:nvPicPr>
              <p:blipFill>
                <a:blip r:embed="rId317"/>
                <a:stretch>
                  <a:fillRect/>
                </a:stretch>
              </p:blipFill>
              <p:spPr>
                <a:xfrm>
                  <a:off x="10362262" y="2043253"/>
                  <a:ext cx="20520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1" name="Ink 200">
                  <a:extLst>
                    <a:ext uri="{FF2B5EF4-FFF2-40B4-BE49-F238E27FC236}">
                      <a16:creationId xmlns:a16="http://schemas.microsoft.com/office/drawing/2014/main" id="{796E1B71-5E0E-A602-4D6B-90292FE67038}"/>
                    </a:ext>
                  </a:extLst>
                </p14:cNvPr>
                <p14:cNvContentPartPr/>
                <p14:nvPr/>
              </p14:nvContentPartPr>
              <p14:xfrm>
                <a:off x="10593742" y="1816453"/>
                <a:ext cx="57240" cy="384120"/>
              </p14:xfrm>
            </p:contentPart>
          </mc:Choice>
          <mc:Fallback xmlns="">
            <p:pic>
              <p:nvPicPr>
                <p:cNvPr id="201" name="Ink 200">
                  <a:extLst>
                    <a:ext uri="{FF2B5EF4-FFF2-40B4-BE49-F238E27FC236}">
                      <a16:creationId xmlns:a16="http://schemas.microsoft.com/office/drawing/2014/main" id="{796E1B71-5E0E-A602-4D6B-90292FE67038}"/>
                    </a:ext>
                  </a:extLst>
                </p:cNvPr>
                <p:cNvPicPr/>
                <p:nvPr/>
              </p:nvPicPr>
              <p:blipFill>
                <a:blip r:embed="rId319"/>
                <a:stretch>
                  <a:fillRect/>
                </a:stretch>
              </p:blipFill>
              <p:spPr>
                <a:xfrm>
                  <a:off x="10587622" y="1810333"/>
                  <a:ext cx="6948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2" name="Ink 201">
                  <a:extLst>
                    <a:ext uri="{FF2B5EF4-FFF2-40B4-BE49-F238E27FC236}">
                      <a16:creationId xmlns:a16="http://schemas.microsoft.com/office/drawing/2014/main" id="{EC8C4419-59BF-B919-14B2-4DCDDF4F3FB0}"/>
                    </a:ext>
                  </a:extLst>
                </p14:cNvPr>
                <p14:cNvContentPartPr/>
                <p14:nvPr/>
              </p14:nvContentPartPr>
              <p14:xfrm>
                <a:off x="10623622" y="2015533"/>
                <a:ext cx="194400" cy="84960"/>
              </p14:xfrm>
            </p:contentPart>
          </mc:Choice>
          <mc:Fallback xmlns="">
            <p:pic>
              <p:nvPicPr>
                <p:cNvPr id="202" name="Ink 201">
                  <a:extLst>
                    <a:ext uri="{FF2B5EF4-FFF2-40B4-BE49-F238E27FC236}">
                      <a16:creationId xmlns:a16="http://schemas.microsoft.com/office/drawing/2014/main" id="{EC8C4419-59BF-B919-14B2-4DCDDF4F3FB0}"/>
                    </a:ext>
                  </a:extLst>
                </p:cNvPr>
                <p:cNvPicPr/>
                <p:nvPr/>
              </p:nvPicPr>
              <p:blipFill>
                <a:blip r:embed="rId321"/>
                <a:stretch>
                  <a:fillRect/>
                </a:stretch>
              </p:blipFill>
              <p:spPr>
                <a:xfrm>
                  <a:off x="10617502" y="2009413"/>
                  <a:ext cx="2066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3" name="Ink 202">
                  <a:extLst>
                    <a:ext uri="{FF2B5EF4-FFF2-40B4-BE49-F238E27FC236}">
                      <a16:creationId xmlns:a16="http://schemas.microsoft.com/office/drawing/2014/main" id="{66FBEE9F-E3DC-BBB8-AC86-403E4616FBBF}"/>
                    </a:ext>
                  </a:extLst>
                </p14:cNvPr>
                <p14:cNvContentPartPr/>
                <p14:nvPr/>
              </p14:nvContentPartPr>
              <p14:xfrm>
                <a:off x="10826302" y="1973053"/>
                <a:ext cx="64440" cy="208800"/>
              </p14:xfrm>
            </p:contentPart>
          </mc:Choice>
          <mc:Fallback xmlns="">
            <p:pic>
              <p:nvPicPr>
                <p:cNvPr id="203" name="Ink 202">
                  <a:extLst>
                    <a:ext uri="{FF2B5EF4-FFF2-40B4-BE49-F238E27FC236}">
                      <a16:creationId xmlns:a16="http://schemas.microsoft.com/office/drawing/2014/main" id="{66FBEE9F-E3DC-BBB8-AC86-403E4616FBBF}"/>
                    </a:ext>
                  </a:extLst>
                </p:cNvPr>
                <p:cNvPicPr/>
                <p:nvPr/>
              </p:nvPicPr>
              <p:blipFill>
                <a:blip r:embed="rId323"/>
                <a:stretch>
                  <a:fillRect/>
                </a:stretch>
              </p:blipFill>
              <p:spPr>
                <a:xfrm>
                  <a:off x="10820182" y="1966933"/>
                  <a:ext cx="766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4" name="Ink 203">
                  <a:extLst>
                    <a:ext uri="{FF2B5EF4-FFF2-40B4-BE49-F238E27FC236}">
                      <a16:creationId xmlns:a16="http://schemas.microsoft.com/office/drawing/2014/main" id="{72C4F553-60EA-7726-ECFC-5981CCD40D0D}"/>
                    </a:ext>
                  </a:extLst>
                </p14:cNvPr>
                <p14:cNvContentPartPr/>
                <p14:nvPr/>
              </p14:nvContentPartPr>
              <p14:xfrm>
                <a:off x="10902982" y="1973053"/>
                <a:ext cx="102960" cy="152280"/>
              </p14:xfrm>
            </p:contentPart>
          </mc:Choice>
          <mc:Fallback xmlns="">
            <p:pic>
              <p:nvPicPr>
                <p:cNvPr id="204" name="Ink 203">
                  <a:extLst>
                    <a:ext uri="{FF2B5EF4-FFF2-40B4-BE49-F238E27FC236}">
                      <a16:creationId xmlns:a16="http://schemas.microsoft.com/office/drawing/2014/main" id="{72C4F553-60EA-7726-ECFC-5981CCD40D0D}"/>
                    </a:ext>
                  </a:extLst>
                </p:cNvPr>
                <p:cNvPicPr/>
                <p:nvPr/>
              </p:nvPicPr>
              <p:blipFill>
                <a:blip r:embed="rId325"/>
                <a:stretch>
                  <a:fillRect/>
                </a:stretch>
              </p:blipFill>
              <p:spPr>
                <a:xfrm>
                  <a:off x="10896862" y="1966933"/>
                  <a:ext cx="1152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5" name="Ink 204">
                  <a:extLst>
                    <a:ext uri="{FF2B5EF4-FFF2-40B4-BE49-F238E27FC236}">
                      <a16:creationId xmlns:a16="http://schemas.microsoft.com/office/drawing/2014/main" id="{C87E571C-85F9-E951-E2EE-3770774D41BD}"/>
                    </a:ext>
                  </a:extLst>
                </p14:cNvPr>
                <p14:cNvContentPartPr/>
                <p14:nvPr/>
              </p14:nvContentPartPr>
              <p14:xfrm>
                <a:off x="11054182" y="1954693"/>
                <a:ext cx="192960" cy="206640"/>
              </p14:xfrm>
            </p:contentPart>
          </mc:Choice>
          <mc:Fallback xmlns="">
            <p:pic>
              <p:nvPicPr>
                <p:cNvPr id="205" name="Ink 204">
                  <a:extLst>
                    <a:ext uri="{FF2B5EF4-FFF2-40B4-BE49-F238E27FC236}">
                      <a16:creationId xmlns:a16="http://schemas.microsoft.com/office/drawing/2014/main" id="{C87E571C-85F9-E951-E2EE-3770774D41BD}"/>
                    </a:ext>
                  </a:extLst>
                </p:cNvPr>
                <p:cNvPicPr/>
                <p:nvPr/>
              </p:nvPicPr>
              <p:blipFill>
                <a:blip r:embed="rId327"/>
                <a:stretch>
                  <a:fillRect/>
                </a:stretch>
              </p:blipFill>
              <p:spPr>
                <a:xfrm>
                  <a:off x="11048062" y="1948573"/>
                  <a:ext cx="205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6" name="Ink 205">
                  <a:extLst>
                    <a:ext uri="{FF2B5EF4-FFF2-40B4-BE49-F238E27FC236}">
                      <a16:creationId xmlns:a16="http://schemas.microsoft.com/office/drawing/2014/main" id="{0220698C-1E15-16FF-8EC4-60C51E0D4827}"/>
                    </a:ext>
                  </a:extLst>
                </p14:cNvPr>
                <p14:cNvContentPartPr/>
                <p14:nvPr/>
              </p14:nvContentPartPr>
              <p14:xfrm>
                <a:off x="10652062" y="1645813"/>
                <a:ext cx="20160" cy="6840"/>
              </p14:xfrm>
            </p:contentPart>
          </mc:Choice>
          <mc:Fallback xmlns="">
            <p:pic>
              <p:nvPicPr>
                <p:cNvPr id="206" name="Ink 205">
                  <a:extLst>
                    <a:ext uri="{FF2B5EF4-FFF2-40B4-BE49-F238E27FC236}">
                      <a16:creationId xmlns:a16="http://schemas.microsoft.com/office/drawing/2014/main" id="{0220698C-1E15-16FF-8EC4-60C51E0D4827}"/>
                    </a:ext>
                  </a:extLst>
                </p:cNvPr>
                <p:cNvPicPr/>
                <p:nvPr/>
              </p:nvPicPr>
              <p:blipFill>
                <a:blip r:embed="rId329"/>
                <a:stretch>
                  <a:fillRect/>
                </a:stretch>
              </p:blipFill>
              <p:spPr>
                <a:xfrm>
                  <a:off x="10645942" y="1639693"/>
                  <a:ext cx="324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8" name="Ink 207">
                  <a:extLst>
                    <a:ext uri="{FF2B5EF4-FFF2-40B4-BE49-F238E27FC236}">
                      <a16:creationId xmlns:a16="http://schemas.microsoft.com/office/drawing/2014/main" id="{47BFEBBA-4DD8-D231-E1ED-AF5D67547262}"/>
                    </a:ext>
                  </a:extLst>
                </p14:cNvPr>
                <p14:cNvContentPartPr/>
                <p14:nvPr/>
              </p14:nvContentPartPr>
              <p14:xfrm>
                <a:off x="1058782" y="2945773"/>
                <a:ext cx="102960" cy="290520"/>
              </p14:xfrm>
            </p:contentPart>
          </mc:Choice>
          <mc:Fallback xmlns="">
            <p:pic>
              <p:nvPicPr>
                <p:cNvPr id="208" name="Ink 207">
                  <a:extLst>
                    <a:ext uri="{FF2B5EF4-FFF2-40B4-BE49-F238E27FC236}">
                      <a16:creationId xmlns:a16="http://schemas.microsoft.com/office/drawing/2014/main" id="{47BFEBBA-4DD8-D231-E1ED-AF5D67547262}"/>
                    </a:ext>
                  </a:extLst>
                </p:cNvPr>
                <p:cNvPicPr/>
                <p:nvPr/>
              </p:nvPicPr>
              <p:blipFill>
                <a:blip r:embed="rId331"/>
                <a:stretch>
                  <a:fillRect/>
                </a:stretch>
              </p:blipFill>
              <p:spPr>
                <a:xfrm>
                  <a:off x="1052662" y="2939653"/>
                  <a:ext cx="1152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9" name="Ink 208">
                  <a:extLst>
                    <a:ext uri="{FF2B5EF4-FFF2-40B4-BE49-F238E27FC236}">
                      <a16:creationId xmlns:a16="http://schemas.microsoft.com/office/drawing/2014/main" id="{9C1B0813-4A59-82C0-3C20-081E157CB137}"/>
                    </a:ext>
                  </a:extLst>
                </p14:cNvPr>
                <p14:cNvContentPartPr/>
                <p14:nvPr/>
              </p14:nvContentPartPr>
              <p14:xfrm>
                <a:off x="1077502" y="3072853"/>
                <a:ext cx="194400" cy="55440"/>
              </p14:xfrm>
            </p:contentPart>
          </mc:Choice>
          <mc:Fallback xmlns="">
            <p:pic>
              <p:nvPicPr>
                <p:cNvPr id="209" name="Ink 208">
                  <a:extLst>
                    <a:ext uri="{FF2B5EF4-FFF2-40B4-BE49-F238E27FC236}">
                      <a16:creationId xmlns:a16="http://schemas.microsoft.com/office/drawing/2014/main" id="{9C1B0813-4A59-82C0-3C20-081E157CB137}"/>
                    </a:ext>
                  </a:extLst>
                </p:cNvPr>
                <p:cNvPicPr/>
                <p:nvPr/>
              </p:nvPicPr>
              <p:blipFill>
                <a:blip r:embed="rId333"/>
                <a:stretch>
                  <a:fillRect/>
                </a:stretch>
              </p:blipFill>
              <p:spPr>
                <a:xfrm>
                  <a:off x="1071382" y="3066733"/>
                  <a:ext cx="20664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0" name="Ink 209">
                  <a:extLst>
                    <a:ext uri="{FF2B5EF4-FFF2-40B4-BE49-F238E27FC236}">
                      <a16:creationId xmlns:a16="http://schemas.microsoft.com/office/drawing/2014/main" id="{D1DF1E54-048B-952A-4E8D-DD1219665D99}"/>
                    </a:ext>
                  </a:extLst>
                </p14:cNvPr>
                <p14:cNvContentPartPr/>
                <p14:nvPr/>
              </p14:nvContentPartPr>
              <p14:xfrm>
                <a:off x="1302502" y="3058813"/>
                <a:ext cx="130320" cy="158400"/>
              </p14:xfrm>
            </p:contentPart>
          </mc:Choice>
          <mc:Fallback xmlns="">
            <p:pic>
              <p:nvPicPr>
                <p:cNvPr id="210" name="Ink 209">
                  <a:extLst>
                    <a:ext uri="{FF2B5EF4-FFF2-40B4-BE49-F238E27FC236}">
                      <a16:creationId xmlns:a16="http://schemas.microsoft.com/office/drawing/2014/main" id="{D1DF1E54-048B-952A-4E8D-DD1219665D99}"/>
                    </a:ext>
                  </a:extLst>
                </p:cNvPr>
                <p:cNvPicPr/>
                <p:nvPr/>
              </p:nvPicPr>
              <p:blipFill>
                <a:blip r:embed="rId335"/>
                <a:stretch>
                  <a:fillRect/>
                </a:stretch>
              </p:blipFill>
              <p:spPr>
                <a:xfrm>
                  <a:off x="1296382" y="3052693"/>
                  <a:ext cx="1425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1" name="Ink 210">
                  <a:extLst>
                    <a:ext uri="{FF2B5EF4-FFF2-40B4-BE49-F238E27FC236}">
                      <a16:creationId xmlns:a16="http://schemas.microsoft.com/office/drawing/2014/main" id="{810DE716-B00B-A3F4-DCC9-5AC514596375}"/>
                    </a:ext>
                  </a:extLst>
                </p14:cNvPr>
                <p14:cNvContentPartPr/>
                <p14:nvPr/>
              </p14:nvContentPartPr>
              <p14:xfrm>
                <a:off x="1898662" y="2982853"/>
                <a:ext cx="197280" cy="208080"/>
              </p14:xfrm>
            </p:contentPart>
          </mc:Choice>
          <mc:Fallback xmlns="">
            <p:pic>
              <p:nvPicPr>
                <p:cNvPr id="211" name="Ink 210">
                  <a:extLst>
                    <a:ext uri="{FF2B5EF4-FFF2-40B4-BE49-F238E27FC236}">
                      <a16:creationId xmlns:a16="http://schemas.microsoft.com/office/drawing/2014/main" id="{810DE716-B00B-A3F4-DCC9-5AC514596375}"/>
                    </a:ext>
                  </a:extLst>
                </p:cNvPr>
                <p:cNvPicPr/>
                <p:nvPr/>
              </p:nvPicPr>
              <p:blipFill>
                <a:blip r:embed="rId337"/>
                <a:stretch>
                  <a:fillRect/>
                </a:stretch>
              </p:blipFill>
              <p:spPr>
                <a:xfrm>
                  <a:off x="1892542" y="2976733"/>
                  <a:ext cx="2095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2" name="Ink 211">
                  <a:extLst>
                    <a:ext uri="{FF2B5EF4-FFF2-40B4-BE49-F238E27FC236}">
                      <a16:creationId xmlns:a16="http://schemas.microsoft.com/office/drawing/2014/main" id="{B8E53F4E-EFA6-2CBD-D7E0-A2188F89458B}"/>
                    </a:ext>
                  </a:extLst>
                </p14:cNvPr>
                <p14:cNvContentPartPr/>
                <p14:nvPr/>
              </p14:nvContentPartPr>
              <p14:xfrm>
                <a:off x="2179822" y="2945053"/>
                <a:ext cx="185760" cy="235800"/>
              </p14:xfrm>
            </p:contentPart>
          </mc:Choice>
          <mc:Fallback xmlns="">
            <p:pic>
              <p:nvPicPr>
                <p:cNvPr id="212" name="Ink 211">
                  <a:extLst>
                    <a:ext uri="{FF2B5EF4-FFF2-40B4-BE49-F238E27FC236}">
                      <a16:creationId xmlns:a16="http://schemas.microsoft.com/office/drawing/2014/main" id="{B8E53F4E-EFA6-2CBD-D7E0-A2188F89458B}"/>
                    </a:ext>
                  </a:extLst>
                </p:cNvPr>
                <p:cNvPicPr/>
                <p:nvPr/>
              </p:nvPicPr>
              <p:blipFill>
                <a:blip r:embed="rId339"/>
                <a:stretch>
                  <a:fillRect/>
                </a:stretch>
              </p:blipFill>
              <p:spPr>
                <a:xfrm>
                  <a:off x="2173702" y="2938933"/>
                  <a:ext cx="19800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3" name="Ink 212">
                  <a:extLst>
                    <a:ext uri="{FF2B5EF4-FFF2-40B4-BE49-F238E27FC236}">
                      <a16:creationId xmlns:a16="http://schemas.microsoft.com/office/drawing/2014/main" id="{C589252B-984E-49E3-954D-FD5C9043673F}"/>
                    </a:ext>
                  </a:extLst>
                </p14:cNvPr>
                <p14:cNvContentPartPr/>
                <p14:nvPr/>
              </p14:nvContentPartPr>
              <p14:xfrm>
                <a:off x="2437582" y="2979973"/>
                <a:ext cx="157320" cy="171720"/>
              </p14:xfrm>
            </p:contentPart>
          </mc:Choice>
          <mc:Fallback xmlns="">
            <p:pic>
              <p:nvPicPr>
                <p:cNvPr id="213" name="Ink 212">
                  <a:extLst>
                    <a:ext uri="{FF2B5EF4-FFF2-40B4-BE49-F238E27FC236}">
                      <a16:creationId xmlns:a16="http://schemas.microsoft.com/office/drawing/2014/main" id="{C589252B-984E-49E3-954D-FD5C9043673F}"/>
                    </a:ext>
                  </a:extLst>
                </p:cNvPr>
                <p:cNvPicPr/>
                <p:nvPr/>
              </p:nvPicPr>
              <p:blipFill>
                <a:blip r:embed="rId341"/>
                <a:stretch>
                  <a:fillRect/>
                </a:stretch>
              </p:blipFill>
              <p:spPr>
                <a:xfrm>
                  <a:off x="2431462" y="2973853"/>
                  <a:ext cx="1695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4" name="Ink 213">
                  <a:extLst>
                    <a:ext uri="{FF2B5EF4-FFF2-40B4-BE49-F238E27FC236}">
                      <a16:creationId xmlns:a16="http://schemas.microsoft.com/office/drawing/2014/main" id="{69C76BEA-3864-C1AB-82CB-AD73197D406D}"/>
                    </a:ext>
                  </a:extLst>
                </p14:cNvPr>
                <p14:cNvContentPartPr/>
                <p14:nvPr/>
              </p14:nvContentPartPr>
              <p14:xfrm>
                <a:off x="2628742" y="2929213"/>
                <a:ext cx="221400" cy="192240"/>
              </p14:xfrm>
            </p:contentPart>
          </mc:Choice>
          <mc:Fallback xmlns="">
            <p:pic>
              <p:nvPicPr>
                <p:cNvPr id="214" name="Ink 213">
                  <a:extLst>
                    <a:ext uri="{FF2B5EF4-FFF2-40B4-BE49-F238E27FC236}">
                      <a16:creationId xmlns:a16="http://schemas.microsoft.com/office/drawing/2014/main" id="{69C76BEA-3864-C1AB-82CB-AD73197D406D}"/>
                    </a:ext>
                  </a:extLst>
                </p:cNvPr>
                <p:cNvPicPr/>
                <p:nvPr/>
              </p:nvPicPr>
              <p:blipFill>
                <a:blip r:embed="rId343"/>
                <a:stretch>
                  <a:fillRect/>
                </a:stretch>
              </p:blipFill>
              <p:spPr>
                <a:xfrm>
                  <a:off x="2622622" y="2923093"/>
                  <a:ext cx="2336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5" name="Ink 214">
                  <a:extLst>
                    <a:ext uri="{FF2B5EF4-FFF2-40B4-BE49-F238E27FC236}">
                      <a16:creationId xmlns:a16="http://schemas.microsoft.com/office/drawing/2014/main" id="{AF8D89F0-AEE5-E7A6-D604-8C1D21B8EE68}"/>
                    </a:ext>
                  </a:extLst>
                </p14:cNvPr>
                <p14:cNvContentPartPr/>
                <p14:nvPr/>
              </p14:nvContentPartPr>
              <p14:xfrm>
                <a:off x="2865622" y="2759653"/>
                <a:ext cx="77400" cy="340560"/>
              </p14:xfrm>
            </p:contentPart>
          </mc:Choice>
          <mc:Fallback xmlns="">
            <p:pic>
              <p:nvPicPr>
                <p:cNvPr id="215" name="Ink 214">
                  <a:extLst>
                    <a:ext uri="{FF2B5EF4-FFF2-40B4-BE49-F238E27FC236}">
                      <a16:creationId xmlns:a16="http://schemas.microsoft.com/office/drawing/2014/main" id="{AF8D89F0-AEE5-E7A6-D604-8C1D21B8EE68}"/>
                    </a:ext>
                  </a:extLst>
                </p:cNvPr>
                <p:cNvPicPr/>
                <p:nvPr/>
              </p:nvPicPr>
              <p:blipFill>
                <a:blip r:embed="rId345"/>
                <a:stretch>
                  <a:fillRect/>
                </a:stretch>
              </p:blipFill>
              <p:spPr>
                <a:xfrm>
                  <a:off x="2859502" y="2753533"/>
                  <a:ext cx="896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6" name="Ink 215">
                  <a:extLst>
                    <a:ext uri="{FF2B5EF4-FFF2-40B4-BE49-F238E27FC236}">
                      <a16:creationId xmlns:a16="http://schemas.microsoft.com/office/drawing/2014/main" id="{44E82A6F-33D6-1F25-6D4A-A45E101C76E3}"/>
                    </a:ext>
                  </a:extLst>
                </p14:cNvPr>
                <p14:cNvContentPartPr/>
                <p14:nvPr/>
              </p14:nvContentPartPr>
              <p14:xfrm>
                <a:off x="2891182" y="2954773"/>
                <a:ext cx="164160" cy="22320"/>
              </p14:xfrm>
            </p:contentPart>
          </mc:Choice>
          <mc:Fallback xmlns="">
            <p:pic>
              <p:nvPicPr>
                <p:cNvPr id="216" name="Ink 215">
                  <a:extLst>
                    <a:ext uri="{FF2B5EF4-FFF2-40B4-BE49-F238E27FC236}">
                      <a16:creationId xmlns:a16="http://schemas.microsoft.com/office/drawing/2014/main" id="{44E82A6F-33D6-1F25-6D4A-A45E101C76E3}"/>
                    </a:ext>
                  </a:extLst>
                </p:cNvPr>
                <p:cNvPicPr/>
                <p:nvPr/>
              </p:nvPicPr>
              <p:blipFill>
                <a:blip r:embed="rId347"/>
                <a:stretch>
                  <a:fillRect/>
                </a:stretch>
              </p:blipFill>
              <p:spPr>
                <a:xfrm>
                  <a:off x="2885062" y="2948653"/>
                  <a:ext cx="1764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7" name="Ink 216">
                  <a:extLst>
                    <a:ext uri="{FF2B5EF4-FFF2-40B4-BE49-F238E27FC236}">
                      <a16:creationId xmlns:a16="http://schemas.microsoft.com/office/drawing/2014/main" id="{65A354B4-08CD-0E10-5F1F-EAA44C984E45}"/>
                    </a:ext>
                  </a:extLst>
                </p14:cNvPr>
                <p14:cNvContentPartPr/>
                <p14:nvPr/>
              </p14:nvContentPartPr>
              <p14:xfrm>
                <a:off x="3023302" y="2906173"/>
                <a:ext cx="248760" cy="178200"/>
              </p14:xfrm>
            </p:contentPart>
          </mc:Choice>
          <mc:Fallback xmlns="">
            <p:pic>
              <p:nvPicPr>
                <p:cNvPr id="217" name="Ink 216">
                  <a:extLst>
                    <a:ext uri="{FF2B5EF4-FFF2-40B4-BE49-F238E27FC236}">
                      <a16:creationId xmlns:a16="http://schemas.microsoft.com/office/drawing/2014/main" id="{65A354B4-08CD-0E10-5F1F-EAA44C984E45}"/>
                    </a:ext>
                  </a:extLst>
                </p:cNvPr>
                <p:cNvPicPr/>
                <p:nvPr/>
              </p:nvPicPr>
              <p:blipFill>
                <a:blip r:embed="rId349"/>
                <a:stretch>
                  <a:fillRect/>
                </a:stretch>
              </p:blipFill>
              <p:spPr>
                <a:xfrm>
                  <a:off x="3017182" y="2900053"/>
                  <a:ext cx="2610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8" name="Ink 217">
                  <a:extLst>
                    <a:ext uri="{FF2B5EF4-FFF2-40B4-BE49-F238E27FC236}">
                      <a16:creationId xmlns:a16="http://schemas.microsoft.com/office/drawing/2014/main" id="{78F05969-BCEA-A593-DE12-E97F78F04225}"/>
                    </a:ext>
                  </a:extLst>
                </p14:cNvPr>
                <p14:cNvContentPartPr/>
                <p14:nvPr/>
              </p14:nvContentPartPr>
              <p14:xfrm>
                <a:off x="3842662" y="2791333"/>
                <a:ext cx="101160" cy="304560"/>
              </p14:xfrm>
            </p:contentPart>
          </mc:Choice>
          <mc:Fallback xmlns="">
            <p:pic>
              <p:nvPicPr>
                <p:cNvPr id="218" name="Ink 217">
                  <a:extLst>
                    <a:ext uri="{FF2B5EF4-FFF2-40B4-BE49-F238E27FC236}">
                      <a16:creationId xmlns:a16="http://schemas.microsoft.com/office/drawing/2014/main" id="{78F05969-BCEA-A593-DE12-E97F78F04225}"/>
                    </a:ext>
                  </a:extLst>
                </p:cNvPr>
                <p:cNvPicPr/>
                <p:nvPr/>
              </p:nvPicPr>
              <p:blipFill>
                <a:blip r:embed="rId351"/>
                <a:stretch>
                  <a:fillRect/>
                </a:stretch>
              </p:blipFill>
              <p:spPr>
                <a:xfrm>
                  <a:off x="3836542" y="2785213"/>
                  <a:ext cx="1134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9" name="Ink 218">
                  <a:extLst>
                    <a:ext uri="{FF2B5EF4-FFF2-40B4-BE49-F238E27FC236}">
                      <a16:creationId xmlns:a16="http://schemas.microsoft.com/office/drawing/2014/main" id="{47D7F46A-C315-0ED7-9CBC-72321D6F7712}"/>
                    </a:ext>
                  </a:extLst>
                </p14:cNvPr>
                <p14:cNvContentPartPr/>
                <p14:nvPr/>
              </p14:nvContentPartPr>
              <p14:xfrm>
                <a:off x="3813862" y="2802133"/>
                <a:ext cx="546480" cy="244080"/>
              </p14:xfrm>
            </p:contentPart>
          </mc:Choice>
          <mc:Fallback xmlns="">
            <p:pic>
              <p:nvPicPr>
                <p:cNvPr id="219" name="Ink 218">
                  <a:extLst>
                    <a:ext uri="{FF2B5EF4-FFF2-40B4-BE49-F238E27FC236}">
                      <a16:creationId xmlns:a16="http://schemas.microsoft.com/office/drawing/2014/main" id="{47D7F46A-C315-0ED7-9CBC-72321D6F7712}"/>
                    </a:ext>
                  </a:extLst>
                </p:cNvPr>
                <p:cNvPicPr/>
                <p:nvPr/>
              </p:nvPicPr>
              <p:blipFill>
                <a:blip r:embed="rId353"/>
                <a:stretch>
                  <a:fillRect/>
                </a:stretch>
              </p:blipFill>
              <p:spPr>
                <a:xfrm>
                  <a:off x="3807742" y="2796013"/>
                  <a:ext cx="5587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0" name="Ink 219">
                  <a:extLst>
                    <a:ext uri="{FF2B5EF4-FFF2-40B4-BE49-F238E27FC236}">
                      <a16:creationId xmlns:a16="http://schemas.microsoft.com/office/drawing/2014/main" id="{224BBE62-9E9F-915C-7091-904932E259AC}"/>
                    </a:ext>
                  </a:extLst>
                </p14:cNvPr>
                <p14:cNvContentPartPr/>
                <p14:nvPr/>
              </p14:nvContentPartPr>
              <p14:xfrm>
                <a:off x="4838782" y="2786653"/>
                <a:ext cx="198720" cy="172440"/>
              </p14:xfrm>
            </p:contentPart>
          </mc:Choice>
          <mc:Fallback xmlns="">
            <p:pic>
              <p:nvPicPr>
                <p:cNvPr id="220" name="Ink 219">
                  <a:extLst>
                    <a:ext uri="{FF2B5EF4-FFF2-40B4-BE49-F238E27FC236}">
                      <a16:creationId xmlns:a16="http://schemas.microsoft.com/office/drawing/2014/main" id="{224BBE62-9E9F-915C-7091-904932E259AC}"/>
                    </a:ext>
                  </a:extLst>
                </p:cNvPr>
                <p:cNvPicPr/>
                <p:nvPr/>
              </p:nvPicPr>
              <p:blipFill>
                <a:blip r:embed="rId355"/>
                <a:stretch>
                  <a:fillRect/>
                </a:stretch>
              </p:blipFill>
              <p:spPr>
                <a:xfrm>
                  <a:off x="4832662" y="2780533"/>
                  <a:ext cx="2109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1" name="Ink 220">
                  <a:extLst>
                    <a:ext uri="{FF2B5EF4-FFF2-40B4-BE49-F238E27FC236}">
                      <a16:creationId xmlns:a16="http://schemas.microsoft.com/office/drawing/2014/main" id="{595BD125-6A95-0CEB-43D7-DF7166C5C5FA}"/>
                    </a:ext>
                  </a:extLst>
                </p14:cNvPr>
                <p14:cNvContentPartPr/>
                <p14:nvPr/>
              </p14:nvContentPartPr>
              <p14:xfrm>
                <a:off x="5119582" y="2784133"/>
                <a:ext cx="185760" cy="147960"/>
              </p14:xfrm>
            </p:contentPart>
          </mc:Choice>
          <mc:Fallback xmlns="">
            <p:pic>
              <p:nvPicPr>
                <p:cNvPr id="221" name="Ink 220">
                  <a:extLst>
                    <a:ext uri="{FF2B5EF4-FFF2-40B4-BE49-F238E27FC236}">
                      <a16:creationId xmlns:a16="http://schemas.microsoft.com/office/drawing/2014/main" id="{595BD125-6A95-0CEB-43D7-DF7166C5C5FA}"/>
                    </a:ext>
                  </a:extLst>
                </p:cNvPr>
                <p:cNvPicPr/>
                <p:nvPr/>
              </p:nvPicPr>
              <p:blipFill>
                <a:blip r:embed="rId357"/>
                <a:stretch>
                  <a:fillRect/>
                </a:stretch>
              </p:blipFill>
              <p:spPr>
                <a:xfrm>
                  <a:off x="5113462" y="2778013"/>
                  <a:ext cx="198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22" name="Ink 221">
                  <a:extLst>
                    <a:ext uri="{FF2B5EF4-FFF2-40B4-BE49-F238E27FC236}">
                      <a16:creationId xmlns:a16="http://schemas.microsoft.com/office/drawing/2014/main" id="{4A582289-8090-1ADF-34E6-D5E28FF0CF8D}"/>
                    </a:ext>
                  </a:extLst>
                </p14:cNvPr>
                <p14:cNvContentPartPr/>
                <p14:nvPr/>
              </p14:nvContentPartPr>
              <p14:xfrm>
                <a:off x="5328022" y="2752093"/>
                <a:ext cx="164160" cy="70920"/>
              </p14:xfrm>
            </p:contentPart>
          </mc:Choice>
          <mc:Fallback xmlns="">
            <p:pic>
              <p:nvPicPr>
                <p:cNvPr id="222" name="Ink 221">
                  <a:extLst>
                    <a:ext uri="{FF2B5EF4-FFF2-40B4-BE49-F238E27FC236}">
                      <a16:creationId xmlns:a16="http://schemas.microsoft.com/office/drawing/2014/main" id="{4A582289-8090-1ADF-34E6-D5E28FF0CF8D}"/>
                    </a:ext>
                  </a:extLst>
                </p:cNvPr>
                <p:cNvPicPr/>
                <p:nvPr/>
              </p:nvPicPr>
              <p:blipFill>
                <a:blip r:embed="rId359"/>
                <a:stretch>
                  <a:fillRect/>
                </a:stretch>
              </p:blipFill>
              <p:spPr>
                <a:xfrm>
                  <a:off x="5321902" y="2745973"/>
                  <a:ext cx="176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3" name="Ink 222">
                  <a:extLst>
                    <a:ext uri="{FF2B5EF4-FFF2-40B4-BE49-F238E27FC236}">
                      <a16:creationId xmlns:a16="http://schemas.microsoft.com/office/drawing/2014/main" id="{A5AD1D71-34BB-9029-D5BA-0AA592A404C5}"/>
                    </a:ext>
                  </a:extLst>
                </p14:cNvPr>
                <p14:cNvContentPartPr/>
                <p14:nvPr/>
              </p14:nvContentPartPr>
              <p14:xfrm>
                <a:off x="5330902" y="2716093"/>
                <a:ext cx="92880" cy="240480"/>
              </p14:xfrm>
            </p:contentPart>
          </mc:Choice>
          <mc:Fallback xmlns="">
            <p:pic>
              <p:nvPicPr>
                <p:cNvPr id="223" name="Ink 222">
                  <a:extLst>
                    <a:ext uri="{FF2B5EF4-FFF2-40B4-BE49-F238E27FC236}">
                      <a16:creationId xmlns:a16="http://schemas.microsoft.com/office/drawing/2014/main" id="{A5AD1D71-34BB-9029-D5BA-0AA592A404C5}"/>
                    </a:ext>
                  </a:extLst>
                </p:cNvPr>
                <p:cNvPicPr/>
                <p:nvPr/>
              </p:nvPicPr>
              <p:blipFill>
                <a:blip r:embed="rId361"/>
                <a:stretch>
                  <a:fillRect/>
                </a:stretch>
              </p:blipFill>
              <p:spPr>
                <a:xfrm>
                  <a:off x="5324782" y="2709973"/>
                  <a:ext cx="1051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4" name="Ink 223">
                  <a:extLst>
                    <a:ext uri="{FF2B5EF4-FFF2-40B4-BE49-F238E27FC236}">
                      <a16:creationId xmlns:a16="http://schemas.microsoft.com/office/drawing/2014/main" id="{3D1931AA-C466-C399-A6C9-E0264277B959}"/>
                    </a:ext>
                  </a:extLst>
                </p14:cNvPr>
                <p14:cNvContentPartPr/>
                <p14:nvPr/>
              </p14:nvContentPartPr>
              <p14:xfrm>
                <a:off x="5644462" y="2657413"/>
                <a:ext cx="112680" cy="246240"/>
              </p14:xfrm>
            </p:contentPart>
          </mc:Choice>
          <mc:Fallback xmlns="">
            <p:pic>
              <p:nvPicPr>
                <p:cNvPr id="224" name="Ink 223">
                  <a:extLst>
                    <a:ext uri="{FF2B5EF4-FFF2-40B4-BE49-F238E27FC236}">
                      <a16:creationId xmlns:a16="http://schemas.microsoft.com/office/drawing/2014/main" id="{3D1931AA-C466-C399-A6C9-E0264277B959}"/>
                    </a:ext>
                  </a:extLst>
                </p:cNvPr>
                <p:cNvPicPr/>
                <p:nvPr/>
              </p:nvPicPr>
              <p:blipFill>
                <a:blip r:embed="rId363"/>
                <a:stretch>
                  <a:fillRect/>
                </a:stretch>
              </p:blipFill>
              <p:spPr>
                <a:xfrm>
                  <a:off x="5638342" y="2651293"/>
                  <a:ext cx="1249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5" name="Ink 224">
                  <a:extLst>
                    <a:ext uri="{FF2B5EF4-FFF2-40B4-BE49-F238E27FC236}">
                      <a16:creationId xmlns:a16="http://schemas.microsoft.com/office/drawing/2014/main" id="{30614835-083F-30A9-B9A5-713DDC2035A6}"/>
                    </a:ext>
                  </a:extLst>
                </p14:cNvPr>
                <p14:cNvContentPartPr/>
                <p14:nvPr/>
              </p14:nvContentPartPr>
              <p14:xfrm>
                <a:off x="5667502" y="2766133"/>
                <a:ext cx="360" cy="360"/>
              </p14:xfrm>
            </p:contentPart>
          </mc:Choice>
          <mc:Fallback xmlns="">
            <p:pic>
              <p:nvPicPr>
                <p:cNvPr id="225" name="Ink 224">
                  <a:extLst>
                    <a:ext uri="{FF2B5EF4-FFF2-40B4-BE49-F238E27FC236}">
                      <a16:creationId xmlns:a16="http://schemas.microsoft.com/office/drawing/2014/main" id="{30614835-083F-30A9-B9A5-713DDC2035A6}"/>
                    </a:ext>
                  </a:extLst>
                </p:cNvPr>
                <p:cNvPicPr/>
                <p:nvPr/>
              </p:nvPicPr>
              <p:blipFill>
                <a:blip r:embed="rId3"/>
                <a:stretch>
                  <a:fillRect/>
                </a:stretch>
              </p:blipFill>
              <p:spPr>
                <a:xfrm>
                  <a:off x="5661382" y="27600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26" name="Ink 225">
                  <a:extLst>
                    <a:ext uri="{FF2B5EF4-FFF2-40B4-BE49-F238E27FC236}">
                      <a16:creationId xmlns:a16="http://schemas.microsoft.com/office/drawing/2014/main" id="{5F530BEB-9605-E526-AEB3-7A0C68F4B781}"/>
                    </a:ext>
                  </a:extLst>
                </p14:cNvPr>
                <p14:cNvContentPartPr/>
                <p14:nvPr/>
              </p14:nvContentPartPr>
              <p14:xfrm>
                <a:off x="5589022" y="2744173"/>
                <a:ext cx="311040" cy="41400"/>
              </p14:xfrm>
            </p:contentPart>
          </mc:Choice>
          <mc:Fallback xmlns="">
            <p:pic>
              <p:nvPicPr>
                <p:cNvPr id="226" name="Ink 225">
                  <a:extLst>
                    <a:ext uri="{FF2B5EF4-FFF2-40B4-BE49-F238E27FC236}">
                      <a16:creationId xmlns:a16="http://schemas.microsoft.com/office/drawing/2014/main" id="{5F530BEB-9605-E526-AEB3-7A0C68F4B781}"/>
                    </a:ext>
                  </a:extLst>
                </p:cNvPr>
                <p:cNvPicPr/>
                <p:nvPr/>
              </p:nvPicPr>
              <p:blipFill>
                <a:blip r:embed="rId366"/>
                <a:stretch>
                  <a:fillRect/>
                </a:stretch>
              </p:blipFill>
              <p:spPr>
                <a:xfrm>
                  <a:off x="5582902" y="2738053"/>
                  <a:ext cx="3232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27" name="Ink 226">
                  <a:extLst>
                    <a:ext uri="{FF2B5EF4-FFF2-40B4-BE49-F238E27FC236}">
                      <a16:creationId xmlns:a16="http://schemas.microsoft.com/office/drawing/2014/main" id="{8B558B0B-9ECA-CBE7-EB46-B46052B05862}"/>
                    </a:ext>
                  </a:extLst>
                </p14:cNvPr>
                <p14:cNvContentPartPr/>
                <p14:nvPr/>
              </p14:nvContentPartPr>
              <p14:xfrm>
                <a:off x="6207862" y="2641213"/>
                <a:ext cx="452520" cy="412560"/>
              </p14:xfrm>
            </p:contentPart>
          </mc:Choice>
          <mc:Fallback xmlns="">
            <p:pic>
              <p:nvPicPr>
                <p:cNvPr id="227" name="Ink 226">
                  <a:extLst>
                    <a:ext uri="{FF2B5EF4-FFF2-40B4-BE49-F238E27FC236}">
                      <a16:creationId xmlns:a16="http://schemas.microsoft.com/office/drawing/2014/main" id="{8B558B0B-9ECA-CBE7-EB46-B46052B05862}"/>
                    </a:ext>
                  </a:extLst>
                </p:cNvPr>
                <p:cNvPicPr/>
                <p:nvPr/>
              </p:nvPicPr>
              <p:blipFill>
                <a:blip r:embed="rId368"/>
                <a:stretch>
                  <a:fillRect/>
                </a:stretch>
              </p:blipFill>
              <p:spPr>
                <a:xfrm>
                  <a:off x="6201742" y="2635093"/>
                  <a:ext cx="46476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28" name="Ink 227">
                  <a:extLst>
                    <a:ext uri="{FF2B5EF4-FFF2-40B4-BE49-F238E27FC236}">
                      <a16:creationId xmlns:a16="http://schemas.microsoft.com/office/drawing/2014/main" id="{8ACBD910-C17F-EA2F-A931-C9C8205D61A9}"/>
                    </a:ext>
                  </a:extLst>
                </p14:cNvPr>
                <p14:cNvContentPartPr/>
                <p14:nvPr/>
              </p14:nvContentPartPr>
              <p14:xfrm>
                <a:off x="6693862" y="2630773"/>
                <a:ext cx="493560" cy="200160"/>
              </p14:xfrm>
            </p:contentPart>
          </mc:Choice>
          <mc:Fallback xmlns="">
            <p:pic>
              <p:nvPicPr>
                <p:cNvPr id="228" name="Ink 227">
                  <a:extLst>
                    <a:ext uri="{FF2B5EF4-FFF2-40B4-BE49-F238E27FC236}">
                      <a16:creationId xmlns:a16="http://schemas.microsoft.com/office/drawing/2014/main" id="{8ACBD910-C17F-EA2F-A931-C9C8205D61A9}"/>
                    </a:ext>
                  </a:extLst>
                </p:cNvPr>
                <p:cNvPicPr/>
                <p:nvPr/>
              </p:nvPicPr>
              <p:blipFill>
                <a:blip r:embed="rId370"/>
                <a:stretch>
                  <a:fillRect/>
                </a:stretch>
              </p:blipFill>
              <p:spPr>
                <a:xfrm>
                  <a:off x="6687742" y="2624653"/>
                  <a:ext cx="5058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29" name="Ink 228">
                  <a:extLst>
                    <a:ext uri="{FF2B5EF4-FFF2-40B4-BE49-F238E27FC236}">
                      <a16:creationId xmlns:a16="http://schemas.microsoft.com/office/drawing/2014/main" id="{3020D56F-E5C4-C0C9-BE63-A491C9638134}"/>
                    </a:ext>
                  </a:extLst>
                </p14:cNvPr>
                <p14:cNvContentPartPr/>
                <p14:nvPr/>
              </p14:nvContentPartPr>
              <p14:xfrm>
                <a:off x="7187422" y="2592973"/>
                <a:ext cx="158760" cy="189000"/>
              </p14:xfrm>
            </p:contentPart>
          </mc:Choice>
          <mc:Fallback xmlns="">
            <p:pic>
              <p:nvPicPr>
                <p:cNvPr id="229" name="Ink 228">
                  <a:extLst>
                    <a:ext uri="{FF2B5EF4-FFF2-40B4-BE49-F238E27FC236}">
                      <a16:creationId xmlns:a16="http://schemas.microsoft.com/office/drawing/2014/main" id="{3020D56F-E5C4-C0C9-BE63-A491C9638134}"/>
                    </a:ext>
                  </a:extLst>
                </p:cNvPr>
                <p:cNvPicPr/>
                <p:nvPr/>
              </p:nvPicPr>
              <p:blipFill>
                <a:blip r:embed="rId372"/>
                <a:stretch>
                  <a:fillRect/>
                </a:stretch>
              </p:blipFill>
              <p:spPr>
                <a:xfrm>
                  <a:off x="7181302" y="2586853"/>
                  <a:ext cx="1710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0" name="Ink 229">
                  <a:extLst>
                    <a:ext uri="{FF2B5EF4-FFF2-40B4-BE49-F238E27FC236}">
                      <a16:creationId xmlns:a16="http://schemas.microsoft.com/office/drawing/2014/main" id="{2572D0B9-1537-622C-7394-8CA0153ECF52}"/>
                    </a:ext>
                  </a:extLst>
                </p14:cNvPr>
                <p14:cNvContentPartPr/>
                <p14:nvPr/>
              </p14:nvContentPartPr>
              <p14:xfrm>
                <a:off x="7359862" y="2424853"/>
                <a:ext cx="366840" cy="342720"/>
              </p14:xfrm>
            </p:contentPart>
          </mc:Choice>
          <mc:Fallback xmlns="">
            <p:pic>
              <p:nvPicPr>
                <p:cNvPr id="230" name="Ink 229">
                  <a:extLst>
                    <a:ext uri="{FF2B5EF4-FFF2-40B4-BE49-F238E27FC236}">
                      <a16:creationId xmlns:a16="http://schemas.microsoft.com/office/drawing/2014/main" id="{2572D0B9-1537-622C-7394-8CA0153ECF52}"/>
                    </a:ext>
                  </a:extLst>
                </p:cNvPr>
                <p:cNvPicPr/>
                <p:nvPr/>
              </p:nvPicPr>
              <p:blipFill>
                <a:blip r:embed="rId374"/>
                <a:stretch>
                  <a:fillRect/>
                </a:stretch>
              </p:blipFill>
              <p:spPr>
                <a:xfrm>
                  <a:off x="7353742" y="2418733"/>
                  <a:ext cx="37908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1" name="Ink 230">
                  <a:extLst>
                    <a:ext uri="{FF2B5EF4-FFF2-40B4-BE49-F238E27FC236}">
                      <a16:creationId xmlns:a16="http://schemas.microsoft.com/office/drawing/2014/main" id="{AE4263CC-CF46-3006-C665-2AEFBE899A1C}"/>
                    </a:ext>
                  </a:extLst>
                </p14:cNvPr>
                <p14:cNvContentPartPr/>
                <p14:nvPr/>
              </p14:nvContentPartPr>
              <p14:xfrm>
                <a:off x="7659382" y="2582533"/>
                <a:ext cx="207000" cy="176760"/>
              </p14:xfrm>
            </p:contentPart>
          </mc:Choice>
          <mc:Fallback xmlns="">
            <p:pic>
              <p:nvPicPr>
                <p:cNvPr id="231" name="Ink 230">
                  <a:extLst>
                    <a:ext uri="{FF2B5EF4-FFF2-40B4-BE49-F238E27FC236}">
                      <a16:creationId xmlns:a16="http://schemas.microsoft.com/office/drawing/2014/main" id="{AE4263CC-CF46-3006-C665-2AEFBE899A1C}"/>
                    </a:ext>
                  </a:extLst>
                </p:cNvPr>
                <p:cNvPicPr/>
                <p:nvPr/>
              </p:nvPicPr>
              <p:blipFill>
                <a:blip r:embed="rId376"/>
                <a:stretch>
                  <a:fillRect/>
                </a:stretch>
              </p:blipFill>
              <p:spPr>
                <a:xfrm>
                  <a:off x="7653262" y="2576413"/>
                  <a:ext cx="219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2" name="Ink 231">
                  <a:extLst>
                    <a:ext uri="{FF2B5EF4-FFF2-40B4-BE49-F238E27FC236}">
                      <a16:creationId xmlns:a16="http://schemas.microsoft.com/office/drawing/2014/main" id="{F87352E7-7315-FB2E-D872-24DC1C618C56}"/>
                    </a:ext>
                  </a:extLst>
                </p14:cNvPr>
                <p14:cNvContentPartPr/>
                <p14:nvPr/>
              </p14:nvContentPartPr>
              <p14:xfrm>
                <a:off x="7893022" y="2573893"/>
                <a:ext cx="102960" cy="132840"/>
              </p14:xfrm>
            </p:contentPart>
          </mc:Choice>
          <mc:Fallback xmlns="">
            <p:pic>
              <p:nvPicPr>
                <p:cNvPr id="232" name="Ink 231">
                  <a:extLst>
                    <a:ext uri="{FF2B5EF4-FFF2-40B4-BE49-F238E27FC236}">
                      <a16:creationId xmlns:a16="http://schemas.microsoft.com/office/drawing/2014/main" id="{F87352E7-7315-FB2E-D872-24DC1C618C56}"/>
                    </a:ext>
                  </a:extLst>
                </p:cNvPr>
                <p:cNvPicPr/>
                <p:nvPr/>
              </p:nvPicPr>
              <p:blipFill>
                <a:blip r:embed="rId378"/>
                <a:stretch>
                  <a:fillRect/>
                </a:stretch>
              </p:blipFill>
              <p:spPr>
                <a:xfrm>
                  <a:off x="7886902" y="2567773"/>
                  <a:ext cx="1152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3" name="Ink 232">
                  <a:extLst>
                    <a:ext uri="{FF2B5EF4-FFF2-40B4-BE49-F238E27FC236}">
                      <a16:creationId xmlns:a16="http://schemas.microsoft.com/office/drawing/2014/main" id="{AC1A2F52-36B4-598E-9EE8-A8C0F73E0190}"/>
                    </a:ext>
                  </a:extLst>
                </p14:cNvPr>
                <p14:cNvContentPartPr/>
                <p14:nvPr/>
              </p14:nvContentPartPr>
              <p14:xfrm>
                <a:off x="7948822" y="2671093"/>
                <a:ext cx="360" cy="360"/>
              </p14:xfrm>
            </p:contentPart>
          </mc:Choice>
          <mc:Fallback xmlns="">
            <p:pic>
              <p:nvPicPr>
                <p:cNvPr id="233" name="Ink 232">
                  <a:extLst>
                    <a:ext uri="{FF2B5EF4-FFF2-40B4-BE49-F238E27FC236}">
                      <a16:creationId xmlns:a16="http://schemas.microsoft.com/office/drawing/2014/main" id="{AC1A2F52-36B4-598E-9EE8-A8C0F73E0190}"/>
                    </a:ext>
                  </a:extLst>
                </p:cNvPr>
                <p:cNvPicPr/>
                <p:nvPr/>
              </p:nvPicPr>
              <p:blipFill>
                <a:blip r:embed="rId3"/>
                <a:stretch>
                  <a:fillRect/>
                </a:stretch>
              </p:blipFill>
              <p:spPr>
                <a:xfrm>
                  <a:off x="7942702" y="26649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4" name="Ink 233">
                  <a:extLst>
                    <a:ext uri="{FF2B5EF4-FFF2-40B4-BE49-F238E27FC236}">
                      <a16:creationId xmlns:a16="http://schemas.microsoft.com/office/drawing/2014/main" id="{C6113CF2-AA7F-2BF4-893D-E5309B6B6556}"/>
                    </a:ext>
                  </a:extLst>
                </p14:cNvPr>
                <p14:cNvContentPartPr/>
                <p14:nvPr/>
              </p14:nvContentPartPr>
              <p14:xfrm>
                <a:off x="7948822" y="2560933"/>
                <a:ext cx="240120" cy="199080"/>
              </p14:xfrm>
            </p:contentPart>
          </mc:Choice>
          <mc:Fallback xmlns="">
            <p:pic>
              <p:nvPicPr>
                <p:cNvPr id="234" name="Ink 233">
                  <a:extLst>
                    <a:ext uri="{FF2B5EF4-FFF2-40B4-BE49-F238E27FC236}">
                      <a16:creationId xmlns:a16="http://schemas.microsoft.com/office/drawing/2014/main" id="{C6113CF2-AA7F-2BF4-893D-E5309B6B6556}"/>
                    </a:ext>
                  </a:extLst>
                </p:cNvPr>
                <p:cNvPicPr/>
                <p:nvPr/>
              </p:nvPicPr>
              <p:blipFill>
                <a:blip r:embed="rId381"/>
                <a:stretch>
                  <a:fillRect/>
                </a:stretch>
              </p:blipFill>
              <p:spPr>
                <a:xfrm>
                  <a:off x="7942702" y="2554813"/>
                  <a:ext cx="2523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5" name="Ink 234">
                  <a:extLst>
                    <a:ext uri="{FF2B5EF4-FFF2-40B4-BE49-F238E27FC236}">
                      <a16:creationId xmlns:a16="http://schemas.microsoft.com/office/drawing/2014/main" id="{4BD87D1E-8D0E-BB1A-5605-2F6850A93724}"/>
                    </a:ext>
                  </a:extLst>
                </p14:cNvPr>
                <p14:cNvContentPartPr/>
                <p14:nvPr/>
              </p14:nvContentPartPr>
              <p14:xfrm>
                <a:off x="7794742" y="2420893"/>
                <a:ext cx="40320" cy="65880"/>
              </p14:xfrm>
            </p:contentPart>
          </mc:Choice>
          <mc:Fallback xmlns="">
            <p:pic>
              <p:nvPicPr>
                <p:cNvPr id="235" name="Ink 234">
                  <a:extLst>
                    <a:ext uri="{FF2B5EF4-FFF2-40B4-BE49-F238E27FC236}">
                      <a16:creationId xmlns:a16="http://schemas.microsoft.com/office/drawing/2014/main" id="{4BD87D1E-8D0E-BB1A-5605-2F6850A93724}"/>
                    </a:ext>
                  </a:extLst>
                </p:cNvPr>
                <p:cNvPicPr/>
                <p:nvPr/>
              </p:nvPicPr>
              <p:blipFill>
                <a:blip r:embed="rId383"/>
                <a:stretch>
                  <a:fillRect/>
                </a:stretch>
              </p:blipFill>
              <p:spPr>
                <a:xfrm>
                  <a:off x="7788622" y="2414773"/>
                  <a:ext cx="525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41" name="Ink 240">
                  <a:extLst>
                    <a:ext uri="{FF2B5EF4-FFF2-40B4-BE49-F238E27FC236}">
                      <a16:creationId xmlns:a16="http://schemas.microsoft.com/office/drawing/2014/main" id="{BD191D4F-1B22-CD82-EC8A-0F1A8468A91D}"/>
                    </a:ext>
                  </a:extLst>
                </p14:cNvPr>
                <p14:cNvContentPartPr/>
                <p14:nvPr/>
              </p14:nvContentPartPr>
              <p14:xfrm>
                <a:off x="5678662" y="2413333"/>
                <a:ext cx="50400" cy="360"/>
              </p14:xfrm>
            </p:contentPart>
          </mc:Choice>
          <mc:Fallback xmlns="">
            <p:pic>
              <p:nvPicPr>
                <p:cNvPr id="241" name="Ink 240">
                  <a:extLst>
                    <a:ext uri="{FF2B5EF4-FFF2-40B4-BE49-F238E27FC236}">
                      <a16:creationId xmlns:a16="http://schemas.microsoft.com/office/drawing/2014/main" id="{BD191D4F-1B22-CD82-EC8A-0F1A8468A91D}"/>
                    </a:ext>
                  </a:extLst>
                </p:cNvPr>
                <p:cNvPicPr/>
                <p:nvPr/>
              </p:nvPicPr>
              <p:blipFill>
                <a:blip r:embed="rId385"/>
                <a:stretch>
                  <a:fillRect/>
                </a:stretch>
              </p:blipFill>
              <p:spPr>
                <a:xfrm>
                  <a:off x="5672542" y="2407213"/>
                  <a:ext cx="626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43" name="Ink 242">
                  <a:extLst>
                    <a:ext uri="{FF2B5EF4-FFF2-40B4-BE49-F238E27FC236}">
                      <a16:creationId xmlns:a16="http://schemas.microsoft.com/office/drawing/2014/main" id="{53A9484F-6463-A20F-66B7-53B82B15E902}"/>
                    </a:ext>
                  </a:extLst>
                </p14:cNvPr>
                <p14:cNvContentPartPr/>
                <p14:nvPr/>
              </p14:nvContentPartPr>
              <p14:xfrm>
                <a:off x="1496542" y="3766933"/>
                <a:ext cx="7560" cy="7920"/>
              </p14:xfrm>
            </p:contentPart>
          </mc:Choice>
          <mc:Fallback xmlns="">
            <p:pic>
              <p:nvPicPr>
                <p:cNvPr id="243" name="Ink 242">
                  <a:extLst>
                    <a:ext uri="{FF2B5EF4-FFF2-40B4-BE49-F238E27FC236}">
                      <a16:creationId xmlns:a16="http://schemas.microsoft.com/office/drawing/2014/main" id="{53A9484F-6463-A20F-66B7-53B82B15E902}"/>
                    </a:ext>
                  </a:extLst>
                </p:cNvPr>
                <p:cNvPicPr/>
                <p:nvPr/>
              </p:nvPicPr>
              <p:blipFill>
                <a:blip r:embed="rId387"/>
                <a:stretch>
                  <a:fillRect/>
                </a:stretch>
              </p:blipFill>
              <p:spPr>
                <a:xfrm>
                  <a:off x="1490422" y="3760813"/>
                  <a:ext cx="198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44" name="Ink 243">
                  <a:extLst>
                    <a:ext uri="{FF2B5EF4-FFF2-40B4-BE49-F238E27FC236}">
                      <a16:creationId xmlns:a16="http://schemas.microsoft.com/office/drawing/2014/main" id="{92DE81A3-E7B2-BAE1-AA07-7C82E38C7972}"/>
                    </a:ext>
                  </a:extLst>
                </p14:cNvPr>
                <p14:cNvContentPartPr/>
                <p14:nvPr/>
              </p14:nvContentPartPr>
              <p14:xfrm>
                <a:off x="1513822" y="3757933"/>
                <a:ext cx="9000" cy="47880"/>
              </p14:xfrm>
            </p:contentPart>
          </mc:Choice>
          <mc:Fallback xmlns="">
            <p:pic>
              <p:nvPicPr>
                <p:cNvPr id="244" name="Ink 243">
                  <a:extLst>
                    <a:ext uri="{FF2B5EF4-FFF2-40B4-BE49-F238E27FC236}">
                      <a16:creationId xmlns:a16="http://schemas.microsoft.com/office/drawing/2014/main" id="{92DE81A3-E7B2-BAE1-AA07-7C82E38C7972}"/>
                    </a:ext>
                  </a:extLst>
                </p:cNvPr>
                <p:cNvPicPr/>
                <p:nvPr/>
              </p:nvPicPr>
              <p:blipFill>
                <a:blip r:embed="rId389"/>
                <a:stretch>
                  <a:fillRect/>
                </a:stretch>
              </p:blipFill>
              <p:spPr>
                <a:xfrm>
                  <a:off x="1507702" y="3751813"/>
                  <a:ext cx="212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46" name="Ink 245">
                  <a:extLst>
                    <a:ext uri="{FF2B5EF4-FFF2-40B4-BE49-F238E27FC236}">
                      <a16:creationId xmlns:a16="http://schemas.microsoft.com/office/drawing/2014/main" id="{12FD612A-297D-42EA-E541-20D163B0D5F8}"/>
                    </a:ext>
                  </a:extLst>
                </p14:cNvPr>
                <p14:cNvContentPartPr/>
                <p14:nvPr/>
              </p14:nvContentPartPr>
              <p14:xfrm>
                <a:off x="1144462" y="3466693"/>
                <a:ext cx="324360" cy="340200"/>
              </p14:xfrm>
            </p:contentPart>
          </mc:Choice>
          <mc:Fallback xmlns="">
            <p:pic>
              <p:nvPicPr>
                <p:cNvPr id="246" name="Ink 245">
                  <a:extLst>
                    <a:ext uri="{FF2B5EF4-FFF2-40B4-BE49-F238E27FC236}">
                      <a16:creationId xmlns:a16="http://schemas.microsoft.com/office/drawing/2014/main" id="{12FD612A-297D-42EA-E541-20D163B0D5F8}"/>
                    </a:ext>
                  </a:extLst>
                </p:cNvPr>
                <p:cNvPicPr/>
                <p:nvPr/>
              </p:nvPicPr>
              <p:blipFill>
                <a:blip r:embed="rId391"/>
                <a:stretch>
                  <a:fillRect/>
                </a:stretch>
              </p:blipFill>
              <p:spPr>
                <a:xfrm>
                  <a:off x="1138342" y="3460573"/>
                  <a:ext cx="33660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47" name="Ink 246">
                  <a:extLst>
                    <a:ext uri="{FF2B5EF4-FFF2-40B4-BE49-F238E27FC236}">
                      <a16:creationId xmlns:a16="http://schemas.microsoft.com/office/drawing/2014/main" id="{974E71CF-396B-B8BC-25E7-7F3F349F12F6}"/>
                    </a:ext>
                  </a:extLst>
                </p14:cNvPr>
                <p14:cNvContentPartPr/>
                <p14:nvPr/>
              </p14:nvContentPartPr>
              <p14:xfrm>
                <a:off x="1481782" y="3529333"/>
                <a:ext cx="165240" cy="243720"/>
              </p14:xfrm>
            </p:contentPart>
          </mc:Choice>
          <mc:Fallback xmlns="">
            <p:pic>
              <p:nvPicPr>
                <p:cNvPr id="247" name="Ink 246">
                  <a:extLst>
                    <a:ext uri="{FF2B5EF4-FFF2-40B4-BE49-F238E27FC236}">
                      <a16:creationId xmlns:a16="http://schemas.microsoft.com/office/drawing/2014/main" id="{974E71CF-396B-B8BC-25E7-7F3F349F12F6}"/>
                    </a:ext>
                  </a:extLst>
                </p:cNvPr>
                <p:cNvPicPr/>
                <p:nvPr/>
              </p:nvPicPr>
              <p:blipFill>
                <a:blip r:embed="rId393"/>
                <a:stretch>
                  <a:fillRect/>
                </a:stretch>
              </p:blipFill>
              <p:spPr>
                <a:xfrm>
                  <a:off x="1475662" y="3523213"/>
                  <a:ext cx="1774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48" name="Ink 247">
                  <a:extLst>
                    <a:ext uri="{FF2B5EF4-FFF2-40B4-BE49-F238E27FC236}">
                      <a16:creationId xmlns:a16="http://schemas.microsoft.com/office/drawing/2014/main" id="{AC12B269-F509-66DF-807C-BC8CEABACBDA}"/>
                    </a:ext>
                  </a:extLst>
                </p14:cNvPr>
                <p14:cNvContentPartPr/>
                <p14:nvPr/>
              </p14:nvContentPartPr>
              <p14:xfrm>
                <a:off x="1703542" y="3530773"/>
                <a:ext cx="100080" cy="219960"/>
              </p14:xfrm>
            </p:contentPart>
          </mc:Choice>
          <mc:Fallback xmlns="">
            <p:pic>
              <p:nvPicPr>
                <p:cNvPr id="248" name="Ink 247">
                  <a:extLst>
                    <a:ext uri="{FF2B5EF4-FFF2-40B4-BE49-F238E27FC236}">
                      <a16:creationId xmlns:a16="http://schemas.microsoft.com/office/drawing/2014/main" id="{AC12B269-F509-66DF-807C-BC8CEABACBDA}"/>
                    </a:ext>
                  </a:extLst>
                </p:cNvPr>
                <p:cNvPicPr/>
                <p:nvPr/>
              </p:nvPicPr>
              <p:blipFill>
                <a:blip r:embed="rId395"/>
                <a:stretch>
                  <a:fillRect/>
                </a:stretch>
              </p:blipFill>
              <p:spPr>
                <a:xfrm>
                  <a:off x="1697422" y="3524653"/>
                  <a:ext cx="112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9" name="Ink 248">
                  <a:extLst>
                    <a:ext uri="{FF2B5EF4-FFF2-40B4-BE49-F238E27FC236}">
                      <a16:creationId xmlns:a16="http://schemas.microsoft.com/office/drawing/2014/main" id="{BFF82EA4-29D9-4E28-A6C8-E78EA68C1E12}"/>
                    </a:ext>
                  </a:extLst>
                </p14:cNvPr>
                <p14:cNvContentPartPr/>
                <p14:nvPr/>
              </p14:nvContentPartPr>
              <p14:xfrm>
                <a:off x="1838902" y="3572173"/>
                <a:ext cx="245520" cy="181440"/>
              </p14:xfrm>
            </p:contentPart>
          </mc:Choice>
          <mc:Fallback xmlns="">
            <p:pic>
              <p:nvPicPr>
                <p:cNvPr id="249" name="Ink 248">
                  <a:extLst>
                    <a:ext uri="{FF2B5EF4-FFF2-40B4-BE49-F238E27FC236}">
                      <a16:creationId xmlns:a16="http://schemas.microsoft.com/office/drawing/2014/main" id="{BFF82EA4-29D9-4E28-A6C8-E78EA68C1E12}"/>
                    </a:ext>
                  </a:extLst>
                </p:cNvPr>
                <p:cNvPicPr/>
                <p:nvPr/>
              </p:nvPicPr>
              <p:blipFill>
                <a:blip r:embed="rId397"/>
                <a:stretch>
                  <a:fillRect/>
                </a:stretch>
              </p:blipFill>
              <p:spPr>
                <a:xfrm>
                  <a:off x="1832782" y="3566053"/>
                  <a:ext cx="2577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0" name="Ink 249">
                  <a:extLst>
                    <a:ext uri="{FF2B5EF4-FFF2-40B4-BE49-F238E27FC236}">
                      <a16:creationId xmlns:a16="http://schemas.microsoft.com/office/drawing/2014/main" id="{CDD7B923-228F-FE25-4685-198609B2712C}"/>
                    </a:ext>
                  </a:extLst>
                </p14:cNvPr>
                <p14:cNvContentPartPr/>
                <p14:nvPr/>
              </p14:nvContentPartPr>
              <p14:xfrm>
                <a:off x="1880302" y="3518173"/>
                <a:ext cx="416880" cy="471600"/>
              </p14:xfrm>
            </p:contentPart>
          </mc:Choice>
          <mc:Fallback xmlns="">
            <p:pic>
              <p:nvPicPr>
                <p:cNvPr id="250" name="Ink 249">
                  <a:extLst>
                    <a:ext uri="{FF2B5EF4-FFF2-40B4-BE49-F238E27FC236}">
                      <a16:creationId xmlns:a16="http://schemas.microsoft.com/office/drawing/2014/main" id="{CDD7B923-228F-FE25-4685-198609B2712C}"/>
                    </a:ext>
                  </a:extLst>
                </p:cNvPr>
                <p:cNvPicPr/>
                <p:nvPr/>
              </p:nvPicPr>
              <p:blipFill>
                <a:blip r:embed="rId399"/>
                <a:stretch>
                  <a:fillRect/>
                </a:stretch>
              </p:blipFill>
              <p:spPr>
                <a:xfrm>
                  <a:off x="1874182" y="3512053"/>
                  <a:ext cx="429120" cy="4838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51" name="Ink 250">
                  <a:extLst>
                    <a:ext uri="{FF2B5EF4-FFF2-40B4-BE49-F238E27FC236}">
                      <a16:creationId xmlns:a16="http://schemas.microsoft.com/office/drawing/2014/main" id="{6CFF8AF1-BD24-CA9A-7A80-BBD904491667}"/>
                    </a:ext>
                  </a:extLst>
                </p14:cNvPr>
                <p14:cNvContentPartPr/>
                <p14:nvPr/>
              </p14:nvContentPartPr>
              <p14:xfrm>
                <a:off x="1779142" y="3311533"/>
                <a:ext cx="114480" cy="9360"/>
              </p14:xfrm>
            </p:contentPart>
          </mc:Choice>
          <mc:Fallback xmlns="">
            <p:pic>
              <p:nvPicPr>
                <p:cNvPr id="251" name="Ink 250">
                  <a:extLst>
                    <a:ext uri="{FF2B5EF4-FFF2-40B4-BE49-F238E27FC236}">
                      <a16:creationId xmlns:a16="http://schemas.microsoft.com/office/drawing/2014/main" id="{6CFF8AF1-BD24-CA9A-7A80-BBD904491667}"/>
                    </a:ext>
                  </a:extLst>
                </p:cNvPr>
                <p:cNvPicPr/>
                <p:nvPr/>
              </p:nvPicPr>
              <p:blipFill>
                <a:blip r:embed="rId401"/>
                <a:stretch>
                  <a:fillRect/>
                </a:stretch>
              </p:blipFill>
              <p:spPr>
                <a:xfrm>
                  <a:off x="1773022" y="3305413"/>
                  <a:ext cx="1267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53" name="Ink 252">
                  <a:extLst>
                    <a:ext uri="{FF2B5EF4-FFF2-40B4-BE49-F238E27FC236}">
                      <a16:creationId xmlns:a16="http://schemas.microsoft.com/office/drawing/2014/main" id="{74F538CF-22DD-5383-70F5-117D1392D240}"/>
                    </a:ext>
                  </a:extLst>
                </p14:cNvPr>
                <p14:cNvContentPartPr/>
                <p14:nvPr/>
              </p14:nvContentPartPr>
              <p14:xfrm>
                <a:off x="2711182" y="3474973"/>
                <a:ext cx="314280" cy="304920"/>
              </p14:xfrm>
            </p:contentPart>
          </mc:Choice>
          <mc:Fallback xmlns="">
            <p:pic>
              <p:nvPicPr>
                <p:cNvPr id="253" name="Ink 252">
                  <a:extLst>
                    <a:ext uri="{FF2B5EF4-FFF2-40B4-BE49-F238E27FC236}">
                      <a16:creationId xmlns:a16="http://schemas.microsoft.com/office/drawing/2014/main" id="{74F538CF-22DD-5383-70F5-117D1392D240}"/>
                    </a:ext>
                  </a:extLst>
                </p:cNvPr>
                <p:cNvPicPr/>
                <p:nvPr/>
              </p:nvPicPr>
              <p:blipFill>
                <a:blip r:embed="rId403"/>
                <a:stretch>
                  <a:fillRect/>
                </a:stretch>
              </p:blipFill>
              <p:spPr>
                <a:xfrm>
                  <a:off x="2705062" y="3468853"/>
                  <a:ext cx="3265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4" name="Ink 253">
                  <a:extLst>
                    <a:ext uri="{FF2B5EF4-FFF2-40B4-BE49-F238E27FC236}">
                      <a16:creationId xmlns:a16="http://schemas.microsoft.com/office/drawing/2014/main" id="{B3B694FE-2DB2-E814-68E7-21F9C9B72ABF}"/>
                    </a:ext>
                  </a:extLst>
                </p14:cNvPr>
                <p14:cNvContentPartPr/>
                <p14:nvPr/>
              </p14:nvContentPartPr>
              <p14:xfrm>
                <a:off x="3119422" y="3476053"/>
                <a:ext cx="212760" cy="196560"/>
              </p14:xfrm>
            </p:contentPart>
          </mc:Choice>
          <mc:Fallback xmlns="">
            <p:pic>
              <p:nvPicPr>
                <p:cNvPr id="254" name="Ink 253">
                  <a:extLst>
                    <a:ext uri="{FF2B5EF4-FFF2-40B4-BE49-F238E27FC236}">
                      <a16:creationId xmlns:a16="http://schemas.microsoft.com/office/drawing/2014/main" id="{B3B694FE-2DB2-E814-68E7-21F9C9B72ABF}"/>
                    </a:ext>
                  </a:extLst>
                </p:cNvPr>
                <p:cNvPicPr/>
                <p:nvPr/>
              </p:nvPicPr>
              <p:blipFill>
                <a:blip r:embed="rId405"/>
                <a:stretch>
                  <a:fillRect/>
                </a:stretch>
              </p:blipFill>
              <p:spPr>
                <a:xfrm>
                  <a:off x="3113302" y="3469933"/>
                  <a:ext cx="22500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5" name="Ink 254">
                  <a:extLst>
                    <a:ext uri="{FF2B5EF4-FFF2-40B4-BE49-F238E27FC236}">
                      <a16:creationId xmlns:a16="http://schemas.microsoft.com/office/drawing/2014/main" id="{93BCF492-48AE-57E1-8F96-197E88D46855}"/>
                    </a:ext>
                  </a:extLst>
                </p14:cNvPr>
                <p14:cNvContentPartPr/>
                <p14:nvPr/>
              </p14:nvContentPartPr>
              <p14:xfrm>
                <a:off x="3399142" y="3466693"/>
                <a:ext cx="102240" cy="209880"/>
              </p14:xfrm>
            </p:contentPart>
          </mc:Choice>
          <mc:Fallback xmlns="">
            <p:pic>
              <p:nvPicPr>
                <p:cNvPr id="255" name="Ink 254">
                  <a:extLst>
                    <a:ext uri="{FF2B5EF4-FFF2-40B4-BE49-F238E27FC236}">
                      <a16:creationId xmlns:a16="http://schemas.microsoft.com/office/drawing/2014/main" id="{93BCF492-48AE-57E1-8F96-197E88D46855}"/>
                    </a:ext>
                  </a:extLst>
                </p:cNvPr>
                <p:cNvPicPr/>
                <p:nvPr/>
              </p:nvPicPr>
              <p:blipFill>
                <a:blip r:embed="rId407"/>
                <a:stretch>
                  <a:fillRect/>
                </a:stretch>
              </p:blipFill>
              <p:spPr>
                <a:xfrm>
                  <a:off x="3393022" y="3460573"/>
                  <a:ext cx="1144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7" name="Ink 256">
                  <a:extLst>
                    <a:ext uri="{FF2B5EF4-FFF2-40B4-BE49-F238E27FC236}">
                      <a16:creationId xmlns:a16="http://schemas.microsoft.com/office/drawing/2014/main" id="{C7B0D625-1581-C1BE-621F-B109DC5911BD}"/>
                    </a:ext>
                  </a:extLst>
                </p14:cNvPr>
                <p14:cNvContentPartPr/>
                <p14:nvPr/>
              </p14:nvContentPartPr>
              <p14:xfrm>
                <a:off x="3678142" y="3525733"/>
                <a:ext cx="37440" cy="5400"/>
              </p14:xfrm>
            </p:contentPart>
          </mc:Choice>
          <mc:Fallback xmlns="">
            <p:pic>
              <p:nvPicPr>
                <p:cNvPr id="257" name="Ink 256">
                  <a:extLst>
                    <a:ext uri="{FF2B5EF4-FFF2-40B4-BE49-F238E27FC236}">
                      <a16:creationId xmlns:a16="http://schemas.microsoft.com/office/drawing/2014/main" id="{C7B0D625-1581-C1BE-621F-B109DC5911BD}"/>
                    </a:ext>
                  </a:extLst>
                </p:cNvPr>
                <p:cNvPicPr/>
                <p:nvPr/>
              </p:nvPicPr>
              <p:blipFill>
                <a:blip r:embed="rId409"/>
                <a:stretch>
                  <a:fillRect/>
                </a:stretch>
              </p:blipFill>
              <p:spPr>
                <a:xfrm>
                  <a:off x="3672022" y="3519613"/>
                  <a:ext cx="496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58" name="Ink 257">
                  <a:extLst>
                    <a:ext uri="{FF2B5EF4-FFF2-40B4-BE49-F238E27FC236}">
                      <a16:creationId xmlns:a16="http://schemas.microsoft.com/office/drawing/2014/main" id="{4BEC099D-BEF8-E28B-EA58-55D3B4E0F9EC}"/>
                    </a:ext>
                  </a:extLst>
                </p14:cNvPr>
                <p14:cNvContentPartPr/>
                <p14:nvPr/>
              </p14:nvContentPartPr>
              <p14:xfrm>
                <a:off x="3590662" y="3482533"/>
                <a:ext cx="150120" cy="193320"/>
              </p14:xfrm>
            </p:contentPart>
          </mc:Choice>
          <mc:Fallback xmlns="">
            <p:pic>
              <p:nvPicPr>
                <p:cNvPr id="258" name="Ink 257">
                  <a:extLst>
                    <a:ext uri="{FF2B5EF4-FFF2-40B4-BE49-F238E27FC236}">
                      <a16:creationId xmlns:a16="http://schemas.microsoft.com/office/drawing/2014/main" id="{4BEC099D-BEF8-E28B-EA58-55D3B4E0F9EC}"/>
                    </a:ext>
                  </a:extLst>
                </p:cNvPr>
                <p:cNvPicPr/>
                <p:nvPr/>
              </p:nvPicPr>
              <p:blipFill>
                <a:blip r:embed="rId411"/>
                <a:stretch>
                  <a:fillRect/>
                </a:stretch>
              </p:blipFill>
              <p:spPr>
                <a:xfrm>
                  <a:off x="3584542" y="3476413"/>
                  <a:ext cx="1623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59" name="Ink 258">
                  <a:extLst>
                    <a:ext uri="{FF2B5EF4-FFF2-40B4-BE49-F238E27FC236}">
                      <a16:creationId xmlns:a16="http://schemas.microsoft.com/office/drawing/2014/main" id="{8CED57BA-C456-88FA-BE62-74CF00DD07A5}"/>
                    </a:ext>
                  </a:extLst>
                </p14:cNvPr>
                <p14:cNvContentPartPr/>
                <p14:nvPr/>
              </p14:nvContentPartPr>
              <p14:xfrm>
                <a:off x="3716662" y="3474973"/>
                <a:ext cx="122760" cy="214200"/>
              </p14:xfrm>
            </p:contentPart>
          </mc:Choice>
          <mc:Fallback xmlns="">
            <p:pic>
              <p:nvPicPr>
                <p:cNvPr id="259" name="Ink 258">
                  <a:extLst>
                    <a:ext uri="{FF2B5EF4-FFF2-40B4-BE49-F238E27FC236}">
                      <a16:creationId xmlns:a16="http://schemas.microsoft.com/office/drawing/2014/main" id="{8CED57BA-C456-88FA-BE62-74CF00DD07A5}"/>
                    </a:ext>
                  </a:extLst>
                </p:cNvPr>
                <p:cNvPicPr/>
                <p:nvPr/>
              </p:nvPicPr>
              <p:blipFill>
                <a:blip r:embed="rId413"/>
                <a:stretch>
                  <a:fillRect/>
                </a:stretch>
              </p:blipFill>
              <p:spPr>
                <a:xfrm>
                  <a:off x="3710542" y="3468853"/>
                  <a:ext cx="1350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1" name="Ink 260">
                  <a:extLst>
                    <a:ext uri="{FF2B5EF4-FFF2-40B4-BE49-F238E27FC236}">
                      <a16:creationId xmlns:a16="http://schemas.microsoft.com/office/drawing/2014/main" id="{1100655B-DB1E-D320-4C59-EFB399329F45}"/>
                    </a:ext>
                  </a:extLst>
                </p14:cNvPr>
                <p14:cNvContentPartPr/>
                <p14:nvPr/>
              </p14:nvContentPartPr>
              <p14:xfrm>
                <a:off x="3926182" y="3455173"/>
                <a:ext cx="141840" cy="205920"/>
              </p14:xfrm>
            </p:contentPart>
          </mc:Choice>
          <mc:Fallback xmlns="">
            <p:pic>
              <p:nvPicPr>
                <p:cNvPr id="261" name="Ink 260">
                  <a:extLst>
                    <a:ext uri="{FF2B5EF4-FFF2-40B4-BE49-F238E27FC236}">
                      <a16:creationId xmlns:a16="http://schemas.microsoft.com/office/drawing/2014/main" id="{1100655B-DB1E-D320-4C59-EFB399329F45}"/>
                    </a:ext>
                  </a:extLst>
                </p:cNvPr>
                <p:cNvPicPr/>
                <p:nvPr/>
              </p:nvPicPr>
              <p:blipFill>
                <a:blip r:embed="rId415"/>
                <a:stretch>
                  <a:fillRect/>
                </a:stretch>
              </p:blipFill>
              <p:spPr>
                <a:xfrm>
                  <a:off x="3920062" y="3449053"/>
                  <a:ext cx="154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2" name="Ink 261">
                  <a:extLst>
                    <a:ext uri="{FF2B5EF4-FFF2-40B4-BE49-F238E27FC236}">
                      <a16:creationId xmlns:a16="http://schemas.microsoft.com/office/drawing/2014/main" id="{1DB5A907-3E83-0309-BCBA-7885C07E9E78}"/>
                    </a:ext>
                  </a:extLst>
                </p14:cNvPr>
                <p14:cNvContentPartPr/>
                <p14:nvPr/>
              </p14:nvContentPartPr>
              <p14:xfrm>
                <a:off x="4125982" y="3420973"/>
                <a:ext cx="147240" cy="227160"/>
              </p14:xfrm>
            </p:contentPart>
          </mc:Choice>
          <mc:Fallback xmlns="">
            <p:pic>
              <p:nvPicPr>
                <p:cNvPr id="262" name="Ink 261">
                  <a:extLst>
                    <a:ext uri="{FF2B5EF4-FFF2-40B4-BE49-F238E27FC236}">
                      <a16:creationId xmlns:a16="http://schemas.microsoft.com/office/drawing/2014/main" id="{1DB5A907-3E83-0309-BCBA-7885C07E9E78}"/>
                    </a:ext>
                  </a:extLst>
                </p:cNvPr>
                <p:cNvPicPr/>
                <p:nvPr/>
              </p:nvPicPr>
              <p:blipFill>
                <a:blip r:embed="rId417"/>
                <a:stretch>
                  <a:fillRect/>
                </a:stretch>
              </p:blipFill>
              <p:spPr>
                <a:xfrm>
                  <a:off x="4119862" y="3414853"/>
                  <a:ext cx="1594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3" name="Ink 262">
                  <a:extLst>
                    <a:ext uri="{FF2B5EF4-FFF2-40B4-BE49-F238E27FC236}">
                      <a16:creationId xmlns:a16="http://schemas.microsoft.com/office/drawing/2014/main" id="{ABBF236D-AE34-DD5F-97E4-9605D8E8FBF5}"/>
                    </a:ext>
                  </a:extLst>
                </p14:cNvPr>
                <p14:cNvContentPartPr/>
                <p14:nvPr/>
              </p14:nvContentPartPr>
              <p14:xfrm>
                <a:off x="4322902" y="3431773"/>
                <a:ext cx="198720" cy="197640"/>
              </p14:xfrm>
            </p:contentPart>
          </mc:Choice>
          <mc:Fallback xmlns="">
            <p:pic>
              <p:nvPicPr>
                <p:cNvPr id="263" name="Ink 262">
                  <a:extLst>
                    <a:ext uri="{FF2B5EF4-FFF2-40B4-BE49-F238E27FC236}">
                      <a16:creationId xmlns:a16="http://schemas.microsoft.com/office/drawing/2014/main" id="{ABBF236D-AE34-DD5F-97E4-9605D8E8FBF5}"/>
                    </a:ext>
                  </a:extLst>
                </p:cNvPr>
                <p:cNvPicPr/>
                <p:nvPr/>
              </p:nvPicPr>
              <p:blipFill>
                <a:blip r:embed="rId419"/>
                <a:stretch>
                  <a:fillRect/>
                </a:stretch>
              </p:blipFill>
              <p:spPr>
                <a:xfrm>
                  <a:off x="4316782" y="3425653"/>
                  <a:ext cx="2109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4" name="Ink 263">
                  <a:extLst>
                    <a:ext uri="{FF2B5EF4-FFF2-40B4-BE49-F238E27FC236}">
                      <a16:creationId xmlns:a16="http://schemas.microsoft.com/office/drawing/2014/main" id="{C1879B7C-4459-743D-AE3B-E255E2F0B094}"/>
                    </a:ext>
                  </a:extLst>
                </p14:cNvPr>
                <p14:cNvContentPartPr/>
                <p14:nvPr/>
              </p14:nvContentPartPr>
              <p14:xfrm>
                <a:off x="4553662" y="3413053"/>
                <a:ext cx="132840" cy="204480"/>
              </p14:xfrm>
            </p:contentPart>
          </mc:Choice>
          <mc:Fallback xmlns="">
            <p:pic>
              <p:nvPicPr>
                <p:cNvPr id="264" name="Ink 263">
                  <a:extLst>
                    <a:ext uri="{FF2B5EF4-FFF2-40B4-BE49-F238E27FC236}">
                      <a16:creationId xmlns:a16="http://schemas.microsoft.com/office/drawing/2014/main" id="{C1879B7C-4459-743D-AE3B-E255E2F0B094}"/>
                    </a:ext>
                  </a:extLst>
                </p:cNvPr>
                <p:cNvPicPr/>
                <p:nvPr/>
              </p:nvPicPr>
              <p:blipFill>
                <a:blip r:embed="rId421"/>
                <a:stretch>
                  <a:fillRect/>
                </a:stretch>
              </p:blipFill>
              <p:spPr>
                <a:xfrm>
                  <a:off x="4547542" y="3406933"/>
                  <a:ext cx="14508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6" name="Ink 265">
                  <a:extLst>
                    <a:ext uri="{FF2B5EF4-FFF2-40B4-BE49-F238E27FC236}">
                      <a16:creationId xmlns:a16="http://schemas.microsoft.com/office/drawing/2014/main" id="{B3ACED76-69A3-2BA8-EFA1-FF9B04FE59AF}"/>
                    </a:ext>
                  </a:extLst>
                </p14:cNvPr>
                <p14:cNvContentPartPr/>
                <p14:nvPr/>
              </p14:nvContentPartPr>
              <p14:xfrm>
                <a:off x="5072782" y="3394333"/>
                <a:ext cx="265680" cy="174600"/>
              </p14:xfrm>
            </p:contentPart>
          </mc:Choice>
          <mc:Fallback xmlns="">
            <p:pic>
              <p:nvPicPr>
                <p:cNvPr id="266" name="Ink 265">
                  <a:extLst>
                    <a:ext uri="{FF2B5EF4-FFF2-40B4-BE49-F238E27FC236}">
                      <a16:creationId xmlns:a16="http://schemas.microsoft.com/office/drawing/2014/main" id="{B3ACED76-69A3-2BA8-EFA1-FF9B04FE59AF}"/>
                    </a:ext>
                  </a:extLst>
                </p:cNvPr>
                <p:cNvPicPr/>
                <p:nvPr/>
              </p:nvPicPr>
              <p:blipFill>
                <a:blip r:embed="rId423"/>
                <a:stretch>
                  <a:fillRect/>
                </a:stretch>
              </p:blipFill>
              <p:spPr>
                <a:xfrm>
                  <a:off x="5066662" y="3388213"/>
                  <a:ext cx="277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7" name="Ink 266">
                  <a:extLst>
                    <a:ext uri="{FF2B5EF4-FFF2-40B4-BE49-F238E27FC236}">
                      <a16:creationId xmlns:a16="http://schemas.microsoft.com/office/drawing/2014/main" id="{9AB627B0-261A-2719-273C-64BDB151E6D9}"/>
                    </a:ext>
                  </a:extLst>
                </p14:cNvPr>
                <p14:cNvContentPartPr/>
                <p14:nvPr/>
              </p14:nvContentPartPr>
              <p14:xfrm>
                <a:off x="5356462" y="3378853"/>
                <a:ext cx="168480" cy="142200"/>
              </p14:xfrm>
            </p:contentPart>
          </mc:Choice>
          <mc:Fallback xmlns="">
            <p:pic>
              <p:nvPicPr>
                <p:cNvPr id="267" name="Ink 266">
                  <a:extLst>
                    <a:ext uri="{FF2B5EF4-FFF2-40B4-BE49-F238E27FC236}">
                      <a16:creationId xmlns:a16="http://schemas.microsoft.com/office/drawing/2014/main" id="{9AB627B0-261A-2719-273C-64BDB151E6D9}"/>
                    </a:ext>
                  </a:extLst>
                </p:cNvPr>
                <p:cNvPicPr/>
                <p:nvPr/>
              </p:nvPicPr>
              <p:blipFill>
                <a:blip r:embed="rId425"/>
                <a:stretch>
                  <a:fillRect/>
                </a:stretch>
              </p:blipFill>
              <p:spPr>
                <a:xfrm>
                  <a:off x="5350342" y="3372733"/>
                  <a:ext cx="1807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68" name="Ink 267">
                  <a:extLst>
                    <a:ext uri="{FF2B5EF4-FFF2-40B4-BE49-F238E27FC236}">
                      <a16:creationId xmlns:a16="http://schemas.microsoft.com/office/drawing/2014/main" id="{659F6FEE-2FC1-5A84-C8A1-60CF49B86CCF}"/>
                    </a:ext>
                  </a:extLst>
                </p14:cNvPr>
                <p14:cNvContentPartPr/>
                <p14:nvPr/>
              </p14:nvContentPartPr>
              <p14:xfrm>
                <a:off x="5519182" y="3059893"/>
                <a:ext cx="237240" cy="443160"/>
              </p14:xfrm>
            </p:contentPart>
          </mc:Choice>
          <mc:Fallback xmlns="">
            <p:pic>
              <p:nvPicPr>
                <p:cNvPr id="268" name="Ink 267">
                  <a:extLst>
                    <a:ext uri="{FF2B5EF4-FFF2-40B4-BE49-F238E27FC236}">
                      <a16:creationId xmlns:a16="http://schemas.microsoft.com/office/drawing/2014/main" id="{659F6FEE-2FC1-5A84-C8A1-60CF49B86CCF}"/>
                    </a:ext>
                  </a:extLst>
                </p:cNvPr>
                <p:cNvPicPr/>
                <p:nvPr/>
              </p:nvPicPr>
              <p:blipFill>
                <a:blip r:embed="rId427"/>
                <a:stretch>
                  <a:fillRect/>
                </a:stretch>
              </p:blipFill>
              <p:spPr>
                <a:xfrm>
                  <a:off x="5513062" y="3053773"/>
                  <a:ext cx="24948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69" name="Ink 268">
                  <a:extLst>
                    <a:ext uri="{FF2B5EF4-FFF2-40B4-BE49-F238E27FC236}">
                      <a16:creationId xmlns:a16="http://schemas.microsoft.com/office/drawing/2014/main" id="{C02DF0E8-8142-1245-4146-B086ED568A28}"/>
                    </a:ext>
                  </a:extLst>
                </p14:cNvPr>
                <p14:cNvContentPartPr/>
                <p14:nvPr/>
              </p14:nvContentPartPr>
              <p14:xfrm>
                <a:off x="6042262" y="3211813"/>
                <a:ext cx="351360" cy="242280"/>
              </p14:xfrm>
            </p:contentPart>
          </mc:Choice>
          <mc:Fallback xmlns="">
            <p:pic>
              <p:nvPicPr>
                <p:cNvPr id="269" name="Ink 268">
                  <a:extLst>
                    <a:ext uri="{FF2B5EF4-FFF2-40B4-BE49-F238E27FC236}">
                      <a16:creationId xmlns:a16="http://schemas.microsoft.com/office/drawing/2014/main" id="{C02DF0E8-8142-1245-4146-B086ED568A28}"/>
                    </a:ext>
                  </a:extLst>
                </p:cNvPr>
                <p:cNvPicPr/>
                <p:nvPr/>
              </p:nvPicPr>
              <p:blipFill>
                <a:blip r:embed="rId429"/>
                <a:stretch>
                  <a:fillRect/>
                </a:stretch>
              </p:blipFill>
              <p:spPr>
                <a:xfrm>
                  <a:off x="6036142" y="3205693"/>
                  <a:ext cx="3636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0" name="Ink 269">
                  <a:extLst>
                    <a:ext uri="{FF2B5EF4-FFF2-40B4-BE49-F238E27FC236}">
                      <a16:creationId xmlns:a16="http://schemas.microsoft.com/office/drawing/2014/main" id="{E0CC13D8-4D13-85E2-ACB5-6E0EB44A74FC}"/>
                    </a:ext>
                  </a:extLst>
                </p14:cNvPr>
                <p14:cNvContentPartPr/>
                <p14:nvPr/>
              </p14:nvContentPartPr>
              <p14:xfrm>
                <a:off x="6465982" y="3183733"/>
                <a:ext cx="225720" cy="208080"/>
              </p14:xfrm>
            </p:contentPart>
          </mc:Choice>
          <mc:Fallback xmlns="">
            <p:pic>
              <p:nvPicPr>
                <p:cNvPr id="270" name="Ink 269">
                  <a:extLst>
                    <a:ext uri="{FF2B5EF4-FFF2-40B4-BE49-F238E27FC236}">
                      <a16:creationId xmlns:a16="http://schemas.microsoft.com/office/drawing/2014/main" id="{E0CC13D8-4D13-85E2-ACB5-6E0EB44A74FC}"/>
                    </a:ext>
                  </a:extLst>
                </p:cNvPr>
                <p:cNvPicPr/>
                <p:nvPr/>
              </p:nvPicPr>
              <p:blipFill>
                <a:blip r:embed="rId431"/>
                <a:stretch>
                  <a:fillRect/>
                </a:stretch>
              </p:blipFill>
              <p:spPr>
                <a:xfrm>
                  <a:off x="6459862" y="3177613"/>
                  <a:ext cx="2379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1" name="Ink 270">
                  <a:extLst>
                    <a:ext uri="{FF2B5EF4-FFF2-40B4-BE49-F238E27FC236}">
                      <a16:creationId xmlns:a16="http://schemas.microsoft.com/office/drawing/2014/main" id="{0BD60D0F-CC82-56D6-1E18-813F5F645936}"/>
                    </a:ext>
                  </a:extLst>
                </p14:cNvPr>
                <p14:cNvContentPartPr/>
                <p14:nvPr/>
              </p14:nvContentPartPr>
              <p14:xfrm>
                <a:off x="6739582" y="2980333"/>
                <a:ext cx="51480" cy="366480"/>
              </p14:xfrm>
            </p:contentPart>
          </mc:Choice>
          <mc:Fallback xmlns="">
            <p:pic>
              <p:nvPicPr>
                <p:cNvPr id="271" name="Ink 270">
                  <a:extLst>
                    <a:ext uri="{FF2B5EF4-FFF2-40B4-BE49-F238E27FC236}">
                      <a16:creationId xmlns:a16="http://schemas.microsoft.com/office/drawing/2014/main" id="{0BD60D0F-CC82-56D6-1E18-813F5F645936}"/>
                    </a:ext>
                  </a:extLst>
                </p:cNvPr>
                <p:cNvPicPr/>
                <p:nvPr/>
              </p:nvPicPr>
              <p:blipFill>
                <a:blip r:embed="rId433"/>
                <a:stretch>
                  <a:fillRect/>
                </a:stretch>
              </p:blipFill>
              <p:spPr>
                <a:xfrm>
                  <a:off x="6733462" y="2974213"/>
                  <a:ext cx="6372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2" name="Ink 271">
                  <a:extLst>
                    <a:ext uri="{FF2B5EF4-FFF2-40B4-BE49-F238E27FC236}">
                      <a16:creationId xmlns:a16="http://schemas.microsoft.com/office/drawing/2014/main" id="{E59EBFC6-076E-AF21-79E1-863AE6F8B285}"/>
                    </a:ext>
                  </a:extLst>
                </p14:cNvPr>
                <p14:cNvContentPartPr/>
                <p14:nvPr/>
              </p14:nvContentPartPr>
              <p14:xfrm>
                <a:off x="6745342" y="3204973"/>
                <a:ext cx="188640" cy="22320"/>
              </p14:xfrm>
            </p:contentPart>
          </mc:Choice>
          <mc:Fallback xmlns="">
            <p:pic>
              <p:nvPicPr>
                <p:cNvPr id="272" name="Ink 271">
                  <a:extLst>
                    <a:ext uri="{FF2B5EF4-FFF2-40B4-BE49-F238E27FC236}">
                      <a16:creationId xmlns:a16="http://schemas.microsoft.com/office/drawing/2014/main" id="{E59EBFC6-076E-AF21-79E1-863AE6F8B285}"/>
                    </a:ext>
                  </a:extLst>
                </p:cNvPr>
                <p:cNvPicPr/>
                <p:nvPr/>
              </p:nvPicPr>
              <p:blipFill>
                <a:blip r:embed="rId435"/>
                <a:stretch>
                  <a:fillRect/>
                </a:stretch>
              </p:blipFill>
              <p:spPr>
                <a:xfrm>
                  <a:off x="6739222" y="3198853"/>
                  <a:ext cx="2008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3" name="Ink 272">
                  <a:extLst>
                    <a:ext uri="{FF2B5EF4-FFF2-40B4-BE49-F238E27FC236}">
                      <a16:creationId xmlns:a16="http://schemas.microsoft.com/office/drawing/2014/main" id="{5D083795-DD88-EE6E-DA3C-62545064AABC}"/>
                    </a:ext>
                  </a:extLst>
                </p14:cNvPr>
                <p14:cNvContentPartPr/>
                <p14:nvPr/>
              </p14:nvContentPartPr>
              <p14:xfrm>
                <a:off x="6964582" y="3145933"/>
                <a:ext cx="220320" cy="197280"/>
              </p14:xfrm>
            </p:contentPart>
          </mc:Choice>
          <mc:Fallback xmlns="">
            <p:pic>
              <p:nvPicPr>
                <p:cNvPr id="273" name="Ink 272">
                  <a:extLst>
                    <a:ext uri="{FF2B5EF4-FFF2-40B4-BE49-F238E27FC236}">
                      <a16:creationId xmlns:a16="http://schemas.microsoft.com/office/drawing/2014/main" id="{5D083795-DD88-EE6E-DA3C-62545064AABC}"/>
                    </a:ext>
                  </a:extLst>
                </p:cNvPr>
                <p:cNvPicPr/>
                <p:nvPr/>
              </p:nvPicPr>
              <p:blipFill>
                <a:blip r:embed="rId437"/>
                <a:stretch>
                  <a:fillRect/>
                </a:stretch>
              </p:blipFill>
              <p:spPr>
                <a:xfrm>
                  <a:off x="6958462" y="3139813"/>
                  <a:ext cx="2325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76" name="Ink 275">
                  <a:extLst>
                    <a:ext uri="{FF2B5EF4-FFF2-40B4-BE49-F238E27FC236}">
                      <a16:creationId xmlns:a16="http://schemas.microsoft.com/office/drawing/2014/main" id="{F1EF25CD-5A6D-A994-DC64-C44E1A61C246}"/>
                    </a:ext>
                  </a:extLst>
                </p14:cNvPr>
                <p14:cNvContentPartPr/>
                <p14:nvPr/>
              </p14:nvContentPartPr>
              <p14:xfrm>
                <a:off x="7224502" y="3029293"/>
                <a:ext cx="77040" cy="329040"/>
              </p14:xfrm>
            </p:contentPart>
          </mc:Choice>
          <mc:Fallback xmlns="">
            <p:pic>
              <p:nvPicPr>
                <p:cNvPr id="276" name="Ink 275">
                  <a:extLst>
                    <a:ext uri="{FF2B5EF4-FFF2-40B4-BE49-F238E27FC236}">
                      <a16:creationId xmlns:a16="http://schemas.microsoft.com/office/drawing/2014/main" id="{F1EF25CD-5A6D-A994-DC64-C44E1A61C246}"/>
                    </a:ext>
                  </a:extLst>
                </p:cNvPr>
                <p:cNvPicPr/>
                <p:nvPr/>
              </p:nvPicPr>
              <p:blipFill>
                <a:blip r:embed="rId439"/>
                <a:stretch>
                  <a:fillRect/>
                </a:stretch>
              </p:blipFill>
              <p:spPr>
                <a:xfrm>
                  <a:off x="7218382" y="3023173"/>
                  <a:ext cx="8928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7" name="Ink 276">
                  <a:extLst>
                    <a:ext uri="{FF2B5EF4-FFF2-40B4-BE49-F238E27FC236}">
                      <a16:creationId xmlns:a16="http://schemas.microsoft.com/office/drawing/2014/main" id="{EBF3B0CD-91C2-2478-C8BD-5F3406597D50}"/>
                    </a:ext>
                  </a:extLst>
                </p14:cNvPr>
                <p14:cNvContentPartPr/>
                <p14:nvPr/>
              </p14:nvContentPartPr>
              <p14:xfrm>
                <a:off x="7239982" y="3193453"/>
                <a:ext cx="218520" cy="34920"/>
              </p14:xfrm>
            </p:contentPart>
          </mc:Choice>
          <mc:Fallback xmlns="">
            <p:pic>
              <p:nvPicPr>
                <p:cNvPr id="277" name="Ink 276">
                  <a:extLst>
                    <a:ext uri="{FF2B5EF4-FFF2-40B4-BE49-F238E27FC236}">
                      <a16:creationId xmlns:a16="http://schemas.microsoft.com/office/drawing/2014/main" id="{EBF3B0CD-91C2-2478-C8BD-5F3406597D50}"/>
                    </a:ext>
                  </a:extLst>
                </p:cNvPr>
                <p:cNvPicPr/>
                <p:nvPr/>
              </p:nvPicPr>
              <p:blipFill>
                <a:blip r:embed="rId441"/>
                <a:stretch>
                  <a:fillRect/>
                </a:stretch>
              </p:blipFill>
              <p:spPr>
                <a:xfrm>
                  <a:off x="7233862" y="3187333"/>
                  <a:ext cx="230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8" name="Ink 277">
                  <a:extLst>
                    <a:ext uri="{FF2B5EF4-FFF2-40B4-BE49-F238E27FC236}">
                      <a16:creationId xmlns:a16="http://schemas.microsoft.com/office/drawing/2014/main" id="{5FD5F2BC-A657-29CF-E99A-3F1442BA770F}"/>
                    </a:ext>
                  </a:extLst>
                </p14:cNvPr>
                <p14:cNvContentPartPr/>
                <p14:nvPr/>
              </p14:nvContentPartPr>
              <p14:xfrm>
                <a:off x="7509622" y="3115333"/>
                <a:ext cx="70200" cy="236520"/>
              </p14:xfrm>
            </p:contentPart>
          </mc:Choice>
          <mc:Fallback xmlns="">
            <p:pic>
              <p:nvPicPr>
                <p:cNvPr id="278" name="Ink 277">
                  <a:extLst>
                    <a:ext uri="{FF2B5EF4-FFF2-40B4-BE49-F238E27FC236}">
                      <a16:creationId xmlns:a16="http://schemas.microsoft.com/office/drawing/2014/main" id="{5FD5F2BC-A657-29CF-E99A-3F1442BA770F}"/>
                    </a:ext>
                  </a:extLst>
                </p:cNvPr>
                <p:cNvPicPr/>
                <p:nvPr/>
              </p:nvPicPr>
              <p:blipFill>
                <a:blip r:embed="rId443"/>
                <a:stretch>
                  <a:fillRect/>
                </a:stretch>
              </p:blipFill>
              <p:spPr>
                <a:xfrm>
                  <a:off x="7503502" y="3109213"/>
                  <a:ext cx="824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79" name="Ink 278">
                  <a:extLst>
                    <a:ext uri="{FF2B5EF4-FFF2-40B4-BE49-F238E27FC236}">
                      <a16:creationId xmlns:a16="http://schemas.microsoft.com/office/drawing/2014/main" id="{EB8EFC9C-5B4D-A06C-40CF-A4799E1B2C86}"/>
                    </a:ext>
                  </a:extLst>
                </p14:cNvPr>
                <p14:cNvContentPartPr/>
                <p14:nvPr/>
              </p14:nvContentPartPr>
              <p14:xfrm>
                <a:off x="7639222" y="3137293"/>
                <a:ext cx="100080" cy="153000"/>
              </p14:xfrm>
            </p:contentPart>
          </mc:Choice>
          <mc:Fallback xmlns="">
            <p:pic>
              <p:nvPicPr>
                <p:cNvPr id="279" name="Ink 278">
                  <a:extLst>
                    <a:ext uri="{FF2B5EF4-FFF2-40B4-BE49-F238E27FC236}">
                      <a16:creationId xmlns:a16="http://schemas.microsoft.com/office/drawing/2014/main" id="{EB8EFC9C-5B4D-A06C-40CF-A4799E1B2C86}"/>
                    </a:ext>
                  </a:extLst>
                </p:cNvPr>
                <p:cNvPicPr/>
                <p:nvPr/>
              </p:nvPicPr>
              <p:blipFill>
                <a:blip r:embed="rId445"/>
                <a:stretch>
                  <a:fillRect/>
                </a:stretch>
              </p:blipFill>
              <p:spPr>
                <a:xfrm>
                  <a:off x="7633102" y="3131173"/>
                  <a:ext cx="112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0" name="Ink 279">
                  <a:extLst>
                    <a:ext uri="{FF2B5EF4-FFF2-40B4-BE49-F238E27FC236}">
                      <a16:creationId xmlns:a16="http://schemas.microsoft.com/office/drawing/2014/main" id="{E5CC3C31-4A86-09C9-961D-1E1D05AFC491}"/>
                    </a:ext>
                  </a:extLst>
                </p14:cNvPr>
                <p14:cNvContentPartPr/>
                <p14:nvPr/>
              </p14:nvContentPartPr>
              <p14:xfrm>
                <a:off x="7784662" y="3136213"/>
                <a:ext cx="291240" cy="166680"/>
              </p14:xfrm>
            </p:contentPart>
          </mc:Choice>
          <mc:Fallback xmlns="">
            <p:pic>
              <p:nvPicPr>
                <p:cNvPr id="280" name="Ink 279">
                  <a:extLst>
                    <a:ext uri="{FF2B5EF4-FFF2-40B4-BE49-F238E27FC236}">
                      <a16:creationId xmlns:a16="http://schemas.microsoft.com/office/drawing/2014/main" id="{E5CC3C31-4A86-09C9-961D-1E1D05AFC491}"/>
                    </a:ext>
                  </a:extLst>
                </p:cNvPr>
                <p:cNvPicPr/>
                <p:nvPr/>
              </p:nvPicPr>
              <p:blipFill>
                <a:blip r:embed="rId447"/>
                <a:stretch>
                  <a:fillRect/>
                </a:stretch>
              </p:blipFill>
              <p:spPr>
                <a:xfrm>
                  <a:off x="7778542" y="3130093"/>
                  <a:ext cx="303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1" name="Ink 280">
                  <a:extLst>
                    <a:ext uri="{FF2B5EF4-FFF2-40B4-BE49-F238E27FC236}">
                      <a16:creationId xmlns:a16="http://schemas.microsoft.com/office/drawing/2014/main" id="{3155175F-6597-6A63-B88D-313B77A826A2}"/>
                    </a:ext>
                  </a:extLst>
                </p14:cNvPr>
                <p14:cNvContentPartPr/>
                <p14:nvPr/>
              </p14:nvContentPartPr>
              <p14:xfrm>
                <a:off x="7600702" y="2867653"/>
                <a:ext cx="31680" cy="37440"/>
              </p14:xfrm>
            </p:contentPart>
          </mc:Choice>
          <mc:Fallback xmlns="">
            <p:pic>
              <p:nvPicPr>
                <p:cNvPr id="281" name="Ink 280">
                  <a:extLst>
                    <a:ext uri="{FF2B5EF4-FFF2-40B4-BE49-F238E27FC236}">
                      <a16:creationId xmlns:a16="http://schemas.microsoft.com/office/drawing/2014/main" id="{3155175F-6597-6A63-B88D-313B77A826A2}"/>
                    </a:ext>
                  </a:extLst>
                </p:cNvPr>
                <p:cNvPicPr/>
                <p:nvPr/>
              </p:nvPicPr>
              <p:blipFill>
                <a:blip r:embed="rId449"/>
                <a:stretch>
                  <a:fillRect/>
                </a:stretch>
              </p:blipFill>
              <p:spPr>
                <a:xfrm>
                  <a:off x="7594582" y="2861533"/>
                  <a:ext cx="43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3" name="Ink 282">
                  <a:extLst>
                    <a:ext uri="{FF2B5EF4-FFF2-40B4-BE49-F238E27FC236}">
                      <a16:creationId xmlns:a16="http://schemas.microsoft.com/office/drawing/2014/main" id="{6AD8CBD1-A2E5-80F8-393D-10333D312FD6}"/>
                    </a:ext>
                  </a:extLst>
                </p14:cNvPr>
                <p14:cNvContentPartPr/>
                <p14:nvPr/>
              </p14:nvContentPartPr>
              <p14:xfrm>
                <a:off x="8422222" y="2959813"/>
                <a:ext cx="120240" cy="329040"/>
              </p14:xfrm>
            </p:contentPart>
          </mc:Choice>
          <mc:Fallback xmlns="">
            <p:pic>
              <p:nvPicPr>
                <p:cNvPr id="283" name="Ink 282">
                  <a:extLst>
                    <a:ext uri="{FF2B5EF4-FFF2-40B4-BE49-F238E27FC236}">
                      <a16:creationId xmlns:a16="http://schemas.microsoft.com/office/drawing/2014/main" id="{6AD8CBD1-A2E5-80F8-393D-10333D312FD6}"/>
                    </a:ext>
                  </a:extLst>
                </p:cNvPr>
                <p:cNvPicPr/>
                <p:nvPr/>
              </p:nvPicPr>
              <p:blipFill>
                <a:blip r:embed="rId451"/>
                <a:stretch>
                  <a:fillRect/>
                </a:stretch>
              </p:blipFill>
              <p:spPr>
                <a:xfrm>
                  <a:off x="8416102" y="2953693"/>
                  <a:ext cx="13248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4" name="Ink 283">
                  <a:extLst>
                    <a:ext uri="{FF2B5EF4-FFF2-40B4-BE49-F238E27FC236}">
                      <a16:creationId xmlns:a16="http://schemas.microsoft.com/office/drawing/2014/main" id="{60E68375-89CF-4119-F13B-6168EBBA1702}"/>
                    </a:ext>
                  </a:extLst>
                </p14:cNvPr>
                <p14:cNvContentPartPr/>
                <p14:nvPr/>
              </p14:nvContentPartPr>
              <p14:xfrm>
                <a:off x="8402062" y="3102373"/>
                <a:ext cx="286920" cy="40320"/>
              </p14:xfrm>
            </p:contentPart>
          </mc:Choice>
          <mc:Fallback xmlns="">
            <p:pic>
              <p:nvPicPr>
                <p:cNvPr id="284" name="Ink 283">
                  <a:extLst>
                    <a:ext uri="{FF2B5EF4-FFF2-40B4-BE49-F238E27FC236}">
                      <a16:creationId xmlns:a16="http://schemas.microsoft.com/office/drawing/2014/main" id="{60E68375-89CF-4119-F13B-6168EBBA1702}"/>
                    </a:ext>
                  </a:extLst>
                </p:cNvPr>
                <p:cNvPicPr/>
                <p:nvPr/>
              </p:nvPicPr>
              <p:blipFill>
                <a:blip r:embed="rId453"/>
                <a:stretch>
                  <a:fillRect/>
                </a:stretch>
              </p:blipFill>
              <p:spPr>
                <a:xfrm>
                  <a:off x="8395942" y="3096253"/>
                  <a:ext cx="2991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5" name="Ink 284">
                  <a:extLst>
                    <a:ext uri="{FF2B5EF4-FFF2-40B4-BE49-F238E27FC236}">
                      <a16:creationId xmlns:a16="http://schemas.microsoft.com/office/drawing/2014/main" id="{F6512D56-2FD4-C9AF-D6C8-01A9F480AA5C}"/>
                    </a:ext>
                  </a:extLst>
                </p14:cNvPr>
                <p14:cNvContentPartPr/>
                <p14:nvPr/>
              </p14:nvContentPartPr>
              <p14:xfrm>
                <a:off x="8741182" y="3043693"/>
                <a:ext cx="187560" cy="194040"/>
              </p14:xfrm>
            </p:contentPart>
          </mc:Choice>
          <mc:Fallback xmlns="">
            <p:pic>
              <p:nvPicPr>
                <p:cNvPr id="285" name="Ink 284">
                  <a:extLst>
                    <a:ext uri="{FF2B5EF4-FFF2-40B4-BE49-F238E27FC236}">
                      <a16:creationId xmlns:a16="http://schemas.microsoft.com/office/drawing/2014/main" id="{F6512D56-2FD4-C9AF-D6C8-01A9F480AA5C}"/>
                    </a:ext>
                  </a:extLst>
                </p:cNvPr>
                <p:cNvPicPr/>
                <p:nvPr/>
              </p:nvPicPr>
              <p:blipFill>
                <a:blip r:embed="rId455"/>
                <a:stretch>
                  <a:fillRect/>
                </a:stretch>
              </p:blipFill>
              <p:spPr>
                <a:xfrm>
                  <a:off x="8735062" y="3037573"/>
                  <a:ext cx="199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6" name="Ink 285">
                  <a:extLst>
                    <a:ext uri="{FF2B5EF4-FFF2-40B4-BE49-F238E27FC236}">
                      <a16:creationId xmlns:a16="http://schemas.microsoft.com/office/drawing/2014/main" id="{33ECFC81-186E-9CC0-1E8B-9741B2E7AD53}"/>
                    </a:ext>
                  </a:extLst>
                </p14:cNvPr>
                <p14:cNvContentPartPr/>
                <p14:nvPr/>
              </p14:nvContentPartPr>
              <p14:xfrm>
                <a:off x="9266062" y="2942533"/>
                <a:ext cx="201600" cy="251280"/>
              </p14:xfrm>
            </p:contentPart>
          </mc:Choice>
          <mc:Fallback xmlns="">
            <p:pic>
              <p:nvPicPr>
                <p:cNvPr id="286" name="Ink 285">
                  <a:extLst>
                    <a:ext uri="{FF2B5EF4-FFF2-40B4-BE49-F238E27FC236}">
                      <a16:creationId xmlns:a16="http://schemas.microsoft.com/office/drawing/2014/main" id="{33ECFC81-186E-9CC0-1E8B-9741B2E7AD53}"/>
                    </a:ext>
                  </a:extLst>
                </p:cNvPr>
                <p:cNvPicPr/>
                <p:nvPr/>
              </p:nvPicPr>
              <p:blipFill>
                <a:blip r:embed="rId457"/>
                <a:stretch>
                  <a:fillRect/>
                </a:stretch>
              </p:blipFill>
              <p:spPr>
                <a:xfrm>
                  <a:off x="9259942" y="2936413"/>
                  <a:ext cx="2138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7" name="Ink 286">
                  <a:extLst>
                    <a:ext uri="{FF2B5EF4-FFF2-40B4-BE49-F238E27FC236}">
                      <a16:creationId xmlns:a16="http://schemas.microsoft.com/office/drawing/2014/main" id="{C819AC18-55B6-61CF-96AA-731BDD30B175}"/>
                    </a:ext>
                  </a:extLst>
                </p14:cNvPr>
                <p14:cNvContentPartPr/>
                <p14:nvPr/>
              </p14:nvContentPartPr>
              <p14:xfrm>
                <a:off x="9514462" y="2909773"/>
                <a:ext cx="182880" cy="232200"/>
              </p14:xfrm>
            </p:contentPart>
          </mc:Choice>
          <mc:Fallback xmlns="">
            <p:pic>
              <p:nvPicPr>
                <p:cNvPr id="287" name="Ink 286">
                  <a:extLst>
                    <a:ext uri="{FF2B5EF4-FFF2-40B4-BE49-F238E27FC236}">
                      <a16:creationId xmlns:a16="http://schemas.microsoft.com/office/drawing/2014/main" id="{C819AC18-55B6-61CF-96AA-731BDD30B175}"/>
                    </a:ext>
                  </a:extLst>
                </p:cNvPr>
                <p:cNvPicPr/>
                <p:nvPr/>
              </p:nvPicPr>
              <p:blipFill>
                <a:blip r:embed="rId459"/>
                <a:stretch>
                  <a:fillRect/>
                </a:stretch>
              </p:blipFill>
              <p:spPr>
                <a:xfrm>
                  <a:off x="9508342" y="2903653"/>
                  <a:ext cx="1951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88" name="Ink 287">
                  <a:extLst>
                    <a:ext uri="{FF2B5EF4-FFF2-40B4-BE49-F238E27FC236}">
                      <a16:creationId xmlns:a16="http://schemas.microsoft.com/office/drawing/2014/main" id="{BE6E1B6F-E58C-2E8B-6433-9A2DFF23CAE2}"/>
                    </a:ext>
                  </a:extLst>
                </p14:cNvPr>
                <p14:cNvContentPartPr/>
                <p14:nvPr/>
              </p14:nvContentPartPr>
              <p14:xfrm>
                <a:off x="9723982" y="2940733"/>
                <a:ext cx="195840" cy="161640"/>
              </p14:xfrm>
            </p:contentPart>
          </mc:Choice>
          <mc:Fallback xmlns="">
            <p:pic>
              <p:nvPicPr>
                <p:cNvPr id="288" name="Ink 287">
                  <a:extLst>
                    <a:ext uri="{FF2B5EF4-FFF2-40B4-BE49-F238E27FC236}">
                      <a16:creationId xmlns:a16="http://schemas.microsoft.com/office/drawing/2014/main" id="{BE6E1B6F-E58C-2E8B-6433-9A2DFF23CAE2}"/>
                    </a:ext>
                  </a:extLst>
                </p:cNvPr>
                <p:cNvPicPr/>
                <p:nvPr/>
              </p:nvPicPr>
              <p:blipFill>
                <a:blip r:embed="rId461"/>
                <a:stretch>
                  <a:fillRect/>
                </a:stretch>
              </p:blipFill>
              <p:spPr>
                <a:xfrm>
                  <a:off x="9717862" y="2934613"/>
                  <a:ext cx="208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1" name="Ink 290">
                  <a:extLst>
                    <a:ext uri="{FF2B5EF4-FFF2-40B4-BE49-F238E27FC236}">
                      <a16:creationId xmlns:a16="http://schemas.microsoft.com/office/drawing/2014/main" id="{92657153-1487-5298-AE9E-521D877B2FA5}"/>
                    </a:ext>
                  </a:extLst>
                </p14:cNvPr>
                <p14:cNvContentPartPr/>
                <p14:nvPr/>
              </p14:nvContentPartPr>
              <p14:xfrm>
                <a:off x="9924862" y="2922733"/>
                <a:ext cx="329760" cy="205920"/>
              </p14:xfrm>
            </p:contentPart>
          </mc:Choice>
          <mc:Fallback xmlns="">
            <p:pic>
              <p:nvPicPr>
                <p:cNvPr id="291" name="Ink 290">
                  <a:extLst>
                    <a:ext uri="{FF2B5EF4-FFF2-40B4-BE49-F238E27FC236}">
                      <a16:creationId xmlns:a16="http://schemas.microsoft.com/office/drawing/2014/main" id="{92657153-1487-5298-AE9E-521D877B2FA5}"/>
                    </a:ext>
                  </a:extLst>
                </p:cNvPr>
                <p:cNvPicPr/>
                <p:nvPr/>
              </p:nvPicPr>
              <p:blipFill>
                <a:blip r:embed="rId463"/>
                <a:stretch>
                  <a:fillRect/>
                </a:stretch>
              </p:blipFill>
              <p:spPr>
                <a:xfrm>
                  <a:off x="9918742" y="2916613"/>
                  <a:ext cx="342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2" name="Ink 291">
                  <a:extLst>
                    <a:ext uri="{FF2B5EF4-FFF2-40B4-BE49-F238E27FC236}">
                      <a16:creationId xmlns:a16="http://schemas.microsoft.com/office/drawing/2014/main" id="{9D3A3E3D-EA24-453C-8595-ED5E415F6872}"/>
                    </a:ext>
                  </a:extLst>
                </p14:cNvPr>
                <p14:cNvContentPartPr/>
                <p14:nvPr/>
              </p14:nvContentPartPr>
              <p14:xfrm>
                <a:off x="10283062" y="2754613"/>
                <a:ext cx="26280" cy="303120"/>
              </p14:xfrm>
            </p:contentPart>
          </mc:Choice>
          <mc:Fallback xmlns="">
            <p:pic>
              <p:nvPicPr>
                <p:cNvPr id="292" name="Ink 291">
                  <a:extLst>
                    <a:ext uri="{FF2B5EF4-FFF2-40B4-BE49-F238E27FC236}">
                      <a16:creationId xmlns:a16="http://schemas.microsoft.com/office/drawing/2014/main" id="{9D3A3E3D-EA24-453C-8595-ED5E415F6872}"/>
                    </a:ext>
                  </a:extLst>
                </p:cNvPr>
                <p:cNvPicPr/>
                <p:nvPr/>
              </p:nvPicPr>
              <p:blipFill>
                <a:blip r:embed="rId465"/>
                <a:stretch>
                  <a:fillRect/>
                </a:stretch>
              </p:blipFill>
              <p:spPr>
                <a:xfrm>
                  <a:off x="10276942" y="2748493"/>
                  <a:ext cx="385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3" name="Ink 292">
                  <a:extLst>
                    <a:ext uri="{FF2B5EF4-FFF2-40B4-BE49-F238E27FC236}">
                      <a16:creationId xmlns:a16="http://schemas.microsoft.com/office/drawing/2014/main" id="{53FD9502-56FF-8C89-8816-FFED621B9901}"/>
                    </a:ext>
                  </a:extLst>
                </p14:cNvPr>
                <p14:cNvContentPartPr/>
                <p14:nvPr/>
              </p14:nvContentPartPr>
              <p14:xfrm>
                <a:off x="10271542" y="2923813"/>
                <a:ext cx="215640" cy="60840"/>
              </p14:xfrm>
            </p:contentPart>
          </mc:Choice>
          <mc:Fallback xmlns="">
            <p:pic>
              <p:nvPicPr>
                <p:cNvPr id="293" name="Ink 292">
                  <a:extLst>
                    <a:ext uri="{FF2B5EF4-FFF2-40B4-BE49-F238E27FC236}">
                      <a16:creationId xmlns:a16="http://schemas.microsoft.com/office/drawing/2014/main" id="{53FD9502-56FF-8C89-8816-FFED621B9901}"/>
                    </a:ext>
                  </a:extLst>
                </p:cNvPr>
                <p:cNvPicPr/>
                <p:nvPr/>
              </p:nvPicPr>
              <p:blipFill>
                <a:blip r:embed="rId467"/>
                <a:stretch>
                  <a:fillRect/>
                </a:stretch>
              </p:blipFill>
              <p:spPr>
                <a:xfrm>
                  <a:off x="10265422" y="2917693"/>
                  <a:ext cx="227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94" name="Ink 293">
                  <a:extLst>
                    <a:ext uri="{FF2B5EF4-FFF2-40B4-BE49-F238E27FC236}">
                      <a16:creationId xmlns:a16="http://schemas.microsoft.com/office/drawing/2014/main" id="{D77AE23D-D2A3-1D1E-F5E8-C953D8FAE74E}"/>
                    </a:ext>
                  </a:extLst>
                </p14:cNvPr>
                <p14:cNvContentPartPr/>
                <p14:nvPr/>
              </p14:nvContentPartPr>
              <p14:xfrm>
                <a:off x="10454062" y="2874493"/>
                <a:ext cx="109800" cy="211680"/>
              </p14:xfrm>
            </p:contentPart>
          </mc:Choice>
          <mc:Fallback xmlns="">
            <p:pic>
              <p:nvPicPr>
                <p:cNvPr id="294" name="Ink 293">
                  <a:extLst>
                    <a:ext uri="{FF2B5EF4-FFF2-40B4-BE49-F238E27FC236}">
                      <a16:creationId xmlns:a16="http://schemas.microsoft.com/office/drawing/2014/main" id="{D77AE23D-D2A3-1D1E-F5E8-C953D8FAE74E}"/>
                    </a:ext>
                  </a:extLst>
                </p:cNvPr>
                <p:cNvPicPr/>
                <p:nvPr/>
              </p:nvPicPr>
              <p:blipFill>
                <a:blip r:embed="rId469"/>
                <a:stretch>
                  <a:fillRect/>
                </a:stretch>
              </p:blipFill>
              <p:spPr>
                <a:xfrm>
                  <a:off x="10447942" y="2868373"/>
                  <a:ext cx="1220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95" name="Ink 294">
                  <a:extLst>
                    <a:ext uri="{FF2B5EF4-FFF2-40B4-BE49-F238E27FC236}">
                      <a16:creationId xmlns:a16="http://schemas.microsoft.com/office/drawing/2014/main" id="{C300B9EA-5E1D-1746-DD8A-73BC20662C06}"/>
                    </a:ext>
                  </a:extLst>
                </p14:cNvPr>
                <p14:cNvContentPartPr/>
                <p14:nvPr/>
              </p14:nvContentPartPr>
              <p14:xfrm>
                <a:off x="10789222" y="2727613"/>
                <a:ext cx="68760" cy="284040"/>
              </p14:xfrm>
            </p:contentPart>
          </mc:Choice>
          <mc:Fallback xmlns="">
            <p:pic>
              <p:nvPicPr>
                <p:cNvPr id="295" name="Ink 294">
                  <a:extLst>
                    <a:ext uri="{FF2B5EF4-FFF2-40B4-BE49-F238E27FC236}">
                      <a16:creationId xmlns:a16="http://schemas.microsoft.com/office/drawing/2014/main" id="{C300B9EA-5E1D-1746-DD8A-73BC20662C06}"/>
                    </a:ext>
                  </a:extLst>
                </p:cNvPr>
                <p:cNvPicPr/>
                <p:nvPr/>
              </p:nvPicPr>
              <p:blipFill>
                <a:blip r:embed="rId471"/>
                <a:stretch>
                  <a:fillRect/>
                </a:stretch>
              </p:blipFill>
              <p:spPr>
                <a:xfrm>
                  <a:off x="10783102" y="2721493"/>
                  <a:ext cx="810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6" name="Ink 295">
                  <a:extLst>
                    <a:ext uri="{FF2B5EF4-FFF2-40B4-BE49-F238E27FC236}">
                      <a16:creationId xmlns:a16="http://schemas.microsoft.com/office/drawing/2014/main" id="{BD8DDFC0-EEA5-7D96-B7DB-ECD19FE49ECD}"/>
                    </a:ext>
                  </a:extLst>
                </p14:cNvPr>
                <p14:cNvContentPartPr/>
                <p14:nvPr/>
              </p14:nvContentPartPr>
              <p14:xfrm>
                <a:off x="10797502" y="2882773"/>
                <a:ext cx="360" cy="360"/>
              </p14:xfrm>
            </p:contentPart>
          </mc:Choice>
          <mc:Fallback xmlns="">
            <p:pic>
              <p:nvPicPr>
                <p:cNvPr id="296" name="Ink 295">
                  <a:extLst>
                    <a:ext uri="{FF2B5EF4-FFF2-40B4-BE49-F238E27FC236}">
                      <a16:creationId xmlns:a16="http://schemas.microsoft.com/office/drawing/2014/main" id="{BD8DDFC0-EEA5-7D96-B7DB-ECD19FE49ECD}"/>
                    </a:ext>
                  </a:extLst>
                </p:cNvPr>
                <p:cNvPicPr/>
                <p:nvPr/>
              </p:nvPicPr>
              <p:blipFill>
                <a:blip r:embed="rId3"/>
                <a:stretch>
                  <a:fillRect/>
                </a:stretch>
              </p:blipFill>
              <p:spPr>
                <a:xfrm>
                  <a:off x="10791382" y="28766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297" name="Ink 296">
                  <a:extLst>
                    <a:ext uri="{FF2B5EF4-FFF2-40B4-BE49-F238E27FC236}">
                      <a16:creationId xmlns:a16="http://schemas.microsoft.com/office/drawing/2014/main" id="{E48AD510-1FF5-FE12-646D-C60CFE7390E0}"/>
                    </a:ext>
                  </a:extLst>
                </p14:cNvPr>
                <p14:cNvContentPartPr/>
                <p14:nvPr/>
              </p14:nvContentPartPr>
              <p14:xfrm>
                <a:off x="10778782" y="2672173"/>
                <a:ext cx="510840" cy="293400"/>
              </p14:xfrm>
            </p:contentPart>
          </mc:Choice>
          <mc:Fallback xmlns="">
            <p:pic>
              <p:nvPicPr>
                <p:cNvPr id="297" name="Ink 296">
                  <a:extLst>
                    <a:ext uri="{FF2B5EF4-FFF2-40B4-BE49-F238E27FC236}">
                      <a16:creationId xmlns:a16="http://schemas.microsoft.com/office/drawing/2014/main" id="{E48AD510-1FF5-FE12-646D-C60CFE7390E0}"/>
                    </a:ext>
                  </a:extLst>
                </p:cNvPr>
                <p:cNvPicPr/>
                <p:nvPr/>
              </p:nvPicPr>
              <p:blipFill>
                <a:blip r:embed="rId474"/>
                <a:stretch>
                  <a:fillRect/>
                </a:stretch>
              </p:blipFill>
              <p:spPr>
                <a:xfrm>
                  <a:off x="10772662" y="2666053"/>
                  <a:ext cx="52308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00" name="Ink 299">
                  <a:extLst>
                    <a:ext uri="{FF2B5EF4-FFF2-40B4-BE49-F238E27FC236}">
                      <a16:creationId xmlns:a16="http://schemas.microsoft.com/office/drawing/2014/main" id="{32B81759-46B4-87C8-45A3-50C1FB8B46AD}"/>
                    </a:ext>
                  </a:extLst>
                </p14:cNvPr>
                <p14:cNvContentPartPr/>
                <p14:nvPr/>
              </p14:nvContentPartPr>
              <p14:xfrm>
                <a:off x="1202782" y="4064293"/>
                <a:ext cx="289800" cy="190080"/>
              </p14:xfrm>
            </p:contentPart>
          </mc:Choice>
          <mc:Fallback xmlns="">
            <p:pic>
              <p:nvPicPr>
                <p:cNvPr id="300" name="Ink 299">
                  <a:extLst>
                    <a:ext uri="{FF2B5EF4-FFF2-40B4-BE49-F238E27FC236}">
                      <a16:creationId xmlns:a16="http://schemas.microsoft.com/office/drawing/2014/main" id="{32B81759-46B4-87C8-45A3-50C1FB8B46AD}"/>
                    </a:ext>
                  </a:extLst>
                </p:cNvPr>
                <p:cNvPicPr/>
                <p:nvPr/>
              </p:nvPicPr>
              <p:blipFill>
                <a:blip r:embed="rId476"/>
                <a:stretch>
                  <a:fillRect/>
                </a:stretch>
              </p:blipFill>
              <p:spPr>
                <a:xfrm>
                  <a:off x="1196662" y="4058173"/>
                  <a:ext cx="3020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01" name="Ink 300">
                  <a:extLst>
                    <a:ext uri="{FF2B5EF4-FFF2-40B4-BE49-F238E27FC236}">
                      <a16:creationId xmlns:a16="http://schemas.microsoft.com/office/drawing/2014/main" id="{4B71C382-FF64-0461-5D10-B1DF908625CF}"/>
                    </a:ext>
                  </a:extLst>
                </p14:cNvPr>
                <p14:cNvContentPartPr/>
                <p14:nvPr/>
              </p14:nvContentPartPr>
              <p14:xfrm>
                <a:off x="1515262" y="4078693"/>
                <a:ext cx="236880" cy="210960"/>
              </p14:xfrm>
            </p:contentPart>
          </mc:Choice>
          <mc:Fallback xmlns="">
            <p:pic>
              <p:nvPicPr>
                <p:cNvPr id="301" name="Ink 300">
                  <a:extLst>
                    <a:ext uri="{FF2B5EF4-FFF2-40B4-BE49-F238E27FC236}">
                      <a16:creationId xmlns:a16="http://schemas.microsoft.com/office/drawing/2014/main" id="{4B71C382-FF64-0461-5D10-B1DF908625CF}"/>
                    </a:ext>
                  </a:extLst>
                </p:cNvPr>
                <p:cNvPicPr/>
                <p:nvPr/>
              </p:nvPicPr>
              <p:blipFill>
                <a:blip r:embed="rId478"/>
                <a:stretch>
                  <a:fillRect/>
                </a:stretch>
              </p:blipFill>
              <p:spPr>
                <a:xfrm>
                  <a:off x="1509142" y="4072573"/>
                  <a:ext cx="2491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02" name="Ink 301">
                  <a:extLst>
                    <a:ext uri="{FF2B5EF4-FFF2-40B4-BE49-F238E27FC236}">
                      <a16:creationId xmlns:a16="http://schemas.microsoft.com/office/drawing/2014/main" id="{FAAF355D-38BF-8CD4-4DB2-A9834EFEE573}"/>
                    </a:ext>
                  </a:extLst>
                </p14:cNvPr>
                <p14:cNvContentPartPr/>
                <p14:nvPr/>
              </p14:nvContentPartPr>
              <p14:xfrm>
                <a:off x="1784542" y="4073653"/>
                <a:ext cx="289440" cy="161640"/>
              </p14:xfrm>
            </p:contentPart>
          </mc:Choice>
          <mc:Fallback xmlns="">
            <p:pic>
              <p:nvPicPr>
                <p:cNvPr id="302" name="Ink 301">
                  <a:extLst>
                    <a:ext uri="{FF2B5EF4-FFF2-40B4-BE49-F238E27FC236}">
                      <a16:creationId xmlns:a16="http://schemas.microsoft.com/office/drawing/2014/main" id="{FAAF355D-38BF-8CD4-4DB2-A9834EFEE573}"/>
                    </a:ext>
                  </a:extLst>
                </p:cNvPr>
                <p:cNvPicPr/>
                <p:nvPr/>
              </p:nvPicPr>
              <p:blipFill>
                <a:blip r:embed="rId480"/>
                <a:stretch>
                  <a:fillRect/>
                </a:stretch>
              </p:blipFill>
              <p:spPr>
                <a:xfrm>
                  <a:off x="1778422" y="4067533"/>
                  <a:ext cx="3016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03" name="Ink 302">
                  <a:extLst>
                    <a:ext uri="{FF2B5EF4-FFF2-40B4-BE49-F238E27FC236}">
                      <a16:creationId xmlns:a16="http://schemas.microsoft.com/office/drawing/2014/main" id="{455BC895-AE6E-9CC9-3EF8-24F1630FC4EF}"/>
                    </a:ext>
                  </a:extLst>
                </p14:cNvPr>
                <p14:cNvContentPartPr/>
                <p14:nvPr/>
              </p14:nvContentPartPr>
              <p14:xfrm>
                <a:off x="1897222" y="4073653"/>
                <a:ext cx="60480" cy="236520"/>
              </p14:xfrm>
            </p:contentPart>
          </mc:Choice>
          <mc:Fallback xmlns="">
            <p:pic>
              <p:nvPicPr>
                <p:cNvPr id="303" name="Ink 302">
                  <a:extLst>
                    <a:ext uri="{FF2B5EF4-FFF2-40B4-BE49-F238E27FC236}">
                      <a16:creationId xmlns:a16="http://schemas.microsoft.com/office/drawing/2014/main" id="{455BC895-AE6E-9CC9-3EF8-24F1630FC4EF}"/>
                    </a:ext>
                  </a:extLst>
                </p:cNvPr>
                <p:cNvPicPr/>
                <p:nvPr/>
              </p:nvPicPr>
              <p:blipFill>
                <a:blip r:embed="rId482"/>
                <a:stretch>
                  <a:fillRect/>
                </a:stretch>
              </p:blipFill>
              <p:spPr>
                <a:xfrm>
                  <a:off x="1891102" y="4067533"/>
                  <a:ext cx="727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04" name="Ink 303">
                  <a:extLst>
                    <a:ext uri="{FF2B5EF4-FFF2-40B4-BE49-F238E27FC236}">
                      <a16:creationId xmlns:a16="http://schemas.microsoft.com/office/drawing/2014/main" id="{84764D27-1BDA-46F9-C22E-69C98D2A1F1F}"/>
                    </a:ext>
                  </a:extLst>
                </p14:cNvPr>
                <p14:cNvContentPartPr/>
                <p14:nvPr/>
              </p14:nvContentPartPr>
              <p14:xfrm>
                <a:off x="2182702" y="3999493"/>
                <a:ext cx="187200" cy="305640"/>
              </p14:xfrm>
            </p:contentPart>
          </mc:Choice>
          <mc:Fallback xmlns="">
            <p:pic>
              <p:nvPicPr>
                <p:cNvPr id="304" name="Ink 303">
                  <a:extLst>
                    <a:ext uri="{FF2B5EF4-FFF2-40B4-BE49-F238E27FC236}">
                      <a16:creationId xmlns:a16="http://schemas.microsoft.com/office/drawing/2014/main" id="{84764D27-1BDA-46F9-C22E-69C98D2A1F1F}"/>
                    </a:ext>
                  </a:extLst>
                </p:cNvPr>
                <p:cNvPicPr/>
                <p:nvPr/>
              </p:nvPicPr>
              <p:blipFill>
                <a:blip r:embed="rId484"/>
                <a:stretch>
                  <a:fillRect/>
                </a:stretch>
              </p:blipFill>
              <p:spPr>
                <a:xfrm>
                  <a:off x="2176582" y="3993373"/>
                  <a:ext cx="1994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05" name="Ink 304">
                  <a:extLst>
                    <a:ext uri="{FF2B5EF4-FFF2-40B4-BE49-F238E27FC236}">
                      <a16:creationId xmlns:a16="http://schemas.microsoft.com/office/drawing/2014/main" id="{283BDAB1-D98D-B425-F1FE-6E6233B0A090}"/>
                    </a:ext>
                  </a:extLst>
                </p14:cNvPr>
                <p14:cNvContentPartPr/>
                <p14:nvPr/>
              </p14:nvContentPartPr>
              <p14:xfrm>
                <a:off x="2892622" y="3964933"/>
                <a:ext cx="585000" cy="522000"/>
              </p14:xfrm>
            </p:contentPart>
          </mc:Choice>
          <mc:Fallback xmlns="">
            <p:pic>
              <p:nvPicPr>
                <p:cNvPr id="305" name="Ink 304">
                  <a:extLst>
                    <a:ext uri="{FF2B5EF4-FFF2-40B4-BE49-F238E27FC236}">
                      <a16:creationId xmlns:a16="http://schemas.microsoft.com/office/drawing/2014/main" id="{283BDAB1-D98D-B425-F1FE-6E6233B0A090}"/>
                    </a:ext>
                  </a:extLst>
                </p:cNvPr>
                <p:cNvPicPr/>
                <p:nvPr/>
              </p:nvPicPr>
              <p:blipFill>
                <a:blip r:embed="rId486"/>
                <a:stretch>
                  <a:fillRect/>
                </a:stretch>
              </p:blipFill>
              <p:spPr>
                <a:xfrm>
                  <a:off x="2886502" y="3958813"/>
                  <a:ext cx="597240" cy="53424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06" name="Ink 305">
                  <a:extLst>
                    <a:ext uri="{FF2B5EF4-FFF2-40B4-BE49-F238E27FC236}">
                      <a16:creationId xmlns:a16="http://schemas.microsoft.com/office/drawing/2014/main" id="{1C1855E0-2227-F606-C4BB-F79AD7DCD38B}"/>
                    </a:ext>
                  </a:extLst>
                </p14:cNvPr>
                <p14:cNvContentPartPr/>
                <p14:nvPr/>
              </p14:nvContentPartPr>
              <p14:xfrm>
                <a:off x="3472942" y="3942613"/>
                <a:ext cx="422640" cy="226080"/>
              </p14:xfrm>
            </p:contentPart>
          </mc:Choice>
          <mc:Fallback xmlns="">
            <p:pic>
              <p:nvPicPr>
                <p:cNvPr id="306" name="Ink 305">
                  <a:extLst>
                    <a:ext uri="{FF2B5EF4-FFF2-40B4-BE49-F238E27FC236}">
                      <a16:creationId xmlns:a16="http://schemas.microsoft.com/office/drawing/2014/main" id="{1C1855E0-2227-F606-C4BB-F79AD7DCD38B}"/>
                    </a:ext>
                  </a:extLst>
                </p:cNvPr>
                <p:cNvPicPr/>
                <p:nvPr/>
              </p:nvPicPr>
              <p:blipFill>
                <a:blip r:embed="rId488"/>
                <a:stretch>
                  <a:fillRect/>
                </a:stretch>
              </p:blipFill>
              <p:spPr>
                <a:xfrm>
                  <a:off x="3466822" y="3936493"/>
                  <a:ext cx="4348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07" name="Ink 306">
                  <a:extLst>
                    <a:ext uri="{FF2B5EF4-FFF2-40B4-BE49-F238E27FC236}">
                      <a16:creationId xmlns:a16="http://schemas.microsoft.com/office/drawing/2014/main" id="{5BE7E088-8F6E-71ED-6FCB-CB087302BD79}"/>
                    </a:ext>
                  </a:extLst>
                </p14:cNvPr>
                <p14:cNvContentPartPr/>
                <p14:nvPr/>
              </p14:nvContentPartPr>
              <p14:xfrm>
                <a:off x="3963262" y="3957013"/>
                <a:ext cx="188640" cy="176760"/>
              </p14:xfrm>
            </p:contentPart>
          </mc:Choice>
          <mc:Fallback xmlns="">
            <p:pic>
              <p:nvPicPr>
                <p:cNvPr id="307" name="Ink 306">
                  <a:extLst>
                    <a:ext uri="{FF2B5EF4-FFF2-40B4-BE49-F238E27FC236}">
                      <a16:creationId xmlns:a16="http://schemas.microsoft.com/office/drawing/2014/main" id="{5BE7E088-8F6E-71ED-6FCB-CB087302BD79}"/>
                    </a:ext>
                  </a:extLst>
                </p:cNvPr>
                <p:cNvPicPr/>
                <p:nvPr/>
              </p:nvPicPr>
              <p:blipFill>
                <a:blip r:embed="rId490"/>
                <a:stretch>
                  <a:fillRect/>
                </a:stretch>
              </p:blipFill>
              <p:spPr>
                <a:xfrm>
                  <a:off x="3957142" y="3950893"/>
                  <a:ext cx="20088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08" name="Ink 307">
                  <a:extLst>
                    <a:ext uri="{FF2B5EF4-FFF2-40B4-BE49-F238E27FC236}">
                      <a16:creationId xmlns:a16="http://schemas.microsoft.com/office/drawing/2014/main" id="{AA9AC17B-5D08-BA63-7325-C4A46F40A6E4}"/>
                    </a:ext>
                  </a:extLst>
                </p14:cNvPr>
                <p14:cNvContentPartPr/>
                <p14:nvPr/>
              </p14:nvContentPartPr>
              <p14:xfrm>
                <a:off x="4193662" y="3729493"/>
                <a:ext cx="357480" cy="375120"/>
              </p14:xfrm>
            </p:contentPart>
          </mc:Choice>
          <mc:Fallback xmlns="">
            <p:pic>
              <p:nvPicPr>
                <p:cNvPr id="308" name="Ink 307">
                  <a:extLst>
                    <a:ext uri="{FF2B5EF4-FFF2-40B4-BE49-F238E27FC236}">
                      <a16:creationId xmlns:a16="http://schemas.microsoft.com/office/drawing/2014/main" id="{AA9AC17B-5D08-BA63-7325-C4A46F40A6E4}"/>
                    </a:ext>
                  </a:extLst>
                </p:cNvPr>
                <p:cNvPicPr/>
                <p:nvPr/>
              </p:nvPicPr>
              <p:blipFill>
                <a:blip r:embed="rId492"/>
                <a:stretch>
                  <a:fillRect/>
                </a:stretch>
              </p:blipFill>
              <p:spPr>
                <a:xfrm>
                  <a:off x="4187542" y="3723373"/>
                  <a:ext cx="3697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09" name="Ink 308">
                  <a:extLst>
                    <a:ext uri="{FF2B5EF4-FFF2-40B4-BE49-F238E27FC236}">
                      <a16:creationId xmlns:a16="http://schemas.microsoft.com/office/drawing/2014/main" id="{6743251A-79B8-7024-B3B3-40C393815E7A}"/>
                    </a:ext>
                  </a:extLst>
                </p14:cNvPr>
                <p14:cNvContentPartPr/>
                <p14:nvPr/>
              </p14:nvContentPartPr>
              <p14:xfrm>
                <a:off x="4473742" y="3888973"/>
                <a:ext cx="225720" cy="52920"/>
              </p14:xfrm>
            </p:contentPart>
          </mc:Choice>
          <mc:Fallback xmlns="">
            <p:pic>
              <p:nvPicPr>
                <p:cNvPr id="309" name="Ink 308">
                  <a:extLst>
                    <a:ext uri="{FF2B5EF4-FFF2-40B4-BE49-F238E27FC236}">
                      <a16:creationId xmlns:a16="http://schemas.microsoft.com/office/drawing/2014/main" id="{6743251A-79B8-7024-B3B3-40C393815E7A}"/>
                    </a:ext>
                  </a:extLst>
                </p:cNvPr>
                <p:cNvPicPr/>
                <p:nvPr/>
              </p:nvPicPr>
              <p:blipFill>
                <a:blip r:embed="rId494"/>
                <a:stretch>
                  <a:fillRect/>
                </a:stretch>
              </p:blipFill>
              <p:spPr>
                <a:xfrm>
                  <a:off x="4467622" y="3882853"/>
                  <a:ext cx="2379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10" name="Ink 309">
                  <a:extLst>
                    <a:ext uri="{FF2B5EF4-FFF2-40B4-BE49-F238E27FC236}">
                      <a16:creationId xmlns:a16="http://schemas.microsoft.com/office/drawing/2014/main" id="{F5721F77-C2C0-451B-E4EE-A072F9E879B8}"/>
                    </a:ext>
                  </a:extLst>
                </p14:cNvPr>
                <p14:cNvContentPartPr/>
                <p14:nvPr/>
              </p14:nvContentPartPr>
              <p14:xfrm>
                <a:off x="4699102" y="3870973"/>
                <a:ext cx="67320" cy="198000"/>
              </p14:xfrm>
            </p:contentPart>
          </mc:Choice>
          <mc:Fallback xmlns="">
            <p:pic>
              <p:nvPicPr>
                <p:cNvPr id="310" name="Ink 309">
                  <a:extLst>
                    <a:ext uri="{FF2B5EF4-FFF2-40B4-BE49-F238E27FC236}">
                      <a16:creationId xmlns:a16="http://schemas.microsoft.com/office/drawing/2014/main" id="{F5721F77-C2C0-451B-E4EE-A072F9E879B8}"/>
                    </a:ext>
                  </a:extLst>
                </p:cNvPr>
                <p:cNvPicPr/>
                <p:nvPr/>
              </p:nvPicPr>
              <p:blipFill>
                <a:blip r:embed="rId496"/>
                <a:stretch>
                  <a:fillRect/>
                </a:stretch>
              </p:blipFill>
              <p:spPr>
                <a:xfrm>
                  <a:off x="4692982" y="3864853"/>
                  <a:ext cx="795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11" name="Ink 310">
                  <a:extLst>
                    <a:ext uri="{FF2B5EF4-FFF2-40B4-BE49-F238E27FC236}">
                      <a16:creationId xmlns:a16="http://schemas.microsoft.com/office/drawing/2014/main" id="{C335D74E-850E-DB9D-413A-14F9D7EC0C25}"/>
                    </a:ext>
                  </a:extLst>
                </p14:cNvPr>
                <p14:cNvContentPartPr/>
                <p14:nvPr/>
              </p14:nvContentPartPr>
              <p14:xfrm>
                <a:off x="4908622" y="3881413"/>
                <a:ext cx="130320" cy="144720"/>
              </p14:xfrm>
            </p:contentPart>
          </mc:Choice>
          <mc:Fallback xmlns="">
            <p:pic>
              <p:nvPicPr>
                <p:cNvPr id="311" name="Ink 310">
                  <a:extLst>
                    <a:ext uri="{FF2B5EF4-FFF2-40B4-BE49-F238E27FC236}">
                      <a16:creationId xmlns:a16="http://schemas.microsoft.com/office/drawing/2014/main" id="{C335D74E-850E-DB9D-413A-14F9D7EC0C25}"/>
                    </a:ext>
                  </a:extLst>
                </p:cNvPr>
                <p:cNvPicPr/>
                <p:nvPr/>
              </p:nvPicPr>
              <p:blipFill>
                <a:blip r:embed="rId498"/>
                <a:stretch>
                  <a:fillRect/>
                </a:stretch>
              </p:blipFill>
              <p:spPr>
                <a:xfrm>
                  <a:off x="4902502" y="3875293"/>
                  <a:ext cx="142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12" name="Ink 311">
                  <a:extLst>
                    <a:ext uri="{FF2B5EF4-FFF2-40B4-BE49-F238E27FC236}">
                      <a16:creationId xmlns:a16="http://schemas.microsoft.com/office/drawing/2014/main" id="{E5069BE6-3E83-7C68-C44E-FECB385B2467}"/>
                    </a:ext>
                  </a:extLst>
                </p14:cNvPr>
                <p14:cNvContentPartPr/>
                <p14:nvPr/>
              </p14:nvContentPartPr>
              <p14:xfrm>
                <a:off x="5085742" y="3825613"/>
                <a:ext cx="258480" cy="194760"/>
              </p14:xfrm>
            </p:contentPart>
          </mc:Choice>
          <mc:Fallback xmlns="">
            <p:pic>
              <p:nvPicPr>
                <p:cNvPr id="312" name="Ink 311">
                  <a:extLst>
                    <a:ext uri="{FF2B5EF4-FFF2-40B4-BE49-F238E27FC236}">
                      <a16:creationId xmlns:a16="http://schemas.microsoft.com/office/drawing/2014/main" id="{E5069BE6-3E83-7C68-C44E-FECB385B2467}"/>
                    </a:ext>
                  </a:extLst>
                </p:cNvPr>
                <p:cNvPicPr/>
                <p:nvPr/>
              </p:nvPicPr>
              <p:blipFill>
                <a:blip r:embed="rId500"/>
                <a:stretch>
                  <a:fillRect/>
                </a:stretch>
              </p:blipFill>
              <p:spPr>
                <a:xfrm>
                  <a:off x="5079622" y="3819493"/>
                  <a:ext cx="270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13" name="Ink 312">
                  <a:extLst>
                    <a:ext uri="{FF2B5EF4-FFF2-40B4-BE49-F238E27FC236}">
                      <a16:creationId xmlns:a16="http://schemas.microsoft.com/office/drawing/2014/main" id="{1378F93C-3ACB-1E91-5D74-F9EB7A0068A2}"/>
                    </a:ext>
                  </a:extLst>
                </p14:cNvPr>
                <p14:cNvContentPartPr/>
                <p14:nvPr/>
              </p14:nvContentPartPr>
              <p14:xfrm>
                <a:off x="4933102" y="3745333"/>
                <a:ext cx="36000" cy="16920"/>
              </p14:xfrm>
            </p:contentPart>
          </mc:Choice>
          <mc:Fallback xmlns="">
            <p:pic>
              <p:nvPicPr>
                <p:cNvPr id="313" name="Ink 312">
                  <a:extLst>
                    <a:ext uri="{FF2B5EF4-FFF2-40B4-BE49-F238E27FC236}">
                      <a16:creationId xmlns:a16="http://schemas.microsoft.com/office/drawing/2014/main" id="{1378F93C-3ACB-1E91-5D74-F9EB7A0068A2}"/>
                    </a:ext>
                  </a:extLst>
                </p:cNvPr>
                <p:cNvPicPr/>
                <p:nvPr/>
              </p:nvPicPr>
              <p:blipFill>
                <a:blip r:embed="rId502"/>
                <a:stretch>
                  <a:fillRect/>
                </a:stretch>
              </p:blipFill>
              <p:spPr>
                <a:xfrm>
                  <a:off x="4926982" y="3739213"/>
                  <a:ext cx="48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15" name="Ink 314">
                  <a:extLst>
                    <a:ext uri="{FF2B5EF4-FFF2-40B4-BE49-F238E27FC236}">
                      <a16:creationId xmlns:a16="http://schemas.microsoft.com/office/drawing/2014/main" id="{F4DC0C0C-2BE8-6553-3845-9DBA8402B0A3}"/>
                    </a:ext>
                  </a:extLst>
                </p14:cNvPr>
                <p14:cNvContentPartPr/>
                <p14:nvPr/>
              </p14:nvContentPartPr>
              <p14:xfrm>
                <a:off x="4194382" y="1339093"/>
                <a:ext cx="3240" cy="2880"/>
              </p14:xfrm>
            </p:contentPart>
          </mc:Choice>
          <mc:Fallback xmlns="">
            <p:pic>
              <p:nvPicPr>
                <p:cNvPr id="315" name="Ink 314">
                  <a:extLst>
                    <a:ext uri="{FF2B5EF4-FFF2-40B4-BE49-F238E27FC236}">
                      <a16:creationId xmlns:a16="http://schemas.microsoft.com/office/drawing/2014/main" id="{F4DC0C0C-2BE8-6553-3845-9DBA8402B0A3}"/>
                    </a:ext>
                  </a:extLst>
                </p:cNvPr>
                <p:cNvPicPr/>
                <p:nvPr/>
              </p:nvPicPr>
              <p:blipFill>
                <a:blip r:embed="rId3"/>
                <a:stretch>
                  <a:fillRect/>
                </a:stretch>
              </p:blipFill>
              <p:spPr>
                <a:xfrm>
                  <a:off x="4188262" y="1332973"/>
                  <a:ext cx="154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16" name="Ink 315">
                  <a:extLst>
                    <a:ext uri="{FF2B5EF4-FFF2-40B4-BE49-F238E27FC236}">
                      <a16:creationId xmlns:a16="http://schemas.microsoft.com/office/drawing/2014/main" id="{CC562DDF-8E5F-2625-707B-43E7F631FBDA}"/>
                    </a:ext>
                  </a:extLst>
                </p14:cNvPr>
                <p14:cNvContentPartPr/>
                <p14:nvPr/>
              </p14:nvContentPartPr>
              <p14:xfrm>
                <a:off x="4155862" y="1317493"/>
                <a:ext cx="41760" cy="24840"/>
              </p14:xfrm>
            </p:contentPart>
          </mc:Choice>
          <mc:Fallback xmlns="">
            <p:pic>
              <p:nvPicPr>
                <p:cNvPr id="316" name="Ink 315">
                  <a:extLst>
                    <a:ext uri="{FF2B5EF4-FFF2-40B4-BE49-F238E27FC236}">
                      <a16:creationId xmlns:a16="http://schemas.microsoft.com/office/drawing/2014/main" id="{CC562DDF-8E5F-2625-707B-43E7F631FBDA}"/>
                    </a:ext>
                  </a:extLst>
                </p:cNvPr>
                <p:cNvPicPr/>
                <p:nvPr/>
              </p:nvPicPr>
              <p:blipFill>
                <a:blip r:embed="rId505"/>
                <a:stretch>
                  <a:fillRect/>
                </a:stretch>
              </p:blipFill>
              <p:spPr>
                <a:xfrm>
                  <a:off x="4149742" y="1311373"/>
                  <a:ext cx="540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18" name="Ink 317">
                  <a:extLst>
                    <a:ext uri="{FF2B5EF4-FFF2-40B4-BE49-F238E27FC236}">
                      <a16:creationId xmlns:a16="http://schemas.microsoft.com/office/drawing/2014/main" id="{A3774C81-356B-4CDA-86C3-BA19C7105B75}"/>
                    </a:ext>
                  </a:extLst>
                </p14:cNvPr>
                <p14:cNvContentPartPr/>
                <p14:nvPr/>
              </p14:nvContentPartPr>
              <p14:xfrm>
                <a:off x="411142" y="4739653"/>
                <a:ext cx="248040" cy="326880"/>
              </p14:xfrm>
            </p:contentPart>
          </mc:Choice>
          <mc:Fallback xmlns="">
            <p:pic>
              <p:nvPicPr>
                <p:cNvPr id="318" name="Ink 317">
                  <a:extLst>
                    <a:ext uri="{FF2B5EF4-FFF2-40B4-BE49-F238E27FC236}">
                      <a16:creationId xmlns:a16="http://schemas.microsoft.com/office/drawing/2014/main" id="{A3774C81-356B-4CDA-86C3-BA19C7105B75}"/>
                    </a:ext>
                  </a:extLst>
                </p:cNvPr>
                <p:cNvPicPr/>
                <p:nvPr/>
              </p:nvPicPr>
              <p:blipFill>
                <a:blip r:embed="rId507"/>
                <a:stretch>
                  <a:fillRect/>
                </a:stretch>
              </p:blipFill>
              <p:spPr>
                <a:xfrm>
                  <a:off x="405022" y="4733533"/>
                  <a:ext cx="26028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19" name="Ink 318">
                  <a:extLst>
                    <a:ext uri="{FF2B5EF4-FFF2-40B4-BE49-F238E27FC236}">
                      <a16:creationId xmlns:a16="http://schemas.microsoft.com/office/drawing/2014/main" id="{39BDD687-821A-2C39-26D9-5CB9DF70E3AC}"/>
                    </a:ext>
                  </a:extLst>
                </p14:cNvPr>
                <p14:cNvContentPartPr/>
                <p14:nvPr/>
              </p14:nvContentPartPr>
              <p14:xfrm>
                <a:off x="461542" y="4742173"/>
                <a:ext cx="232920" cy="28440"/>
              </p14:xfrm>
            </p:contentPart>
          </mc:Choice>
          <mc:Fallback xmlns="">
            <p:pic>
              <p:nvPicPr>
                <p:cNvPr id="319" name="Ink 318">
                  <a:extLst>
                    <a:ext uri="{FF2B5EF4-FFF2-40B4-BE49-F238E27FC236}">
                      <a16:creationId xmlns:a16="http://schemas.microsoft.com/office/drawing/2014/main" id="{39BDD687-821A-2C39-26D9-5CB9DF70E3AC}"/>
                    </a:ext>
                  </a:extLst>
                </p:cNvPr>
                <p:cNvPicPr/>
                <p:nvPr/>
              </p:nvPicPr>
              <p:blipFill>
                <a:blip r:embed="rId509"/>
                <a:stretch>
                  <a:fillRect/>
                </a:stretch>
              </p:blipFill>
              <p:spPr>
                <a:xfrm>
                  <a:off x="455422" y="4736053"/>
                  <a:ext cx="245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20" name="Ink 319">
                  <a:extLst>
                    <a:ext uri="{FF2B5EF4-FFF2-40B4-BE49-F238E27FC236}">
                      <a16:creationId xmlns:a16="http://schemas.microsoft.com/office/drawing/2014/main" id="{C6047759-BAAF-5AE1-F703-B6C2564D4578}"/>
                    </a:ext>
                  </a:extLst>
                </p14:cNvPr>
                <p14:cNvContentPartPr/>
                <p14:nvPr/>
              </p14:nvContentPartPr>
              <p14:xfrm>
                <a:off x="243742" y="4602493"/>
                <a:ext cx="728280" cy="645840"/>
              </p14:xfrm>
            </p:contentPart>
          </mc:Choice>
          <mc:Fallback xmlns="">
            <p:pic>
              <p:nvPicPr>
                <p:cNvPr id="320" name="Ink 319">
                  <a:extLst>
                    <a:ext uri="{FF2B5EF4-FFF2-40B4-BE49-F238E27FC236}">
                      <a16:creationId xmlns:a16="http://schemas.microsoft.com/office/drawing/2014/main" id="{C6047759-BAAF-5AE1-F703-B6C2564D4578}"/>
                    </a:ext>
                  </a:extLst>
                </p:cNvPr>
                <p:cNvPicPr/>
                <p:nvPr/>
              </p:nvPicPr>
              <p:blipFill>
                <a:blip r:embed="rId511"/>
                <a:stretch>
                  <a:fillRect/>
                </a:stretch>
              </p:blipFill>
              <p:spPr>
                <a:xfrm>
                  <a:off x="237622" y="4596373"/>
                  <a:ext cx="740520" cy="6580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22" name="Ink 321">
                  <a:extLst>
                    <a:ext uri="{FF2B5EF4-FFF2-40B4-BE49-F238E27FC236}">
                      <a16:creationId xmlns:a16="http://schemas.microsoft.com/office/drawing/2014/main" id="{C936E444-B7BD-AB00-059F-9EA48756FFE8}"/>
                    </a:ext>
                  </a:extLst>
                </p14:cNvPr>
                <p14:cNvContentPartPr/>
                <p14:nvPr/>
              </p14:nvContentPartPr>
              <p14:xfrm>
                <a:off x="1295662" y="4524013"/>
                <a:ext cx="65880" cy="480960"/>
              </p14:xfrm>
            </p:contentPart>
          </mc:Choice>
          <mc:Fallback xmlns="">
            <p:pic>
              <p:nvPicPr>
                <p:cNvPr id="322" name="Ink 321">
                  <a:extLst>
                    <a:ext uri="{FF2B5EF4-FFF2-40B4-BE49-F238E27FC236}">
                      <a16:creationId xmlns:a16="http://schemas.microsoft.com/office/drawing/2014/main" id="{C936E444-B7BD-AB00-059F-9EA48756FFE8}"/>
                    </a:ext>
                  </a:extLst>
                </p:cNvPr>
                <p:cNvPicPr/>
                <p:nvPr/>
              </p:nvPicPr>
              <p:blipFill>
                <a:blip r:embed="rId513"/>
                <a:stretch>
                  <a:fillRect/>
                </a:stretch>
              </p:blipFill>
              <p:spPr>
                <a:xfrm>
                  <a:off x="1289542" y="4517893"/>
                  <a:ext cx="7812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23" name="Ink 322">
                  <a:extLst>
                    <a:ext uri="{FF2B5EF4-FFF2-40B4-BE49-F238E27FC236}">
                      <a16:creationId xmlns:a16="http://schemas.microsoft.com/office/drawing/2014/main" id="{2F507FBD-5CE9-304E-1FDD-41354424F91C}"/>
                    </a:ext>
                  </a:extLst>
                </p14:cNvPr>
                <p14:cNvContentPartPr/>
                <p14:nvPr/>
              </p14:nvContentPartPr>
              <p14:xfrm>
                <a:off x="1264342" y="4540573"/>
                <a:ext cx="547920" cy="412920"/>
              </p14:xfrm>
            </p:contentPart>
          </mc:Choice>
          <mc:Fallback xmlns="">
            <p:pic>
              <p:nvPicPr>
                <p:cNvPr id="323" name="Ink 322">
                  <a:extLst>
                    <a:ext uri="{FF2B5EF4-FFF2-40B4-BE49-F238E27FC236}">
                      <a16:creationId xmlns:a16="http://schemas.microsoft.com/office/drawing/2014/main" id="{2F507FBD-5CE9-304E-1FDD-41354424F91C}"/>
                    </a:ext>
                  </a:extLst>
                </p:cNvPr>
                <p:cNvPicPr/>
                <p:nvPr/>
              </p:nvPicPr>
              <p:blipFill>
                <a:blip r:embed="rId515"/>
                <a:stretch>
                  <a:fillRect/>
                </a:stretch>
              </p:blipFill>
              <p:spPr>
                <a:xfrm>
                  <a:off x="1258222" y="4534453"/>
                  <a:ext cx="56016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24" name="Ink 323">
                  <a:extLst>
                    <a:ext uri="{FF2B5EF4-FFF2-40B4-BE49-F238E27FC236}">
                      <a16:creationId xmlns:a16="http://schemas.microsoft.com/office/drawing/2014/main" id="{82CFFE55-F6A1-DC49-27E1-C5A90C90FA68}"/>
                    </a:ext>
                  </a:extLst>
                </p14:cNvPr>
                <p14:cNvContentPartPr/>
                <p14:nvPr/>
              </p14:nvContentPartPr>
              <p14:xfrm>
                <a:off x="1824502" y="4680253"/>
                <a:ext cx="124560" cy="495360"/>
              </p14:xfrm>
            </p:contentPart>
          </mc:Choice>
          <mc:Fallback xmlns="">
            <p:pic>
              <p:nvPicPr>
                <p:cNvPr id="324" name="Ink 323">
                  <a:extLst>
                    <a:ext uri="{FF2B5EF4-FFF2-40B4-BE49-F238E27FC236}">
                      <a16:creationId xmlns:a16="http://schemas.microsoft.com/office/drawing/2014/main" id="{82CFFE55-F6A1-DC49-27E1-C5A90C90FA68}"/>
                    </a:ext>
                  </a:extLst>
                </p:cNvPr>
                <p:cNvPicPr/>
                <p:nvPr/>
              </p:nvPicPr>
              <p:blipFill>
                <a:blip r:embed="rId517"/>
                <a:stretch>
                  <a:fillRect/>
                </a:stretch>
              </p:blipFill>
              <p:spPr>
                <a:xfrm>
                  <a:off x="1818382" y="4674133"/>
                  <a:ext cx="136800" cy="5076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25" name="Ink 324">
                  <a:extLst>
                    <a:ext uri="{FF2B5EF4-FFF2-40B4-BE49-F238E27FC236}">
                      <a16:creationId xmlns:a16="http://schemas.microsoft.com/office/drawing/2014/main" id="{A99DDC4C-8C3E-62C0-0CC9-801E3EED0631}"/>
                    </a:ext>
                  </a:extLst>
                </p14:cNvPr>
                <p14:cNvContentPartPr/>
                <p14:nvPr/>
              </p14:nvContentPartPr>
              <p14:xfrm>
                <a:off x="2035822" y="4671973"/>
                <a:ext cx="230040" cy="224280"/>
              </p14:xfrm>
            </p:contentPart>
          </mc:Choice>
          <mc:Fallback xmlns="">
            <p:pic>
              <p:nvPicPr>
                <p:cNvPr id="325" name="Ink 324">
                  <a:extLst>
                    <a:ext uri="{FF2B5EF4-FFF2-40B4-BE49-F238E27FC236}">
                      <a16:creationId xmlns:a16="http://schemas.microsoft.com/office/drawing/2014/main" id="{A99DDC4C-8C3E-62C0-0CC9-801E3EED0631}"/>
                    </a:ext>
                  </a:extLst>
                </p:cNvPr>
                <p:cNvPicPr/>
                <p:nvPr/>
              </p:nvPicPr>
              <p:blipFill>
                <a:blip r:embed="rId519"/>
                <a:stretch>
                  <a:fillRect/>
                </a:stretch>
              </p:blipFill>
              <p:spPr>
                <a:xfrm>
                  <a:off x="2029702" y="4665853"/>
                  <a:ext cx="2422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26" name="Ink 325">
                  <a:extLst>
                    <a:ext uri="{FF2B5EF4-FFF2-40B4-BE49-F238E27FC236}">
                      <a16:creationId xmlns:a16="http://schemas.microsoft.com/office/drawing/2014/main" id="{F411F769-6028-ECC3-A583-EBB1128AF7B6}"/>
                    </a:ext>
                  </a:extLst>
                </p14:cNvPr>
                <p14:cNvContentPartPr/>
                <p14:nvPr/>
              </p14:nvContentPartPr>
              <p14:xfrm>
                <a:off x="2263342" y="4671613"/>
                <a:ext cx="348840" cy="230400"/>
              </p14:xfrm>
            </p:contentPart>
          </mc:Choice>
          <mc:Fallback xmlns="">
            <p:pic>
              <p:nvPicPr>
                <p:cNvPr id="326" name="Ink 325">
                  <a:extLst>
                    <a:ext uri="{FF2B5EF4-FFF2-40B4-BE49-F238E27FC236}">
                      <a16:creationId xmlns:a16="http://schemas.microsoft.com/office/drawing/2014/main" id="{F411F769-6028-ECC3-A583-EBB1128AF7B6}"/>
                    </a:ext>
                  </a:extLst>
                </p:cNvPr>
                <p:cNvPicPr/>
                <p:nvPr/>
              </p:nvPicPr>
              <p:blipFill>
                <a:blip r:embed="rId521"/>
                <a:stretch>
                  <a:fillRect/>
                </a:stretch>
              </p:blipFill>
              <p:spPr>
                <a:xfrm>
                  <a:off x="2257222" y="4665493"/>
                  <a:ext cx="3610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27" name="Ink 326">
                  <a:extLst>
                    <a:ext uri="{FF2B5EF4-FFF2-40B4-BE49-F238E27FC236}">
                      <a16:creationId xmlns:a16="http://schemas.microsoft.com/office/drawing/2014/main" id="{D4D3AD51-9904-2435-E4CE-256EE71C57D6}"/>
                    </a:ext>
                  </a:extLst>
                </p14:cNvPr>
                <p14:cNvContentPartPr/>
                <p14:nvPr/>
              </p14:nvContentPartPr>
              <p14:xfrm>
                <a:off x="2590222" y="4450933"/>
                <a:ext cx="105840" cy="445680"/>
              </p14:xfrm>
            </p:contentPart>
          </mc:Choice>
          <mc:Fallback xmlns="">
            <p:pic>
              <p:nvPicPr>
                <p:cNvPr id="327" name="Ink 326">
                  <a:extLst>
                    <a:ext uri="{FF2B5EF4-FFF2-40B4-BE49-F238E27FC236}">
                      <a16:creationId xmlns:a16="http://schemas.microsoft.com/office/drawing/2014/main" id="{D4D3AD51-9904-2435-E4CE-256EE71C57D6}"/>
                    </a:ext>
                  </a:extLst>
                </p:cNvPr>
                <p:cNvPicPr/>
                <p:nvPr/>
              </p:nvPicPr>
              <p:blipFill>
                <a:blip r:embed="rId523"/>
                <a:stretch>
                  <a:fillRect/>
                </a:stretch>
              </p:blipFill>
              <p:spPr>
                <a:xfrm>
                  <a:off x="2584102" y="4444813"/>
                  <a:ext cx="11808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28" name="Ink 327">
                  <a:extLst>
                    <a:ext uri="{FF2B5EF4-FFF2-40B4-BE49-F238E27FC236}">
                      <a16:creationId xmlns:a16="http://schemas.microsoft.com/office/drawing/2014/main" id="{629558BF-65E7-BCDE-D6A5-2EDBC3D09C0A}"/>
                    </a:ext>
                  </a:extLst>
                </p14:cNvPr>
                <p14:cNvContentPartPr/>
                <p14:nvPr/>
              </p14:nvContentPartPr>
              <p14:xfrm>
                <a:off x="2583022" y="4733173"/>
                <a:ext cx="194400" cy="2880"/>
              </p14:xfrm>
            </p:contentPart>
          </mc:Choice>
          <mc:Fallback xmlns="">
            <p:pic>
              <p:nvPicPr>
                <p:cNvPr id="328" name="Ink 327">
                  <a:extLst>
                    <a:ext uri="{FF2B5EF4-FFF2-40B4-BE49-F238E27FC236}">
                      <a16:creationId xmlns:a16="http://schemas.microsoft.com/office/drawing/2014/main" id="{629558BF-65E7-BCDE-D6A5-2EDBC3D09C0A}"/>
                    </a:ext>
                  </a:extLst>
                </p:cNvPr>
                <p:cNvPicPr/>
                <p:nvPr/>
              </p:nvPicPr>
              <p:blipFill>
                <a:blip r:embed="rId525"/>
                <a:stretch>
                  <a:fillRect/>
                </a:stretch>
              </p:blipFill>
              <p:spPr>
                <a:xfrm>
                  <a:off x="2576902" y="4727053"/>
                  <a:ext cx="20664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30" name="Ink 329">
                  <a:extLst>
                    <a:ext uri="{FF2B5EF4-FFF2-40B4-BE49-F238E27FC236}">
                      <a16:creationId xmlns:a16="http://schemas.microsoft.com/office/drawing/2014/main" id="{3B7980EF-35F3-2645-FA51-15E630FEAA18}"/>
                    </a:ext>
                  </a:extLst>
                </p14:cNvPr>
                <p14:cNvContentPartPr/>
                <p14:nvPr/>
              </p14:nvContentPartPr>
              <p14:xfrm>
                <a:off x="3062182" y="4466773"/>
                <a:ext cx="452520" cy="388800"/>
              </p14:xfrm>
            </p:contentPart>
          </mc:Choice>
          <mc:Fallback xmlns="">
            <p:pic>
              <p:nvPicPr>
                <p:cNvPr id="330" name="Ink 329">
                  <a:extLst>
                    <a:ext uri="{FF2B5EF4-FFF2-40B4-BE49-F238E27FC236}">
                      <a16:creationId xmlns:a16="http://schemas.microsoft.com/office/drawing/2014/main" id="{3B7980EF-35F3-2645-FA51-15E630FEAA18}"/>
                    </a:ext>
                  </a:extLst>
                </p:cNvPr>
                <p:cNvPicPr/>
                <p:nvPr/>
              </p:nvPicPr>
              <p:blipFill>
                <a:blip r:embed="rId527"/>
                <a:stretch>
                  <a:fillRect/>
                </a:stretch>
              </p:blipFill>
              <p:spPr>
                <a:xfrm>
                  <a:off x="3056062" y="4460653"/>
                  <a:ext cx="46476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31" name="Ink 330">
                  <a:extLst>
                    <a:ext uri="{FF2B5EF4-FFF2-40B4-BE49-F238E27FC236}">
                      <a16:creationId xmlns:a16="http://schemas.microsoft.com/office/drawing/2014/main" id="{F9DD6025-FAF5-5977-4F26-93C96648F34B}"/>
                    </a:ext>
                  </a:extLst>
                </p14:cNvPr>
                <p14:cNvContentPartPr/>
                <p14:nvPr/>
              </p14:nvContentPartPr>
              <p14:xfrm>
                <a:off x="3408862" y="4556413"/>
                <a:ext cx="470880" cy="212040"/>
              </p14:xfrm>
            </p:contentPart>
          </mc:Choice>
          <mc:Fallback xmlns="">
            <p:pic>
              <p:nvPicPr>
                <p:cNvPr id="331" name="Ink 330">
                  <a:extLst>
                    <a:ext uri="{FF2B5EF4-FFF2-40B4-BE49-F238E27FC236}">
                      <a16:creationId xmlns:a16="http://schemas.microsoft.com/office/drawing/2014/main" id="{F9DD6025-FAF5-5977-4F26-93C96648F34B}"/>
                    </a:ext>
                  </a:extLst>
                </p:cNvPr>
                <p:cNvPicPr/>
                <p:nvPr/>
              </p:nvPicPr>
              <p:blipFill>
                <a:blip r:embed="rId529"/>
                <a:stretch>
                  <a:fillRect/>
                </a:stretch>
              </p:blipFill>
              <p:spPr>
                <a:xfrm>
                  <a:off x="3402742" y="4550293"/>
                  <a:ext cx="4831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32" name="Ink 331">
                  <a:extLst>
                    <a:ext uri="{FF2B5EF4-FFF2-40B4-BE49-F238E27FC236}">
                      <a16:creationId xmlns:a16="http://schemas.microsoft.com/office/drawing/2014/main" id="{0634514E-DD73-5FFC-851E-16C03F13B5F0}"/>
                    </a:ext>
                  </a:extLst>
                </p14:cNvPr>
                <p14:cNvContentPartPr/>
                <p14:nvPr/>
              </p14:nvContentPartPr>
              <p14:xfrm>
                <a:off x="3849142" y="4509253"/>
                <a:ext cx="153360" cy="474840"/>
              </p14:xfrm>
            </p:contentPart>
          </mc:Choice>
          <mc:Fallback xmlns="">
            <p:pic>
              <p:nvPicPr>
                <p:cNvPr id="332" name="Ink 331">
                  <a:extLst>
                    <a:ext uri="{FF2B5EF4-FFF2-40B4-BE49-F238E27FC236}">
                      <a16:creationId xmlns:a16="http://schemas.microsoft.com/office/drawing/2014/main" id="{0634514E-DD73-5FFC-851E-16C03F13B5F0}"/>
                    </a:ext>
                  </a:extLst>
                </p:cNvPr>
                <p:cNvPicPr/>
                <p:nvPr/>
              </p:nvPicPr>
              <p:blipFill>
                <a:blip r:embed="rId531"/>
                <a:stretch>
                  <a:fillRect/>
                </a:stretch>
              </p:blipFill>
              <p:spPr>
                <a:xfrm>
                  <a:off x="3843022" y="4503133"/>
                  <a:ext cx="16560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34" name="Ink 333">
                  <a:extLst>
                    <a:ext uri="{FF2B5EF4-FFF2-40B4-BE49-F238E27FC236}">
                      <a16:creationId xmlns:a16="http://schemas.microsoft.com/office/drawing/2014/main" id="{07106042-6CD0-2C81-C39F-F805CA350F0B}"/>
                    </a:ext>
                  </a:extLst>
                </p14:cNvPr>
                <p14:cNvContentPartPr/>
                <p14:nvPr/>
              </p14:nvContentPartPr>
              <p14:xfrm>
                <a:off x="4105462" y="4502413"/>
                <a:ext cx="145080" cy="257760"/>
              </p14:xfrm>
            </p:contentPart>
          </mc:Choice>
          <mc:Fallback xmlns="">
            <p:pic>
              <p:nvPicPr>
                <p:cNvPr id="334" name="Ink 333">
                  <a:extLst>
                    <a:ext uri="{FF2B5EF4-FFF2-40B4-BE49-F238E27FC236}">
                      <a16:creationId xmlns:a16="http://schemas.microsoft.com/office/drawing/2014/main" id="{07106042-6CD0-2C81-C39F-F805CA350F0B}"/>
                    </a:ext>
                  </a:extLst>
                </p:cNvPr>
                <p:cNvPicPr/>
                <p:nvPr/>
              </p:nvPicPr>
              <p:blipFill>
                <a:blip r:embed="rId533"/>
                <a:stretch>
                  <a:fillRect/>
                </a:stretch>
              </p:blipFill>
              <p:spPr>
                <a:xfrm>
                  <a:off x="4099342" y="4496293"/>
                  <a:ext cx="1573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35" name="Ink 334">
                  <a:extLst>
                    <a:ext uri="{FF2B5EF4-FFF2-40B4-BE49-F238E27FC236}">
                      <a16:creationId xmlns:a16="http://schemas.microsoft.com/office/drawing/2014/main" id="{09EFA7DF-1C50-6F19-85EB-346684DA9649}"/>
                    </a:ext>
                  </a:extLst>
                </p14:cNvPr>
                <p14:cNvContentPartPr/>
                <p14:nvPr/>
              </p14:nvContentPartPr>
              <p14:xfrm>
                <a:off x="4636462" y="4380013"/>
                <a:ext cx="213840" cy="325080"/>
              </p14:xfrm>
            </p:contentPart>
          </mc:Choice>
          <mc:Fallback xmlns="">
            <p:pic>
              <p:nvPicPr>
                <p:cNvPr id="335" name="Ink 334">
                  <a:extLst>
                    <a:ext uri="{FF2B5EF4-FFF2-40B4-BE49-F238E27FC236}">
                      <a16:creationId xmlns:a16="http://schemas.microsoft.com/office/drawing/2014/main" id="{09EFA7DF-1C50-6F19-85EB-346684DA9649}"/>
                    </a:ext>
                  </a:extLst>
                </p:cNvPr>
                <p:cNvPicPr/>
                <p:nvPr/>
              </p:nvPicPr>
              <p:blipFill>
                <a:blip r:embed="rId535"/>
                <a:stretch>
                  <a:fillRect/>
                </a:stretch>
              </p:blipFill>
              <p:spPr>
                <a:xfrm>
                  <a:off x="4630342" y="4373893"/>
                  <a:ext cx="2260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36" name="Ink 335">
                  <a:extLst>
                    <a:ext uri="{FF2B5EF4-FFF2-40B4-BE49-F238E27FC236}">
                      <a16:creationId xmlns:a16="http://schemas.microsoft.com/office/drawing/2014/main" id="{66F34A4E-5DCB-DE2A-BFDC-EFD45E03D735}"/>
                    </a:ext>
                  </a:extLst>
                </p14:cNvPr>
                <p14:cNvContentPartPr/>
                <p14:nvPr/>
              </p14:nvContentPartPr>
              <p14:xfrm>
                <a:off x="5067022" y="4457413"/>
                <a:ext cx="209880" cy="41400"/>
              </p14:xfrm>
            </p:contentPart>
          </mc:Choice>
          <mc:Fallback xmlns="">
            <p:pic>
              <p:nvPicPr>
                <p:cNvPr id="336" name="Ink 335">
                  <a:extLst>
                    <a:ext uri="{FF2B5EF4-FFF2-40B4-BE49-F238E27FC236}">
                      <a16:creationId xmlns:a16="http://schemas.microsoft.com/office/drawing/2014/main" id="{66F34A4E-5DCB-DE2A-BFDC-EFD45E03D735}"/>
                    </a:ext>
                  </a:extLst>
                </p:cNvPr>
                <p:cNvPicPr/>
                <p:nvPr/>
              </p:nvPicPr>
              <p:blipFill>
                <a:blip r:embed="rId537"/>
                <a:stretch>
                  <a:fillRect/>
                </a:stretch>
              </p:blipFill>
              <p:spPr>
                <a:xfrm>
                  <a:off x="5060902" y="4451293"/>
                  <a:ext cx="222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38" name="Ink 337">
                  <a:extLst>
                    <a:ext uri="{FF2B5EF4-FFF2-40B4-BE49-F238E27FC236}">
                      <a16:creationId xmlns:a16="http://schemas.microsoft.com/office/drawing/2014/main" id="{5B600ED4-67EE-6E35-3100-8451DD8CF6CD}"/>
                    </a:ext>
                  </a:extLst>
                </p14:cNvPr>
                <p14:cNvContentPartPr/>
                <p14:nvPr/>
              </p14:nvContentPartPr>
              <p14:xfrm>
                <a:off x="5468782" y="4322773"/>
                <a:ext cx="290520" cy="209520"/>
              </p14:xfrm>
            </p:contentPart>
          </mc:Choice>
          <mc:Fallback xmlns="">
            <p:pic>
              <p:nvPicPr>
                <p:cNvPr id="338" name="Ink 337">
                  <a:extLst>
                    <a:ext uri="{FF2B5EF4-FFF2-40B4-BE49-F238E27FC236}">
                      <a16:creationId xmlns:a16="http://schemas.microsoft.com/office/drawing/2014/main" id="{5B600ED4-67EE-6E35-3100-8451DD8CF6CD}"/>
                    </a:ext>
                  </a:extLst>
                </p:cNvPr>
                <p:cNvPicPr/>
                <p:nvPr/>
              </p:nvPicPr>
              <p:blipFill>
                <a:blip r:embed="rId539"/>
                <a:stretch>
                  <a:fillRect/>
                </a:stretch>
              </p:blipFill>
              <p:spPr>
                <a:xfrm>
                  <a:off x="5462662" y="4316653"/>
                  <a:ext cx="302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39" name="Ink 338">
                  <a:extLst>
                    <a:ext uri="{FF2B5EF4-FFF2-40B4-BE49-F238E27FC236}">
                      <a16:creationId xmlns:a16="http://schemas.microsoft.com/office/drawing/2014/main" id="{38919A23-004A-FF86-FFB3-9E1F215030EB}"/>
                    </a:ext>
                  </a:extLst>
                </p14:cNvPr>
                <p14:cNvContentPartPr/>
                <p14:nvPr/>
              </p14:nvContentPartPr>
              <p14:xfrm>
                <a:off x="5577502" y="4338253"/>
                <a:ext cx="3240" cy="409680"/>
              </p14:xfrm>
            </p:contentPart>
          </mc:Choice>
          <mc:Fallback xmlns="">
            <p:pic>
              <p:nvPicPr>
                <p:cNvPr id="339" name="Ink 338">
                  <a:extLst>
                    <a:ext uri="{FF2B5EF4-FFF2-40B4-BE49-F238E27FC236}">
                      <a16:creationId xmlns:a16="http://schemas.microsoft.com/office/drawing/2014/main" id="{38919A23-004A-FF86-FFB3-9E1F215030EB}"/>
                    </a:ext>
                  </a:extLst>
                </p:cNvPr>
                <p:cNvPicPr/>
                <p:nvPr/>
              </p:nvPicPr>
              <p:blipFill>
                <a:blip r:embed="rId541"/>
                <a:stretch>
                  <a:fillRect/>
                </a:stretch>
              </p:blipFill>
              <p:spPr>
                <a:xfrm>
                  <a:off x="5571382" y="4332133"/>
                  <a:ext cx="1548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41" name="Ink 340">
                  <a:extLst>
                    <a:ext uri="{FF2B5EF4-FFF2-40B4-BE49-F238E27FC236}">
                      <a16:creationId xmlns:a16="http://schemas.microsoft.com/office/drawing/2014/main" id="{5DFEEA8E-42A5-A260-393F-01A2B866680D}"/>
                    </a:ext>
                  </a:extLst>
                </p14:cNvPr>
                <p14:cNvContentPartPr/>
                <p14:nvPr/>
              </p14:nvContentPartPr>
              <p14:xfrm>
                <a:off x="6098782" y="4293253"/>
                <a:ext cx="281880" cy="248760"/>
              </p14:xfrm>
            </p:contentPart>
          </mc:Choice>
          <mc:Fallback xmlns="">
            <p:pic>
              <p:nvPicPr>
                <p:cNvPr id="341" name="Ink 340">
                  <a:extLst>
                    <a:ext uri="{FF2B5EF4-FFF2-40B4-BE49-F238E27FC236}">
                      <a16:creationId xmlns:a16="http://schemas.microsoft.com/office/drawing/2014/main" id="{5DFEEA8E-42A5-A260-393F-01A2B866680D}"/>
                    </a:ext>
                  </a:extLst>
                </p:cNvPr>
                <p:cNvPicPr/>
                <p:nvPr/>
              </p:nvPicPr>
              <p:blipFill>
                <a:blip r:embed="rId543"/>
                <a:stretch>
                  <a:fillRect/>
                </a:stretch>
              </p:blipFill>
              <p:spPr>
                <a:xfrm>
                  <a:off x="6092662" y="4287133"/>
                  <a:ext cx="2941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42" name="Ink 341">
                  <a:extLst>
                    <a:ext uri="{FF2B5EF4-FFF2-40B4-BE49-F238E27FC236}">
                      <a16:creationId xmlns:a16="http://schemas.microsoft.com/office/drawing/2014/main" id="{06FA2732-AAE0-8CFD-6EE4-4D694D8196F8}"/>
                    </a:ext>
                  </a:extLst>
                </p14:cNvPr>
                <p14:cNvContentPartPr/>
                <p14:nvPr/>
              </p14:nvContentPartPr>
              <p14:xfrm>
                <a:off x="6391822" y="4293973"/>
                <a:ext cx="158760" cy="188280"/>
              </p14:xfrm>
            </p:contentPart>
          </mc:Choice>
          <mc:Fallback xmlns="">
            <p:pic>
              <p:nvPicPr>
                <p:cNvPr id="342" name="Ink 341">
                  <a:extLst>
                    <a:ext uri="{FF2B5EF4-FFF2-40B4-BE49-F238E27FC236}">
                      <a16:creationId xmlns:a16="http://schemas.microsoft.com/office/drawing/2014/main" id="{06FA2732-AAE0-8CFD-6EE4-4D694D8196F8}"/>
                    </a:ext>
                  </a:extLst>
                </p:cNvPr>
                <p:cNvPicPr/>
                <p:nvPr/>
              </p:nvPicPr>
              <p:blipFill>
                <a:blip r:embed="rId545"/>
                <a:stretch>
                  <a:fillRect/>
                </a:stretch>
              </p:blipFill>
              <p:spPr>
                <a:xfrm>
                  <a:off x="6385702" y="4287853"/>
                  <a:ext cx="1710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43" name="Ink 342">
                  <a:extLst>
                    <a:ext uri="{FF2B5EF4-FFF2-40B4-BE49-F238E27FC236}">
                      <a16:creationId xmlns:a16="http://schemas.microsoft.com/office/drawing/2014/main" id="{0F7EEAF5-A3B0-DB1F-6F18-2524E191FC18}"/>
                    </a:ext>
                  </a:extLst>
                </p14:cNvPr>
                <p14:cNvContentPartPr/>
                <p14:nvPr/>
              </p14:nvContentPartPr>
              <p14:xfrm>
                <a:off x="6597022" y="4090573"/>
                <a:ext cx="94320" cy="439200"/>
              </p14:xfrm>
            </p:contentPart>
          </mc:Choice>
          <mc:Fallback xmlns="">
            <p:pic>
              <p:nvPicPr>
                <p:cNvPr id="343" name="Ink 342">
                  <a:extLst>
                    <a:ext uri="{FF2B5EF4-FFF2-40B4-BE49-F238E27FC236}">
                      <a16:creationId xmlns:a16="http://schemas.microsoft.com/office/drawing/2014/main" id="{0F7EEAF5-A3B0-DB1F-6F18-2524E191FC18}"/>
                    </a:ext>
                  </a:extLst>
                </p:cNvPr>
                <p:cNvPicPr/>
                <p:nvPr/>
              </p:nvPicPr>
              <p:blipFill>
                <a:blip r:embed="rId547"/>
                <a:stretch>
                  <a:fillRect/>
                </a:stretch>
              </p:blipFill>
              <p:spPr>
                <a:xfrm>
                  <a:off x="6590902" y="4084453"/>
                  <a:ext cx="10656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44" name="Ink 343">
                  <a:extLst>
                    <a:ext uri="{FF2B5EF4-FFF2-40B4-BE49-F238E27FC236}">
                      <a16:creationId xmlns:a16="http://schemas.microsoft.com/office/drawing/2014/main" id="{87E6AAF5-AC5A-DA31-9DCE-3DE93952174D}"/>
                    </a:ext>
                  </a:extLst>
                </p14:cNvPr>
                <p14:cNvContentPartPr/>
                <p14:nvPr/>
              </p14:nvContentPartPr>
              <p14:xfrm>
                <a:off x="6625462" y="4299733"/>
                <a:ext cx="150120" cy="34920"/>
              </p14:xfrm>
            </p:contentPart>
          </mc:Choice>
          <mc:Fallback xmlns="">
            <p:pic>
              <p:nvPicPr>
                <p:cNvPr id="344" name="Ink 343">
                  <a:extLst>
                    <a:ext uri="{FF2B5EF4-FFF2-40B4-BE49-F238E27FC236}">
                      <a16:creationId xmlns:a16="http://schemas.microsoft.com/office/drawing/2014/main" id="{87E6AAF5-AC5A-DA31-9DCE-3DE93952174D}"/>
                    </a:ext>
                  </a:extLst>
                </p:cNvPr>
                <p:cNvPicPr/>
                <p:nvPr/>
              </p:nvPicPr>
              <p:blipFill>
                <a:blip r:embed="rId549"/>
                <a:stretch>
                  <a:fillRect/>
                </a:stretch>
              </p:blipFill>
              <p:spPr>
                <a:xfrm>
                  <a:off x="6619342" y="4293613"/>
                  <a:ext cx="1623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45" name="Ink 344">
                  <a:extLst>
                    <a:ext uri="{FF2B5EF4-FFF2-40B4-BE49-F238E27FC236}">
                      <a16:creationId xmlns:a16="http://schemas.microsoft.com/office/drawing/2014/main" id="{706A829B-5B84-7E3A-229F-072F42FBAADA}"/>
                    </a:ext>
                  </a:extLst>
                </p14:cNvPr>
                <p14:cNvContentPartPr/>
                <p14:nvPr/>
              </p14:nvContentPartPr>
              <p14:xfrm>
                <a:off x="6781702" y="4251133"/>
                <a:ext cx="76680" cy="184680"/>
              </p14:xfrm>
            </p:contentPart>
          </mc:Choice>
          <mc:Fallback xmlns="">
            <p:pic>
              <p:nvPicPr>
                <p:cNvPr id="345" name="Ink 344">
                  <a:extLst>
                    <a:ext uri="{FF2B5EF4-FFF2-40B4-BE49-F238E27FC236}">
                      <a16:creationId xmlns:a16="http://schemas.microsoft.com/office/drawing/2014/main" id="{706A829B-5B84-7E3A-229F-072F42FBAADA}"/>
                    </a:ext>
                  </a:extLst>
                </p:cNvPr>
                <p:cNvPicPr/>
                <p:nvPr/>
              </p:nvPicPr>
              <p:blipFill>
                <a:blip r:embed="rId551"/>
                <a:stretch>
                  <a:fillRect/>
                </a:stretch>
              </p:blipFill>
              <p:spPr>
                <a:xfrm>
                  <a:off x="6775582" y="4245013"/>
                  <a:ext cx="889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46" name="Ink 345">
                  <a:extLst>
                    <a:ext uri="{FF2B5EF4-FFF2-40B4-BE49-F238E27FC236}">
                      <a16:creationId xmlns:a16="http://schemas.microsoft.com/office/drawing/2014/main" id="{EDF96C9C-9195-F261-5439-0EF7B2545592}"/>
                    </a:ext>
                  </a:extLst>
                </p14:cNvPr>
                <p14:cNvContentPartPr/>
                <p14:nvPr/>
              </p14:nvContentPartPr>
              <p14:xfrm>
                <a:off x="6890782" y="3930013"/>
                <a:ext cx="157320" cy="577800"/>
              </p14:xfrm>
            </p:contentPart>
          </mc:Choice>
          <mc:Fallback xmlns="">
            <p:pic>
              <p:nvPicPr>
                <p:cNvPr id="346" name="Ink 345">
                  <a:extLst>
                    <a:ext uri="{FF2B5EF4-FFF2-40B4-BE49-F238E27FC236}">
                      <a16:creationId xmlns:a16="http://schemas.microsoft.com/office/drawing/2014/main" id="{EDF96C9C-9195-F261-5439-0EF7B2545592}"/>
                    </a:ext>
                  </a:extLst>
                </p:cNvPr>
                <p:cNvPicPr/>
                <p:nvPr/>
              </p:nvPicPr>
              <p:blipFill>
                <a:blip r:embed="rId553"/>
                <a:stretch>
                  <a:fillRect/>
                </a:stretch>
              </p:blipFill>
              <p:spPr>
                <a:xfrm>
                  <a:off x="6884662" y="3923893"/>
                  <a:ext cx="169560" cy="59004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48" name="Ink 347">
                  <a:extLst>
                    <a:ext uri="{FF2B5EF4-FFF2-40B4-BE49-F238E27FC236}">
                      <a16:creationId xmlns:a16="http://schemas.microsoft.com/office/drawing/2014/main" id="{D5CC9AE3-C009-2F73-F362-A8D878FBD9C6}"/>
                    </a:ext>
                  </a:extLst>
                </p14:cNvPr>
                <p14:cNvContentPartPr/>
                <p14:nvPr/>
              </p14:nvContentPartPr>
              <p14:xfrm>
                <a:off x="7349782" y="4229533"/>
                <a:ext cx="339840" cy="246600"/>
              </p14:xfrm>
            </p:contentPart>
          </mc:Choice>
          <mc:Fallback xmlns="">
            <p:pic>
              <p:nvPicPr>
                <p:cNvPr id="348" name="Ink 347">
                  <a:extLst>
                    <a:ext uri="{FF2B5EF4-FFF2-40B4-BE49-F238E27FC236}">
                      <a16:creationId xmlns:a16="http://schemas.microsoft.com/office/drawing/2014/main" id="{D5CC9AE3-C009-2F73-F362-A8D878FBD9C6}"/>
                    </a:ext>
                  </a:extLst>
                </p:cNvPr>
                <p:cNvPicPr/>
                <p:nvPr/>
              </p:nvPicPr>
              <p:blipFill>
                <a:blip r:embed="rId555"/>
                <a:stretch>
                  <a:fillRect/>
                </a:stretch>
              </p:blipFill>
              <p:spPr>
                <a:xfrm>
                  <a:off x="7343662" y="4223413"/>
                  <a:ext cx="352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49" name="Ink 348">
                  <a:extLst>
                    <a:ext uri="{FF2B5EF4-FFF2-40B4-BE49-F238E27FC236}">
                      <a16:creationId xmlns:a16="http://schemas.microsoft.com/office/drawing/2014/main" id="{E73C9DC9-B10B-A6BA-D5D4-A6AA793428D9}"/>
                    </a:ext>
                  </a:extLst>
                </p14:cNvPr>
                <p14:cNvContentPartPr/>
                <p14:nvPr/>
              </p14:nvContentPartPr>
              <p14:xfrm>
                <a:off x="7746142" y="4191733"/>
                <a:ext cx="222840" cy="208440"/>
              </p14:xfrm>
            </p:contentPart>
          </mc:Choice>
          <mc:Fallback xmlns="">
            <p:pic>
              <p:nvPicPr>
                <p:cNvPr id="349" name="Ink 348">
                  <a:extLst>
                    <a:ext uri="{FF2B5EF4-FFF2-40B4-BE49-F238E27FC236}">
                      <a16:creationId xmlns:a16="http://schemas.microsoft.com/office/drawing/2014/main" id="{E73C9DC9-B10B-A6BA-D5D4-A6AA793428D9}"/>
                    </a:ext>
                  </a:extLst>
                </p:cNvPr>
                <p:cNvPicPr/>
                <p:nvPr/>
              </p:nvPicPr>
              <p:blipFill>
                <a:blip r:embed="rId557"/>
                <a:stretch>
                  <a:fillRect/>
                </a:stretch>
              </p:blipFill>
              <p:spPr>
                <a:xfrm>
                  <a:off x="7740022" y="4185613"/>
                  <a:ext cx="235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51" name="Ink 350">
                  <a:extLst>
                    <a:ext uri="{FF2B5EF4-FFF2-40B4-BE49-F238E27FC236}">
                      <a16:creationId xmlns:a16="http://schemas.microsoft.com/office/drawing/2014/main" id="{2C808557-9923-E89C-BE30-A7322B322420}"/>
                    </a:ext>
                  </a:extLst>
                </p14:cNvPr>
                <p14:cNvContentPartPr/>
                <p14:nvPr/>
              </p14:nvContentPartPr>
              <p14:xfrm>
                <a:off x="8303782" y="4174453"/>
                <a:ext cx="339840" cy="195840"/>
              </p14:xfrm>
            </p:contentPart>
          </mc:Choice>
          <mc:Fallback xmlns="">
            <p:pic>
              <p:nvPicPr>
                <p:cNvPr id="351" name="Ink 350">
                  <a:extLst>
                    <a:ext uri="{FF2B5EF4-FFF2-40B4-BE49-F238E27FC236}">
                      <a16:creationId xmlns:a16="http://schemas.microsoft.com/office/drawing/2014/main" id="{2C808557-9923-E89C-BE30-A7322B322420}"/>
                    </a:ext>
                  </a:extLst>
                </p:cNvPr>
                <p:cNvPicPr/>
                <p:nvPr/>
              </p:nvPicPr>
              <p:blipFill>
                <a:blip r:embed="rId559"/>
                <a:stretch>
                  <a:fillRect/>
                </a:stretch>
              </p:blipFill>
              <p:spPr>
                <a:xfrm>
                  <a:off x="8297662" y="4168333"/>
                  <a:ext cx="3520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52" name="Ink 351">
                  <a:extLst>
                    <a:ext uri="{FF2B5EF4-FFF2-40B4-BE49-F238E27FC236}">
                      <a16:creationId xmlns:a16="http://schemas.microsoft.com/office/drawing/2014/main" id="{4CDB8676-4864-9AE4-D190-4A95C08DD4C6}"/>
                    </a:ext>
                  </a:extLst>
                </p14:cNvPr>
                <p14:cNvContentPartPr/>
                <p14:nvPr/>
              </p14:nvContentPartPr>
              <p14:xfrm>
                <a:off x="8651542" y="4168693"/>
                <a:ext cx="153000" cy="165960"/>
              </p14:xfrm>
            </p:contentPart>
          </mc:Choice>
          <mc:Fallback xmlns="">
            <p:pic>
              <p:nvPicPr>
                <p:cNvPr id="352" name="Ink 351">
                  <a:extLst>
                    <a:ext uri="{FF2B5EF4-FFF2-40B4-BE49-F238E27FC236}">
                      <a16:creationId xmlns:a16="http://schemas.microsoft.com/office/drawing/2014/main" id="{4CDB8676-4864-9AE4-D190-4A95C08DD4C6}"/>
                    </a:ext>
                  </a:extLst>
                </p:cNvPr>
                <p:cNvPicPr/>
                <p:nvPr/>
              </p:nvPicPr>
              <p:blipFill>
                <a:blip r:embed="rId561"/>
                <a:stretch>
                  <a:fillRect/>
                </a:stretch>
              </p:blipFill>
              <p:spPr>
                <a:xfrm>
                  <a:off x="8645422" y="4162573"/>
                  <a:ext cx="165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53" name="Ink 352">
                  <a:extLst>
                    <a:ext uri="{FF2B5EF4-FFF2-40B4-BE49-F238E27FC236}">
                      <a16:creationId xmlns:a16="http://schemas.microsoft.com/office/drawing/2014/main" id="{8B41DBB7-EFE5-23ED-2CA4-00CCFC847F19}"/>
                    </a:ext>
                  </a:extLst>
                </p14:cNvPr>
                <p14:cNvContentPartPr/>
                <p14:nvPr/>
              </p14:nvContentPartPr>
              <p14:xfrm>
                <a:off x="8789782" y="4184533"/>
                <a:ext cx="184680" cy="177480"/>
              </p14:xfrm>
            </p:contentPart>
          </mc:Choice>
          <mc:Fallback xmlns="">
            <p:pic>
              <p:nvPicPr>
                <p:cNvPr id="353" name="Ink 352">
                  <a:extLst>
                    <a:ext uri="{FF2B5EF4-FFF2-40B4-BE49-F238E27FC236}">
                      <a16:creationId xmlns:a16="http://schemas.microsoft.com/office/drawing/2014/main" id="{8B41DBB7-EFE5-23ED-2CA4-00CCFC847F19}"/>
                    </a:ext>
                  </a:extLst>
                </p:cNvPr>
                <p:cNvPicPr/>
                <p:nvPr/>
              </p:nvPicPr>
              <p:blipFill>
                <a:blip r:embed="rId563"/>
                <a:stretch>
                  <a:fillRect/>
                </a:stretch>
              </p:blipFill>
              <p:spPr>
                <a:xfrm>
                  <a:off x="8783662" y="4178413"/>
                  <a:ext cx="1969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54" name="Ink 353">
                  <a:extLst>
                    <a:ext uri="{FF2B5EF4-FFF2-40B4-BE49-F238E27FC236}">
                      <a16:creationId xmlns:a16="http://schemas.microsoft.com/office/drawing/2014/main" id="{291A4B92-8AA6-A3A9-6314-68BF7E7A61AD}"/>
                    </a:ext>
                  </a:extLst>
                </p14:cNvPr>
                <p14:cNvContentPartPr/>
                <p14:nvPr/>
              </p14:nvContentPartPr>
              <p14:xfrm>
                <a:off x="9462622" y="4032253"/>
                <a:ext cx="343080" cy="262800"/>
              </p14:xfrm>
            </p:contentPart>
          </mc:Choice>
          <mc:Fallback xmlns="">
            <p:pic>
              <p:nvPicPr>
                <p:cNvPr id="354" name="Ink 353">
                  <a:extLst>
                    <a:ext uri="{FF2B5EF4-FFF2-40B4-BE49-F238E27FC236}">
                      <a16:creationId xmlns:a16="http://schemas.microsoft.com/office/drawing/2014/main" id="{291A4B92-8AA6-A3A9-6314-68BF7E7A61AD}"/>
                    </a:ext>
                  </a:extLst>
                </p:cNvPr>
                <p:cNvPicPr/>
                <p:nvPr/>
              </p:nvPicPr>
              <p:blipFill>
                <a:blip r:embed="rId565"/>
                <a:stretch>
                  <a:fillRect/>
                </a:stretch>
              </p:blipFill>
              <p:spPr>
                <a:xfrm>
                  <a:off x="9456502" y="4026133"/>
                  <a:ext cx="3553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55" name="Ink 354">
                  <a:extLst>
                    <a:ext uri="{FF2B5EF4-FFF2-40B4-BE49-F238E27FC236}">
                      <a16:creationId xmlns:a16="http://schemas.microsoft.com/office/drawing/2014/main" id="{D2725228-25B3-B73C-0611-7F8A512ACCE6}"/>
                    </a:ext>
                  </a:extLst>
                </p14:cNvPr>
                <p14:cNvContentPartPr/>
                <p14:nvPr/>
              </p14:nvContentPartPr>
              <p14:xfrm>
                <a:off x="9784102" y="3802933"/>
                <a:ext cx="182160" cy="514440"/>
              </p14:xfrm>
            </p:contentPart>
          </mc:Choice>
          <mc:Fallback xmlns="">
            <p:pic>
              <p:nvPicPr>
                <p:cNvPr id="355" name="Ink 354">
                  <a:extLst>
                    <a:ext uri="{FF2B5EF4-FFF2-40B4-BE49-F238E27FC236}">
                      <a16:creationId xmlns:a16="http://schemas.microsoft.com/office/drawing/2014/main" id="{D2725228-25B3-B73C-0611-7F8A512ACCE6}"/>
                    </a:ext>
                  </a:extLst>
                </p:cNvPr>
                <p:cNvPicPr/>
                <p:nvPr/>
              </p:nvPicPr>
              <p:blipFill>
                <a:blip r:embed="rId567"/>
                <a:stretch>
                  <a:fillRect/>
                </a:stretch>
              </p:blipFill>
              <p:spPr>
                <a:xfrm>
                  <a:off x="9777982" y="3796813"/>
                  <a:ext cx="194400" cy="52668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56" name="Ink 355">
                  <a:extLst>
                    <a:ext uri="{FF2B5EF4-FFF2-40B4-BE49-F238E27FC236}">
                      <a16:creationId xmlns:a16="http://schemas.microsoft.com/office/drawing/2014/main" id="{C50FB0D1-11CA-7631-E015-5E880AA14E43}"/>
                    </a:ext>
                  </a:extLst>
                </p14:cNvPr>
                <p14:cNvContentPartPr/>
                <p14:nvPr/>
              </p14:nvContentPartPr>
              <p14:xfrm>
                <a:off x="9986422" y="3845773"/>
                <a:ext cx="431280" cy="408600"/>
              </p14:xfrm>
            </p:contentPart>
          </mc:Choice>
          <mc:Fallback xmlns="">
            <p:pic>
              <p:nvPicPr>
                <p:cNvPr id="356" name="Ink 355">
                  <a:extLst>
                    <a:ext uri="{FF2B5EF4-FFF2-40B4-BE49-F238E27FC236}">
                      <a16:creationId xmlns:a16="http://schemas.microsoft.com/office/drawing/2014/main" id="{C50FB0D1-11CA-7631-E015-5E880AA14E43}"/>
                    </a:ext>
                  </a:extLst>
                </p:cNvPr>
                <p:cNvPicPr/>
                <p:nvPr/>
              </p:nvPicPr>
              <p:blipFill>
                <a:blip r:embed="rId569"/>
                <a:stretch>
                  <a:fillRect/>
                </a:stretch>
              </p:blipFill>
              <p:spPr>
                <a:xfrm>
                  <a:off x="9980302" y="3839653"/>
                  <a:ext cx="44352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59" name="Ink 358">
                  <a:extLst>
                    <a:ext uri="{FF2B5EF4-FFF2-40B4-BE49-F238E27FC236}">
                      <a16:creationId xmlns:a16="http://schemas.microsoft.com/office/drawing/2014/main" id="{B92E383F-986E-1D12-FEAC-AE2A8D06435C}"/>
                    </a:ext>
                  </a:extLst>
                </p14:cNvPr>
                <p14:cNvContentPartPr/>
                <p14:nvPr/>
              </p14:nvContentPartPr>
              <p14:xfrm>
                <a:off x="10871662" y="3854413"/>
                <a:ext cx="130320" cy="315000"/>
              </p14:xfrm>
            </p:contentPart>
          </mc:Choice>
          <mc:Fallback xmlns="">
            <p:pic>
              <p:nvPicPr>
                <p:cNvPr id="359" name="Ink 358">
                  <a:extLst>
                    <a:ext uri="{FF2B5EF4-FFF2-40B4-BE49-F238E27FC236}">
                      <a16:creationId xmlns:a16="http://schemas.microsoft.com/office/drawing/2014/main" id="{B92E383F-986E-1D12-FEAC-AE2A8D06435C}"/>
                    </a:ext>
                  </a:extLst>
                </p:cNvPr>
                <p:cNvPicPr/>
                <p:nvPr/>
              </p:nvPicPr>
              <p:blipFill>
                <a:blip r:embed="rId571"/>
                <a:stretch>
                  <a:fillRect/>
                </a:stretch>
              </p:blipFill>
              <p:spPr>
                <a:xfrm>
                  <a:off x="10865542" y="3848293"/>
                  <a:ext cx="1425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60" name="Ink 359">
                  <a:extLst>
                    <a:ext uri="{FF2B5EF4-FFF2-40B4-BE49-F238E27FC236}">
                      <a16:creationId xmlns:a16="http://schemas.microsoft.com/office/drawing/2014/main" id="{827BFA7C-344A-B8B5-9DDB-501F7D1E5D41}"/>
                    </a:ext>
                  </a:extLst>
                </p14:cNvPr>
                <p14:cNvContentPartPr/>
                <p14:nvPr/>
              </p14:nvContentPartPr>
              <p14:xfrm>
                <a:off x="10864822" y="4007053"/>
                <a:ext cx="264240" cy="57960"/>
              </p14:xfrm>
            </p:contentPart>
          </mc:Choice>
          <mc:Fallback xmlns="">
            <p:pic>
              <p:nvPicPr>
                <p:cNvPr id="360" name="Ink 359">
                  <a:extLst>
                    <a:ext uri="{FF2B5EF4-FFF2-40B4-BE49-F238E27FC236}">
                      <a16:creationId xmlns:a16="http://schemas.microsoft.com/office/drawing/2014/main" id="{827BFA7C-344A-B8B5-9DDB-501F7D1E5D41}"/>
                    </a:ext>
                  </a:extLst>
                </p:cNvPr>
                <p:cNvPicPr/>
                <p:nvPr/>
              </p:nvPicPr>
              <p:blipFill>
                <a:blip r:embed="rId573"/>
                <a:stretch>
                  <a:fillRect/>
                </a:stretch>
              </p:blipFill>
              <p:spPr>
                <a:xfrm>
                  <a:off x="10858702" y="4000933"/>
                  <a:ext cx="2764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361" name="Ink 360">
                  <a:extLst>
                    <a:ext uri="{FF2B5EF4-FFF2-40B4-BE49-F238E27FC236}">
                      <a16:creationId xmlns:a16="http://schemas.microsoft.com/office/drawing/2014/main" id="{9CA5B3F8-BCC2-74CE-507F-52B85C413746}"/>
                    </a:ext>
                  </a:extLst>
                </p14:cNvPr>
                <p14:cNvContentPartPr/>
                <p14:nvPr/>
              </p14:nvContentPartPr>
              <p14:xfrm>
                <a:off x="11154262" y="3921013"/>
                <a:ext cx="182160" cy="201960"/>
              </p14:xfrm>
            </p:contentPart>
          </mc:Choice>
          <mc:Fallback xmlns="">
            <p:pic>
              <p:nvPicPr>
                <p:cNvPr id="361" name="Ink 360">
                  <a:extLst>
                    <a:ext uri="{FF2B5EF4-FFF2-40B4-BE49-F238E27FC236}">
                      <a16:creationId xmlns:a16="http://schemas.microsoft.com/office/drawing/2014/main" id="{9CA5B3F8-BCC2-74CE-507F-52B85C413746}"/>
                    </a:ext>
                  </a:extLst>
                </p:cNvPr>
                <p:cNvPicPr/>
                <p:nvPr/>
              </p:nvPicPr>
              <p:blipFill>
                <a:blip r:embed="rId575"/>
                <a:stretch>
                  <a:fillRect/>
                </a:stretch>
              </p:blipFill>
              <p:spPr>
                <a:xfrm>
                  <a:off x="11148142" y="3914893"/>
                  <a:ext cx="1944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363" name="Ink 362">
                  <a:extLst>
                    <a:ext uri="{FF2B5EF4-FFF2-40B4-BE49-F238E27FC236}">
                      <a16:creationId xmlns:a16="http://schemas.microsoft.com/office/drawing/2014/main" id="{04A1785B-1EBC-8A50-39D0-1C093CCE048F}"/>
                    </a:ext>
                  </a:extLst>
                </p14:cNvPr>
                <p14:cNvContentPartPr/>
                <p14:nvPr/>
              </p14:nvContentPartPr>
              <p14:xfrm>
                <a:off x="1424902" y="5242213"/>
                <a:ext cx="447120" cy="365400"/>
              </p14:xfrm>
            </p:contentPart>
          </mc:Choice>
          <mc:Fallback xmlns="">
            <p:pic>
              <p:nvPicPr>
                <p:cNvPr id="363" name="Ink 362">
                  <a:extLst>
                    <a:ext uri="{FF2B5EF4-FFF2-40B4-BE49-F238E27FC236}">
                      <a16:creationId xmlns:a16="http://schemas.microsoft.com/office/drawing/2014/main" id="{04A1785B-1EBC-8A50-39D0-1C093CCE048F}"/>
                    </a:ext>
                  </a:extLst>
                </p:cNvPr>
                <p:cNvPicPr/>
                <p:nvPr/>
              </p:nvPicPr>
              <p:blipFill>
                <a:blip r:embed="rId577"/>
                <a:stretch>
                  <a:fillRect/>
                </a:stretch>
              </p:blipFill>
              <p:spPr>
                <a:xfrm>
                  <a:off x="1418782" y="5236093"/>
                  <a:ext cx="45936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364" name="Ink 363">
                  <a:extLst>
                    <a:ext uri="{FF2B5EF4-FFF2-40B4-BE49-F238E27FC236}">
                      <a16:creationId xmlns:a16="http://schemas.microsoft.com/office/drawing/2014/main" id="{D2045EC3-B712-35E9-0AC6-4425F4A0F739}"/>
                    </a:ext>
                  </a:extLst>
                </p14:cNvPr>
                <p14:cNvContentPartPr/>
                <p14:nvPr/>
              </p14:nvContentPartPr>
              <p14:xfrm>
                <a:off x="1894342" y="5132053"/>
                <a:ext cx="188640" cy="456120"/>
              </p14:xfrm>
            </p:contentPart>
          </mc:Choice>
          <mc:Fallback xmlns="">
            <p:pic>
              <p:nvPicPr>
                <p:cNvPr id="364" name="Ink 363">
                  <a:extLst>
                    <a:ext uri="{FF2B5EF4-FFF2-40B4-BE49-F238E27FC236}">
                      <a16:creationId xmlns:a16="http://schemas.microsoft.com/office/drawing/2014/main" id="{D2045EC3-B712-35E9-0AC6-4425F4A0F739}"/>
                    </a:ext>
                  </a:extLst>
                </p:cNvPr>
                <p:cNvPicPr/>
                <p:nvPr/>
              </p:nvPicPr>
              <p:blipFill>
                <a:blip r:embed="rId579"/>
                <a:stretch>
                  <a:fillRect/>
                </a:stretch>
              </p:blipFill>
              <p:spPr>
                <a:xfrm>
                  <a:off x="1888222" y="5125933"/>
                  <a:ext cx="200880" cy="46836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365" name="Ink 364">
                  <a:extLst>
                    <a:ext uri="{FF2B5EF4-FFF2-40B4-BE49-F238E27FC236}">
                      <a16:creationId xmlns:a16="http://schemas.microsoft.com/office/drawing/2014/main" id="{3D1ABB2F-AE89-4493-1268-21721FA599DD}"/>
                    </a:ext>
                  </a:extLst>
                </p14:cNvPr>
                <p14:cNvContentPartPr/>
                <p14:nvPr/>
              </p14:nvContentPartPr>
              <p14:xfrm>
                <a:off x="2098102" y="5268493"/>
                <a:ext cx="143280" cy="288720"/>
              </p14:xfrm>
            </p:contentPart>
          </mc:Choice>
          <mc:Fallback xmlns="">
            <p:pic>
              <p:nvPicPr>
                <p:cNvPr id="365" name="Ink 364">
                  <a:extLst>
                    <a:ext uri="{FF2B5EF4-FFF2-40B4-BE49-F238E27FC236}">
                      <a16:creationId xmlns:a16="http://schemas.microsoft.com/office/drawing/2014/main" id="{3D1ABB2F-AE89-4493-1268-21721FA599DD}"/>
                    </a:ext>
                  </a:extLst>
                </p:cNvPr>
                <p:cNvPicPr/>
                <p:nvPr/>
              </p:nvPicPr>
              <p:blipFill>
                <a:blip r:embed="rId581"/>
                <a:stretch>
                  <a:fillRect/>
                </a:stretch>
              </p:blipFill>
              <p:spPr>
                <a:xfrm>
                  <a:off x="2091982" y="5262373"/>
                  <a:ext cx="1555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366" name="Ink 365">
                  <a:extLst>
                    <a:ext uri="{FF2B5EF4-FFF2-40B4-BE49-F238E27FC236}">
                      <a16:creationId xmlns:a16="http://schemas.microsoft.com/office/drawing/2014/main" id="{C98F3BB4-6B94-3C4B-500E-6347C81FC924}"/>
                    </a:ext>
                  </a:extLst>
                </p14:cNvPr>
                <p14:cNvContentPartPr/>
                <p14:nvPr/>
              </p14:nvContentPartPr>
              <p14:xfrm>
                <a:off x="2309422" y="5230693"/>
                <a:ext cx="215640" cy="287280"/>
              </p14:xfrm>
            </p:contentPart>
          </mc:Choice>
          <mc:Fallback xmlns="">
            <p:pic>
              <p:nvPicPr>
                <p:cNvPr id="366" name="Ink 365">
                  <a:extLst>
                    <a:ext uri="{FF2B5EF4-FFF2-40B4-BE49-F238E27FC236}">
                      <a16:creationId xmlns:a16="http://schemas.microsoft.com/office/drawing/2014/main" id="{C98F3BB4-6B94-3C4B-500E-6347C81FC924}"/>
                    </a:ext>
                  </a:extLst>
                </p:cNvPr>
                <p:cNvPicPr/>
                <p:nvPr/>
              </p:nvPicPr>
              <p:blipFill>
                <a:blip r:embed="rId583"/>
                <a:stretch>
                  <a:fillRect/>
                </a:stretch>
              </p:blipFill>
              <p:spPr>
                <a:xfrm>
                  <a:off x="2303302" y="5224573"/>
                  <a:ext cx="2278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367" name="Ink 366">
                  <a:extLst>
                    <a:ext uri="{FF2B5EF4-FFF2-40B4-BE49-F238E27FC236}">
                      <a16:creationId xmlns:a16="http://schemas.microsoft.com/office/drawing/2014/main" id="{9DFBF4F9-77FB-C393-F963-4F296FFB2533}"/>
                    </a:ext>
                  </a:extLst>
                </p14:cNvPr>
                <p14:cNvContentPartPr/>
                <p14:nvPr/>
              </p14:nvContentPartPr>
              <p14:xfrm>
                <a:off x="2873902" y="5095333"/>
                <a:ext cx="104400" cy="293040"/>
              </p14:xfrm>
            </p:contentPart>
          </mc:Choice>
          <mc:Fallback xmlns="">
            <p:pic>
              <p:nvPicPr>
                <p:cNvPr id="367" name="Ink 366">
                  <a:extLst>
                    <a:ext uri="{FF2B5EF4-FFF2-40B4-BE49-F238E27FC236}">
                      <a16:creationId xmlns:a16="http://schemas.microsoft.com/office/drawing/2014/main" id="{9DFBF4F9-77FB-C393-F963-4F296FFB2533}"/>
                    </a:ext>
                  </a:extLst>
                </p:cNvPr>
                <p:cNvPicPr/>
                <p:nvPr/>
              </p:nvPicPr>
              <p:blipFill>
                <a:blip r:embed="rId585"/>
                <a:stretch>
                  <a:fillRect/>
                </a:stretch>
              </p:blipFill>
              <p:spPr>
                <a:xfrm>
                  <a:off x="2867782" y="5089213"/>
                  <a:ext cx="1166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368" name="Ink 367">
                  <a:extLst>
                    <a:ext uri="{FF2B5EF4-FFF2-40B4-BE49-F238E27FC236}">
                      <a16:creationId xmlns:a16="http://schemas.microsoft.com/office/drawing/2014/main" id="{1E9762BE-C318-AE51-1E9D-9745EBF9A0C1}"/>
                    </a:ext>
                  </a:extLst>
                </p14:cNvPr>
                <p14:cNvContentPartPr/>
                <p14:nvPr/>
              </p14:nvContentPartPr>
              <p14:xfrm>
                <a:off x="2829982" y="5115493"/>
                <a:ext cx="245880" cy="381600"/>
              </p14:xfrm>
            </p:contentPart>
          </mc:Choice>
          <mc:Fallback xmlns="">
            <p:pic>
              <p:nvPicPr>
                <p:cNvPr id="368" name="Ink 367">
                  <a:extLst>
                    <a:ext uri="{FF2B5EF4-FFF2-40B4-BE49-F238E27FC236}">
                      <a16:creationId xmlns:a16="http://schemas.microsoft.com/office/drawing/2014/main" id="{1E9762BE-C318-AE51-1E9D-9745EBF9A0C1}"/>
                    </a:ext>
                  </a:extLst>
                </p:cNvPr>
                <p:cNvPicPr/>
                <p:nvPr/>
              </p:nvPicPr>
              <p:blipFill>
                <a:blip r:embed="rId587"/>
                <a:stretch>
                  <a:fillRect/>
                </a:stretch>
              </p:blipFill>
              <p:spPr>
                <a:xfrm>
                  <a:off x="2823862" y="5109373"/>
                  <a:ext cx="25812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69" name="Ink 368">
                  <a:extLst>
                    <a:ext uri="{FF2B5EF4-FFF2-40B4-BE49-F238E27FC236}">
                      <a16:creationId xmlns:a16="http://schemas.microsoft.com/office/drawing/2014/main" id="{EBA0A704-26B9-3669-4547-FB1E49D92557}"/>
                    </a:ext>
                  </a:extLst>
                </p14:cNvPr>
                <p14:cNvContentPartPr/>
                <p14:nvPr/>
              </p14:nvContentPartPr>
              <p14:xfrm>
                <a:off x="3148222" y="5126653"/>
                <a:ext cx="258120" cy="272880"/>
              </p14:xfrm>
            </p:contentPart>
          </mc:Choice>
          <mc:Fallback xmlns="">
            <p:pic>
              <p:nvPicPr>
                <p:cNvPr id="369" name="Ink 368">
                  <a:extLst>
                    <a:ext uri="{FF2B5EF4-FFF2-40B4-BE49-F238E27FC236}">
                      <a16:creationId xmlns:a16="http://schemas.microsoft.com/office/drawing/2014/main" id="{EBA0A704-26B9-3669-4547-FB1E49D92557}"/>
                    </a:ext>
                  </a:extLst>
                </p:cNvPr>
                <p:cNvPicPr/>
                <p:nvPr/>
              </p:nvPicPr>
              <p:blipFill>
                <a:blip r:embed="rId589"/>
                <a:stretch>
                  <a:fillRect/>
                </a:stretch>
              </p:blipFill>
              <p:spPr>
                <a:xfrm>
                  <a:off x="3142102" y="5120533"/>
                  <a:ext cx="2703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70" name="Ink 369">
                  <a:extLst>
                    <a:ext uri="{FF2B5EF4-FFF2-40B4-BE49-F238E27FC236}">
                      <a16:creationId xmlns:a16="http://schemas.microsoft.com/office/drawing/2014/main" id="{3BF350B3-08CB-3846-42CE-C09EBABDE6FF}"/>
                    </a:ext>
                  </a:extLst>
                </p14:cNvPr>
                <p14:cNvContentPartPr/>
                <p14:nvPr/>
              </p14:nvContentPartPr>
              <p14:xfrm>
                <a:off x="3414262" y="5118373"/>
                <a:ext cx="163080" cy="227160"/>
              </p14:xfrm>
            </p:contentPart>
          </mc:Choice>
          <mc:Fallback xmlns="">
            <p:pic>
              <p:nvPicPr>
                <p:cNvPr id="370" name="Ink 369">
                  <a:extLst>
                    <a:ext uri="{FF2B5EF4-FFF2-40B4-BE49-F238E27FC236}">
                      <a16:creationId xmlns:a16="http://schemas.microsoft.com/office/drawing/2014/main" id="{3BF350B3-08CB-3846-42CE-C09EBABDE6FF}"/>
                    </a:ext>
                  </a:extLst>
                </p:cNvPr>
                <p:cNvPicPr/>
                <p:nvPr/>
              </p:nvPicPr>
              <p:blipFill>
                <a:blip r:embed="rId591"/>
                <a:stretch>
                  <a:fillRect/>
                </a:stretch>
              </p:blipFill>
              <p:spPr>
                <a:xfrm>
                  <a:off x="3408142" y="5112253"/>
                  <a:ext cx="175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71" name="Ink 370">
                  <a:extLst>
                    <a:ext uri="{FF2B5EF4-FFF2-40B4-BE49-F238E27FC236}">
                      <a16:creationId xmlns:a16="http://schemas.microsoft.com/office/drawing/2014/main" id="{1CF05C5A-52C6-F79C-5CEC-98C6264C691E}"/>
                    </a:ext>
                  </a:extLst>
                </p14:cNvPr>
                <p14:cNvContentPartPr/>
                <p14:nvPr/>
              </p14:nvContentPartPr>
              <p14:xfrm>
                <a:off x="3985942" y="5130973"/>
                <a:ext cx="163080" cy="164880"/>
              </p14:xfrm>
            </p:contentPart>
          </mc:Choice>
          <mc:Fallback xmlns="">
            <p:pic>
              <p:nvPicPr>
                <p:cNvPr id="371" name="Ink 370">
                  <a:extLst>
                    <a:ext uri="{FF2B5EF4-FFF2-40B4-BE49-F238E27FC236}">
                      <a16:creationId xmlns:a16="http://schemas.microsoft.com/office/drawing/2014/main" id="{1CF05C5A-52C6-F79C-5CEC-98C6264C691E}"/>
                    </a:ext>
                  </a:extLst>
                </p:cNvPr>
                <p:cNvPicPr/>
                <p:nvPr/>
              </p:nvPicPr>
              <p:blipFill>
                <a:blip r:embed="rId593"/>
                <a:stretch>
                  <a:fillRect/>
                </a:stretch>
              </p:blipFill>
              <p:spPr>
                <a:xfrm>
                  <a:off x="3979822" y="5124853"/>
                  <a:ext cx="1753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72" name="Ink 371">
                  <a:extLst>
                    <a:ext uri="{FF2B5EF4-FFF2-40B4-BE49-F238E27FC236}">
                      <a16:creationId xmlns:a16="http://schemas.microsoft.com/office/drawing/2014/main" id="{A5F7279E-5BC3-46F8-7055-BB94728E6602}"/>
                    </a:ext>
                  </a:extLst>
                </p14:cNvPr>
                <p14:cNvContentPartPr/>
                <p14:nvPr/>
              </p14:nvContentPartPr>
              <p14:xfrm>
                <a:off x="3930502" y="5086333"/>
                <a:ext cx="83160" cy="521280"/>
              </p14:xfrm>
            </p:contentPart>
          </mc:Choice>
          <mc:Fallback xmlns="">
            <p:pic>
              <p:nvPicPr>
                <p:cNvPr id="372" name="Ink 371">
                  <a:extLst>
                    <a:ext uri="{FF2B5EF4-FFF2-40B4-BE49-F238E27FC236}">
                      <a16:creationId xmlns:a16="http://schemas.microsoft.com/office/drawing/2014/main" id="{A5F7279E-5BC3-46F8-7055-BB94728E6602}"/>
                    </a:ext>
                  </a:extLst>
                </p:cNvPr>
                <p:cNvPicPr/>
                <p:nvPr/>
              </p:nvPicPr>
              <p:blipFill>
                <a:blip r:embed="rId595"/>
                <a:stretch>
                  <a:fillRect/>
                </a:stretch>
              </p:blipFill>
              <p:spPr>
                <a:xfrm>
                  <a:off x="3924382" y="5080213"/>
                  <a:ext cx="95400" cy="53352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73" name="Ink 372">
                  <a:extLst>
                    <a:ext uri="{FF2B5EF4-FFF2-40B4-BE49-F238E27FC236}">
                      <a16:creationId xmlns:a16="http://schemas.microsoft.com/office/drawing/2014/main" id="{B78720A9-2112-697B-53A0-899C7ACA35C0}"/>
                    </a:ext>
                  </a:extLst>
                </p14:cNvPr>
                <p14:cNvContentPartPr/>
                <p14:nvPr/>
              </p14:nvContentPartPr>
              <p14:xfrm>
                <a:off x="4242982" y="5078053"/>
                <a:ext cx="129960" cy="157680"/>
              </p14:xfrm>
            </p:contentPart>
          </mc:Choice>
          <mc:Fallback xmlns="">
            <p:pic>
              <p:nvPicPr>
                <p:cNvPr id="373" name="Ink 372">
                  <a:extLst>
                    <a:ext uri="{FF2B5EF4-FFF2-40B4-BE49-F238E27FC236}">
                      <a16:creationId xmlns:a16="http://schemas.microsoft.com/office/drawing/2014/main" id="{B78720A9-2112-697B-53A0-899C7ACA35C0}"/>
                    </a:ext>
                  </a:extLst>
                </p:cNvPr>
                <p:cNvPicPr/>
                <p:nvPr/>
              </p:nvPicPr>
              <p:blipFill>
                <a:blip r:embed="rId597"/>
                <a:stretch>
                  <a:fillRect/>
                </a:stretch>
              </p:blipFill>
              <p:spPr>
                <a:xfrm>
                  <a:off x="4236862" y="5071933"/>
                  <a:ext cx="1422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74" name="Ink 373">
                  <a:extLst>
                    <a:ext uri="{FF2B5EF4-FFF2-40B4-BE49-F238E27FC236}">
                      <a16:creationId xmlns:a16="http://schemas.microsoft.com/office/drawing/2014/main" id="{D39ACA44-6518-8AF9-E645-FF29E8919012}"/>
                    </a:ext>
                  </a:extLst>
                </p14:cNvPr>
                <p14:cNvContentPartPr/>
                <p14:nvPr/>
              </p14:nvContentPartPr>
              <p14:xfrm>
                <a:off x="4406782" y="5029813"/>
                <a:ext cx="123120" cy="197280"/>
              </p14:xfrm>
            </p:contentPart>
          </mc:Choice>
          <mc:Fallback xmlns="">
            <p:pic>
              <p:nvPicPr>
                <p:cNvPr id="374" name="Ink 373">
                  <a:extLst>
                    <a:ext uri="{FF2B5EF4-FFF2-40B4-BE49-F238E27FC236}">
                      <a16:creationId xmlns:a16="http://schemas.microsoft.com/office/drawing/2014/main" id="{D39ACA44-6518-8AF9-E645-FF29E8919012}"/>
                    </a:ext>
                  </a:extLst>
                </p:cNvPr>
                <p:cNvPicPr/>
                <p:nvPr/>
              </p:nvPicPr>
              <p:blipFill>
                <a:blip r:embed="rId599"/>
                <a:stretch>
                  <a:fillRect/>
                </a:stretch>
              </p:blipFill>
              <p:spPr>
                <a:xfrm>
                  <a:off x="4400662" y="5023693"/>
                  <a:ext cx="135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75" name="Ink 374">
                  <a:extLst>
                    <a:ext uri="{FF2B5EF4-FFF2-40B4-BE49-F238E27FC236}">
                      <a16:creationId xmlns:a16="http://schemas.microsoft.com/office/drawing/2014/main" id="{5D985A41-C6BF-27E5-B7D6-7752F1024110}"/>
                    </a:ext>
                  </a:extLst>
                </p14:cNvPr>
                <p14:cNvContentPartPr/>
                <p14:nvPr/>
              </p14:nvContentPartPr>
              <p14:xfrm>
                <a:off x="4546462" y="5166973"/>
                <a:ext cx="360" cy="360"/>
              </p14:xfrm>
            </p:contentPart>
          </mc:Choice>
          <mc:Fallback xmlns="">
            <p:pic>
              <p:nvPicPr>
                <p:cNvPr id="375" name="Ink 374">
                  <a:extLst>
                    <a:ext uri="{FF2B5EF4-FFF2-40B4-BE49-F238E27FC236}">
                      <a16:creationId xmlns:a16="http://schemas.microsoft.com/office/drawing/2014/main" id="{5D985A41-C6BF-27E5-B7D6-7752F1024110}"/>
                    </a:ext>
                  </a:extLst>
                </p:cNvPr>
                <p:cNvPicPr/>
                <p:nvPr/>
              </p:nvPicPr>
              <p:blipFill>
                <a:blip r:embed="rId3"/>
                <a:stretch>
                  <a:fillRect/>
                </a:stretch>
              </p:blipFill>
              <p:spPr>
                <a:xfrm>
                  <a:off x="4540342" y="51608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76" name="Ink 375">
                  <a:extLst>
                    <a:ext uri="{FF2B5EF4-FFF2-40B4-BE49-F238E27FC236}">
                      <a16:creationId xmlns:a16="http://schemas.microsoft.com/office/drawing/2014/main" id="{6CA56FB6-AB59-CAA1-8927-BB4EF719A719}"/>
                    </a:ext>
                  </a:extLst>
                </p14:cNvPr>
                <p14:cNvContentPartPr/>
                <p14:nvPr/>
              </p14:nvContentPartPr>
              <p14:xfrm>
                <a:off x="4574902" y="4858813"/>
                <a:ext cx="197640" cy="400680"/>
              </p14:xfrm>
            </p:contentPart>
          </mc:Choice>
          <mc:Fallback xmlns="">
            <p:pic>
              <p:nvPicPr>
                <p:cNvPr id="376" name="Ink 375">
                  <a:extLst>
                    <a:ext uri="{FF2B5EF4-FFF2-40B4-BE49-F238E27FC236}">
                      <a16:creationId xmlns:a16="http://schemas.microsoft.com/office/drawing/2014/main" id="{6CA56FB6-AB59-CAA1-8927-BB4EF719A719}"/>
                    </a:ext>
                  </a:extLst>
                </p:cNvPr>
                <p:cNvPicPr/>
                <p:nvPr/>
              </p:nvPicPr>
              <p:blipFill>
                <a:blip r:embed="rId602"/>
                <a:stretch>
                  <a:fillRect/>
                </a:stretch>
              </p:blipFill>
              <p:spPr>
                <a:xfrm>
                  <a:off x="4568782" y="4852693"/>
                  <a:ext cx="2098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77" name="Ink 376">
                  <a:extLst>
                    <a:ext uri="{FF2B5EF4-FFF2-40B4-BE49-F238E27FC236}">
                      <a16:creationId xmlns:a16="http://schemas.microsoft.com/office/drawing/2014/main" id="{0714A866-557A-32C1-5CD1-34127A6468E0}"/>
                    </a:ext>
                  </a:extLst>
                </p14:cNvPr>
                <p14:cNvContentPartPr/>
                <p14:nvPr/>
              </p14:nvContentPartPr>
              <p14:xfrm>
                <a:off x="4831222" y="4820653"/>
                <a:ext cx="318960" cy="406800"/>
              </p14:xfrm>
            </p:contentPart>
          </mc:Choice>
          <mc:Fallback xmlns="">
            <p:pic>
              <p:nvPicPr>
                <p:cNvPr id="377" name="Ink 376">
                  <a:extLst>
                    <a:ext uri="{FF2B5EF4-FFF2-40B4-BE49-F238E27FC236}">
                      <a16:creationId xmlns:a16="http://schemas.microsoft.com/office/drawing/2014/main" id="{0714A866-557A-32C1-5CD1-34127A6468E0}"/>
                    </a:ext>
                  </a:extLst>
                </p:cNvPr>
                <p:cNvPicPr/>
                <p:nvPr/>
              </p:nvPicPr>
              <p:blipFill>
                <a:blip r:embed="rId604"/>
                <a:stretch>
                  <a:fillRect/>
                </a:stretch>
              </p:blipFill>
              <p:spPr>
                <a:xfrm>
                  <a:off x="4825102" y="4814533"/>
                  <a:ext cx="33120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78" name="Ink 377">
                  <a:extLst>
                    <a:ext uri="{FF2B5EF4-FFF2-40B4-BE49-F238E27FC236}">
                      <a16:creationId xmlns:a16="http://schemas.microsoft.com/office/drawing/2014/main" id="{6C7E1B4C-1B70-EC02-B342-6DEFA56C5852}"/>
                    </a:ext>
                  </a:extLst>
                </p14:cNvPr>
                <p14:cNvContentPartPr/>
                <p14:nvPr/>
              </p14:nvContentPartPr>
              <p14:xfrm>
                <a:off x="5192662" y="4993813"/>
                <a:ext cx="362520" cy="209160"/>
              </p14:xfrm>
            </p:contentPart>
          </mc:Choice>
          <mc:Fallback xmlns="">
            <p:pic>
              <p:nvPicPr>
                <p:cNvPr id="378" name="Ink 377">
                  <a:extLst>
                    <a:ext uri="{FF2B5EF4-FFF2-40B4-BE49-F238E27FC236}">
                      <a16:creationId xmlns:a16="http://schemas.microsoft.com/office/drawing/2014/main" id="{6C7E1B4C-1B70-EC02-B342-6DEFA56C5852}"/>
                    </a:ext>
                  </a:extLst>
                </p:cNvPr>
                <p:cNvPicPr/>
                <p:nvPr/>
              </p:nvPicPr>
              <p:blipFill>
                <a:blip r:embed="rId606"/>
                <a:stretch>
                  <a:fillRect/>
                </a:stretch>
              </p:blipFill>
              <p:spPr>
                <a:xfrm>
                  <a:off x="5186542" y="4987693"/>
                  <a:ext cx="374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79" name="Ink 378">
                  <a:extLst>
                    <a:ext uri="{FF2B5EF4-FFF2-40B4-BE49-F238E27FC236}">
                      <a16:creationId xmlns:a16="http://schemas.microsoft.com/office/drawing/2014/main" id="{B3330090-4219-514F-2C0D-7B8BBA0AF8B8}"/>
                    </a:ext>
                  </a:extLst>
                </p14:cNvPr>
                <p14:cNvContentPartPr/>
                <p14:nvPr/>
              </p14:nvContentPartPr>
              <p14:xfrm>
                <a:off x="5489302" y="4978333"/>
                <a:ext cx="179640" cy="223560"/>
              </p14:xfrm>
            </p:contentPart>
          </mc:Choice>
          <mc:Fallback xmlns="">
            <p:pic>
              <p:nvPicPr>
                <p:cNvPr id="379" name="Ink 378">
                  <a:extLst>
                    <a:ext uri="{FF2B5EF4-FFF2-40B4-BE49-F238E27FC236}">
                      <a16:creationId xmlns:a16="http://schemas.microsoft.com/office/drawing/2014/main" id="{B3330090-4219-514F-2C0D-7B8BBA0AF8B8}"/>
                    </a:ext>
                  </a:extLst>
                </p:cNvPr>
                <p:cNvPicPr/>
                <p:nvPr/>
              </p:nvPicPr>
              <p:blipFill>
                <a:blip r:embed="rId608"/>
                <a:stretch>
                  <a:fillRect/>
                </a:stretch>
              </p:blipFill>
              <p:spPr>
                <a:xfrm>
                  <a:off x="5483182" y="4972213"/>
                  <a:ext cx="1918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80" name="Ink 379">
                  <a:extLst>
                    <a:ext uri="{FF2B5EF4-FFF2-40B4-BE49-F238E27FC236}">
                      <a16:creationId xmlns:a16="http://schemas.microsoft.com/office/drawing/2014/main" id="{94506700-F143-7E03-D05F-53BCF36E6420}"/>
                    </a:ext>
                  </a:extLst>
                </p14:cNvPr>
                <p14:cNvContentPartPr/>
                <p14:nvPr/>
              </p14:nvContentPartPr>
              <p14:xfrm>
                <a:off x="5791342" y="5161933"/>
                <a:ext cx="51840" cy="14400"/>
              </p14:xfrm>
            </p:contentPart>
          </mc:Choice>
          <mc:Fallback xmlns="">
            <p:pic>
              <p:nvPicPr>
                <p:cNvPr id="380" name="Ink 379">
                  <a:extLst>
                    <a:ext uri="{FF2B5EF4-FFF2-40B4-BE49-F238E27FC236}">
                      <a16:creationId xmlns:a16="http://schemas.microsoft.com/office/drawing/2014/main" id="{94506700-F143-7E03-D05F-53BCF36E6420}"/>
                    </a:ext>
                  </a:extLst>
                </p:cNvPr>
                <p:cNvPicPr/>
                <p:nvPr/>
              </p:nvPicPr>
              <p:blipFill>
                <a:blip r:embed="rId610"/>
                <a:stretch>
                  <a:fillRect/>
                </a:stretch>
              </p:blipFill>
              <p:spPr>
                <a:xfrm>
                  <a:off x="5785222" y="5155813"/>
                  <a:ext cx="640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82" name="Ink 381">
                  <a:extLst>
                    <a:ext uri="{FF2B5EF4-FFF2-40B4-BE49-F238E27FC236}">
                      <a16:creationId xmlns:a16="http://schemas.microsoft.com/office/drawing/2014/main" id="{84085A50-C59E-9FDD-AB61-F04C8639BBFC}"/>
                    </a:ext>
                  </a:extLst>
                </p14:cNvPr>
                <p14:cNvContentPartPr/>
                <p14:nvPr/>
              </p14:nvContentPartPr>
              <p14:xfrm>
                <a:off x="3746542" y="439453"/>
                <a:ext cx="194400" cy="417240"/>
              </p14:xfrm>
            </p:contentPart>
          </mc:Choice>
          <mc:Fallback xmlns="">
            <p:pic>
              <p:nvPicPr>
                <p:cNvPr id="382" name="Ink 381">
                  <a:extLst>
                    <a:ext uri="{FF2B5EF4-FFF2-40B4-BE49-F238E27FC236}">
                      <a16:creationId xmlns:a16="http://schemas.microsoft.com/office/drawing/2014/main" id="{84085A50-C59E-9FDD-AB61-F04C8639BBFC}"/>
                    </a:ext>
                  </a:extLst>
                </p:cNvPr>
                <p:cNvPicPr/>
                <p:nvPr/>
              </p:nvPicPr>
              <p:blipFill>
                <a:blip r:embed="rId612"/>
                <a:stretch>
                  <a:fillRect/>
                </a:stretch>
              </p:blipFill>
              <p:spPr>
                <a:xfrm>
                  <a:off x="3740422" y="433333"/>
                  <a:ext cx="206640" cy="429480"/>
                </a:xfrm>
                <a:prstGeom prst="rect">
                  <a:avLst/>
                </a:prstGeom>
              </p:spPr>
            </p:pic>
          </mc:Fallback>
        </mc:AlternateContent>
      </p:grpSp>
    </p:spTree>
    <p:extLst>
      <p:ext uri="{BB962C8B-B14F-4D97-AF65-F5344CB8AC3E}">
        <p14:creationId xmlns:p14="http://schemas.microsoft.com/office/powerpoint/2010/main" val="736899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8F4CA-397A-8078-1023-067550F918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EB55B-DE2A-3ECD-2C4A-F4BCC2A81775}"/>
              </a:ext>
            </a:extLst>
          </p:cNvPr>
          <p:cNvSpPr>
            <a:spLocks noGrp="1"/>
          </p:cNvSpPr>
          <p:nvPr>
            <p:ph type="title"/>
          </p:nvPr>
        </p:nvSpPr>
        <p:spPr>
          <a:xfrm>
            <a:off x="2073729" y="345370"/>
            <a:ext cx="9176658" cy="684000"/>
          </a:xfrm>
        </p:spPr>
        <p:txBody>
          <a:bodyPr/>
          <a:lstStyle/>
          <a:p>
            <a:r>
              <a:rPr lang="en-US" dirty="0"/>
              <a:t>Simulation</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B3EE5FF-263A-232A-B55F-38CDEAE18298}"/>
              </a:ext>
            </a:extLst>
          </p:cNvPr>
          <p:cNvSpPr txBox="1"/>
          <p:nvPr/>
        </p:nvSpPr>
        <p:spPr>
          <a:xfrm>
            <a:off x="424544" y="1867504"/>
            <a:ext cx="11642270" cy="3826689"/>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Emulates the dynamic responses of a real-world system to various inputs</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Scenario analysis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Predicts future values based on certain potential events</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Monte Carlo simulation</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Provides a spectrum of thousands of possible outcomes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Considers the many variables involved</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Considers the range of potential values for each variable</a:t>
            </a:r>
          </a:p>
        </p:txBody>
      </p:sp>
    </p:spTree>
    <p:extLst>
      <p:ext uri="{BB962C8B-B14F-4D97-AF65-F5344CB8AC3E}">
        <p14:creationId xmlns:p14="http://schemas.microsoft.com/office/powerpoint/2010/main" val="14828776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2BE13-89A5-72D3-2D5D-C918AECDDD38}"/>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206C6630-B199-8379-1527-E0182753D4B1}"/>
              </a:ext>
            </a:extLst>
          </p:cNvPr>
          <p:cNvSpPr txBox="1">
            <a:spLocks/>
          </p:cNvSpPr>
          <p:nvPr/>
        </p:nvSpPr>
        <p:spPr>
          <a:xfrm>
            <a:off x="2155373" y="369915"/>
            <a:ext cx="6319156" cy="905758"/>
          </a:xfrm>
          <a:prstGeom prst="rect">
            <a:avLst/>
          </a:prstGeom>
        </p:spPr>
        <p:txBody>
          <a:bodyPr lIns="0" tIns="0" rIns="0" bIns="0" anchor="ctr">
            <a:noAutofit/>
          </a:bodyPr>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algn="ctr"/>
            <a:r>
              <a:rPr lang="en-US" sz="4400" dirty="0">
                <a:solidFill>
                  <a:schemeClr val="tx2"/>
                </a:solidFill>
                <a:latin typeface="Arial" panose="020B0604020202020204" pitchFamily="34" charset="0"/>
                <a:cs typeface="Arial" panose="020B0604020202020204" pitchFamily="34" charset="0"/>
              </a:rPr>
              <a:t>Text and Video Analysis</a:t>
            </a:r>
            <a:endParaRPr lang="en-ZA" sz="4400" dirty="0">
              <a:solidFill>
                <a:schemeClr val="tx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B0DD8EC-51CF-A211-ED55-6277A499B212}"/>
              </a:ext>
            </a:extLst>
          </p:cNvPr>
          <p:cNvSpPr txBox="1"/>
          <p:nvPr/>
        </p:nvSpPr>
        <p:spPr>
          <a:xfrm>
            <a:off x="2155372" y="1859339"/>
            <a:ext cx="10036628" cy="3557897"/>
          </a:xfrm>
          <a:prstGeom prst="rect">
            <a:avLst/>
          </a:prstGeom>
          <a:noFill/>
        </p:spPr>
        <p:txBody>
          <a:bodyPr wrap="square" rtlCol="0">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Glean insights and data relevant to decision making</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Text analysis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Process for extracting value from large quantities of unstructured text data</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Video analysis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Process of obtaining information or insights from video footage</a:t>
            </a:r>
          </a:p>
          <a:p>
            <a:endParaRPr lang="en-US" dirty="0">
              <a:solidFill>
                <a:schemeClr val="tx1">
                  <a:alpha val="80211"/>
                </a:schemeClr>
              </a:solidFill>
              <a:latin typeface="Cocogoose Narrow Light" panose="02000503020000020004" pitchFamily="2" charset="0"/>
            </a:endParaRPr>
          </a:p>
        </p:txBody>
      </p:sp>
    </p:spTree>
    <p:extLst>
      <p:ext uri="{BB962C8B-B14F-4D97-AF65-F5344CB8AC3E}">
        <p14:creationId xmlns:p14="http://schemas.microsoft.com/office/powerpoint/2010/main" val="2193469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B7818-E9FA-D28F-D9AB-60259AC86440}"/>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D474375D-A10C-69DB-7D7B-F866931CB067}"/>
              </a:ext>
            </a:extLst>
          </p:cNvPr>
          <p:cNvSpPr txBox="1">
            <a:spLocks/>
          </p:cNvSpPr>
          <p:nvPr/>
        </p:nvSpPr>
        <p:spPr>
          <a:xfrm>
            <a:off x="2193471" y="435229"/>
            <a:ext cx="5807529" cy="905758"/>
          </a:xfrm>
          <a:prstGeom prst="rect">
            <a:avLst/>
          </a:prstGeom>
        </p:spPr>
        <p:txBody>
          <a:bodyPr lIns="0" tIns="0" rIns="0" bIns="0" anchor="ctr">
            <a:noAutofit/>
          </a:bodyPr>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algn="ctr"/>
            <a:r>
              <a:rPr lang="en-US" sz="4400" dirty="0">
                <a:solidFill>
                  <a:schemeClr val="tx2"/>
                </a:solidFill>
                <a:latin typeface="Arial" panose="020B0604020202020204" pitchFamily="34" charset="0"/>
                <a:cs typeface="Arial" panose="020B0604020202020204" pitchFamily="34" charset="0"/>
              </a:rPr>
              <a:t>Self-Service Analytics</a:t>
            </a:r>
            <a:endParaRPr lang="en-ZA" sz="4400" dirty="0">
              <a:solidFill>
                <a:schemeClr val="tx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6FA5820-949B-6BA8-0D62-3388A45E3FA0}"/>
              </a:ext>
            </a:extLst>
          </p:cNvPr>
          <p:cNvSpPr txBox="1"/>
          <p:nvPr/>
        </p:nvSpPr>
        <p:spPr>
          <a:xfrm>
            <a:off x="2155372" y="1859339"/>
            <a:ext cx="10036628" cy="4538678"/>
          </a:xfrm>
          <a:prstGeom prst="rect">
            <a:avLst/>
          </a:prstGeom>
          <a:noFill/>
        </p:spPr>
        <p:txBody>
          <a:bodyPr wrap="square" rtlCol="0">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Self-service analytics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Training, techniques, and processes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Empower end users to work independently</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Access data from approved sources </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Perform their own analyses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Use an endorsed set of tools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Advantages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Gets valuable data into the hands of end users</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Encourages fact-based decision making</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Accelerates decision making</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400" b="0" i="0" u="none" strike="noStrike" kern="1200" cap="none" spc="0" normalizeH="0" baseline="0" noProof="0" dirty="0">
                <a:ln>
                  <a:noFill/>
                </a:ln>
                <a:solidFill>
                  <a:srgbClr val="004A78"/>
                </a:solidFill>
                <a:effectLst/>
                <a:uLnTx/>
                <a:uFillTx/>
                <a:latin typeface="Arial" charset="0"/>
                <a:cs typeface="Arial" charset="0"/>
              </a:rPr>
              <a:t>Provides a solution to the shortage of data scientists</a:t>
            </a:r>
          </a:p>
        </p:txBody>
      </p:sp>
    </p:spTree>
    <p:extLst>
      <p:ext uri="{BB962C8B-B14F-4D97-AF65-F5344CB8AC3E}">
        <p14:creationId xmlns:p14="http://schemas.microsoft.com/office/powerpoint/2010/main" val="55566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13A109-8B5C-4165-8C7C-0AD42F3C1FC9}"/>
              </a:ext>
            </a:extLst>
          </p:cNvPr>
          <p:cNvSpPr txBox="1"/>
          <p:nvPr/>
        </p:nvSpPr>
        <p:spPr>
          <a:xfrm>
            <a:off x="2383971" y="427949"/>
            <a:ext cx="8033658" cy="646331"/>
          </a:xfrm>
          <a:prstGeom prst="rect">
            <a:avLst/>
          </a:prstGeom>
          <a:noFill/>
        </p:spPr>
        <p:txBody>
          <a:bodyPr wrap="square">
            <a:spAutoFit/>
          </a:bodyPr>
          <a:lstStyle/>
          <a:p>
            <a:r>
              <a:rPr lang="en-US" sz="3600" dirty="0"/>
              <a:t>Why Big Data and Analytics?</a:t>
            </a:r>
          </a:p>
        </p:txBody>
      </p:sp>
      <p:sp>
        <p:nvSpPr>
          <p:cNvPr id="5" name="TextBox 4">
            <a:extLst>
              <a:ext uri="{FF2B5EF4-FFF2-40B4-BE49-F238E27FC236}">
                <a16:creationId xmlns:a16="http://schemas.microsoft.com/office/drawing/2014/main" id="{BDAE5B02-47CA-F75F-897B-ADCDDDE28C52}"/>
              </a:ext>
            </a:extLst>
          </p:cNvPr>
          <p:cNvSpPr txBox="1"/>
          <p:nvPr/>
        </p:nvSpPr>
        <p:spPr>
          <a:xfrm>
            <a:off x="1959430" y="1711796"/>
            <a:ext cx="10232570" cy="4886466"/>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000" b="0" i="0" u="none" strike="noStrike" kern="1200" cap="none" spc="0" normalizeH="0" baseline="0" noProof="0" dirty="0">
                <a:ln>
                  <a:noFill/>
                </a:ln>
                <a:solidFill>
                  <a:srgbClr val="004A78"/>
                </a:solidFill>
                <a:effectLst/>
                <a:uLnTx/>
                <a:uFillTx/>
                <a:latin typeface="Arial" charset="0"/>
                <a:cs typeface="Arial" charset="0"/>
              </a:rPr>
              <a:t>New data coming from all directions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600" b="0" i="0" u="none" strike="noStrike" kern="1200" cap="none" spc="0" normalizeH="0" baseline="0" noProof="0" dirty="0">
                <a:ln>
                  <a:noFill/>
                </a:ln>
                <a:solidFill>
                  <a:srgbClr val="004A78"/>
                </a:solidFill>
                <a:effectLst/>
                <a:uLnTx/>
                <a:uFillTx/>
                <a:latin typeface="Arial" charset="0"/>
                <a:cs typeface="Arial" charset="0"/>
              </a:rPr>
              <a:t>Nearly a zettabyte per year</a:t>
            </a:r>
          </a:p>
          <a:p>
            <a:pPr marL="857250" marR="0" lvl="2" indent="-171450" algn="l" defTabSz="9144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200" b="0" i="0" u="none" strike="noStrike" kern="1200" cap="none" spc="0" normalizeH="0" baseline="0" noProof="0" dirty="0">
                <a:ln>
                  <a:noFill/>
                </a:ln>
                <a:solidFill>
                  <a:srgbClr val="004A78"/>
                </a:solidFill>
                <a:effectLst/>
                <a:uLnTx/>
                <a:uFillTx/>
                <a:latin typeface="Arial" charset="0"/>
                <a:cs typeface="Arial" charset="0"/>
              </a:rPr>
              <a:t>1 trillion gigabytes or a 1 followed by 21 zeros</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000" b="0" i="0" u="none" strike="noStrike" kern="1200" cap="none" spc="0" normalizeH="0" baseline="0" noProof="0" dirty="0">
                <a:ln>
                  <a:noFill/>
                </a:ln>
                <a:solidFill>
                  <a:srgbClr val="004A78"/>
                </a:solidFill>
                <a:effectLst/>
                <a:uLnTx/>
                <a:uFillTx/>
                <a:latin typeface="Arial" charset="0"/>
                <a:cs typeface="Arial" charset="0"/>
              </a:rPr>
              <a:t>Must analyze large amounts of data</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600" b="0" i="0" u="none" strike="noStrike" kern="1200" cap="none" spc="0" normalizeH="0" baseline="0" noProof="0" dirty="0">
                <a:ln>
                  <a:noFill/>
                </a:ln>
                <a:solidFill>
                  <a:srgbClr val="004A78"/>
                </a:solidFill>
                <a:effectLst/>
                <a:uLnTx/>
                <a:uFillTx/>
                <a:latin typeface="Arial" charset="0"/>
                <a:cs typeface="Arial" charset="0"/>
              </a:rPr>
              <a:t>Measure past and current performance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600" b="0" i="0" u="none" strike="noStrike" kern="1200" cap="none" spc="0" normalizeH="0" baseline="0" noProof="0" dirty="0">
                <a:ln>
                  <a:noFill/>
                </a:ln>
                <a:solidFill>
                  <a:srgbClr val="004A78"/>
                </a:solidFill>
                <a:effectLst/>
                <a:uLnTx/>
                <a:uFillTx/>
                <a:latin typeface="Arial" charset="0"/>
                <a:cs typeface="Arial" charset="0"/>
              </a:rPr>
              <a:t>Predict the future</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000" b="0" i="0" u="none" strike="noStrike" kern="1200" cap="none" spc="0" normalizeH="0" baseline="0" noProof="0" dirty="0">
                <a:ln>
                  <a:noFill/>
                </a:ln>
                <a:solidFill>
                  <a:srgbClr val="004A78"/>
                </a:solidFill>
                <a:effectLst/>
                <a:uLnTx/>
                <a:uFillTx/>
                <a:latin typeface="Arial" charset="0"/>
                <a:cs typeface="Arial" charset="0"/>
              </a:rPr>
              <a:t>Forecasts drive anticipatory actions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600" b="0" i="0" u="none" strike="noStrike" kern="1200" cap="none" spc="0" normalizeH="0" baseline="0" noProof="0" dirty="0">
                <a:ln>
                  <a:noFill/>
                </a:ln>
                <a:solidFill>
                  <a:srgbClr val="004A78"/>
                </a:solidFill>
                <a:effectLst/>
                <a:uLnTx/>
                <a:uFillTx/>
                <a:latin typeface="Arial" charset="0"/>
                <a:cs typeface="Arial" charset="0"/>
              </a:rPr>
              <a:t>Improve business strategies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600" b="0" i="0" u="none" strike="noStrike" kern="1200" cap="none" spc="0" normalizeH="0" baseline="0" noProof="0" dirty="0">
                <a:ln>
                  <a:noFill/>
                </a:ln>
                <a:solidFill>
                  <a:srgbClr val="004A78"/>
                </a:solidFill>
                <a:effectLst/>
                <a:uLnTx/>
                <a:uFillTx/>
                <a:latin typeface="Arial" charset="0"/>
                <a:cs typeface="Arial" charset="0"/>
              </a:rPr>
              <a:t>Strengthen business operations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600" b="0" i="0" u="none" strike="noStrike" kern="1200" cap="none" spc="0" normalizeH="0" baseline="0" noProof="0" dirty="0">
                <a:ln>
                  <a:noFill/>
                </a:ln>
                <a:solidFill>
                  <a:srgbClr val="004A78"/>
                </a:solidFill>
                <a:effectLst/>
                <a:uLnTx/>
                <a:uFillTx/>
                <a:latin typeface="Arial" charset="0"/>
                <a:cs typeface="Arial" charset="0"/>
              </a:rPr>
              <a:t>Enrich decision making</a:t>
            </a:r>
          </a:p>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000" b="0" i="0" u="none" strike="noStrike" kern="1200" cap="none" spc="0" normalizeH="0" baseline="0" noProof="0" dirty="0">
                <a:ln>
                  <a:noFill/>
                </a:ln>
                <a:solidFill>
                  <a:srgbClr val="004A78"/>
                </a:solidFill>
                <a:effectLst/>
                <a:uLnTx/>
                <a:uFillTx/>
                <a:latin typeface="Arial" charset="0"/>
                <a:cs typeface="Arial" charset="0"/>
              </a:rPr>
              <a:t>Organization will become more competitive</a:t>
            </a:r>
          </a:p>
        </p:txBody>
      </p:sp>
    </p:spTree>
    <p:extLst>
      <p:ext uri="{BB962C8B-B14F-4D97-AF65-F5344CB8AC3E}">
        <p14:creationId xmlns:p14="http://schemas.microsoft.com/office/powerpoint/2010/main" val="2405914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C0613-BA59-1967-6BEC-FB5E54213BE4}"/>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F24BD8FC-5250-ADF6-BE91-7399757930DE}"/>
              </a:ext>
            </a:extLst>
          </p:cNvPr>
          <p:cNvSpPr txBox="1">
            <a:spLocks/>
          </p:cNvSpPr>
          <p:nvPr/>
        </p:nvSpPr>
        <p:spPr>
          <a:xfrm>
            <a:off x="2193471" y="435229"/>
            <a:ext cx="6819900" cy="905758"/>
          </a:xfrm>
          <a:prstGeom prst="rect">
            <a:avLst/>
          </a:prstGeom>
        </p:spPr>
        <p:txBody>
          <a:bodyPr lIns="0" tIns="0" rIns="0" bIns="0" anchor="ctr">
            <a:noAutofit/>
          </a:bodyPr>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algn="ctr"/>
            <a:r>
              <a:rPr lang="en-US" sz="4400" dirty="0">
                <a:solidFill>
                  <a:schemeClr val="tx2"/>
                </a:solidFill>
                <a:latin typeface="Arial" panose="020B0604020202020204" pitchFamily="34" charset="0"/>
                <a:cs typeface="Arial" panose="020B0604020202020204" pitchFamily="34" charset="0"/>
              </a:rPr>
              <a:t>Widely Used BI Software</a:t>
            </a:r>
            <a:endParaRPr lang="en-ZA" sz="4400" dirty="0">
              <a:solidFill>
                <a:schemeClr val="tx2"/>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396AB02-86A1-3650-B783-4C190691C368}"/>
              </a:ext>
            </a:extLst>
          </p:cNvPr>
          <p:cNvPicPr>
            <a:picLocks noChangeAspect="1"/>
          </p:cNvPicPr>
          <p:nvPr/>
        </p:nvPicPr>
        <p:blipFill>
          <a:blip r:embed="rId2"/>
          <a:stretch>
            <a:fillRect/>
          </a:stretch>
        </p:blipFill>
        <p:spPr>
          <a:xfrm>
            <a:off x="2563586" y="1714499"/>
            <a:ext cx="8556171" cy="4708271"/>
          </a:xfrm>
          <a:prstGeom prst="rect">
            <a:avLst/>
          </a:prstGeom>
        </p:spPr>
      </p:pic>
    </p:spTree>
    <p:extLst>
      <p:ext uri="{BB962C8B-B14F-4D97-AF65-F5344CB8AC3E}">
        <p14:creationId xmlns:p14="http://schemas.microsoft.com/office/powerpoint/2010/main" val="1065841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91D4E-FF4C-8873-9738-55A8898A3318}"/>
            </a:ext>
          </a:extLst>
        </p:cNvPr>
        <p:cNvGrpSpPr/>
        <p:nvPr/>
      </p:nvGrpSpPr>
      <p:grpSpPr>
        <a:xfrm>
          <a:off x="0" y="0"/>
          <a:ext cx="0" cy="0"/>
          <a:chOff x="0" y="0"/>
          <a:chExt cx="0" cy="0"/>
        </a:xfrm>
      </p:grpSpPr>
      <p:sp>
        <p:nvSpPr>
          <p:cNvPr id="24" name="Title 1">
            <a:extLst>
              <a:ext uri="{FF2B5EF4-FFF2-40B4-BE49-F238E27FC236}">
                <a16:creationId xmlns:a16="http://schemas.microsoft.com/office/drawing/2014/main" id="{6DE1B5A0-292B-4089-B47B-8B907BA93985}"/>
              </a:ext>
            </a:extLst>
          </p:cNvPr>
          <p:cNvSpPr txBox="1">
            <a:spLocks/>
          </p:cNvSpPr>
          <p:nvPr/>
        </p:nvSpPr>
        <p:spPr>
          <a:xfrm>
            <a:off x="1852482" y="369915"/>
            <a:ext cx="4829969" cy="905758"/>
          </a:xfrm>
          <a:prstGeom prst="rect">
            <a:avLst/>
          </a:prstGeom>
        </p:spPr>
        <p:txBody>
          <a:bodyPr lIns="0" tIns="0" rIns="0" bIns="0" anchor="ctr">
            <a:noAutofit/>
          </a:bodyPr>
          <a:lstStyle>
            <a:lvl1pPr algn="l" defTabSz="914400" rtl="0" eaLnBrk="1" latinLnBrk="0" hangingPunct="1">
              <a:lnSpc>
                <a:spcPct val="90000"/>
              </a:lnSpc>
              <a:spcBef>
                <a:spcPct val="0"/>
              </a:spcBef>
              <a:buNone/>
              <a:defRPr sz="7200" kern="1200">
                <a:solidFill>
                  <a:schemeClr val="bg1"/>
                </a:solidFill>
                <a:latin typeface="+mj-lt"/>
                <a:ea typeface="+mj-ea"/>
                <a:cs typeface="+mj-cs"/>
              </a:defRPr>
            </a:lvl1pPr>
          </a:lstStyle>
          <a:p>
            <a:pPr algn="ctr"/>
            <a:r>
              <a:rPr lang="en-US" dirty="0">
                <a:solidFill>
                  <a:schemeClr val="tx2"/>
                </a:solidFill>
                <a:latin typeface="Arial" panose="020B0604020202020204" pitchFamily="34" charset="0"/>
                <a:cs typeface="Arial" panose="020B0604020202020204" pitchFamily="34" charset="0"/>
              </a:rPr>
              <a:t>Activity</a:t>
            </a:r>
            <a:endParaRPr lang="en-ZA" dirty="0">
              <a:solidFill>
                <a:schemeClr val="tx2"/>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AB6B13E-5487-AC36-7718-79B9B165505E}"/>
              </a:ext>
            </a:extLst>
          </p:cNvPr>
          <p:cNvSpPr txBox="1"/>
          <p:nvPr/>
        </p:nvSpPr>
        <p:spPr>
          <a:xfrm>
            <a:off x="2155371" y="1859339"/>
            <a:ext cx="9552214" cy="3323987"/>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rgbClr val="000000"/>
                </a:solidFill>
                <a:latin typeface="Arial" panose="020B0604020202020204" pitchFamily="34" charset="0"/>
                <a:cs typeface="Arial" panose="020B0604020202020204" pitchFamily="34" charset="0"/>
              </a:rPr>
              <a:t>What is drill-down analysis and how is it used?</a:t>
            </a:r>
          </a:p>
          <a:p>
            <a:pPr marL="285750" indent="-285750">
              <a:buFont typeface="Arial" panose="020B0604020202020204" pitchFamily="34" charset="0"/>
              <a:buChar char="•"/>
            </a:pPr>
            <a:r>
              <a:rPr lang="en-US" sz="3200" dirty="0">
                <a:solidFill>
                  <a:srgbClr val="000000"/>
                </a:solidFill>
                <a:latin typeface="Arial" panose="020B0604020202020204" pitchFamily="34" charset="0"/>
                <a:cs typeface="Arial" panose="020B0604020202020204" pitchFamily="34" charset="0"/>
              </a:rPr>
              <a:t>What is data mining? Identify three commonly used data mining techniques.</a:t>
            </a:r>
          </a:p>
          <a:p>
            <a:pPr marL="285750" indent="-285750">
              <a:buFont typeface="Arial" panose="020B0604020202020204" pitchFamily="34" charset="0"/>
              <a:buChar char="•"/>
            </a:pPr>
            <a:r>
              <a:rPr lang="en-US" sz="3200" dirty="0">
                <a:solidFill>
                  <a:srgbClr val="000000"/>
                </a:solidFill>
                <a:latin typeface="Arial" panose="020B0604020202020204" pitchFamily="34" charset="0"/>
                <a:cs typeface="Arial" panose="020B0604020202020204" pitchFamily="34" charset="0"/>
              </a:rPr>
              <a:t>Provide a definition of business intelligence (BI).</a:t>
            </a:r>
          </a:p>
          <a:p>
            <a:pPr marL="285750" indent="-285750">
              <a:buFont typeface="Arial" panose="020B0604020202020204" pitchFamily="34" charset="0"/>
              <a:buChar char="•"/>
            </a:pPr>
            <a:r>
              <a:rPr lang="en-US" sz="3200" dirty="0">
                <a:solidFill>
                  <a:srgbClr val="000000"/>
                </a:solidFill>
                <a:latin typeface="Arial" panose="020B0604020202020204" pitchFamily="34" charset="0"/>
                <a:cs typeface="Arial" panose="020B0604020202020204" pitchFamily="34" charset="0"/>
              </a:rPr>
              <a:t>Define self-service analytics? Identify the pros and cons of self-service analytics.</a:t>
            </a:r>
          </a:p>
          <a:p>
            <a:pPr marL="285750" indent="-285750">
              <a:buFont typeface="Arial" panose="020B0604020202020204" pitchFamily="34" charset="0"/>
              <a:buChar char="•"/>
            </a:pPr>
            <a:endParaRPr lang="en-US" dirty="0">
              <a:solidFill>
                <a:srgbClr val="000000"/>
              </a:solidFill>
              <a:latin typeface="Cocogoose Narrow Light" panose="02000503020000020004" pitchFamily="2" charset="0"/>
            </a:endParaRPr>
          </a:p>
        </p:txBody>
      </p:sp>
    </p:spTree>
    <p:extLst>
      <p:ext uri="{BB962C8B-B14F-4D97-AF65-F5344CB8AC3E}">
        <p14:creationId xmlns:p14="http://schemas.microsoft.com/office/powerpoint/2010/main" val="3684649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D1447F-E6D3-250D-9AFC-97C4ECC629AD}"/>
              </a:ext>
            </a:extLst>
          </p:cNvPr>
          <p:cNvSpPr txBox="1"/>
          <p:nvPr/>
        </p:nvSpPr>
        <p:spPr>
          <a:xfrm>
            <a:off x="13063" y="852445"/>
            <a:ext cx="12192000" cy="57554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AdvOT23fd88b2"/>
                <a:ea typeface="+mn-ea"/>
                <a:cs typeface="+mn-cs"/>
              </a:rPr>
              <a:t>New York City has nearly 1 million buildings, and each year, more than 3,000 of them experience a major fire. The Fire Department of the City of New York (FDNY) is adding BI analytics to its arsenal of firefighting equipment. It has created a database of over 60 different factors (e.g., building location, age of the building, whether it has electrical issues, the number and location of sprinklers) to determine which buildings are more likely to have a fire than others. The values of these parameters for each  building are fed into a BI analytics system that assigns each of the city</a:t>
            </a:r>
            <a:r>
              <a:rPr kumimoji="0" lang="en-US" sz="2300" b="0" i="0" u="none" strike="noStrike" kern="1200" cap="none" spc="0" normalizeH="0" baseline="0" noProof="0" dirty="0">
                <a:ln>
                  <a:noFill/>
                </a:ln>
                <a:solidFill>
                  <a:prstClr val="white"/>
                </a:solidFill>
                <a:effectLst/>
                <a:uLnTx/>
                <a:uFillTx/>
                <a:latin typeface="AdvOT23fd88b2+20"/>
                <a:ea typeface="+mn-ea"/>
                <a:cs typeface="+mn-cs"/>
              </a:rPr>
              <a:t>’</a:t>
            </a:r>
            <a:r>
              <a:rPr kumimoji="0" lang="en-US" sz="2300" b="0" i="0" u="none" strike="noStrike" kern="1200" cap="none" spc="0" normalizeH="0" baseline="0" noProof="0" dirty="0">
                <a:ln>
                  <a:noFill/>
                </a:ln>
                <a:solidFill>
                  <a:prstClr val="white"/>
                </a:solidFill>
                <a:effectLst/>
                <a:uLnTx/>
                <a:uFillTx/>
                <a:latin typeface="AdvOT23fd88b2"/>
                <a:ea typeface="+mn-ea"/>
                <a:cs typeface="+mn-cs"/>
              </a:rPr>
              <a:t>s 330,000 inspectable buildings a risk score. (FDNY doesn</a:t>
            </a:r>
            <a:r>
              <a:rPr kumimoji="0" lang="en-US" sz="2300" b="0" i="0" u="none" strike="noStrike" kern="1200" cap="none" spc="0" normalizeH="0" baseline="0" noProof="0" dirty="0">
                <a:ln>
                  <a:noFill/>
                </a:ln>
                <a:solidFill>
                  <a:prstClr val="white"/>
                </a:solidFill>
                <a:effectLst/>
                <a:uLnTx/>
                <a:uFillTx/>
                <a:latin typeface="AdvOT23fd88b2+20"/>
                <a:ea typeface="+mn-ea"/>
                <a:cs typeface="+mn-cs"/>
              </a:rPr>
              <a:t>’</a:t>
            </a:r>
            <a:r>
              <a:rPr kumimoji="0" lang="en-US" sz="2300" b="0" i="0" u="none" strike="noStrike" kern="1200" cap="none" spc="0" normalizeH="0" baseline="0" noProof="0" dirty="0">
                <a:ln>
                  <a:noFill/>
                </a:ln>
                <a:solidFill>
                  <a:prstClr val="white"/>
                </a:solidFill>
                <a:effectLst/>
                <a:uLnTx/>
                <a:uFillTx/>
                <a:latin typeface="AdvOT23fd88b2"/>
                <a:ea typeface="+mn-ea"/>
                <a:cs typeface="+mn-cs"/>
              </a:rPr>
              <a:t>t inspect single and two-family homes.) Fire inspectors then use these risk scores to prioritize which buildings to visit on their weekly inspections.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300" b="1" i="0" u="none" strike="noStrike" kern="1200" cap="none" spc="0" normalizeH="0" baseline="0" noProof="0" dirty="0">
                <a:ln>
                  <a:noFill/>
                </a:ln>
                <a:solidFill>
                  <a:prstClr val="white"/>
                </a:solidFill>
                <a:effectLst/>
                <a:uLnTx/>
                <a:uFillTx/>
                <a:latin typeface="AdvOT5bf56204.B"/>
                <a:ea typeface="+mn-ea"/>
                <a:cs typeface="+mn-cs"/>
              </a:rPr>
              <a:t>Review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AdvOT536537cd.B"/>
                <a:ea typeface="+mn-ea"/>
                <a:cs typeface="+mn-cs"/>
              </a:rPr>
              <a:t>1. </a:t>
            </a:r>
            <a:r>
              <a:rPr kumimoji="0" lang="en-US" sz="2300" b="0" i="0" u="none" strike="noStrike" kern="1200" cap="none" spc="0" normalizeH="0" baseline="0" noProof="0" dirty="0">
                <a:ln>
                  <a:noFill/>
                </a:ln>
                <a:solidFill>
                  <a:prstClr val="white"/>
                </a:solidFill>
                <a:effectLst/>
                <a:uLnTx/>
                <a:uFillTx/>
                <a:latin typeface="AdvOT23fd88b2"/>
                <a:ea typeface="+mn-ea"/>
                <a:cs typeface="+mn-cs"/>
              </a:rPr>
              <a:t>What kinds of BI analytics tools and techniques is the FDNY likely to use in sifting through all this data and determining a building</a:t>
            </a:r>
            <a:r>
              <a:rPr kumimoji="0" lang="en-US" sz="2300" b="0" i="0" u="none" strike="noStrike" kern="1200" cap="none" spc="0" normalizeH="0" baseline="0" noProof="0" dirty="0">
                <a:ln>
                  <a:noFill/>
                </a:ln>
                <a:solidFill>
                  <a:prstClr val="white"/>
                </a:solidFill>
                <a:effectLst/>
                <a:uLnTx/>
                <a:uFillTx/>
                <a:latin typeface="AdvOT23fd88b2+20"/>
                <a:ea typeface="+mn-ea"/>
                <a:cs typeface="+mn-cs"/>
              </a:rPr>
              <a:t>’</a:t>
            </a:r>
            <a:r>
              <a:rPr kumimoji="0" lang="en-US" sz="2300" b="0" i="0" u="none" strike="noStrike" kern="1200" cap="none" spc="0" normalizeH="0" baseline="0" noProof="0" dirty="0">
                <a:ln>
                  <a:noFill/>
                </a:ln>
                <a:solidFill>
                  <a:prstClr val="white"/>
                </a:solidFill>
                <a:effectLst/>
                <a:uLnTx/>
                <a:uFillTx/>
                <a:latin typeface="AdvOT23fd88b2"/>
                <a:ea typeface="+mn-ea"/>
                <a:cs typeface="+mn-cs"/>
              </a:rPr>
              <a:t>s risk score?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AdvOT536537cd.B"/>
                <a:ea typeface="+mn-ea"/>
                <a:cs typeface="+mn-cs"/>
              </a:rPr>
              <a:t>2. </a:t>
            </a:r>
            <a:r>
              <a:rPr kumimoji="0" lang="en-US" sz="2300" b="0" i="0" u="none" strike="noStrike" kern="1200" cap="none" spc="0" normalizeH="0" baseline="0" noProof="0" dirty="0">
                <a:ln>
                  <a:noFill/>
                </a:ln>
                <a:solidFill>
                  <a:prstClr val="white"/>
                </a:solidFill>
                <a:effectLst/>
                <a:uLnTx/>
                <a:uFillTx/>
                <a:latin typeface="AdvOT23fd88b2"/>
                <a:ea typeface="+mn-ea"/>
                <a:cs typeface="+mn-cs"/>
              </a:rPr>
              <a:t>Identify three other parameters that ought to be taken into consideration when setting priorities for building inspections.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300" b="1" i="0" u="none" strike="noStrike" kern="1200" cap="none" spc="0" normalizeH="0" baseline="0" noProof="0" dirty="0">
                <a:ln>
                  <a:noFill/>
                </a:ln>
                <a:solidFill>
                  <a:prstClr val="white"/>
                </a:solidFill>
                <a:effectLst/>
                <a:uLnTx/>
                <a:uFillTx/>
                <a:latin typeface="AdvOT5bf56204.B"/>
                <a:ea typeface="+mn-ea"/>
                <a:cs typeface="+mn-cs"/>
              </a:rPr>
              <a:t>Critical Thinking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0" u="none" strike="noStrike" kern="1200" cap="none" spc="0" normalizeH="0" baseline="0" noProof="0" dirty="0">
                <a:ln>
                  <a:noFill/>
                </a:ln>
                <a:solidFill>
                  <a:prstClr val="white"/>
                </a:solidFill>
                <a:effectLst/>
                <a:uLnTx/>
                <a:uFillTx/>
                <a:latin typeface="AdvOT536537cd.B"/>
                <a:ea typeface="+mn-ea"/>
                <a:cs typeface="+mn-cs"/>
              </a:rPr>
              <a:t>1. </a:t>
            </a:r>
            <a:r>
              <a:rPr kumimoji="0" lang="en-US" sz="2300" b="0" i="0" u="none" strike="noStrike" kern="1200" cap="none" spc="0" normalizeH="0" baseline="0" noProof="0" dirty="0">
                <a:ln>
                  <a:noFill/>
                </a:ln>
                <a:solidFill>
                  <a:prstClr val="white"/>
                </a:solidFill>
                <a:effectLst/>
                <a:uLnTx/>
                <a:uFillTx/>
                <a:latin typeface="AdvOT23fd88b2"/>
                <a:ea typeface="+mn-ea"/>
                <a:cs typeface="+mn-cs"/>
              </a:rPr>
              <a:t>Can you identify approaches that would be effective in demonstrating the value of BI analytics in reducing the impact of fires in New York City?</a:t>
            </a:r>
            <a:endParaRPr kumimoji="0" lang="en-US" sz="2300" b="0" i="0" u="none" strike="noStrike" kern="1200" cap="none" spc="0" normalizeH="0" baseline="0" noProof="0" dirty="0">
              <a:ln>
                <a:noFill/>
              </a:ln>
              <a:solidFill>
                <a:prstClr val="white"/>
              </a:solidFill>
              <a:effectLst/>
              <a:uLnTx/>
              <a:uFillTx/>
              <a:latin typeface="Larken-Bold" panose="00000800000000000000" pitchFamily="2" charset="0"/>
              <a:ea typeface="+mn-ea"/>
              <a:cs typeface="+mn-cs"/>
            </a:endParaRPr>
          </a:p>
        </p:txBody>
      </p:sp>
    </p:spTree>
    <p:extLst>
      <p:ext uri="{BB962C8B-B14F-4D97-AF65-F5344CB8AC3E}">
        <p14:creationId xmlns:p14="http://schemas.microsoft.com/office/powerpoint/2010/main" val="921026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0F5FA0-B024-B561-2D3D-0F67E856FC26}"/>
              </a:ext>
            </a:extLst>
          </p:cNvPr>
          <p:cNvSpPr>
            <a:spLocks noGrp="1"/>
          </p:cNvSpPr>
          <p:nvPr>
            <p:ph type="title"/>
          </p:nvPr>
        </p:nvSpPr>
        <p:spPr/>
        <p:txBody>
          <a:bodyPr/>
          <a:lstStyle/>
          <a:p>
            <a:r>
              <a:rPr lang="en-US" i="1" dirty="0">
                <a:solidFill>
                  <a:schemeClr val="accent3"/>
                </a:solidFill>
                <a:latin typeface="Arial" panose="020B0604020202020204" pitchFamily="34" charset="0"/>
                <a:cs typeface="Arial" panose="020B0604020202020204" pitchFamily="34" charset="0"/>
              </a:rPr>
              <a:t>What Happens Next?</a:t>
            </a:r>
            <a:endParaRPr lang="en-ZA"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FBE05105-F902-0E55-5BF9-A8591EAEBB06}"/>
              </a:ext>
            </a:extLst>
          </p:cNvPr>
          <p:cNvSpPr>
            <a:spLocks noGrp="1"/>
          </p:cNvSpPr>
          <p:nvPr>
            <p:ph type="body" sz="quarter" idx="13"/>
          </p:nvPr>
        </p:nvSpPr>
        <p:spPr>
          <a:xfrm>
            <a:off x="375558" y="1621546"/>
            <a:ext cx="6727372" cy="4038986"/>
          </a:xfrm>
        </p:spPr>
        <p:txBody>
          <a:bodyPr>
            <a:normAutofit/>
          </a:bodyPr>
          <a:lstStyle/>
          <a:p>
            <a:pPr marL="0" indent="0">
              <a:lnSpc>
                <a:spcPct val="110000"/>
              </a:lnSpc>
              <a:spcBef>
                <a:spcPts val="1200"/>
              </a:spcBef>
              <a:buNone/>
            </a:pPr>
            <a:r>
              <a:rPr lang="en-US" sz="3200" dirty="0">
                <a:solidFill>
                  <a:schemeClr val="accent3"/>
                </a:solidFill>
                <a:latin typeface="Arial" panose="020B0604020202020204" pitchFamily="34" charset="0"/>
                <a:cs typeface="Arial" panose="020B0604020202020204" pitchFamily="34" charset="0"/>
              </a:rPr>
              <a:t>In the next session we look at Artificial Intelligence and Automation, Chapter 11.</a:t>
            </a:r>
          </a:p>
          <a:p>
            <a:endParaRPr lang="en-ZA" sz="2800" dirty="0"/>
          </a:p>
        </p:txBody>
      </p:sp>
    </p:spTree>
    <p:extLst>
      <p:ext uri="{BB962C8B-B14F-4D97-AF65-F5344CB8AC3E}">
        <p14:creationId xmlns:p14="http://schemas.microsoft.com/office/powerpoint/2010/main" val="491197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EC0A01-97F1-9985-696F-BD56FA97124B}"/>
              </a:ext>
            </a:extLst>
          </p:cNvPr>
          <p:cNvSpPr txBox="1"/>
          <p:nvPr/>
        </p:nvSpPr>
        <p:spPr>
          <a:xfrm>
            <a:off x="586409" y="272533"/>
            <a:ext cx="4383157" cy="523220"/>
          </a:xfrm>
          <a:prstGeom prst="rect">
            <a:avLst/>
          </a:prstGeom>
          <a:noFill/>
        </p:spPr>
        <p:txBody>
          <a:bodyPr wrap="square" rtlCol="0">
            <a:spAutoFit/>
          </a:bodyPr>
          <a:lstStyle/>
          <a:p>
            <a:r>
              <a:rPr lang="en-ZA" sz="2800" dirty="0">
                <a:solidFill>
                  <a:schemeClr val="accent1"/>
                </a:solidFill>
                <a:latin typeface="Arial" panose="020B0604020202020204" pitchFamily="34" charset="0"/>
                <a:cs typeface="Arial" panose="020B0604020202020204" pitchFamily="34" charset="0"/>
              </a:rPr>
              <a:t>Bibliography</a:t>
            </a:r>
          </a:p>
        </p:txBody>
      </p:sp>
      <p:sp>
        <p:nvSpPr>
          <p:cNvPr id="3" name="TextBox 2">
            <a:extLst>
              <a:ext uri="{FF2B5EF4-FFF2-40B4-BE49-F238E27FC236}">
                <a16:creationId xmlns:a16="http://schemas.microsoft.com/office/drawing/2014/main" id="{DEC9F6CB-8C2B-AFCF-2552-09FB61F52511}"/>
              </a:ext>
            </a:extLst>
          </p:cNvPr>
          <p:cNvSpPr txBox="1"/>
          <p:nvPr/>
        </p:nvSpPr>
        <p:spPr>
          <a:xfrm>
            <a:off x="586409" y="983974"/>
            <a:ext cx="894521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Stair, R. and Reynolds, G.  2020. Principles of  Information Systems. 14th edition. Cengage Learning. Chapter 6.</a:t>
            </a:r>
            <a:endParaRPr lang="en-ZA"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3579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BF5E7-1B19-9A30-B2EA-3BE59492D6D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45A355F-D81C-5589-6E8C-03248679CBE1}"/>
              </a:ext>
            </a:extLst>
          </p:cNvPr>
          <p:cNvSpPr txBox="1"/>
          <p:nvPr/>
        </p:nvSpPr>
        <p:spPr>
          <a:xfrm>
            <a:off x="2383971" y="427949"/>
            <a:ext cx="9029700" cy="646331"/>
          </a:xfrm>
          <a:prstGeom prst="rect">
            <a:avLst/>
          </a:prstGeom>
          <a:noFill/>
        </p:spPr>
        <p:txBody>
          <a:bodyPr wrap="square">
            <a:spAutoFit/>
          </a:bodyPr>
          <a:lstStyle/>
          <a:p>
            <a:r>
              <a:rPr lang="en-US" sz="3600" dirty="0"/>
              <a:t>Big Data</a:t>
            </a:r>
            <a:endParaRPr lang="en-ZA" sz="3600" dirty="0"/>
          </a:p>
        </p:txBody>
      </p:sp>
      <p:sp>
        <p:nvSpPr>
          <p:cNvPr id="5" name="TextBox 4">
            <a:extLst>
              <a:ext uri="{FF2B5EF4-FFF2-40B4-BE49-F238E27FC236}">
                <a16:creationId xmlns:a16="http://schemas.microsoft.com/office/drawing/2014/main" id="{9353D2EC-2DE5-AA96-B94A-DD6CF626707B}"/>
              </a:ext>
            </a:extLst>
          </p:cNvPr>
          <p:cNvSpPr txBox="1"/>
          <p:nvPr/>
        </p:nvSpPr>
        <p:spPr>
          <a:xfrm>
            <a:off x="1994806" y="2087353"/>
            <a:ext cx="9808029" cy="1852815"/>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1" i="0" u="none" strike="noStrike" kern="1200" cap="none" spc="0" normalizeH="0" baseline="0" noProof="0" dirty="0">
                <a:ln>
                  <a:noFill/>
                </a:ln>
                <a:solidFill>
                  <a:srgbClr val="004A78"/>
                </a:solidFill>
                <a:effectLst/>
                <a:uLnTx/>
                <a:uFillTx/>
                <a:latin typeface="Arial" charset="0"/>
                <a:cs typeface="Arial" charset="0"/>
              </a:rPr>
              <a:t>Big data</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Enormous (terabytes or more)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Complex (sensor data to social media data)</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Traditional processes incapable of dealing with them</a:t>
            </a:r>
          </a:p>
        </p:txBody>
      </p:sp>
    </p:spTree>
    <p:extLst>
      <p:ext uri="{BB962C8B-B14F-4D97-AF65-F5344CB8AC3E}">
        <p14:creationId xmlns:p14="http://schemas.microsoft.com/office/powerpoint/2010/main" val="4253944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F6AD6-E19D-662E-AF6E-5019022FB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ACB71-016B-CFB0-BD35-352C463F0E95}"/>
              </a:ext>
            </a:extLst>
          </p:cNvPr>
          <p:cNvSpPr>
            <a:spLocks noGrp="1"/>
          </p:cNvSpPr>
          <p:nvPr>
            <p:ph type="title"/>
          </p:nvPr>
        </p:nvSpPr>
        <p:spPr>
          <a:xfrm>
            <a:off x="2084146" y="114300"/>
            <a:ext cx="8839668" cy="1029370"/>
          </a:xfrm>
        </p:spPr>
        <p:txBody>
          <a:bodyPr/>
          <a:lstStyle/>
          <a:p>
            <a:r>
              <a:rPr lang="en-US" sz="4400" dirty="0"/>
              <a:t>Sources of Big Data</a:t>
            </a:r>
            <a:endParaRPr lang="en-ZA" sz="4400" dirty="0"/>
          </a:p>
        </p:txBody>
      </p:sp>
      <p:pic>
        <p:nvPicPr>
          <p:cNvPr id="3" name="Picture Placeholder 7" descr="The following are the sources of an organization's collection of useful data. Documents consisting of e Mail, Power Point, Word, Excel, P D F, and H T M L files. Data from business apps consisting of E R P, C R M, P L M, and H R files. Social media postings from Twitter, Facebook, Linked In, and Pinterest. Sensor data from process control devices, smart electric meters, and packing line counters. Media files including images, audio, video, live data feeds, and podcasts. Machine log data such as call detail event logs, business process logs, and application logs. Public data on local, state, and federal government web sites. Archives consisting of historical records of communications and transactions.">
            <a:extLst>
              <a:ext uri="{FF2B5EF4-FFF2-40B4-BE49-F238E27FC236}">
                <a16:creationId xmlns:a16="http://schemas.microsoft.com/office/drawing/2014/main" id="{AB50CC87-494F-0717-663E-85070F398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746" y="1263850"/>
            <a:ext cx="7362569" cy="510429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1D87212-8E8D-47F0-CD61-50C5F75BC625}"/>
                  </a:ext>
                </a:extLst>
              </p14:cNvPr>
              <p14:cNvContentPartPr/>
              <p14:nvPr/>
            </p14:nvContentPartPr>
            <p14:xfrm>
              <a:off x="552262" y="6358933"/>
              <a:ext cx="51480" cy="87480"/>
            </p14:xfrm>
          </p:contentPart>
        </mc:Choice>
        <mc:Fallback xmlns="">
          <p:pic>
            <p:nvPicPr>
              <p:cNvPr id="4" name="Ink 3">
                <a:extLst>
                  <a:ext uri="{FF2B5EF4-FFF2-40B4-BE49-F238E27FC236}">
                    <a16:creationId xmlns:a16="http://schemas.microsoft.com/office/drawing/2014/main" id="{B1D87212-8E8D-47F0-CD61-50C5F75BC625}"/>
                  </a:ext>
                </a:extLst>
              </p:cNvPr>
              <p:cNvPicPr/>
              <p:nvPr/>
            </p:nvPicPr>
            <p:blipFill>
              <a:blip r:embed="rId4"/>
              <a:stretch>
                <a:fillRect/>
              </a:stretch>
            </p:blipFill>
            <p:spPr>
              <a:xfrm>
                <a:off x="546142" y="6352813"/>
                <a:ext cx="637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F2BF00B-6DDE-D150-3DBA-17AAACF904FC}"/>
                  </a:ext>
                </a:extLst>
              </p14:cNvPr>
              <p14:cNvContentPartPr/>
              <p14:nvPr/>
            </p14:nvContentPartPr>
            <p14:xfrm>
              <a:off x="356782" y="6536053"/>
              <a:ext cx="360" cy="360"/>
            </p14:xfrm>
          </p:contentPart>
        </mc:Choice>
        <mc:Fallback xmlns="">
          <p:pic>
            <p:nvPicPr>
              <p:cNvPr id="5" name="Ink 4">
                <a:extLst>
                  <a:ext uri="{FF2B5EF4-FFF2-40B4-BE49-F238E27FC236}">
                    <a16:creationId xmlns:a16="http://schemas.microsoft.com/office/drawing/2014/main" id="{BF2BF00B-6DDE-D150-3DBA-17AAACF904FC}"/>
                  </a:ext>
                </a:extLst>
              </p:cNvPr>
              <p:cNvPicPr/>
              <p:nvPr/>
            </p:nvPicPr>
            <p:blipFill>
              <a:blip r:embed="rId6"/>
              <a:stretch>
                <a:fillRect/>
              </a:stretch>
            </p:blipFill>
            <p:spPr>
              <a:xfrm>
                <a:off x="350662" y="6529933"/>
                <a:ext cx="12600" cy="12600"/>
              </a:xfrm>
              <a:prstGeom prst="rect">
                <a:avLst/>
              </a:prstGeom>
            </p:spPr>
          </p:pic>
        </mc:Fallback>
      </mc:AlternateContent>
    </p:spTree>
    <p:extLst>
      <p:ext uri="{BB962C8B-B14F-4D97-AF65-F5344CB8AC3E}">
        <p14:creationId xmlns:p14="http://schemas.microsoft.com/office/powerpoint/2010/main" val="1742477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37" name="Ink 136">
                <a:extLst>
                  <a:ext uri="{FF2B5EF4-FFF2-40B4-BE49-F238E27FC236}">
                    <a16:creationId xmlns:a16="http://schemas.microsoft.com/office/drawing/2014/main" id="{4D0D9B07-F86A-BDFE-2B1C-CEA98CEBC1B6}"/>
                  </a:ext>
                </a:extLst>
              </p14:cNvPr>
              <p14:cNvContentPartPr/>
              <p14:nvPr/>
            </p14:nvContentPartPr>
            <p14:xfrm>
              <a:off x="7670542" y="1579213"/>
              <a:ext cx="138960" cy="62640"/>
            </p14:xfrm>
          </p:contentPart>
        </mc:Choice>
        <mc:Fallback xmlns="">
          <p:pic>
            <p:nvPicPr>
              <p:cNvPr id="137" name="Ink 136">
                <a:extLst>
                  <a:ext uri="{FF2B5EF4-FFF2-40B4-BE49-F238E27FC236}">
                    <a16:creationId xmlns:a16="http://schemas.microsoft.com/office/drawing/2014/main" id="{4D0D9B07-F86A-BDFE-2B1C-CEA98CEBC1B6}"/>
                  </a:ext>
                </a:extLst>
              </p:cNvPr>
              <p:cNvPicPr/>
              <p:nvPr/>
            </p:nvPicPr>
            <p:blipFill>
              <a:blip r:embed="rId3"/>
              <a:stretch>
                <a:fillRect/>
              </a:stretch>
            </p:blipFill>
            <p:spPr>
              <a:xfrm>
                <a:off x="7664422" y="1573093"/>
                <a:ext cx="151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22" name="Ink 321">
                <a:extLst>
                  <a:ext uri="{FF2B5EF4-FFF2-40B4-BE49-F238E27FC236}">
                    <a16:creationId xmlns:a16="http://schemas.microsoft.com/office/drawing/2014/main" id="{23A079D2-A7A1-D004-5272-65643030D059}"/>
                  </a:ext>
                </a:extLst>
              </p14:cNvPr>
              <p14:cNvContentPartPr/>
              <p14:nvPr/>
            </p14:nvContentPartPr>
            <p14:xfrm>
              <a:off x="7841182" y="3891853"/>
              <a:ext cx="27360" cy="25560"/>
            </p14:xfrm>
          </p:contentPart>
        </mc:Choice>
        <mc:Fallback xmlns="">
          <p:pic>
            <p:nvPicPr>
              <p:cNvPr id="322" name="Ink 321">
                <a:extLst>
                  <a:ext uri="{FF2B5EF4-FFF2-40B4-BE49-F238E27FC236}">
                    <a16:creationId xmlns:a16="http://schemas.microsoft.com/office/drawing/2014/main" id="{23A079D2-A7A1-D004-5272-65643030D059}"/>
                  </a:ext>
                </a:extLst>
              </p:cNvPr>
              <p:cNvPicPr/>
              <p:nvPr/>
            </p:nvPicPr>
            <p:blipFill>
              <a:blip r:embed="rId5"/>
              <a:stretch>
                <a:fillRect/>
              </a:stretch>
            </p:blipFill>
            <p:spPr>
              <a:xfrm>
                <a:off x="7835062" y="3885733"/>
                <a:ext cx="39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49" name="Ink 348">
                <a:extLst>
                  <a:ext uri="{FF2B5EF4-FFF2-40B4-BE49-F238E27FC236}">
                    <a16:creationId xmlns:a16="http://schemas.microsoft.com/office/drawing/2014/main" id="{6909E6CA-9406-DDF9-790F-F47B444C58BA}"/>
                  </a:ext>
                </a:extLst>
              </p14:cNvPr>
              <p14:cNvContentPartPr/>
              <p14:nvPr/>
            </p14:nvContentPartPr>
            <p14:xfrm>
              <a:off x="6494422" y="4569733"/>
              <a:ext cx="81000" cy="17640"/>
            </p14:xfrm>
          </p:contentPart>
        </mc:Choice>
        <mc:Fallback xmlns="">
          <p:pic>
            <p:nvPicPr>
              <p:cNvPr id="349" name="Ink 348">
                <a:extLst>
                  <a:ext uri="{FF2B5EF4-FFF2-40B4-BE49-F238E27FC236}">
                    <a16:creationId xmlns:a16="http://schemas.microsoft.com/office/drawing/2014/main" id="{6909E6CA-9406-DDF9-790F-F47B444C58BA}"/>
                  </a:ext>
                </a:extLst>
              </p:cNvPr>
              <p:cNvPicPr/>
              <p:nvPr/>
            </p:nvPicPr>
            <p:blipFill>
              <a:blip r:embed="rId7"/>
              <a:stretch>
                <a:fillRect/>
              </a:stretch>
            </p:blipFill>
            <p:spPr>
              <a:xfrm>
                <a:off x="6488302" y="4563613"/>
                <a:ext cx="93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3" name="Ink 402">
                <a:extLst>
                  <a:ext uri="{FF2B5EF4-FFF2-40B4-BE49-F238E27FC236}">
                    <a16:creationId xmlns:a16="http://schemas.microsoft.com/office/drawing/2014/main" id="{85F307F3-C837-ED03-B941-55B723725830}"/>
                  </a:ext>
                </a:extLst>
              </p14:cNvPr>
              <p14:cNvContentPartPr/>
              <p14:nvPr/>
            </p14:nvContentPartPr>
            <p14:xfrm>
              <a:off x="10620742" y="4738573"/>
              <a:ext cx="360" cy="11880"/>
            </p14:xfrm>
          </p:contentPart>
        </mc:Choice>
        <mc:Fallback xmlns="">
          <p:pic>
            <p:nvPicPr>
              <p:cNvPr id="403" name="Ink 402">
                <a:extLst>
                  <a:ext uri="{FF2B5EF4-FFF2-40B4-BE49-F238E27FC236}">
                    <a16:creationId xmlns:a16="http://schemas.microsoft.com/office/drawing/2014/main" id="{85F307F3-C837-ED03-B941-55B723725830}"/>
                  </a:ext>
                </a:extLst>
              </p:cNvPr>
              <p:cNvPicPr/>
              <p:nvPr/>
            </p:nvPicPr>
            <p:blipFill>
              <a:blip r:embed="rId9"/>
              <a:stretch>
                <a:fillRect/>
              </a:stretch>
            </p:blipFill>
            <p:spPr>
              <a:xfrm>
                <a:off x="10614622" y="4732453"/>
                <a:ext cx="12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4" name="Ink 403">
                <a:extLst>
                  <a:ext uri="{FF2B5EF4-FFF2-40B4-BE49-F238E27FC236}">
                    <a16:creationId xmlns:a16="http://schemas.microsoft.com/office/drawing/2014/main" id="{7D51A526-F7AF-18ED-C46B-3DF2387735E4}"/>
                  </a:ext>
                </a:extLst>
              </p14:cNvPr>
              <p14:cNvContentPartPr/>
              <p14:nvPr/>
            </p14:nvContentPartPr>
            <p14:xfrm>
              <a:off x="10625782" y="4700053"/>
              <a:ext cx="25200" cy="31320"/>
            </p14:xfrm>
          </p:contentPart>
        </mc:Choice>
        <mc:Fallback xmlns="">
          <p:pic>
            <p:nvPicPr>
              <p:cNvPr id="404" name="Ink 403">
                <a:extLst>
                  <a:ext uri="{FF2B5EF4-FFF2-40B4-BE49-F238E27FC236}">
                    <a16:creationId xmlns:a16="http://schemas.microsoft.com/office/drawing/2014/main" id="{7D51A526-F7AF-18ED-C46B-3DF2387735E4}"/>
                  </a:ext>
                </a:extLst>
              </p:cNvPr>
              <p:cNvPicPr/>
              <p:nvPr/>
            </p:nvPicPr>
            <p:blipFill>
              <a:blip r:embed="rId11"/>
              <a:stretch>
                <a:fillRect/>
              </a:stretch>
            </p:blipFill>
            <p:spPr>
              <a:xfrm>
                <a:off x="10619662" y="4693933"/>
                <a:ext cx="37440" cy="43560"/>
              </a:xfrm>
              <a:prstGeom prst="rect">
                <a:avLst/>
              </a:prstGeom>
            </p:spPr>
          </p:pic>
        </mc:Fallback>
      </mc:AlternateContent>
      <p:grpSp>
        <p:nvGrpSpPr>
          <p:cNvPr id="442" name="Group 441">
            <a:extLst>
              <a:ext uri="{FF2B5EF4-FFF2-40B4-BE49-F238E27FC236}">
                <a16:creationId xmlns:a16="http://schemas.microsoft.com/office/drawing/2014/main" id="{8AF8B6EF-5212-3495-5EBE-7BA5497E74FA}"/>
              </a:ext>
            </a:extLst>
          </p:cNvPr>
          <p:cNvGrpSpPr/>
          <p:nvPr/>
        </p:nvGrpSpPr>
        <p:grpSpPr>
          <a:xfrm>
            <a:off x="-84938" y="78013"/>
            <a:ext cx="12168000" cy="5574240"/>
            <a:chOff x="-84938" y="78013"/>
            <a:chExt cx="12168000" cy="5574240"/>
          </a:xfrm>
        </p:grpSpPr>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9576BC03-8D1B-C1A6-7F1F-9390623A09F4}"/>
                    </a:ext>
                  </a:extLst>
                </p14:cNvPr>
                <p14:cNvContentPartPr/>
                <p14:nvPr/>
              </p14:nvContentPartPr>
              <p14:xfrm>
                <a:off x="277942" y="194653"/>
                <a:ext cx="303840" cy="259560"/>
              </p14:xfrm>
            </p:contentPart>
          </mc:Choice>
          <mc:Fallback xmlns="">
            <p:pic>
              <p:nvPicPr>
                <p:cNvPr id="2" name="Ink 1">
                  <a:extLst>
                    <a:ext uri="{FF2B5EF4-FFF2-40B4-BE49-F238E27FC236}">
                      <a16:creationId xmlns:a16="http://schemas.microsoft.com/office/drawing/2014/main" id="{9576BC03-8D1B-C1A6-7F1F-9390623A09F4}"/>
                    </a:ext>
                  </a:extLst>
                </p:cNvPr>
                <p:cNvPicPr/>
                <p:nvPr/>
              </p:nvPicPr>
              <p:blipFill>
                <a:blip r:embed="rId13"/>
                <a:stretch>
                  <a:fillRect/>
                </a:stretch>
              </p:blipFill>
              <p:spPr>
                <a:xfrm>
                  <a:off x="271822" y="188533"/>
                  <a:ext cx="3160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50015020-3B44-71DF-6C81-9D2E3D56E919}"/>
                    </a:ext>
                  </a:extLst>
                </p14:cNvPr>
                <p14:cNvContentPartPr/>
                <p14:nvPr/>
              </p14:nvContentPartPr>
              <p14:xfrm>
                <a:off x="729742" y="200413"/>
                <a:ext cx="300960" cy="247320"/>
              </p14:xfrm>
            </p:contentPart>
          </mc:Choice>
          <mc:Fallback xmlns="">
            <p:pic>
              <p:nvPicPr>
                <p:cNvPr id="3" name="Ink 2">
                  <a:extLst>
                    <a:ext uri="{FF2B5EF4-FFF2-40B4-BE49-F238E27FC236}">
                      <a16:creationId xmlns:a16="http://schemas.microsoft.com/office/drawing/2014/main" id="{50015020-3B44-71DF-6C81-9D2E3D56E919}"/>
                    </a:ext>
                  </a:extLst>
                </p:cNvPr>
                <p:cNvPicPr/>
                <p:nvPr/>
              </p:nvPicPr>
              <p:blipFill>
                <a:blip r:embed="rId15"/>
                <a:stretch>
                  <a:fillRect/>
                </a:stretch>
              </p:blipFill>
              <p:spPr>
                <a:xfrm>
                  <a:off x="723622" y="194293"/>
                  <a:ext cx="3132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3">
                  <a:extLst>
                    <a:ext uri="{FF2B5EF4-FFF2-40B4-BE49-F238E27FC236}">
                      <a16:creationId xmlns:a16="http://schemas.microsoft.com/office/drawing/2014/main" id="{8039379D-62F5-CB13-5552-F7D3AC1BD7F8}"/>
                    </a:ext>
                  </a:extLst>
                </p14:cNvPr>
                <p14:cNvContentPartPr/>
                <p14:nvPr/>
              </p14:nvContentPartPr>
              <p14:xfrm>
                <a:off x="1089022" y="289333"/>
                <a:ext cx="273600" cy="167760"/>
              </p14:xfrm>
            </p:contentPart>
          </mc:Choice>
          <mc:Fallback xmlns="">
            <p:pic>
              <p:nvPicPr>
                <p:cNvPr id="4" name="Ink 3">
                  <a:extLst>
                    <a:ext uri="{FF2B5EF4-FFF2-40B4-BE49-F238E27FC236}">
                      <a16:creationId xmlns:a16="http://schemas.microsoft.com/office/drawing/2014/main" id="{8039379D-62F5-CB13-5552-F7D3AC1BD7F8}"/>
                    </a:ext>
                  </a:extLst>
                </p:cNvPr>
                <p:cNvPicPr/>
                <p:nvPr/>
              </p:nvPicPr>
              <p:blipFill>
                <a:blip r:embed="rId17"/>
                <a:stretch>
                  <a:fillRect/>
                </a:stretch>
              </p:blipFill>
              <p:spPr>
                <a:xfrm>
                  <a:off x="1082902" y="283213"/>
                  <a:ext cx="2858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 name="Ink 4">
                  <a:extLst>
                    <a:ext uri="{FF2B5EF4-FFF2-40B4-BE49-F238E27FC236}">
                      <a16:creationId xmlns:a16="http://schemas.microsoft.com/office/drawing/2014/main" id="{A5D8F52A-3361-4C3F-B2CC-DE745CC0587B}"/>
                    </a:ext>
                  </a:extLst>
                </p14:cNvPr>
                <p14:cNvContentPartPr/>
                <p14:nvPr/>
              </p14:nvContentPartPr>
              <p14:xfrm>
                <a:off x="1369462" y="276733"/>
                <a:ext cx="259200" cy="146520"/>
              </p14:xfrm>
            </p:contentPart>
          </mc:Choice>
          <mc:Fallback xmlns="">
            <p:pic>
              <p:nvPicPr>
                <p:cNvPr id="5" name="Ink 4">
                  <a:extLst>
                    <a:ext uri="{FF2B5EF4-FFF2-40B4-BE49-F238E27FC236}">
                      <a16:creationId xmlns:a16="http://schemas.microsoft.com/office/drawing/2014/main" id="{A5D8F52A-3361-4C3F-B2CC-DE745CC0587B}"/>
                    </a:ext>
                  </a:extLst>
                </p:cNvPr>
                <p:cNvPicPr/>
                <p:nvPr/>
              </p:nvPicPr>
              <p:blipFill>
                <a:blip r:embed="rId19"/>
                <a:stretch>
                  <a:fillRect/>
                </a:stretch>
              </p:blipFill>
              <p:spPr>
                <a:xfrm>
                  <a:off x="1363342" y="270613"/>
                  <a:ext cx="271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 name="Ink 5">
                  <a:extLst>
                    <a:ext uri="{FF2B5EF4-FFF2-40B4-BE49-F238E27FC236}">
                      <a16:creationId xmlns:a16="http://schemas.microsoft.com/office/drawing/2014/main" id="{7C433683-B6BB-191A-47AB-399691CE16FD}"/>
                    </a:ext>
                  </a:extLst>
                </p14:cNvPr>
                <p14:cNvContentPartPr/>
                <p14:nvPr/>
              </p14:nvContentPartPr>
              <p14:xfrm>
                <a:off x="1730542" y="304813"/>
                <a:ext cx="361800" cy="137880"/>
              </p14:xfrm>
            </p:contentPart>
          </mc:Choice>
          <mc:Fallback xmlns="">
            <p:pic>
              <p:nvPicPr>
                <p:cNvPr id="6" name="Ink 5">
                  <a:extLst>
                    <a:ext uri="{FF2B5EF4-FFF2-40B4-BE49-F238E27FC236}">
                      <a16:creationId xmlns:a16="http://schemas.microsoft.com/office/drawing/2014/main" id="{7C433683-B6BB-191A-47AB-399691CE16FD}"/>
                    </a:ext>
                  </a:extLst>
                </p:cNvPr>
                <p:cNvPicPr/>
                <p:nvPr/>
              </p:nvPicPr>
              <p:blipFill>
                <a:blip r:embed="rId21"/>
                <a:stretch>
                  <a:fillRect/>
                </a:stretch>
              </p:blipFill>
              <p:spPr>
                <a:xfrm>
                  <a:off x="1724422" y="298693"/>
                  <a:ext cx="3740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 name="Ink 6">
                  <a:extLst>
                    <a:ext uri="{FF2B5EF4-FFF2-40B4-BE49-F238E27FC236}">
                      <a16:creationId xmlns:a16="http://schemas.microsoft.com/office/drawing/2014/main" id="{CA3E55D5-AC43-5940-A473-DB916C442DC8}"/>
                    </a:ext>
                  </a:extLst>
                </p14:cNvPr>
                <p14:cNvContentPartPr/>
                <p14:nvPr/>
              </p14:nvContentPartPr>
              <p14:xfrm>
                <a:off x="2103862" y="283213"/>
                <a:ext cx="225000" cy="162000"/>
              </p14:xfrm>
            </p:contentPart>
          </mc:Choice>
          <mc:Fallback xmlns="">
            <p:pic>
              <p:nvPicPr>
                <p:cNvPr id="7" name="Ink 6">
                  <a:extLst>
                    <a:ext uri="{FF2B5EF4-FFF2-40B4-BE49-F238E27FC236}">
                      <a16:creationId xmlns:a16="http://schemas.microsoft.com/office/drawing/2014/main" id="{CA3E55D5-AC43-5940-A473-DB916C442DC8}"/>
                    </a:ext>
                  </a:extLst>
                </p:cNvPr>
                <p:cNvPicPr/>
                <p:nvPr/>
              </p:nvPicPr>
              <p:blipFill>
                <a:blip r:embed="rId23"/>
                <a:stretch>
                  <a:fillRect/>
                </a:stretch>
              </p:blipFill>
              <p:spPr>
                <a:xfrm>
                  <a:off x="2097742" y="277093"/>
                  <a:ext cx="2372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8" name="Ink 7">
                  <a:extLst>
                    <a:ext uri="{FF2B5EF4-FFF2-40B4-BE49-F238E27FC236}">
                      <a16:creationId xmlns:a16="http://schemas.microsoft.com/office/drawing/2014/main" id="{6E3F61A3-DFCC-9949-F04F-39A032600D89}"/>
                    </a:ext>
                  </a:extLst>
                </p14:cNvPr>
                <p14:cNvContentPartPr/>
                <p14:nvPr/>
              </p14:nvContentPartPr>
              <p14:xfrm>
                <a:off x="2333542" y="162973"/>
                <a:ext cx="135000" cy="244800"/>
              </p14:xfrm>
            </p:contentPart>
          </mc:Choice>
          <mc:Fallback xmlns="">
            <p:pic>
              <p:nvPicPr>
                <p:cNvPr id="8" name="Ink 7">
                  <a:extLst>
                    <a:ext uri="{FF2B5EF4-FFF2-40B4-BE49-F238E27FC236}">
                      <a16:creationId xmlns:a16="http://schemas.microsoft.com/office/drawing/2014/main" id="{6E3F61A3-DFCC-9949-F04F-39A032600D89}"/>
                    </a:ext>
                  </a:extLst>
                </p:cNvPr>
                <p:cNvPicPr/>
                <p:nvPr/>
              </p:nvPicPr>
              <p:blipFill>
                <a:blip r:embed="rId25"/>
                <a:stretch>
                  <a:fillRect/>
                </a:stretch>
              </p:blipFill>
              <p:spPr>
                <a:xfrm>
                  <a:off x="2327422" y="156853"/>
                  <a:ext cx="1472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 name="Ink 8">
                  <a:extLst>
                    <a:ext uri="{FF2B5EF4-FFF2-40B4-BE49-F238E27FC236}">
                      <a16:creationId xmlns:a16="http://schemas.microsoft.com/office/drawing/2014/main" id="{3FE544CC-8648-910A-78F4-34BBFD28EB79}"/>
                    </a:ext>
                  </a:extLst>
                </p14:cNvPr>
                <p14:cNvContentPartPr/>
                <p14:nvPr/>
              </p14:nvContentPartPr>
              <p14:xfrm>
                <a:off x="2304382" y="298333"/>
                <a:ext cx="256680" cy="37440"/>
              </p14:xfrm>
            </p:contentPart>
          </mc:Choice>
          <mc:Fallback xmlns="">
            <p:pic>
              <p:nvPicPr>
                <p:cNvPr id="9" name="Ink 8">
                  <a:extLst>
                    <a:ext uri="{FF2B5EF4-FFF2-40B4-BE49-F238E27FC236}">
                      <a16:creationId xmlns:a16="http://schemas.microsoft.com/office/drawing/2014/main" id="{3FE544CC-8648-910A-78F4-34BBFD28EB79}"/>
                    </a:ext>
                  </a:extLst>
                </p:cNvPr>
                <p:cNvPicPr/>
                <p:nvPr/>
              </p:nvPicPr>
              <p:blipFill>
                <a:blip r:embed="rId27"/>
                <a:stretch>
                  <a:fillRect/>
                </a:stretch>
              </p:blipFill>
              <p:spPr>
                <a:xfrm>
                  <a:off x="2298262" y="292213"/>
                  <a:ext cx="2689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 name="Ink 9">
                  <a:extLst>
                    <a:ext uri="{FF2B5EF4-FFF2-40B4-BE49-F238E27FC236}">
                      <a16:creationId xmlns:a16="http://schemas.microsoft.com/office/drawing/2014/main" id="{BCCE167E-7757-21F1-26A0-53437D7DC9C0}"/>
                    </a:ext>
                  </a:extLst>
                </p14:cNvPr>
                <p14:cNvContentPartPr/>
                <p14:nvPr/>
              </p14:nvContentPartPr>
              <p14:xfrm>
                <a:off x="2533342" y="168733"/>
                <a:ext cx="614880" cy="238680"/>
              </p14:xfrm>
            </p:contentPart>
          </mc:Choice>
          <mc:Fallback xmlns="">
            <p:pic>
              <p:nvPicPr>
                <p:cNvPr id="10" name="Ink 9">
                  <a:extLst>
                    <a:ext uri="{FF2B5EF4-FFF2-40B4-BE49-F238E27FC236}">
                      <a16:creationId xmlns:a16="http://schemas.microsoft.com/office/drawing/2014/main" id="{BCCE167E-7757-21F1-26A0-53437D7DC9C0}"/>
                    </a:ext>
                  </a:extLst>
                </p:cNvPr>
                <p:cNvPicPr/>
                <p:nvPr/>
              </p:nvPicPr>
              <p:blipFill>
                <a:blip r:embed="rId29"/>
                <a:stretch>
                  <a:fillRect/>
                </a:stretch>
              </p:blipFill>
              <p:spPr>
                <a:xfrm>
                  <a:off x="2527222" y="162613"/>
                  <a:ext cx="6271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 name="Ink 11">
                  <a:extLst>
                    <a:ext uri="{FF2B5EF4-FFF2-40B4-BE49-F238E27FC236}">
                      <a16:creationId xmlns:a16="http://schemas.microsoft.com/office/drawing/2014/main" id="{C256082B-BAF7-3764-0DA8-A68E1F9E01A9}"/>
                    </a:ext>
                  </a:extLst>
                </p14:cNvPr>
                <p14:cNvContentPartPr/>
                <p14:nvPr/>
              </p14:nvContentPartPr>
              <p14:xfrm>
                <a:off x="3208702" y="200773"/>
                <a:ext cx="87120" cy="127800"/>
              </p14:xfrm>
            </p:contentPart>
          </mc:Choice>
          <mc:Fallback xmlns="">
            <p:pic>
              <p:nvPicPr>
                <p:cNvPr id="12" name="Ink 11">
                  <a:extLst>
                    <a:ext uri="{FF2B5EF4-FFF2-40B4-BE49-F238E27FC236}">
                      <a16:creationId xmlns:a16="http://schemas.microsoft.com/office/drawing/2014/main" id="{C256082B-BAF7-3764-0DA8-A68E1F9E01A9}"/>
                    </a:ext>
                  </a:extLst>
                </p:cNvPr>
                <p:cNvPicPr/>
                <p:nvPr/>
              </p:nvPicPr>
              <p:blipFill>
                <a:blip r:embed="rId31"/>
                <a:stretch>
                  <a:fillRect/>
                </a:stretch>
              </p:blipFill>
              <p:spPr>
                <a:xfrm>
                  <a:off x="3202582" y="194653"/>
                  <a:ext cx="993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 name="Ink 13">
                  <a:extLst>
                    <a:ext uri="{FF2B5EF4-FFF2-40B4-BE49-F238E27FC236}">
                      <a16:creationId xmlns:a16="http://schemas.microsoft.com/office/drawing/2014/main" id="{561E76D5-6BA3-8CC9-C302-E7CA90ECD6D8}"/>
                    </a:ext>
                  </a:extLst>
                </p14:cNvPr>
                <p14:cNvContentPartPr/>
                <p14:nvPr/>
              </p14:nvContentPartPr>
              <p14:xfrm>
                <a:off x="3280342" y="232093"/>
                <a:ext cx="169200" cy="119880"/>
              </p14:xfrm>
            </p:contentPart>
          </mc:Choice>
          <mc:Fallback xmlns="">
            <p:pic>
              <p:nvPicPr>
                <p:cNvPr id="14" name="Ink 13">
                  <a:extLst>
                    <a:ext uri="{FF2B5EF4-FFF2-40B4-BE49-F238E27FC236}">
                      <a16:creationId xmlns:a16="http://schemas.microsoft.com/office/drawing/2014/main" id="{561E76D5-6BA3-8CC9-C302-E7CA90ECD6D8}"/>
                    </a:ext>
                  </a:extLst>
                </p:cNvPr>
                <p:cNvPicPr/>
                <p:nvPr/>
              </p:nvPicPr>
              <p:blipFill>
                <a:blip r:embed="rId33"/>
                <a:stretch>
                  <a:fillRect/>
                </a:stretch>
              </p:blipFill>
              <p:spPr>
                <a:xfrm>
                  <a:off x="3274222" y="225973"/>
                  <a:ext cx="1814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5" name="Ink 14">
                  <a:extLst>
                    <a:ext uri="{FF2B5EF4-FFF2-40B4-BE49-F238E27FC236}">
                      <a16:creationId xmlns:a16="http://schemas.microsoft.com/office/drawing/2014/main" id="{3E88EE74-4149-A72A-920A-B480D522BC0D}"/>
                    </a:ext>
                  </a:extLst>
                </p14:cNvPr>
                <p14:cNvContentPartPr/>
                <p14:nvPr/>
              </p14:nvContentPartPr>
              <p14:xfrm>
                <a:off x="3355942" y="150733"/>
                <a:ext cx="15120" cy="36360"/>
              </p14:xfrm>
            </p:contentPart>
          </mc:Choice>
          <mc:Fallback xmlns="">
            <p:pic>
              <p:nvPicPr>
                <p:cNvPr id="15" name="Ink 14">
                  <a:extLst>
                    <a:ext uri="{FF2B5EF4-FFF2-40B4-BE49-F238E27FC236}">
                      <a16:creationId xmlns:a16="http://schemas.microsoft.com/office/drawing/2014/main" id="{3E88EE74-4149-A72A-920A-B480D522BC0D}"/>
                    </a:ext>
                  </a:extLst>
                </p:cNvPr>
                <p:cNvPicPr/>
                <p:nvPr/>
              </p:nvPicPr>
              <p:blipFill>
                <a:blip r:embed="rId35"/>
                <a:stretch>
                  <a:fillRect/>
                </a:stretch>
              </p:blipFill>
              <p:spPr>
                <a:xfrm>
                  <a:off x="3349822" y="144613"/>
                  <a:ext cx="273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6" name="Ink 15">
                  <a:extLst>
                    <a:ext uri="{FF2B5EF4-FFF2-40B4-BE49-F238E27FC236}">
                      <a16:creationId xmlns:a16="http://schemas.microsoft.com/office/drawing/2014/main" id="{3A568212-3E44-4768-605F-A86B1529B175}"/>
                    </a:ext>
                  </a:extLst>
                </p14:cNvPr>
                <p14:cNvContentPartPr/>
                <p14:nvPr/>
              </p14:nvContentPartPr>
              <p14:xfrm>
                <a:off x="3528742" y="184573"/>
                <a:ext cx="214200" cy="171000"/>
              </p14:xfrm>
            </p:contentPart>
          </mc:Choice>
          <mc:Fallback xmlns="">
            <p:pic>
              <p:nvPicPr>
                <p:cNvPr id="16" name="Ink 15">
                  <a:extLst>
                    <a:ext uri="{FF2B5EF4-FFF2-40B4-BE49-F238E27FC236}">
                      <a16:creationId xmlns:a16="http://schemas.microsoft.com/office/drawing/2014/main" id="{3A568212-3E44-4768-605F-A86B1529B175}"/>
                    </a:ext>
                  </a:extLst>
                </p:cNvPr>
                <p:cNvPicPr/>
                <p:nvPr/>
              </p:nvPicPr>
              <p:blipFill>
                <a:blip r:embed="rId37"/>
                <a:stretch>
                  <a:fillRect/>
                </a:stretch>
              </p:blipFill>
              <p:spPr>
                <a:xfrm>
                  <a:off x="3522622" y="178453"/>
                  <a:ext cx="2264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7" name="Ink 16">
                  <a:extLst>
                    <a:ext uri="{FF2B5EF4-FFF2-40B4-BE49-F238E27FC236}">
                      <a16:creationId xmlns:a16="http://schemas.microsoft.com/office/drawing/2014/main" id="{A0863B95-F3A0-D4C4-7006-4EE67D085E14}"/>
                    </a:ext>
                  </a:extLst>
                </p14:cNvPr>
                <p14:cNvContentPartPr/>
                <p14:nvPr/>
              </p14:nvContentPartPr>
              <p14:xfrm>
                <a:off x="3831862" y="155773"/>
                <a:ext cx="127800" cy="214200"/>
              </p14:xfrm>
            </p:contentPart>
          </mc:Choice>
          <mc:Fallback xmlns="">
            <p:pic>
              <p:nvPicPr>
                <p:cNvPr id="17" name="Ink 16">
                  <a:extLst>
                    <a:ext uri="{FF2B5EF4-FFF2-40B4-BE49-F238E27FC236}">
                      <a16:creationId xmlns:a16="http://schemas.microsoft.com/office/drawing/2014/main" id="{A0863B95-F3A0-D4C4-7006-4EE67D085E14}"/>
                    </a:ext>
                  </a:extLst>
                </p:cNvPr>
                <p:cNvPicPr/>
                <p:nvPr/>
              </p:nvPicPr>
              <p:blipFill>
                <a:blip r:embed="rId39"/>
                <a:stretch>
                  <a:fillRect/>
                </a:stretch>
              </p:blipFill>
              <p:spPr>
                <a:xfrm>
                  <a:off x="3825742" y="149653"/>
                  <a:ext cx="14004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 name="Ink 17">
                  <a:extLst>
                    <a:ext uri="{FF2B5EF4-FFF2-40B4-BE49-F238E27FC236}">
                      <a16:creationId xmlns:a16="http://schemas.microsoft.com/office/drawing/2014/main" id="{614B67D5-0FD0-21E9-AD2D-A06BE4CF15D4}"/>
                    </a:ext>
                  </a:extLst>
                </p14:cNvPr>
                <p14:cNvContentPartPr/>
                <p14:nvPr/>
              </p14:nvContentPartPr>
              <p14:xfrm>
                <a:off x="3802702" y="226693"/>
                <a:ext cx="320040" cy="50400"/>
              </p14:xfrm>
            </p:contentPart>
          </mc:Choice>
          <mc:Fallback xmlns="">
            <p:pic>
              <p:nvPicPr>
                <p:cNvPr id="18" name="Ink 17">
                  <a:extLst>
                    <a:ext uri="{FF2B5EF4-FFF2-40B4-BE49-F238E27FC236}">
                      <a16:creationId xmlns:a16="http://schemas.microsoft.com/office/drawing/2014/main" id="{614B67D5-0FD0-21E9-AD2D-A06BE4CF15D4}"/>
                    </a:ext>
                  </a:extLst>
                </p:cNvPr>
                <p:cNvPicPr/>
                <p:nvPr/>
              </p:nvPicPr>
              <p:blipFill>
                <a:blip r:embed="rId41"/>
                <a:stretch>
                  <a:fillRect/>
                </a:stretch>
              </p:blipFill>
              <p:spPr>
                <a:xfrm>
                  <a:off x="3796582" y="220573"/>
                  <a:ext cx="332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9" name="Ink 18">
                  <a:extLst>
                    <a:ext uri="{FF2B5EF4-FFF2-40B4-BE49-F238E27FC236}">
                      <a16:creationId xmlns:a16="http://schemas.microsoft.com/office/drawing/2014/main" id="{BD17AE20-0209-26F4-5DB1-7A31D69FE4A9}"/>
                    </a:ext>
                  </a:extLst>
                </p14:cNvPr>
                <p14:cNvContentPartPr/>
                <p14:nvPr/>
              </p14:nvContentPartPr>
              <p14:xfrm>
                <a:off x="4102942" y="197173"/>
                <a:ext cx="117360" cy="146520"/>
              </p14:xfrm>
            </p:contentPart>
          </mc:Choice>
          <mc:Fallback xmlns="">
            <p:pic>
              <p:nvPicPr>
                <p:cNvPr id="19" name="Ink 18">
                  <a:extLst>
                    <a:ext uri="{FF2B5EF4-FFF2-40B4-BE49-F238E27FC236}">
                      <a16:creationId xmlns:a16="http://schemas.microsoft.com/office/drawing/2014/main" id="{BD17AE20-0209-26F4-5DB1-7A31D69FE4A9}"/>
                    </a:ext>
                  </a:extLst>
                </p:cNvPr>
                <p:cNvPicPr/>
                <p:nvPr/>
              </p:nvPicPr>
              <p:blipFill>
                <a:blip r:embed="rId43"/>
                <a:stretch>
                  <a:fillRect/>
                </a:stretch>
              </p:blipFill>
              <p:spPr>
                <a:xfrm>
                  <a:off x="4096822" y="191053"/>
                  <a:ext cx="12960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0" name="Ink 19">
                  <a:extLst>
                    <a:ext uri="{FF2B5EF4-FFF2-40B4-BE49-F238E27FC236}">
                      <a16:creationId xmlns:a16="http://schemas.microsoft.com/office/drawing/2014/main" id="{5D5B97BF-8A13-E7E4-7DC3-252207FB5062}"/>
                    </a:ext>
                  </a:extLst>
                </p14:cNvPr>
                <p14:cNvContentPartPr/>
                <p14:nvPr/>
              </p14:nvContentPartPr>
              <p14:xfrm>
                <a:off x="4373302" y="218413"/>
                <a:ext cx="291240" cy="139680"/>
              </p14:xfrm>
            </p:contentPart>
          </mc:Choice>
          <mc:Fallback xmlns="">
            <p:pic>
              <p:nvPicPr>
                <p:cNvPr id="20" name="Ink 19">
                  <a:extLst>
                    <a:ext uri="{FF2B5EF4-FFF2-40B4-BE49-F238E27FC236}">
                      <a16:creationId xmlns:a16="http://schemas.microsoft.com/office/drawing/2014/main" id="{5D5B97BF-8A13-E7E4-7DC3-252207FB5062}"/>
                    </a:ext>
                  </a:extLst>
                </p:cNvPr>
                <p:cNvPicPr/>
                <p:nvPr/>
              </p:nvPicPr>
              <p:blipFill>
                <a:blip r:embed="rId45"/>
                <a:stretch>
                  <a:fillRect/>
                </a:stretch>
              </p:blipFill>
              <p:spPr>
                <a:xfrm>
                  <a:off x="4367182" y="212293"/>
                  <a:ext cx="303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 name="Ink 20">
                  <a:extLst>
                    <a:ext uri="{FF2B5EF4-FFF2-40B4-BE49-F238E27FC236}">
                      <a16:creationId xmlns:a16="http://schemas.microsoft.com/office/drawing/2014/main" id="{A9181EB6-0007-711B-0972-DDABEBF35F7F}"/>
                    </a:ext>
                  </a:extLst>
                </p14:cNvPr>
                <p14:cNvContentPartPr/>
                <p14:nvPr/>
              </p14:nvContentPartPr>
              <p14:xfrm>
                <a:off x="4546822" y="212293"/>
                <a:ext cx="320040" cy="159840"/>
              </p14:xfrm>
            </p:contentPart>
          </mc:Choice>
          <mc:Fallback xmlns="">
            <p:pic>
              <p:nvPicPr>
                <p:cNvPr id="21" name="Ink 20">
                  <a:extLst>
                    <a:ext uri="{FF2B5EF4-FFF2-40B4-BE49-F238E27FC236}">
                      <a16:creationId xmlns:a16="http://schemas.microsoft.com/office/drawing/2014/main" id="{A9181EB6-0007-711B-0972-DDABEBF35F7F}"/>
                    </a:ext>
                  </a:extLst>
                </p:cNvPr>
                <p:cNvPicPr/>
                <p:nvPr/>
              </p:nvPicPr>
              <p:blipFill>
                <a:blip r:embed="rId47"/>
                <a:stretch>
                  <a:fillRect/>
                </a:stretch>
              </p:blipFill>
              <p:spPr>
                <a:xfrm>
                  <a:off x="4540702" y="206173"/>
                  <a:ext cx="3322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2" name="Ink 21">
                  <a:extLst>
                    <a:ext uri="{FF2B5EF4-FFF2-40B4-BE49-F238E27FC236}">
                      <a16:creationId xmlns:a16="http://schemas.microsoft.com/office/drawing/2014/main" id="{51653017-A5F6-4878-161E-5FCDA7D6C481}"/>
                    </a:ext>
                  </a:extLst>
                </p14:cNvPr>
                <p14:cNvContentPartPr/>
                <p14:nvPr/>
              </p14:nvContentPartPr>
              <p14:xfrm>
                <a:off x="4092862" y="102133"/>
                <a:ext cx="46800" cy="52920"/>
              </p14:xfrm>
            </p:contentPart>
          </mc:Choice>
          <mc:Fallback xmlns="">
            <p:pic>
              <p:nvPicPr>
                <p:cNvPr id="22" name="Ink 21">
                  <a:extLst>
                    <a:ext uri="{FF2B5EF4-FFF2-40B4-BE49-F238E27FC236}">
                      <a16:creationId xmlns:a16="http://schemas.microsoft.com/office/drawing/2014/main" id="{51653017-A5F6-4878-161E-5FCDA7D6C481}"/>
                    </a:ext>
                  </a:extLst>
                </p:cNvPr>
                <p:cNvPicPr/>
                <p:nvPr/>
              </p:nvPicPr>
              <p:blipFill>
                <a:blip r:embed="rId49"/>
                <a:stretch>
                  <a:fillRect/>
                </a:stretch>
              </p:blipFill>
              <p:spPr>
                <a:xfrm>
                  <a:off x="4086742" y="96013"/>
                  <a:ext cx="590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4" name="Ink 23">
                  <a:extLst>
                    <a:ext uri="{FF2B5EF4-FFF2-40B4-BE49-F238E27FC236}">
                      <a16:creationId xmlns:a16="http://schemas.microsoft.com/office/drawing/2014/main" id="{E8FF3981-1D60-2372-2803-31061A520958}"/>
                    </a:ext>
                  </a:extLst>
                </p14:cNvPr>
                <p14:cNvContentPartPr/>
                <p14:nvPr/>
              </p14:nvContentPartPr>
              <p14:xfrm>
                <a:off x="5208142" y="183853"/>
                <a:ext cx="191160" cy="129240"/>
              </p14:xfrm>
            </p:contentPart>
          </mc:Choice>
          <mc:Fallback xmlns="">
            <p:pic>
              <p:nvPicPr>
                <p:cNvPr id="24" name="Ink 23">
                  <a:extLst>
                    <a:ext uri="{FF2B5EF4-FFF2-40B4-BE49-F238E27FC236}">
                      <a16:creationId xmlns:a16="http://schemas.microsoft.com/office/drawing/2014/main" id="{E8FF3981-1D60-2372-2803-31061A520958}"/>
                    </a:ext>
                  </a:extLst>
                </p:cNvPr>
                <p:cNvPicPr/>
                <p:nvPr/>
              </p:nvPicPr>
              <p:blipFill>
                <a:blip r:embed="rId51"/>
                <a:stretch>
                  <a:fillRect/>
                </a:stretch>
              </p:blipFill>
              <p:spPr>
                <a:xfrm>
                  <a:off x="5202022" y="177733"/>
                  <a:ext cx="2034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5" name="Ink 24">
                  <a:extLst>
                    <a:ext uri="{FF2B5EF4-FFF2-40B4-BE49-F238E27FC236}">
                      <a16:creationId xmlns:a16="http://schemas.microsoft.com/office/drawing/2014/main" id="{22FF1A16-1AB7-23A3-7BA3-FF3C808BE852}"/>
                    </a:ext>
                  </a:extLst>
                </p14:cNvPr>
                <p14:cNvContentPartPr/>
                <p14:nvPr/>
              </p14:nvContentPartPr>
              <p14:xfrm>
                <a:off x="5444662" y="84133"/>
                <a:ext cx="336960" cy="330120"/>
              </p14:xfrm>
            </p:contentPart>
          </mc:Choice>
          <mc:Fallback xmlns="">
            <p:pic>
              <p:nvPicPr>
                <p:cNvPr id="25" name="Ink 24">
                  <a:extLst>
                    <a:ext uri="{FF2B5EF4-FFF2-40B4-BE49-F238E27FC236}">
                      <a16:creationId xmlns:a16="http://schemas.microsoft.com/office/drawing/2014/main" id="{22FF1A16-1AB7-23A3-7BA3-FF3C808BE852}"/>
                    </a:ext>
                  </a:extLst>
                </p:cNvPr>
                <p:cNvPicPr/>
                <p:nvPr/>
              </p:nvPicPr>
              <p:blipFill>
                <a:blip r:embed="rId53"/>
                <a:stretch>
                  <a:fillRect/>
                </a:stretch>
              </p:blipFill>
              <p:spPr>
                <a:xfrm>
                  <a:off x="5438542" y="78013"/>
                  <a:ext cx="34920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 name="Ink 25">
                  <a:extLst>
                    <a:ext uri="{FF2B5EF4-FFF2-40B4-BE49-F238E27FC236}">
                      <a16:creationId xmlns:a16="http://schemas.microsoft.com/office/drawing/2014/main" id="{FF266D7F-AD6A-FBF9-500A-4B51523A2CD4}"/>
                    </a:ext>
                  </a:extLst>
                </p14:cNvPr>
                <p14:cNvContentPartPr/>
                <p14:nvPr/>
              </p14:nvContentPartPr>
              <p14:xfrm>
                <a:off x="6103822" y="101413"/>
                <a:ext cx="61920" cy="244800"/>
              </p14:xfrm>
            </p:contentPart>
          </mc:Choice>
          <mc:Fallback xmlns="">
            <p:pic>
              <p:nvPicPr>
                <p:cNvPr id="26" name="Ink 25">
                  <a:extLst>
                    <a:ext uri="{FF2B5EF4-FFF2-40B4-BE49-F238E27FC236}">
                      <a16:creationId xmlns:a16="http://schemas.microsoft.com/office/drawing/2014/main" id="{FF266D7F-AD6A-FBF9-500A-4B51523A2CD4}"/>
                    </a:ext>
                  </a:extLst>
                </p:cNvPr>
                <p:cNvPicPr/>
                <p:nvPr/>
              </p:nvPicPr>
              <p:blipFill>
                <a:blip r:embed="rId55"/>
                <a:stretch>
                  <a:fillRect/>
                </a:stretch>
              </p:blipFill>
              <p:spPr>
                <a:xfrm>
                  <a:off x="6097702" y="95293"/>
                  <a:ext cx="741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 name="Ink 26">
                  <a:extLst>
                    <a:ext uri="{FF2B5EF4-FFF2-40B4-BE49-F238E27FC236}">
                      <a16:creationId xmlns:a16="http://schemas.microsoft.com/office/drawing/2014/main" id="{BEE03BFD-AEC8-98DB-FF8C-BB92168268F2}"/>
                    </a:ext>
                  </a:extLst>
                </p14:cNvPr>
                <p14:cNvContentPartPr/>
                <p14:nvPr/>
              </p14:nvContentPartPr>
              <p14:xfrm>
                <a:off x="6089062" y="78013"/>
                <a:ext cx="371880" cy="267840"/>
              </p14:xfrm>
            </p:contentPart>
          </mc:Choice>
          <mc:Fallback xmlns="">
            <p:pic>
              <p:nvPicPr>
                <p:cNvPr id="27" name="Ink 26">
                  <a:extLst>
                    <a:ext uri="{FF2B5EF4-FFF2-40B4-BE49-F238E27FC236}">
                      <a16:creationId xmlns:a16="http://schemas.microsoft.com/office/drawing/2014/main" id="{BEE03BFD-AEC8-98DB-FF8C-BB92168268F2}"/>
                    </a:ext>
                  </a:extLst>
                </p:cNvPr>
                <p:cNvPicPr/>
                <p:nvPr/>
              </p:nvPicPr>
              <p:blipFill>
                <a:blip r:embed="rId57"/>
                <a:stretch>
                  <a:fillRect/>
                </a:stretch>
              </p:blipFill>
              <p:spPr>
                <a:xfrm>
                  <a:off x="6082942" y="71893"/>
                  <a:ext cx="38412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8" name="Ink 27">
                  <a:extLst>
                    <a:ext uri="{FF2B5EF4-FFF2-40B4-BE49-F238E27FC236}">
                      <a16:creationId xmlns:a16="http://schemas.microsoft.com/office/drawing/2014/main" id="{DECB77A6-14E8-8D92-567E-022F091394FE}"/>
                    </a:ext>
                  </a:extLst>
                </p14:cNvPr>
                <p14:cNvContentPartPr/>
                <p14:nvPr/>
              </p14:nvContentPartPr>
              <p14:xfrm>
                <a:off x="6635902" y="196093"/>
                <a:ext cx="56520" cy="172080"/>
              </p14:xfrm>
            </p:contentPart>
          </mc:Choice>
          <mc:Fallback xmlns="">
            <p:pic>
              <p:nvPicPr>
                <p:cNvPr id="28" name="Ink 27">
                  <a:extLst>
                    <a:ext uri="{FF2B5EF4-FFF2-40B4-BE49-F238E27FC236}">
                      <a16:creationId xmlns:a16="http://schemas.microsoft.com/office/drawing/2014/main" id="{DECB77A6-14E8-8D92-567E-022F091394FE}"/>
                    </a:ext>
                  </a:extLst>
                </p:cNvPr>
                <p:cNvPicPr/>
                <p:nvPr/>
              </p:nvPicPr>
              <p:blipFill>
                <a:blip r:embed="rId59"/>
                <a:stretch>
                  <a:fillRect/>
                </a:stretch>
              </p:blipFill>
              <p:spPr>
                <a:xfrm>
                  <a:off x="6629782" y="189973"/>
                  <a:ext cx="6876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9" name="Ink 28">
                  <a:extLst>
                    <a:ext uri="{FF2B5EF4-FFF2-40B4-BE49-F238E27FC236}">
                      <a16:creationId xmlns:a16="http://schemas.microsoft.com/office/drawing/2014/main" id="{796D5526-7A6B-E0DD-5097-59F856BB3ED9}"/>
                    </a:ext>
                  </a:extLst>
                </p14:cNvPr>
                <p14:cNvContentPartPr/>
                <p14:nvPr/>
              </p14:nvContentPartPr>
              <p14:xfrm>
                <a:off x="6792142" y="174853"/>
                <a:ext cx="259200" cy="337680"/>
              </p14:xfrm>
            </p:contentPart>
          </mc:Choice>
          <mc:Fallback xmlns="">
            <p:pic>
              <p:nvPicPr>
                <p:cNvPr id="29" name="Ink 28">
                  <a:extLst>
                    <a:ext uri="{FF2B5EF4-FFF2-40B4-BE49-F238E27FC236}">
                      <a16:creationId xmlns:a16="http://schemas.microsoft.com/office/drawing/2014/main" id="{796D5526-7A6B-E0DD-5097-59F856BB3ED9}"/>
                    </a:ext>
                  </a:extLst>
                </p:cNvPr>
                <p:cNvPicPr/>
                <p:nvPr/>
              </p:nvPicPr>
              <p:blipFill>
                <a:blip r:embed="rId61"/>
                <a:stretch>
                  <a:fillRect/>
                </a:stretch>
              </p:blipFill>
              <p:spPr>
                <a:xfrm>
                  <a:off x="6786022" y="168733"/>
                  <a:ext cx="2714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0" name="Ink 29">
                  <a:extLst>
                    <a:ext uri="{FF2B5EF4-FFF2-40B4-BE49-F238E27FC236}">
                      <a16:creationId xmlns:a16="http://schemas.microsoft.com/office/drawing/2014/main" id="{BFFDF228-3CC7-A2C7-433D-ED8655D507B5}"/>
                    </a:ext>
                  </a:extLst>
                </p14:cNvPr>
                <p14:cNvContentPartPr/>
                <p14:nvPr/>
              </p14:nvContentPartPr>
              <p14:xfrm>
                <a:off x="7611862" y="108613"/>
                <a:ext cx="338040" cy="221040"/>
              </p14:xfrm>
            </p:contentPart>
          </mc:Choice>
          <mc:Fallback xmlns="">
            <p:pic>
              <p:nvPicPr>
                <p:cNvPr id="30" name="Ink 29">
                  <a:extLst>
                    <a:ext uri="{FF2B5EF4-FFF2-40B4-BE49-F238E27FC236}">
                      <a16:creationId xmlns:a16="http://schemas.microsoft.com/office/drawing/2014/main" id="{BFFDF228-3CC7-A2C7-433D-ED8655D507B5}"/>
                    </a:ext>
                  </a:extLst>
                </p:cNvPr>
                <p:cNvPicPr/>
                <p:nvPr/>
              </p:nvPicPr>
              <p:blipFill>
                <a:blip r:embed="rId63"/>
                <a:stretch>
                  <a:fillRect/>
                </a:stretch>
              </p:blipFill>
              <p:spPr>
                <a:xfrm>
                  <a:off x="7605742" y="102493"/>
                  <a:ext cx="3502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1" name="Ink 30">
                  <a:extLst>
                    <a:ext uri="{FF2B5EF4-FFF2-40B4-BE49-F238E27FC236}">
                      <a16:creationId xmlns:a16="http://schemas.microsoft.com/office/drawing/2014/main" id="{48CAEFF1-62EE-E1AC-0BFC-3C7547FD5477}"/>
                    </a:ext>
                  </a:extLst>
                </p14:cNvPr>
                <p14:cNvContentPartPr/>
                <p14:nvPr/>
              </p14:nvContentPartPr>
              <p14:xfrm>
                <a:off x="7938382" y="183853"/>
                <a:ext cx="425880" cy="212040"/>
              </p14:xfrm>
            </p:contentPart>
          </mc:Choice>
          <mc:Fallback xmlns="">
            <p:pic>
              <p:nvPicPr>
                <p:cNvPr id="31" name="Ink 30">
                  <a:extLst>
                    <a:ext uri="{FF2B5EF4-FFF2-40B4-BE49-F238E27FC236}">
                      <a16:creationId xmlns:a16="http://schemas.microsoft.com/office/drawing/2014/main" id="{48CAEFF1-62EE-E1AC-0BFC-3C7547FD5477}"/>
                    </a:ext>
                  </a:extLst>
                </p:cNvPr>
                <p:cNvPicPr/>
                <p:nvPr/>
              </p:nvPicPr>
              <p:blipFill>
                <a:blip r:embed="rId65"/>
                <a:stretch>
                  <a:fillRect/>
                </a:stretch>
              </p:blipFill>
              <p:spPr>
                <a:xfrm>
                  <a:off x="7932262" y="177733"/>
                  <a:ext cx="4381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2" name="Ink 31">
                  <a:extLst>
                    <a:ext uri="{FF2B5EF4-FFF2-40B4-BE49-F238E27FC236}">
                      <a16:creationId xmlns:a16="http://schemas.microsoft.com/office/drawing/2014/main" id="{9D8A1D5E-17DB-9EFD-569E-12232D0AB9DF}"/>
                    </a:ext>
                  </a:extLst>
                </p14:cNvPr>
                <p14:cNvContentPartPr/>
                <p14:nvPr/>
              </p14:nvContentPartPr>
              <p14:xfrm>
                <a:off x="8417182" y="127693"/>
                <a:ext cx="39240" cy="221040"/>
              </p14:xfrm>
            </p:contentPart>
          </mc:Choice>
          <mc:Fallback xmlns="">
            <p:pic>
              <p:nvPicPr>
                <p:cNvPr id="32" name="Ink 31">
                  <a:extLst>
                    <a:ext uri="{FF2B5EF4-FFF2-40B4-BE49-F238E27FC236}">
                      <a16:creationId xmlns:a16="http://schemas.microsoft.com/office/drawing/2014/main" id="{9D8A1D5E-17DB-9EFD-569E-12232D0AB9DF}"/>
                    </a:ext>
                  </a:extLst>
                </p:cNvPr>
                <p:cNvPicPr/>
                <p:nvPr/>
              </p:nvPicPr>
              <p:blipFill>
                <a:blip r:embed="rId67"/>
                <a:stretch>
                  <a:fillRect/>
                </a:stretch>
              </p:blipFill>
              <p:spPr>
                <a:xfrm>
                  <a:off x="8411062" y="121573"/>
                  <a:ext cx="514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3" name="Ink 32">
                  <a:extLst>
                    <a:ext uri="{FF2B5EF4-FFF2-40B4-BE49-F238E27FC236}">
                      <a16:creationId xmlns:a16="http://schemas.microsoft.com/office/drawing/2014/main" id="{C69E4F95-4280-C09C-FE78-2DA7487CFB24}"/>
                    </a:ext>
                  </a:extLst>
                </p14:cNvPr>
                <p14:cNvContentPartPr/>
                <p14:nvPr/>
              </p14:nvContentPartPr>
              <p14:xfrm>
                <a:off x="8273182" y="234253"/>
                <a:ext cx="347040" cy="33840"/>
              </p14:xfrm>
            </p:contentPart>
          </mc:Choice>
          <mc:Fallback xmlns="">
            <p:pic>
              <p:nvPicPr>
                <p:cNvPr id="33" name="Ink 32">
                  <a:extLst>
                    <a:ext uri="{FF2B5EF4-FFF2-40B4-BE49-F238E27FC236}">
                      <a16:creationId xmlns:a16="http://schemas.microsoft.com/office/drawing/2014/main" id="{C69E4F95-4280-C09C-FE78-2DA7487CFB24}"/>
                    </a:ext>
                  </a:extLst>
                </p:cNvPr>
                <p:cNvPicPr/>
                <p:nvPr/>
              </p:nvPicPr>
              <p:blipFill>
                <a:blip r:embed="rId69"/>
                <a:stretch>
                  <a:fillRect/>
                </a:stretch>
              </p:blipFill>
              <p:spPr>
                <a:xfrm>
                  <a:off x="8267062" y="228133"/>
                  <a:ext cx="359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4" name="Ink 33">
                  <a:extLst>
                    <a:ext uri="{FF2B5EF4-FFF2-40B4-BE49-F238E27FC236}">
                      <a16:creationId xmlns:a16="http://schemas.microsoft.com/office/drawing/2014/main" id="{6B9608DB-5103-06E5-656E-DBFD3192601C}"/>
                    </a:ext>
                  </a:extLst>
                </p14:cNvPr>
                <p14:cNvContentPartPr/>
                <p14:nvPr/>
              </p14:nvContentPartPr>
              <p14:xfrm>
                <a:off x="8651182" y="188893"/>
                <a:ext cx="451440" cy="128160"/>
              </p14:xfrm>
            </p:contentPart>
          </mc:Choice>
          <mc:Fallback xmlns="">
            <p:pic>
              <p:nvPicPr>
                <p:cNvPr id="34" name="Ink 33">
                  <a:extLst>
                    <a:ext uri="{FF2B5EF4-FFF2-40B4-BE49-F238E27FC236}">
                      <a16:creationId xmlns:a16="http://schemas.microsoft.com/office/drawing/2014/main" id="{6B9608DB-5103-06E5-656E-DBFD3192601C}"/>
                    </a:ext>
                  </a:extLst>
                </p:cNvPr>
                <p:cNvPicPr/>
                <p:nvPr/>
              </p:nvPicPr>
              <p:blipFill>
                <a:blip r:embed="rId71"/>
                <a:stretch>
                  <a:fillRect/>
                </a:stretch>
              </p:blipFill>
              <p:spPr>
                <a:xfrm>
                  <a:off x="8645062" y="182773"/>
                  <a:ext cx="463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8" name="Ink 37">
                  <a:extLst>
                    <a:ext uri="{FF2B5EF4-FFF2-40B4-BE49-F238E27FC236}">
                      <a16:creationId xmlns:a16="http://schemas.microsoft.com/office/drawing/2014/main" id="{930D73A9-D9A2-7B62-8470-0C6DA6D23E7B}"/>
                    </a:ext>
                  </a:extLst>
                </p14:cNvPr>
                <p14:cNvContentPartPr/>
                <p14:nvPr/>
              </p14:nvContentPartPr>
              <p14:xfrm>
                <a:off x="171382" y="996733"/>
                <a:ext cx="59400" cy="192960"/>
              </p14:xfrm>
            </p:contentPart>
          </mc:Choice>
          <mc:Fallback xmlns="">
            <p:pic>
              <p:nvPicPr>
                <p:cNvPr id="38" name="Ink 37">
                  <a:extLst>
                    <a:ext uri="{FF2B5EF4-FFF2-40B4-BE49-F238E27FC236}">
                      <a16:creationId xmlns:a16="http://schemas.microsoft.com/office/drawing/2014/main" id="{930D73A9-D9A2-7B62-8470-0C6DA6D23E7B}"/>
                    </a:ext>
                  </a:extLst>
                </p:cNvPr>
                <p:cNvPicPr/>
                <p:nvPr/>
              </p:nvPicPr>
              <p:blipFill>
                <a:blip r:embed="rId73"/>
                <a:stretch>
                  <a:fillRect/>
                </a:stretch>
              </p:blipFill>
              <p:spPr>
                <a:xfrm>
                  <a:off x="165262" y="990613"/>
                  <a:ext cx="71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9" name="Ink 38">
                  <a:extLst>
                    <a:ext uri="{FF2B5EF4-FFF2-40B4-BE49-F238E27FC236}">
                      <a16:creationId xmlns:a16="http://schemas.microsoft.com/office/drawing/2014/main" id="{727C729A-8984-A04F-2ED6-D9D5AF77A51B}"/>
                    </a:ext>
                  </a:extLst>
                </p14:cNvPr>
                <p14:cNvContentPartPr/>
                <p14:nvPr/>
              </p14:nvContentPartPr>
              <p14:xfrm>
                <a:off x="-16538" y="918973"/>
                <a:ext cx="532440" cy="314280"/>
              </p14:xfrm>
            </p:contentPart>
          </mc:Choice>
          <mc:Fallback xmlns="">
            <p:pic>
              <p:nvPicPr>
                <p:cNvPr id="39" name="Ink 38">
                  <a:extLst>
                    <a:ext uri="{FF2B5EF4-FFF2-40B4-BE49-F238E27FC236}">
                      <a16:creationId xmlns:a16="http://schemas.microsoft.com/office/drawing/2014/main" id="{727C729A-8984-A04F-2ED6-D9D5AF77A51B}"/>
                    </a:ext>
                  </a:extLst>
                </p:cNvPr>
                <p:cNvPicPr/>
                <p:nvPr/>
              </p:nvPicPr>
              <p:blipFill>
                <a:blip r:embed="rId75"/>
                <a:stretch>
                  <a:fillRect/>
                </a:stretch>
              </p:blipFill>
              <p:spPr>
                <a:xfrm>
                  <a:off x="-22658" y="912853"/>
                  <a:ext cx="5446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1" name="Ink 40">
                  <a:extLst>
                    <a:ext uri="{FF2B5EF4-FFF2-40B4-BE49-F238E27FC236}">
                      <a16:creationId xmlns:a16="http://schemas.microsoft.com/office/drawing/2014/main" id="{61D31553-67EE-84A9-63B3-4A6D54E39318}"/>
                    </a:ext>
                  </a:extLst>
                </p14:cNvPr>
                <p14:cNvContentPartPr/>
                <p14:nvPr/>
              </p14:nvContentPartPr>
              <p14:xfrm>
                <a:off x="693742" y="797653"/>
                <a:ext cx="490680" cy="339120"/>
              </p14:xfrm>
            </p:contentPart>
          </mc:Choice>
          <mc:Fallback xmlns="">
            <p:pic>
              <p:nvPicPr>
                <p:cNvPr id="41" name="Ink 40">
                  <a:extLst>
                    <a:ext uri="{FF2B5EF4-FFF2-40B4-BE49-F238E27FC236}">
                      <a16:creationId xmlns:a16="http://schemas.microsoft.com/office/drawing/2014/main" id="{61D31553-67EE-84A9-63B3-4A6D54E39318}"/>
                    </a:ext>
                  </a:extLst>
                </p:cNvPr>
                <p:cNvPicPr/>
                <p:nvPr/>
              </p:nvPicPr>
              <p:blipFill>
                <a:blip r:embed="rId77"/>
                <a:stretch>
                  <a:fillRect/>
                </a:stretch>
              </p:blipFill>
              <p:spPr>
                <a:xfrm>
                  <a:off x="687622" y="791533"/>
                  <a:ext cx="5029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2" name="Ink 41">
                  <a:extLst>
                    <a:ext uri="{FF2B5EF4-FFF2-40B4-BE49-F238E27FC236}">
                      <a16:creationId xmlns:a16="http://schemas.microsoft.com/office/drawing/2014/main" id="{CE1F0CC3-7C75-2627-8460-8A198FF1C64F}"/>
                    </a:ext>
                  </a:extLst>
                </p14:cNvPr>
                <p14:cNvContentPartPr/>
                <p14:nvPr/>
              </p14:nvContentPartPr>
              <p14:xfrm>
                <a:off x="1164622" y="933013"/>
                <a:ext cx="166320" cy="121680"/>
              </p14:xfrm>
            </p:contentPart>
          </mc:Choice>
          <mc:Fallback xmlns="">
            <p:pic>
              <p:nvPicPr>
                <p:cNvPr id="42" name="Ink 41">
                  <a:extLst>
                    <a:ext uri="{FF2B5EF4-FFF2-40B4-BE49-F238E27FC236}">
                      <a16:creationId xmlns:a16="http://schemas.microsoft.com/office/drawing/2014/main" id="{CE1F0CC3-7C75-2627-8460-8A198FF1C64F}"/>
                    </a:ext>
                  </a:extLst>
                </p:cNvPr>
                <p:cNvPicPr/>
                <p:nvPr/>
              </p:nvPicPr>
              <p:blipFill>
                <a:blip r:embed="rId79"/>
                <a:stretch>
                  <a:fillRect/>
                </a:stretch>
              </p:blipFill>
              <p:spPr>
                <a:xfrm>
                  <a:off x="1158502" y="926893"/>
                  <a:ext cx="178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3" name="Ink 42">
                  <a:extLst>
                    <a:ext uri="{FF2B5EF4-FFF2-40B4-BE49-F238E27FC236}">
                      <a16:creationId xmlns:a16="http://schemas.microsoft.com/office/drawing/2014/main" id="{AE0A16BD-1FBE-825E-8BE0-7C37795DB992}"/>
                    </a:ext>
                  </a:extLst>
                </p14:cNvPr>
                <p14:cNvContentPartPr/>
                <p14:nvPr/>
              </p14:nvContentPartPr>
              <p14:xfrm>
                <a:off x="1437862" y="783613"/>
                <a:ext cx="486000" cy="281520"/>
              </p14:xfrm>
            </p:contentPart>
          </mc:Choice>
          <mc:Fallback xmlns="">
            <p:pic>
              <p:nvPicPr>
                <p:cNvPr id="43" name="Ink 42">
                  <a:extLst>
                    <a:ext uri="{FF2B5EF4-FFF2-40B4-BE49-F238E27FC236}">
                      <a16:creationId xmlns:a16="http://schemas.microsoft.com/office/drawing/2014/main" id="{AE0A16BD-1FBE-825E-8BE0-7C37795DB992}"/>
                    </a:ext>
                  </a:extLst>
                </p:cNvPr>
                <p:cNvPicPr/>
                <p:nvPr/>
              </p:nvPicPr>
              <p:blipFill>
                <a:blip r:embed="rId81"/>
                <a:stretch>
                  <a:fillRect/>
                </a:stretch>
              </p:blipFill>
              <p:spPr>
                <a:xfrm>
                  <a:off x="1431742" y="777493"/>
                  <a:ext cx="49824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4" name="Ink 43">
                  <a:extLst>
                    <a:ext uri="{FF2B5EF4-FFF2-40B4-BE49-F238E27FC236}">
                      <a16:creationId xmlns:a16="http://schemas.microsoft.com/office/drawing/2014/main" id="{146BACD8-BE47-33BF-F985-81B365EA9D56}"/>
                    </a:ext>
                  </a:extLst>
                </p14:cNvPr>
                <p14:cNvContentPartPr/>
                <p14:nvPr/>
              </p14:nvContentPartPr>
              <p14:xfrm>
                <a:off x="1977142" y="864253"/>
                <a:ext cx="452160" cy="167760"/>
              </p14:xfrm>
            </p:contentPart>
          </mc:Choice>
          <mc:Fallback xmlns="">
            <p:pic>
              <p:nvPicPr>
                <p:cNvPr id="44" name="Ink 43">
                  <a:extLst>
                    <a:ext uri="{FF2B5EF4-FFF2-40B4-BE49-F238E27FC236}">
                      <a16:creationId xmlns:a16="http://schemas.microsoft.com/office/drawing/2014/main" id="{146BACD8-BE47-33BF-F985-81B365EA9D56}"/>
                    </a:ext>
                  </a:extLst>
                </p:cNvPr>
                <p:cNvPicPr/>
                <p:nvPr/>
              </p:nvPicPr>
              <p:blipFill>
                <a:blip r:embed="rId83"/>
                <a:stretch>
                  <a:fillRect/>
                </a:stretch>
              </p:blipFill>
              <p:spPr>
                <a:xfrm>
                  <a:off x="1971022" y="858133"/>
                  <a:ext cx="4644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5" name="Ink 44">
                  <a:extLst>
                    <a:ext uri="{FF2B5EF4-FFF2-40B4-BE49-F238E27FC236}">
                      <a16:creationId xmlns:a16="http://schemas.microsoft.com/office/drawing/2014/main" id="{E19E78AC-1097-4038-59A3-ABCDAF348BD2}"/>
                    </a:ext>
                  </a:extLst>
                </p14:cNvPr>
                <p14:cNvContentPartPr/>
                <p14:nvPr/>
              </p14:nvContentPartPr>
              <p14:xfrm>
                <a:off x="2528302" y="895933"/>
                <a:ext cx="360000" cy="169200"/>
              </p14:xfrm>
            </p:contentPart>
          </mc:Choice>
          <mc:Fallback xmlns="">
            <p:pic>
              <p:nvPicPr>
                <p:cNvPr id="45" name="Ink 44">
                  <a:extLst>
                    <a:ext uri="{FF2B5EF4-FFF2-40B4-BE49-F238E27FC236}">
                      <a16:creationId xmlns:a16="http://schemas.microsoft.com/office/drawing/2014/main" id="{E19E78AC-1097-4038-59A3-ABCDAF348BD2}"/>
                    </a:ext>
                  </a:extLst>
                </p:cNvPr>
                <p:cNvPicPr/>
                <p:nvPr/>
              </p:nvPicPr>
              <p:blipFill>
                <a:blip r:embed="rId85"/>
                <a:stretch>
                  <a:fillRect/>
                </a:stretch>
              </p:blipFill>
              <p:spPr>
                <a:xfrm>
                  <a:off x="2522182" y="889813"/>
                  <a:ext cx="372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9" name="Ink 138">
                  <a:extLst>
                    <a:ext uri="{FF2B5EF4-FFF2-40B4-BE49-F238E27FC236}">
                      <a16:creationId xmlns:a16="http://schemas.microsoft.com/office/drawing/2014/main" id="{01D573D5-640F-277A-C100-D8C9DD2BDE33}"/>
                    </a:ext>
                  </a:extLst>
                </p14:cNvPr>
                <p14:cNvContentPartPr/>
                <p14:nvPr/>
              </p14:nvContentPartPr>
              <p14:xfrm>
                <a:off x="78502" y="2062333"/>
                <a:ext cx="227520" cy="166320"/>
              </p14:xfrm>
            </p:contentPart>
          </mc:Choice>
          <mc:Fallback xmlns="">
            <p:pic>
              <p:nvPicPr>
                <p:cNvPr id="139" name="Ink 138">
                  <a:extLst>
                    <a:ext uri="{FF2B5EF4-FFF2-40B4-BE49-F238E27FC236}">
                      <a16:creationId xmlns:a16="http://schemas.microsoft.com/office/drawing/2014/main" id="{01D573D5-640F-277A-C100-D8C9DD2BDE33}"/>
                    </a:ext>
                  </a:extLst>
                </p:cNvPr>
                <p:cNvPicPr/>
                <p:nvPr/>
              </p:nvPicPr>
              <p:blipFill>
                <a:blip r:embed="rId87"/>
                <a:stretch>
                  <a:fillRect/>
                </a:stretch>
              </p:blipFill>
              <p:spPr>
                <a:xfrm>
                  <a:off x="72382" y="2056213"/>
                  <a:ext cx="2397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0" name="Ink 139">
                  <a:extLst>
                    <a:ext uri="{FF2B5EF4-FFF2-40B4-BE49-F238E27FC236}">
                      <a16:creationId xmlns:a16="http://schemas.microsoft.com/office/drawing/2014/main" id="{AE944736-848D-2E72-9F17-F203CA79F543}"/>
                    </a:ext>
                  </a:extLst>
                </p14:cNvPr>
                <p14:cNvContentPartPr/>
                <p14:nvPr/>
              </p14:nvContentPartPr>
              <p14:xfrm>
                <a:off x="-26978" y="1998973"/>
                <a:ext cx="511200" cy="302040"/>
              </p14:xfrm>
            </p:contentPart>
          </mc:Choice>
          <mc:Fallback xmlns="">
            <p:pic>
              <p:nvPicPr>
                <p:cNvPr id="140" name="Ink 139">
                  <a:extLst>
                    <a:ext uri="{FF2B5EF4-FFF2-40B4-BE49-F238E27FC236}">
                      <a16:creationId xmlns:a16="http://schemas.microsoft.com/office/drawing/2014/main" id="{AE944736-848D-2E72-9F17-F203CA79F543}"/>
                    </a:ext>
                  </a:extLst>
                </p:cNvPr>
                <p:cNvPicPr/>
                <p:nvPr/>
              </p:nvPicPr>
              <p:blipFill>
                <a:blip r:embed="rId89"/>
                <a:stretch>
                  <a:fillRect/>
                </a:stretch>
              </p:blipFill>
              <p:spPr>
                <a:xfrm>
                  <a:off x="-33098" y="1992853"/>
                  <a:ext cx="5234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42" name="Ink 141">
                  <a:extLst>
                    <a:ext uri="{FF2B5EF4-FFF2-40B4-BE49-F238E27FC236}">
                      <a16:creationId xmlns:a16="http://schemas.microsoft.com/office/drawing/2014/main" id="{BFE684C7-E4D0-E216-DEE8-23255F19E92A}"/>
                    </a:ext>
                  </a:extLst>
                </p14:cNvPr>
                <p14:cNvContentPartPr/>
                <p14:nvPr/>
              </p14:nvContentPartPr>
              <p14:xfrm>
                <a:off x="703462" y="2098693"/>
                <a:ext cx="22320" cy="7920"/>
              </p14:xfrm>
            </p:contentPart>
          </mc:Choice>
          <mc:Fallback xmlns="">
            <p:pic>
              <p:nvPicPr>
                <p:cNvPr id="142" name="Ink 141">
                  <a:extLst>
                    <a:ext uri="{FF2B5EF4-FFF2-40B4-BE49-F238E27FC236}">
                      <a16:creationId xmlns:a16="http://schemas.microsoft.com/office/drawing/2014/main" id="{BFE684C7-E4D0-E216-DEE8-23255F19E92A}"/>
                    </a:ext>
                  </a:extLst>
                </p:cNvPr>
                <p:cNvPicPr/>
                <p:nvPr/>
              </p:nvPicPr>
              <p:blipFill>
                <a:blip r:embed="rId91"/>
                <a:stretch>
                  <a:fillRect/>
                </a:stretch>
              </p:blipFill>
              <p:spPr>
                <a:xfrm>
                  <a:off x="697342" y="2092573"/>
                  <a:ext cx="345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3" name="Ink 142">
                  <a:extLst>
                    <a:ext uri="{FF2B5EF4-FFF2-40B4-BE49-F238E27FC236}">
                      <a16:creationId xmlns:a16="http://schemas.microsoft.com/office/drawing/2014/main" id="{B6E70653-11FD-7136-ED8B-382077D897CB}"/>
                    </a:ext>
                  </a:extLst>
                </p14:cNvPr>
                <p14:cNvContentPartPr/>
                <p14:nvPr/>
              </p14:nvContentPartPr>
              <p14:xfrm>
                <a:off x="693742" y="1909333"/>
                <a:ext cx="316800" cy="315720"/>
              </p14:xfrm>
            </p:contentPart>
          </mc:Choice>
          <mc:Fallback xmlns="">
            <p:pic>
              <p:nvPicPr>
                <p:cNvPr id="143" name="Ink 142">
                  <a:extLst>
                    <a:ext uri="{FF2B5EF4-FFF2-40B4-BE49-F238E27FC236}">
                      <a16:creationId xmlns:a16="http://schemas.microsoft.com/office/drawing/2014/main" id="{B6E70653-11FD-7136-ED8B-382077D897CB}"/>
                    </a:ext>
                  </a:extLst>
                </p:cNvPr>
                <p:cNvPicPr/>
                <p:nvPr/>
              </p:nvPicPr>
              <p:blipFill>
                <a:blip r:embed="rId93"/>
                <a:stretch>
                  <a:fillRect/>
                </a:stretch>
              </p:blipFill>
              <p:spPr>
                <a:xfrm>
                  <a:off x="687622" y="1903213"/>
                  <a:ext cx="32904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4" name="Ink 143">
                  <a:extLst>
                    <a:ext uri="{FF2B5EF4-FFF2-40B4-BE49-F238E27FC236}">
                      <a16:creationId xmlns:a16="http://schemas.microsoft.com/office/drawing/2014/main" id="{DC73B3F9-83DE-0106-92D4-CA352251BA52}"/>
                    </a:ext>
                  </a:extLst>
                </p14:cNvPr>
                <p14:cNvContentPartPr/>
                <p14:nvPr/>
              </p14:nvContentPartPr>
              <p14:xfrm>
                <a:off x="1079302" y="2046853"/>
                <a:ext cx="219960" cy="149040"/>
              </p14:xfrm>
            </p:contentPart>
          </mc:Choice>
          <mc:Fallback xmlns="">
            <p:pic>
              <p:nvPicPr>
                <p:cNvPr id="144" name="Ink 143">
                  <a:extLst>
                    <a:ext uri="{FF2B5EF4-FFF2-40B4-BE49-F238E27FC236}">
                      <a16:creationId xmlns:a16="http://schemas.microsoft.com/office/drawing/2014/main" id="{DC73B3F9-83DE-0106-92D4-CA352251BA52}"/>
                    </a:ext>
                  </a:extLst>
                </p:cNvPr>
                <p:cNvPicPr/>
                <p:nvPr/>
              </p:nvPicPr>
              <p:blipFill>
                <a:blip r:embed="rId95"/>
                <a:stretch>
                  <a:fillRect/>
                </a:stretch>
              </p:blipFill>
              <p:spPr>
                <a:xfrm>
                  <a:off x="1073182" y="2040733"/>
                  <a:ext cx="2322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45" name="Ink 144">
                  <a:extLst>
                    <a:ext uri="{FF2B5EF4-FFF2-40B4-BE49-F238E27FC236}">
                      <a16:creationId xmlns:a16="http://schemas.microsoft.com/office/drawing/2014/main" id="{07F39791-180C-29BD-5087-430CFBC09213}"/>
                    </a:ext>
                  </a:extLst>
                </p14:cNvPr>
                <p14:cNvContentPartPr/>
                <p14:nvPr/>
              </p14:nvContentPartPr>
              <p14:xfrm>
                <a:off x="1413382" y="1889533"/>
                <a:ext cx="146880" cy="346680"/>
              </p14:xfrm>
            </p:contentPart>
          </mc:Choice>
          <mc:Fallback xmlns="">
            <p:pic>
              <p:nvPicPr>
                <p:cNvPr id="145" name="Ink 144">
                  <a:extLst>
                    <a:ext uri="{FF2B5EF4-FFF2-40B4-BE49-F238E27FC236}">
                      <a16:creationId xmlns:a16="http://schemas.microsoft.com/office/drawing/2014/main" id="{07F39791-180C-29BD-5087-430CFBC09213}"/>
                    </a:ext>
                  </a:extLst>
                </p:cNvPr>
                <p:cNvPicPr/>
                <p:nvPr/>
              </p:nvPicPr>
              <p:blipFill>
                <a:blip r:embed="rId97"/>
                <a:stretch>
                  <a:fillRect/>
                </a:stretch>
              </p:blipFill>
              <p:spPr>
                <a:xfrm>
                  <a:off x="1407262" y="1883413"/>
                  <a:ext cx="15912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6" name="Ink 145">
                  <a:extLst>
                    <a:ext uri="{FF2B5EF4-FFF2-40B4-BE49-F238E27FC236}">
                      <a16:creationId xmlns:a16="http://schemas.microsoft.com/office/drawing/2014/main" id="{A0693053-9E71-40B3-F911-1760215ECD35}"/>
                    </a:ext>
                  </a:extLst>
                </p14:cNvPr>
                <p14:cNvContentPartPr/>
                <p14:nvPr/>
              </p14:nvContentPartPr>
              <p14:xfrm>
                <a:off x="1608502" y="2101213"/>
                <a:ext cx="182160" cy="132120"/>
              </p14:xfrm>
            </p:contentPart>
          </mc:Choice>
          <mc:Fallback xmlns="">
            <p:pic>
              <p:nvPicPr>
                <p:cNvPr id="146" name="Ink 145">
                  <a:extLst>
                    <a:ext uri="{FF2B5EF4-FFF2-40B4-BE49-F238E27FC236}">
                      <a16:creationId xmlns:a16="http://schemas.microsoft.com/office/drawing/2014/main" id="{A0693053-9E71-40B3-F911-1760215ECD35}"/>
                    </a:ext>
                  </a:extLst>
                </p:cNvPr>
                <p:cNvPicPr/>
                <p:nvPr/>
              </p:nvPicPr>
              <p:blipFill>
                <a:blip r:embed="rId99"/>
                <a:stretch>
                  <a:fillRect/>
                </a:stretch>
              </p:blipFill>
              <p:spPr>
                <a:xfrm>
                  <a:off x="1602382" y="2095093"/>
                  <a:ext cx="1944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7" name="Ink 146">
                  <a:extLst>
                    <a:ext uri="{FF2B5EF4-FFF2-40B4-BE49-F238E27FC236}">
                      <a16:creationId xmlns:a16="http://schemas.microsoft.com/office/drawing/2014/main" id="{6DC2E1BA-8AD6-2276-8AB8-F3E84FE3A63F}"/>
                    </a:ext>
                  </a:extLst>
                </p14:cNvPr>
                <p14:cNvContentPartPr/>
                <p14:nvPr/>
              </p14:nvContentPartPr>
              <p14:xfrm>
                <a:off x="1899022" y="2168173"/>
                <a:ext cx="24840" cy="360"/>
              </p14:xfrm>
            </p:contentPart>
          </mc:Choice>
          <mc:Fallback xmlns="">
            <p:pic>
              <p:nvPicPr>
                <p:cNvPr id="147" name="Ink 146">
                  <a:extLst>
                    <a:ext uri="{FF2B5EF4-FFF2-40B4-BE49-F238E27FC236}">
                      <a16:creationId xmlns:a16="http://schemas.microsoft.com/office/drawing/2014/main" id="{6DC2E1BA-8AD6-2276-8AB8-F3E84FE3A63F}"/>
                    </a:ext>
                  </a:extLst>
                </p:cNvPr>
                <p:cNvPicPr/>
                <p:nvPr/>
              </p:nvPicPr>
              <p:blipFill>
                <a:blip r:embed="rId101"/>
                <a:stretch>
                  <a:fillRect/>
                </a:stretch>
              </p:blipFill>
              <p:spPr>
                <a:xfrm>
                  <a:off x="1892902" y="2162053"/>
                  <a:ext cx="370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9" name="Ink 148">
                  <a:extLst>
                    <a:ext uri="{FF2B5EF4-FFF2-40B4-BE49-F238E27FC236}">
                      <a16:creationId xmlns:a16="http://schemas.microsoft.com/office/drawing/2014/main" id="{6A54BD8A-D179-1579-1B0B-CE85D8C8988B}"/>
                    </a:ext>
                  </a:extLst>
                </p14:cNvPr>
                <p14:cNvContentPartPr/>
                <p14:nvPr/>
              </p14:nvContentPartPr>
              <p14:xfrm>
                <a:off x="1979662" y="2119213"/>
                <a:ext cx="54360" cy="114840"/>
              </p14:xfrm>
            </p:contentPart>
          </mc:Choice>
          <mc:Fallback xmlns="">
            <p:pic>
              <p:nvPicPr>
                <p:cNvPr id="149" name="Ink 148">
                  <a:extLst>
                    <a:ext uri="{FF2B5EF4-FFF2-40B4-BE49-F238E27FC236}">
                      <a16:creationId xmlns:a16="http://schemas.microsoft.com/office/drawing/2014/main" id="{6A54BD8A-D179-1579-1B0B-CE85D8C8988B}"/>
                    </a:ext>
                  </a:extLst>
                </p:cNvPr>
                <p:cNvPicPr/>
                <p:nvPr/>
              </p:nvPicPr>
              <p:blipFill>
                <a:blip r:embed="rId103"/>
                <a:stretch>
                  <a:fillRect/>
                </a:stretch>
              </p:blipFill>
              <p:spPr>
                <a:xfrm>
                  <a:off x="1973542" y="2113093"/>
                  <a:ext cx="66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0" name="Ink 149">
                  <a:extLst>
                    <a:ext uri="{FF2B5EF4-FFF2-40B4-BE49-F238E27FC236}">
                      <a16:creationId xmlns:a16="http://schemas.microsoft.com/office/drawing/2014/main" id="{3F677CD1-EAC1-E4A8-14D2-E835134939CA}"/>
                    </a:ext>
                  </a:extLst>
                </p14:cNvPr>
                <p14:cNvContentPartPr/>
                <p14:nvPr/>
              </p14:nvContentPartPr>
              <p14:xfrm>
                <a:off x="2108902" y="2077093"/>
                <a:ext cx="360" cy="360"/>
              </p14:xfrm>
            </p:contentPart>
          </mc:Choice>
          <mc:Fallback xmlns="">
            <p:pic>
              <p:nvPicPr>
                <p:cNvPr id="150" name="Ink 149">
                  <a:extLst>
                    <a:ext uri="{FF2B5EF4-FFF2-40B4-BE49-F238E27FC236}">
                      <a16:creationId xmlns:a16="http://schemas.microsoft.com/office/drawing/2014/main" id="{3F677CD1-EAC1-E4A8-14D2-E835134939CA}"/>
                    </a:ext>
                  </a:extLst>
                </p:cNvPr>
                <p:cNvPicPr/>
                <p:nvPr/>
              </p:nvPicPr>
              <p:blipFill>
                <a:blip r:embed="rId105"/>
                <a:stretch>
                  <a:fillRect/>
                </a:stretch>
              </p:blipFill>
              <p:spPr>
                <a:xfrm>
                  <a:off x="2102782" y="20709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1" name="Ink 150">
                  <a:extLst>
                    <a:ext uri="{FF2B5EF4-FFF2-40B4-BE49-F238E27FC236}">
                      <a16:creationId xmlns:a16="http://schemas.microsoft.com/office/drawing/2014/main" id="{FE4E4F3E-23B3-6E29-7C9C-6DD07D2AEF54}"/>
                    </a:ext>
                  </a:extLst>
                </p14:cNvPr>
                <p14:cNvContentPartPr/>
                <p14:nvPr/>
              </p14:nvContentPartPr>
              <p14:xfrm>
                <a:off x="1805062" y="2077453"/>
                <a:ext cx="187200" cy="176400"/>
              </p14:xfrm>
            </p:contentPart>
          </mc:Choice>
          <mc:Fallback xmlns="">
            <p:pic>
              <p:nvPicPr>
                <p:cNvPr id="151" name="Ink 150">
                  <a:extLst>
                    <a:ext uri="{FF2B5EF4-FFF2-40B4-BE49-F238E27FC236}">
                      <a16:creationId xmlns:a16="http://schemas.microsoft.com/office/drawing/2014/main" id="{FE4E4F3E-23B3-6E29-7C9C-6DD07D2AEF54}"/>
                    </a:ext>
                  </a:extLst>
                </p:cNvPr>
                <p:cNvPicPr/>
                <p:nvPr/>
              </p:nvPicPr>
              <p:blipFill>
                <a:blip r:embed="rId107"/>
                <a:stretch>
                  <a:fillRect/>
                </a:stretch>
              </p:blipFill>
              <p:spPr>
                <a:xfrm>
                  <a:off x="1798942" y="2071333"/>
                  <a:ext cx="1994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2" name="Ink 151">
                  <a:extLst>
                    <a:ext uri="{FF2B5EF4-FFF2-40B4-BE49-F238E27FC236}">
                      <a16:creationId xmlns:a16="http://schemas.microsoft.com/office/drawing/2014/main" id="{50D2A1E7-0CD0-0E28-F65D-228CB26841E7}"/>
                    </a:ext>
                  </a:extLst>
                </p14:cNvPr>
                <p14:cNvContentPartPr/>
                <p14:nvPr/>
              </p14:nvContentPartPr>
              <p14:xfrm>
                <a:off x="1974982" y="2119213"/>
                <a:ext cx="161280" cy="122400"/>
              </p14:xfrm>
            </p:contentPart>
          </mc:Choice>
          <mc:Fallback xmlns="">
            <p:pic>
              <p:nvPicPr>
                <p:cNvPr id="152" name="Ink 151">
                  <a:extLst>
                    <a:ext uri="{FF2B5EF4-FFF2-40B4-BE49-F238E27FC236}">
                      <a16:creationId xmlns:a16="http://schemas.microsoft.com/office/drawing/2014/main" id="{50D2A1E7-0CD0-0E28-F65D-228CB26841E7}"/>
                    </a:ext>
                  </a:extLst>
                </p:cNvPr>
                <p:cNvPicPr/>
                <p:nvPr/>
              </p:nvPicPr>
              <p:blipFill>
                <a:blip r:embed="rId109"/>
                <a:stretch>
                  <a:fillRect/>
                </a:stretch>
              </p:blipFill>
              <p:spPr>
                <a:xfrm>
                  <a:off x="1968862" y="2113093"/>
                  <a:ext cx="1735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3" name="Ink 152">
                  <a:extLst>
                    <a:ext uri="{FF2B5EF4-FFF2-40B4-BE49-F238E27FC236}">
                      <a16:creationId xmlns:a16="http://schemas.microsoft.com/office/drawing/2014/main" id="{1C552CF5-D67F-00AF-7025-1C73687E7FB3}"/>
                    </a:ext>
                  </a:extLst>
                </p14:cNvPr>
                <p14:cNvContentPartPr/>
                <p14:nvPr/>
              </p14:nvContentPartPr>
              <p14:xfrm>
                <a:off x="2145622" y="1921933"/>
                <a:ext cx="63720" cy="68400"/>
              </p14:xfrm>
            </p:contentPart>
          </mc:Choice>
          <mc:Fallback xmlns="">
            <p:pic>
              <p:nvPicPr>
                <p:cNvPr id="153" name="Ink 152">
                  <a:extLst>
                    <a:ext uri="{FF2B5EF4-FFF2-40B4-BE49-F238E27FC236}">
                      <a16:creationId xmlns:a16="http://schemas.microsoft.com/office/drawing/2014/main" id="{1C552CF5-D67F-00AF-7025-1C73687E7FB3}"/>
                    </a:ext>
                  </a:extLst>
                </p:cNvPr>
                <p:cNvPicPr/>
                <p:nvPr/>
              </p:nvPicPr>
              <p:blipFill>
                <a:blip r:embed="rId111"/>
                <a:stretch>
                  <a:fillRect/>
                </a:stretch>
              </p:blipFill>
              <p:spPr>
                <a:xfrm>
                  <a:off x="2139502" y="1915813"/>
                  <a:ext cx="759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55" name="Ink 154">
                  <a:extLst>
                    <a:ext uri="{FF2B5EF4-FFF2-40B4-BE49-F238E27FC236}">
                      <a16:creationId xmlns:a16="http://schemas.microsoft.com/office/drawing/2014/main" id="{663EF60B-5C80-2B45-EEC4-612427A00AF6}"/>
                    </a:ext>
                  </a:extLst>
                </p14:cNvPr>
                <p14:cNvContentPartPr/>
                <p14:nvPr/>
              </p14:nvContentPartPr>
              <p14:xfrm>
                <a:off x="2265142" y="2020573"/>
                <a:ext cx="108000" cy="251280"/>
              </p14:xfrm>
            </p:contentPart>
          </mc:Choice>
          <mc:Fallback xmlns="">
            <p:pic>
              <p:nvPicPr>
                <p:cNvPr id="155" name="Ink 154">
                  <a:extLst>
                    <a:ext uri="{FF2B5EF4-FFF2-40B4-BE49-F238E27FC236}">
                      <a16:creationId xmlns:a16="http://schemas.microsoft.com/office/drawing/2014/main" id="{663EF60B-5C80-2B45-EEC4-612427A00AF6}"/>
                    </a:ext>
                  </a:extLst>
                </p:cNvPr>
                <p:cNvPicPr/>
                <p:nvPr/>
              </p:nvPicPr>
              <p:blipFill>
                <a:blip r:embed="rId113"/>
                <a:stretch>
                  <a:fillRect/>
                </a:stretch>
              </p:blipFill>
              <p:spPr>
                <a:xfrm>
                  <a:off x="2259022" y="2014453"/>
                  <a:ext cx="1202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56" name="Ink 155">
                  <a:extLst>
                    <a:ext uri="{FF2B5EF4-FFF2-40B4-BE49-F238E27FC236}">
                      <a16:creationId xmlns:a16="http://schemas.microsoft.com/office/drawing/2014/main" id="{627EE6B3-A55C-78BB-6916-35F9CD08B428}"/>
                    </a:ext>
                  </a:extLst>
                </p14:cNvPr>
                <p14:cNvContentPartPr/>
                <p14:nvPr/>
              </p14:nvContentPartPr>
              <p14:xfrm>
                <a:off x="2216542" y="2101933"/>
                <a:ext cx="241920" cy="52560"/>
              </p14:xfrm>
            </p:contentPart>
          </mc:Choice>
          <mc:Fallback xmlns="">
            <p:pic>
              <p:nvPicPr>
                <p:cNvPr id="156" name="Ink 155">
                  <a:extLst>
                    <a:ext uri="{FF2B5EF4-FFF2-40B4-BE49-F238E27FC236}">
                      <a16:creationId xmlns:a16="http://schemas.microsoft.com/office/drawing/2014/main" id="{627EE6B3-A55C-78BB-6916-35F9CD08B428}"/>
                    </a:ext>
                  </a:extLst>
                </p:cNvPr>
                <p:cNvPicPr/>
                <p:nvPr/>
              </p:nvPicPr>
              <p:blipFill>
                <a:blip r:embed="rId115"/>
                <a:stretch>
                  <a:fillRect/>
                </a:stretch>
              </p:blipFill>
              <p:spPr>
                <a:xfrm>
                  <a:off x="2210422" y="2095813"/>
                  <a:ext cx="2541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7" name="Ink 156">
                  <a:extLst>
                    <a:ext uri="{FF2B5EF4-FFF2-40B4-BE49-F238E27FC236}">
                      <a16:creationId xmlns:a16="http://schemas.microsoft.com/office/drawing/2014/main" id="{63F486F9-AD89-0D3F-965A-9D2A5663C77C}"/>
                    </a:ext>
                  </a:extLst>
                </p14:cNvPr>
                <p14:cNvContentPartPr/>
                <p14:nvPr/>
              </p14:nvContentPartPr>
              <p14:xfrm>
                <a:off x="2379622" y="2067733"/>
                <a:ext cx="315720" cy="335880"/>
              </p14:xfrm>
            </p:contentPart>
          </mc:Choice>
          <mc:Fallback xmlns="">
            <p:pic>
              <p:nvPicPr>
                <p:cNvPr id="157" name="Ink 156">
                  <a:extLst>
                    <a:ext uri="{FF2B5EF4-FFF2-40B4-BE49-F238E27FC236}">
                      <a16:creationId xmlns:a16="http://schemas.microsoft.com/office/drawing/2014/main" id="{63F486F9-AD89-0D3F-965A-9D2A5663C77C}"/>
                    </a:ext>
                  </a:extLst>
                </p:cNvPr>
                <p:cNvPicPr/>
                <p:nvPr/>
              </p:nvPicPr>
              <p:blipFill>
                <a:blip r:embed="rId117"/>
                <a:stretch>
                  <a:fillRect/>
                </a:stretch>
              </p:blipFill>
              <p:spPr>
                <a:xfrm>
                  <a:off x="2373502" y="2061613"/>
                  <a:ext cx="3279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00" name="Ink 199">
                  <a:extLst>
                    <a:ext uri="{FF2B5EF4-FFF2-40B4-BE49-F238E27FC236}">
                      <a16:creationId xmlns:a16="http://schemas.microsoft.com/office/drawing/2014/main" id="{65B6A5A8-A92F-8F81-E8DE-A72BACB538B5}"/>
                    </a:ext>
                  </a:extLst>
                </p14:cNvPr>
                <p14:cNvContentPartPr/>
                <p14:nvPr/>
              </p14:nvContentPartPr>
              <p14:xfrm>
                <a:off x="90742" y="2998333"/>
                <a:ext cx="310320" cy="185040"/>
              </p14:xfrm>
            </p:contentPart>
          </mc:Choice>
          <mc:Fallback xmlns="">
            <p:pic>
              <p:nvPicPr>
                <p:cNvPr id="200" name="Ink 199">
                  <a:extLst>
                    <a:ext uri="{FF2B5EF4-FFF2-40B4-BE49-F238E27FC236}">
                      <a16:creationId xmlns:a16="http://schemas.microsoft.com/office/drawing/2014/main" id="{65B6A5A8-A92F-8F81-E8DE-A72BACB538B5}"/>
                    </a:ext>
                  </a:extLst>
                </p:cNvPr>
                <p:cNvPicPr/>
                <p:nvPr/>
              </p:nvPicPr>
              <p:blipFill>
                <a:blip r:embed="rId119"/>
                <a:stretch>
                  <a:fillRect/>
                </a:stretch>
              </p:blipFill>
              <p:spPr>
                <a:xfrm>
                  <a:off x="84622" y="2992213"/>
                  <a:ext cx="3225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01" name="Ink 200">
                  <a:extLst>
                    <a:ext uri="{FF2B5EF4-FFF2-40B4-BE49-F238E27FC236}">
                      <a16:creationId xmlns:a16="http://schemas.microsoft.com/office/drawing/2014/main" id="{A52239A9-F040-9C1E-1D97-4FB6959DED90}"/>
                    </a:ext>
                  </a:extLst>
                </p14:cNvPr>
                <p14:cNvContentPartPr/>
                <p14:nvPr/>
              </p14:nvContentPartPr>
              <p14:xfrm>
                <a:off x="-48218" y="2876293"/>
                <a:ext cx="611640" cy="346320"/>
              </p14:xfrm>
            </p:contentPart>
          </mc:Choice>
          <mc:Fallback xmlns="">
            <p:pic>
              <p:nvPicPr>
                <p:cNvPr id="201" name="Ink 200">
                  <a:extLst>
                    <a:ext uri="{FF2B5EF4-FFF2-40B4-BE49-F238E27FC236}">
                      <a16:creationId xmlns:a16="http://schemas.microsoft.com/office/drawing/2014/main" id="{A52239A9-F040-9C1E-1D97-4FB6959DED90}"/>
                    </a:ext>
                  </a:extLst>
                </p:cNvPr>
                <p:cNvPicPr/>
                <p:nvPr/>
              </p:nvPicPr>
              <p:blipFill>
                <a:blip r:embed="rId121"/>
                <a:stretch>
                  <a:fillRect/>
                </a:stretch>
              </p:blipFill>
              <p:spPr>
                <a:xfrm>
                  <a:off x="-54338" y="2870173"/>
                  <a:ext cx="6238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3" name="Ink 202">
                  <a:extLst>
                    <a:ext uri="{FF2B5EF4-FFF2-40B4-BE49-F238E27FC236}">
                      <a16:creationId xmlns:a16="http://schemas.microsoft.com/office/drawing/2014/main" id="{73F222AD-A575-65E0-ABAC-7BE3054C77FB}"/>
                    </a:ext>
                  </a:extLst>
                </p14:cNvPr>
                <p14:cNvContentPartPr/>
                <p14:nvPr/>
              </p14:nvContentPartPr>
              <p14:xfrm>
                <a:off x="847462" y="2844253"/>
                <a:ext cx="332280" cy="371160"/>
              </p14:xfrm>
            </p:contentPart>
          </mc:Choice>
          <mc:Fallback xmlns="">
            <p:pic>
              <p:nvPicPr>
                <p:cNvPr id="203" name="Ink 202">
                  <a:extLst>
                    <a:ext uri="{FF2B5EF4-FFF2-40B4-BE49-F238E27FC236}">
                      <a16:creationId xmlns:a16="http://schemas.microsoft.com/office/drawing/2014/main" id="{73F222AD-A575-65E0-ABAC-7BE3054C77FB}"/>
                    </a:ext>
                  </a:extLst>
                </p:cNvPr>
                <p:cNvPicPr/>
                <p:nvPr/>
              </p:nvPicPr>
              <p:blipFill>
                <a:blip r:embed="rId123"/>
                <a:stretch>
                  <a:fillRect/>
                </a:stretch>
              </p:blipFill>
              <p:spPr>
                <a:xfrm>
                  <a:off x="841342" y="2838133"/>
                  <a:ext cx="34452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04" name="Ink 203">
                  <a:extLst>
                    <a:ext uri="{FF2B5EF4-FFF2-40B4-BE49-F238E27FC236}">
                      <a16:creationId xmlns:a16="http://schemas.microsoft.com/office/drawing/2014/main" id="{41AB9992-23DA-6993-B428-762353BE320D}"/>
                    </a:ext>
                  </a:extLst>
                </p14:cNvPr>
                <p14:cNvContentPartPr/>
                <p14:nvPr/>
              </p14:nvContentPartPr>
              <p14:xfrm>
                <a:off x="1233022" y="2986813"/>
                <a:ext cx="351720" cy="198360"/>
              </p14:xfrm>
            </p:contentPart>
          </mc:Choice>
          <mc:Fallback xmlns="">
            <p:pic>
              <p:nvPicPr>
                <p:cNvPr id="204" name="Ink 203">
                  <a:extLst>
                    <a:ext uri="{FF2B5EF4-FFF2-40B4-BE49-F238E27FC236}">
                      <a16:creationId xmlns:a16="http://schemas.microsoft.com/office/drawing/2014/main" id="{41AB9992-23DA-6993-B428-762353BE320D}"/>
                    </a:ext>
                  </a:extLst>
                </p:cNvPr>
                <p:cNvPicPr/>
                <p:nvPr/>
              </p:nvPicPr>
              <p:blipFill>
                <a:blip r:embed="rId125"/>
                <a:stretch>
                  <a:fillRect/>
                </a:stretch>
              </p:blipFill>
              <p:spPr>
                <a:xfrm>
                  <a:off x="1226902" y="2980693"/>
                  <a:ext cx="36396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05" name="Ink 204">
                  <a:extLst>
                    <a:ext uri="{FF2B5EF4-FFF2-40B4-BE49-F238E27FC236}">
                      <a16:creationId xmlns:a16="http://schemas.microsoft.com/office/drawing/2014/main" id="{A0CCBB3C-D568-A5AA-E9FB-199DDAC56BC3}"/>
                    </a:ext>
                  </a:extLst>
                </p14:cNvPr>
                <p14:cNvContentPartPr/>
                <p14:nvPr/>
              </p14:nvContentPartPr>
              <p14:xfrm>
                <a:off x="1676902" y="2818693"/>
                <a:ext cx="830160" cy="387000"/>
              </p14:xfrm>
            </p:contentPart>
          </mc:Choice>
          <mc:Fallback xmlns="">
            <p:pic>
              <p:nvPicPr>
                <p:cNvPr id="205" name="Ink 204">
                  <a:extLst>
                    <a:ext uri="{FF2B5EF4-FFF2-40B4-BE49-F238E27FC236}">
                      <a16:creationId xmlns:a16="http://schemas.microsoft.com/office/drawing/2014/main" id="{A0CCBB3C-D568-A5AA-E9FB-199DDAC56BC3}"/>
                    </a:ext>
                  </a:extLst>
                </p:cNvPr>
                <p:cNvPicPr/>
                <p:nvPr/>
              </p:nvPicPr>
              <p:blipFill>
                <a:blip r:embed="rId127"/>
                <a:stretch>
                  <a:fillRect/>
                </a:stretch>
              </p:blipFill>
              <p:spPr>
                <a:xfrm>
                  <a:off x="1670782" y="2812573"/>
                  <a:ext cx="8424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92" name="Ink 291">
                  <a:extLst>
                    <a:ext uri="{FF2B5EF4-FFF2-40B4-BE49-F238E27FC236}">
                      <a16:creationId xmlns:a16="http://schemas.microsoft.com/office/drawing/2014/main" id="{D18CC935-575D-BBCB-126C-48974F046E2B}"/>
                    </a:ext>
                  </a:extLst>
                </p14:cNvPr>
                <p14:cNvContentPartPr/>
                <p14:nvPr/>
              </p14:nvContentPartPr>
              <p14:xfrm>
                <a:off x="139702" y="4077613"/>
                <a:ext cx="300600" cy="173520"/>
              </p14:xfrm>
            </p:contentPart>
          </mc:Choice>
          <mc:Fallback xmlns="">
            <p:pic>
              <p:nvPicPr>
                <p:cNvPr id="292" name="Ink 291">
                  <a:extLst>
                    <a:ext uri="{FF2B5EF4-FFF2-40B4-BE49-F238E27FC236}">
                      <a16:creationId xmlns:a16="http://schemas.microsoft.com/office/drawing/2014/main" id="{D18CC935-575D-BBCB-126C-48974F046E2B}"/>
                    </a:ext>
                  </a:extLst>
                </p:cNvPr>
                <p:cNvPicPr/>
                <p:nvPr/>
              </p:nvPicPr>
              <p:blipFill>
                <a:blip r:embed="rId129"/>
                <a:stretch>
                  <a:fillRect/>
                </a:stretch>
              </p:blipFill>
              <p:spPr>
                <a:xfrm>
                  <a:off x="133582" y="4071493"/>
                  <a:ext cx="3128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93" name="Ink 292">
                  <a:extLst>
                    <a:ext uri="{FF2B5EF4-FFF2-40B4-BE49-F238E27FC236}">
                      <a16:creationId xmlns:a16="http://schemas.microsoft.com/office/drawing/2014/main" id="{49C1067B-031B-04A3-2636-0E1D88B1C6D6}"/>
                    </a:ext>
                  </a:extLst>
                </p14:cNvPr>
                <p14:cNvContentPartPr/>
                <p14:nvPr/>
              </p14:nvContentPartPr>
              <p14:xfrm>
                <a:off x="217822" y="4105693"/>
                <a:ext cx="39240" cy="235440"/>
              </p14:xfrm>
            </p:contentPart>
          </mc:Choice>
          <mc:Fallback xmlns="">
            <p:pic>
              <p:nvPicPr>
                <p:cNvPr id="293" name="Ink 292">
                  <a:extLst>
                    <a:ext uri="{FF2B5EF4-FFF2-40B4-BE49-F238E27FC236}">
                      <a16:creationId xmlns:a16="http://schemas.microsoft.com/office/drawing/2014/main" id="{49C1067B-031B-04A3-2636-0E1D88B1C6D6}"/>
                    </a:ext>
                  </a:extLst>
                </p:cNvPr>
                <p:cNvPicPr/>
                <p:nvPr/>
              </p:nvPicPr>
              <p:blipFill>
                <a:blip r:embed="rId131"/>
                <a:stretch>
                  <a:fillRect/>
                </a:stretch>
              </p:blipFill>
              <p:spPr>
                <a:xfrm>
                  <a:off x="211702" y="4099573"/>
                  <a:ext cx="514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94" name="Ink 293">
                  <a:extLst>
                    <a:ext uri="{FF2B5EF4-FFF2-40B4-BE49-F238E27FC236}">
                      <a16:creationId xmlns:a16="http://schemas.microsoft.com/office/drawing/2014/main" id="{4D36962E-5666-7B19-1B16-F0D764C5403C}"/>
                    </a:ext>
                  </a:extLst>
                </p14:cNvPr>
                <p14:cNvContentPartPr/>
                <p14:nvPr/>
              </p14:nvContentPartPr>
              <p14:xfrm>
                <a:off x="-84938" y="4000933"/>
                <a:ext cx="630360" cy="370440"/>
              </p14:xfrm>
            </p:contentPart>
          </mc:Choice>
          <mc:Fallback xmlns="">
            <p:pic>
              <p:nvPicPr>
                <p:cNvPr id="294" name="Ink 293">
                  <a:extLst>
                    <a:ext uri="{FF2B5EF4-FFF2-40B4-BE49-F238E27FC236}">
                      <a16:creationId xmlns:a16="http://schemas.microsoft.com/office/drawing/2014/main" id="{4D36962E-5666-7B19-1B16-F0D764C5403C}"/>
                    </a:ext>
                  </a:extLst>
                </p:cNvPr>
                <p:cNvPicPr/>
                <p:nvPr/>
              </p:nvPicPr>
              <p:blipFill>
                <a:blip r:embed="rId133"/>
                <a:stretch>
                  <a:fillRect/>
                </a:stretch>
              </p:blipFill>
              <p:spPr>
                <a:xfrm>
                  <a:off x="-91058" y="3994813"/>
                  <a:ext cx="64260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96" name="Ink 295">
                  <a:extLst>
                    <a:ext uri="{FF2B5EF4-FFF2-40B4-BE49-F238E27FC236}">
                      <a16:creationId xmlns:a16="http://schemas.microsoft.com/office/drawing/2014/main" id="{277A9D90-E770-E1E1-7AC3-4A1913C68A76}"/>
                    </a:ext>
                  </a:extLst>
                </p14:cNvPr>
                <p14:cNvContentPartPr/>
                <p14:nvPr/>
              </p14:nvContentPartPr>
              <p14:xfrm>
                <a:off x="883822" y="3985093"/>
                <a:ext cx="290880" cy="282600"/>
              </p14:xfrm>
            </p:contentPart>
          </mc:Choice>
          <mc:Fallback xmlns="">
            <p:pic>
              <p:nvPicPr>
                <p:cNvPr id="296" name="Ink 295">
                  <a:extLst>
                    <a:ext uri="{FF2B5EF4-FFF2-40B4-BE49-F238E27FC236}">
                      <a16:creationId xmlns:a16="http://schemas.microsoft.com/office/drawing/2014/main" id="{277A9D90-E770-E1E1-7AC3-4A1913C68A76}"/>
                    </a:ext>
                  </a:extLst>
                </p:cNvPr>
                <p:cNvPicPr/>
                <p:nvPr/>
              </p:nvPicPr>
              <p:blipFill>
                <a:blip r:embed="rId135"/>
                <a:stretch>
                  <a:fillRect/>
                </a:stretch>
              </p:blipFill>
              <p:spPr>
                <a:xfrm>
                  <a:off x="877702" y="3978973"/>
                  <a:ext cx="3031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97" name="Ink 296">
                  <a:extLst>
                    <a:ext uri="{FF2B5EF4-FFF2-40B4-BE49-F238E27FC236}">
                      <a16:creationId xmlns:a16="http://schemas.microsoft.com/office/drawing/2014/main" id="{41B08D0F-65BA-0995-BFA6-D5979FFD86F3}"/>
                    </a:ext>
                  </a:extLst>
                </p14:cNvPr>
                <p14:cNvContentPartPr/>
                <p14:nvPr/>
              </p14:nvContentPartPr>
              <p14:xfrm>
                <a:off x="1176502" y="4098853"/>
                <a:ext cx="330120" cy="170640"/>
              </p14:xfrm>
            </p:contentPart>
          </mc:Choice>
          <mc:Fallback xmlns="">
            <p:pic>
              <p:nvPicPr>
                <p:cNvPr id="297" name="Ink 296">
                  <a:extLst>
                    <a:ext uri="{FF2B5EF4-FFF2-40B4-BE49-F238E27FC236}">
                      <a16:creationId xmlns:a16="http://schemas.microsoft.com/office/drawing/2014/main" id="{41B08D0F-65BA-0995-BFA6-D5979FFD86F3}"/>
                    </a:ext>
                  </a:extLst>
                </p:cNvPr>
                <p:cNvPicPr/>
                <p:nvPr/>
              </p:nvPicPr>
              <p:blipFill>
                <a:blip r:embed="rId137"/>
                <a:stretch>
                  <a:fillRect/>
                </a:stretch>
              </p:blipFill>
              <p:spPr>
                <a:xfrm>
                  <a:off x="1170382" y="4092733"/>
                  <a:ext cx="3423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98" name="Ink 297">
                  <a:extLst>
                    <a:ext uri="{FF2B5EF4-FFF2-40B4-BE49-F238E27FC236}">
                      <a16:creationId xmlns:a16="http://schemas.microsoft.com/office/drawing/2014/main" id="{38F752FB-463B-8224-3159-E8A24C375582}"/>
                    </a:ext>
                  </a:extLst>
                </p14:cNvPr>
                <p14:cNvContentPartPr/>
                <p14:nvPr/>
              </p14:nvContentPartPr>
              <p14:xfrm>
                <a:off x="1537942" y="4063573"/>
                <a:ext cx="271080" cy="192600"/>
              </p14:xfrm>
            </p:contentPart>
          </mc:Choice>
          <mc:Fallback xmlns="">
            <p:pic>
              <p:nvPicPr>
                <p:cNvPr id="298" name="Ink 297">
                  <a:extLst>
                    <a:ext uri="{FF2B5EF4-FFF2-40B4-BE49-F238E27FC236}">
                      <a16:creationId xmlns:a16="http://schemas.microsoft.com/office/drawing/2014/main" id="{38F752FB-463B-8224-3159-E8A24C375582}"/>
                    </a:ext>
                  </a:extLst>
                </p:cNvPr>
                <p:cNvPicPr/>
                <p:nvPr/>
              </p:nvPicPr>
              <p:blipFill>
                <a:blip r:embed="rId139"/>
                <a:stretch>
                  <a:fillRect/>
                </a:stretch>
              </p:blipFill>
              <p:spPr>
                <a:xfrm>
                  <a:off x="1531822" y="4057453"/>
                  <a:ext cx="2833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99" name="Ink 298">
                  <a:extLst>
                    <a:ext uri="{FF2B5EF4-FFF2-40B4-BE49-F238E27FC236}">
                      <a16:creationId xmlns:a16="http://schemas.microsoft.com/office/drawing/2014/main" id="{0AFD1907-BACD-5BA9-1012-D8EFD304ADF8}"/>
                    </a:ext>
                  </a:extLst>
                </p14:cNvPr>
                <p14:cNvContentPartPr/>
                <p14:nvPr/>
              </p14:nvContentPartPr>
              <p14:xfrm>
                <a:off x="1706422" y="4112173"/>
                <a:ext cx="230760" cy="151200"/>
              </p14:xfrm>
            </p:contentPart>
          </mc:Choice>
          <mc:Fallback xmlns="">
            <p:pic>
              <p:nvPicPr>
                <p:cNvPr id="299" name="Ink 298">
                  <a:extLst>
                    <a:ext uri="{FF2B5EF4-FFF2-40B4-BE49-F238E27FC236}">
                      <a16:creationId xmlns:a16="http://schemas.microsoft.com/office/drawing/2014/main" id="{0AFD1907-BACD-5BA9-1012-D8EFD304ADF8}"/>
                    </a:ext>
                  </a:extLst>
                </p:cNvPr>
                <p:cNvPicPr/>
                <p:nvPr/>
              </p:nvPicPr>
              <p:blipFill>
                <a:blip r:embed="rId141"/>
                <a:stretch>
                  <a:fillRect/>
                </a:stretch>
              </p:blipFill>
              <p:spPr>
                <a:xfrm>
                  <a:off x="1700302" y="4106053"/>
                  <a:ext cx="2430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00" name="Ink 299">
                  <a:extLst>
                    <a:ext uri="{FF2B5EF4-FFF2-40B4-BE49-F238E27FC236}">
                      <a16:creationId xmlns:a16="http://schemas.microsoft.com/office/drawing/2014/main" id="{3B5001C3-D1A3-16B0-AA5F-2B42D7B1AA51}"/>
                    </a:ext>
                  </a:extLst>
                </p14:cNvPr>
                <p14:cNvContentPartPr/>
                <p14:nvPr/>
              </p14:nvContentPartPr>
              <p14:xfrm>
                <a:off x="1960222" y="3896533"/>
                <a:ext cx="56520" cy="43920"/>
              </p14:xfrm>
            </p:contentPart>
          </mc:Choice>
          <mc:Fallback xmlns="">
            <p:pic>
              <p:nvPicPr>
                <p:cNvPr id="300" name="Ink 299">
                  <a:extLst>
                    <a:ext uri="{FF2B5EF4-FFF2-40B4-BE49-F238E27FC236}">
                      <a16:creationId xmlns:a16="http://schemas.microsoft.com/office/drawing/2014/main" id="{3B5001C3-D1A3-16B0-AA5F-2B42D7B1AA51}"/>
                    </a:ext>
                  </a:extLst>
                </p:cNvPr>
                <p:cNvPicPr/>
                <p:nvPr/>
              </p:nvPicPr>
              <p:blipFill>
                <a:blip r:embed="rId143"/>
                <a:stretch>
                  <a:fillRect/>
                </a:stretch>
              </p:blipFill>
              <p:spPr>
                <a:xfrm>
                  <a:off x="1954102" y="3890413"/>
                  <a:ext cx="687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01" name="Ink 300">
                  <a:extLst>
                    <a:ext uri="{FF2B5EF4-FFF2-40B4-BE49-F238E27FC236}">
                      <a16:creationId xmlns:a16="http://schemas.microsoft.com/office/drawing/2014/main" id="{E3EEF33A-E2E8-355F-4F5B-D57DFE896B5F}"/>
                    </a:ext>
                  </a:extLst>
                </p14:cNvPr>
                <p14:cNvContentPartPr/>
                <p14:nvPr/>
              </p14:nvContentPartPr>
              <p14:xfrm>
                <a:off x="1962742" y="4102813"/>
                <a:ext cx="264600" cy="143640"/>
              </p14:xfrm>
            </p:contentPart>
          </mc:Choice>
          <mc:Fallback xmlns="">
            <p:pic>
              <p:nvPicPr>
                <p:cNvPr id="301" name="Ink 300">
                  <a:extLst>
                    <a:ext uri="{FF2B5EF4-FFF2-40B4-BE49-F238E27FC236}">
                      <a16:creationId xmlns:a16="http://schemas.microsoft.com/office/drawing/2014/main" id="{E3EEF33A-E2E8-355F-4F5B-D57DFE896B5F}"/>
                    </a:ext>
                  </a:extLst>
                </p:cNvPr>
                <p:cNvPicPr/>
                <p:nvPr/>
              </p:nvPicPr>
              <p:blipFill>
                <a:blip r:embed="rId145"/>
                <a:stretch>
                  <a:fillRect/>
                </a:stretch>
              </p:blipFill>
              <p:spPr>
                <a:xfrm>
                  <a:off x="1956622" y="4096693"/>
                  <a:ext cx="2768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02" name="Ink 301">
                  <a:extLst>
                    <a:ext uri="{FF2B5EF4-FFF2-40B4-BE49-F238E27FC236}">
                      <a16:creationId xmlns:a16="http://schemas.microsoft.com/office/drawing/2014/main" id="{711641B2-4317-8F72-B211-0179919F55B9}"/>
                    </a:ext>
                  </a:extLst>
                </p14:cNvPr>
                <p14:cNvContentPartPr/>
                <p14:nvPr/>
              </p14:nvContentPartPr>
              <p14:xfrm>
                <a:off x="2333542" y="3981493"/>
                <a:ext cx="139320" cy="269280"/>
              </p14:xfrm>
            </p:contentPart>
          </mc:Choice>
          <mc:Fallback xmlns="">
            <p:pic>
              <p:nvPicPr>
                <p:cNvPr id="302" name="Ink 301">
                  <a:extLst>
                    <a:ext uri="{FF2B5EF4-FFF2-40B4-BE49-F238E27FC236}">
                      <a16:creationId xmlns:a16="http://schemas.microsoft.com/office/drawing/2014/main" id="{711641B2-4317-8F72-B211-0179919F55B9}"/>
                    </a:ext>
                  </a:extLst>
                </p:cNvPr>
                <p:cNvPicPr/>
                <p:nvPr/>
              </p:nvPicPr>
              <p:blipFill>
                <a:blip r:embed="rId147"/>
                <a:stretch>
                  <a:fillRect/>
                </a:stretch>
              </p:blipFill>
              <p:spPr>
                <a:xfrm>
                  <a:off x="2327422" y="3975373"/>
                  <a:ext cx="151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03" name="Ink 302">
                  <a:extLst>
                    <a:ext uri="{FF2B5EF4-FFF2-40B4-BE49-F238E27FC236}">
                      <a16:creationId xmlns:a16="http://schemas.microsoft.com/office/drawing/2014/main" id="{337DB8BA-D2B6-9F8D-9C10-7919B856D964}"/>
                    </a:ext>
                  </a:extLst>
                </p14:cNvPr>
                <p14:cNvContentPartPr/>
                <p14:nvPr/>
              </p14:nvContentPartPr>
              <p14:xfrm>
                <a:off x="2333542" y="4135213"/>
                <a:ext cx="360" cy="360"/>
              </p14:xfrm>
            </p:contentPart>
          </mc:Choice>
          <mc:Fallback xmlns="">
            <p:pic>
              <p:nvPicPr>
                <p:cNvPr id="303" name="Ink 302">
                  <a:extLst>
                    <a:ext uri="{FF2B5EF4-FFF2-40B4-BE49-F238E27FC236}">
                      <a16:creationId xmlns:a16="http://schemas.microsoft.com/office/drawing/2014/main" id="{337DB8BA-D2B6-9F8D-9C10-7919B856D964}"/>
                    </a:ext>
                  </a:extLst>
                </p:cNvPr>
                <p:cNvPicPr/>
                <p:nvPr/>
              </p:nvPicPr>
              <p:blipFill>
                <a:blip r:embed="rId105"/>
                <a:stretch>
                  <a:fillRect/>
                </a:stretch>
              </p:blipFill>
              <p:spPr>
                <a:xfrm>
                  <a:off x="2327422" y="41290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04" name="Ink 303">
                  <a:extLst>
                    <a:ext uri="{FF2B5EF4-FFF2-40B4-BE49-F238E27FC236}">
                      <a16:creationId xmlns:a16="http://schemas.microsoft.com/office/drawing/2014/main" id="{A7E7D581-FD95-5A63-51D4-D3FCC787AB1A}"/>
                    </a:ext>
                  </a:extLst>
                </p14:cNvPr>
                <p14:cNvContentPartPr/>
                <p14:nvPr/>
              </p14:nvContentPartPr>
              <p14:xfrm>
                <a:off x="2318782" y="4129093"/>
                <a:ext cx="195480" cy="52920"/>
              </p14:xfrm>
            </p:contentPart>
          </mc:Choice>
          <mc:Fallback xmlns="">
            <p:pic>
              <p:nvPicPr>
                <p:cNvPr id="304" name="Ink 303">
                  <a:extLst>
                    <a:ext uri="{FF2B5EF4-FFF2-40B4-BE49-F238E27FC236}">
                      <a16:creationId xmlns:a16="http://schemas.microsoft.com/office/drawing/2014/main" id="{A7E7D581-FD95-5A63-51D4-D3FCC787AB1A}"/>
                    </a:ext>
                  </a:extLst>
                </p:cNvPr>
                <p:cNvPicPr/>
                <p:nvPr/>
              </p:nvPicPr>
              <p:blipFill>
                <a:blip r:embed="rId150"/>
                <a:stretch>
                  <a:fillRect/>
                </a:stretch>
              </p:blipFill>
              <p:spPr>
                <a:xfrm>
                  <a:off x="2312662" y="4122973"/>
                  <a:ext cx="2077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05" name="Ink 304">
                  <a:extLst>
                    <a:ext uri="{FF2B5EF4-FFF2-40B4-BE49-F238E27FC236}">
                      <a16:creationId xmlns:a16="http://schemas.microsoft.com/office/drawing/2014/main" id="{F7C49506-8D9B-3BEA-9DBB-7DEF3D731E8B}"/>
                    </a:ext>
                  </a:extLst>
                </p14:cNvPr>
                <p14:cNvContentPartPr/>
                <p14:nvPr/>
              </p14:nvContentPartPr>
              <p14:xfrm>
                <a:off x="2448382" y="4066093"/>
                <a:ext cx="412920" cy="374760"/>
              </p14:xfrm>
            </p:contentPart>
          </mc:Choice>
          <mc:Fallback xmlns="">
            <p:pic>
              <p:nvPicPr>
                <p:cNvPr id="305" name="Ink 304">
                  <a:extLst>
                    <a:ext uri="{FF2B5EF4-FFF2-40B4-BE49-F238E27FC236}">
                      <a16:creationId xmlns:a16="http://schemas.microsoft.com/office/drawing/2014/main" id="{F7C49506-8D9B-3BEA-9DBB-7DEF3D731E8B}"/>
                    </a:ext>
                  </a:extLst>
                </p:cNvPr>
                <p:cNvPicPr/>
                <p:nvPr/>
              </p:nvPicPr>
              <p:blipFill>
                <a:blip r:embed="rId152"/>
                <a:stretch>
                  <a:fillRect/>
                </a:stretch>
              </p:blipFill>
              <p:spPr>
                <a:xfrm>
                  <a:off x="2442262" y="4059973"/>
                  <a:ext cx="42516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8" name="Ink 67">
                  <a:extLst>
                    <a:ext uri="{FF2B5EF4-FFF2-40B4-BE49-F238E27FC236}">
                      <a16:creationId xmlns:a16="http://schemas.microsoft.com/office/drawing/2014/main" id="{B3534320-9ADE-AC6A-4D23-DF7980A1E4E9}"/>
                    </a:ext>
                  </a:extLst>
                </p14:cNvPr>
                <p14:cNvContentPartPr/>
                <p14:nvPr/>
              </p14:nvContentPartPr>
              <p14:xfrm>
                <a:off x="9048262" y="633493"/>
                <a:ext cx="50040" cy="253440"/>
              </p14:xfrm>
            </p:contentPart>
          </mc:Choice>
          <mc:Fallback xmlns="">
            <p:pic>
              <p:nvPicPr>
                <p:cNvPr id="68" name="Ink 67">
                  <a:extLst>
                    <a:ext uri="{FF2B5EF4-FFF2-40B4-BE49-F238E27FC236}">
                      <a16:creationId xmlns:a16="http://schemas.microsoft.com/office/drawing/2014/main" id="{B3534320-9ADE-AC6A-4D23-DF7980A1E4E9}"/>
                    </a:ext>
                  </a:extLst>
                </p:cNvPr>
                <p:cNvPicPr/>
                <p:nvPr/>
              </p:nvPicPr>
              <p:blipFill>
                <a:blip r:embed="rId154"/>
                <a:stretch>
                  <a:fillRect/>
                </a:stretch>
              </p:blipFill>
              <p:spPr>
                <a:xfrm>
                  <a:off x="9042142" y="627373"/>
                  <a:ext cx="6228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9" name="Ink 68">
                  <a:extLst>
                    <a:ext uri="{FF2B5EF4-FFF2-40B4-BE49-F238E27FC236}">
                      <a16:creationId xmlns:a16="http://schemas.microsoft.com/office/drawing/2014/main" id="{6F3E9CA7-3ECE-20E7-2E8B-64BD417A61B3}"/>
                    </a:ext>
                  </a:extLst>
                </p14:cNvPr>
                <p14:cNvContentPartPr/>
                <p14:nvPr/>
              </p14:nvContentPartPr>
              <p14:xfrm>
                <a:off x="9007942" y="601813"/>
                <a:ext cx="752040" cy="208800"/>
              </p14:xfrm>
            </p:contentPart>
          </mc:Choice>
          <mc:Fallback xmlns="">
            <p:pic>
              <p:nvPicPr>
                <p:cNvPr id="69" name="Ink 68">
                  <a:extLst>
                    <a:ext uri="{FF2B5EF4-FFF2-40B4-BE49-F238E27FC236}">
                      <a16:creationId xmlns:a16="http://schemas.microsoft.com/office/drawing/2014/main" id="{6F3E9CA7-3ECE-20E7-2E8B-64BD417A61B3}"/>
                    </a:ext>
                  </a:extLst>
                </p:cNvPr>
                <p:cNvPicPr/>
                <p:nvPr/>
              </p:nvPicPr>
              <p:blipFill>
                <a:blip r:embed="rId156"/>
                <a:stretch>
                  <a:fillRect/>
                </a:stretch>
              </p:blipFill>
              <p:spPr>
                <a:xfrm>
                  <a:off x="9001822" y="595693"/>
                  <a:ext cx="7642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70" name="Ink 69">
                  <a:extLst>
                    <a:ext uri="{FF2B5EF4-FFF2-40B4-BE49-F238E27FC236}">
                      <a16:creationId xmlns:a16="http://schemas.microsoft.com/office/drawing/2014/main" id="{D3BBB494-57BF-D532-628E-9607C3D34227}"/>
                    </a:ext>
                  </a:extLst>
                </p14:cNvPr>
                <p14:cNvContentPartPr/>
                <p14:nvPr/>
              </p14:nvContentPartPr>
              <p14:xfrm>
                <a:off x="10183702" y="556093"/>
                <a:ext cx="403200" cy="276840"/>
              </p14:xfrm>
            </p:contentPart>
          </mc:Choice>
          <mc:Fallback xmlns="">
            <p:pic>
              <p:nvPicPr>
                <p:cNvPr id="70" name="Ink 69">
                  <a:extLst>
                    <a:ext uri="{FF2B5EF4-FFF2-40B4-BE49-F238E27FC236}">
                      <a16:creationId xmlns:a16="http://schemas.microsoft.com/office/drawing/2014/main" id="{D3BBB494-57BF-D532-628E-9607C3D34227}"/>
                    </a:ext>
                  </a:extLst>
                </p:cNvPr>
                <p:cNvPicPr/>
                <p:nvPr/>
              </p:nvPicPr>
              <p:blipFill>
                <a:blip r:embed="rId158"/>
                <a:stretch>
                  <a:fillRect/>
                </a:stretch>
              </p:blipFill>
              <p:spPr>
                <a:xfrm>
                  <a:off x="10177582" y="549973"/>
                  <a:ext cx="4154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71" name="Ink 70">
                  <a:extLst>
                    <a:ext uri="{FF2B5EF4-FFF2-40B4-BE49-F238E27FC236}">
                      <a16:creationId xmlns:a16="http://schemas.microsoft.com/office/drawing/2014/main" id="{E47E7EA6-4245-CC65-729A-DECC9F711E19}"/>
                    </a:ext>
                  </a:extLst>
                </p14:cNvPr>
                <p14:cNvContentPartPr/>
                <p14:nvPr/>
              </p14:nvContentPartPr>
              <p14:xfrm>
                <a:off x="10554862" y="656533"/>
                <a:ext cx="322560" cy="165960"/>
              </p14:xfrm>
            </p:contentPart>
          </mc:Choice>
          <mc:Fallback xmlns="">
            <p:pic>
              <p:nvPicPr>
                <p:cNvPr id="71" name="Ink 70">
                  <a:extLst>
                    <a:ext uri="{FF2B5EF4-FFF2-40B4-BE49-F238E27FC236}">
                      <a16:creationId xmlns:a16="http://schemas.microsoft.com/office/drawing/2014/main" id="{E47E7EA6-4245-CC65-729A-DECC9F711E19}"/>
                    </a:ext>
                  </a:extLst>
                </p:cNvPr>
                <p:cNvPicPr/>
                <p:nvPr/>
              </p:nvPicPr>
              <p:blipFill>
                <a:blip r:embed="rId160"/>
                <a:stretch>
                  <a:fillRect/>
                </a:stretch>
              </p:blipFill>
              <p:spPr>
                <a:xfrm>
                  <a:off x="10548742" y="650413"/>
                  <a:ext cx="3348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2" name="Ink 71">
                  <a:extLst>
                    <a:ext uri="{FF2B5EF4-FFF2-40B4-BE49-F238E27FC236}">
                      <a16:creationId xmlns:a16="http://schemas.microsoft.com/office/drawing/2014/main" id="{E60C68A6-1E69-7095-2BD7-0A4BA9928A3E}"/>
                    </a:ext>
                  </a:extLst>
                </p14:cNvPr>
                <p14:cNvContentPartPr/>
                <p14:nvPr/>
              </p14:nvContentPartPr>
              <p14:xfrm>
                <a:off x="10899022" y="525493"/>
                <a:ext cx="29880" cy="252000"/>
              </p14:xfrm>
            </p:contentPart>
          </mc:Choice>
          <mc:Fallback xmlns="">
            <p:pic>
              <p:nvPicPr>
                <p:cNvPr id="72" name="Ink 71">
                  <a:extLst>
                    <a:ext uri="{FF2B5EF4-FFF2-40B4-BE49-F238E27FC236}">
                      <a16:creationId xmlns:a16="http://schemas.microsoft.com/office/drawing/2014/main" id="{E60C68A6-1E69-7095-2BD7-0A4BA9928A3E}"/>
                    </a:ext>
                  </a:extLst>
                </p:cNvPr>
                <p:cNvPicPr/>
                <p:nvPr/>
              </p:nvPicPr>
              <p:blipFill>
                <a:blip r:embed="rId162"/>
                <a:stretch>
                  <a:fillRect/>
                </a:stretch>
              </p:blipFill>
              <p:spPr>
                <a:xfrm>
                  <a:off x="10892902" y="519373"/>
                  <a:ext cx="421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3" name="Ink 72">
                  <a:extLst>
                    <a:ext uri="{FF2B5EF4-FFF2-40B4-BE49-F238E27FC236}">
                      <a16:creationId xmlns:a16="http://schemas.microsoft.com/office/drawing/2014/main" id="{15A560D7-7AE5-ED53-9789-4FE644EFC73A}"/>
                    </a:ext>
                  </a:extLst>
                </p14:cNvPr>
                <p14:cNvContentPartPr/>
                <p14:nvPr/>
              </p14:nvContentPartPr>
              <p14:xfrm>
                <a:off x="10798942" y="695053"/>
                <a:ext cx="237240" cy="11880"/>
              </p14:xfrm>
            </p:contentPart>
          </mc:Choice>
          <mc:Fallback xmlns="">
            <p:pic>
              <p:nvPicPr>
                <p:cNvPr id="73" name="Ink 72">
                  <a:extLst>
                    <a:ext uri="{FF2B5EF4-FFF2-40B4-BE49-F238E27FC236}">
                      <a16:creationId xmlns:a16="http://schemas.microsoft.com/office/drawing/2014/main" id="{15A560D7-7AE5-ED53-9789-4FE644EFC73A}"/>
                    </a:ext>
                  </a:extLst>
                </p:cNvPr>
                <p:cNvPicPr/>
                <p:nvPr/>
              </p:nvPicPr>
              <p:blipFill>
                <a:blip r:embed="rId164"/>
                <a:stretch>
                  <a:fillRect/>
                </a:stretch>
              </p:blipFill>
              <p:spPr>
                <a:xfrm>
                  <a:off x="10792822" y="688933"/>
                  <a:ext cx="249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74" name="Ink 73">
                  <a:extLst>
                    <a:ext uri="{FF2B5EF4-FFF2-40B4-BE49-F238E27FC236}">
                      <a16:creationId xmlns:a16="http://schemas.microsoft.com/office/drawing/2014/main" id="{ACA16B0E-3094-B953-1B85-37FA320B7EB1}"/>
                    </a:ext>
                  </a:extLst>
                </p14:cNvPr>
                <p14:cNvContentPartPr/>
                <p14:nvPr/>
              </p14:nvContentPartPr>
              <p14:xfrm>
                <a:off x="11064982" y="652933"/>
                <a:ext cx="358200" cy="120960"/>
              </p14:xfrm>
            </p:contentPart>
          </mc:Choice>
          <mc:Fallback xmlns="">
            <p:pic>
              <p:nvPicPr>
                <p:cNvPr id="74" name="Ink 73">
                  <a:extLst>
                    <a:ext uri="{FF2B5EF4-FFF2-40B4-BE49-F238E27FC236}">
                      <a16:creationId xmlns:a16="http://schemas.microsoft.com/office/drawing/2014/main" id="{ACA16B0E-3094-B953-1B85-37FA320B7EB1}"/>
                    </a:ext>
                  </a:extLst>
                </p:cNvPr>
                <p:cNvPicPr/>
                <p:nvPr/>
              </p:nvPicPr>
              <p:blipFill>
                <a:blip r:embed="rId166"/>
                <a:stretch>
                  <a:fillRect/>
                </a:stretch>
              </p:blipFill>
              <p:spPr>
                <a:xfrm>
                  <a:off x="11058862" y="646813"/>
                  <a:ext cx="3704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47" name="Ink 46">
                  <a:extLst>
                    <a:ext uri="{FF2B5EF4-FFF2-40B4-BE49-F238E27FC236}">
                      <a16:creationId xmlns:a16="http://schemas.microsoft.com/office/drawing/2014/main" id="{038AAD77-B25E-30B6-EB5F-5FE595E00D08}"/>
                    </a:ext>
                  </a:extLst>
                </p14:cNvPr>
                <p14:cNvContentPartPr/>
                <p14:nvPr/>
              </p14:nvContentPartPr>
              <p14:xfrm>
                <a:off x="3141382" y="983773"/>
                <a:ext cx="363960" cy="36360"/>
              </p14:xfrm>
            </p:contentPart>
          </mc:Choice>
          <mc:Fallback xmlns="">
            <p:pic>
              <p:nvPicPr>
                <p:cNvPr id="47" name="Ink 46">
                  <a:extLst>
                    <a:ext uri="{FF2B5EF4-FFF2-40B4-BE49-F238E27FC236}">
                      <a16:creationId xmlns:a16="http://schemas.microsoft.com/office/drawing/2014/main" id="{038AAD77-B25E-30B6-EB5F-5FE595E00D08}"/>
                    </a:ext>
                  </a:extLst>
                </p:cNvPr>
                <p:cNvPicPr/>
                <p:nvPr/>
              </p:nvPicPr>
              <p:blipFill>
                <a:blip r:embed="rId168"/>
                <a:stretch>
                  <a:fillRect/>
                </a:stretch>
              </p:blipFill>
              <p:spPr>
                <a:xfrm>
                  <a:off x="3135262" y="977653"/>
                  <a:ext cx="3762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48" name="Ink 47">
                  <a:extLst>
                    <a:ext uri="{FF2B5EF4-FFF2-40B4-BE49-F238E27FC236}">
                      <a16:creationId xmlns:a16="http://schemas.microsoft.com/office/drawing/2014/main" id="{618BDC2E-925D-5609-5FE3-B27D081890A0}"/>
                    </a:ext>
                  </a:extLst>
                </p14:cNvPr>
                <p14:cNvContentPartPr/>
                <p14:nvPr/>
              </p14:nvContentPartPr>
              <p14:xfrm>
                <a:off x="3287542" y="875773"/>
                <a:ext cx="398160" cy="185400"/>
              </p14:xfrm>
            </p:contentPart>
          </mc:Choice>
          <mc:Fallback xmlns="">
            <p:pic>
              <p:nvPicPr>
                <p:cNvPr id="48" name="Ink 47">
                  <a:extLst>
                    <a:ext uri="{FF2B5EF4-FFF2-40B4-BE49-F238E27FC236}">
                      <a16:creationId xmlns:a16="http://schemas.microsoft.com/office/drawing/2014/main" id="{618BDC2E-925D-5609-5FE3-B27D081890A0}"/>
                    </a:ext>
                  </a:extLst>
                </p:cNvPr>
                <p:cNvPicPr/>
                <p:nvPr/>
              </p:nvPicPr>
              <p:blipFill>
                <a:blip r:embed="rId170"/>
                <a:stretch>
                  <a:fillRect/>
                </a:stretch>
              </p:blipFill>
              <p:spPr>
                <a:xfrm>
                  <a:off x="3281422" y="869653"/>
                  <a:ext cx="4104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50" name="Ink 49">
                  <a:extLst>
                    <a:ext uri="{FF2B5EF4-FFF2-40B4-BE49-F238E27FC236}">
                      <a16:creationId xmlns:a16="http://schemas.microsoft.com/office/drawing/2014/main" id="{E27C9919-E751-65E9-311D-99CA3E0BFD9E}"/>
                    </a:ext>
                  </a:extLst>
                </p14:cNvPr>
                <p14:cNvContentPartPr/>
                <p14:nvPr/>
              </p14:nvContentPartPr>
              <p14:xfrm>
                <a:off x="3875782" y="893413"/>
                <a:ext cx="363960" cy="100080"/>
              </p14:xfrm>
            </p:contentPart>
          </mc:Choice>
          <mc:Fallback xmlns="">
            <p:pic>
              <p:nvPicPr>
                <p:cNvPr id="50" name="Ink 49">
                  <a:extLst>
                    <a:ext uri="{FF2B5EF4-FFF2-40B4-BE49-F238E27FC236}">
                      <a16:creationId xmlns:a16="http://schemas.microsoft.com/office/drawing/2014/main" id="{E27C9919-E751-65E9-311D-99CA3E0BFD9E}"/>
                    </a:ext>
                  </a:extLst>
                </p:cNvPr>
                <p:cNvPicPr/>
                <p:nvPr/>
              </p:nvPicPr>
              <p:blipFill>
                <a:blip r:embed="rId172"/>
                <a:stretch>
                  <a:fillRect/>
                </a:stretch>
              </p:blipFill>
              <p:spPr>
                <a:xfrm>
                  <a:off x="3869662" y="887293"/>
                  <a:ext cx="3762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1" name="Ink 50">
                  <a:extLst>
                    <a:ext uri="{FF2B5EF4-FFF2-40B4-BE49-F238E27FC236}">
                      <a16:creationId xmlns:a16="http://schemas.microsoft.com/office/drawing/2014/main" id="{B1BC0B43-AE80-FA9F-713D-E33529655C74}"/>
                    </a:ext>
                  </a:extLst>
                </p14:cNvPr>
                <p14:cNvContentPartPr/>
                <p14:nvPr/>
              </p14:nvContentPartPr>
              <p14:xfrm>
                <a:off x="4282222" y="854533"/>
                <a:ext cx="99360" cy="165240"/>
              </p14:xfrm>
            </p:contentPart>
          </mc:Choice>
          <mc:Fallback xmlns="">
            <p:pic>
              <p:nvPicPr>
                <p:cNvPr id="51" name="Ink 50">
                  <a:extLst>
                    <a:ext uri="{FF2B5EF4-FFF2-40B4-BE49-F238E27FC236}">
                      <a16:creationId xmlns:a16="http://schemas.microsoft.com/office/drawing/2014/main" id="{B1BC0B43-AE80-FA9F-713D-E33529655C74}"/>
                    </a:ext>
                  </a:extLst>
                </p:cNvPr>
                <p:cNvPicPr/>
                <p:nvPr/>
              </p:nvPicPr>
              <p:blipFill>
                <a:blip r:embed="rId174"/>
                <a:stretch>
                  <a:fillRect/>
                </a:stretch>
              </p:blipFill>
              <p:spPr>
                <a:xfrm>
                  <a:off x="4276102" y="848413"/>
                  <a:ext cx="111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2" name="Ink 51">
                  <a:extLst>
                    <a:ext uri="{FF2B5EF4-FFF2-40B4-BE49-F238E27FC236}">
                      <a16:creationId xmlns:a16="http://schemas.microsoft.com/office/drawing/2014/main" id="{8FF16E0D-14BF-1AD5-59E6-865A927B9EE1}"/>
                    </a:ext>
                  </a:extLst>
                </p14:cNvPr>
                <p14:cNvContentPartPr/>
                <p14:nvPr/>
              </p14:nvContentPartPr>
              <p14:xfrm>
                <a:off x="4512622" y="791173"/>
                <a:ext cx="89640" cy="179280"/>
              </p14:xfrm>
            </p:contentPart>
          </mc:Choice>
          <mc:Fallback xmlns="">
            <p:pic>
              <p:nvPicPr>
                <p:cNvPr id="52" name="Ink 51">
                  <a:extLst>
                    <a:ext uri="{FF2B5EF4-FFF2-40B4-BE49-F238E27FC236}">
                      <a16:creationId xmlns:a16="http://schemas.microsoft.com/office/drawing/2014/main" id="{8FF16E0D-14BF-1AD5-59E6-865A927B9EE1}"/>
                    </a:ext>
                  </a:extLst>
                </p:cNvPr>
                <p:cNvPicPr/>
                <p:nvPr/>
              </p:nvPicPr>
              <p:blipFill>
                <a:blip r:embed="rId176"/>
                <a:stretch>
                  <a:fillRect/>
                </a:stretch>
              </p:blipFill>
              <p:spPr>
                <a:xfrm>
                  <a:off x="4506502" y="785053"/>
                  <a:ext cx="1018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3" name="Ink 52">
                  <a:extLst>
                    <a:ext uri="{FF2B5EF4-FFF2-40B4-BE49-F238E27FC236}">
                      <a16:creationId xmlns:a16="http://schemas.microsoft.com/office/drawing/2014/main" id="{1D4996B4-18E9-3C06-DABF-FDC7AED9AB50}"/>
                    </a:ext>
                  </a:extLst>
                </p14:cNvPr>
                <p14:cNvContentPartPr/>
                <p14:nvPr/>
              </p14:nvContentPartPr>
              <p14:xfrm>
                <a:off x="4383382" y="899173"/>
                <a:ext cx="276120" cy="31320"/>
              </p14:xfrm>
            </p:contentPart>
          </mc:Choice>
          <mc:Fallback xmlns="">
            <p:pic>
              <p:nvPicPr>
                <p:cNvPr id="53" name="Ink 52">
                  <a:extLst>
                    <a:ext uri="{FF2B5EF4-FFF2-40B4-BE49-F238E27FC236}">
                      <a16:creationId xmlns:a16="http://schemas.microsoft.com/office/drawing/2014/main" id="{1D4996B4-18E9-3C06-DABF-FDC7AED9AB50}"/>
                    </a:ext>
                  </a:extLst>
                </p:cNvPr>
                <p:cNvPicPr/>
                <p:nvPr/>
              </p:nvPicPr>
              <p:blipFill>
                <a:blip r:embed="rId178"/>
                <a:stretch>
                  <a:fillRect/>
                </a:stretch>
              </p:blipFill>
              <p:spPr>
                <a:xfrm>
                  <a:off x="4377262" y="893053"/>
                  <a:ext cx="288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4" name="Ink 53">
                  <a:extLst>
                    <a:ext uri="{FF2B5EF4-FFF2-40B4-BE49-F238E27FC236}">
                      <a16:creationId xmlns:a16="http://schemas.microsoft.com/office/drawing/2014/main" id="{F903C294-BF3B-B4DD-C3BD-46364C2D176F}"/>
                    </a:ext>
                  </a:extLst>
                </p14:cNvPr>
                <p14:cNvContentPartPr/>
                <p14:nvPr/>
              </p14:nvContentPartPr>
              <p14:xfrm>
                <a:off x="4710262" y="853093"/>
                <a:ext cx="97920" cy="138600"/>
              </p14:xfrm>
            </p:contentPart>
          </mc:Choice>
          <mc:Fallback xmlns="">
            <p:pic>
              <p:nvPicPr>
                <p:cNvPr id="54" name="Ink 53">
                  <a:extLst>
                    <a:ext uri="{FF2B5EF4-FFF2-40B4-BE49-F238E27FC236}">
                      <a16:creationId xmlns:a16="http://schemas.microsoft.com/office/drawing/2014/main" id="{F903C294-BF3B-B4DD-C3BD-46364C2D176F}"/>
                    </a:ext>
                  </a:extLst>
                </p:cNvPr>
                <p:cNvPicPr/>
                <p:nvPr/>
              </p:nvPicPr>
              <p:blipFill>
                <a:blip r:embed="rId180"/>
                <a:stretch>
                  <a:fillRect/>
                </a:stretch>
              </p:blipFill>
              <p:spPr>
                <a:xfrm>
                  <a:off x="4704142" y="846973"/>
                  <a:ext cx="1101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5" name="Ink 54">
                  <a:extLst>
                    <a:ext uri="{FF2B5EF4-FFF2-40B4-BE49-F238E27FC236}">
                      <a16:creationId xmlns:a16="http://schemas.microsoft.com/office/drawing/2014/main" id="{52CD5BC4-A631-B471-92A5-479407CE4270}"/>
                    </a:ext>
                  </a:extLst>
                </p14:cNvPr>
                <p14:cNvContentPartPr/>
                <p14:nvPr/>
              </p14:nvContentPartPr>
              <p14:xfrm>
                <a:off x="4900702" y="842653"/>
                <a:ext cx="546840" cy="138960"/>
              </p14:xfrm>
            </p:contentPart>
          </mc:Choice>
          <mc:Fallback xmlns="">
            <p:pic>
              <p:nvPicPr>
                <p:cNvPr id="55" name="Ink 54">
                  <a:extLst>
                    <a:ext uri="{FF2B5EF4-FFF2-40B4-BE49-F238E27FC236}">
                      <a16:creationId xmlns:a16="http://schemas.microsoft.com/office/drawing/2014/main" id="{52CD5BC4-A631-B471-92A5-479407CE4270}"/>
                    </a:ext>
                  </a:extLst>
                </p:cNvPr>
                <p:cNvPicPr/>
                <p:nvPr/>
              </p:nvPicPr>
              <p:blipFill>
                <a:blip r:embed="rId182"/>
                <a:stretch>
                  <a:fillRect/>
                </a:stretch>
              </p:blipFill>
              <p:spPr>
                <a:xfrm>
                  <a:off x="4894582" y="836533"/>
                  <a:ext cx="5590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6" name="Ink 55">
                  <a:extLst>
                    <a:ext uri="{FF2B5EF4-FFF2-40B4-BE49-F238E27FC236}">
                      <a16:creationId xmlns:a16="http://schemas.microsoft.com/office/drawing/2014/main" id="{76A95AC9-8822-9126-E28A-B1C8AB6B0FCA}"/>
                    </a:ext>
                  </a:extLst>
                </p14:cNvPr>
                <p14:cNvContentPartPr/>
                <p14:nvPr/>
              </p14:nvContentPartPr>
              <p14:xfrm>
                <a:off x="5508382" y="851293"/>
                <a:ext cx="229680" cy="111600"/>
              </p14:xfrm>
            </p:contentPart>
          </mc:Choice>
          <mc:Fallback xmlns="">
            <p:pic>
              <p:nvPicPr>
                <p:cNvPr id="56" name="Ink 55">
                  <a:extLst>
                    <a:ext uri="{FF2B5EF4-FFF2-40B4-BE49-F238E27FC236}">
                      <a16:creationId xmlns:a16="http://schemas.microsoft.com/office/drawing/2014/main" id="{76A95AC9-8822-9126-E28A-B1C8AB6B0FCA}"/>
                    </a:ext>
                  </a:extLst>
                </p:cNvPr>
                <p:cNvPicPr/>
                <p:nvPr/>
              </p:nvPicPr>
              <p:blipFill>
                <a:blip r:embed="rId184"/>
                <a:stretch>
                  <a:fillRect/>
                </a:stretch>
              </p:blipFill>
              <p:spPr>
                <a:xfrm>
                  <a:off x="5502262" y="845173"/>
                  <a:ext cx="2419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7" name="Ink 56">
                  <a:extLst>
                    <a:ext uri="{FF2B5EF4-FFF2-40B4-BE49-F238E27FC236}">
                      <a16:creationId xmlns:a16="http://schemas.microsoft.com/office/drawing/2014/main" id="{B90DA3B4-4316-7C89-1CE5-6B9EDE03898A}"/>
                    </a:ext>
                  </a:extLst>
                </p14:cNvPr>
                <p14:cNvContentPartPr/>
                <p14:nvPr/>
              </p14:nvContentPartPr>
              <p14:xfrm>
                <a:off x="5803582" y="746173"/>
                <a:ext cx="73440" cy="263520"/>
              </p14:xfrm>
            </p:contentPart>
          </mc:Choice>
          <mc:Fallback xmlns="">
            <p:pic>
              <p:nvPicPr>
                <p:cNvPr id="57" name="Ink 56">
                  <a:extLst>
                    <a:ext uri="{FF2B5EF4-FFF2-40B4-BE49-F238E27FC236}">
                      <a16:creationId xmlns:a16="http://schemas.microsoft.com/office/drawing/2014/main" id="{B90DA3B4-4316-7C89-1CE5-6B9EDE03898A}"/>
                    </a:ext>
                  </a:extLst>
                </p:cNvPr>
                <p:cNvPicPr/>
                <p:nvPr/>
              </p:nvPicPr>
              <p:blipFill>
                <a:blip r:embed="rId186"/>
                <a:stretch>
                  <a:fillRect/>
                </a:stretch>
              </p:blipFill>
              <p:spPr>
                <a:xfrm>
                  <a:off x="5797462" y="740053"/>
                  <a:ext cx="85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8" name="Ink 57">
                  <a:extLst>
                    <a:ext uri="{FF2B5EF4-FFF2-40B4-BE49-F238E27FC236}">
                      <a16:creationId xmlns:a16="http://schemas.microsoft.com/office/drawing/2014/main" id="{3AB25737-4409-9C27-84D1-F5C6DA015C86}"/>
                    </a:ext>
                  </a:extLst>
                </p14:cNvPr>
                <p14:cNvContentPartPr/>
                <p14:nvPr/>
              </p14:nvContentPartPr>
              <p14:xfrm>
                <a:off x="5759662" y="883693"/>
                <a:ext cx="241920" cy="33840"/>
              </p14:xfrm>
            </p:contentPart>
          </mc:Choice>
          <mc:Fallback xmlns="">
            <p:pic>
              <p:nvPicPr>
                <p:cNvPr id="58" name="Ink 57">
                  <a:extLst>
                    <a:ext uri="{FF2B5EF4-FFF2-40B4-BE49-F238E27FC236}">
                      <a16:creationId xmlns:a16="http://schemas.microsoft.com/office/drawing/2014/main" id="{3AB25737-4409-9C27-84D1-F5C6DA015C86}"/>
                    </a:ext>
                  </a:extLst>
                </p:cNvPr>
                <p:cNvPicPr/>
                <p:nvPr/>
              </p:nvPicPr>
              <p:blipFill>
                <a:blip r:embed="rId188"/>
                <a:stretch>
                  <a:fillRect/>
                </a:stretch>
              </p:blipFill>
              <p:spPr>
                <a:xfrm>
                  <a:off x="5753542" y="877573"/>
                  <a:ext cx="2541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59" name="Ink 58">
                  <a:extLst>
                    <a:ext uri="{FF2B5EF4-FFF2-40B4-BE49-F238E27FC236}">
                      <a16:creationId xmlns:a16="http://schemas.microsoft.com/office/drawing/2014/main" id="{96A304E7-BA4D-1C64-0D9E-8EF4DBFC96C5}"/>
                    </a:ext>
                  </a:extLst>
                </p14:cNvPr>
                <p14:cNvContentPartPr/>
                <p14:nvPr/>
              </p14:nvContentPartPr>
              <p14:xfrm>
                <a:off x="5974582" y="849853"/>
                <a:ext cx="290880" cy="108360"/>
              </p14:xfrm>
            </p:contentPart>
          </mc:Choice>
          <mc:Fallback xmlns="">
            <p:pic>
              <p:nvPicPr>
                <p:cNvPr id="59" name="Ink 58">
                  <a:extLst>
                    <a:ext uri="{FF2B5EF4-FFF2-40B4-BE49-F238E27FC236}">
                      <a16:creationId xmlns:a16="http://schemas.microsoft.com/office/drawing/2014/main" id="{96A304E7-BA4D-1C64-0D9E-8EF4DBFC96C5}"/>
                    </a:ext>
                  </a:extLst>
                </p:cNvPr>
                <p:cNvPicPr/>
                <p:nvPr/>
              </p:nvPicPr>
              <p:blipFill>
                <a:blip r:embed="rId190"/>
                <a:stretch>
                  <a:fillRect/>
                </a:stretch>
              </p:blipFill>
              <p:spPr>
                <a:xfrm>
                  <a:off x="5968462" y="843733"/>
                  <a:ext cx="3031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0" name="Ink 59">
                  <a:extLst>
                    <a:ext uri="{FF2B5EF4-FFF2-40B4-BE49-F238E27FC236}">
                      <a16:creationId xmlns:a16="http://schemas.microsoft.com/office/drawing/2014/main" id="{57F38F59-D4EC-CBC0-152B-FFDAE1AC5217}"/>
                    </a:ext>
                  </a:extLst>
                </p14:cNvPr>
                <p14:cNvContentPartPr/>
                <p14:nvPr/>
              </p14:nvContentPartPr>
              <p14:xfrm>
                <a:off x="6179422" y="657613"/>
                <a:ext cx="678600" cy="300600"/>
              </p14:xfrm>
            </p:contentPart>
          </mc:Choice>
          <mc:Fallback xmlns="">
            <p:pic>
              <p:nvPicPr>
                <p:cNvPr id="60" name="Ink 59">
                  <a:extLst>
                    <a:ext uri="{FF2B5EF4-FFF2-40B4-BE49-F238E27FC236}">
                      <a16:creationId xmlns:a16="http://schemas.microsoft.com/office/drawing/2014/main" id="{57F38F59-D4EC-CBC0-152B-FFDAE1AC5217}"/>
                    </a:ext>
                  </a:extLst>
                </p:cNvPr>
                <p:cNvPicPr/>
                <p:nvPr/>
              </p:nvPicPr>
              <p:blipFill>
                <a:blip r:embed="rId192"/>
                <a:stretch>
                  <a:fillRect/>
                </a:stretch>
              </p:blipFill>
              <p:spPr>
                <a:xfrm>
                  <a:off x="6173302" y="651493"/>
                  <a:ext cx="69084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2" name="Ink 61">
                  <a:extLst>
                    <a:ext uri="{FF2B5EF4-FFF2-40B4-BE49-F238E27FC236}">
                      <a16:creationId xmlns:a16="http://schemas.microsoft.com/office/drawing/2014/main" id="{D9042F8D-38B4-E8E6-DF06-15A3C4946CF7}"/>
                    </a:ext>
                  </a:extLst>
                </p14:cNvPr>
                <p14:cNvContentPartPr/>
                <p14:nvPr/>
              </p14:nvContentPartPr>
              <p14:xfrm>
                <a:off x="7319182" y="693613"/>
                <a:ext cx="93240" cy="228240"/>
              </p14:xfrm>
            </p:contentPart>
          </mc:Choice>
          <mc:Fallback xmlns="">
            <p:pic>
              <p:nvPicPr>
                <p:cNvPr id="62" name="Ink 61">
                  <a:extLst>
                    <a:ext uri="{FF2B5EF4-FFF2-40B4-BE49-F238E27FC236}">
                      <a16:creationId xmlns:a16="http://schemas.microsoft.com/office/drawing/2014/main" id="{D9042F8D-38B4-E8E6-DF06-15A3C4946CF7}"/>
                    </a:ext>
                  </a:extLst>
                </p:cNvPr>
                <p:cNvPicPr/>
                <p:nvPr/>
              </p:nvPicPr>
              <p:blipFill>
                <a:blip r:embed="rId194"/>
                <a:stretch>
                  <a:fillRect/>
                </a:stretch>
              </p:blipFill>
              <p:spPr>
                <a:xfrm>
                  <a:off x="7313062" y="687493"/>
                  <a:ext cx="1054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63" name="Ink 62">
                  <a:extLst>
                    <a:ext uri="{FF2B5EF4-FFF2-40B4-BE49-F238E27FC236}">
                      <a16:creationId xmlns:a16="http://schemas.microsoft.com/office/drawing/2014/main" id="{B46ACB1C-7BE4-E799-7192-9E2285480E95}"/>
                    </a:ext>
                  </a:extLst>
                </p14:cNvPr>
                <p14:cNvContentPartPr/>
                <p14:nvPr/>
              </p14:nvContentPartPr>
              <p14:xfrm>
                <a:off x="7257982" y="769573"/>
                <a:ext cx="332280" cy="60840"/>
              </p14:xfrm>
            </p:contentPart>
          </mc:Choice>
          <mc:Fallback xmlns="">
            <p:pic>
              <p:nvPicPr>
                <p:cNvPr id="63" name="Ink 62">
                  <a:extLst>
                    <a:ext uri="{FF2B5EF4-FFF2-40B4-BE49-F238E27FC236}">
                      <a16:creationId xmlns:a16="http://schemas.microsoft.com/office/drawing/2014/main" id="{B46ACB1C-7BE4-E799-7192-9E2285480E95}"/>
                    </a:ext>
                  </a:extLst>
                </p:cNvPr>
                <p:cNvPicPr/>
                <p:nvPr/>
              </p:nvPicPr>
              <p:blipFill>
                <a:blip r:embed="rId196"/>
                <a:stretch>
                  <a:fillRect/>
                </a:stretch>
              </p:blipFill>
              <p:spPr>
                <a:xfrm>
                  <a:off x="7251862" y="763453"/>
                  <a:ext cx="3445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64" name="Ink 63">
                  <a:extLst>
                    <a:ext uri="{FF2B5EF4-FFF2-40B4-BE49-F238E27FC236}">
                      <a16:creationId xmlns:a16="http://schemas.microsoft.com/office/drawing/2014/main" id="{7C86A2B9-8912-6A13-2EBE-76067FF9C22D}"/>
                    </a:ext>
                  </a:extLst>
                </p14:cNvPr>
                <p14:cNvContentPartPr/>
                <p14:nvPr/>
              </p14:nvContentPartPr>
              <p14:xfrm>
                <a:off x="7624102" y="693613"/>
                <a:ext cx="254160" cy="223200"/>
              </p14:xfrm>
            </p:contentPart>
          </mc:Choice>
          <mc:Fallback xmlns="">
            <p:pic>
              <p:nvPicPr>
                <p:cNvPr id="64" name="Ink 63">
                  <a:extLst>
                    <a:ext uri="{FF2B5EF4-FFF2-40B4-BE49-F238E27FC236}">
                      <a16:creationId xmlns:a16="http://schemas.microsoft.com/office/drawing/2014/main" id="{7C86A2B9-8912-6A13-2EBE-76067FF9C22D}"/>
                    </a:ext>
                  </a:extLst>
                </p:cNvPr>
                <p:cNvPicPr/>
                <p:nvPr/>
              </p:nvPicPr>
              <p:blipFill>
                <a:blip r:embed="rId198"/>
                <a:stretch>
                  <a:fillRect/>
                </a:stretch>
              </p:blipFill>
              <p:spPr>
                <a:xfrm>
                  <a:off x="7617982" y="687493"/>
                  <a:ext cx="2664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5" name="Ink 64">
                  <a:extLst>
                    <a:ext uri="{FF2B5EF4-FFF2-40B4-BE49-F238E27FC236}">
                      <a16:creationId xmlns:a16="http://schemas.microsoft.com/office/drawing/2014/main" id="{5DF64831-F36A-6703-4854-6257B472E2DC}"/>
                    </a:ext>
                  </a:extLst>
                </p14:cNvPr>
                <p14:cNvContentPartPr/>
                <p14:nvPr/>
              </p14:nvContentPartPr>
              <p14:xfrm>
                <a:off x="7885102" y="765613"/>
                <a:ext cx="283320" cy="113400"/>
              </p14:xfrm>
            </p:contentPart>
          </mc:Choice>
          <mc:Fallback xmlns="">
            <p:pic>
              <p:nvPicPr>
                <p:cNvPr id="65" name="Ink 64">
                  <a:extLst>
                    <a:ext uri="{FF2B5EF4-FFF2-40B4-BE49-F238E27FC236}">
                      <a16:creationId xmlns:a16="http://schemas.microsoft.com/office/drawing/2014/main" id="{5DF64831-F36A-6703-4854-6257B472E2DC}"/>
                    </a:ext>
                  </a:extLst>
                </p:cNvPr>
                <p:cNvPicPr/>
                <p:nvPr/>
              </p:nvPicPr>
              <p:blipFill>
                <a:blip r:embed="rId200"/>
                <a:stretch>
                  <a:fillRect/>
                </a:stretch>
              </p:blipFill>
              <p:spPr>
                <a:xfrm>
                  <a:off x="7878982" y="759493"/>
                  <a:ext cx="29556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6" name="Ink 65">
                  <a:extLst>
                    <a:ext uri="{FF2B5EF4-FFF2-40B4-BE49-F238E27FC236}">
                      <a16:creationId xmlns:a16="http://schemas.microsoft.com/office/drawing/2014/main" id="{90ED7378-B135-F66E-DFDB-0050B2A55808}"/>
                    </a:ext>
                  </a:extLst>
                </p14:cNvPr>
                <p14:cNvContentPartPr/>
                <p14:nvPr/>
              </p14:nvContentPartPr>
              <p14:xfrm>
                <a:off x="8273182" y="623053"/>
                <a:ext cx="24840" cy="239040"/>
              </p14:xfrm>
            </p:contentPart>
          </mc:Choice>
          <mc:Fallback xmlns="">
            <p:pic>
              <p:nvPicPr>
                <p:cNvPr id="66" name="Ink 65">
                  <a:extLst>
                    <a:ext uri="{FF2B5EF4-FFF2-40B4-BE49-F238E27FC236}">
                      <a16:creationId xmlns:a16="http://schemas.microsoft.com/office/drawing/2014/main" id="{90ED7378-B135-F66E-DFDB-0050B2A55808}"/>
                    </a:ext>
                  </a:extLst>
                </p:cNvPr>
                <p:cNvPicPr/>
                <p:nvPr/>
              </p:nvPicPr>
              <p:blipFill>
                <a:blip r:embed="rId202"/>
                <a:stretch>
                  <a:fillRect/>
                </a:stretch>
              </p:blipFill>
              <p:spPr>
                <a:xfrm>
                  <a:off x="8267062" y="616933"/>
                  <a:ext cx="370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7" name="Ink 66">
                  <a:extLst>
                    <a:ext uri="{FF2B5EF4-FFF2-40B4-BE49-F238E27FC236}">
                      <a16:creationId xmlns:a16="http://schemas.microsoft.com/office/drawing/2014/main" id="{363D12DF-6044-5148-C7AD-4FCAFE0AA2D8}"/>
                    </a:ext>
                  </a:extLst>
                </p14:cNvPr>
                <p14:cNvContentPartPr/>
                <p14:nvPr/>
              </p14:nvContentPartPr>
              <p14:xfrm>
                <a:off x="8219542" y="754093"/>
                <a:ext cx="300600" cy="37440"/>
              </p14:xfrm>
            </p:contentPart>
          </mc:Choice>
          <mc:Fallback xmlns="">
            <p:pic>
              <p:nvPicPr>
                <p:cNvPr id="67" name="Ink 66">
                  <a:extLst>
                    <a:ext uri="{FF2B5EF4-FFF2-40B4-BE49-F238E27FC236}">
                      <a16:creationId xmlns:a16="http://schemas.microsoft.com/office/drawing/2014/main" id="{363D12DF-6044-5148-C7AD-4FCAFE0AA2D8}"/>
                    </a:ext>
                  </a:extLst>
                </p:cNvPr>
                <p:cNvPicPr/>
                <p:nvPr/>
              </p:nvPicPr>
              <p:blipFill>
                <a:blip r:embed="rId204"/>
                <a:stretch>
                  <a:fillRect/>
                </a:stretch>
              </p:blipFill>
              <p:spPr>
                <a:xfrm>
                  <a:off x="8213422" y="747973"/>
                  <a:ext cx="312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78" name="Ink 77">
                  <a:extLst>
                    <a:ext uri="{FF2B5EF4-FFF2-40B4-BE49-F238E27FC236}">
                      <a16:creationId xmlns:a16="http://schemas.microsoft.com/office/drawing/2014/main" id="{0A7CD266-06B9-D869-AB88-B8BC90E8ED17}"/>
                    </a:ext>
                  </a:extLst>
                </p14:cNvPr>
                <p14:cNvContentPartPr/>
                <p14:nvPr/>
              </p14:nvContentPartPr>
              <p14:xfrm>
                <a:off x="3744022" y="1250173"/>
                <a:ext cx="110160" cy="147960"/>
              </p14:xfrm>
            </p:contentPart>
          </mc:Choice>
          <mc:Fallback xmlns="">
            <p:pic>
              <p:nvPicPr>
                <p:cNvPr id="78" name="Ink 77">
                  <a:extLst>
                    <a:ext uri="{FF2B5EF4-FFF2-40B4-BE49-F238E27FC236}">
                      <a16:creationId xmlns:a16="http://schemas.microsoft.com/office/drawing/2014/main" id="{0A7CD266-06B9-D869-AB88-B8BC90E8ED17}"/>
                    </a:ext>
                  </a:extLst>
                </p:cNvPr>
                <p:cNvPicPr/>
                <p:nvPr/>
              </p:nvPicPr>
              <p:blipFill>
                <a:blip r:embed="rId206"/>
                <a:stretch>
                  <a:fillRect/>
                </a:stretch>
              </p:blipFill>
              <p:spPr>
                <a:xfrm>
                  <a:off x="3737902" y="1244053"/>
                  <a:ext cx="1224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79" name="Ink 78">
                  <a:extLst>
                    <a:ext uri="{FF2B5EF4-FFF2-40B4-BE49-F238E27FC236}">
                      <a16:creationId xmlns:a16="http://schemas.microsoft.com/office/drawing/2014/main" id="{B60D8AD7-F2F9-87F6-7309-D5265186D689}"/>
                    </a:ext>
                  </a:extLst>
                </p14:cNvPr>
                <p14:cNvContentPartPr/>
                <p14:nvPr/>
              </p14:nvContentPartPr>
              <p14:xfrm>
                <a:off x="3953902" y="1219213"/>
                <a:ext cx="181080" cy="137160"/>
              </p14:xfrm>
            </p:contentPart>
          </mc:Choice>
          <mc:Fallback xmlns="">
            <p:pic>
              <p:nvPicPr>
                <p:cNvPr id="79" name="Ink 78">
                  <a:extLst>
                    <a:ext uri="{FF2B5EF4-FFF2-40B4-BE49-F238E27FC236}">
                      <a16:creationId xmlns:a16="http://schemas.microsoft.com/office/drawing/2014/main" id="{B60D8AD7-F2F9-87F6-7309-D5265186D689}"/>
                    </a:ext>
                  </a:extLst>
                </p:cNvPr>
                <p:cNvPicPr/>
                <p:nvPr/>
              </p:nvPicPr>
              <p:blipFill>
                <a:blip r:embed="rId208"/>
                <a:stretch>
                  <a:fillRect/>
                </a:stretch>
              </p:blipFill>
              <p:spPr>
                <a:xfrm>
                  <a:off x="3947782" y="1213093"/>
                  <a:ext cx="1933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80" name="Ink 79">
                  <a:extLst>
                    <a:ext uri="{FF2B5EF4-FFF2-40B4-BE49-F238E27FC236}">
                      <a16:creationId xmlns:a16="http://schemas.microsoft.com/office/drawing/2014/main" id="{2CAC8245-1825-E633-8EFA-E57A15872A95}"/>
                    </a:ext>
                  </a:extLst>
                </p14:cNvPr>
                <p14:cNvContentPartPr/>
                <p14:nvPr/>
              </p14:nvContentPartPr>
              <p14:xfrm>
                <a:off x="3931942" y="1154413"/>
                <a:ext cx="97920" cy="11880"/>
              </p14:xfrm>
            </p:contentPart>
          </mc:Choice>
          <mc:Fallback xmlns="">
            <p:pic>
              <p:nvPicPr>
                <p:cNvPr id="80" name="Ink 79">
                  <a:extLst>
                    <a:ext uri="{FF2B5EF4-FFF2-40B4-BE49-F238E27FC236}">
                      <a16:creationId xmlns:a16="http://schemas.microsoft.com/office/drawing/2014/main" id="{2CAC8245-1825-E633-8EFA-E57A15872A95}"/>
                    </a:ext>
                  </a:extLst>
                </p:cNvPr>
                <p:cNvPicPr/>
                <p:nvPr/>
              </p:nvPicPr>
              <p:blipFill>
                <a:blip r:embed="rId210"/>
                <a:stretch>
                  <a:fillRect/>
                </a:stretch>
              </p:blipFill>
              <p:spPr>
                <a:xfrm>
                  <a:off x="3925822" y="1148293"/>
                  <a:ext cx="110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81" name="Ink 80">
                  <a:extLst>
                    <a:ext uri="{FF2B5EF4-FFF2-40B4-BE49-F238E27FC236}">
                      <a16:creationId xmlns:a16="http://schemas.microsoft.com/office/drawing/2014/main" id="{8B345EC9-3CF9-16F1-FC47-D578430E3C4A}"/>
                    </a:ext>
                  </a:extLst>
                </p14:cNvPr>
                <p14:cNvContentPartPr/>
                <p14:nvPr/>
              </p14:nvContentPartPr>
              <p14:xfrm>
                <a:off x="4542142" y="1106173"/>
                <a:ext cx="646920" cy="302760"/>
              </p14:xfrm>
            </p:contentPart>
          </mc:Choice>
          <mc:Fallback xmlns="">
            <p:pic>
              <p:nvPicPr>
                <p:cNvPr id="81" name="Ink 80">
                  <a:extLst>
                    <a:ext uri="{FF2B5EF4-FFF2-40B4-BE49-F238E27FC236}">
                      <a16:creationId xmlns:a16="http://schemas.microsoft.com/office/drawing/2014/main" id="{8B345EC9-3CF9-16F1-FC47-D578430E3C4A}"/>
                    </a:ext>
                  </a:extLst>
                </p:cNvPr>
                <p:cNvPicPr/>
                <p:nvPr/>
              </p:nvPicPr>
              <p:blipFill>
                <a:blip r:embed="rId212"/>
                <a:stretch>
                  <a:fillRect/>
                </a:stretch>
              </p:blipFill>
              <p:spPr>
                <a:xfrm>
                  <a:off x="4536022" y="1100053"/>
                  <a:ext cx="65916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82" name="Ink 81">
                  <a:extLst>
                    <a:ext uri="{FF2B5EF4-FFF2-40B4-BE49-F238E27FC236}">
                      <a16:creationId xmlns:a16="http://schemas.microsoft.com/office/drawing/2014/main" id="{D7E128E9-7F12-682F-6AE9-025752F5C035}"/>
                    </a:ext>
                  </a:extLst>
                </p14:cNvPr>
                <p14:cNvContentPartPr/>
                <p14:nvPr/>
              </p14:nvContentPartPr>
              <p14:xfrm>
                <a:off x="5259622" y="1095373"/>
                <a:ext cx="61200" cy="33840"/>
              </p14:xfrm>
            </p:contentPart>
          </mc:Choice>
          <mc:Fallback xmlns="">
            <p:pic>
              <p:nvPicPr>
                <p:cNvPr id="82" name="Ink 81">
                  <a:extLst>
                    <a:ext uri="{FF2B5EF4-FFF2-40B4-BE49-F238E27FC236}">
                      <a16:creationId xmlns:a16="http://schemas.microsoft.com/office/drawing/2014/main" id="{D7E128E9-7F12-682F-6AE9-025752F5C035}"/>
                    </a:ext>
                  </a:extLst>
                </p:cNvPr>
                <p:cNvPicPr/>
                <p:nvPr/>
              </p:nvPicPr>
              <p:blipFill>
                <a:blip r:embed="rId214"/>
                <a:stretch>
                  <a:fillRect/>
                </a:stretch>
              </p:blipFill>
              <p:spPr>
                <a:xfrm>
                  <a:off x="5253502" y="1089253"/>
                  <a:ext cx="73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83" name="Ink 82">
                  <a:extLst>
                    <a:ext uri="{FF2B5EF4-FFF2-40B4-BE49-F238E27FC236}">
                      <a16:creationId xmlns:a16="http://schemas.microsoft.com/office/drawing/2014/main" id="{C79129B8-0404-26B2-E1CE-A171996BC0A0}"/>
                    </a:ext>
                  </a:extLst>
                </p14:cNvPr>
                <p14:cNvContentPartPr/>
                <p14:nvPr/>
              </p14:nvContentPartPr>
              <p14:xfrm>
                <a:off x="5268262" y="1182493"/>
                <a:ext cx="250560" cy="295200"/>
              </p14:xfrm>
            </p:contentPart>
          </mc:Choice>
          <mc:Fallback xmlns="">
            <p:pic>
              <p:nvPicPr>
                <p:cNvPr id="83" name="Ink 82">
                  <a:extLst>
                    <a:ext uri="{FF2B5EF4-FFF2-40B4-BE49-F238E27FC236}">
                      <a16:creationId xmlns:a16="http://schemas.microsoft.com/office/drawing/2014/main" id="{C79129B8-0404-26B2-E1CE-A171996BC0A0}"/>
                    </a:ext>
                  </a:extLst>
                </p:cNvPr>
                <p:cNvPicPr/>
                <p:nvPr/>
              </p:nvPicPr>
              <p:blipFill>
                <a:blip r:embed="rId216"/>
                <a:stretch>
                  <a:fillRect/>
                </a:stretch>
              </p:blipFill>
              <p:spPr>
                <a:xfrm>
                  <a:off x="5262142" y="1176373"/>
                  <a:ext cx="2628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84" name="Ink 83">
                  <a:extLst>
                    <a:ext uri="{FF2B5EF4-FFF2-40B4-BE49-F238E27FC236}">
                      <a16:creationId xmlns:a16="http://schemas.microsoft.com/office/drawing/2014/main" id="{F6D3CE7C-4357-593A-5BF3-061390DC341D}"/>
                    </a:ext>
                  </a:extLst>
                </p14:cNvPr>
                <p14:cNvContentPartPr/>
                <p14:nvPr/>
              </p14:nvContentPartPr>
              <p14:xfrm>
                <a:off x="5703502" y="1230373"/>
                <a:ext cx="44640" cy="142560"/>
              </p14:xfrm>
            </p:contentPart>
          </mc:Choice>
          <mc:Fallback xmlns="">
            <p:pic>
              <p:nvPicPr>
                <p:cNvPr id="84" name="Ink 83">
                  <a:extLst>
                    <a:ext uri="{FF2B5EF4-FFF2-40B4-BE49-F238E27FC236}">
                      <a16:creationId xmlns:a16="http://schemas.microsoft.com/office/drawing/2014/main" id="{F6D3CE7C-4357-593A-5BF3-061390DC341D}"/>
                    </a:ext>
                  </a:extLst>
                </p:cNvPr>
                <p:cNvPicPr/>
                <p:nvPr/>
              </p:nvPicPr>
              <p:blipFill>
                <a:blip r:embed="rId218"/>
                <a:stretch>
                  <a:fillRect/>
                </a:stretch>
              </p:blipFill>
              <p:spPr>
                <a:xfrm>
                  <a:off x="5697382" y="1224253"/>
                  <a:ext cx="56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85" name="Ink 84">
                  <a:extLst>
                    <a:ext uri="{FF2B5EF4-FFF2-40B4-BE49-F238E27FC236}">
                      <a16:creationId xmlns:a16="http://schemas.microsoft.com/office/drawing/2014/main" id="{12E9F417-F8EE-577E-C89B-C87C61ED3E74}"/>
                    </a:ext>
                  </a:extLst>
                </p14:cNvPr>
                <p14:cNvContentPartPr/>
                <p14:nvPr/>
              </p14:nvContentPartPr>
              <p14:xfrm>
                <a:off x="5850022" y="1158373"/>
                <a:ext cx="66240" cy="186480"/>
              </p14:xfrm>
            </p:contentPart>
          </mc:Choice>
          <mc:Fallback xmlns="">
            <p:pic>
              <p:nvPicPr>
                <p:cNvPr id="85" name="Ink 84">
                  <a:extLst>
                    <a:ext uri="{FF2B5EF4-FFF2-40B4-BE49-F238E27FC236}">
                      <a16:creationId xmlns:a16="http://schemas.microsoft.com/office/drawing/2014/main" id="{12E9F417-F8EE-577E-C89B-C87C61ED3E74}"/>
                    </a:ext>
                  </a:extLst>
                </p:cNvPr>
                <p:cNvPicPr/>
                <p:nvPr/>
              </p:nvPicPr>
              <p:blipFill>
                <a:blip r:embed="rId220"/>
                <a:stretch>
                  <a:fillRect/>
                </a:stretch>
              </p:blipFill>
              <p:spPr>
                <a:xfrm>
                  <a:off x="5843902" y="1152253"/>
                  <a:ext cx="784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86" name="Ink 85">
                  <a:extLst>
                    <a:ext uri="{FF2B5EF4-FFF2-40B4-BE49-F238E27FC236}">
                      <a16:creationId xmlns:a16="http://schemas.microsoft.com/office/drawing/2014/main" id="{0F40F327-9648-256E-E930-D360B5255F07}"/>
                    </a:ext>
                  </a:extLst>
                </p14:cNvPr>
                <p14:cNvContentPartPr/>
                <p14:nvPr/>
              </p14:nvContentPartPr>
              <p14:xfrm>
                <a:off x="5801062" y="1245493"/>
                <a:ext cx="266400" cy="51840"/>
              </p14:xfrm>
            </p:contentPart>
          </mc:Choice>
          <mc:Fallback xmlns="">
            <p:pic>
              <p:nvPicPr>
                <p:cNvPr id="86" name="Ink 85">
                  <a:extLst>
                    <a:ext uri="{FF2B5EF4-FFF2-40B4-BE49-F238E27FC236}">
                      <a16:creationId xmlns:a16="http://schemas.microsoft.com/office/drawing/2014/main" id="{0F40F327-9648-256E-E930-D360B5255F07}"/>
                    </a:ext>
                  </a:extLst>
                </p:cNvPr>
                <p:cNvPicPr/>
                <p:nvPr/>
              </p:nvPicPr>
              <p:blipFill>
                <a:blip r:embed="rId222"/>
                <a:stretch>
                  <a:fillRect/>
                </a:stretch>
              </p:blipFill>
              <p:spPr>
                <a:xfrm>
                  <a:off x="5794942" y="1239373"/>
                  <a:ext cx="2786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87" name="Ink 86">
                  <a:extLst>
                    <a:ext uri="{FF2B5EF4-FFF2-40B4-BE49-F238E27FC236}">
                      <a16:creationId xmlns:a16="http://schemas.microsoft.com/office/drawing/2014/main" id="{791C2407-F90A-1D8A-0019-20B53D7AD29B}"/>
                    </a:ext>
                  </a:extLst>
                </p14:cNvPr>
                <p14:cNvContentPartPr/>
                <p14:nvPr/>
              </p14:nvContentPartPr>
              <p14:xfrm>
                <a:off x="6086182" y="1200493"/>
                <a:ext cx="269640" cy="127800"/>
              </p14:xfrm>
            </p:contentPart>
          </mc:Choice>
          <mc:Fallback xmlns="">
            <p:pic>
              <p:nvPicPr>
                <p:cNvPr id="87" name="Ink 86">
                  <a:extLst>
                    <a:ext uri="{FF2B5EF4-FFF2-40B4-BE49-F238E27FC236}">
                      <a16:creationId xmlns:a16="http://schemas.microsoft.com/office/drawing/2014/main" id="{791C2407-F90A-1D8A-0019-20B53D7AD29B}"/>
                    </a:ext>
                  </a:extLst>
                </p:cNvPr>
                <p:cNvPicPr/>
                <p:nvPr/>
              </p:nvPicPr>
              <p:blipFill>
                <a:blip r:embed="rId224"/>
                <a:stretch>
                  <a:fillRect/>
                </a:stretch>
              </p:blipFill>
              <p:spPr>
                <a:xfrm>
                  <a:off x="6080062" y="1194373"/>
                  <a:ext cx="2818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88" name="Ink 87">
                  <a:extLst>
                    <a:ext uri="{FF2B5EF4-FFF2-40B4-BE49-F238E27FC236}">
                      <a16:creationId xmlns:a16="http://schemas.microsoft.com/office/drawing/2014/main" id="{866329CB-A521-8678-EBDC-256871F7FB2C}"/>
                    </a:ext>
                  </a:extLst>
                </p14:cNvPr>
                <p14:cNvContentPartPr/>
                <p14:nvPr/>
              </p14:nvContentPartPr>
              <p14:xfrm>
                <a:off x="6345382" y="1075573"/>
                <a:ext cx="110160" cy="240840"/>
              </p14:xfrm>
            </p:contentPart>
          </mc:Choice>
          <mc:Fallback xmlns="">
            <p:pic>
              <p:nvPicPr>
                <p:cNvPr id="88" name="Ink 87">
                  <a:extLst>
                    <a:ext uri="{FF2B5EF4-FFF2-40B4-BE49-F238E27FC236}">
                      <a16:creationId xmlns:a16="http://schemas.microsoft.com/office/drawing/2014/main" id="{866329CB-A521-8678-EBDC-256871F7FB2C}"/>
                    </a:ext>
                  </a:extLst>
                </p:cNvPr>
                <p:cNvPicPr/>
                <p:nvPr/>
              </p:nvPicPr>
              <p:blipFill>
                <a:blip r:embed="rId226"/>
                <a:stretch>
                  <a:fillRect/>
                </a:stretch>
              </p:blipFill>
              <p:spPr>
                <a:xfrm>
                  <a:off x="6339262" y="1069453"/>
                  <a:ext cx="12240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89" name="Ink 88">
                  <a:extLst>
                    <a:ext uri="{FF2B5EF4-FFF2-40B4-BE49-F238E27FC236}">
                      <a16:creationId xmlns:a16="http://schemas.microsoft.com/office/drawing/2014/main" id="{D177219B-5D43-4FC8-0ABC-0B8744700FBE}"/>
                    </a:ext>
                  </a:extLst>
                </p14:cNvPr>
                <p14:cNvContentPartPr/>
                <p14:nvPr/>
              </p14:nvContentPartPr>
              <p14:xfrm>
                <a:off x="6712942" y="1107613"/>
                <a:ext cx="204840" cy="175680"/>
              </p14:xfrm>
            </p:contentPart>
          </mc:Choice>
          <mc:Fallback xmlns="">
            <p:pic>
              <p:nvPicPr>
                <p:cNvPr id="89" name="Ink 88">
                  <a:extLst>
                    <a:ext uri="{FF2B5EF4-FFF2-40B4-BE49-F238E27FC236}">
                      <a16:creationId xmlns:a16="http://schemas.microsoft.com/office/drawing/2014/main" id="{D177219B-5D43-4FC8-0ABC-0B8744700FBE}"/>
                    </a:ext>
                  </a:extLst>
                </p:cNvPr>
                <p:cNvPicPr/>
                <p:nvPr/>
              </p:nvPicPr>
              <p:blipFill>
                <a:blip r:embed="rId228"/>
                <a:stretch>
                  <a:fillRect/>
                </a:stretch>
              </p:blipFill>
              <p:spPr>
                <a:xfrm>
                  <a:off x="6706822" y="1101493"/>
                  <a:ext cx="2170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90" name="Ink 89">
                  <a:extLst>
                    <a:ext uri="{FF2B5EF4-FFF2-40B4-BE49-F238E27FC236}">
                      <a16:creationId xmlns:a16="http://schemas.microsoft.com/office/drawing/2014/main" id="{C57E77C6-A294-F6D1-6D7A-170E46102616}"/>
                    </a:ext>
                  </a:extLst>
                </p14:cNvPr>
                <p14:cNvContentPartPr/>
                <p14:nvPr/>
              </p14:nvContentPartPr>
              <p14:xfrm>
                <a:off x="7048102" y="1130293"/>
                <a:ext cx="186480" cy="109440"/>
              </p14:xfrm>
            </p:contentPart>
          </mc:Choice>
          <mc:Fallback xmlns="">
            <p:pic>
              <p:nvPicPr>
                <p:cNvPr id="90" name="Ink 89">
                  <a:extLst>
                    <a:ext uri="{FF2B5EF4-FFF2-40B4-BE49-F238E27FC236}">
                      <a16:creationId xmlns:a16="http://schemas.microsoft.com/office/drawing/2014/main" id="{C57E77C6-A294-F6D1-6D7A-170E46102616}"/>
                    </a:ext>
                  </a:extLst>
                </p:cNvPr>
                <p:cNvPicPr/>
                <p:nvPr/>
              </p:nvPicPr>
              <p:blipFill>
                <a:blip r:embed="rId230"/>
                <a:stretch>
                  <a:fillRect/>
                </a:stretch>
              </p:blipFill>
              <p:spPr>
                <a:xfrm>
                  <a:off x="7041982" y="1124173"/>
                  <a:ext cx="1987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91" name="Ink 90">
                  <a:extLst>
                    <a:ext uri="{FF2B5EF4-FFF2-40B4-BE49-F238E27FC236}">
                      <a16:creationId xmlns:a16="http://schemas.microsoft.com/office/drawing/2014/main" id="{342C3233-9828-6ECC-B492-2CC6C1B124E0}"/>
                    </a:ext>
                  </a:extLst>
                </p14:cNvPr>
                <p14:cNvContentPartPr/>
                <p14:nvPr/>
              </p14:nvContentPartPr>
              <p14:xfrm>
                <a:off x="7121542" y="1212013"/>
                <a:ext cx="360" cy="360"/>
              </p14:xfrm>
            </p:contentPart>
          </mc:Choice>
          <mc:Fallback xmlns="">
            <p:pic>
              <p:nvPicPr>
                <p:cNvPr id="91" name="Ink 90">
                  <a:extLst>
                    <a:ext uri="{FF2B5EF4-FFF2-40B4-BE49-F238E27FC236}">
                      <a16:creationId xmlns:a16="http://schemas.microsoft.com/office/drawing/2014/main" id="{342C3233-9828-6ECC-B492-2CC6C1B124E0}"/>
                    </a:ext>
                  </a:extLst>
                </p:cNvPr>
                <p:cNvPicPr/>
                <p:nvPr/>
              </p:nvPicPr>
              <p:blipFill>
                <a:blip r:embed="rId105"/>
                <a:stretch>
                  <a:fillRect/>
                </a:stretch>
              </p:blipFill>
              <p:spPr>
                <a:xfrm>
                  <a:off x="7115422" y="12058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92" name="Ink 91">
                  <a:extLst>
                    <a:ext uri="{FF2B5EF4-FFF2-40B4-BE49-F238E27FC236}">
                      <a16:creationId xmlns:a16="http://schemas.microsoft.com/office/drawing/2014/main" id="{F9C0E841-4490-7317-F23F-69437614796C}"/>
                    </a:ext>
                  </a:extLst>
                </p14:cNvPr>
                <p14:cNvContentPartPr/>
                <p14:nvPr/>
              </p14:nvContentPartPr>
              <p14:xfrm>
                <a:off x="7031182" y="1145413"/>
                <a:ext cx="90720" cy="280440"/>
              </p14:xfrm>
            </p:contentPart>
          </mc:Choice>
          <mc:Fallback xmlns="">
            <p:pic>
              <p:nvPicPr>
                <p:cNvPr id="92" name="Ink 91">
                  <a:extLst>
                    <a:ext uri="{FF2B5EF4-FFF2-40B4-BE49-F238E27FC236}">
                      <a16:creationId xmlns:a16="http://schemas.microsoft.com/office/drawing/2014/main" id="{F9C0E841-4490-7317-F23F-69437614796C}"/>
                    </a:ext>
                  </a:extLst>
                </p:cNvPr>
                <p:cNvPicPr/>
                <p:nvPr/>
              </p:nvPicPr>
              <p:blipFill>
                <a:blip r:embed="rId233"/>
                <a:stretch>
                  <a:fillRect/>
                </a:stretch>
              </p:blipFill>
              <p:spPr>
                <a:xfrm>
                  <a:off x="7025062" y="1139293"/>
                  <a:ext cx="1029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93" name="Ink 92">
                  <a:extLst>
                    <a:ext uri="{FF2B5EF4-FFF2-40B4-BE49-F238E27FC236}">
                      <a16:creationId xmlns:a16="http://schemas.microsoft.com/office/drawing/2014/main" id="{55A4C0A8-7DDB-78EF-24FC-EEC6C66AFCC3}"/>
                    </a:ext>
                  </a:extLst>
                </p14:cNvPr>
                <p14:cNvContentPartPr/>
                <p14:nvPr/>
              </p14:nvContentPartPr>
              <p14:xfrm>
                <a:off x="7355542" y="1156573"/>
                <a:ext cx="183600" cy="135360"/>
              </p14:xfrm>
            </p:contentPart>
          </mc:Choice>
          <mc:Fallback xmlns="">
            <p:pic>
              <p:nvPicPr>
                <p:cNvPr id="93" name="Ink 92">
                  <a:extLst>
                    <a:ext uri="{FF2B5EF4-FFF2-40B4-BE49-F238E27FC236}">
                      <a16:creationId xmlns:a16="http://schemas.microsoft.com/office/drawing/2014/main" id="{55A4C0A8-7DDB-78EF-24FC-EEC6C66AFCC3}"/>
                    </a:ext>
                  </a:extLst>
                </p:cNvPr>
                <p:cNvPicPr/>
                <p:nvPr/>
              </p:nvPicPr>
              <p:blipFill>
                <a:blip r:embed="rId235"/>
                <a:stretch>
                  <a:fillRect/>
                </a:stretch>
              </p:blipFill>
              <p:spPr>
                <a:xfrm>
                  <a:off x="7349422" y="1150453"/>
                  <a:ext cx="1958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94" name="Ink 93">
                  <a:extLst>
                    <a:ext uri="{FF2B5EF4-FFF2-40B4-BE49-F238E27FC236}">
                      <a16:creationId xmlns:a16="http://schemas.microsoft.com/office/drawing/2014/main" id="{A669125C-0541-DED5-CC4C-60CAFF412912}"/>
                    </a:ext>
                  </a:extLst>
                </p14:cNvPr>
                <p14:cNvContentPartPr/>
                <p14:nvPr/>
              </p14:nvContentPartPr>
              <p14:xfrm>
                <a:off x="7538782" y="1181413"/>
                <a:ext cx="360" cy="360"/>
              </p14:xfrm>
            </p:contentPart>
          </mc:Choice>
          <mc:Fallback xmlns="">
            <p:pic>
              <p:nvPicPr>
                <p:cNvPr id="94" name="Ink 93">
                  <a:extLst>
                    <a:ext uri="{FF2B5EF4-FFF2-40B4-BE49-F238E27FC236}">
                      <a16:creationId xmlns:a16="http://schemas.microsoft.com/office/drawing/2014/main" id="{A669125C-0541-DED5-CC4C-60CAFF412912}"/>
                    </a:ext>
                  </a:extLst>
                </p:cNvPr>
                <p:cNvPicPr/>
                <p:nvPr/>
              </p:nvPicPr>
              <p:blipFill>
                <a:blip r:embed="rId105"/>
                <a:stretch>
                  <a:fillRect/>
                </a:stretch>
              </p:blipFill>
              <p:spPr>
                <a:xfrm>
                  <a:off x="7532662" y="11752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95" name="Ink 94">
                  <a:extLst>
                    <a:ext uri="{FF2B5EF4-FFF2-40B4-BE49-F238E27FC236}">
                      <a16:creationId xmlns:a16="http://schemas.microsoft.com/office/drawing/2014/main" id="{78182F54-0927-D983-DBE6-86C533D2F114}"/>
                    </a:ext>
                  </a:extLst>
                </p14:cNvPr>
                <p14:cNvContentPartPr/>
                <p14:nvPr/>
              </p14:nvContentPartPr>
              <p14:xfrm>
                <a:off x="7534822" y="1173133"/>
                <a:ext cx="228960" cy="140400"/>
              </p14:xfrm>
            </p:contentPart>
          </mc:Choice>
          <mc:Fallback xmlns="">
            <p:pic>
              <p:nvPicPr>
                <p:cNvPr id="95" name="Ink 94">
                  <a:extLst>
                    <a:ext uri="{FF2B5EF4-FFF2-40B4-BE49-F238E27FC236}">
                      <a16:creationId xmlns:a16="http://schemas.microsoft.com/office/drawing/2014/main" id="{78182F54-0927-D983-DBE6-86C533D2F114}"/>
                    </a:ext>
                  </a:extLst>
                </p:cNvPr>
                <p:cNvPicPr/>
                <p:nvPr/>
              </p:nvPicPr>
              <p:blipFill>
                <a:blip r:embed="rId238"/>
                <a:stretch>
                  <a:fillRect/>
                </a:stretch>
              </p:blipFill>
              <p:spPr>
                <a:xfrm>
                  <a:off x="7528702" y="1167013"/>
                  <a:ext cx="2412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96" name="Ink 95">
                  <a:extLst>
                    <a:ext uri="{FF2B5EF4-FFF2-40B4-BE49-F238E27FC236}">
                      <a16:creationId xmlns:a16="http://schemas.microsoft.com/office/drawing/2014/main" id="{61D1B1A1-7383-64DB-25B6-2D5C915D04DA}"/>
                    </a:ext>
                  </a:extLst>
                </p14:cNvPr>
                <p14:cNvContentPartPr/>
                <p14:nvPr/>
              </p14:nvContentPartPr>
              <p14:xfrm>
                <a:off x="7733902" y="1160893"/>
                <a:ext cx="171360" cy="129600"/>
              </p14:xfrm>
            </p:contentPart>
          </mc:Choice>
          <mc:Fallback xmlns="">
            <p:pic>
              <p:nvPicPr>
                <p:cNvPr id="96" name="Ink 95">
                  <a:extLst>
                    <a:ext uri="{FF2B5EF4-FFF2-40B4-BE49-F238E27FC236}">
                      <a16:creationId xmlns:a16="http://schemas.microsoft.com/office/drawing/2014/main" id="{61D1B1A1-7383-64DB-25B6-2D5C915D04DA}"/>
                    </a:ext>
                  </a:extLst>
                </p:cNvPr>
                <p:cNvPicPr/>
                <p:nvPr/>
              </p:nvPicPr>
              <p:blipFill>
                <a:blip r:embed="rId240"/>
                <a:stretch>
                  <a:fillRect/>
                </a:stretch>
              </p:blipFill>
              <p:spPr>
                <a:xfrm>
                  <a:off x="7727782" y="1154773"/>
                  <a:ext cx="183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97" name="Ink 96">
                  <a:extLst>
                    <a:ext uri="{FF2B5EF4-FFF2-40B4-BE49-F238E27FC236}">
                      <a16:creationId xmlns:a16="http://schemas.microsoft.com/office/drawing/2014/main" id="{EC4BB217-D9BF-07C2-4069-500E48C00DCC}"/>
                    </a:ext>
                  </a:extLst>
                </p14:cNvPr>
                <p14:cNvContentPartPr/>
                <p14:nvPr/>
              </p14:nvContentPartPr>
              <p14:xfrm>
                <a:off x="7865662" y="1183933"/>
                <a:ext cx="360" cy="360"/>
              </p14:xfrm>
            </p:contentPart>
          </mc:Choice>
          <mc:Fallback xmlns="">
            <p:pic>
              <p:nvPicPr>
                <p:cNvPr id="97" name="Ink 96">
                  <a:extLst>
                    <a:ext uri="{FF2B5EF4-FFF2-40B4-BE49-F238E27FC236}">
                      <a16:creationId xmlns:a16="http://schemas.microsoft.com/office/drawing/2014/main" id="{EC4BB217-D9BF-07C2-4069-500E48C00DCC}"/>
                    </a:ext>
                  </a:extLst>
                </p:cNvPr>
                <p:cNvPicPr/>
                <p:nvPr/>
              </p:nvPicPr>
              <p:blipFill>
                <a:blip r:embed="rId105"/>
                <a:stretch>
                  <a:fillRect/>
                </a:stretch>
              </p:blipFill>
              <p:spPr>
                <a:xfrm>
                  <a:off x="7859542" y="11778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98" name="Ink 97">
                  <a:extLst>
                    <a:ext uri="{FF2B5EF4-FFF2-40B4-BE49-F238E27FC236}">
                      <a16:creationId xmlns:a16="http://schemas.microsoft.com/office/drawing/2014/main" id="{89719BA9-D5AD-9CCC-40FE-B774F77C60FB}"/>
                    </a:ext>
                  </a:extLst>
                </p14:cNvPr>
                <p14:cNvContentPartPr/>
                <p14:nvPr/>
              </p14:nvContentPartPr>
              <p14:xfrm>
                <a:off x="7865662" y="1164493"/>
                <a:ext cx="429840" cy="143280"/>
              </p14:xfrm>
            </p:contentPart>
          </mc:Choice>
          <mc:Fallback xmlns="">
            <p:pic>
              <p:nvPicPr>
                <p:cNvPr id="98" name="Ink 97">
                  <a:extLst>
                    <a:ext uri="{FF2B5EF4-FFF2-40B4-BE49-F238E27FC236}">
                      <a16:creationId xmlns:a16="http://schemas.microsoft.com/office/drawing/2014/main" id="{89719BA9-D5AD-9CCC-40FE-B774F77C60FB}"/>
                    </a:ext>
                  </a:extLst>
                </p:cNvPr>
                <p:cNvPicPr/>
                <p:nvPr/>
              </p:nvPicPr>
              <p:blipFill>
                <a:blip r:embed="rId243"/>
                <a:stretch>
                  <a:fillRect/>
                </a:stretch>
              </p:blipFill>
              <p:spPr>
                <a:xfrm>
                  <a:off x="7859542" y="1158373"/>
                  <a:ext cx="4420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01" name="Ink 100">
                  <a:extLst>
                    <a:ext uri="{FF2B5EF4-FFF2-40B4-BE49-F238E27FC236}">
                      <a16:creationId xmlns:a16="http://schemas.microsoft.com/office/drawing/2014/main" id="{162873D8-EC70-3EFB-21E7-09E2FB8D5905}"/>
                    </a:ext>
                  </a:extLst>
                </p14:cNvPr>
                <p14:cNvContentPartPr/>
                <p14:nvPr/>
              </p14:nvContentPartPr>
              <p14:xfrm>
                <a:off x="8578462" y="1138213"/>
                <a:ext cx="167040" cy="131400"/>
              </p14:xfrm>
            </p:contentPart>
          </mc:Choice>
          <mc:Fallback xmlns="">
            <p:pic>
              <p:nvPicPr>
                <p:cNvPr id="101" name="Ink 100">
                  <a:extLst>
                    <a:ext uri="{FF2B5EF4-FFF2-40B4-BE49-F238E27FC236}">
                      <a16:creationId xmlns:a16="http://schemas.microsoft.com/office/drawing/2014/main" id="{162873D8-EC70-3EFB-21E7-09E2FB8D5905}"/>
                    </a:ext>
                  </a:extLst>
                </p:cNvPr>
                <p:cNvPicPr/>
                <p:nvPr/>
              </p:nvPicPr>
              <p:blipFill>
                <a:blip r:embed="rId245"/>
                <a:stretch>
                  <a:fillRect/>
                </a:stretch>
              </p:blipFill>
              <p:spPr>
                <a:xfrm>
                  <a:off x="8572342" y="1132093"/>
                  <a:ext cx="1792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02" name="Ink 101">
                  <a:extLst>
                    <a:ext uri="{FF2B5EF4-FFF2-40B4-BE49-F238E27FC236}">
                      <a16:creationId xmlns:a16="http://schemas.microsoft.com/office/drawing/2014/main" id="{F8D3B649-A73C-3DCB-AB27-F63FDFFDC56F}"/>
                    </a:ext>
                  </a:extLst>
                </p14:cNvPr>
                <p14:cNvContentPartPr/>
                <p14:nvPr/>
              </p14:nvContentPartPr>
              <p14:xfrm>
                <a:off x="8754142" y="942733"/>
                <a:ext cx="34560" cy="19440"/>
              </p14:xfrm>
            </p:contentPart>
          </mc:Choice>
          <mc:Fallback xmlns="">
            <p:pic>
              <p:nvPicPr>
                <p:cNvPr id="102" name="Ink 101">
                  <a:extLst>
                    <a:ext uri="{FF2B5EF4-FFF2-40B4-BE49-F238E27FC236}">
                      <a16:creationId xmlns:a16="http://schemas.microsoft.com/office/drawing/2014/main" id="{F8D3B649-A73C-3DCB-AB27-F63FDFFDC56F}"/>
                    </a:ext>
                  </a:extLst>
                </p:cNvPr>
                <p:cNvPicPr/>
                <p:nvPr/>
              </p:nvPicPr>
              <p:blipFill>
                <a:blip r:embed="rId247"/>
                <a:stretch>
                  <a:fillRect/>
                </a:stretch>
              </p:blipFill>
              <p:spPr>
                <a:xfrm>
                  <a:off x="8748022" y="936613"/>
                  <a:ext cx="46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03" name="Ink 102">
                  <a:extLst>
                    <a:ext uri="{FF2B5EF4-FFF2-40B4-BE49-F238E27FC236}">
                      <a16:creationId xmlns:a16="http://schemas.microsoft.com/office/drawing/2014/main" id="{AA8744A4-6D0F-EDA0-D927-49D4428E8428}"/>
                    </a:ext>
                  </a:extLst>
                </p14:cNvPr>
                <p14:cNvContentPartPr/>
                <p14:nvPr/>
              </p14:nvContentPartPr>
              <p14:xfrm>
                <a:off x="8800222" y="1098613"/>
                <a:ext cx="184320" cy="155160"/>
              </p14:xfrm>
            </p:contentPart>
          </mc:Choice>
          <mc:Fallback xmlns="">
            <p:pic>
              <p:nvPicPr>
                <p:cNvPr id="103" name="Ink 102">
                  <a:extLst>
                    <a:ext uri="{FF2B5EF4-FFF2-40B4-BE49-F238E27FC236}">
                      <a16:creationId xmlns:a16="http://schemas.microsoft.com/office/drawing/2014/main" id="{AA8744A4-6D0F-EDA0-D927-49D4428E8428}"/>
                    </a:ext>
                  </a:extLst>
                </p:cNvPr>
                <p:cNvPicPr/>
                <p:nvPr/>
              </p:nvPicPr>
              <p:blipFill>
                <a:blip r:embed="rId249"/>
                <a:stretch>
                  <a:fillRect/>
                </a:stretch>
              </p:blipFill>
              <p:spPr>
                <a:xfrm>
                  <a:off x="8794102" y="1092493"/>
                  <a:ext cx="1965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04" name="Ink 103">
                  <a:extLst>
                    <a:ext uri="{FF2B5EF4-FFF2-40B4-BE49-F238E27FC236}">
                      <a16:creationId xmlns:a16="http://schemas.microsoft.com/office/drawing/2014/main" id="{0CD2692B-5C16-2E42-B0A3-07875CBCF608}"/>
                    </a:ext>
                  </a:extLst>
                </p14:cNvPr>
                <p14:cNvContentPartPr/>
                <p14:nvPr/>
              </p14:nvContentPartPr>
              <p14:xfrm>
                <a:off x="8854222" y="996733"/>
                <a:ext cx="24840" cy="11880"/>
              </p14:xfrm>
            </p:contentPart>
          </mc:Choice>
          <mc:Fallback xmlns="">
            <p:pic>
              <p:nvPicPr>
                <p:cNvPr id="104" name="Ink 103">
                  <a:extLst>
                    <a:ext uri="{FF2B5EF4-FFF2-40B4-BE49-F238E27FC236}">
                      <a16:creationId xmlns:a16="http://schemas.microsoft.com/office/drawing/2014/main" id="{0CD2692B-5C16-2E42-B0A3-07875CBCF608}"/>
                    </a:ext>
                  </a:extLst>
                </p:cNvPr>
                <p:cNvPicPr/>
                <p:nvPr/>
              </p:nvPicPr>
              <p:blipFill>
                <a:blip r:embed="rId251"/>
                <a:stretch>
                  <a:fillRect/>
                </a:stretch>
              </p:blipFill>
              <p:spPr>
                <a:xfrm>
                  <a:off x="8848102" y="990613"/>
                  <a:ext cx="37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06" name="Ink 105">
                  <a:extLst>
                    <a:ext uri="{FF2B5EF4-FFF2-40B4-BE49-F238E27FC236}">
                      <a16:creationId xmlns:a16="http://schemas.microsoft.com/office/drawing/2014/main" id="{7D4D1630-8FEB-9543-B2BD-2BDFE6FBD3E7}"/>
                    </a:ext>
                  </a:extLst>
                </p14:cNvPr>
                <p14:cNvContentPartPr/>
                <p14:nvPr/>
              </p14:nvContentPartPr>
              <p14:xfrm>
                <a:off x="9554422" y="1073773"/>
                <a:ext cx="447120" cy="144720"/>
              </p14:xfrm>
            </p:contentPart>
          </mc:Choice>
          <mc:Fallback xmlns="">
            <p:pic>
              <p:nvPicPr>
                <p:cNvPr id="106" name="Ink 105">
                  <a:extLst>
                    <a:ext uri="{FF2B5EF4-FFF2-40B4-BE49-F238E27FC236}">
                      <a16:creationId xmlns:a16="http://schemas.microsoft.com/office/drawing/2014/main" id="{7D4D1630-8FEB-9543-B2BD-2BDFE6FBD3E7}"/>
                    </a:ext>
                  </a:extLst>
                </p:cNvPr>
                <p:cNvPicPr/>
                <p:nvPr/>
              </p:nvPicPr>
              <p:blipFill>
                <a:blip r:embed="rId253"/>
                <a:stretch>
                  <a:fillRect/>
                </a:stretch>
              </p:blipFill>
              <p:spPr>
                <a:xfrm>
                  <a:off x="9548302" y="1067653"/>
                  <a:ext cx="4593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07" name="Ink 106">
                  <a:extLst>
                    <a:ext uri="{FF2B5EF4-FFF2-40B4-BE49-F238E27FC236}">
                      <a16:creationId xmlns:a16="http://schemas.microsoft.com/office/drawing/2014/main" id="{E39095FB-C910-F4E9-0A5E-AA46E9E70F80}"/>
                    </a:ext>
                  </a:extLst>
                </p14:cNvPr>
                <p14:cNvContentPartPr/>
                <p14:nvPr/>
              </p14:nvContentPartPr>
              <p14:xfrm>
                <a:off x="10037542" y="1070893"/>
                <a:ext cx="236520" cy="137520"/>
              </p14:xfrm>
            </p:contentPart>
          </mc:Choice>
          <mc:Fallback xmlns="">
            <p:pic>
              <p:nvPicPr>
                <p:cNvPr id="107" name="Ink 106">
                  <a:extLst>
                    <a:ext uri="{FF2B5EF4-FFF2-40B4-BE49-F238E27FC236}">
                      <a16:creationId xmlns:a16="http://schemas.microsoft.com/office/drawing/2014/main" id="{E39095FB-C910-F4E9-0A5E-AA46E9E70F80}"/>
                    </a:ext>
                  </a:extLst>
                </p:cNvPr>
                <p:cNvPicPr/>
                <p:nvPr/>
              </p:nvPicPr>
              <p:blipFill>
                <a:blip r:embed="rId255"/>
                <a:stretch>
                  <a:fillRect/>
                </a:stretch>
              </p:blipFill>
              <p:spPr>
                <a:xfrm>
                  <a:off x="10031422" y="1064773"/>
                  <a:ext cx="2487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08" name="Ink 107">
                  <a:extLst>
                    <a:ext uri="{FF2B5EF4-FFF2-40B4-BE49-F238E27FC236}">
                      <a16:creationId xmlns:a16="http://schemas.microsoft.com/office/drawing/2014/main" id="{92F27DC0-5690-6B04-BE3E-F8DABB24C464}"/>
                    </a:ext>
                  </a:extLst>
                </p14:cNvPr>
                <p14:cNvContentPartPr/>
                <p14:nvPr/>
              </p14:nvContentPartPr>
              <p14:xfrm>
                <a:off x="10286662" y="1033093"/>
                <a:ext cx="230040" cy="154800"/>
              </p14:xfrm>
            </p:contentPart>
          </mc:Choice>
          <mc:Fallback xmlns="">
            <p:pic>
              <p:nvPicPr>
                <p:cNvPr id="108" name="Ink 107">
                  <a:extLst>
                    <a:ext uri="{FF2B5EF4-FFF2-40B4-BE49-F238E27FC236}">
                      <a16:creationId xmlns:a16="http://schemas.microsoft.com/office/drawing/2014/main" id="{92F27DC0-5690-6B04-BE3E-F8DABB24C464}"/>
                    </a:ext>
                  </a:extLst>
                </p:cNvPr>
                <p:cNvPicPr/>
                <p:nvPr/>
              </p:nvPicPr>
              <p:blipFill>
                <a:blip r:embed="rId257"/>
                <a:stretch>
                  <a:fillRect/>
                </a:stretch>
              </p:blipFill>
              <p:spPr>
                <a:xfrm>
                  <a:off x="10280542" y="1026973"/>
                  <a:ext cx="2422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09" name="Ink 108">
                  <a:extLst>
                    <a:ext uri="{FF2B5EF4-FFF2-40B4-BE49-F238E27FC236}">
                      <a16:creationId xmlns:a16="http://schemas.microsoft.com/office/drawing/2014/main" id="{86FF8090-E0F6-2A95-E724-E5640EAA9A11}"/>
                    </a:ext>
                  </a:extLst>
                </p14:cNvPr>
                <p14:cNvContentPartPr/>
                <p14:nvPr/>
              </p14:nvContentPartPr>
              <p14:xfrm>
                <a:off x="10574662" y="1029853"/>
                <a:ext cx="383400" cy="133920"/>
              </p14:xfrm>
            </p:contentPart>
          </mc:Choice>
          <mc:Fallback xmlns="">
            <p:pic>
              <p:nvPicPr>
                <p:cNvPr id="109" name="Ink 108">
                  <a:extLst>
                    <a:ext uri="{FF2B5EF4-FFF2-40B4-BE49-F238E27FC236}">
                      <a16:creationId xmlns:a16="http://schemas.microsoft.com/office/drawing/2014/main" id="{86FF8090-E0F6-2A95-E724-E5640EAA9A11}"/>
                    </a:ext>
                  </a:extLst>
                </p:cNvPr>
                <p:cNvPicPr/>
                <p:nvPr/>
              </p:nvPicPr>
              <p:blipFill>
                <a:blip r:embed="rId259"/>
                <a:stretch>
                  <a:fillRect/>
                </a:stretch>
              </p:blipFill>
              <p:spPr>
                <a:xfrm>
                  <a:off x="10568542" y="1023733"/>
                  <a:ext cx="395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10" name="Ink 109">
                  <a:extLst>
                    <a:ext uri="{FF2B5EF4-FFF2-40B4-BE49-F238E27FC236}">
                      <a16:creationId xmlns:a16="http://schemas.microsoft.com/office/drawing/2014/main" id="{5CEE9479-7467-2E22-F54E-6A56A21FCC9E}"/>
                    </a:ext>
                  </a:extLst>
                </p14:cNvPr>
                <p14:cNvContentPartPr/>
                <p14:nvPr/>
              </p14:nvContentPartPr>
              <p14:xfrm>
                <a:off x="10981822" y="1043893"/>
                <a:ext cx="3960" cy="33480"/>
              </p14:xfrm>
            </p:contentPart>
          </mc:Choice>
          <mc:Fallback xmlns="">
            <p:pic>
              <p:nvPicPr>
                <p:cNvPr id="110" name="Ink 109">
                  <a:extLst>
                    <a:ext uri="{FF2B5EF4-FFF2-40B4-BE49-F238E27FC236}">
                      <a16:creationId xmlns:a16="http://schemas.microsoft.com/office/drawing/2014/main" id="{5CEE9479-7467-2E22-F54E-6A56A21FCC9E}"/>
                    </a:ext>
                  </a:extLst>
                </p:cNvPr>
                <p:cNvPicPr/>
                <p:nvPr/>
              </p:nvPicPr>
              <p:blipFill>
                <a:blip r:embed="rId261"/>
                <a:stretch>
                  <a:fillRect/>
                </a:stretch>
              </p:blipFill>
              <p:spPr>
                <a:xfrm>
                  <a:off x="10975702" y="1037773"/>
                  <a:ext cx="162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11" name="Ink 110">
                  <a:extLst>
                    <a:ext uri="{FF2B5EF4-FFF2-40B4-BE49-F238E27FC236}">
                      <a16:creationId xmlns:a16="http://schemas.microsoft.com/office/drawing/2014/main" id="{4196B079-634C-F448-0B02-3AEA57F669B0}"/>
                    </a:ext>
                  </a:extLst>
                </p14:cNvPr>
                <p14:cNvContentPartPr/>
                <p14:nvPr/>
              </p14:nvContentPartPr>
              <p14:xfrm>
                <a:off x="10894342" y="1028773"/>
                <a:ext cx="263880" cy="122400"/>
              </p14:xfrm>
            </p:contentPart>
          </mc:Choice>
          <mc:Fallback xmlns="">
            <p:pic>
              <p:nvPicPr>
                <p:cNvPr id="111" name="Ink 110">
                  <a:extLst>
                    <a:ext uri="{FF2B5EF4-FFF2-40B4-BE49-F238E27FC236}">
                      <a16:creationId xmlns:a16="http://schemas.microsoft.com/office/drawing/2014/main" id="{4196B079-634C-F448-0B02-3AEA57F669B0}"/>
                    </a:ext>
                  </a:extLst>
                </p:cNvPr>
                <p:cNvPicPr/>
                <p:nvPr/>
              </p:nvPicPr>
              <p:blipFill>
                <a:blip r:embed="rId263"/>
                <a:stretch>
                  <a:fillRect/>
                </a:stretch>
              </p:blipFill>
              <p:spPr>
                <a:xfrm>
                  <a:off x="10888222" y="1022653"/>
                  <a:ext cx="2761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12" name="Ink 111">
                  <a:extLst>
                    <a:ext uri="{FF2B5EF4-FFF2-40B4-BE49-F238E27FC236}">
                      <a16:creationId xmlns:a16="http://schemas.microsoft.com/office/drawing/2014/main" id="{63DA88DD-850E-5F83-1148-99096F314138}"/>
                    </a:ext>
                  </a:extLst>
                </p14:cNvPr>
                <p14:cNvContentPartPr/>
                <p14:nvPr/>
              </p14:nvContentPartPr>
              <p14:xfrm>
                <a:off x="11111422" y="914293"/>
                <a:ext cx="566280" cy="257040"/>
              </p14:xfrm>
            </p:contentPart>
          </mc:Choice>
          <mc:Fallback xmlns="">
            <p:pic>
              <p:nvPicPr>
                <p:cNvPr id="112" name="Ink 111">
                  <a:extLst>
                    <a:ext uri="{FF2B5EF4-FFF2-40B4-BE49-F238E27FC236}">
                      <a16:creationId xmlns:a16="http://schemas.microsoft.com/office/drawing/2014/main" id="{63DA88DD-850E-5F83-1148-99096F314138}"/>
                    </a:ext>
                  </a:extLst>
                </p:cNvPr>
                <p:cNvPicPr/>
                <p:nvPr/>
              </p:nvPicPr>
              <p:blipFill>
                <a:blip r:embed="rId265"/>
                <a:stretch>
                  <a:fillRect/>
                </a:stretch>
              </p:blipFill>
              <p:spPr>
                <a:xfrm>
                  <a:off x="11105302" y="908173"/>
                  <a:ext cx="57852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14" name="Ink 113">
                  <a:extLst>
                    <a:ext uri="{FF2B5EF4-FFF2-40B4-BE49-F238E27FC236}">
                      <a16:creationId xmlns:a16="http://schemas.microsoft.com/office/drawing/2014/main" id="{A17F214E-7112-A9C2-6F25-830A6B535124}"/>
                    </a:ext>
                  </a:extLst>
                </p14:cNvPr>
                <p14:cNvContentPartPr/>
                <p14:nvPr/>
              </p14:nvContentPartPr>
              <p14:xfrm>
                <a:off x="3874342" y="1565173"/>
                <a:ext cx="298080" cy="226440"/>
              </p14:xfrm>
            </p:contentPart>
          </mc:Choice>
          <mc:Fallback xmlns="">
            <p:pic>
              <p:nvPicPr>
                <p:cNvPr id="114" name="Ink 113">
                  <a:extLst>
                    <a:ext uri="{FF2B5EF4-FFF2-40B4-BE49-F238E27FC236}">
                      <a16:creationId xmlns:a16="http://schemas.microsoft.com/office/drawing/2014/main" id="{A17F214E-7112-A9C2-6F25-830A6B535124}"/>
                    </a:ext>
                  </a:extLst>
                </p:cNvPr>
                <p:cNvPicPr/>
                <p:nvPr/>
              </p:nvPicPr>
              <p:blipFill>
                <a:blip r:embed="rId267"/>
                <a:stretch>
                  <a:fillRect/>
                </a:stretch>
              </p:blipFill>
              <p:spPr>
                <a:xfrm>
                  <a:off x="3868222" y="1559053"/>
                  <a:ext cx="3103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15" name="Ink 114">
                  <a:extLst>
                    <a:ext uri="{FF2B5EF4-FFF2-40B4-BE49-F238E27FC236}">
                      <a16:creationId xmlns:a16="http://schemas.microsoft.com/office/drawing/2014/main" id="{8316CF0C-D583-2DAE-C60D-D4FBB6EA35BF}"/>
                    </a:ext>
                  </a:extLst>
                </p14:cNvPr>
                <p14:cNvContentPartPr/>
                <p14:nvPr/>
              </p14:nvContentPartPr>
              <p14:xfrm>
                <a:off x="3658702" y="1607653"/>
                <a:ext cx="47880" cy="195120"/>
              </p14:xfrm>
            </p:contentPart>
          </mc:Choice>
          <mc:Fallback xmlns="">
            <p:pic>
              <p:nvPicPr>
                <p:cNvPr id="115" name="Ink 114">
                  <a:extLst>
                    <a:ext uri="{FF2B5EF4-FFF2-40B4-BE49-F238E27FC236}">
                      <a16:creationId xmlns:a16="http://schemas.microsoft.com/office/drawing/2014/main" id="{8316CF0C-D583-2DAE-C60D-D4FBB6EA35BF}"/>
                    </a:ext>
                  </a:extLst>
                </p:cNvPr>
                <p:cNvPicPr/>
                <p:nvPr/>
              </p:nvPicPr>
              <p:blipFill>
                <a:blip r:embed="rId269"/>
                <a:stretch>
                  <a:fillRect/>
                </a:stretch>
              </p:blipFill>
              <p:spPr>
                <a:xfrm>
                  <a:off x="3652582" y="1601533"/>
                  <a:ext cx="60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16" name="Ink 115">
                  <a:extLst>
                    <a:ext uri="{FF2B5EF4-FFF2-40B4-BE49-F238E27FC236}">
                      <a16:creationId xmlns:a16="http://schemas.microsoft.com/office/drawing/2014/main" id="{FF78EF21-FC0C-FEA0-BBA6-B06DF9756016}"/>
                    </a:ext>
                  </a:extLst>
                </p14:cNvPr>
                <p14:cNvContentPartPr/>
                <p14:nvPr/>
              </p14:nvContentPartPr>
              <p14:xfrm>
                <a:off x="4352782" y="1608373"/>
                <a:ext cx="326160" cy="211320"/>
              </p14:xfrm>
            </p:contentPart>
          </mc:Choice>
          <mc:Fallback xmlns="">
            <p:pic>
              <p:nvPicPr>
                <p:cNvPr id="116" name="Ink 115">
                  <a:extLst>
                    <a:ext uri="{FF2B5EF4-FFF2-40B4-BE49-F238E27FC236}">
                      <a16:creationId xmlns:a16="http://schemas.microsoft.com/office/drawing/2014/main" id="{FF78EF21-FC0C-FEA0-BBA6-B06DF9756016}"/>
                    </a:ext>
                  </a:extLst>
                </p:cNvPr>
                <p:cNvPicPr/>
                <p:nvPr/>
              </p:nvPicPr>
              <p:blipFill>
                <a:blip r:embed="rId271"/>
                <a:stretch>
                  <a:fillRect/>
                </a:stretch>
              </p:blipFill>
              <p:spPr>
                <a:xfrm>
                  <a:off x="4346662" y="1602253"/>
                  <a:ext cx="3384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17" name="Ink 116">
                  <a:extLst>
                    <a:ext uri="{FF2B5EF4-FFF2-40B4-BE49-F238E27FC236}">
                      <a16:creationId xmlns:a16="http://schemas.microsoft.com/office/drawing/2014/main" id="{DAC8D085-9586-04D2-AC47-0A9290D90B20}"/>
                    </a:ext>
                  </a:extLst>
                </p14:cNvPr>
                <p14:cNvContentPartPr/>
                <p14:nvPr/>
              </p14:nvContentPartPr>
              <p14:xfrm>
                <a:off x="5071702" y="1593253"/>
                <a:ext cx="331920" cy="172440"/>
              </p14:xfrm>
            </p:contentPart>
          </mc:Choice>
          <mc:Fallback xmlns="">
            <p:pic>
              <p:nvPicPr>
                <p:cNvPr id="117" name="Ink 116">
                  <a:extLst>
                    <a:ext uri="{FF2B5EF4-FFF2-40B4-BE49-F238E27FC236}">
                      <a16:creationId xmlns:a16="http://schemas.microsoft.com/office/drawing/2014/main" id="{DAC8D085-9586-04D2-AC47-0A9290D90B20}"/>
                    </a:ext>
                  </a:extLst>
                </p:cNvPr>
                <p:cNvPicPr/>
                <p:nvPr/>
              </p:nvPicPr>
              <p:blipFill>
                <a:blip r:embed="rId273"/>
                <a:stretch>
                  <a:fillRect/>
                </a:stretch>
              </p:blipFill>
              <p:spPr>
                <a:xfrm>
                  <a:off x="5065582" y="1587133"/>
                  <a:ext cx="34416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18" name="Ink 117">
                  <a:extLst>
                    <a:ext uri="{FF2B5EF4-FFF2-40B4-BE49-F238E27FC236}">
                      <a16:creationId xmlns:a16="http://schemas.microsoft.com/office/drawing/2014/main" id="{AAD83324-6D12-5EF7-279D-E8E05B15CB7E}"/>
                    </a:ext>
                  </a:extLst>
                </p14:cNvPr>
                <p14:cNvContentPartPr/>
                <p14:nvPr/>
              </p14:nvContentPartPr>
              <p14:xfrm>
                <a:off x="5349622" y="1630333"/>
                <a:ext cx="195480" cy="110880"/>
              </p14:xfrm>
            </p:contentPart>
          </mc:Choice>
          <mc:Fallback xmlns="">
            <p:pic>
              <p:nvPicPr>
                <p:cNvPr id="118" name="Ink 117">
                  <a:extLst>
                    <a:ext uri="{FF2B5EF4-FFF2-40B4-BE49-F238E27FC236}">
                      <a16:creationId xmlns:a16="http://schemas.microsoft.com/office/drawing/2014/main" id="{AAD83324-6D12-5EF7-279D-E8E05B15CB7E}"/>
                    </a:ext>
                  </a:extLst>
                </p:cNvPr>
                <p:cNvPicPr/>
                <p:nvPr/>
              </p:nvPicPr>
              <p:blipFill>
                <a:blip r:embed="rId275"/>
                <a:stretch>
                  <a:fillRect/>
                </a:stretch>
              </p:blipFill>
              <p:spPr>
                <a:xfrm>
                  <a:off x="5343502" y="1624213"/>
                  <a:ext cx="20772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19" name="Ink 118">
                  <a:extLst>
                    <a:ext uri="{FF2B5EF4-FFF2-40B4-BE49-F238E27FC236}">
                      <a16:creationId xmlns:a16="http://schemas.microsoft.com/office/drawing/2014/main" id="{AEC5B7A7-1AC9-DD39-DE38-F2FA64605C4B}"/>
                    </a:ext>
                  </a:extLst>
                </p14:cNvPr>
                <p14:cNvContentPartPr/>
                <p14:nvPr/>
              </p14:nvContentPartPr>
              <p14:xfrm>
                <a:off x="5635462" y="1524133"/>
                <a:ext cx="169200" cy="213480"/>
              </p14:xfrm>
            </p:contentPart>
          </mc:Choice>
          <mc:Fallback xmlns="">
            <p:pic>
              <p:nvPicPr>
                <p:cNvPr id="119" name="Ink 118">
                  <a:extLst>
                    <a:ext uri="{FF2B5EF4-FFF2-40B4-BE49-F238E27FC236}">
                      <a16:creationId xmlns:a16="http://schemas.microsoft.com/office/drawing/2014/main" id="{AEC5B7A7-1AC9-DD39-DE38-F2FA64605C4B}"/>
                    </a:ext>
                  </a:extLst>
                </p:cNvPr>
                <p:cNvPicPr/>
                <p:nvPr/>
              </p:nvPicPr>
              <p:blipFill>
                <a:blip r:embed="rId277"/>
                <a:stretch>
                  <a:fillRect/>
                </a:stretch>
              </p:blipFill>
              <p:spPr>
                <a:xfrm>
                  <a:off x="5629342" y="1518013"/>
                  <a:ext cx="181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20" name="Ink 119">
                  <a:extLst>
                    <a:ext uri="{FF2B5EF4-FFF2-40B4-BE49-F238E27FC236}">
                      <a16:creationId xmlns:a16="http://schemas.microsoft.com/office/drawing/2014/main" id="{0537560B-03F5-67D8-0E01-9C756CEA99D2}"/>
                    </a:ext>
                  </a:extLst>
                </p14:cNvPr>
                <p14:cNvContentPartPr/>
                <p14:nvPr/>
              </p14:nvContentPartPr>
              <p14:xfrm>
                <a:off x="5603422" y="1625293"/>
                <a:ext cx="268920" cy="55440"/>
              </p14:xfrm>
            </p:contentPart>
          </mc:Choice>
          <mc:Fallback xmlns="">
            <p:pic>
              <p:nvPicPr>
                <p:cNvPr id="120" name="Ink 119">
                  <a:extLst>
                    <a:ext uri="{FF2B5EF4-FFF2-40B4-BE49-F238E27FC236}">
                      <a16:creationId xmlns:a16="http://schemas.microsoft.com/office/drawing/2014/main" id="{0537560B-03F5-67D8-0E01-9C756CEA99D2}"/>
                    </a:ext>
                  </a:extLst>
                </p:cNvPr>
                <p:cNvPicPr/>
                <p:nvPr/>
              </p:nvPicPr>
              <p:blipFill>
                <a:blip r:embed="rId279"/>
                <a:stretch>
                  <a:fillRect/>
                </a:stretch>
              </p:blipFill>
              <p:spPr>
                <a:xfrm>
                  <a:off x="5597302" y="1619173"/>
                  <a:ext cx="2811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21" name="Ink 120">
                  <a:extLst>
                    <a:ext uri="{FF2B5EF4-FFF2-40B4-BE49-F238E27FC236}">
                      <a16:creationId xmlns:a16="http://schemas.microsoft.com/office/drawing/2014/main" id="{DBB8CF00-B709-D696-5EF0-9B67E9BE2124}"/>
                    </a:ext>
                  </a:extLst>
                </p14:cNvPr>
                <p14:cNvContentPartPr/>
                <p14:nvPr/>
              </p14:nvContentPartPr>
              <p14:xfrm>
                <a:off x="5855062" y="1598293"/>
                <a:ext cx="320040" cy="118800"/>
              </p14:xfrm>
            </p:contentPart>
          </mc:Choice>
          <mc:Fallback xmlns="">
            <p:pic>
              <p:nvPicPr>
                <p:cNvPr id="121" name="Ink 120">
                  <a:extLst>
                    <a:ext uri="{FF2B5EF4-FFF2-40B4-BE49-F238E27FC236}">
                      <a16:creationId xmlns:a16="http://schemas.microsoft.com/office/drawing/2014/main" id="{DBB8CF00-B709-D696-5EF0-9B67E9BE2124}"/>
                    </a:ext>
                  </a:extLst>
                </p:cNvPr>
                <p:cNvPicPr/>
                <p:nvPr/>
              </p:nvPicPr>
              <p:blipFill>
                <a:blip r:embed="rId281"/>
                <a:stretch>
                  <a:fillRect/>
                </a:stretch>
              </p:blipFill>
              <p:spPr>
                <a:xfrm>
                  <a:off x="5848942" y="1592173"/>
                  <a:ext cx="3322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24" name="Ink 123">
                  <a:extLst>
                    <a:ext uri="{FF2B5EF4-FFF2-40B4-BE49-F238E27FC236}">
                      <a16:creationId xmlns:a16="http://schemas.microsoft.com/office/drawing/2014/main" id="{E50ED371-ED55-2C08-D2CA-54BBD4A76D4C}"/>
                    </a:ext>
                  </a:extLst>
                </p14:cNvPr>
                <p14:cNvContentPartPr/>
                <p14:nvPr/>
              </p14:nvContentPartPr>
              <p14:xfrm>
                <a:off x="5837782" y="1498213"/>
                <a:ext cx="124920" cy="210240"/>
              </p14:xfrm>
            </p:contentPart>
          </mc:Choice>
          <mc:Fallback xmlns="">
            <p:pic>
              <p:nvPicPr>
                <p:cNvPr id="124" name="Ink 123">
                  <a:extLst>
                    <a:ext uri="{FF2B5EF4-FFF2-40B4-BE49-F238E27FC236}">
                      <a16:creationId xmlns:a16="http://schemas.microsoft.com/office/drawing/2014/main" id="{E50ED371-ED55-2C08-D2CA-54BBD4A76D4C}"/>
                    </a:ext>
                  </a:extLst>
                </p:cNvPr>
                <p:cNvPicPr/>
                <p:nvPr/>
              </p:nvPicPr>
              <p:blipFill>
                <a:blip r:embed="rId283"/>
                <a:stretch>
                  <a:fillRect/>
                </a:stretch>
              </p:blipFill>
              <p:spPr>
                <a:xfrm>
                  <a:off x="5831662" y="1492093"/>
                  <a:ext cx="1371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25" name="Ink 124">
                  <a:extLst>
                    <a:ext uri="{FF2B5EF4-FFF2-40B4-BE49-F238E27FC236}">
                      <a16:creationId xmlns:a16="http://schemas.microsoft.com/office/drawing/2014/main" id="{568B151D-EAE9-D5D5-B040-E87F5D919639}"/>
                    </a:ext>
                  </a:extLst>
                </p14:cNvPr>
                <p14:cNvContentPartPr/>
                <p14:nvPr/>
              </p14:nvContentPartPr>
              <p14:xfrm>
                <a:off x="5828062" y="1539253"/>
                <a:ext cx="222480" cy="68400"/>
              </p14:xfrm>
            </p:contentPart>
          </mc:Choice>
          <mc:Fallback xmlns="">
            <p:pic>
              <p:nvPicPr>
                <p:cNvPr id="125" name="Ink 124">
                  <a:extLst>
                    <a:ext uri="{FF2B5EF4-FFF2-40B4-BE49-F238E27FC236}">
                      <a16:creationId xmlns:a16="http://schemas.microsoft.com/office/drawing/2014/main" id="{568B151D-EAE9-D5D5-B040-E87F5D919639}"/>
                    </a:ext>
                  </a:extLst>
                </p:cNvPr>
                <p:cNvPicPr/>
                <p:nvPr/>
              </p:nvPicPr>
              <p:blipFill>
                <a:blip r:embed="rId285"/>
                <a:stretch>
                  <a:fillRect/>
                </a:stretch>
              </p:blipFill>
              <p:spPr>
                <a:xfrm>
                  <a:off x="5821942" y="1533133"/>
                  <a:ext cx="234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27" name="Ink 126">
                  <a:extLst>
                    <a:ext uri="{FF2B5EF4-FFF2-40B4-BE49-F238E27FC236}">
                      <a16:creationId xmlns:a16="http://schemas.microsoft.com/office/drawing/2014/main" id="{396711D2-5D0A-7EBA-BF23-8687082CD951}"/>
                    </a:ext>
                  </a:extLst>
                </p14:cNvPr>
                <p14:cNvContentPartPr/>
                <p14:nvPr/>
              </p14:nvContentPartPr>
              <p14:xfrm>
                <a:off x="6154942" y="1549333"/>
                <a:ext cx="264240" cy="155160"/>
              </p14:xfrm>
            </p:contentPart>
          </mc:Choice>
          <mc:Fallback xmlns="">
            <p:pic>
              <p:nvPicPr>
                <p:cNvPr id="127" name="Ink 126">
                  <a:extLst>
                    <a:ext uri="{FF2B5EF4-FFF2-40B4-BE49-F238E27FC236}">
                      <a16:creationId xmlns:a16="http://schemas.microsoft.com/office/drawing/2014/main" id="{396711D2-5D0A-7EBA-BF23-8687082CD951}"/>
                    </a:ext>
                  </a:extLst>
                </p:cNvPr>
                <p:cNvPicPr/>
                <p:nvPr/>
              </p:nvPicPr>
              <p:blipFill>
                <a:blip r:embed="rId287"/>
                <a:stretch>
                  <a:fillRect/>
                </a:stretch>
              </p:blipFill>
              <p:spPr>
                <a:xfrm>
                  <a:off x="6148822" y="1543213"/>
                  <a:ext cx="2764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28" name="Ink 127">
                  <a:extLst>
                    <a:ext uri="{FF2B5EF4-FFF2-40B4-BE49-F238E27FC236}">
                      <a16:creationId xmlns:a16="http://schemas.microsoft.com/office/drawing/2014/main" id="{AEDF0238-ED12-85AE-1808-EE62FA39B275}"/>
                    </a:ext>
                  </a:extLst>
                </p14:cNvPr>
                <p14:cNvContentPartPr/>
                <p14:nvPr/>
              </p14:nvContentPartPr>
              <p14:xfrm>
                <a:off x="6433222" y="1462213"/>
                <a:ext cx="237600" cy="241920"/>
              </p14:xfrm>
            </p:contentPart>
          </mc:Choice>
          <mc:Fallback xmlns="">
            <p:pic>
              <p:nvPicPr>
                <p:cNvPr id="128" name="Ink 127">
                  <a:extLst>
                    <a:ext uri="{FF2B5EF4-FFF2-40B4-BE49-F238E27FC236}">
                      <a16:creationId xmlns:a16="http://schemas.microsoft.com/office/drawing/2014/main" id="{AEDF0238-ED12-85AE-1808-EE62FA39B275}"/>
                    </a:ext>
                  </a:extLst>
                </p:cNvPr>
                <p:cNvPicPr/>
                <p:nvPr/>
              </p:nvPicPr>
              <p:blipFill>
                <a:blip r:embed="rId289"/>
                <a:stretch>
                  <a:fillRect/>
                </a:stretch>
              </p:blipFill>
              <p:spPr>
                <a:xfrm>
                  <a:off x="6427102" y="1456093"/>
                  <a:ext cx="2498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29" name="Ink 128">
                  <a:extLst>
                    <a:ext uri="{FF2B5EF4-FFF2-40B4-BE49-F238E27FC236}">
                      <a16:creationId xmlns:a16="http://schemas.microsoft.com/office/drawing/2014/main" id="{2E8D2662-3E44-3B2C-2DEC-95F9713D4F1B}"/>
                    </a:ext>
                  </a:extLst>
                </p14:cNvPr>
                <p14:cNvContentPartPr/>
                <p14:nvPr/>
              </p14:nvContentPartPr>
              <p14:xfrm>
                <a:off x="6490822" y="1541053"/>
                <a:ext cx="453240" cy="303480"/>
              </p14:xfrm>
            </p:contentPart>
          </mc:Choice>
          <mc:Fallback xmlns="">
            <p:pic>
              <p:nvPicPr>
                <p:cNvPr id="129" name="Ink 128">
                  <a:extLst>
                    <a:ext uri="{FF2B5EF4-FFF2-40B4-BE49-F238E27FC236}">
                      <a16:creationId xmlns:a16="http://schemas.microsoft.com/office/drawing/2014/main" id="{2E8D2662-3E44-3B2C-2DEC-95F9713D4F1B}"/>
                    </a:ext>
                  </a:extLst>
                </p:cNvPr>
                <p:cNvPicPr/>
                <p:nvPr/>
              </p:nvPicPr>
              <p:blipFill>
                <a:blip r:embed="rId291"/>
                <a:stretch>
                  <a:fillRect/>
                </a:stretch>
              </p:blipFill>
              <p:spPr>
                <a:xfrm>
                  <a:off x="6484702" y="1534933"/>
                  <a:ext cx="46548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30" name="Ink 129">
                  <a:extLst>
                    <a:ext uri="{FF2B5EF4-FFF2-40B4-BE49-F238E27FC236}">
                      <a16:creationId xmlns:a16="http://schemas.microsoft.com/office/drawing/2014/main" id="{ED0412E9-A7C0-9690-7F0C-5511BCCB2F7F}"/>
                    </a:ext>
                  </a:extLst>
                </p14:cNvPr>
                <p14:cNvContentPartPr/>
                <p14:nvPr/>
              </p14:nvContentPartPr>
              <p14:xfrm>
                <a:off x="7055662" y="1499653"/>
                <a:ext cx="164160" cy="207000"/>
              </p14:xfrm>
            </p:contentPart>
          </mc:Choice>
          <mc:Fallback xmlns="">
            <p:pic>
              <p:nvPicPr>
                <p:cNvPr id="130" name="Ink 129">
                  <a:extLst>
                    <a:ext uri="{FF2B5EF4-FFF2-40B4-BE49-F238E27FC236}">
                      <a16:creationId xmlns:a16="http://schemas.microsoft.com/office/drawing/2014/main" id="{ED0412E9-A7C0-9690-7F0C-5511BCCB2F7F}"/>
                    </a:ext>
                  </a:extLst>
                </p:cNvPr>
                <p:cNvPicPr/>
                <p:nvPr/>
              </p:nvPicPr>
              <p:blipFill>
                <a:blip r:embed="rId293"/>
                <a:stretch>
                  <a:fillRect/>
                </a:stretch>
              </p:blipFill>
              <p:spPr>
                <a:xfrm>
                  <a:off x="7049542" y="1493533"/>
                  <a:ext cx="1764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31" name="Ink 130">
                  <a:extLst>
                    <a:ext uri="{FF2B5EF4-FFF2-40B4-BE49-F238E27FC236}">
                      <a16:creationId xmlns:a16="http://schemas.microsoft.com/office/drawing/2014/main" id="{0ACFF696-109D-42D9-86E5-606062D1D03C}"/>
                    </a:ext>
                  </a:extLst>
                </p14:cNvPr>
                <p14:cNvContentPartPr/>
                <p14:nvPr/>
              </p14:nvContentPartPr>
              <p14:xfrm>
                <a:off x="7104262" y="1556173"/>
                <a:ext cx="360" cy="360"/>
              </p14:xfrm>
            </p:contentPart>
          </mc:Choice>
          <mc:Fallback xmlns="">
            <p:pic>
              <p:nvPicPr>
                <p:cNvPr id="131" name="Ink 130">
                  <a:extLst>
                    <a:ext uri="{FF2B5EF4-FFF2-40B4-BE49-F238E27FC236}">
                      <a16:creationId xmlns:a16="http://schemas.microsoft.com/office/drawing/2014/main" id="{0ACFF696-109D-42D9-86E5-606062D1D03C}"/>
                    </a:ext>
                  </a:extLst>
                </p:cNvPr>
                <p:cNvPicPr/>
                <p:nvPr/>
              </p:nvPicPr>
              <p:blipFill>
                <a:blip r:embed="rId105"/>
                <a:stretch>
                  <a:fillRect/>
                </a:stretch>
              </p:blipFill>
              <p:spPr>
                <a:xfrm>
                  <a:off x="7098142" y="15500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32" name="Ink 131">
                  <a:extLst>
                    <a:ext uri="{FF2B5EF4-FFF2-40B4-BE49-F238E27FC236}">
                      <a16:creationId xmlns:a16="http://schemas.microsoft.com/office/drawing/2014/main" id="{BAA68D70-FE5B-157F-D26E-D3EE387FD313}"/>
                    </a:ext>
                  </a:extLst>
                </p14:cNvPr>
                <p14:cNvContentPartPr/>
                <p14:nvPr/>
              </p14:nvContentPartPr>
              <p14:xfrm>
                <a:off x="7026142" y="1556173"/>
                <a:ext cx="288360" cy="65880"/>
              </p14:xfrm>
            </p:contentPart>
          </mc:Choice>
          <mc:Fallback xmlns="">
            <p:pic>
              <p:nvPicPr>
                <p:cNvPr id="132" name="Ink 131">
                  <a:extLst>
                    <a:ext uri="{FF2B5EF4-FFF2-40B4-BE49-F238E27FC236}">
                      <a16:creationId xmlns:a16="http://schemas.microsoft.com/office/drawing/2014/main" id="{BAA68D70-FE5B-157F-D26E-D3EE387FD313}"/>
                    </a:ext>
                  </a:extLst>
                </p:cNvPr>
                <p:cNvPicPr/>
                <p:nvPr/>
              </p:nvPicPr>
              <p:blipFill>
                <a:blip r:embed="rId296"/>
                <a:stretch>
                  <a:fillRect/>
                </a:stretch>
              </p:blipFill>
              <p:spPr>
                <a:xfrm>
                  <a:off x="7020022" y="1550053"/>
                  <a:ext cx="3006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33" name="Ink 132">
                  <a:extLst>
                    <a:ext uri="{FF2B5EF4-FFF2-40B4-BE49-F238E27FC236}">
                      <a16:creationId xmlns:a16="http://schemas.microsoft.com/office/drawing/2014/main" id="{15699D18-888E-3A0F-1C82-0724F0C81E1D}"/>
                    </a:ext>
                  </a:extLst>
                </p14:cNvPr>
                <p14:cNvContentPartPr/>
                <p14:nvPr/>
              </p14:nvContentPartPr>
              <p14:xfrm>
                <a:off x="7223782" y="1537813"/>
                <a:ext cx="273960" cy="147960"/>
              </p14:xfrm>
            </p:contentPart>
          </mc:Choice>
          <mc:Fallback xmlns="">
            <p:pic>
              <p:nvPicPr>
                <p:cNvPr id="133" name="Ink 132">
                  <a:extLst>
                    <a:ext uri="{FF2B5EF4-FFF2-40B4-BE49-F238E27FC236}">
                      <a16:creationId xmlns:a16="http://schemas.microsoft.com/office/drawing/2014/main" id="{15699D18-888E-3A0F-1C82-0724F0C81E1D}"/>
                    </a:ext>
                  </a:extLst>
                </p:cNvPr>
                <p:cNvPicPr/>
                <p:nvPr/>
              </p:nvPicPr>
              <p:blipFill>
                <a:blip r:embed="rId298"/>
                <a:stretch>
                  <a:fillRect/>
                </a:stretch>
              </p:blipFill>
              <p:spPr>
                <a:xfrm>
                  <a:off x="7217662" y="1531693"/>
                  <a:ext cx="2862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34" name="Ink 133">
                  <a:extLst>
                    <a:ext uri="{FF2B5EF4-FFF2-40B4-BE49-F238E27FC236}">
                      <a16:creationId xmlns:a16="http://schemas.microsoft.com/office/drawing/2014/main" id="{414E2F97-FA20-108C-2A29-7E187698F86D}"/>
                    </a:ext>
                  </a:extLst>
                </p14:cNvPr>
                <p14:cNvContentPartPr/>
                <p14:nvPr/>
              </p14:nvContentPartPr>
              <p14:xfrm>
                <a:off x="7394782" y="1493533"/>
                <a:ext cx="285120" cy="163080"/>
              </p14:xfrm>
            </p:contentPart>
          </mc:Choice>
          <mc:Fallback xmlns="">
            <p:pic>
              <p:nvPicPr>
                <p:cNvPr id="134" name="Ink 133">
                  <a:extLst>
                    <a:ext uri="{FF2B5EF4-FFF2-40B4-BE49-F238E27FC236}">
                      <a16:creationId xmlns:a16="http://schemas.microsoft.com/office/drawing/2014/main" id="{414E2F97-FA20-108C-2A29-7E187698F86D}"/>
                    </a:ext>
                  </a:extLst>
                </p:cNvPr>
                <p:cNvPicPr/>
                <p:nvPr/>
              </p:nvPicPr>
              <p:blipFill>
                <a:blip r:embed="rId300"/>
                <a:stretch>
                  <a:fillRect/>
                </a:stretch>
              </p:blipFill>
              <p:spPr>
                <a:xfrm>
                  <a:off x="7388662" y="1487413"/>
                  <a:ext cx="2973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35" name="Ink 134">
                  <a:extLst>
                    <a:ext uri="{FF2B5EF4-FFF2-40B4-BE49-F238E27FC236}">
                      <a16:creationId xmlns:a16="http://schemas.microsoft.com/office/drawing/2014/main" id="{F94A4705-28BA-0A70-3467-6752F3BA9C9B}"/>
                    </a:ext>
                  </a:extLst>
                </p14:cNvPr>
                <p14:cNvContentPartPr/>
                <p14:nvPr/>
              </p14:nvContentPartPr>
              <p14:xfrm>
                <a:off x="7726702" y="1668853"/>
                <a:ext cx="22320" cy="2880"/>
              </p14:xfrm>
            </p:contentPart>
          </mc:Choice>
          <mc:Fallback xmlns="">
            <p:pic>
              <p:nvPicPr>
                <p:cNvPr id="135" name="Ink 134">
                  <a:extLst>
                    <a:ext uri="{FF2B5EF4-FFF2-40B4-BE49-F238E27FC236}">
                      <a16:creationId xmlns:a16="http://schemas.microsoft.com/office/drawing/2014/main" id="{F94A4705-28BA-0A70-3467-6752F3BA9C9B}"/>
                    </a:ext>
                  </a:extLst>
                </p:cNvPr>
                <p:cNvPicPr/>
                <p:nvPr/>
              </p:nvPicPr>
              <p:blipFill>
                <a:blip r:embed="rId302"/>
                <a:stretch>
                  <a:fillRect/>
                </a:stretch>
              </p:blipFill>
              <p:spPr>
                <a:xfrm>
                  <a:off x="7720582" y="1662733"/>
                  <a:ext cx="3456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59" name="Ink 158">
                  <a:extLst>
                    <a:ext uri="{FF2B5EF4-FFF2-40B4-BE49-F238E27FC236}">
                      <a16:creationId xmlns:a16="http://schemas.microsoft.com/office/drawing/2014/main" id="{B39FBC3B-8A61-0788-59C2-B023B5D71F8C}"/>
                    </a:ext>
                  </a:extLst>
                </p14:cNvPr>
                <p14:cNvContentPartPr/>
                <p14:nvPr/>
              </p14:nvContentPartPr>
              <p14:xfrm>
                <a:off x="3119422" y="2225773"/>
                <a:ext cx="554400" cy="60840"/>
              </p14:xfrm>
            </p:contentPart>
          </mc:Choice>
          <mc:Fallback xmlns="">
            <p:pic>
              <p:nvPicPr>
                <p:cNvPr id="159" name="Ink 158">
                  <a:extLst>
                    <a:ext uri="{FF2B5EF4-FFF2-40B4-BE49-F238E27FC236}">
                      <a16:creationId xmlns:a16="http://schemas.microsoft.com/office/drawing/2014/main" id="{B39FBC3B-8A61-0788-59C2-B023B5D71F8C}"/>
                    </a:ext>
                  </a:extLst>
                </p:cNvPr>
                <p:cNvPicPr/>
                <p:nvPr/>
              </p:nvPicPr>
              <p:blipFill>
                <a:blip r:embed="rId304"/>
                <a:stretch>
                  <a:fillRect/>
                </a:stretch>
              </p:blipFill>
              <p:spPr>
                <a:xfrm>
                  <a:off x="3113302" y="2219653"/>
                  <a:ext cx="56664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60" name="Ink 159">
                  <a:extLst>
                    <a:ext uri="{FF2B5EF4-FFF2-40B4-BE49-F238E27FC236}">
                      <a16:creationId xmlns:a16="http://schemas.microsoft.com/office/drawing/2014/main" id="{6392FD1C-FEC4-36D7-A97B-D946658DA9A4}"/>
                    </a:ext>
                  </a:extLst>
                </p14:cNvPr>
                <p14:cNvContentPartPr/>
                <p14:nvPr/>
              </p14:nvContentPartPr>
              <p14:xfrm>
                <a:off x="3412102" y="2142973"/>
                <a:ext cx="275400" cy="216720"/>
              </p14:xfrm>
            </p:contentPart>
          </mc:Choice>
          <mc:Fallback xmlns="">
            <p:pic>
              <p:nvPicPr>
                <p:cNvPr id="160" name="Ink 159">
                  <a:extLst>
                    <a:ext uri="{FF2B5EF4-FFF2-40B4-BE49-F238E27FC236}">
                      <a16:creationId xmlns:a16="http://schemas.microsoft.com/office/drawing/2014/main" id="{6392FD1C-FEC4-36D7-A97B-D946658DA9A4}"/>
                    </a:ext>
                  </a:extLst>
                </p:cNvPr>
                <p:cNvPicPr/>
                <p:nvPr/>
              </p:nvPicPr>
              <p:blipFill>
                <a:blip r:embed="rId306"/>
                <a:stretch>
                  <a:fillRect/>
                </a:stretch>
              </p:blipFill>
              <p:spPr>
                <a:xfrm>
                  <a:off x="3405982" y="2136853"/>
                  <a:ext cx="287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62" name="Ink 161">
                  <a:extLst>
                    <a:ext uri="{FF2B5EF4-FFF2-40B4-BE49-F238E27FC236}">
                      <a16:creationId xmlns:a16="http://schemas.microsoft.com/office/drawing/2014/main" id="{C85C521C-85B2-B536-1391-953AC7B92852}"/>
                    </a:ext>
                  </a:extLst>
                </p14:cNvPr>
                <p14:cNvContentPartPr/>
                <p14:nvPr/>
              </p14:nvContentPartPr>
              <p14:xfrm>
                <a:off x="3975862" y="2104093"/>
                <a:ext cx="254160" cy="192240"/>
              </p14:xfrm>
            </p:contentPart>
          </mc:Choice>
          <mc:Fallback xmlns="">
            <p:pic>
              <p:nvPicPr>
                <p:cNvPr id="162" name="Ink 161">
                  <a:extLst>
                    <a:ext uri="{FF2B5EF4-FFF2-40B4-BE49-F238E27FC236}">
                      <a16:creationId xmlns:a16="http://schemas.microsoft.com/office/drawing/2014/main" id="{C85C521C-85B2-B536-1391-953AC7B92852}"/>
                    </a:ext>
                  </a:extLst>
                </p:cNvPr>
                <p:cNvPicPr/>
                <p:nvPr/>
              </p:nvPicPr>
              <p:blipFill>
                <a:blip r:embed="rId308"/>
                <a:stretch>
                  <a:fillRect/>
                </a:stretch>
              </p:blipFill>
              <p:spPr>
                <a:xfrm>
                  <a:off x="3969742" y="2097973"/>
                  <a:ext cx="2664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63" name="Ink 162">
                  <a:extLst>
                    <a:ext uri="{FF2B5EF4-FFF2-40B4-BE49-F238E27FC236}">
                      <a16:creationId xmlns:a16="http://schemas.microsoft.com/office/drawing/2014/main" id="{CD1318AB-7953-A16F-F671-A9D23D058649}"/>
                    </a:ext>
                  </a:extLst>
                </p14:cNvPr>
                <p14:cNvContentPartPr/>
                <p14:nvPr/>
              </p14:nvContentPartPr>
              <p14:xfrm>
                <a:off x="4234342" y="2101573"/>
                <a:ext cx="261720" cy="154800"/>
              </p14:xfrm>
            </p:contentPart>
          </mc:Choice>
          <mc:Fallback xmlns="">
            <p:pic>
              <p:nvPicPr>
                <p:cNvPr id="163" name="Ink 162">
                  <a:extLst>
                    <a:ext uri="{FF2B5EF4-FFF2-40B4-BE49-F238E27FC236}">
                      <a16:creationId xmlns:a16="http://schemas.microsoft.com/office/drawing/2014/main" id="{CD1318AB-7953-A16F-F671-A9D23D058649}"/>
                    </a:ext>
                  </a:extLst>
                </p:cNvPr>
                <p:cNvPicPr/>
                <p:nvPr/>
              </p:nvPicPr>
              <p:blipFill>
                <a:blip r:embed="rId310"/>
                <a:stretch>
                  <a:fillRect/>
                </a:stretch>
              </p:blipFill>
              <p:spPr>
                <a:xfrm>
                  <a:off x="4228222" y="2095453"/>
                  <a:ext cx="2739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64" name="Ink 163">
                  <a:extLst>
                    <a:ext uri="{FF2B5EF4-FFF2-40B4-BE49-F238E27FC236}">
                      <a16:creationId xmlns:a16="http://schemas.microsoft.com/office/drawing/2014/main" id="{197AAEB0-0D7B-AD7E-65B2-7DC36DEA223E}"/>
                    </a:ext>
                  </a:extLst>
                </p14:cNvPr>
                <p14:cNvContentPartPr/>
                <p14:nvPr/>
              </p14:nvContentPartPr>
              <p14:xfrm>
                <a:off x="4576342" y="1984213"/>
                <a:ext cx="39240" cy="248760"/>
              </p14:xfrm>
            </p:contentPart>
          </mc:Choice>
          <mc:Fallback xmlns="">
            <p:pic>
              <p:nvPicPr>
                <p:cNvPr id="164" name="Ink 163">
                  <a:extLst>
                    <a:ext uri="{FF2B5EF4-FFF2-40B4-BE49-F238E27FC236}">
                      <a16:creationId xmlns:a16="http://schemas.microsoft.com/office/drawing/2014/main" id="{197AAEB0-0D7B-AD7E-65B2-7DC36DEA223E}"/>
                    </a:ext>
                  </a:extLst>
                </p:cNvPr>
                <p:cNvPicPr/>
                <p:nvPr/>
              </p:nvPicPr>
              <p:blipFill>
                <a:blip r:embed="rId312"/>
                <a:stretch>
                  <a:fillRect/>
                </a:stretch>
              </p:blipFill>
              <p:spPr>
                <a:xfrm>
                  <a:off x="4570222" y="1978093"/>
                  <a:ext cx="514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65" name="Ink 164">
                  <a:extLst>
                    <a:ext uri="{FF2B5EF4-FFF2-40B4-BE49-F238E27FC236}">
                      <a16:creationId xmlns:a16="http://schemas.microsoft.com/office/drawing/2014/main" id="{BC3B8682-CB57-CD5B-7DA0-43CE7C195C32}"/>
                    </a:ext>
                  </a:extLst>
                </p14:cNvPr>
                <p14:cNvContentPartPr/>
                <p14:nvPr/>
              </p14:nvContentPartPr>
              <p14:xfrm>
                <a:off x="4517662" y="2091133"/>
                <a:ext cx="241920" cy="51840"/>
              </p14:xfrm>
            </p:contentPart>
          </mc:Choice>
          <mc:Fallback xmlns="">
            <p:pic>
              <p:nvPicPr>
                <p:cNvPr id="165" name="Ink 164">
                  <a:extLst>
                    <a:ext uri="{FF2B5EF4-FFF2-40B4-BE49-F238E27FC236}">
                      <a16:creationId xmlns:a16="http://schemas.microsoft.com/office/drawing/2014/main" id="{BC3B8682-CB57-CD5B-7DA0-43CE7C195C32}"/>
                    </a:ext>
                  </a:extLst>
                </p:cNvPr>
                <p:cNvPicPr/>
                <p:nvPr/>
              </p:nvPicPr>
              <p:blipFill>
                <a:blip r:embed="rId314"/>
                <a:stretch>
                  <a:fillRect/>
                </a:stretch>
              </p:blipFill>
              <p:spPr>
                <a:xfrm>
                  <a:off x="4511542" y="2085013"/>
                  <a:ext cx="2541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66" name="Ink 165">
                  <a:extLst>
                    <a:ext uri="{FF2B5EF4-FFF2-40B4-BE49-F238E27FC236}">
                      <a16:creationId xmlns:a16="http://schemas.microsoft.com/office/drawing/2014/main" id="{69C703E9-DED7-7BFC-17D6-29E4900E4C94}"/>
                    </a:ext>
                  </a:extLst>
                </p14:cNvPr>
                <p14:cNvContentPartPr/>
                <p14:nvPr/>
              </p14:nvContentPartPr>
              <p14:xfrm>
                <a:off x="4668862" y="2097613"/>
                <a:ext cx="336960" cy="126000"/>
              </p14:xfrm>
            </p:contentPart>
          </mc:Choice>
          <mc:Fallback xmlns="">
            <p:pic>
              <p:nvPicPr>
                <p:cNvPr id="166" name="Ink 165">
                  <a:extLst>
                    <a:ext uri="{FF2B5EF4-FFF2-40B4-BE49-F238E27FC236}">
                      <a16:creationId xmlns:a16="http://schemas.microsoft.com/office/drawing/2014/main" id="{69C703E9-DED7-7BFC-17D6-29E4900E4C94}"/>
                    </a:ext>
                  </a:extLst>
                </p:cNvPr>
                <p:cNvPicPr/>
                <p:nvPr/>
              </p:nvPicPr>
              <p:blipFill>
                <a:blip r:embed="rId316"/>
                <a:stretch>
                  <a:fillRect/>
                </a:stretch>
              </p:blipFill>
              <p:spPr>
                <a:xfrm>
                  <a:off x="4662742" y="2091493"/>
                  <a:ext cx="3492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67" name="Ink 166">
                  <a:extLst>
                    <a:ext uri="{FF2B5EF4-FFF2-40B4-BE49-F238E27FC236}">
                      <a16:creationId xmlns:a16="http://schemas.microsoft.com/office/drawing/2014/main" id="{E131F0F9-D8A6-03E7-5549-90C4B38B14D2}"/>
                    </a:ext>
                  </a:extLst>
                </p14:cNvPr>
                <p14:cNvContentPartPr/>
                <p14:nvPr/>
              </p14:nvContentPartPr>
              <p14:xfrm>
                <a:off x="5481382" y="2142613"/>
                <a:ext cx="54000" cy="5400"/>
              </p14:xfrm>
            </p:contentPart>
          </mc:Choice>
          <mc:Fallback xmlns="">
            <p:pic>
              <p:nvPicPr>
                <p:cNvPr id="167" name="Ink 166">
                  <a:extLst>
                    <a:ext uri="{FF2B5EF4-FFF2-40B4-BE49-F238E27FC236}">
                      <a16:creationId xmlns:a16="http://schemas.microsoft.com/office/drawing/2014/main" id="{E131F0F9-D8A6-03E7-5549-90C4B38B14D2}"/>
                    </a:ext>
                  </a:extLst>
                </p:cNvPr>
                <p:cNvPicPr/>
                <p:nvPr/>
              </p:nvPicPr>
              <p:blipFill>
                <a:blip r:embed="rId318"/>
                <a:stretch>
                  <a:fillRect/>
                </a:stretch>
              </p:blipFill>
              <p:spPr>
                <a:xfrm>
                  <a:off x="5475262" y="2136493"/>
                  <a:ext cx="6624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68" name="Ink 167">
                  <a:extLst>
                    <a:ext uri="{FF2B5EF4-FFF2-40B4-BE49-F238E27FC236}">
                      <a16:creationId xmlns:a16="http://schemas.microsoft.com/office/drawing/2014/main" id="{4F35C8D5-C4E3-138D-B1C4-CC4BB3A60463}"/>
                    </a:ext>
                  </a:extLst>
                </p14:cNvPr>
                <p14:cNvContentPartPr/>
                <p14:nvPr/>
              </p14:nvContentPartPr>
              <p14:xfrm>
                <a:off x="5523142" y="2146213"/>
                <a:ext cx="360" cy="360"/>
              </p14:xfrm>
            </p:contentPart>
          </mc:Choice>
          <mc:Fallback xmlns="">
            <p:pic>
              <p:nvPicPr>
                <p:cNvPr id="168" name="Ink 167">
                  <a:extLst>
                    <a:ext uri="{FF2B5EF4-FFF2-40B4-BE49-F238E27FC236}">
                      <a16:creationId xmlns:a16="http://schemas.microsoft.com/office/drawing/2014/main" id="{4F35C8D5-C4E3-138D-B1C4-CC4BB3A60463}"/>
                    </a:ext>
                  </a:extLst>
                </p:cNvPr>
                <p:cNvPicPr/>
                <p:nvPr/>
              </p:nvPicPr>
              <p:blipFill>
                <a:blip r:embed="rId105"/>
                <a:stretch>
                  <a:fillRect/>
                </a:stretch>
              </p:blipFill>
              <p:spPr>
                <a:xfrm>
                  <a:off x="5517022" y="21400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69" name="Ink 168">
                  <a:extLst>
                    <a:ext uri="{FF2B5EF4-FFF2-40B4-BE49-F238E27FC236}">
                      <a16:creationId xmlns:a16="http://schemas.microsoft.com/office/drawing/2014/main" id="{5FFBF365-29BA-B374-1859-116F441C6C3D}"/>
                    </a:ext>
                  </a:extLst>
                </p14:cNvPr>
                <p14:cNvContentPartPr/>
                <p14:nvPr/>
              </p14:nvContentPartPr>
              <p14:xfrm>
                <a:off x="5359342" y="1954693"/>
                <a:ext cx="437400" cy="256680"/>
              </p14:xfrm>
            </p:contentPart>
          </mc:Choice>
          <mc:Fallback xmlns="">
            <p:pic>
              <p:nvPicPr>
                <p:cNvPr id="169" name="Ink 168">
                  <a:extLst>
                    <a:ext uri="{FF2B5EF4-FFF2-40B4-BE49-F238E27FC236}">
                      <a16:creationId xmlns:a16="http://schemas.microsoft.com/office/drawing/2014/main" id="{5FFBF365-29BA-B374-1859-116F441C6C3D}"/>
                    </a:ext>
                  </a:extLst>
                </p:cNvPr>
                <p:cNvPicPr/>
                <p:nvPr/>
              </p:nvPicPr>
              <p:blipFill>
                <a:blip r:embed="rId321"/>
                <a:stretch>
                  <a:fillRect/>
                </a:stretch>
              </p:blipFill>
              <p:spPr>
                <a:xfrm>
                  <a:off x="5353222" y="1948573"/>
                  <a:ext cx="4496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70" name="Ink 169">
                  <a:extLst>
                    <a:ext uri="{FF2B5EF4-FFF2-40B4-BE49-F238E27FC236}">
                      <a16:creationId xmlns:a16="http://schemas.microsoft.com/office/drawing/2014/main" id="{F447AFED-DD78-EC55-2FF0-4EAB5DECB7F0}"/>
                    </a:ext>
                  </a:extLst>
                </p14:cNvPr>
                <p14:cNvContentPartPr/>
                <p14:nvPr/>
              </p14:nvContentPartPr>
              <p14:xfrm>
                <a:off x="5645182" y="2061613"/>
                <a:ext cx="312840" cy="38880"/>
              </p14:xfrm>
            </p:contentPart>
          </mc:Choice>
          <mc:Fallback xmlns="">
            <p:pic>
              <p:nvPicPr>
                <p:cNvPr id="170" name="Ink 169">
                  <a:extLst>
                    <a:ext uri="{FF2B5EF4-FFF2-40B4-BE49-F238E27FC236}">
                      <a16:creationId xmlns:a16="http://schemas.microsoft.com/office/drawing/2014/main" id="{F447AFED-DD78-EC55-2FF0-4EAB5DECB7F0}"/>
                    </a:ext>
                  </a:extLst>
                </p:cNvPr>
                <p:cNvPicPr/>
                <p:nvPr/>
              </p:nvPicPr>
              <p:blipFill>
                <a:blip r:embed="rId323"/>
                <a:stretch>
                  <a:fillRect/>
                </a:stretch>
              </p:blipFill>
              <p:spPr>
                <a:xfrm>
                  <a:off x="5639062" y="2055493"/>
                  <a:ext cx="3250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71" name="Ink 170">
                  <a:extLst>
                    <a:ext uri="{FF2B5EF4-FFF2-40B4-BE49-F238E27FC236}">
                      <a16:creationId xmlns:a16="http://schemas.microsoft.com/office/drawing/2014/main" id="{57BDF0A9-676F-F4B5-927E-C2125C68ADDC}"/>
                    </a:ext>
                  </a:extLst>
                </p14:cNvPr>
                <p14:cNvContentPartPr/>
                <p14:nvPr/>
              </p14:nvContentPartPr>
              <p14:xfrm>
                <a:off x="6213622" y="1964053"/>
                <a:ext cx="404280" cy="200880"/>
              </p14:xfrm>
            </p:contentPart>
          </mc:Choice>
          <mc:Fallback xmlns="">
            <p:pic>
              <p:nvPicPr>
                <p:cNvPr id="171" name="Ink 170">
                  <a:extLst>
                    <a:ext uri="{FF2B5EF4-FFF2-40B4-BE49-F238E27FC236}">
                      <a16:creationId xmlns:a16="http://schemas.microsoft.com/office/drawing/2014/main" id="{57BDF0A9-676F-F4B5-927E-C2125C68ADDC}"/>
                    </a:ext>
                  </a:extLst>
                </p:cNvPr>
                <p:cNvPicPr/>
                <p:nvPr/>
              </p:nvPicPr>
              <p:blipFill>
                <a:blip r:embed="rId325"/>
                <a:stretch>
                  <a:fillRect/>
                </a:stretch>
              </p:blipFill>
              <p:spPr>
                <a:xfrm>
                  <a:off x="6207502" y="1957933"/>
                  <a:ext cx="4165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72" name="Ink 171">
                  <a:extLst>
                    <a:ext uri="{FF2B5EF4-FFF2-40B4-BE49-F238E27FC236}">
                      <a16:creationId xmlns:a16="http://schemas.microsoft.com/office/drawing/2014/main" id="{5474ACF2-8CBA-90D4-6386-7B3EE1C58F4D}"/>
                    </a:ext>
                  </a:extLst>
                </p14:cNvPr>
                <p14:cNvContentPartPr/>
                <p14:nvPr/>
              </p14:nvContentPartPr>
              <p14:xfrm>
                <a:off x="6738142" y="1869013"/>
                <a:ext cx="454320" cy="262080"/>
              </p14:xfrm>
            </p:contentPart>
          </mc:Choice>
          <mc:Fallback xmlns="">
            <p:pic>
              <p:nvPicPr>
                <p:cNvPr id="172" name="Ink 171">
                  <a:extLst>
                    <a:ext uri="{FF2B5EF4-FFF2-40B4-BE49-F238E27FC236}">
                      <a16:creationId xmlns:a16="http://schemas.microsoft.com/office/drawing/2014/main" id="{5474ACF2-8CBA-90D4-6386-7B3EE1C58F4D}"/>
                    </a:ext>
                  </a:extLst>
                </p:cNvPr>
                <p:cNvPicPr/>
                <p:nvPr/>
              </p:nvPicPr>
              <p:blipFill>
                <a:blip r:embed="rId327"/>
                <a:stretch>
                  <a:fillRect/>
                </a:stretch>
              </p:blipFill>
              <p:spPr>
                <a:xfrm>
                  <a:off x="6732022" y="1862893"/>
                  <a:ext cx="4665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73" name="Ink 172">
                  <a:extLst>
                    <a:ext uri="{FF2B5EF4-FFF2-40B4-BE49-F238E27FC236}">
                      <a16:creationId xmlns:a16="http://schemas.microsoft.com/office/drawing/2014/main" id="{22602348-A18D-7A0E-EDDE-7D5EEF9763D5}"/>
                    </a:ext>
                  </a:extLst>
                </p14:cNvPr>
                <p14:cNvContentPartPr/>
                <p14:nvPr/>
              </p14:nvContentPartPr>
              <p14:xfrm>
                <a:off x="7140982" y="1838413"/>
                <a:ext cx="66240" cy="45360"/>
              </p14:xfrm>
            </p:contentPart>
          </mc:Choice>
          <mc:Fallback xmlns="">
            <p:pic>
              <p:nvPicPr>
                <p:cNvPr id="173" name="Ink 172">
                  <a:extLst>
                    <a:ext uri="{FF2B5EF4-FFF2-40B4-BE49-F238E27FC236}">
                      <a16:creationId xmlns:a16="http://schemas.microsoft.com/office/drawing/2014/main" id="{22602348-A18D-7A0E-EDDE-7D5EEF9763D5}"/>
                    </a:ext>
                  </a:extLst>
                </p:cNvPr>
                <p:cNvPicPr/>
                <p:nvPr/>
              </p:nvPicPr>
              <p:blipFill>
                <a:blip r:embed="rId329"/>
                <a:stretch>
                  <a:fillRect/>
                </a:stretch>
              </p:blipFill>
              <p:spPr>
                <a:xfrm>
                  <a:off x="7134862" y="1832293"/>
                  <a:ext cx="784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74" name="Ink 173">
                  <a:extLst>
                    <a:ext uri="{FF2B5EF4-FFF2-40B4-BE49-F238E27FC236}">
                      <a16:creationId xmlns:a16="http://schemas.microsoft.com/office/drawing/2014/main" id="{AD0AA05B-9F94-0B42-621D-F375CC4F550F}"/>
                    </a:ext>
                  </a:extLst>
                </p14:cNvPr>
                <p14:cNvContentPartPr/>
                <p14:nvPr/>
              </p14:nvContentPartPr>
              <p14:xfrm>
                <a:off x="7238182" y="1973773"/>
                <a:ext cx="249480" cy="115200"/>
              </p14:xfrm>
            </p:contentPart>
          </mc:Choice>
          <mc:Fallback xmlns="">
            <p:pic>
              <p:nvPicPr>
                <p:cNvPr id="174" name="Ink 173">
                  <a:extLst>
                    <a:ext uri="{FF2B5EF4-FFF2-40B4-BE49-F238E27FC236}">
                      <a16:creationId xmlns:a16="http://schemas.microsoft.com/office/drawing/2014/main" id="{AD0AA05B-9F94-0B42-621D-F375CC4F550F}"/>
                    </a:ext>
                  </a:extLst>
                </p:cNvPr>
                <p:cNvPicPr/>
                <p:nvPr/>
              </p:nvPicPr>
              <p:blipFill>
                <a:blip r:embed="rId331"/>
                <a:stretch>
                  <a:fillRect/>
                </a:stretch>
              </p:blipFill>
              <p:spPr>
                <a:xfrm>
                  <a:off x="7232062" y="1967653"/>
                  <a:ext cx="261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75" name="Ink 174">
                  <a:extLst>
                    <a:ext uri="{FF2B5EF4-FFF2-40B4-BE49-F238E27FC236}">
                      <a16:creationId xmlns:a16="http://schemas.microsoft.com/office/drawing/2014/main" id="{0DFEEE4B-3E12-D8EB-D94A-5235D087C359}"/>
                    </a:ext>
                  </a:extLst>
                </p14:cNvPr>
                <p14:cNvContentPartPr/>
                <p14:nvPr/>
              </p14:nvContentPartPr>
              <p14:xfrm>
                <a:off x="7504582" y="1789093"/>
                <a:ext cx="259200" cy="333000"/>
              </p14:xfrm>
            </p:contentPart>
          </mc:Choice>
          <mc:Fallback xmlns="">
            <p:pic>
              <p:nvPicPr>
                <p:cNvPr id="175" name="Ink 174">
                  <a:extLst>
                    <a:ext uri="{FF2B5EF4-FFF2-40B4-BE49-F238E27FC236}">
                      <a16:creationId xmlns:a16="http://schemas.microsoft.com/office/drawing/2014/main" id="{0DFEEE4B-3E12-D8EB-D94A-5235D087C359}"/>
                    </a:ext>
                  </a:extLst>
                </p:cNvPr>
                <p:cNvPicPr/>
                <p:nvPr/>
              </p:nvPicPr>
              <p:blipFill>
                <a:blip r:embed="rId333"/>
                <a:stretch>
                  <a:fillRect/>
                </a:stretch>
              </p:blipFill>
              <p:spPr>
                <a:xfrm>
                  <a:off x="7498462" y="1782973"/>
                  <a:ext cx="27144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76" name="Ink 175">
                  <a:extLst>
                    <a:ext uri="{FF2B5EF4-FFF2-40B4-BE49-F238E27FC236}">
                      <a16:creationId xmlns:a16="http://schemas.microsoft.com/office/drawing/2014/main" id="{1617EB9E-0935-C8D2-C43C-E22A90C2C363}"/>
                    </a:ext>
                  </a:extLst>
                </p14:cNvPr>
                <p14:cNvContentPartPr/>
                <p14:nvPr/>
              </p14:nvContentPartPr>
              <p14:xfrm>
                <a:off x="8119462" y="1815733"/>
                <a:ext cx="68760" cy="260640"/>
              </p14:xfrm>
            </p:contentPart>
          </mc:Choice>
          <mc:Fallback xmlns="">
            <p:pic>
              <p:nvPicPr>
                <p:cNvPr id="176" name="Ink 175">
                  <a:extLst>
                    <a:ext uri="{FF2B5EF4-FFF2-40B4-BE49-F238E27FC236}">
                      <a16:creationId xmlns:a16="http://schemas.microsoft.com/office/drawing/2014/main" id="{1617EB9E-0935-C8D2-C43C-E22A90C2C363}"/>
                    </a:ext>
                  </a:extLst>
                </p:cNvPr>
                <p:cNvPicPr/>
                <p:nvPr/>
              </p:nvPicPr>
              <p:blipFill>
                <a:blip r:embed="rId335"/>
                <a:stretch>
                  <a:fillRect/>
                </a:stretch>
              </p:blipFill>
              <p:spPr>
                <a:xfrm>
                  <a:off x="8113342" y="1809613"/>
                  <a:ext cx="8100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77" name="Ink 176">
                  <a:extLst>
                    <a:ext uri="{FF2B5EF4-FFF2-40B4-BE49-F238E27FC236}">
                      <a16:creationId xmlns:a16="http://schemas.microsoft.com/office/drawing/2014/main" id="{6B8B9AD5-ECFA-E17F-4DC8-77DCECEED9E3}"/>
                    </a:ext>
                  </a:extLst>
                </p14:cNvPr>
                <p14:cNvContentPartPr/>
                <p14:nvPr/>
              </p14:nvContentPartPr>
              <p14:xfrm>
                <a:off x="8168422" y="1777573"/>
                <a:ext cx="402840" cy="228600"/>
              </p14:xfrm>
            </p:contentPart>
          </mc:Choice>
          <mc:Fallback xmlns="">
            <p:pic>
              <p:nvPicPr>
                <p:cNvPr id="177" name="Ink 176">
                  <a:extLst>
                    <a:ext uri="{FF2B5EF4-FFF2-40B4-BE49-F238E27FC236}">
                      <a16:creationId xmlns:a16="http://schemas.microsoft.com/office/drawing/2014/main" id="{6B8B9AD5-ECFA-E17F-4DC8-77DCECEED9E3}"/>
                    </a:ext>
                  </a:extLst>
                </p:cNvPr>
                <p:cNvPicPr/>
                <p:nvPr/>
              </p:nvPicPr>
              <p:blipFill>
                <a:blip r:embed="rId337"/>
                <a:stretch>
                  <a:fillRect/>
                </a:stretch>
              </p:blipFill>
              <p:spPr>
                <a:xfrm>
                  <a:off x="8162302" y="1771453"/>
                  <a:ext cx="4150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78" name="Ink 177">
                  <a:extLst>
                    <a:ext uri="{FF2B5EF4-FFF2-40B4-BE49-F238E27FC236}">
                      <a16:creationId xmlns:a16="http://schemas.microsoft.com/office/drawing/2014/main" id="{EE95B9E0-0B52-660E-5BFF-70D91A55FC58}"/>
                    </a:ext>
                  </a:extLst>
                </p14:cNvPr>
                <p14:cNvContentPartPr/>
                <p14:nvPr/>
              </p14:nvContentPartPr>
              <p14:xfrm>
                <a:off x="8610142" y="1861453"/>
                <a:ext cx="281160" cy="144360"/>
              </p14:xfrm>
            </p:contentPart>
          </mc:Choice>
          <mc:Fallback xmlns="">
            <p:pic>
              <p:nvPicPr>
                <p:cNvPr id="178" name="Ink 177">
                  <a:extLst>
                    <a:ext uri="{FF2B5EF4-FFF2-40B4-BE49-F238E27FC236}">
                      <a16:creationId xmlns:a16="http://schemas.microsoft.com/office/drawing/2014/main" id="{EE95B9E0-0B52-660E-5BFF-70D91A55FC58}"/>
                    </a:ext>
                  </a:extLst>
                </p:cNvPr>
                <p:cNvPicPr/>
                <p:nvPr/>
              </p:nvPicPr>
              <p:blipFill>
                <a:blip r:embed="rId339"/>
                <a:stretch>
                  <a:fillRect/>
                </a:stretch>
              </p:blipFill>
              <p:spPr>
                <a:xfrm>
                  <a:off x="8604022" y="1855333"/>
                  <a:ext cx="293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79" name="Ink 178">
                  <a:extLst>
                    <a:ext uri="{FF2B5EF4-FFF2-40B4-BE49-F238E27FC236}">
                      <a16:creationId xmlns:a16="http://schemas.microsoft.com/office/drawing/2014/main" id="{2F4FD25A-A4D9-5DB8-4005-19AC49D3A37C}"/>
                    </a:ext>
                  </a:extLst>
                </p14:cNvPr>
                <p14:cNvContentPartPr/>
                <p14:nvPr/>
              </p14:nvContentPartPr>
              <p14:xfrm>
                <a:off x="9010102" y="1808893"/>
                <a:ext cx="344880" cy="201960"/>
              </p14:xfrm>
            </p:contentPart>
          </mc:Choice>
          <mc:Fallback xmlns="">
            <p:pic>
              <p:nvPicPr>
                <p:cNvPr id="179" name="Ink 178">
                  <a:extLst>
                    <a:ext uri="{FF2B5EF4-FFF2-40B4-BE49-F238E27FC236}">
                      <a16:creationId xmlns:a16="http://schemas.microsoft.com/office/drawing/2014/main" id="{2F4FD25A-A4D9-5DB8-4005-19AC49D3A37C}"/>
                    </a:ext>
                  </a:extLst>
                </p:cNvPr>
                <p:cNvPicPr/>
                <p:nvPr/>
              </p:nvPicPr>
              <p:blipFill>
                <a:blip r:embed="rId341"/>
                <a:stretch>
                  <a:fillRect/>
                </a:stretch>
              </p:blipFill>
              <p:spPr>
                <a:xfrm>
                  <a:off x="9003982" y="1802773"/>
                  <a:ext cx="3571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80" name="Ink 179">
                  <a:extLst>
                    <a:ext uri="{FF2B5EF4-FFF2-40B4-BE49-F238E27FC236}">
                      <a16:creationId xmlns:a16="http://schemas.microsoft.com/office/drawing/2014/main" id="{353C1079-D279-2F63-CDDC-11AB5A6AB454}"/>
                    </a:ext>
                  </a:extLst>
                </p14:cNvPr>
                <p14:cNvContentPartPr/>
                <p14:nvPr/>
              </p14:nvContentPartPr>
              <p14:xfrm>
                <a:off x="9534982" y="1672093"/>
                <a:ext cx="393120" cy="303840"/>
              </p14:xfrm>
            </p:contentPart>
          </mc:Choice>
          <mc:Fallback xmlns="">
            <p:pic>
              <p:nvPicPr>
                <p:cNvPr id="180" name="Ink 179">
                  <a:extLst>
                    <a:ext uri="{FF2B5EF4-FFF2-40B4-BE49-F238E27FC236}">
                      <a16:creationId xmlns:a16="http://schemas.microsoft.com/office/drawing/2014/main" id="{353C1079-D279-2F63-CDDC-11AB5A6AB454}"/>
                    </a:ext>
                  </a:extLst>
                </p:cNvPr>
                <p:cNvPicPr/>
                <p:nvPr/>
              </p:nvPicPr>
              <p:blipFill>
                <a:blip r:embed="rId343"/>
                <a:stretch>
                  <a:fillRect/>
                </a:stretch>
              </p:blipFill>
              <p:spPr>
                <a:xfrm>
                  <a:off x="9528862" y="1665973"/>
                  <a:ext cx="4053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81" name="Ink 180">
                  <a:extLst>
                    <a:ext uri="{FF2B5EF4-FFF2-40B4-BE49-F238E27FC236}">
                      <a16:creationId xmlns:a16="http://schemas.microsoft.com/office/drawing/2014/main" id="{5BAC7E37-28CE-CCB6-9DDA-0A07C1FA1AA2}"/>
                    </a:ext>
                  </a:extLst>
                </p14:cNvPr>
                <p14:cNvContentPartPr/>
                <p14:nvPr/>
              </p14:nvContentPartPr>
              <p14:xfrm>
                <a:off x="9889582" y="1785853"/>
                <a:ext cx="421920" cy="146880"/>
              </p14:xfrm>
            </p:contentPart>
          </mc:Choice>
          <mc:Fallback xmlns="">
            <p:pic>
              <p:nvPicPr>
                <p:cNvPr id="181" name="Ink 180">
                  <a:extLst>
                    <a:ext uri="{FF2B5EF4-FFF2-40B4-BE49-F238E27FC236}">
                      <a16:creationId xmlns:a16="http://schemas.microsoft.com/office/drawing/2014/main" id="{5BAC7E37-28CE-CCB6-9DDA-0A07C1FA1AA2}"/>
                    </a:ext>
                  </a:extLst>
                </p:cNvPr>
                <p:cNvPicPr/>
                <p:nvPr/>
              </p:nvPicPr>
              <p:blipFill>
                <a:blip r:embed="rId345"/>
                <a:stretch>
                  <a:fillRect/>
                </a:stretch>
              </p:blipFill>
              <p:spPr>
                <a:xfrm>
                  <a:off x="9883462" y="1779733"/>
                  <a:ext cx="4341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82" name="Ink 181">
                  <a:extLst>
                    <a:ext uri="{FF2B5EF4-FFF2-40B4-BE49-F238E27FC236}">
                      <a16:creationId xmlns:a16="http://schemas.microsoft.com/office/drawing/2014/main" id="{EB1CB4C5-D806-F924-13F7-B0E719BF8CE9}"/>
                    </a:ext>
                  </a:extLst>
                </p14:cNvPr>
                <p14:cNvContentPartPr/>
                <p14:nvPr/>
              </p14:nvContentPartPr>
              <p14:xfrm>
                <a:off x="10337782" y="1618813"/>
                <a:ext cx="51840" cy="295560"/>
              </p14:xfrm>
            </p:contentPart>
          </mc:Choice>
          <mc:Fallback xmlns="">
            <p:pic>
              <p:nvPicPr>
                <p:cNvPr id="182" name="Ink 181">
                  <a:extLst>
                    <a:ext uri="{FF2B5EF4-FFF2-40B4-BE49-F238E27FC236}">
                      <a16:creationId xmlns:a16="http://schemas.microsoft.com/office/drawing/2014/main" id="{EB1CB4C5-D806-F924-13F7-B0E719BF8CE9}"/>
                    </a:ext>
                  </a:extLst>
                </p:cNvPr>
                <p:cNvPicPr/>
                <p:nvPr/>
              </p:nvPicPr>
              <p:blipFill>
                <a:blip r:embed="rId347"/>
                <a:stretch>
                  <a:fillRect/>
                </a:stretch>
              </p:blipFill>
              <p:spPr>
                <a:xfrm>
                  <a:off x="10331662" y="1612693"/>
                  <a:ext cx="640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83" name="Ink 182">
                  <a:extLst>
                    <a:ext uri="{FF2B5EF4-FFF2-40B4-BE49-F238E27FC236}">
                      <a16:creationId xmlns:a16="http://schemas.microsoft.com/office/drawing/2014/main" id="{2856AFB9-119F-5C0E-568D-D60AA1B0C867}"/>
                    </a:ext>
                  </a:extLst>
                </p14:cNvPr>
                <p14:cNvContentPartPr/>
                <p14:nvPr/>
              </p14:nvContentPartPr>
              <p14:xfrm>
                <a:off x="10271902" y="1807453"/>
                <a:ext cx="276120" cy="27360"/>
              </p14:xfrm>
            </p:contentPart>
          </mc:Choice>
          <mc:Fallback xmlns="">
            <p:pic>
              <p:nvPicPr>
                <p:cNvPr id="183" name="Ink 182">
                  <a:extLst>
                    <a:ext uri="{FF2B5EF4-FFF2-40B4-BE49-F238E27FC236}">
                      <a16:creationId xmlns:a16="http://schemas.microsoft.com/office/drawing/2014/main" id="{2856AFB9-119F-5C0E-568D-D60AA1B0C867}"/>
                    </a:ext>
                  </a:extLst>
                </p:cNvPr>
                <p:cNvPicPr/>
                <p:nvPr/>
              </p:nvPicPr>
              <p:blipFill>
                <a:blip r:embed="rId349"/>
                <a:stretch>
                  <a:fillRect/>
                </a:stretch>
              </p:blipFill>
              <p:spPr>
                <a:xfrm>
                  <a:off x="10265782" y="1801333"/>
                  <a:ext cx="2883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84" name="Ink 183">
                  <a:extLst>
                    <a:ext uri="{FF2B5EF4-FFF2-40B4-BE49-F238E27FC236}">
                      <a16:creationId xmlns:a16="http://schemas.microsoft.com/office/drawing/2014/main" id="{4E9752A4-871A-84B9-64EA-10D9C45869EC}"/>
                    </a:ext>
                  </a:extLst>
                </p14:cNvPr>
                <p14:cNvContentPartPr/>
                <p14:nvPr/>
              </p14:nvContentPartPr>
              <p14:xfrm>
                <a:off x="10503742" y="1743373"/>
                <a:ext cx="486000" cy="158760"/>
              </p14:xfrm>
            </p:contentPart>
          </mc:Choice>
          <mc:Fallback xmlns="">
            <p:pic>
              <p:nvPicPr>
                <p:cNvPr id="184" name="Ink 183">
                  <a:extLst>
                    <a:ext uri="{FF2B5EF4-FFF2-40B4-BE49-F238E27FC236}">
                      <a16:creationId xmlns:a16="http://schemas.microsoft.com/office/drawing/2014/main" id="{4E9752A4-871A-84B9-64EA-10D9C45869EC}"/>
                    </a:ext>
                  </a:extLst>
                </p:cNvPr>
                <p:cNvPicPr/>
                <p:nvPr/>
              </p:nvPicPr>
              <p:blipFill>
                <a:blip r:embed="rId351"/>
                <a:stretch>
                  <a:fillRect/>
                </a:stretch>
              </p:blipFill>
              <p:spPr>
                <a:xfrm>
                  <a:off x="10497622" y="1737253"/>
                  <a:ext cx="4982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85" name="Ink 184">
                  <a:extLst>
                    <a:ext uri="{FF2B5EF4-FFF2-40B4-BE49-F238E27FC236}">
                      <a16:creationId xmlns:a16="http://schemas.microsoft.com/office/drawing/2014/main" id="{EF65A57D-9F05-EB71-135F-13DBF47B625E}"/>
                    </a:ext>
                  </a:extLst>
                </p14:cNvPr>
                <p14:cNvContentPartPr/>
                <p14:nvPr/>
              </p14:nvContentPartPr>
              <p14:xfrm>
                <a:off x="11282062" y="1695853"/>
                <a:ext cx="29520" cy="155520"/>
              </p14:xfrm>
            </p:contentPart>
          </mc:Choice>
          <mc:Fallback xmlns="">
            <p:pic>
              <p:nvPicPr>
                <p:cNvPr id="185" name="Ink 184">
                  <a:extLst>
                    <a:ext uri="{FF2B5EF4-FFF2-40B4-BE49-F238E27FC236}">
                      <a16:creationId xmlns:a16="http://schemas.microsoft.com/office/drawing/2014/main" id="{EF65A57D-9F05-EB71-135F-13DBF47B625E}"/>
                    </a:ext>
                  </a:extLst>
                </p:cNvPr>
                <p:cNvPicPr/>
                <p:nvPr/>
              </p:nvPicPr>
              <p:blipFill>
                <a:blip r:embed="rId353"/>
                <a:stretch>
                  <a:fillRect/>
                </a:stretch>
              </p:blipFill>
              <p:spPr>
                <a:xfrm>
                  <a:off x="11275942" y="1689733"/>
                  <a:ext cx="417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86" name="Ink 185">
                  <a:extLst>
                    <a:ext uri="{FF2B5EF4-FFF2-40B4-BE49-F238E27FC236}">
                      <a16:creationId xmlns:a16="http://schemas.microsoft.com/office/drawing/2014/main" id="{861AC319-44CE-27B4-A052-31EBD8470C03}"/>
                    </a:ext>
                  </a:extLst>
                </p14:cNvPr>
                <p14:cNvContentPartPr/>
                <p14:nvPr/>
              </p14:nvContentPartPr>
              <p14:xfrm>
                <a:off x="11328502" y="1714573"/>
                <a:ext cx="289440" cy="169560"/>
              </p14:xfrm>
            </p:contentPart>
          </mc:Choice>
          <mc:Fallback xmlns="">
            <p:pic>
              <p:nvPicPr>
                <p:cNvPr id="186" name="Ink 185">
                  <a:extLst>
                    <a:ext uri="{FF2B5EF4-FFF2-40B4-BE49-F238E27FC236}">
                      <a16:creationId xmlns:a16="http://schemas.microsoft.com/office/drawing/2014/main" id="{861AC319-44CE-27B4-A052-31EBD8470C03}"/>
                    </a:ext>
                  </a:extLst>
                </p:cNvPr>
                <p:cNvPicPr/>
                <p:nvPr/>
              </p:nvPicPr>
              <p:blipFill>
                <a:blip r:embed="rId355"/>
                <a:stretch>
                  <a:fillRect/>
                </a:stretch>
              </p:blipFill>
              <p:spPr>
                <a:xfrm>
                  <a:off x="11322382" y="1708453"/>
                  <a:ext cx="301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87" name="Ink 186">
                  <a:extLst>
                    <a:ext uri="{FF2B5EF4-FFF2-40B4-BE49-F238E27FC236}">
                      <a16:creationId xmlns:a16="http://schemas.microsoft.com/office/drawing/2014/main" id="{FD548DDF-1D08-8C70-9099-B6510A49BAD3}"/>
                    </a:ext>
                  </a:extLst>
                </p14:cNvPr>
                <p14:cNvContentPartPr/>
                <p14:nvPr/>
              </p14:nvContentPartPr>
              <p14:xfrm>
                <a:off x="11311582" y="1566253"/>
                <a:ext cx="71280" cy="33840"/>
              </p14:xfrm>
            </p:contentPart>
          </mc:Choice>
          <mc:Fallback xmlns="">
            <p:pic>
              <p:nvPicPr>
                <p:cNvPr id="187" name="Ink 186">
                  <a:extLst>
                    <a:ext uri="{FF2B5EF4-FFF2-40B4-BE49-F238E27FC236}">
                      <a16:creationId xmlns:a16="http://schemas.microsoft.com/office/drawing/2014/main" id="{FD548DDF-1D08-8C70-9099-B6510A49BAD3}"/>
                    </a:ext>
                  </a:extLst>
                </p:cNvPr>
                <p:cNvPicPr/>
                <p:nvPr/>
              </p:nvPicPr>
              <p:blipFill>
                <a:blip r:embed="rId357"/>
                <a:stretch>
                  <a:fillRect/>
                </a:stretch>
              </p:blipFill>
              <p:spPr>
                <a:xfrm>
                  <a:off x="11305462" y="1560133"/>
                  <a:ext cx="83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91" name="Ink 190">
                  <a:extLst>
                    <a:ext uri="{FF2B5EF4-FFF2-40B4-BE49-F238E27FC236}">
                      <a16:creationId xmlns:a16="http://schemas.microsoft.com/office/drawing/2014/main" id="{064632ED-F3DB-C325-5468-713DCDC8F4CB}"/>
                    </a:ext>
                  </a:extLst>
                </p14:cNvPr>
                <p14:cNvContentPartPr/>
                <p14:nvPr/>
              </p14:nvContentPartPr>
              <p14:xfrm>
                <a:off x="3988102" y="2423773"/>
                <a:ext cx="627480" cy="340920"/>
              </p14:xfrm>
            </p:contentPart>
          </mc:Choice>
          <mc:Fallback xmlns="">
            <p:pic>
              <p:nvPicPr>
                <p:cNvPr id="191" name="Ink 190">
                  <a:extLst>
                    <a:ext uri="{FF2B5EF4-FFF2-40B4-BE49-F238E27FC236}">
                      <a16:creationId xmlns:a16="http://schemas.microsoft.com/office/drawing/2014/main" id="{064632ED-F3DB-C325-5468-713DCDC8F4CB}"/>
                    </a:ext>
                  </a:extLst>
                </p:cNvPr>
                <p:cNvPicPr/>
                <p:nvPr/>
              </p:nvPicPr>
              <p:blipFill>
                <a:blip r:embed="rId359"/>
                <a:stretch>
                  <a:fillRect/>
                </a:stretch>
              </p:blipFill>
              <p:spPr>
                <a:xfrm>
                  <a:off x="3981982" y="2417653"/>
                  <a:ext cx="6397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92" name="Ink 191">
                  <a:extLst>
                    <a:ext uri="{FF2B5EF4-FFF2-40B4-BE49-F238E27FC236}">
                      <a16:creationId xmlns:a16="http://schemas.microsoft.com/office/drawing/2014/main" id="{AB10900C-68F3-D8FE-7037-3CB06721E0C8}"/>
                    </a:ext>
                  </a:extLst>
                </p14:cNvPr>
                <p14:cNvContentPartPr/>
                <p14:nvPr/>
              </p14:nvContentPartPr>
              <p14:xfrm>
                <a:off x="4711342" y="2452933"/>
                <a:ext cx="227160" cy="165600"/>
              </p14:xfrm>
            </p:contentPart>
          </mc:Choice>
          <mc:Fallback xmlns="">
            <p:pic>
              <p:nvPicPr>
                <p:cNvPr id="192" name="Ink 191">
                  <a:extLst>
                    <a:ext uri="{FF2B5EF4-FFF2-40B4-BE49-F238E27FC236}">
                      <a16:creationId xmlns:a16="http://schemas.microsoft.com/office/drawing/2014/main" id="{AB10900C-68F3-D8FE-7037-3CB06721E0C8}"/>
                    </a:ext>
                  </a:extLst>
                </p:cNvPr>
                <p:cNvPicPr/>
                <p:nvPr/>
              </p:nvPicPr>
              <p:blipFill>
                <a:blip r:embed="rId361"/>
                <a:stretch>
                  <a:fillRect/>
                </a:stretch>
              </p:blipFill>
              <p:spPr>
                <a:xfrm>
                  <a:off x="4705222" y="2446813"/>
                  <a:ext cx="2394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93" name="Ink 192">
                  <a:extLst>
                    <a:ext uri="{FF2B5EF4-FFF2-40B4-BE49-F238E27FC236}">
                      <a16:creationId xmlns:a16="http://schemas.microsoft.com/office/drawing/2014/main" id="{A56485CF-64FF-1D23-24B2-33B01BC1DC24}"/>
                    </a:ext>
                  </a:extLst>
                </p14:cNvPr>
                <p14:cNvContentPartPr/>
                <p14:nvPr/>
              </p14:nvContentPartPr>
              <p14:xfrm>
                <a:off x="4937422" y="2438893"/>
                <a:ext cx="278640" cy="189720"/>
              </p14:xfrm>
            </p:contentPart>
          </mc:Choice>
          <mc:Fallback xmlns="">
            <p:pic>
              <p:nvPicPr>
                <p:cNvPr id="193" name="Ink 192">
                  <a:extLst>
                    <a:ext uri="{FF2B5EF4-FFF2-40B4-BE49-F238E27FC236}">
                      <a16:creationId xmlns:a16="http://schemas.microsoft.com/office/drawing/2014/main" id="{A56485CF-64FF-1D23-24B2-33B01BC1DC24}"/>
                    </a:ext>
                  </a:extLst>
                </p:cNvPr>
                <p:cNvPicPr/>
                <p:nvPr/>
              </p:nvPicPr>
              <p:blipFill>
                <a:blip r:embed="rId363"/>
                <a:stretch>
                  <a:fillRect/>
                </a:stretch>
              </p:blipFill>
              <p:spPr>
                <a:xfrm>
                  <a:off x="4931302" y="2432773"/>
                  <a:ext cx="2908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94" name="Ink 193">
                  <a:extLst>
                    <a:ext uri="{FF2B5EF4-FFF2-40B4-BE49-F238E27FC236}">
                      <a16:creationId xmlns:a16="http://schemas.microsoft.com/office/drawing/2014/main" id="{E950B02B-CF28-7FBB-CC7C-019285418240}"/>
                    </a:ext>
                  </a:extLst>
                </p14:cNvPr>
                <p14:cNvContentPartPr/>
                <p14:nvPr/>
              </p14:nvContentPartPr>
              <p14:xfrm>
                <a:off x="5247742" y="2434933"/>
                <a:ext cx="234360" cy="144720"/>
              </p14:xfrm>
            </p:contentPart>
          </mc:Choice>
          <mc:Fallback xmlns="">
            <p:pic>
              <p:nvPicPr>
                <p:cNvPr id="194" name="Ink 193">
                  <a:extLst>
                    <a:ext uri="{FF2B5EF4-FFF2-40B4-BE49-F238E27FC236}">
                      <a16:creationId xmlns:a16="http://schemas.microsoft.com/office/drawing/2014/main" id="{E950B02B-CF28-7FBB-CC7C-019285418240}"/>
                    </a:ext>
                  </a:extLst>
                </p:cNvPr>
                <p:cNvPicPr/>
                <p:nvPr/>
              </p:nvPicPr>
              <p:blipFill>
                <a:blip r:embed="rId365"/>
                <a:stretch>
                  <a:fillRect/>
                </a:stretch>
              </p:blipFill>
              <p:spPr>
                <a:xfrm>
                  <a:off x="5241622" y="2428813"/>
                  <a:ext cx="2466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95" name="Ink 194">
                  <a:extLst>
                    <a:ext uri="{FF2B5EF4-FFF2-40B4-BE49-F238E27FC236}">
                      <a16:creationId xmlns:a16="http://schemas.microsoft.com/office/drawing/2014/main" id="{ED1D48B8-DF41-6C86-9818-96517BBDB1E9}"/>
                    </a:ext>
                  </a:extLst>
                </p14:cNvPr>
                <p14:cNvContentPartPr/>
                <p14:nvPr/>
              </p14:nvContentPartPr>
              <p14:xfrm>
                <a:off x="5497942" y="2275813"/>
                <a:ext cx="500400" cy="286560"/>
              </p14:xfrm>
            </p:contentPart>
          </mc:Choice>
          <mc:Fallback xmlns="">
            <p:pic>
              <p:nvPicPr>
                <p:cNvPr id="195" name="Ink 194">
                  <a:extLst>
                    <a:ext uri="{FF2B5EF4-FFF2-40B4-BE49-F238E27FC236}">
                      <a16:creationId xmlns:a16="http://schemas.microsoft.com/office/drawing/2014/main" id="{ED1D48B8-DF41-6C86-9818-96517BBDB1E9}"/>
                    </a:ext>
                  </a:extLst>
                </p:cNvPr>
                <p:cNvPicPr/>
                <p:nvPr/>
              </p:nvPicPr>
              <p:blipFill>
                <a:blip r:embed="rId367"/>
                <a:stretch>
                  <a:fillRect/>
                </a:stretch>
              </p:blipFill>
              <p:spPr>
                <a:xfrm>
                  <a:off x="5491822" y="2269693"/>
                  <a:ext cx="5126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96" name="Ink 195">
                  <a:extLst>
                    <a:ext uri="{FF2B5EF4-FFF2-40B4-BE49-F238E27FC236}">
                      <a16:creationId xmlns:a16="http://schemas.microsoft.com/office/drawing/2014/main" id="{714073AB-6B22-129F-51AE-34DDDC25B3EC}"/>
                    </a:ext>
                  </a:extLst>
                </p14:cNvPr>
                <p14:cNvContentPartPr/>
                <p14:nvPr/>
              </p14:nvContentPartPr>
              <p14:xfrm>
                <a:off x="5833102" y="2404333"/>
                <a:ext cx="285840" cy="41400"/>
              </p14:xfrm>
            </p:contentPart>
          </mc:Choice>
          <mc:Fallback xmlns="">
            <p:pic>
              <p:nvPicPr>
                <p:cNvPr id="196" name="Ink 195">
                  <a:extLst>
                    <a:ext uri="{FF2B5EF4-FFF2-40B4-BE49-F238E27FC236}">
                      <a16:creationId xmlns:a16="http://schemas.microsoft.com/office/drawing/2014/main" id="{714073AB-6B22-129F-51AE-34DDDC25B3EC}"/>
                    </a:ext>
                  </a:extLst>
                </p:cNvPr>
                <p:cNvPicPr/>
                <p:nvPr/>
              </p:nvPicPr>
              <p:blipFill>
                <a:blip r:embed="rId369"/>
                <a:stretch>
                  <a:fillRect/>
                </a:stretch>
              </p:blipFill>
              <p:spPr>
                <a:xfrm>
                  <a:off x="5826982" y="2398213"/>
                  <a:ext cx="2980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197" name="Ink 196">
                  <a:extLst>
                    <a:ext uri="{FF2B5EF4-FFF2-40B4-BE49-F238E27FC236}">
                      <a16:creationId xmlns:a16="http://schemas.microsoft.com/office/drawing/2014/main" id="{8852EE58-7AB9-81BA-75D2-D4172B795973}"/>
                    </a:ext>
                  </a:extLst>
                </p14:cNvPr>
                <p14:cNvContentPartPr/>
                <p14:nvPr/>
              </p14:nvContentPartPr>
              <p14:xfrm>
                <a:off x="6128302" y="2386333"/>
                <a:ext cx="322560" cy="155880"/>
              </p14:xfrm>
            </p:contentPart>
          </mc:Choice>
          <mc:Fallback xmlns="">
            <p:pic>
              <p:nvPicPr>
                <p:cNvPr id="197" name="Ink 196">
                  <a:extLst>
                    <a:ext uri="{FF2B5EF4-FFF2-40B4-BE49-F238E27FC236}">
                      <a16:creationId xmlns:a16="http://schemas.microsoft.com/office/drawing/2014/main" id="{8852EE58-7AB9-81BA-75D2-D4172B795973}"/>
                    </a:ext>
                  </a:extLst>
                </p:cNvPr>
                <p:cNvPicPr/>
                <p:nvPr/>
              </p:nvPicPr>
              <p:blipFill>
                <a:blip r:embed="rId371"/>
                <a:stretch>
                  <a:fillRect/>
                </a:stretch>
              </p:blipFill>
              <p:spPr>
                <a:xfrm>
                  <a:off x="6122182" y="2380213"/>
                  <a:ext cx="3348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98" name="Ink 197">
                  <a:extLst>
                    <a:ext uri="{FF2B5EF4-FFF2-40B4-BE49-F238E27FC236}">
                      <a16:creationId xmlns:a16="http://schemas.microsoft.com/office/drawing/2014/main" id="{CBD7CA34-3B0C-C31E-1FAF-687CB376020E}"/>
                    </a:ext>
                  </a:extLst>
                </p14:cNvPr>
                <p14:cNvContentPartPr/>
                <p14:nvPr/>
              </p14:nvContentPartPr>
              <p14:xfrm>
                <a:off x="6360142" y="2174293"/>
                <a:ext cx="406080" cy="356760"/>
              </p14:xfrm>
            </p:contentPart>
          </mc:Choice>
          <mc:Fallback xmlns="">
            <p:pic>
              <p:nvPicPr>
                <p:cNvPr id="198" name="Ink 197">
                  <a:extLst>
                    <a:ext uri="{FF2B5EF4-FFF2-40B4-BE49-F238E27FC236}">
                      <a16:creationId xmlns:a16="http://schemas.microsoft.com/office/drawing/2014/main" id="{CBD7CA34-3B0C-C31E-1FAF-687CB376020E}"/>
                    </a:ext>
                  </a:extLst>
                </p:cNvPr>
                <p:cNvPicPr/>
                <p:nvPr/>
              </p:nvPicPr>
              <p:blipFill>
                <a:blip r:embed="rId373"/>
                <a:stretch>
                  <a:fillRect/>
                </a:stretch>
              </p:blipFill>
              <p:spPr>
                <a:xfrm>
                  <a:off x="6354022" y="2168173"/>
                  <a:ext cx="4183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07" name="Ink 206">
                  <a:extLst>
                    <a:ext uri="{FF2B5EF4-FFF2-40B4-BE49-F238E27FC236}">
                      <a16:creationId xmlns:a16="http://schemas.microsoft.com/office/drawing/2014/main" id="{A69771A0-B7BD-B283-1AEF-6A22FA6C6C9D}"/>
                    </a:ext>
                  </a:extLst>
                </p14:cNvPr>
                <p14:cNvContentPartPr/>
                <p14:nvPr/>
              </p14:nvContentPartPr>
              <p14:xfrm>
                <a:off x="3011782" y="3073933"/>
                <a:ext cx="614520" cy="49320"/>
              </p14:xfrm>
            </p:contentPart>
          </mc:Choice>
          <mc:Fallback xmlns="">
            <p:pic>
              <p:nvPicPr>
                <p:cNvPr id="207" name="Ink 206">
                  <a:extLst>
                    <a:ext uri="{FF2B5EF4-FFF2-40B4-BE49-F238E27FC236}">
                      <a16:creationId xmlns:a16="http://schemas.microsoft.com/office/drawing/2014/main" id="{A69771A0-B7BD-B283-1AEF-6A22FA6C6C9D}"/>
                    </a:ext>
                  </a:extLst>
                </p:cNvPr>
                <p:cNvPicPr/>
                <p:nvPr/>
              </p:nvPicPr>
              <p:blipFill>
                <a:blip r:embed="rId375"/>
                <a:stretch>
                  <a:fillRect/>
                </a:stretch>
              </p:blipFill>
              <p:spPr>
                <a:xfrm>
                  <a:off x="3005662" y="3067813"/>
                  <a:ext cx="6267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08" name="Ink 207">
                  <a:extLst>
                    <a:ext uri="{FF2B5EF4-FFF2-40B4-BE49-F238E27FC236}">
                      <a16:creationId xmlns:a16="http://schemas.microsoft.com/office/drawing/2014/main" id="{9C617910-728B-2DCD-2DB9-CA72D025728D}"/>
                    </a:ext>
                  </a:extLst>
                </p14:cNvPr>
                <p14:cNvContentPartPr/>
                <p14:nvPr/>
              </p14:nvContentPartPr>
              <p14:xfrm>
                <a:off x="3321742" y="2979253"/>
                <a:ext cx="364680" cy="247680"/>
              </p14:xfrm>
            </p:contentPart>
          </mc:Choice>
          <mc:Fallback xmlns="">
            <p:pic>
              <p:nvPicPr>
                <p:cNvPr id="208" name="Ink 207">
                  <a:extLst>
                    <a:ext uri="{FF2B5EF4-FFF2-40B4-BE49-F238E27FC236}">
                      <a16:creationId xmlns:a16="http://schemas.microsoft.com/office/drawing/2014/main" id="{9C617910-728B-2DCD-2DB9-CA72D025728D}"/>
                    </a:ext>
                  </a:extLst>
                </p:cNvPr>
                <p:cNvPicPr/>
                <p:nvPr/>
              </p:nvPicPr>
              <p:blipFill>
                <a:blip r:embed="rId377"/>
                <a:stretch>
                  <a:fillRect/>
                </a:stretch>
              </p:blipFill>
              <p:spPr>
                <a:xfrm>
                  <a:off x="3315622" y="2973133"/>
                  <a:ext cx="3769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10" name="Ink 209">
                  <a:extLst>
                    <a:ext uri="{FF2B5EF4-FFF2-40B4-BE49-F238E27FC236}">
                      <a16:creationId xmlns:a16="http://schemas.microsoft.com/office/drawing/2014/main" id="{9F201118-0737-1BD2-ED2D-D2562F2B9AF7}"/>
                    </a:ext>
                  </a:extLst>
                </p14:cNvPr>
                <p14:cNvContentPartPr/>
                <p14:nvPr/>
              </p14:nvContentPartPr>
              <p14:xfrm>
                <a:off x="3736822" y="2868733"/>
                <a:ext cx="296640" cy="316440"/>
              </p14:xfrm>
            </p:contentPart>
          </mc:Choice>
          <mc:Fallback xmlns="">
            <p:pic>
              <p:nvPicPr>
                <p:cNvPr id="210" name="Ink 209">
                  <a:extLst>
                    <a:ext uri="{FF2B5EF4-FFF2-40B4-BE49-F238E27FC236}">
                      <a16:creationId xmlns:a16="http://schemas.microsoft.com/office/drawing/2014/main" id="{9F201118-0737-1BD2-ED2D-D2562F2B9AF7}"/>
                    </a:ext>
                  </a:extLst>
                </p:cNvPr>
                <p:cNvPicPr/>
                <p:nvPr/>
              </p:nvPicPr>
              <p:blipFill>
                <a:blip r:embed="rId379"/>
                <a:stretch>
                  <a:fillRect/>
                </a:stretch>
              </p:blipFill>
              <p:spPr>
                <a:xfrm>
                  <a:off x="3730702" y="2862613"/>
                  <a:ext cx="3088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11" name="Ink 210">
                  <a:extLst>
                    <a:ext uri="{FF2B5EF4-FFF2-40B4-BE49-F238E27FC236}">
                      <a16:creationId xmlns:a16="http://schemas.microsoft.com/office/drawing/2014/main" id="{D6D195B0-ACC7-6F49-2B70-E998DB3E55A7}"/>
                    </a:ext>
                  </a:extLst>
                </p14:cNvPr>
                <p14:cNvContentPartPr/>
                <p14:nvPr/>
              </p14:nvContentPartPr>
              <p14:xfrm>
                <a:off x="3846622" y="2993293"/>
                <a:ext cx="254160" cy="68400"/>
              </p14:xfrm>
            </p:contentPart>
          </mc:Choice>
          <mc:Fallback xmlns="">
            <p:pic>
              <p:nvPicPr>
                <p:cNvPr id="211" name="Ink 210">
                  <a:extLst>
                    <a:ext uri="{FF2B5EF4-FFF2-40B4-BE49-F238E27FC236}">
                      <a16:creationId xmlns:a16="http://schemas.microsoft.com/office/drawing/2014/main" id="{D6D195B0-ACC7-6F49-2B70-E998DB3E55A7}"/>
                    </a:ext>
                  </a:extLst>
                </p:cNvPr>
                <p:cNvPicPr/>
                <p:nvPr/>
              </p:nvPicPr>
              <p:blipFill>
                <a:blip r:embed="rId381"/>
                <a:stretch>
                  <a:fillRect/>
                </a:stretch>
              </p:blipFill>
              <p:spPr>
                <a:xfrm>
                  <a:off x="3840502" y="2987173"/>
                  <a:ext cx="2664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12" name="Ink 211">
                  <a:extLst>
                    <a:ext uri="{FF2B5EF4-FFF2-40B4-BE49-F238E27FC236}">
                      <a16:creationId xmlns:a16="http://schemas.microsoft.com/office/drawing/2014/main" id="{6A46CEA6-3E1D-784A-D937-930B4E434BE6}"/>
                    </a:ext>
                  </a:extLst>
                </p14:cNvPr>
                <p14:cNvContentPartPr/>
                <p14:nvPr/>
              </p14:nvContentPartPr>
              <p14:xfrm>
                <a:off x="4078462" y="2894293"/>
                <a:ext cx="478800" cy="252720"/>
              </p14:xfrm>
            </p:contentPart>
          </mc:Choice>
          <mc:Fallback xmlns="">
            <p:pic>
              <p:nvPicPr>
                <p:cNvPr id="212" name="Ink 211">
                  <a:extLst>
                    <a:ext uri="{FF2B5EF4-FFF2-40B4-BE49-F238E27FC236}">
                      <a16:creationId xmlns:a16="http://schemas.microsoft.com/office/drawing/2014/main" id="{6A46CEA6-3E1D-784A-D937-930B4E434BE6}"/>
                    </a:ext>
                  </a:extLst>
                </p:cNvPr>
                <p:cNvPicPr/>
                <p:nvPr/>
              </p:nvPicPr>
              <p:blipFill>
                <a:blip r:embed="rId383"/>
                <a:stretch>
                  <a:fillRect/>
                </a:stretch>
              </p:blipFill>
              <p:spPr>
                <a:xfrm>
                  <a:off x="4072342" y="2888173"/>
                  <a:ext cx="4910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13" name="Ink 212">
                  <a:extLst>
                    <a:ext uri="{FF2B5EF4-FFF2-40B4-BE49-F238E27FC236}">
                      <a16:creationId xmlns:a16="http://schemas.microsoft.com/office/drawing/2014/main" id="{DF2CC6D6-E580-B658-EC8C-AF56C0F46E8D}"/>
                    </a:ext>
                  </a:extLst>
                </p14:cNvPr>
                <p14:cNvContentPartPr/>
                <p14:nvPr/>
              </p14:nvContentPartPr>
              <p14:xfrm>
                <a:off x="4934902" y="2938213"/>
                <a:ext cx="410400" cy="167400"/>
              </p14:xfrm>
            </p:contentPart>
          </mc:Choice>
          <mc:Fallback xmlns="">
            <p:pic>
              <p:nvPicPr>
                <p:cNvPr id="213" name="Ink 212">
                  <a:extLst>
                    <a:ext uri="{FF2B5EF4-FFF2-40B4-BE49-F238E27FC236}">
                      <a16:creationId xmlns:a16="http://schemas.microsoft.com/office/drawing/2014/main" id="{DF2CC6D6-E580-B658-EC8C-AF56C0F46E8D}"/>
                    </a:ext>
                  </a:extLst>
                </p:cNvPr>
                <p:cNvPicPr/>
                <p:nvPr/>
              </p:nvPicPr>
              <p:blipFill>
                <a:blip r:embed="rId385"/>
                <a:stretch>
                  <a:fillRect/>
                </a:stretch>
              </p:blipFill>
              <p:spPr>
                <a:xfrm>
                  <a:off x="4928782" y="2932093"/>
                  <a:ext cx="4226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14" name="Ink 213">
                  <a:extLst>
                    <a:ext uri="{FF2B5EF4-FFF2-40B4-BE49-F238E27FC236}">
                      <a16:creationId xmlns:a16="http://schemas.microsoft.com/office/drawing/2014/main" id="{07FD91BE-AF0B-C9CD-76FB-93976B673688}"/>
                    </a:ext>
                  </a:extLst>
                </p14:cNvPr>
                <p14:cNvContentPartPr/>
                <p14:nvPr/>
              </p14:nvContentPartPr>
              <p14:xfrm>
                <a:off x="5439982" y="2926333"/>
                <a:ext cx="188280" cy="150840"/>
              </p14:xfrm>
            </p:contentPart>
          </mc:Choice>
          <mc:Fallback xmlns="">
            <p:pic>
              <p:nvPicPr>
                <p:cNvPr id="214" name="Ink 213">
                  <a:extLst>
                    <a:ext uri="{FF2B5EF4-FFF2-40B4-BE49-F238E27FC236}">
                      <a16:creationId xmlns:a16="http://schemas.microsoft.com/office/drawing/2014/main" id="{07FD91BE-AF0B-C9CD-76FB-93976B673688}"/>
                    </a:ext>
                  </a:extLst>
                </p:cNvPr>
                <p:cNvPicPr/>
                <p:nvPr/>
              </p:nvPicPr>
              <p:blipFill>
                <a:blip r:embed="rId387"/>
                <a:stretch>
                  <a:fillRect/>
                </a:stretch>
              </p:blipFill>
              <p:spPr>
                <a:xfrm>
                  <a:off x="5433862" y="2920213"/>
                  <a:ext cx="2005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15" name="Ink 214">
                  <a:extLst>
                    <a:ext uri="{FF2B5EF4-FFF2-40B4-BE49-F238E27FC236}">
                      <a16:creationId xmlns:a16="http://schemas.microsoft.com/office/drawing/2014/main" id="{6260FDB5-798E-CF8A-EF31-4925E62F76FD}"/>
                    </a:ext>
                  </a:extLst>
                </p14:cNvPr>
                <p14:cNvContentPartPr/>
                <p14:nvPr/>
              </p14:nvContentPartPr>
              <p14:xfrm>
                <a:off x="5754622" y="2859733"/>
                <a:ext cx="329760" cy="190800"/>
              </p14:xfrm>
            </p:contentPart>
          </mc:Choice>
          <mc:Fallback xmlns="">
            <p:pic>
              <p:nvPicPr>
                <p:cNvPr id="215" name="Ink 214">
                  <a:extLst>
                    <a:ext uri="{FF2B5EF4-FFF2-40B4-BE49-F238E27FC236}">
                      <a16:creationId xmlns:a16="http://schemas.microsoft.com/office/drawing/2014/main" id="{6260FDB5-798E-CF8A-EF31-4925E62F76FD}"/>
                    </a:ext>
                  </a:extLst>
                </p:cNvPr>
                <p:cNvPicPr/>
                <p:nvPr/>
              </p:nvPicPr>
              <p:blipFill>
                <a:blip r:embed="rId389"/>
                <a:stretch>
                  <a:fillRect/>
                </a:stretch>
              </p:blipFill>
              <p:spPr>
                <a:xfrm>
                  <a:off x="5748502" y="2853613"/>
                  <a:ext cx="3420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16" name="Ink 215">
                  <a:extLst>
                    <a:ext uri="{FF2B5EF4-FFF2-40B4-BE49-F238E27FC236}">
                      <a16:creationId xmlns:a16="http://schemas.microsoft.com/office/drawing/2014/main" id="{F9B2FD00-B1F9-C6FC-0E2E-D271E332B665}"/>
                    </a:ext>
                  </a:extLst>
                </p14:cNvPr>
                <p14:cNvContentPartPr/>
                <p14:nvPr/>
              </p14:nvContentPartPr>
              <p14:xfrm>
                <a:off x="6149902" y="2753173"/>
                <a:ext cx="118440" cy="289440"/>
              </p14:xfrm>
            </p:contentPart>
          </mc:Choice>
          <mc:Fallback xmlns="">
            <p:pic>
              <p:nvPicPr>
                <p:cNvPr id="216" name="Ink 215">
                  <a:extLst>
                    <a:ext uri="{FF2B5EF4-FFF2-40B4-BE49-F238E27FC236}">
                      <a16:creationId xmlns:a16="http://schemas.microsoft.com/office/drawing/2014/main" id="{F9B2FD00-B1F9-C6FC-0E2E-D271E332B665}"/>
                    </a:ext>
                  </a:extLst>
                </p:cNvPr>
                <p:cNvPicPr/>
                <p:nvPr/>
              </p:nvPicPr>
              <p:blipFill>
                <a:blip r:embed="rId391"/>
                <a:stretch>
                  <a:fillRect/>
                </a:stretch>
              </p:blipFill>
              <p:spPr>
                <a:xfrm>
                  <a:off x="6143782" y="2747053"/>
                  <a:ext cx="1306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17" name="Ink 216">
                  <a:extLst>
                    <a:ext uri="{FF2B5EF4-FFF2-40B4-BE49-F238E27FC236}">
                      <a16:creationId xmlns:a16="http://schemas.microsoft.com/office/drawing/2014/main" id="{089F708D-CE64-D251-F9A2-9D8A0A7D89AD}"/>
                    </a:ext>
                  </a:extLst>
                </p14:cNvPr>
                <p14:cNvContentPartPr/>
                <p14:nvPr/>
              </p14:nvContentPartPr>
              <p14:xfrm>
                <a:off x="6176902" y="2843173"/>
                <a:ext cx="259200" cy="84960"/>
              </p14:xfrm>
            </p:contentPart>
          </mc:Choice>
          <mc:Fallback xmlns="">
            <p:pic>
              <p:nvPicPr>
                <p:cNvPr id="217" name="Ink 216">
                  <a:extLst>
                    <a:ext uri="{FF2B5EF4-FFF2-40B4-BE49-F238E27FC236}">
                      <a16:creationId xmlns:a16="http://schemas.microsoft.com/office/drawing/2014/main" id="{089F708D-CE64-D251-F9A2-9D8A0A7D89AD}"/>
                    </a:ext>
                  </a:extLst>
                </p:cNvPr>
                <p:cNvPicPr/>
                <p:nvPr/>
              </p:nvPicPr>
              <p:blipFill>
                <a:blip r:embed="rId393"/>
                <a:stretch>
                  <a:fillRect/>
                </a:stretch>
              </p:blipFill>
              <p:spPr>
                <a:xfrm>
                  <a:off x="6170782" y="2837053"/>
                  <a:ext cx="27144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18" name="Ink 217">
                  <a:extLst>
                    <a:ext uri="{FF2B5EF4-FFF2-40B4-BE49-F238E27FC236}">
                      <a16:creationId xmlns:a16="http://schemas.microsoft.com/office/drawing/2014/main" id="{9D16F531-AADA-E0FC-596D-B17A75CB473E}"/>
                    </a:ext>
                  </a:extLst>
                </p14:cNvPr>
                <p14:cNvContentPartPr/>
                <p14:nvPr/>
              </p14:nvContentPartPr>
              <p14:xfrm>
                <a:off x="6402262" y="2743093"/>
                <a:ext cx="292320" cy="247680"/>
              </p14:xfrm>
            </p:contentPart>
          </mc:Choice>
          <mc:Fallback xmlns="">
            <p:pic>
              <p:nvPicPr>
                <p:cNvPr id="218" name="Ink 217">
                  <a:extLst>
                    <a:ext uri="{FF2B5EF4-FFF2-40B4-BE49-F238E27FC236}">
                      <a16:creationId xmlns:a16="http://schemas.microsoft.com/office/drawing/2014/main" id="{9D16F531-AADA-E0FC-596D-B17A75CB473E}"/>
                    </a:ext>
                  </a:extLst>
                </p:cNvPr>
                <p:cNvPicPr/>
                <p:nvPr/>
              </p:nvPicPr>
              <p:blipFill>
                <a:blip r:embed="rId395"/>
                <a:stretch>
                  <a:fillRect/>
                </a:stretch>
              </p:blipFill>
              <p:spPr>
                <a:xfrm>
                  <a:off x="6396142" y="2736973"/>
                  <a:ext cx="3045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19" name="Ink 218">
                  <a:extLst>
                    <a:ext uri="{FF2B5EF4-FFF2-40B4-BE49-F238E27FC236}">
                      <a16:creationId xmlns:a16="http://schemas.microsoft.com/office/drawing/2014/main" id="{B2BE3581-B8AE-3965-BF25-CA1BCEBB9A18}"/>
                    </a:ext>
                  </a:extLst>
                </p14:cNvPr>
                <p14:cNvContentPartPr/>
                <p14:nvPr/>
              </p14:nvContentPartPr>
              <p14:xfrm>
                <a:off x="6916342" y="2794213"/>
                <a:ext cx="208800" cy="133920"/>
              </p14:xfrm>
            </p:contentPart>
          </mc:Choice>
          <mc:Fallback xmlns="">
            <p:pic>
              <p:nvPicPr>
                <p:cNvPr id="219" name="Ink 218">
                  <a:extLst>
                    <a:ext uri="{FF2B5EF4-FFF2-40B4-BE49-F238E27FC236}">
                      <a16:creationId xmlns:a16="http://schemas.microsoft.com/office/drawing/2014/main" id="{B2BE3581-B8AE-3965-BF25-CA1BCEBB9A18}"/>
                    </a:ext>
                  </a:extLst>
                </p:cNvPr>
                <p:cNvPicPr/>
                <p:nvPr/>
              </p:nvPicPr>
              <p:blipFill>
                <a:blip r:embed="rId397"/>
                <a:stretch>
                  <a:fillRect/>
                </a:stretch>
              </p:blipFill>
              <p:spPr>
                <a:xfrm>
                  <a:off x="6910222" y="2788093"/>
                  <a:ext cx="2210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0" name="Ink 219">
                  <a:extLst>
                    <a:ext uri="{FF2B5EF4-FFF2-40B4-BE49-F238E27FC236}">
                      <a16:creationId xmlns:a16="http://schemas.microsoft.com/office/drawing/2014/main" id="{2FA7CED0-7E5E-086B-F473-CD050C703AC5}"/>
                    </a:ext>
                  </a:extLst>
                </p14:cNvPr>
                <p14:cNvContentPartPr/>
                <p14:nvPr/>
              </p14:nvContentPartPr>
              <p14:xfrm>
                <a:off x="7128022" y="2541493"/>
                <a:ext cx="278280" cy="474840"/>
              </p14:xfrm>
            </p:contentPart>
          </mc:Choice>
          <mc:Fallback xmlns="">
            <p:pic>
              <p:nvPicPr>
                <p:cNvPr id="220" name="Ink 219">
                  <a:extLst>
                    <a:ext uri="{FF2B5EF4-FFF2-40B4-BE49-F238E27FC236}">
                      <a16:creationId xmlns:a16="http://schemas.microsoft.com/office/drawing/2014/main" id="{2FA7CED0-7E5E-086B-F473-CD050C703AC5}"/>
                    </a:ext>
                  </a:extLst>
                </p:cNvPr>
                <p:cNvPicPr/>
                <p:nvPr/>
              </p:nvPicPr>
              <p:blipFill>
                <a:blip r:embed="rId399"/>
                <a:stretch>
                  <a:fillRect/>
                </a:stretch>
              </p:blipFill>
              <p:spPr>
                <a:xfrm>
                  <a:off x="7121902" y="2535373"/>
                  <a:ext cx="29052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21" name="Ink 220">
                  <a:extLst>
                    <a:ext uri="{FF2B5EF4-FFF2-40B4-BE49-F238E27FC236}">
                      <a16:creationId xmlns:a16="http://schemas.microsoft.com/office/drawing/2014/main" id="{057A5A86-DF7B-6065-64D8-2B6B95714C53}"/>
                    </a:ext>
                  </a:extLst>
                </p14:cNvPr>
                <p14:cNvContentPartPr/>
                <p14:nvPr/>
              </p14:nvContentPartPr>
              <p14:xfrm>
                <a:off x="7616902" y="2573173"/>
                <a:ext cx="473760" cy="316440"/>
              </p14:xfrm>
            </p:contentPart>
          </mc:Choice>
          <mc:Fallback xmlns="">
            <p:pic>
              <p:nvPicPr>
                <p:cNvPr id="221" name="Ink 220">
                  <a:extLst>
                    <a:ext uri="{FF2B5EF4-FFF2-40B4-BE49-F238E27FC236}">
                      <a16:creationId xmlns:a16="http://schemas.microsoft.com/office/drawing/2014/main" id="{057A5A86-DF7B-6065-64D8-2B6B95714C53}"/>
                    </a:ext>
                  </a:extLst>
                </p:cNvPr>
                <p:cNvPicPr/>
                <p:nvPr/>
              </p:nvPicPr>
              <p:blipFill>
                <a:blip r:embed="rId401"/>
                <a:stretch>
                  <a:fillRect/>
                </a:stretch>
              </p:blipFill>
              <p:spPr>
                <a:xfrm>
                  <a:off x="7610782" y="2567053"/>
                  <a:ext cx="48600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22" name="Ink 221">
                  <a:extLst>
                    <a:ext uri="{FF2B5EF4-FFF2-40B4-BE49-F238E27FC236}">
                      <a16:creationId xmlns:a16="http://schemas.microsoft.com/office/drawing/2014/main" id="{65C9A6B0-CF2B-28BB-861F-3EE07978BC1B}"/>
                    </a:ext>
                  </a:extLst>
                </p14:cNvPr>
                <p14:cNvContentPartPr/>
                <p14:nvPr/>
              </p14:nvContentPartPr>
              <p14:xfrm>
                <a:off x="8082742" y="2677213"/>
                <a:ext cx="359280" cy="147240"/>
              </p14:xfrm>
            </p:contentPart>
          </mc:Choice>
          <mc:Fallback xmlns="">
            <p:pic>
              <p:nvPicPr>
                <p:cNvPr id="222" name="Ink 221">
                  <a:extLst>
                    <a:ext uri="{FF2B5EF4-FFF2-40B4-BE49-F238E27FC236}">
                      <a16:creationId xmlns:a16="http://schemas.microsoft.com/office/drawing/2014/main" id="{65C9A6B0-CF2B-28BB-861F-3EE07978BC1B}"/>
                    </a:ext>
                  </a:extLst>
                </p:cNvPr>
                <p:cNvPicPr/>
                <p:nvPr/>
              </p:nvPicPr>
              <p:blipFill>
                <a:blip r:embed="rId403"/>
                <a:stretch>
                  <a:fillRect/>
                </a:stretch>
              </p:blipFill>
              <p:spPr>
                <a:xfrm>
                  <a:off x="8076622" y="2671093"/>
                  <a:ext cx="3715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23" name="Ink 222">
                  <a:extLst>
                    <a:ext uri="{FF2B5EF4-FFF2-40B4-BE49-F238E27FC236}">
                      <a16:creationId xmlns:a16="http://schemas.microsoft.com/office/drawing/2014/main" id="{0F19339E-ED02-BB0E-365B-CAC1845A8235}"/>
                    </a:ext>
                  </a:extLst>
                </p14:cNvPr>
                <p14:cNvContentPartPr/>
                <p14:nvPr/>
              </p14:nvContentPartPr>
              <p14:xfrm>
                <a:off x="8488102" y="2456893"/>
                <a:ext cx="47880" cy="327600"/>
              </p14:xfrm>
            </p:contentPart>
          </mc:Choice>
          <mc:Fallback xmlns="">
            <p:pic>
              <p:nvPicPr>
                <p:cNvPr id="223" name="Ink 222">
                  <a:extLst>
                    <a:ext uri="{FF2B5EF4-FFF2-40B4-BE49-F238E27FC236}">
                      <a16:creationId xmlns:a16="http://schemas.microsoft.com/office/drawing/2014/main" id="{0F19339E-ED02-BB0E-365B-CAC1845A8235}"/>
                    </a:ext>
                  </a:extLst>
                </p:cNvPr>
                <p:cNvPicPr/>
                <p:nvPr/>
              </p:nvPicPr>
              <p:blipFill>
                <a:blip r:embed="rId405"/>
                <a:stretch>
                  <a:fillRect/>
                </a:stretch>
              </p:blipFill>
              <p:spPr>
                <a:xfrm>
                  <a:off x="8481982" y="2450773"/>
                  <a:ext cx="601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24" name="Ink 223">
                  <a:extLst>
                    <a:ext uri="{FF2B5EF4-FFF2-40B4-BE49-F238E27FC236}">
                      <a16:creationId xmlns:a16="http://schemas.microsoft.com/office/drawing/2014/main" id="{9942BAF1-8E62-8C04-CBF1-0700B9765FDE}"/>
                    </a:ext>
                  </a:extLst>
                </p14:cNvPr>
                <p14:cNvContentPartPr/>
                <p14:nvPr/>
              </p14:nvContentPartPr>
              <p14:xfrm>
                <a:off x="8378302" y="2672533"/>
                <a:ext cx="336960" cy="37440"/>
              </p14:xfrm>
            </p:contentPart>
          </mc:Choice>
          <mc:Fallback xmlns="">
            <p:pic>
              <p:nvPicPr>
                <p:cNvPr id="224" name="Ink 223">
                  <a:extLst>
                    <a:ext uri="{FF2B5EF4-FFF2-40B4-BE49-F238E27FC236}">
                      <a16:creationId xmlns:a16="http://schemas.microsoft.com/office/drawing/2014/main" id="{9942BAF1-8E62-8C04-CBF1-0700B9765FDE}"/>
                    </a:ext>
                  </a:extLst>
                </p:cNvPr>
                <p:cNvPicPr/>
                <p:nvPr/>
              </p:nvPicPr>
              <p:blipFill>
                <a:blip r:embed="rId407"/>
                <a:stretch>
                  <a:fillRect/>
                </a:stretch>
              </p:blipFill>
              <p:spPr>
                <a:xfrm>
                  <a:off x="8372182" y="2666413"/>
                  <a:ext cx="3492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25" name="Ink 224">
                  <a:extLst>
                    <a:ext uri="{FF2B5EF4-FFF2-40B4-BE49-F238E27FC236}">
                      <a16:creationId xmlns:a16="http://schemas.microsoft.com/office/drawing/2014/main" id="{3092D662-00C9-ABCC-68BB-07746C62FD1D}"/>
                    </a:ext>
                  </a:extLst>
                </p14:cNvPr>
                <p14:cNvContentPartPr/>
                <p14:nvPr/>
              </p14:nvContentPartPr>
              <p14:xfrm>
                <a:off x="8646502" y="2609173"/>
                <a:ext cx="244080" cy="177840"/>
              </p14:xfrm>
            </p:contentPart>
          </mc:Choice>
          <mc:Fallback xmlns="">
            <p:pic>
              <p:nvPicPr>
                <p:cNvPr id="225" name="Ink 224">
                  <a:extLst>
                    <a:ext uri="{FF2B5EF4-FFF2-40B4-BE49-F238E27FC236}">
                      <a16:creationId xmlns:a16="http://schemas.microsoft.com/office/drawing/2014/main" id="{3092D662-00C9-ABCC-68BB-07746C62FD1D}"/>
                    </a:ext>
                  </a:extLst>
                </p:cNvPr>
                <p:cNvPicPr/>
                <p:nvPr/>
              </p:nvPicPr>
              <p:blipFill>
                <a:blip r:embed="rId409"/>
                <a:stretch>
                  <a:fillRect/>
                </a:stretch>
              </p:blipFill>
              <p:spPr>
                <a:xfrm>
                  <a:off x="8640382" y="2603053"/>
                  <a:ext cx="2563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27" name="Ink 226">
                  <a:extLst>
                    <a:ext uri="{FF2B5EF4-FFF2-40B4-BE49-F238E27FC236}">
                      <a16:creationId xmlns:a16="http://schemas.microsoft.com/office/drawing/2014/main" id="{0664AA4C-6A69-7A31-B9FC-0B6EE4167CF5}"/>
                    </a:ext>
                  </a:extLst>
                </p14:cNvPr>
                <p14:cNvContentPartPr/>
                <p14:nvPr/>
              </p14:nvContentPartPr>
              <p14:xfrm>
                <a:off x="9334822" y="2589733"/>
                <a:ext cx="39600" cy="161640"/>
              </p14:xfrm>
            </p:contentPart>
          </mc:Choice>
          <mc:Fallback xmlns="">
            <p:pic>
              <p:nvPicPr>
                <p:cNvPr id="227" name="Ink 226">
                  <a:extLst>
                    <a:ext uri="{FF2B5EF4-FFF2-40B4-BE49-F238E27FC236}">
                      <a16:creationId xmlns:a16="http://schemas.microsoft.com/office/drawing/2014/main" id="{0664AA4C-6A69-7A31-B9FC-0B6EE4167CF5}"/>
                    </a:ext>
                  </a:extLst>
                </p:cNvPr>
                <p:cNvPicPr/>
                <p:nvPr/>
              </p:nvPicPr>
              <p:blipFill>
                <a:blip r:embed="rId411"/>
                <a:stretch>
                  <a:fillRect/>
                </a:stretch>
              </p:blipFill>
              <p:spPr>
                <a:xfrm>
                  <a:off x="9328702" y="2583613"/>
                  <a:ext cx="518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28" name="Ink 227">
                  <a:extLst>
                    <a:ext uri="{FF2B5EF4-FFF2-40B4-BE49-F238E27FC236}">
                      <a16:creationId xmlns:a16="http://schemas.microsoft.com/office/drawing/2014/main" id="{40A316B1-40DF-7643-1788-F63E259D9FA7}"/>
                    </a:ext>
                  </a:extLst>
                </p14:cNvPr>
                <p14:cNvContentPartPr/>
                <p14:nvPr/>
              </p14:nvContentPartPr>
              <p14:xfrm>
                <a:off x="9551902" y="2587573"/>
                <a:ext cx="239400" cy="139320"/>
              </p14:xfrm>
            </p:contentPart>
          </mc:Choice>
          <mc:Fallback xmlns="">
            <p:pic>
              <p:nvPicPr>
                <p:cNvPr id="228" name="Ink 227">
                  <a:extLst>
                    <a:ext uri="{FF2B5EF4-FFF2-40B4-BE49-F238E27FC236}">
                      <a16:creationId xmlns:a16="http://schemas.microsoft.com/office/drawing/2014/main" id="{40A316B1-40DF-7643-1788-F63E259D9FA7}"/>
                    </a:ext>
                  </a:extLst>
                </p:cNvPr>
                <p:cNvPicPr/>
                <p:nvPr/>
              </p:nvPicPr>
              <p:blipFill>
                <a:blip r:embed="rId413"/>
                <a:stretch>
                  <a:fillRect/>
                </a:stretch>
              </p:blipFill>
              <p:spPr>
                <a:xfrm>
                  <a:off x="9545782" y="2581453"/>
                  <a:ext cx="2516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29" name="Ink 228">
                  <a:extLst>
                    <a:ext uri="{FF2B5EF4-FFF2-40B4-BE49-F238E27FC236}">
                      <a16:creationId xmlns:a16="http://schemas.microsoft.com/office/drawing/2014/main" id="{83741EF8-C80C-2F99-E897-DD7BF57A90DE}"/>
                    </a:ext>
                  </a:extLst>
                </p14:cNvPr>
                <p14:cNvContentPartPr/>
                <p14:nvPr/>
              </p14:nvContentPartPr>
              <p14:xfrm>
                <a:off x="9705622" y="2411893"/>
                <a:ext cx="360" cy="360"/>
              </p14:xfrm>
            </p:contentPart>
          </mc:Choice>
          <mc:Fallback xmlns="">
            <p:pic>
              <p:nvPicPr>
                <p:cNvPr id="229" name="Ink 228">
                  <a:extLst>
                    <a:ext uri="{FF2B5EF4-FFF2-40B4-BE49-F238E27FC236}">
                      <a16:creationId xmlns:a16="http://schemas.microsoft.com/office/drawing/2014/main" id="{83741EF8-C80C-2F99-E897-DD7BF57A90DE}"/>
                    </a:ext>
                  </a:extLst>
                </p:cNvPr>
                <p:cNvPicPr/>
                <p:nvPr/>
              </p:nvPicPr>
              <p:blipFill>
                <a:blip r:embed="rId105"/>
                <a:stretch>
                  <a:fillRect/>
                </a:stretch>
              </p:blipFill>
              <p:spPr>
                <a:xfrm>
                  <a:off x="9699502" y="24057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31" name="Ink 230">
                  <a:extLst>
                    <a:ext uri="{FF2B5EF4-FFF2-40B4-BE49-F238E27FC236}">
                      <a16:creationId xmlns:a16="http://schemas.microsoft.com/office/drawing/2014/main" id="{DFBDCC22-20C4-3EEA-2119-5B7E1AB8960C}"/>
                    </a:ext>
                  </a:extLst>
                </p14:cNvPr>
                <p14:cNvContentPartPr/>
                <p14:nvPr/>
              </p14:nvContentPartPr>
              <p14:xfrm>
                <a:off x="10166782" y="2425573"/>
                <a:ext cx="81000" cy="249840"/>
              </p14:xfrm>
            </p:contentPart>
          </mc:Choice>
          <mc:Fallback xmlns="">
            <p:pic>
              <p:nvPicPr>
                <p:cNvPr id="231" name="Ink 230">
                  <a:extLst>
                    <a:ext uri="{FF2B5EF4-FFF2-40B4-BE49-F238E27FC236}">
                      <a16:creationId xmlns:a16="http://schemas.microsoft.com/office/drawing/2014/main" id="{DFBDCC22-20C4-3EEA-2119-5B7E1AB8960C}"/>
                    </a:ext>
                  </a:extLst>
                </p:cNvPr>
                <p:cNvPicPr/>
                <p:nvPr/>
              </p:nvPicPr>
              <p:blipFill>
                <a:blip r:embed="rId416"/>
                <a:stretch>
                  <a:fillRect/>
                </a:stretch>
              </p:blipFill>
              <p:spPr>
                <a:xfrm>
                  <a:off x="10160662" y="2419453"/>
                  <a:ext cx="932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32" name="Ink 231">
                  <a:extLst>
                    <a:ext uri="{FF2B5EF4-FFF2-40B4-BE49-F238E27FC236}">
                      <a16:creationId xmlns:a16="http://schemas.microsoft.com/office/drawing/2014/main" id="{01FD6A96-7EC9-B65F-653D-1257DC51034C}"/>
                    </a:ext>
                  </a:extLst>
                </p14:cNvPr>
                <p14:cNvContentPartPr/>
                <p14:nvPr/>
              </p14:nvContentPartPr>
              <p14:xfrm>
                <a:off x="10206022" y="2391373"/>
                <a:ext cx="317880" cy="292680"/>
              </p14:xfrm>
            </p:contentPart>
          </mc:Choice>
          <mc:Fallback xmlns="">
            <p:pic>
              <p:nvPicPr>
                <p:cNvPr id="232" name="Ink 231">
                  <a:extLst>
                    <a:ext uri="{FF2B5EF4-FFF2-40B4-BE49-F238E27FC236}">
                      <a16:creationId xmlns:a16="http://schemas.microsoft.com/office/drawing/2014/main" id="{01FD6A96-7EC9-B65F-653D-1257DC51034C}"/>
                    </a:ext>
                  </a:extLst>
                </p:cNvPr>
                <p:cNvPicPr/>
                <p:nvPr/>
              </p:nvPicPr>
              <p:blipFill>
                <a:blip r:embed="rId418"/>
                <a:stretch>
                  <a:fillRect/>
                </a:stretch>
              </p:blipFill>
              <p:spPr>
                <a:xfrm>
                  <a:off x="10199902" y="2385253"/>
                  <a:ext cx="33012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33" name="Ink 232">
                  <a:extLst>
                    <a:ext uri="{FF2B5EF4-FFF2-40B4-BE49-F238E27FC236}">
                      <a16:creationId xmlns:a16="http://schemas.microsoft.com/office/drawing/2014/main" id="{99082A08-F9B3-D0FF-0181-121372B26E9E}"/>
                    </a:ext>
                  </a:extLst>
                </p14:cNvPr>
                <p14:cNvContentPartPr/>
                <p14:nvPr/>
              </p14:nvContentPartPr>
              <p14:xfrm>
                <a:off x="10472062" y="2540053"/>
                <a:ext cx="278640" cy="162720"/>
              </p14:xfrm>
            </p:contentPart>
          </mc:Choice>
          <mc:Fallback xmlns="">
            <p:pic>
              <p:nvPicPr>
                <p:cNvPr id="233" name="Ink 232">
                  <a:extLst>
                    <a:ext uri="{FF2B5EF4-FFF2-40B4-BE49-F238E27FC236}">
                      <a16:creationId xmlns:a16="http://schemas.microsoft.com/office/drawing/2014/main" id="{99082A08-F9B3-D0FF-0181-121372B26E9E}"/>
                    </a:ext>
                  </a:extLst>
                </p:cNvPr>
                <p:cNvPicPr/>
                <p:nvPr/>
              </p:nvPicPr>
              <p:blipFill>
                <a:blip r:embed="rId420"/>
                <a:stretch>
                  <a:fillRect/>
                </a:stretch>
              </p:blipFill>
              <p:spPr>
                <a:xfrm>
                  <a:off x="10465942" y="2533933"/>
                  <a:ext cx="2908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34" name="Ink 233">
                  <a:extLst>
                    <a:ext uri="{FF2B5EF4-FFF2-40B4-BE49-F238E27FC236}">
                      <a16:creationId xmlns:a16="http://schemas.microsoft.com/office/drawing/2014/main" id="{4D92F038-BB3C-4763-6C95-CB32425ED6D9}"/>
                    </a:ext>
                  </a:extLst>
                </p14:cNvPr>
                <p14:cNvContentPartPr/>
                <p14:nvPr/>
              </p14:nvContentPartPr>
              <p14:xfrm>
                <a:off x="10860142" y="2477413"/>
                <a:ext cx="246960" cy="182880"/>
              </p14:xfrm>
            </p:contentPart>
          </mc:Choice>
          <mc:Fallback xmlns="">
            <p:pic>
              <p:nvPicPr>
                <p:cNvPr id="234" name="Ink 233">
                  <a:extLst>
                    <a:ext uri="{FF2B5EF4-FFF2-40B4-BE49-F238E27FC236}">
                      <a16:creationId xmlns:a16="http://schemas.microsoft.com/office/drawing/2014/main" id="{4D92F038-BB3C-4763-6C95-CB32425ED6D9}"/>
                    </a:ext>
                  </a:extLst>
                </p:cNvPr>
                <p:cNvPicPr/>
                <p:nvPr/>
              </p:nvPicPr>
              <p:blipFill>
                <a:blip r:embed="rId422"/>
                <a:stretch>
                  <a:fillRect/>
                </a:stretch>
              </p:blipFill>
              <p:spPr>
                <a:xfrm>
                  <a:off x="10854022" y="2471293"/>
                  <a:ext cx="2592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35" name="Ink 234">
                  <a:extLst>
                    <a:ext uri="{FF2B5EF4-FFF2-40B4-BE49-F238E27FC236}">
                      <a16:creationId xmlns:a16="http://schemas.microsoft.com/office/drawing/2014/main" id="{8176873D-02D0-08E0-B04E-7E24DB38D6C8}"/>
                    </a:ext>
                  </a:extLst>
                </p14:cNvPr>
                <p14:cNvContentPartPr/>
                <p14:nvPr/>
              </p14:nvContentPartPr>
              <p14:xfrm>
                <a:off x="11106382" y="2508373"/>
                <a:ext cx="360" cy="360"/>
              </p14:xfrm>
            </p:contentPart>
          </mc:Choice>
          <mc:Fallback xmlns="">
            <p:pic>
              <p:nvPicPr>
                <p:cNvPr id="235" name="Ink 234">
                  <a:extLst>
                    <a:ext uri="{FF2B5EF4-FFF2-40B4-BE49-F238E27FC236}">
                      <a16:creationId xmlns:a16="http://schemas.microsoft.com/office/drawing/2014/main" id="{8176873D-02D0-08E0-B04E-7E24DB38D6C8}"/>
                    </a:ext>
                  </a:extLst>
                </p:cNvPr>
                <p:cNvPicPr/>
                <p:nvPr/>
              </p:nvPicPr>
              <p:blipFill>
                <a:blip r:embed="rId105"/>
                <a:stretch>
                  <a:fillRect/>
                </a:stretch>
              </p:blipFill>
              <p:spPr>
                <a:xfrm>
                  <a:off x="11100262" y="25022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36" name="Ink 235">
                  <a:extLst>
                    <a:ext uri="{FF2B5EF4-FFF2-40B4-BE49-F238E27FC236}">
                      <a16:creationId xmlns:a16="http://schemas.microsoft.com/office/drawing/2014/main" id="{98EBD245-1416-BA90-0A86-1E42340034B4}"/>
                    </a:ext>
                  </a:extLst>
                </p14:cNvPr>
                <p14:cNvContentPartPr/>
                <p14:nvPr/>
              </p14:nvContentPartPr>
              <p14:xfrm>
                <a:off x="11106382" y="2451853"/>
                <a:ext cx="166320" cy="182880"/>
              </p14:xfrm>
            </p:contentPart>
          </mc:Choice>
          <mc:Fallback xmlns="">
            <p:pic>
              <p:nvPicPr>
                <p:cNvPr id="236" name="Ink 235">
                  <a:extLst>
                    <a:ext uri="{FF2B5EF4-FFF2-40B4-BE49-F238E27FC236}">
                      <a16:creationId xmlns:a16="http://schemas.microsoft.com/office/drawing/2014/main" id="{98EBD245-1416-BA90-0A86-1E42340034B4}"/>
                    </a:ext>
                  </a:extLst>
                </p:cNvPr>
                <p:cNvPicPr/>
                <p:nvPr/>
              </p:nvPicPr>
              <p:blipFill>
                <a:blip r:embed="rId425"/>
                <a:stretch>
                  <a:fillRect/>
                </a:stretch>
              </p:blipFill>
              <p:spPr>
                <a:xfrm>
                  <a:off x="11100262" y="2445733"/>
                  <a:ext cx="178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37" name="Ink 236">
                  <a:extLst>
                    <a:ext uri="{FF2B5EF4-FFF2-40B4-BE49-F238E27FC236}">
                      <a16:creationId xmlns:a16="http://schemas.microsoft.com/office/drawing/2014/main" id="{F480DD34-1716-6EEC-9215-7917CA3DF608}"/>
                    </a:ext>
                  </a:extLst>
                </p14:cNvPr>
                <p14:cNvContentPartPr/>
                <p14:nvPr/>
              </p14:nvContentPartPr>
              <p14:xfrm>
                <a:off x="11389702" y="2314333"/>
                <a:ext cx="37080" cy="16920"/>
              </p14:xfrm>
            </p:contentPart>
          </mc:Choice>
          <mc:Fallback xmlns="">
            <p:pic>
              <p:nvPicPr>
                <p:cNvPr id="237" name="Ink 236">
                  <a:extLst>
                    <a:ext uri="{FF2B5EF4-FFF2-40B4-BE49-F238E27FC236}">
                      <a16:creationId xmlns:a16="http://schemas.microsoft.com/office/drawing/2014/main" id="{F480DD34-1716-6EEC-9215-7917CA3DF608}"/>
                    </a:ext>
                  </a:extLst>
                </p:cNvPr>
                <p:cNvPicPr/>
                <p:nvPr/>
              </p:nvPicPr>
              <p:blipFill>
                <a:blip r:embed="rId427"/>
                <a:stretch>
                  <a:fillRect/>
                </a:stretch>
              </p:blipFill>
              <p:spPr>
                <a:xfrm>
                  <a:off x="11383582" y="2308213"/>
                  <a:ext cx="493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38" name="Ink 237">
                  <a:extLst>
                    <a:ext uri="{FF2B5EF4-FFF2-40B4-BE49-F238E27FC236}">
                      <a16:creationId xmlns:a16="http://schemas.microsoft.com/office/drawing/2014/main" id="{01C0941D-D0C1-DB48-DC2E-93FF8C257AC9}"/>
                    </a:ext>
                  </a:extLst>
                </p14:cNvPr>
                <p14:cNvContentPartPr/>
                <p14:nvPr/>
              </p14:nvContentPartPr>
              <p14:xfrm>
                <a:off x="11318782" y="2463013"/>
                <a:ext cx="149760" cy="198360"/>
              </p14:xfrm>
            </p:contentPart>
          </mc:Choice>
          <mc:Fallback xmlns="">
            <p:pic>
              <p:nvPicPr>
                <p:cNvPr id="238" name="Ink 237">
                  <a:extLst>
                    <a:ext uri="{FF2B5EF4-FFF2-40B4-BE49-F238E27FC236}">
                      <a16:creationId xmlns:a16="http://schemas.microsoft.com/office/drawing/2014/main" id="{01C0941D-D0C1-DB48-DC2E-93FF8C257AC9}"/>
                    </a:ext>
                  </a:extLst>
                </p:cNvPr>
                <p:cNvPicPr/>
                <p:nvPr/>
              </p:nvPicPr>
              <p:blipFill>
                <a:blip r:embed="rId429"/>
                <a:stretch>
                  <a:fillRect/>
                </a:stretch>
              </p:blipFill>
              <p:spPr>
                <a:xfrm>
                  <a:off x="11312662" y="2456893"/>
                  <a:ext cx="1620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39" name="Ink 238">
                  <a:extLst>
                    <a:ext uri="{FF2B5EF4-FFF2-40B4-BE49-F238E27FC236}">
                      <a16:creationId xmlns:a16="http://schemas.microsoft.com/office/drawing/2014/main" id="{2ABE158E-5409-0C38-92DE-4F897D74A08B}"/>
                    </a:ext>
                  </a:extLst>
                </p14:cNvPr>
                <p14:cNvContentPartPr/>
                <p14:nvPr/>
              </p14:nvContentPartPr>
              <p14:xfrm>
                <a:off x="11621182" y="2437453"/>
                <a:ext cx="81000" cy="192960"/>
              </p14:xfrm>
            </p:contentPart>
          </mc:Choice>
          <mc:Fallback xmlns="">
            <p:pic>
              <p:nvPicPr>
                <p:cNvPr id="239" name="Ink 238">
                  <a:extLst>
                    <a:ext uri="{FF2B5EF4-FFF2-40B4-BE49-F238E27FC236}">
                      <a16:creationId xmlns:a16="http://schemas.microsoft.com/office/drawing/2014/main" id="{2ABE158E-5409-0C38-92DE-4F897D74A08B}"/>
                    </a:ext>
                  </a:extLst>
                </p:cNvPr>
                <p:cNvPicPr/>
                <p:nvPr/>
              </p:nvPicPr>
              <p:blipFill>
                <a:blip r:embed="rId431"/>
                <a:stretch>
                  <a:fillRect/>
                </a:stretch>
              </p:blipFill>
              <p:spPr>
                <a:xfrm>
                  <a:off x="11615062" y="2431333"/>
                  <a:ext cx="932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40" name="Ink 239">
                  <a:extLst>
                    <a:ext uri="{FF2B5EF4-FFF2-40B4-BE49-F238E27FC236}">
                      <a16:creationId xmlns:a16="http://schemas.microsoft.com/office/drawing/2014/main" id="{17367E6F-5E40-CE78-40B1-A391304F015E}"/>
                    </a:ext>
                  </a:extLst>
                </p14:cNvPr>
                <p14:cNvContentPartPr/>
                <p14:nvPr/>
              </p14:nvContentPartPr>
              <p14:xfrm>
                <a:off x="11733502" y="2310733"/>
                <a:ext cx="51480" cy="46440"/>
              </p14:xfrm>
            </p:contentPart>
          </mc:Choice>
          <mc:Fallback xmlns="">
            <p:pic>
              <p:nvPicPr>
                <p:cNvPr id="240" name="Ink 239">
                  <a:extLst>
                    <a:ext uri="{FF2B5EF4-FFF2-40B4-BE49-F238E27FC236}">
                      <a16:creationId xmlns:a16="http://schemas.microsoft.com/office/drawing/2014/main" id="{17367E6F-5E40-CE78-40B1-A391304F015E}"/>
                    </a:ext>
                  </a:extLst>
                </p:cNvPr>
                <p:cNvPicPr/>
                <p:nvPr/>
              </p:nvPicPr>
              <p:blipFill>
                <a:blip r:embed="rId433"/>
                <a:stretch>
                  <a:fillRect/>
                </a:stretch>
              </p:blipFill>
              <p:spPr>
                <a:xfrm>
                  <a:off x="11727382" y="2304613"/>
                  <a:ext cx="637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41" name="Ink 240">
                  <a:extLst>
                    <a:ext uri="{FF2B5EF4-FFF2-40B4-BE49-F238E27FC236}">
                      <a16:creationId xmlns:a16="http://schemas.microsoft.com/office/drawing/2014/main" id="{ED93FF7B-9E1B-5AB5-2028-952F04F3D0A5}"/>
                    </a:ext>
                  </a:extLst>
                </p14:cNvPr>
                <p14:cNvContentPartPr/>
                <p14:nvPr/>
              </p14:nvContentPartPr>
              <p14:xfrm>
                <a:off x="11741062" y="2491453"/>
                <a:ext cx="101520" cy="108000"/>
              </p14:xfrm>
            </p:contentPart>
          </mc:Choice>
          <mc:Fallback xmlns="">
            <p:pic>
              <p:nvPicPr>
                <p:cNvPr id="241" name="Ink 240">
                  <a:extLst>
                    <a:ext uri="{FF2B5EF4-FFF2-40B4-BE49-F238E27FC236}">
                      <a16:creationId xmlns:a16="http://schemas.microsoft.com/office/drawing/2014/main" id="{ED93FF7B-9E1B-5AB5-2028-952F04F3D0A5}"/>
                    </a:ext>
                  </a:extLst>
                </p:cNvPr>
                <p:cNvPicPr/>
                <p:nvPr/>
              </p:nvPicPr>
              <p:blipFill>
                <a:blip r:embed="rId435"/>
                <a:stretch>
                  <a:fillRect/>
                </a:stretch>
              </p:blipFill>
              <p:spPr>
                <a:xfrm>
                  <a:off x="11734942" y="2485333"/>
                  <a:ext cx="1137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42" name="Ink 241">
                  <a:extLst>
                    <a:ext uri="{FF2B5EF4-FFF2-40B4-BE49-F238E27FC236}">
                      <a16:creationId xmlns:a16="http://schemas.microsoft.com/office/drawing/2014/main" id="{27E23796-C1B8-C65F-869F-16D053785CBF}"/>
                    </a:ext>
                  </a:extLst>
                </p14:cNvPr>
                <p14:cNvContentPartPr/>
                <p14:nvPr/>
              </p14:nvContentPartPr>
              <p14:xfrm>
                <a:off x="11892622" y="2457253"/>
                <a:ext cx="166320" cy="196200"/>
              </p14:xfrm>
            </p:contentPart>
          </mc:Choice>
          <mc:Fallback xmlns="">
            <p:pic>
              <p:nvPicPr>
                <p:cNvPr id="242" name="Ink 241">
                  <a:extLst>
                    <a:ext uri="{FF2B5EF4-FFF2-40B4-BE49-F238E27FC236}">
                      <a16:creationId xmlns:a16="http://schemas.microsoft.com/office/drawing/2014/main" id="{27E23796-C1B8-C65F-869F-16D053785CBF}"/>
                    </a:ext>
                  </a:extLst>
                </p:cNvPr>
                <p:cNvPicPr/>
                <p:nvPr/>
              </p:nvPicPr>
              <p:blipFill>
                <a:blip r:embed="rId437"/>
                <a:stretch>
                  <a:fillRect/>
                </a:stretch>
              </p:blipFill>
              <p:spPr>
                <a:xfrm>
                  <a:off x="11886502" y="2451133"/>
                  <a:ext cx="1785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44" name="Ink 243">
                  <a:extLst>
                    <a:ext uri="{FF2B5EF4-FFF2-40B4-BE49-F238E27FC236}">
                      <a16:creationId xmlns:a16="http://schemas.microsoft.com/office/drawing/2014/main" id="{323CE7E7-AA61-9C56-DA4D-7629D7B33EFE}"/>
                    </a:ext>
                  </a:extLst>
                </p14:cNvPr>
                <p14:cNvContentPartPr/>
                <p14:nvPr/>
              </p14:nvContentPartPr>
              <p14:xfrm>
                <a:off x="3958942" y="3350053"/>
                <a:ext cx="361440" cy="144000"/>
              </p14:xfrm>
            </p:contentPart>
          </mc:Choice>
          <mc:Fallback xmlns="">
            <p:pic>
              <p:nvPicPr>
                <p:cNvPr id="244" name="Ink 243">
                  <a:extLst>
                    <a:ext uri="{FF2B5EF4-FFF2-40B4-BE49-F238E27FC236}">
                      <a16:creationId xmlns:a16="http://schemas.microsoft.com/office/drawing/2014/main" id="{323CE7E7-AA61-9C56-DA4D-7629D7B33EFE}"/>
                    </a:ext>
                  </a:extLst>
                </p:cNvPr>
                <p:cNvPicPr/>
                <p:nvPr/>
              </p:nvPicPr>
              <p:blipFill>
                <a:blip r:embed="rId439"/>
                <a:stretch>
                  <a:fillRect/>
                </a:stretch>
              </p:blipFill>
              <p:spPr>
                <a:xfrm>
                  <a:off x="3952822" y="3343933"/>
                  <a:ext cx="3736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45" name="Ink 244">
                  <a:extLst>
                    <a:ext uri="{FF2B5EF4-FFF2-40B4-BE49-F238E27FC236}">
                      <a16:creationId xmlns:a16="http://schemas.microsoft.com/office/drawing/2014/main" id="{882BDD37-A3C9-BA35-4170-1D8ACCA4BFA7}"/>
                    </a:ext>
                  </a:extLst>
                </p14:cNvPr>
                <p14:cNvContentPartPr/>
                <p14:nvPr/>
              </p14:nvContentPartPr>
              <p14:xfrm>
                <a:off x="4385902" y="3323773"/>
                <a:ext cx="325080" cy="155160"/>
              </p14:xfrm>
            </p:contentPart>
          </mc:Choice>
          <mc:Fallback xmlns="">
            <p:pic>
              <p:nvPicPr>
                <p:cNvPr id="245" name="Ink 244">
                  <a:extLst>
                    <a:ext uri="{FF2B5EF4-FFF2-40B4-BE49-F238E27FC236}">
                      <a16:creationId xmlns:a16="http://schemas.microsoft.com/office/drawing/2014/main" id="{882BDD37-A3C9-BA35-4170-1D8ACCA4BFA7}"/>
                    </a:ext>
                  </a:extLst>
                </p:cNvPr>
                <p:cNvPicPr/>
                <p:nvPr/>
              </p:nvPicPr>
              <p:blipFill>
                <a:blip r:embed="rId441"/>
                <a:stretch>
                  <a:fillRect/>
                </a:stretch>
              </p:blipFill>
              <p:spPr>
                <a:xfrm>
                  <a:off x="4379782" y="3317653"/>
                  <a:ext cx="337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46" name="Ink 245">
                  <a:extLst>
                    <a:ext uri="{FF2B5EF4-FFF2-40B4-BE49-F238E27FC236}">
                      <a16:creationId xmlns:a16="http://schemas.microsoft.com/office/drawing/2014/main" id="{70F67948-62DB-5A3B-685B-9DF6A33B9ED6}"/>
                    </a:ext>
                  </a:extLst>
                </p14:cNvPr>
                <p14:cNvContentPartPr/>
                <p14:nvPr/>
              </p14:nvContentPartPr>
              <p14:xfrm>
                <a:off x="4746982" y="3234853"/>
                <a:ext cx="102960" cy="194400"/>
              </p14:xfrm>
            </p:contentPart>
          </mc:Choice>
          <mc:Fallback xmlns="">
            <p:pic>
              <p:nvPicPr>
                <p:cNvPr id="246" name="Ink 245">
                  <a:extLst>
                    <a:ext uri="{FF2B5EF4-FFF2-40B4-BE49-F238E27FC236}">
                      <a16:creationId xmlns:a16="http://schemas.microsoft.com/office/drawing/2014/main" id="{70F67948-62DB-5A3B-685B-9DF6A33B9ED6}"/>
                    </a:ext>
                  </a:extLst>
                </p:cNvPr>
                <p:cNvPicPr/>
                <p:nvPr/>
              </p:nvPicPr>
              <p:blipFill>
                <a:blip r:embed="rId443"/>
                <a:stretch>
                  <a:fillRect/>
                </a:stretch>
              </p:blipFill>
              <p:spPr>
                <a:xfrm>
                  <a:off x="4740862" y="3228733"/>
                  <a:ext cx="1152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48" name="Ink 247">
                  <a:extLst>
                    <a:ext uri="{FF2B5EF4-FFF2-40B4-BE49-F238E27FC236}">
                      <a16:creationId xmlns:a16="http://schemas.microsoft.com/office/drawing/2014/main" id="{FAB4711E-6EFE-52F7-039F-5833F737F0D1}"/>
                    </a:ext>
                  </a:extLst>
                </p14:cNvPr>
                <p14:cNvContentPartPr/>
                <p14:nvPr/>
              </p14:nvContentPartPr>
              <p14:xfrm>
                <a:off x="4828702" y="3284533"/>
                <a:ext cx="264600" cy="165960"/>
              </p14:xfrm>
            </p:contentPart>
          </mc:Choice>
          <mc:Fallback xmlns="">
            <p:pic>
              <p:nvPicPr>
                <p:cNvPr id="248" name="Ink 247">
                  <a:extLst>
                    <a:ext uri="{FF2B5EF4-FFF2-40B4-BE49-F238E27FC236}">
                      <a16:creationId xmlns:a16="http://schemas.microsoft.com/office/drawing/2014/main" id="{FAB4711E-6EFE-52F7-039F-5833F737F0D1}"/>
                    </a:ext>
                  </a:extLst>
                </p:cNvPr>
                <p:cNvPicPr/>
                <p:nvPr/>
              </p:nvPicPr>
              <p:blipFill>
                <a:blip r:embed="rId445"/>
                <a:stretch>
                  <a:fillRect/>
                </a:stretch>
              </p:blipFill>
              <p:spPr>
                <a:xfrm>
                  <a:off x="4822582" y="3278413"/>
                  <a:ext cx="276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49" name="Ink 248">
                  <a:extLst>
                    <a:ext uri="{FF2B5EF4-FFF2-40B4-BE49-F238E27FC236}">
                      <a16:creationId xmlns:a16="http://schemas.microsoft.com/office/drawing/2014/main" id="{4510D034-F997-75BE-C45E-1D0EC19922C3}"/>
                    </a:ext>
                  </a:extLst>
                </p14:cNvPr>
                <p14:cNvContentPartPr/>
                <p14:nvPr/>
              </p14:nvContentPartPr>
              <p14:xfrm>
                <a:off x="5200942" y="3291013"/>
                <a:ext cx="115560" cy="141480"/>
              </p14:xfrm>
            </p:contentPart>
          </mc:Choice>
          <mc:Fallback xmlns="">
            <p:pic>
              <p:nvPicPr>
                <p:cNvPr id="249" name="Ink 248">
                  <a:extLst>
                    <a:ext uri="{FF2B5EF4-FFF2-40B4-BE49-F238E27FC236}">
                      <a16:creationId xmlns:a16="http://schemas.microsoft.com/office/drawing/2014/main" id="{4510D034-F997-75BE-C45E-1D0EC19922C3}"/>
                    </a:ext>
                  </a:extLst>
                </p:cNvPr>
                <p:cNvPicPr/>
                <p:nvPr/>
              </p:nvPicPr>
              <p:blipFill>
                <a:blip r:embed="rId447"/>
                <a:stretch>
                  <a:fillRect/>
                </a:stretch>
              </p:blipFill>
              <p:spPr>
                <a:xfrm>
                  <a:off x="5194822" y="3284893"/>
                  <a:ext cx="1278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50" name="Ink 249">
                  <a:extLst>
                    <a:ext uri="{FF2B5EF4-FFF2-40B4-BE49-F238E27FC236}">
                      <a16:creationId xmlns:a16="http://schemas.microsoft.com/office/drawing/2014/main" id="{43798342-1756-4359-E421-59715C675AD7}"/>
                    </a:ext>
                  </a:extLst>
                </p14:cNvPr>
                <p14:cNvContentPartPr/>
                <p14:nvPr/>
              </p14:nvContentPartPr>
              <p14:xfrm>
                <a:off x="5359702" y="3195973"/>
                <a:ext cx="7560" cy="22320"/>
              </p14:xfrm>
            </p:contentPart>
          </mc:Choice>
          <mc:Fallback xmlns="">
            <p:pic>
              <p:nvPicPr>
                <p:cNvPr id="250" name="Ink 249">
                  <a:extLst>
                    <a:ext uri="{FF2B5EF4-FFF2-40B4-BE49-F238E27FC236}">
                      <a16:creationId xmlns:a16="http://schemas.microsoft.com/office/drawing/2014/main" id="{43798342-1756-4359-E421-59715C675AD7}"/>
                    </a:ext>
                  </a:extLst>
                </p:cNvPr>
                <p:cNvPicPr/>
                <p:nvPr/>
              </p:nvPicPr>
              <p:blipFill>
                <a:blip r:embed="rId449"/>
                <a:stretch>
                  <a:fillRect/>
                </a:stretch>
              </p:blipFill>
              <p:spPr>
                <a:xfrm>
                  <a:off x="5353582" y="3189853"/>
                  <a:ext cx="19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51" name="Ink 250">
                  <a:extLst>
                    <a:ext uri="{FF2B5EF4-FFF2-40B4-BE49-F238E27FC236}">
                      <a16:creationId xmlns:a16="http://schemas.microsoft.com/office/drawing/2014/main" id="{2E57BCDE-2666-3474-8D8B-DBAD04656BB1}"/>
                    </a:ext>
                  </a:extLst>
                </p14:cNvPr>
                <p14:cNvContentPartPr/>
                <p14:nvPr/>
              </p14:nvContentPartPr>
              <p14:xfrm>
                <a:off x="5403622" y="3302893"/>
                <a:ext cx="361440" cy="158040"/>
              </p14:xfrm>
            </p:contentPart>
          </mc:Choice>
          <mc:Fallback xmlns="">
            <p:pic>
              <p:nvPicPr>
                <p:cNvPr id="251" name="Ink 250">
                  <a:extLst>
                    <a:ext uri="{FF2B5EF4-FFF2-40B4-BE49-F238E27FC236}">
                      <a16:creationId xmlns:a16="http://schemas.microsoft.com/office/drawing/2014/main" id="{2E57BCDE-2666-3474-8D8B-DBAD04656BB1}"/>
                    </a:ext>
                  </a:extLst>
                </p:cNvPr>
                <p:cNvPicPr/>
                <p:nvPr/>
              </p:nvPicPr>
              <p:blipFill>
                <a:blip r:embed="rId451"/>
                <a:stretch>
                  <a:fillRect/>
                </a:stretch>
              </p:blipFill>
              <p:spPr>
                <a:xfrm>
                  <a:off x="5397502" y="3296773"/>
                  <a:ext cx="3736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52" name="Ink 251">
                  <a:extLst>
                    <a:ext uri="{FF2B5EF4-FFF2-40B4-BE49-F238E27FC236}">
                      <a16:creationId xmlns:a16="http://schemas.microsoft.com/office/drawing/2014/main" id="{5BB7491D-F2B9-22FD-8BEF-7159900F7C6E}"/>
                    </a:ext>
                  </a:extLst>
                </p14:cNvPr>
                <p14:cNvContentPartPr/>
                <p14:nvPr/>
              </p14:nvContentPartPr>
              <p14:xfrm>
                <a:off x="5605942" y="3258613"/>
                <a:ext cx="390600" cy="366480"/>
              </p14:xfrm>
            </p:contentPart>
          </mc:Choice>
          <mc:Fallback xmlns="">
            <p:pic>
              <p:nvPicPr>
                <p:cNvPr id="252" name="Ink 251">
                  <a:extLst>
                    <a:ext uri="{FF2B5EF4-FFF2-40B4-BE49-F238E27FC236}">
                      <a16:creationId xmlns:a16="http://schemas.microsoft.com/office/drawing/2014/main" id="{5BB7491D-F2B9-22FD-8BEF-7159900F7C6E}"/>
                    </a:ext>
                  </a:extLst>
                </p:cNvPr>
                <p:cNvPicPr/>
                <p:nvPr/>
              </p:nvPicPr>
              <p:blipFill>
                <a:blip r:embed="rId453"/>
                <a:stretch>
                  <a:fillRect/>
                </a:stretch>
              </p:blipFill>
              <p:spPr>
                <a:xfrm>
                  <a:off x="5599822" y="3252493"/>
                  <a:ext cx="40284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53" name="Ink 252">
                  <a:extLst>
                    <a:ext uri="{FF2B5EF4-FFF2-40B4-BE49-F238E27FC236}">
                      <a16:creationId xmlns:a16="http://schemas.microsoft.com/office/drawing/2014/main" id="{12303EBE-1150-B08F-C531-F1DD23E0A9C0}"/>
                    </a:ext>
                  </a:extLst>
                </p14:cNvPr>
                <p14:cNvContentPartPr/>
                <p14:nvPr/>
              </p14:nvContentPartPr>
              <p14:xfrm>
                <a:off x="5235142" y="3219013"/>
                <a:ext cx="54000" cy="27360"/>
              </p14:xfrm>
            </p:contentPart>
          </mc:Choice>
          <mc:Fallback xmlns="">
            <p:pic>
              <p:nvPicPr>
                <p:cNvPr id="253" name="Ink 252">
                  <a:extLst>
                    <a:ext uri="{FF2B5EF4-FFF2-40B4-BE49-F238E27FC236}">
                      <a16:creationId xmlns:a16="http://schemas.microsoft.com/office/drawing/2014/main" id="{12303EBE-1150-B08F-C531-F1DD23E0A9C0}"/>
                    </a:ext>
                  </a:extLst>
                </p:cNvPr>
                <p:cNvPicPr/>
                <p:nvPr/>
              </p:nvPicPr>
              <p:blipFill>
                <a:blip r:embed="rId455"/>
                <a:stretch>
                  <a:fillRect/>
                </a:stretch>
              </p:blipFill>
              <p:spPr>
                <a:xfrm>
                  <a:off x="5229022" y="3212893"/>
                  <a:ext cx="662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55" name="Ink 254">
                  <a:extLst>
                    <a:ext uri="{FF2B5EF4-FFF2-40B4-BE49-F238E27FC236}">
                      <a16:creationId xmlns:a16="http://schemas.microsoft.com/office/drawing/2014/main" id="{015BFE2E-7054-4FC8-769F-6D559C8D9D2D}"/>
                    </a:ext>
                  </a:extLst>
                </p14:cNvPr>
                <p14:cNvContentPartPr/>
                <p14:nvPr/>
              </p14:nvContentPartPr>
              <p14:xfrm>
                <a:off x="6289222" y="3401173"/>
                <a:ext cx="61200" cy="27360"/>
              </p14:xfrm>
            </p:contentPart>
          </mc:Choice>
          <mc:Fallback xmlns="">
            <p:pic>
              <p:nvPicPr>
                <p:cNvPr id="255" name="Ink 254">
                  <a:extLst>
                    <a:ext uri="{FF2B5EF4-FFF2-40B4-BE49-F238E27FC236}">
                      <a16:creationId xmlns:a16="http://schemas.microsoft.com/office/drawing/2014/main" id="{015BFE2E-7054-4FC8-769F-6D559C8D9D2D}"/>
                    </a:ext>
                  </a:extLst>
                </p:cNvPr>
                <p:cNvPicPr/>
                <p:nvPr/>
              </p:nvPicPr>
              <p:blipFill>
                <a:blip r:embed="rId457"/>
                <a:stretch>
                  <a:fillRect/>
                </a:stretch>
              </p:blipFill>
              <p:spPr>
                <a:xfrm>
                  <a:off x="6283102" y="3395053"/>
                  <a:ext cx="734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56" name="Ink 255">
                  <a:extLst>
                    <a:ext uri="{FF2B5EF4-FFF2-40B4-BE49-F238E27FC236}">
                      <a16:creationId xmlns:a16="http://schemas.microsoft.com/office/drawing/2014/main" id="{8325797E-6324-56DC-405D-3350C1E94103}"/>
                    </a:ext>
                  </a:extLst>
                </p14:cNvPr>
                <p14:cNvContentPartPr/>
                <p14:nvPr/>
              </p14:nvContentPartPr>
              <p14:xfrm>
                <a:off x="6548062" y="3093013"/>
                <a:ext cx="240840" cy="279720"/>
              </p14:xfrm>
            </p:contentPart>
          </mc:Choice>
          <mc:Fallback xmlns="">
            <p:pic>
              <p:nvPicPr>
                <p:cNvPr id="256" name="Ink 255">
                  <a:extLst>
                    <a:ext uri="{FF2B5EF4-FFF2-40B4-BE49-F238E27FC236}">
                      <a16:creationId xmlns:a16="http://schemas.microsoft.com/office/drawing/2014/main" id="{8325797E-6324-56DC-405D-3350C1E94103}"/>
                    </a:ext>
                  </a:extLst>
                </p:cNvPr>
                <p:cNvPicPr/>
                <p:nvPr/>
              </p:nvPicPr>
              <p:blipFill>
                <a:blip r:embed="rId459"/>
                <a:stretch>
                  <a:fillRect/>
                </a:stretch>
              </p:blipFill>
              <p:spPr>
                <a:xfrm>
                  <a:off x="6541942" y="3086893"/>
                  <a:ext cx="2530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57" name="Ink 256">
                  <a:extLst>
                    <a:ext uri="{FF2B5EF4-FFF2-40B4-BE49-F238E27FC236}">
                      <a16:creationId xmlns:a16="http://schemas.microsoft.com/office/drawing/2014/main" id="{A48F890D-FF08-C85A-2A0C-09DE9F647459}"/>
                    </a:ext>
                  </a:extLst>
                </p14:cNvPr>
                <p14:cNvContentPartPr/>
                <p14:nvPr/>
              </p14:nvContentPartPr>
              <p14:xfrm>
                <a:off x="6823822" y="3212533"/>
                <a:ext cx="371160" cy="105840"/>
              </p14:xfrm>
            </p:contentPart>
          </mc:Choice>
          <mc:Fallback xmlns="">
            <p:pic>
              <p:nvPicPr>
                <p:cNvPr id="257" name="Ink 256">
                  <a:extLst>
                    <a:ext uri="{FF2B5EF4-FFF2-40B4-BE49-F238E27FC236}">
                      <a16:creationId xmlns:a16="http://schemas.microsoft.com/office/drawing/2014/main" id="{A48F890D-FF08-C85A-2A0C-09DE9F647459}"/>
                    </a:ext>
                  </a:extLst>
                </p:cNvPr>
                <p:cNvPicPr/>
                <p:nvPr/>
              </p:nvPicPr>
              <p:blipFill>
                <a:blip r:embed="rId461"/>
                <a:stretch>
                  <a:fillRect/>
                </a:stretch>
              </p:blipFill>
              <p:spPr>
                <a:xfrm>
                  <a:off x="6817702" y="3206413"/>
                  <a:ext cx="3834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58" name="Ink 257">
                  <a:extLst>
                    <a:ext uri="{FF2B5EF4-FFF2-40B4-BE49-F238E27FC236}">
                      <a16:creationId xmlns:a16="http://schemas.microsoft.com/office/drawing/2014/main" id="{19A18140-6CB1-F815-00AA-A5FE749960EC}"/>
                    </a:ext>
                  </a:extLst>
                </p14:cNvPr>
                <p14:cNvContentPartPr/>
                <p14:nvPr/>
              </p14:nvContentPartPr>
              <p14:xfrm>
                <a:off x="7062862" y="3181213"/>
                <a:ext cx="243360" cy="316080"/>
              </p14:xfrm>
            </p:contentPart>
          </mc:Choice>
          <mc:Fallback xmlns="">
            <p:pic>
              <p:nvPicPr>
                <p:cNvPr id="258" name="Ink 257">
                  <a:extLst>
                    <a:ext uri="{FF2B5EF4-FFF2-40B4-BE49-F238E27FC236}">
                      <a16:creationId xmlns:a16="http://schemas.microsoft.com/office/drawing/2014/main" id="{19A18140-6CB1-F815-00AA-A5FE749960EC}"/>
                    </a:ext>
                  </a:extLst>
                </p:cNvPr>
                <p:cNvPicPr/>
                <p:nvPr/>
              </p:nvPicPr>
              <p:blipFill>
                <a:blip r:embed="rId463"/>
                <a:stretch>
                  <a:fillRect/>
                </a:stretch>
              </p:blipFill>
              <p:spPr>
                <a:xfrm>
                  <a:off x="7056742" y="3175093"/>
                  <a:ext cx="25560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59" name="Ink 258">
                  <a:extLst>
                    <a:ext uri="{FF2B5EF4-FFF2-40B4-BE49-F238E27FC236}">
                      <a16:creationId xmlns:a16="http://schemas.microsoft.com/office/drawing/2014/main" id="{13589752-B392-0A85-E49F-D4F4FC46FAC0}"/>
                    </a:ext>
                  </a:extLst>
                </p14:cNvPr>
                <p14:cNvContentPartPr/>
                <p14:nvPr/>
              </p14:nvContentPartPr>
              <p14:xfrm>
                <a:off x="7345822" y="3197413"/>
                <a:ext cx="293400" cy="129600"/>
              </p14:xfrm>
            </p:contentPart>
          </mc:Choice>
          <mc:Fallback xmlns="">
            <p:pic>
              <p:nvPicPr>
                <p:cNvPr id="259" name="Ink 258">
                  <a:extLst>
                    <a:ext uri="{FF2B5EF4-FFF2-40B4-BE49-F238E27FC236}">
                      <a16:creationId xmlns:a16="http://schemas.microsoft.com/office/drawing/2014/main" id="{13589752-B392-0A85-E49F-D4F4FC46FAC0}"/>
                    </a:ext>
                  </a:extLst>
                </p:cNvPr>
                <p:cNvPicPr/>
                <p:nvPr/>
              </p:nvPicPr>
              <p:blipFill>
                <a:blip r:embed="rId465"/>
                <a:stretch>
                  <a:fillRect/>
                </a:stretch>
              </p:blipFill>
              <p:spPr>
                <a:xfrm>
                  <a:off x="7339702" y="3191293"/>
                  <a:ext cx="3056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60" name="Ink 259">
                  <a:extLst>
                    <a:ext uri="{FF2B5EF4-FFF2-40B4-BE49-F238E27FC236}">
                      <a16:creationId xmlns:a16="http://schemas.microsoft.com/office/drawing/2014/main" id="{80376E9A-107A-411F-6DBA-1F4BAD0A89A5}"/>
                    </a:ext>
                  </a:extLst>
                </p14:cNvPr>
                <p14:cNvContentPartPr/>
                <p14:nvPr/>
              </p14:nvContentPartPr>
              <p14:xfrm>
                <a:off x="7680262" y="3140533"/>
                <a:ext cx="271080" cy="125280"/>
              </p14:xfrm>
            </p:contentPart>
          </mc:Choice>
          <mc:Fallback xmlns="">
            <p:pic>
              <p:nvPicPr>
                <p:cNvPr id="260" name="Ink 259">
                  <a:extLst>
                    <a:ext uri="{FF2B5EF4-FFF2-40B4-BE49-F238E27FC236}">
                      <a16:creationId xmlns:a16="http://schemas.microsoft.com/office/drawing/2014/main" id="{80376E9A-107A-411F-6DBA-1F4BAD0A89A5}"/>
                    </a:ext>
                  </a:extLst>
                </p:cNvPr>
                <p:cNvPicPr/>
                <p:nvPr/>
              </p:nvPicPr>
              <p:blipFill>
                <a:blip r:embed="rId467"/>
                <a:stretch>
                  <a:fillRect/>
                </a:stretch>
              </p:blipFill>
              <p:spPr>
                <a:xfrm>
                  <a:off x="7674142" y="3134413"/>
                  <a:ext cx="2833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61" name="Ink 260">
                  <a:extLst>
                    <a:ext uri="{FF2B5EF4-FFF2-40B4-BE49-F238E27FC236}">
                      <a16:creationId xmlns:a16="http://schemas.microsoft.com/office/drawing/2014/main" id="{53F507FA-5CDA-1AD6-D0C2-12E22DFF5633}"/>
                    </a:ext>
                  </a:extLst>
                </p14:cNvPr>
                <p14:cNvContentPartPr/>
                <p14:nvPr/>
              </p14:nvContentPartPr>
              <p14:xfrm>
                <a:off x="7916782" y="3142693"/>
                <a:ext cx="305640" cy="162000"/>
              </p14:xfrm>
            </p:contentPart>
          </mc:Choice>
          <mc:Fallback xmlns="">
            <p:pic>
              <p:nvPicPr>
                <p:cNvPr id="261" name="Ink 260">
                  <a:extLst>
                    <a:ext uri="{FF2B5EF4-FFF2-40B4-BE49-F238E27FC236}">
                      <a16:creationId xmlns:a16="http://schemas.microsoft.com/office/drawing/2014/main" id="{53F507FA-5CDA-1AD6-D0C2-12E22DFF5633}"/>
                    </a:ext>
                  </a:extLst>
                </p:cNvPr>
                <p:cNvPicPr/>
                <p:nvPr/>
              </p:nvPicPr>
              <p:blipFill>
                <a:blip r:embed="rId469"/>
                <a:stretch>
                  <a:fillRect/>
                </a:stretch>
              </p:blipFill>
              <p:spPr>
                <a:xfrm>
                  <a:off x="7910662" y="3136573"/>
                  <a:ext cx="31788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262" name="Ink 261">
                  <a:extLst>
                    <a:ext uri="{FF2B5EF4-FFF2-40B4-BE49-F238E27FC236}">
                      <a16:creationId xmlns:a16="http://schemas.microsoft.com/office/drawing/2014/main" id="{4E2DA3BD-E802-AFB7-E024-BDBE8519E11E}"/>
                    </a:ext>
                  </a:extLst>
                </p14:cNvPr>
                <p14:cNvContentPartPr/>
                <p14:nvPr/>
              </p14:nvContentPartPr>
              <p14:xfrm>
                <a:off x="8296582" y="3012373"/>
                <a:ext cx="33480" cy="221400"/>
              </p14:xfrm>
            </p:contentPart>
          </mc:Choice>
          <mc:Fallback xmlns="">
            <p:pic>
              <p:nvPicPr>
                <p:cNvPr id="262" name="Ink 261">
                  <a:extLst>
                    <a:ext uri="{FF2B5EF4-FFF2-40B4-BE49-F238E27FC236}">
                      <a16:creationId xmlns:a16="http://schemas.microsoft.com/office/drawing/2014/main" id="{4E2DA3BD-E802-AFB7-E024-BDBE8519E11E}"/>
                    </a:ext>
                  </a:extLst>
                </p:cNvPr>
                <p:cNvPicPr/>
                <p:nvPr/>
              </p:nvPicPr>
              <p:blipFill>
                <a:blip r:embed="rId471"/>
                <a:stretch>
                  <a:fillRect/>
                </a:stretch>
              </p:blipFill>
              <p:spPr>
                <a:xfrm>
                  <a:off x="8290462" y="3006253"/>
                  <a:ext cx="457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63" name="Ink 262">
                  <a:extLst>
                    <a:ext uri="{FF2B5EF4-FFF2-40B4-BE49-F238E27FC236}">
                      <a16:creationId xmlns:a16="http://schemas.microsoft.com/office/drawing/2014/main" id="{FFC16C59-022C-5E29-97CD-675C67C62384}"/>
                    </a:ext>
                  </a:extLst>
                </p14:cNvPr>
                <p14:cNvContentPartPr/>
                <p14:nvPr/>
              </p14:nvContentPartPr>
              <p14:xfrm>
                <a:off x="8238982" y="3171493"/>
                <a:ext cx="207720" cy="29880"/>
              </p14:xfrm>
            </p:contentPart>
          </mc:Choice>
          <mc:Fallback xmlns="">
            <p:pic>
              <p:nvPicPr>
                <p:cNvPr id="263" name="Ink 262">
                  <a:extLst>
                    <a:ext uri="{FF2B5EF4-FFF2-40B4-BE49-F238E27FC236}">
                      <a16:creationId xmlns:a16="http://schemas.microsoft.com/office/drawing/2014/main" id="{FFC16C59-022C-5E29-97CD-675C67C62384}"/>
                    </a:ext>
                  </a:extLst>
                </p:cNvPr>
                <p:cNvPicPr/>
                <p:nvPr/>
              </p:nvPicPr>
              <p:blipFill>
                <a:blip r:embed="rId473"/>
                <a:stretch>
                  <a:fillRect/>
                </a:stretch>
              </p:blipFill>
              <p:spPr>
                <a:xfrm>
                  <a:off x="8232862" y="3165373"/>
                  <a:ext cx="219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64" name="Ink 263">
                  <a:extLst>
                    <a:ext uri="{FF2B5EF4-FFF2-40B4-BE49-F238E27FC236}">
                      <a16:creationId xmlns:a16="http://schemas.microsoft.com/office/drawing/2014/main" id="{CE0DADA2-9721-9C31-0A14-A91370AB1757}"/>
                    </a:ext>
                  </a:extLst>
                </p14:cNvPr>
                <p14:cNvContentPartPr/>
                <p14:nvPr/>
              </p14:nvContentPartPr>
              <p14:xfrm>
                <a:off x="8451382" y="3102013"/>
                <a:ext cx="215280" cy="114120"/>
              </p14:xfrm>
            </p:contentPart>
          </mc:Choice>
          <mc:Fallback xmlns="">
            <p:pic>
              <p:nvPicPr>
                <p:cNvPr id="264" name="Ink 263">
                  <a:extLst>
                    <a:ext uri="{FF2B5EF4-FFF2-40B4-BE49-F238E27FC236}">
                      <a16:creationId xmlns:a16="http://schemas.microsoft.com/office/drawing/2014/main" id="{CE0DADA2-9721-9C31-0A14-A91370AB1757}"/>
                    </a:ext>
                  </a:extLst>
                </p:cNvPr>
                <p:cNvPicPr/>
                <p:nvPr/>
              </p:nvPicPr>
              <p:blipFill>
                <a:blip r:embed="rId475"/>
                <a:stretch>
                  <a:fillRect/>
                </a:stretch>
              </p:blipFill>
              <p:spPr>
                <a:xfrm>
                  <a:off x="8445262" y="3095893"/>
                  <a:ext cx="2275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66" name="Ink 265">
                  <a:extLst>
                    <a:ext uri="{FF2B5EF4-FFF2-40B4-BE49-F238E27FC236}">
                      <a16:creationId xmlns:a16="http://schemas.microsoft.com/office/drawing/2014/main" id="{AB1A9AA6-10AE-F77C-FB07-1A397563EDE3}"/>
                    </a:ext>
                  </a:extLst>
                </p14:cNvPr>
                <p14:cNvContentPartPr/>
                <p14:nvPr/>
              </p14:nvContentPartPr>
              <p14:xfrm>
                <a:off x="8958982" y="3004093"/>
                <a:ext cx="396360" cy="224280"/>
              </p14:xfrm>
            </p:contentPart>
          </mc:Choice>
          <mc:Fallback xmlns="">
            <p:pic>
              <p:nvPicPr>
                <p:cNvPr id="266" name="Ink 265">
                  <a:extLst>
                    <a:ext uri="{FF2B5EF4-FFF2-40B4-BE49-F238E27FC236}">
                      <a16:creationId xmlns:a16="http://schemas.microsoft.com/office/drawing/2014/main" id="{AB1A9AA6-10AE-F77C-FB07-1A397563EDE3}"/>
                    </a:ext>
                  </a:extLst>
                </p:cNvPr>
                <p:cNvPicPr/>
                <p:nvPr/>
              </p:nvPicPr>
              <p:blipFill>
                <a:blip r:embed="rId477"/>
                <a:stretch>
                  <a:fillRect/>
                </a:stretch>
              </p:blipFill>
              <p:spPr>
                <a:xfrm>
                  <a:off x="8952862" y="2997973"/>
                  <a:ext cx="408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67" name="Ink 266">
                  <a:extLst>
                    <a:ext uri="{FF2B5EF4-FFF2-40B4-BE49-F238E27FC236}">
                      <a16:creationId xmlns:a16="http://schemas.microsoft.com/office/drawing/2014/main" id="{35614548-E2F2-14B5-9987-22B205453574}"/>
                    </a:ext>
                  </a:extLst>
                </p14:cNvPr>
                <p14:cNvContentPartPr/>
                <p14:nvPr/>
              </p14:nvContentPartPr>
              <p14:xfrm>
                <a:off x="9400702" y="3059173"/>
                <a:ext cx="200160" cy="129600"/>
              </p14:xfrm>
            </p:contentPart>
          </mc:Choice>
          <mc:Fallback xmlns="">
            <p:pic>
              <p:nvPicPr>
                <p:cNvPr id="267" name="Ink 266">
                  <a:extLst>
                    <a:ext uri="{FF2B5EF4-FFF2-40B4-BE49-F238E27FC236}">
                      <a16:creationId xmlns:a16="http://schemas.microsoft.com/office/drawing/2014/main" id="{35614548-E2F2-14B5-9987-22B205453574}"/>
                    </a:ext>
                  </a:extLst>
                </p:cNvPr>
                <p:cNvPicPr/>
                <p:nvPr/>
              </p:nvPicPr>
              <p:blipFill>
                <a:blip r:embed="rId479"/>
                <a:stretch>
                  <a:fillRect/>
                </a:stretch>
              </p:blipFill>
              <p:spPr>
                <a:xfrm>
                  <a:off x="9394582" y="3053053"/>
                  <a:ext cx="212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68" name="Ink 267">
                  <a:extLst>
                    <a:ext uri="{FF2B5EF4-FFF2-40B4-BE49-F238E27FC236}">
                      <a16:creationId xmlns:a16="http://schemas.microsoft.com/office/drawing/2014/main" id="{FAA533BA-769B-F611-4659-37A32A43AF76}"/>
                    </a:ext>
                  </a:extLst>
                </p14:cNvPr>
                <p14:cNvContentPartPr/>
                <p14:nvPr/>
              </p14:nvContentPartPr>
              <p14:xfrm>
                <a:off x="9710302" y="3069973"/>
                <a:ext cx="198360" cy="97920"/>
              </p14:xfrm>
            </p:contentPart>
          </mc:Choice>
          <mc:Fallback xmlns="">
            <p:pic>
              <p:nvPicPr>
                <p:cNvPr id="268" name="Ink 267">
                  <a:extLst>
                    <a:ext uri="{FF2B5EF4-FFF2-40B4-BE49-F238E27FC236}">
                      <a16:creationId xmlns:a16="http://schemas.microsoft.com/office/drawing/2014/main" id="{FAA533BA-769B-F611-4659-37A32A43AF76}"/>
                    </a:ext>
                  </a:extLst>
                </p:cNvPr>
                <p:cNvPicPr/>
                <p:nvPr/>
              </p:nvPicPr>
              <p:blipFill>
                <a:blip r:embed="rId481"/>
                <a:stretch>
                  <a:fillRect/>
                </a:stretch>
              </p:blipFill>
              <p:spPr>
                <a:xfrm>
                  <a:off x="9704182" y="3063853"/>
                  <a:ext cx="2106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69" name="Ink 268">
                  <a:extLst>
                    <a:ext uri="{FF2B5EF4-FFF2-40B4-BE49-F238E27FC236}">
                      <a16:creationId xmlns:a16="http://schemas.microsoft.com/office/drawing/2014/main" id="{4D69A60D-B6FF-6A8C-E33F-289A2E8683C4}"/>
                    </a:ext>
                  </a:extLst>
                </p14:cNvPr>
                <p14:cNvContentPartPr/>
                <p14:nvPr/>
              </p14:nvContentPartPr>
              <p14:xfrm>
                <a:off x="9893542" y="2850733"/>
                <a:ext cx="417600" cy="329040"/>
              </p14:xfrm>
            </p:contentPart>
          </mc:Choice>
          <mc:Fallback xmlns="">
            <p:pic>
              <p:nvPicPr>
                <p:cNvPr id="269" name="Ink 268">
                  <a:extLst>
                    <a:ext uri="{FF2B5EF4-FFF2-40B4-BE49-F238E27FC236}">
                      <a16:creationId xmlns:a16="http://schemas.microsoft.com/office/drawing/2014/main" id="{4D69A60D-B6FF-6A8C-E33F-289A2E8683C4}"/>
                    </a:ext>
                  </a:extLst>
                </p:cNvPr>
                <p:cNvPicPr/>
                <p:nvPr/>
              </p:nvPicPr>
              <p:blipFill>
                <a:blip r:embed="rId483"/>
                <a:stretch>
                  <a:fillRect/>
                </a:stretch>
              </p:blipFill>
              <p:spPr>
                <a:xfrm>
                  <a:off x="9887422" y="2844613"/>
                  <a:ext cx="42984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71" name="Ink 270">
                  <a:extLst>
                    <a:ext uri="{FF2B5EF4-FFF2-40B4-BE49-F238E27FC236}">
                      <a16:creationId xmlns:a16="http://schemas.microsoft.com/office/drawing/2014/main" id="{1B46A683-7E04-499B-F214-09FA4D5BEB94}"/>
                    </a:ext>
                  </a:extLst>
                </p14:cNvPr>
                <p14:cNvContentPartPr/>
                <p14:nvPr/>
              </p14:nvContentPartPr>
              <p14:xfrm>
                <a:off x="10620742" y="2811493"/>
                <a:ext cx="395640" cy="308160"/>
              </p14:xfrm>
            </p:contentPart>
          </mc:Choice>
          <mc:Fallback xmlns="">
            <p:pic>
              <p:nvPicPr>
                <p:cNvPr id="271" name="Ink 270">
                  <a:extLst>
                    <a:ext uri="{FF2B5EF4-FFF2-40B4-BE49-F238E27FC236}">
                      <a16:creationId xmlns:a16="http://schemas.microsoft.com/office/drawing/2014/main" id="{1B46A683-7E04-499B-F214-09FA4D5BEB94}"/>
                    </a:ext>
                  </a:extLst>
                </p:cNvPr>
                <p:cNvPicPr/>
                <p:nvPr/>
              </p:nvPicPr>
              <p:blipFill>
                <a:blip r:embed="rId485"/>
                <a:stretch>
                  <a:fillRect/>
                </a:stretch>
              </p:blipFill>
              <p:spPr>
                <a:xfrm>
                  <a:off x="10614622" y="2805373"/>
                  <a:ext cx="40788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272" name="Ink 271">
                  <a:extLst>
                    <a:ext uri="{FF2B5EF4-FFF2-40B4-BE49-F238E27FC236}">
                      <a16:creationId xmlns:a16="http://schemas.microsoft.com/office/drawing/2014/main" id="{1176FE2E-4E88-95DB-E18C-7CDB240AC9B6}"/>
                    </a:ext>
                  </a:extLst>
                </p14:cNvPr>
                <p14:cNvContentPartPr/>
                <p14:nvPr/>
              </p14:nvContentPartPr>
              <p14:xfrm>
                <a:off x="10996582" y="2963053"/>
                <a:ext cx="388440" cy="150120"/>
              </p14:xfrm>
            </p:contentPart>
          </mc:Choice>
          <mc:Fallback xmlns="">
            <p:pic>
              <p:nvPicPr>
                <p:cNvPr id="272" name="Ink 271">
                  <a:extLst>
                    <a:ext uri="{FF2B5EF4-FFF2-40B4-BE49-F238E27FC236}">
                      <a16:creationId xmlns:a16="http://schemas.microsoft.com/office/drawing/2014/main" id="{1176FE2E-4E88-95DB-E18C-7CDB240AC9B6}"/>
                    </a:ext>
                  </a:extLst>
                </p:cNvPr>
                <p:cNvPicPr/>
                <p:nvPr/>
              </p:nvPicPr>
              <p:blipFill>
                <a:blip r:embed="rId487"/>
                <a:stretch>
                  <a:fillRect/>
                </a:stretch>
              </p:blipFill>
              <p:spPr>
                <a:xfrm>
                  <a:off x="10990462" y="2956933"/>
                  <a:ext cx="400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73" name="Ink 272">
                  <a:extLst>
                    <a:ext uri="{FF2B5EF4-FFF2-40B4-BE49-F238E27FC236}">
                      <a16:creationId xmlns:a16="http://schemas.microsoft.com/office/drawing/2014/main" id="{DAD0433C-BCAF-4D9A-C802-A79A4DA21FDF}"/>
                    </a:ext>
                  </a:extLst>
                </p14:cNvPr>
                <p14:cNvContentPartPr/>
                <p14:nvPr/>
              </p14:nvContentPartPr>
              <p14:xfrm>
                <a:off x="11372422" y="2856133"/>
                <a:ext cx="127440" cy="234360"/>
              </p14:xfrm>
            </p:contentPart>
          </mc:Choice>
          <mc:Fallback xmlns="">
            <p:pic>
              <p:nvPicPr>
                <p:cNvPr id="273" name="Ink 272">
                  <a:extLst>
                    <a:ext uri="{FF2B5EF4-FFF2-40B4-BE49-F238E27FC236}">
                      <a16:creationId xmlns:a16="http://schemas.microsoft.com/office/drawing/2014/main" id="{DAD0433C-BCAF-4D9A-C802-A79A4DA21FDF}"/>
                    </a:ext>
                  </a:extLst>
                </p:cNvPr>
                <p:cNvPicPr/>
                <p:nvPr/>
              </p:nvPicPr>
              <p:blipFill>
                <a:blip r:embed="rId489"/>
                <a:stretch>
                  <a:fillRect/>
                </a:stretch>
              </p:blipFill>
              <p:spPr>
                <a:xfrm>
                  <a:off x="11366302" y="2850013"/>
                  <a:ext cx="1396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74" name="Ink 273">
                  <a:extLst>
                    <a:ext uri="{FF2B5EF4-FFF2-40B4-BE49-F238E27FC236}">
                      <a16:creationId xmlns:a16="http://schemas.microsoft.com/office/drawing/2014/main" id="{04A17DC4-0CA7-8DAE-4249-9A2B9026A45B}"/>
                    </a:ext>
                  </a:extLst>
                </p14:cNvPr>
                <p14:cNvContentPartPr/>
                <p14:nvPr/>
              </p14:nvContentPartPr>
              <p14:xfrm>
                <a:off x="11321302" y="2990413"/>
                <a:ext cx="278640" cy="28800"/>
              </p14:xfrm>
            </p:contentPart>
          </mc:Choice>
          <mc:Fallback xmlns="">
            <p:pic>
              <p:nvPicPr>
                <p:cNvPr id="274" name="Ink 273">
                  <a:extLst>
                    <a:ext uri="{FF2B5EF4-FFF2-40B4-BE49-F238E27FC236}">
                      <a16:creationId xmlns:a16="http://schemas.microsoft.com/office/drawing/2014/main" id="{04A17DC4-0CA7-8DAE-4249-9A2B9026A45B}"/>
                    </a:ext>
                  </a:extLst>
                </p:cNvPr>
                <p:cNvPicPr/>
                <p:nvPr/>
              </p:nvPicPr>
              <p:blipFill>
                <a:blip r:embed="rId491"/>
                <a:stretch>
                  <a:fillRect/>
                </a:stretch>
              </p:blipFill>
              <p:spPr>
                <a:xfrm>
                  <a:off x="11315182" y="2984293"/>
                  <a:ext cx="2908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75" name="Ink 274">
                  <a:extLst>
                    <a:ext uri="{FF2B5EF4-FFF2-40B4-BE49-F238E27FC236}">
                      <a16:creationId xmlns:a16="http://schemas.microsoft.com/office/drawing/2014/main" id="{FCE26881-8606-CDD0-040C-42B9D0B74BF9}"/>
                    </a:ext>
                  </a:extLst>
                </p14:cNvPr>
                <p14:cNvContentPartPr/>
                <p14:nvPr/>
              </p14:nvContentPartPr>
              <p14:xfrm>
                <a:off x="11613982" y="2943613"/>
                <a:ext cx="333720" cy="164520"/>
              </p14:xfrm>
            </p:contentPart>
          </mc:Choice>
          <mc:Fallback xmlns="">
            <p:pic>
              <p:nvPicPr>
                <p:cNvPr id="275" name="Ink 274">
                  <a:extLst>
                    <a:ext uri="{FF2B5EF4-FFF2-40B4-BE49-F238E27FC236}">
                      <a16:creationId xmlns:a16="http://schemas.microsoft.com/office/drawing/2014/main" id="{FCE26881-8606-CDD0-040C-42B9D0B74BF9}"/>
                    </a:ext>
                  </a:extLst>
                </p:cNvPr>
                <p:cNvPicPr/>
                <p:nvPr/>
              </p:nvPicPr>
              <p:blipFill>
                <a:blip r:embed="rId493"/>
                <a:stretch>
                  <a:fillRect/>
                </a:stretch>
              </p:blipFill>
              <p:spPr>
                <a:xfrm>
                  <a:off x="11607862" y="2937493"/>
                  <a:ext cx="3459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77" name="Ink 276">
                  <a:extLst>
                    <a:ext uri="{FF2B5EF4-FFF2-40B4-BE49-F238E27FC236}">
                      <a16:creationId xmlns:a16="http://schemas.microsoft.com/office/drawing/2014/main" id="{D89D576D-4B29-CEC3-C4DB-43564280FEF5}"/>
                    </a:ext>
                  </a:extLst>
                </p14:cNvPr>
                <p14:cNvContentPartPr/>
                <p14:nvPr/>
              </p14:nvContentPartPr>
              <p14:xfrm>
                <a:off x="3975862" y="3567133"/>
                <a:ext cx="139320" cy="262800"/>
              </p14:xfrm>
            </p:contentPart>
          </mc:Choice>
          <mc:Fallback xmlns="">
            <p:pic>
              <p:nvPicPr>
                <p:cNvPr id="277" name="Ink 276">
                  <a:extLst>
                    <a:ext uri="{FF2B5EF4-FFF2-40B4-BE49-F238E27FC236}">
                      <a16:creationId xmlns:a16="http://schemas.microsoft.com/office/drawing/2014/main" id="{D89D576D-4B29-CEC3-C4DB-43564280FEF5}"/>
                    </a:ext>
                  </a:extLst>
                </p:cNvPr>
                <p:cNvPicPr/>
                <p:nvPr/>
              </p:nvPicPr>
              <p:blipFill>
                <a:blip r:embed="rId495"/>
                <a:stretch>
                  <a:fillRect/>
                </a:stretch>
              </p:blipFill>
              <p:spPr>
                <a:xfrm>
                  <a:off x="3969742" y="3561013"/>
                  <a:ext cx="1515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278" name="Ink 277">
                  <a:extLst>
                    <a:ext uri="{FF2B5EF4-FFF2-40B4-BE49-F238E27FC236}">
                      <a16:creationId xmlns:a16="http://schemas.microsoft.com/office/drawing/2014/main" id="{472CAB85-8FEA-C6F4-EE3E-427DAEC856A8}"/>
                    </a:ext>
                  </a:extLst>
                </p14:cNvPr>
                <p14:cNvContentPartPr/>
                <p14:nvPr/>
              </p14:nvContentPartPr>
              <p14:xfrm>
                <a:off x="4048942" y="3657853"/>
                <a:ext cx="239400" cy="51840"/>
              </p14:xfrm>
            </p:contentPart>
          </mc:Choice>
          <mc:Fallback xmlns="">
            <p:pic>
              <p:nvPicPr>
                <p:cNvPr id="278" name="Ink 277">
                  <a:extLst>
                    <a:ext uri="{FF2B5EF4-FFF2-40B4-BE49-F238E27FC236}">
                      <a16:creationId xmlns:a16="http://schemas.microsoft.com/office/drawing/2014/main" id="{472CAB85-8FEA-C6F4-EE3E-427DAEC856A8}"/>
                    </a:ext>
                  </a:extLst>
                </p:cNvPr>
                <p:cNvPicPr/>
                <p:nvPr/>
              </p:nvPicPr>
              <p:blipFill>
                <a:blip r:embed="rId497"/>
                <a:stretch>
                  <a:fillRect/>
                </a:stretch>
              </p:blipFill>
              <p:spPr>
                <a:xfrm>
                  <a:off x="4042822" y="3651733"/>
                  <a:ext cx="2516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279" name="Ink 278">
                  <a:extLst>
                    <a:ext uri="{FF2B5EF4-FFF2-40B4-BE49-F238E27FC236}">
                      <a16:creationId xmlns:a16="http://schemas.microsoft.com/office/drawing/2014/main" id="{59C00AC5-40DE-A3B5-A8E7-201F9BE277DE}"/>
                    </a:ext>
                  </a:extLst>
                </p14:cNvPr>
                <p14:cNvContentPartPr/>
                <p14:nvPr/>
              </p14:nvContentPartPr>
              <p14:xfrm>
                <a:off x="4271062" y="3642733"/>
                <a:ext cx="365760" cy="126720"/>
              </p14:xfrm>
            </p:contentPart>
          </mc:Choice>
          <mc:Fallback xmlns="">
            <p:pic>
              <p:nvPicPr>
                <p:cNvPr id="279" name="Ink 278">
                  <a:extLst>
                    <a:ext uri="{FF2B5EF4-FFF2-40B4-BE49-F238E27FC236}">
                      <a16:creationId xmlns:a16="http://schemas.microsoft.com/office/drawing/2014/main" id="{59C00AC5-40DE-A3B5-A8E7-201F9BE277DE}"/>
                    </a:ext>
                  </a:extLst>
                </p:cNvPr>
                <p:cNvPicPr/>
                <p:nvPr/>
              </p:nvPicPr>
              <p:blipFill>
                <a:blip r:embed="rId499"/>
                <a:stretch>
                  <a:fillRect/>
                </a:stretch>
              </p:blipFill>
              <p:spPr>
                <a:xfrm>
                  <a:off x="4264942" y="3636613"/>
                  <a:ext cx="3780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280" name="Ink 279">
                  <a:extLst>
                    <a:ext uri="{FF2B5EF4-FFF2-40B4-BE49-F238E27FC236}">
                      <a16:creationId xmlns:a16="http://schemas.microsoft.com/office/drawing/2014/main" id="{F7A68C09-F3F9-DCB2-7D4A-85DFADBFDD56}"/>
                    </a:ext>
                  </a:extLst>
                </p14:cNvPr>
                <p14:cNvContentPartPr/>
                <p14:nvPr/>
              </p14:nvContentPartPr>
              <p14:xfrm>
                <a:off x="4748782" y="3633013"/>
                <a:ext cx="127800" cy="113760"/>
              </p14:xfrm>
            </p:contentPart>
          </mc:Choice>
          <mc:Fallback xmlns="">
            <p:pic>
              <p:nvPicPr>
                <p:cNvPr id="280" name="Ink 279">
                  <a:extLst>
                    <a:ext uri="{FF2B5EF4-FFF2-40B4-BE49-F238E27FC236}">
                      <a16:creationId xmlns:a16="http://schemas.microsoft.com/office/drawing/2014/main" id="{F7A68C09-F3F9-DCB2-7D4A-85DFADBFDD56}"/>
                    </a:ext>
                  </a:extLst>
                </p:cNvPr>
                <p:cNvPicPr/>
                <p:nvPr/>
              </p:nvPicPr>
              <p:blipFill>
                <a:blip r:embed="rId501"/>
                <a:stretch>
                  <a:fillRect/>
                </a:stretch>
              </p:blipFill>
              <p:spPr>
                <a:xfrm>
                  <a:off x="4742662" y="3626893"/>
                  <a:ext cx="140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281" name="Ink 280">
                  <a:extLst>
                    <a:ext uri="{FF2B5EF4-FFF2-40B4-BE49-F238E27FC236}">
                      <a16:creationId xmlns:a16="http://schemas.microsoft.com/office/drawing/2014/main" id="{2ECDD671-ED03-1081-451D-431D3ACECF67}"/>
                    </a:ext>
                  </a:extLst>
                </p14:cNvPr>
                <p14:cNvContentPartPr/>
                <p14:nvPr/>
              </p14:nvContentPartPr>
              <p14:xfrm>
                <a:off x="4905742" y="3644173"/>
                <a:ext cx="471240" cy="111600"/>
              </p14:xfrm>
            </p:contentPart>
          </mc:Choice>
          <mc:Fallback xmlns="">
            <p:pic>
              <p:nvPicPr>
                <p:cNvPr id="281" name="Ink 280">
                  <a:extLst>
                    <a:ext uri="{FF2B5EF4-FFF2-40B4-BE49-F238E27FC236}">
                      <a16:creationId xmlns:a16="http://schemas.microsoft.com/office/drawing/2014/main" id="{2ECDD671-ED03-1081-451D-431D3ACECF67}"/>
                    </a:ext>
                  </a:extLst>
                </p:cNvPr>
                <p:cNvPicPr/>
                <p:nvPr/>
              </p:nvPicPr>
              <p:blipFill>
                <a:blip r:embed="rId503"/>
                <a:stretch>
                  <a:fillRect/>
                </a:stretch>
              </p:blipFill>
              <p:spPr>
                <a:xfrm>
                  <a:off x="4899622" y="3638053"/>
                  <a:ext cx="4834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283" name="Ink 282">
                  <a:extLst>
                    <a:ext uri="{FF2B5EF4-FFF2-40B4-BE49-F238E27FC236}">
                      <a16:creationId xmlns:a16="http://schemas.microsoft.com/office/drawing/2014/main" id="{79657DE4-51AC-91CB-5BCB-61376E541046}"/>
                    </a:ext>
                  </a:extLst>
                </p14:cNvPr>
                <p14:cNvContentPartPr/>
                <p14:nvPr/>
              </p14:nvContentPartPr>
              <p14:xfrm>
                <a:off x="6105982" y="3589813"/>
                <a:ext cx="198360" cy="185040"/>
              </p14:xfrm>
            </p:contentPart>
          </mc:Choice>
          <mc:Fallback xmlns="">
            <p:pic>
              <p:nvPicPr>
                <p:cNvPr id="283" name="Ink 282">
                  <a:extLst>
                    <a:ext uri="{FF2B5EF4-FFF2-40B4-BE49-F238E27FC236}">
                      <a16:creationId xmlns:a16="http://schemas.microsoft.com/office/drawing/2014/main" id="{79657DE4-51AC-91CB-5BCB-61376E541046}"/>
                    </a:ext>
                  </a:extLst>
                </p:cNvPr>
                <p:cNvPicPr/>
                <p:nvPr/>
              </p:nvPicPr>
              <p:blipFill>
                <a:blip r:embed="rId505"/>
                <a:stretch>
                  <a:fillRect/>
                </a:stretch>
              </p:blipFill>
              <p:spPr>
                <a:xfrm>
                  <a:off x="6099862" y="3583693"/>
                  <a:ext cx="2106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284" name="Ink 283">
                  <a:extLst>
                    <a:ext uri="{FF2B5EF4-FFF2-40B4-BE49-F238E27FC236}">
                      <a16:creationId xmlns:a16="http://schemas.microsoft.com/office/drawing/2014/main" id="{D766CE4F-8AA2-872A-166A-6BD8C21FD1C9}"/>
                    </a:ext>
                  </a:extLst>
                </p14:cNvPr>
                <p14:cNvContentPartPr/>
                <p14:nvPr/>
              </p14:nvContentPartPr>
              <p14:xfrm>
                <a:off x="6410902" y="3616453"/>
                <a:ext cx="310680" cy="123840"/>
              </p14:xfrm>
            </p:contentPart>
          </mc:Choice>
          <mc:Fallback xmlns="">
            <p:pic>
              <p:nvPicPr>
                <p:cNvPr id="284" name="Ink 283">
                  <a:extLst>
                    <a:ext uri="{FF2B5EF4-FFF2-40B4-BE49-F238E27FC236}">
                      <a16:creationId xmlns:a16="http://schemas.microsoft.com/office/drawing/2014/main" id="{D766CE4F-8AA2-872A-166A-6BD8C21FD1C9}"/>
                    </a:ext>
                  </a:extLst>
                </p:cNvPr>
                <p:cNvPicPr/>
                <p:nvPr/>
              </p:nvPicPr>
              <p:blipFill>
                <a:blip r:embed="rId507"/>
                <a:stretch>
                  <a:fillRect/>
                </a:stretch>
              </p:blipFill>
              <p:spPr>
                <a:xfrm>
                  <a:off x="6404782" y="3610333"/>
                  <a:ext cx="3229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285" name="Ink 284">
                  <a:extLst>
                    <a:ext uri="{FF2B5EF4-FFF2-40B4-BE49-F238E27FC236}">
                      <a16:creationId xmlns:a16="http://schemas.microsoft.com/office/drawing/2014/main" id="{ECD6B3EB-AD68-276E-AB8B-90F687F6944C}"/>
                    </a:ext>
                  </a:extLst>
                </p14:cNvPr>
                <p14:cNvContentPartPr/>
                <p14:nvPr/>
              </p14:nvContentPartPr>
              <p14:xfrm>
                <a:off x="6689902" y="3415573"/>
                <a:ext cx="314640" cy="302760"/>
              </p14:xfrm>
            </p:contentPart>
          </mc:Choice>
          <mc:Fallback xmlns="">
            <p:pic>
              <p:nvPicPr>
                <p:cNvPr id="285" name="Ink 284">
                  <a:extLst>
                    <a:ext uri="{FF2B5EF4-FFF2-40B4-BE49-F238E27FC236}">
                      <a16:creationId xmlns:a16="http://schemas.microsoft.com/office/drawing/2014/main" id="{ECD6B3EB-AD68-276E-AB8B-90F687F6944C}"/>
                    </a:ext>
                  </a:extLst>
                </p:cNvPr>
                <p:cNvPicPr/>
                <p:nvPr/>
              </p:nvPicPr>
              <p:blipFill>
                <a:blip r:embed="rId509"/>
                <a:stretch>
                  <a:fillRect/>
                </a:stretch>
              </p:blipFill>
              <p:spPr>
                <a:xfrm>
                  <a:off x="6683782" y="3409453"/>
                  <a:ext cx="3268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286" name="Ink 285">
                  <a:extLst>
                    <a:ext uri="{FF2B5EF4-FFF2-40B4-BE49-F238E27FC236}">
                      <a16:creationId xmlns:a16="http://schemas.microsoft.com/office/drawing/2014/main" id="{3485FD69-21A6-115E-E1C7-E623EBA6DAC9}"/>
                    </a:ext>
                  </a:extLst>
                </p14:cNvPr>
                <p14:cNvContentPartPr/>
                <p14:nvPr/>
              </p14:nvContentPartPr>
              <p14:xfrm>
                <a:off x="7426462" y="3355093"/>
                <a:ext cx="342000" cy="345600"/>
              </p14:xfrm>
            </p:contentPart>
          </mc:Choice>
          <mc:Fallback xmlns="">
            <p:pic>
              <p:nvPicPr>
                <p:cNvPr id="286" name="Ink 285">
                  <a:extLst>
                    <a:ext uri="{FF2B5EF4-FFF2-40B4-BE49-F238E27FC236}">
                      <a16:creationId xmlns:a16="http://schemas.microsoft.com/office/drawing/2014/main" id="{3485FD69-21A6-115E-E1C7-E623EBA6DAC9}"/>
                    </a:ext>
                  </a:extLst>
                </p:cNvPr>
                <p:cNvPicPr/>
                <p:nvPr/>
              </p:nvPicPr>
              <p:blipFill>
                <a:blip r:embed="rId511"/>
                <a:stretch>
                  <a:fillRect/>
                </a:stretch>
              </p:blipFill>
              <p:spPr>
                <a:xfrm>
                  <a:off x="7420342" y="3348973"/>
                  <a:ext cx="35424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287" name="Ink 286">
                  <a:extLst>
                    <a:ext uri="{FF2B5EF4-FFF2-40B4-BE49-F238E27FC236}">
                      <a16:creationId xmlns:a16="http://schemas.microsoft.com/office/drawing/2014/main" id="{28A65678-EC70-FA72-C33C-2716635A2207}"/>
                    </a:ext>
                  </a:extLst>
                </p14:cNvPr>
                <p14:cNvContentPartPr/>
                <p14:nvPr/>
              </p14:nvContentPartPr>
              <p14:xfrm>
                <a:off x="7733902" y="3396493"/>
                <a:ext cx="479160" cy="291960"/>
              </p14:xfrm>
            </p:contentPart>
          </mc:Choice>
          <mc:Fallback xmlns="">
            <p:pic>
              <p:nvPicPr>
                <p:cNvPr id="287" name="Ink 286">
                  <a:extLst>
                    <a:ext uri="{FF2B5EF4-FFF2-40B4-BE49-F238E27FC236}">
                      <a16:creationId xmlns:a16="http://schemas.microsoft.com/office/drawing/2014/main" id="{28A65678-EC70-FA72-C33C-2716635A2207}"/>
                    </a:ext>
                  </a:extLst>
                </p:cNvPr>
                <p:cNvPicPr/>
                <p:nvPr/>
              </p:nvPicPr>
              <p:blipFill>
                <a:blip r:embed="rId513"/>
                <a:stretch>
                  <a:fillRect/>
                </a:stretch>
              </p:blipFill>
              <p:spPr>
                <a:xfrm>
                  <a:off x="7727782" y="3390373"/>
                  <a:ext cx="4914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288" name="Ink 287">
                  <a:extLst>
                    <a:ext uri="{FF2B5EF4-FFF2-40B4-BE49-F238E27FC236}">
                      <a16:creationId xmlns:a16="http://schemas.microsoft.com/office/drawing/2014/main" id="{1417444D-5012-465D-B0B2-B55ECBC5993C}"/>
                    </a:ext>
                  </a:extLst>
                </p14:cNvPr>
                <p14:cNvContentPartPr/>
                <p14:nvPr/>
              </p14:nvContentPartPr>
              <p14:xfrm>
                <a:off x="7968262" y="3473173"/>
                <a:ext cx="396360" cy="81360"/>
              </p14:xfrm>
            </p:contentPart>
          </mc:Choice>
          <mc:Fallback xmlns="">
            <p:pic>
              <p:nvPicPr>
                <p:cNvPr id="288" name="Ink 287">
                  <a:extLst>
                    <a:ext uri="{FF2B5EF4-FFF2-40B4-BE49-F238E27FC236}">
                      <a16:creationId xmlns:a16="http://schemas.microsoft.com/office/drawing/2014/main" id="{1417444D-5012-465D-B0B2-B55ECBC5993C}"/>
                    </a:ext>
                  </a:extLst>
                </p:cNvPr>
                <p:cNvPicPr/>
                <p:nvPr/>
              </p:nvPicPr>
              <p:blipFill>
                <a:blip r:embed="rId515"/>
                <a:stretch>
                  <a:fillRect/>
                </a:stretch>
              </p:blipFill>
              <p:spPr>
                <a:xfrm>
                  <a:off x="7962142" y="3467053"/>
                  <a:ext cx="4086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289" name="Ink 288">
                  <a:extLst>
                    <a:ext uri="{FF2B5EF4-FFF2-40B4-BE49-F238E27FC236}">
                      <a16:creationId xmlns:a16="http://schemas.microsoft.com/office/drawing/2014/main" id="{F259FCED-E863-05DC-F60A-B86F4ECB90A9}"/>
                    </a:ext>
                  </a:extLst>
                </p14:cNvPr>
                <p14:cNvContentPartPr/>
                <p14:nvPr/>
              </p14:nvContentPartPr>
              <p14:xfrm>
                <a:off x="8345902" y="3459133"/>
                <a:ext cx="234720" cy="150480"/>
              </p14:xfrm>
            </p:contentPart>
          </mc:Choice>
          <mc:Fallback xmlns="">
            <p:pic>
              <p:nvPicPr>
                <p:cNvPr id="289" name="Ink 288">
                  <a:extLst>
                    <a:ext uri="{FF2B5EF4-FFF2-40B4-BE49-F238E27FC236}">
                      <a16:creationId xmlns:a16="http://schemas.microsoft.com/office/drawing/2014/main" id="{F259FCED-E863-05DC-F60A-B86F4ECB90A9}"/>
                    </a:ext>
                  </a:extLst>
                </p:cNvPr>
                <p:cNvPicPr/>
                <p:nvPr/>
              </p:nvPicPr>
              <p:blipFill>
                <a:blip r:embed="rId517"/>
                <a:stretch>
                  <a:fillRect/>
                </a:stretch>
              </p:blipFill>
              <p:spPr>
                <a:xfrm>
                  <a:off x="8339782" y="3453013"/>
                  <a:ext cx="2469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290" name="Ink 289">
                  <a:extLst>
                    <a:ext uri="{FF2B5EF4-FFF2-40B4-BE49-F238E27FC236}">
                      <a16:creationId xmlns:a16="http://schemas.microsoft.com/office/drawing/2014/main" id="{F8A60627-E3B2-C5FD-B819-01DE325D4BC2}"/>
                    </a:ext>
                  </a:extLst>
                </p14:cNvPr>
                <p14:cNvContentPartPr/>
                <p14:nvPr/>
              </p14:nvContentPartPr>
              <p14:xfrm>
                <a:off x="8849182" y="3586213"/>
                <a:ext cx="32040" cy="11880"/>
              </p14:xfrm>
            </p:contentPart>
          </mc:Choice>
          <mc:Fallback xmlns="">
            <p:pic>
              <p:nvPicPr>
                <p:cNvPr id="290" name="Ink 289">
                  <a:extLst>
                    <a:ext uri="{FF2B5EF4-FFF2-40B4-BE49-F238E27FC236}">
                      <a16:creationId xmlns:a16="http://schemas.microsoft.com/office/drawing/2014/main" id="{F8A60627-E3B2-C5FD-B819-01DE325D4BC2}"/>
                    </a:ext>
                  </a:extLst>
                </p:cNvPr>
                <p:cNvPicPr/>
                <p:nvPr/>
              </p:nvPicPr>
              <p:blipFill>
                <a:blip r:embed="rId519"/>
                <a:stretch>
                  <a:fillRect/>
                </a:stretch>
              </p:blipFill>
              <p:spPr>
                <a:xfrm>
                  <a:off x="8843062" y="3580093"/>
                  <a:ext cx="442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07" name="Ink 306">
                  <a:extLst>
                    <a:ext uri="{FF2B5EF4-FFF2-40B4-BE49-F238E27FC236}">
                      <a16:creationId xmlns:a16="http://schemas.microsoft.com/office/drawing/2014/main" id="{4D8F6DB5-A64E-3E7D-6B8C-2CF709626A4F}"/>
                    </a:ext>
                  </a:extLst>
                </p14:cNvPr>
                <p14:cNvContentPartPr/>
                <p14:nvPr/>
              </p14:nvContentPartPr>
              <p14:xfrm>
                <a:off x="3248662" y="4170133"/>
                <a:ext cx="622800" cy="81360"/>
              </p14:xfrm>
            </p:contentPart>
          </mc:Choice>
          <mc:Fallback xmlns="">
            <p:pic>
              <p:nvPicPr>
                <p:cNvPr id="307" name="Ink 306">
                  <a:extLst>
                    <a:ext uri="{FF2B5EF4-FFF2-40B4-BE49-F238E27FC236}">
                      <a16:creationId xmlns:a16="http://schemas.microsoft.com/office/drawing/2014/main" id="{4D8F6DB5-A64E-3E7D-6B8C-2CF709626A4F}"/>
                    </a:ext>
                  </a:extLst>
                </p:cNvPr>
                <p:cNvPicPr/>
                <p:nvPr/>
              </p:nvPicPr>
              <p:blipFill>
                <a:blip r:embed="rId521"/>
                <a:stretch>
                  <a:fillRect/>
                </a:stretch>
              </p:blipFill>
              <p:spPr>
                <a:xfrm>
                  <a:off x="3242542" y="4164013"/>
                  <a:ext cx="6350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08" name="Ink 307">
                  <a:extLst>
                    <a:ext uri="{FF2B5EF4-FFF2-40B4-BE49-F238E27FC236}">
                      <a16:creationId xmlns:a16="http://schemas.microsoft.com/office/drawing/2014/main" id="{F715B5E4-CEAF-7470-BE7E-E99A1404CB09}"/>
                    </a:ext>
                  </a:extLst>
                </p14:cNvPr>
                <p14:cNvContentPartPr/>
                <p14:nvPr/>
              </p14:nvContentPartPr>
              <p14:xfrm>
                <a:off x="3561142" y="4080493"/>
                <a:ext cx="370440" cy="212400"/>
              </p14:xfrm>
            </p:contentPart>
          </mc:Choice>
          <mc:Fallback xmlns="">
            <p:pic>
              <p:nvPicPr>
                <p:cNvPr id="308" name="Ink 307">
                  <a:extLst>
                    <a:ext uri="{FF2B5EF4-FFF2-40B4-BE49-F238E27FC236}">
                      <a16:creationId xmlns:a16="http://schemas.microsoft.com/office/drawing/2014/main" id="{F715B5E4-CEAF-7470-BE7E-E99A1404CB09}"/>
                    </a:ext>
                  </a:extLst>
                </p:cNvPr>
                <p:cNvPicPr/>
                <p:nvPr/>
              </p:nvPicPr>
              <p:blipFill>
                <a:blip r:embed="rId523"/>
                <a:stretch>
                  <a:fillRect/>
                </a:stretch>
              </p:blipFill>
              <p:spPr>
                <a:xfrm>
                  <a:off x="3555022" y="4074373"/>
                  <a:ext cx="3826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23" name="Ink 322">
                  <a:extLst>
                    <a:ext uri="{FF2B5EF4-FFF2-40B4-BE49-F238E27FC236}">
                      <a16:creationId xmlns:a16="http://schemas.microsoft.com/office/drawing/2014/main" id="{1D299768-A2E5-1EA5-9551-B8CC6C5ECFCC}"/>
                    </a:ext>
                  </a:extLst>
                </p14:cNvPr>
                <p14:cNvContentPartPr/>
                <p14:nvPr/>
              </p14:nvContentPartPr>
              <p14:xfrm>
                <a:off x="7724182" y="4008133"/>
                <a:ext cx="115200" cy="160920"/>
              </p14:xfrm>
            </p:contentPart>
          </mc:Choice>
          <mc:Fallback xmlns="">
            <p:pic>
              <p:nvPicPr>
                <p:cNvPr id="323" name="Ink 322">
                  <a:extLst>
                    <a:ext uri="{FF2B5EF4-FFF2-40B4-BE49-F238E27FC236}">
                      <a16:creationId xmlns:a16="http://schemas.microsoft.com/office/drawing/2014/main" id="{1D299768-A2E5-1EA5-9551-B8CC6C5ECFCC}"/>
                    </a:ext>
                  </a:extLst>
                </p:cNvPr>
                <p:cNvPicPr/>
                <p:nvPr/>
              </p:nvPicPr>
              <p:blipFill>
                <a:blip r:embed="rId525"/>
                <a:stretch>
                  <a:fillRect/>
                </a:stretch>
              </p:blipFill>
              <p:spPr>
                <a:xfrm>
                  <a:off x="7718062" y="4002013"/>
                  <a:ext cx="1274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24" name="Ink 323">
                  <a:extLst>
                    <a:ext uri="{FF2B5EF4-FFF2-40B4-BE49-F238E27FC236}">
                      <a16:creationId xmlns:a16="http://schemas.microsoft.com/office/drawing/2014/main" id="{85E937B2-8CBF-9810-9839-C5EED525456C}"/>
                    </a:ext>
                  </a:extLst>
                </p14:cNvPr>
                <p14:cNvContentPartPr/>
                <p14:nvPr/>
              </p14:nvContentPartPr>
              <p14:xfrm>
                <a:off x="7907062" y="4018213"/>
                <a:ext cx="298440" cy="121680"/>
              </p14:xfrm>
            </p:contentPart>
          </mc:Choice>
          <mc:Fallback xmlns="">
            <p:pic>
              <p:nvPicPr>
                <p:cNvPr id="324" name="Ink 323">
                  <a:extLst>
                    <a:ext uri="{FF2B5EF4-FFF2-40B4-BE49-F238E27FC236}">
                      <a16:creationId xmlns:a16="http://schemas.microsoft.com/office/drawing/2014/main" id="{85E937B2-8CBF-9810-9839-C5EED525456C}"/>
                    </a:ext>
                  </a:extLst>
                </p:cNvPr>
                <p:cNvPicPr/>
                <p:nvPr/>
              </p:nvPicPr>
              <p:blipFill>
                <a:blip r:embed="rId527"/>
                <a:stretch>
                  <a:fillRect/>
                </a:stretch>
              </p:blipFill>
              <p:spPr>
                <a:xfrm>
                  <a:off x="7900942" y="4012093"/>
                  <a:ext cx="3106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25" name="Ink 324">
                  <a:extLst>
                    <a:ext uri="{FF2B5EF4-FFF2-40B4-BE49-F238E27FC236}">
                      <a16:creationId xmlns:a16="http://schemas.microsoft.com/office/drawing/2014/main" id="{ACB6CE8F-D5EC-D61D-9FED-41171F261DE5}"/>
                    </a:ext>
                  </a:extLst>
                </p14:cNvPr>
                <p14:cNvContentPartPr/>
                <p14:nvPr/>
              </p14:nvContentPartPr>
              <p14:xfrm>
                <a:off x="7963222" y="3899053"/>
                <a:ext cx="54000" cy="23400"/>
              </p14:xfrm>
            </p:contentPart>
          </mc:Choice>
          <mc:Fallback xmlns="">
            <p:pic>
              <p:nvPicPr>
                <p:cNvPr id="325" name="Ink 324">
                  <a:extLst>
                    <a:ext uri="{FF2B5EF4-FFF2-40B4-BE49-F238E27FC236}">
                      <a16:creationId xmlns:a16="http://schemas.microsoft.com/office/drawing/2014/main" id="{ACB6CE8F-D5EC-D61D-9FED-41171F261DE5}"/>
                    </a:ext>
                  </a:extLst>
                </p:cNvPr>
                <p:cNvPicPr/>
                <p:nvPr/>
              </p:nvPicPr>
              <p:blipFill>
                <a:blip r:embed="rId529"/>
                <a:stretch>
                  <a:fillRect/>
                </a:stretch>
              </p:blipFill>
              <p:spPr>
                <a:xfrm>
                  <a:off x="7957102" y="3892933"/>
                  <a:ext cx="662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6" name="Ink 325">
                  <a:extLst>
                    <a:ext uri="{FF2B5EF4-FFF2-40B4-BE49-F238E27FC236}">
                      <a16:creationId xmlns:a16="http://schemas.microsoft.com/office/drawing/2014/main" id="{F93AB5DD-CEB2-24DE-FD05-6BE31D4F18EE}"/>
                    </a:ext>
                  </a:extLst>
                </p14:cNvPr>
                <p14:cNvContentPartPr/>
                <p14:nvPr/>
              </p14:nvContentPartPr>
              <p14:xfrm>
                <a:off x="8500342" y="3941533"/>
                <a:ext cx="293040" cy="156600"/>
              </p14:xfrm>
            </p:contentPart>
          </mc:Choice>
          <mc:Fallback xmlns="">
            <p:pic>
              <p:nvPicPr>
                <p:cNvPr id="326" name="Ink 325">
                  <a:extLst>
                    <a:ext uri="{FF2B5EF4-FFF2-40B4-BE49-F238E27FC236}">
                      <a16:creationId xmlns:a16="http://schemas.microsoft.com/office/drawing/2014/main" id="{F93AB5DD-CEB2-24DE-FD05-6BE31D4F18EE}"/>
                    </a:ext>
                  </a:extLst>
                </p:cNvPr>
                <p:cNvPicPr/>
                <p:nvPr/>
              </p:nvPicPr>
              <p:blipFill>
                <a:blip r:embed="rId531"/>
                <a:stretch>
                  <a:fillRect/>
                </a:stretch>
              </p:blipFill>
              <p:spPr>
                <a:xfrm>
                  <a:off x="8494222" y="3935413"/>
                  <a:ext cx="305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27" name="Ink 326">
                  <a:extLst>
                    <a:ext uri="{FF2B5EF4-FFF2-40B4-BE49-F238E27FC236}">
                      <a16:creationId xmlns:a16="http://schemas.microsoft.com/office/drawing/2014/main" id="{F09110BC-D6EF-7CF0-5E41-D892A370E90D}"/>
                    </a:ext>
                  </a:extLst>
                </p14:cNvPr>
                <p14:cNvContentPartPr/>
                <p14:nvPr/>
              </p14:nvContentPartPr>
              <p14:xfrm>
                <a:off x="8917582" y="3882493"/>
                <a:ext cx="293040" cy="200880"/>
              </p14:xfrm>
            </p:contentPart>
          </mc:Choice>
          <mc:Fallback xmlns="">
            <p:pic>
              <p:nvPicPr>
                <p:cNvPr id="327" name="Ink 326">
                  <a:extLst>
                    <a:ext uri="{FF2B5EF4-FFF2-40B4-BE49-F238E27FC236}">
                      <a16:creationId xmlns:a16="http://schemas.microsoft.com/office/drawing/2014/main" id="{F09110BC-D6EF-7CF0-5E41-D892A370E90D}"/>
                    </a:ext>
                  </a:extLst>
                </p:cNvPr>
                <p:cNvPicPr/>
                <p:nvPr/>
              </p:nvPicPr>
              <p:blipFill>
                <a:blip r:embed="rId533"/>
                <a:stretch>
                  <a:fillRect/>
                </a:stretch>
              </p:blipFill>
              <p:spPr>
                <a:xfrm>
                  <a:off x="8911462" y="3876373"/>
                  <a:ext cx="305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28" name="Ink 327">
                  <a:extLst>
                    <a:ext uri="{FF2B5EF4-FFF2-40B4-BE49-F238E27FC236}">
                      <a16:creationId xmlns:a16="http://schemas.microsoft.com/office/drawing/2014/main" id="{BE25118D-C32E-455A-49B1-E40CA8BE8270}"/>
                    </a:ext>
                  </a:extLst>
                </p14:cNvPr>
                <p14:cNvContentPartPr/>
                <p14:nvPr/>
              </p14:nvContentPartPr>
              <p14:xfrm>
                <a:off x="9227902" y="3894013"/>
                <a:ext cx="292680" cy="145800"/>
              </p14:xfrm>
            </p:contentPart>
          </mc:Choice>
          <mc:Fallback xmlns="">
            <p:pic>
              <p:nvPicPr>
                <p:cNvPr id="328" name="Ink 327">
                  <a:extLst>
                    <a:ext uri="{FF2B5EF4-FFF2-40B4-BE49-F238E27FC236}">
                      <a16:creationId xmlns:a16="http://schemas.microsoft.com/office/drawing/2014/main" id="{BE25118D-C32E-455A-49B1-E40CA8BE8270}"/>
                    </a:ext>
                  </a:extLst>
                </p:cNvPr>
                <p:cNvPicPr/>
                <p:nvPr/>
              </p:nvPicPr>
              <p:blipFill>
                <a:blip r:embed="rId535"/>
                <a:stretch>
                  <a:fillRect/>
                </a:stretch>
              </p:blipFill>
              <p:spPr>
                <a:xfrm>
                  <a:off x="9221782" y="3887893"/>
                  <a:ext cx="3049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29" name="Ink 328">
                  <a:extLst>
                    <a:ext uri="{FF2B5EF4-FFF2-40B4-BE49-F238E27FC236}">
                      <a16:creationId xmlns:a16="http://schemas.microsoft.com/office/drawing/2014/main" id="{E25174F6-ABED-DEDA-E1EE-0ABB25C6EA8E}"/>
                    </a:ext>
                  </a:extLst>
                </p14:cNvPr>
                <p14:cNvContentPartPr/>
                <p14:nvPr/>
              </p14:nvContentPartPr>
              <p14:xfrm>
                <a:off x="9630022" y="3843973"/>
                <a:ext cx="266400" cy="191520"/>
              </p14:xfrm>
            </p:contentPart>
          </mc:Choice>
          <mc:Fallback xmlns="">
            <p:pic>
              <p:nvPicPr>
                <p:cNvPr id="329" name="Ink 328">
                  <a:extLst>
                    <a:ext uri="{FF2B5EF4-FFF2-40B4-BE49-F238E27FC236}">
                      <a16:creationId xmlns:a16="http://schemas.microsoft.com/office/drawing/2014/main" id="{E25174F6-ABED-DEDA-E1EE-0ABB25C6EA8E}"/>
                    </a:ext>
                  </a:extLst>
                </p:cNvPr>
                <p:cNvPicPr/>
                <p:nvPr/>
              </p:nvPicPr>
              <p:blipFill>
                <a:blip r:embed="rId537"/>
                <a:stretch>
                  <a:fillRect/>
                </a:stretch>
              </p:blipFill>
              <p:spPr>
                <a:xfrm>
                  <a:off x="9623902" y="3837853"/>
                  <a:ext cx="2786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30" name="Ink 329">
                  <a:extLst>
                    <a:ext uri="{FF2B5EF4-FFF2-40B4-BE49-F238E27FC236}">
                      <a16:creationId xmlns:a16="http://schemas.microsoft.com/office/drawing/2014/main" id="{65AC3DC6-A6B9-4CF1-DEAE-0134ADF356C5}"/>
                    </a:ext>
                  </a:extLst>
                </p14:cNvPr>
                <p14:cNvContentPartPr/>
                <p14:nvPr/>
              </p14:nvContentPartPr>
              <p14:xfrm>
                <a:off x="9830182" y="3867013"/>
                <a:ext cx="173880" cy="146880"/>
              </p14:xfrm>
            </p:contentPart>
          </mc:Choice>
          <mc:Fallback xmlns="">
            <p:pic>
              <p:nvPicPr>
                <p:cNvPr id="330" name="Ink 329">
                  <a:extLst>
                    <a:ext uri="{FF2B5EF4-FFF2-40B4-BE49-F238E27FC236}">
                      <a16:creationId xmlns:a16="http://schemas.microsoft.com/office/drawing/2014/main" id="{65AC3DC6-A6B9-4CF1-DEAE-0134ADF356C5}"/>
                    </a:ext>
                  </a:extLst>
                </p:cNvPr>
                <p:cNvPicPr/>
                <p:nvPr/>
              </p:nvPicPr>
              <p:blipFill>
                <a:blip r:embed="rId539"/>
                <a:stretch>
                  <a:fillRect/>
                </a:stretch>
              </p:blipFill>
              <p:spPr>
                <a:xfrm>
                  <a:off x="9824062" y="3860893"/>
                  <a:ext cx="1861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31" name="Ink 330">
                  <a:extLst>
                    <a:ext uri="{FF2B5EF4-FFF2-40B4-BE49-F238E27FC236}">
                      <a16:creationId xmlns:a16="http://schemas.microsoft.com/office/drawing/2014/main" id="{A3ACE533-3BC7-8A66-7DDD-76764B0BFD88}"/>
                    </a:ext>
                  </a:extLst>
                </p14:cNvPr>
                <p14:cNvContentPartPr/>
                <p14:nvPr/>
              </p14:nvContentPartPr>
              <p14:xfrm>
                <a:off x="10144822" y="3728413"/>
                <a:ext cx="46800" cy="29880"/>
              </p14:xfrm>
            </p:contentPart>
          </mc:Choice>
          <mc:Fallback xmlns="">
            <p:pic>
              <p:nvPicPr>
                <p:cNvPr id="331" name="Ink 330">
                  <a:extLst>
                    <a:ext uri="{FF2B5EF4-FFF2-40B4-BE49-F238E27FC236}">
                      <a16:creationId xmlns:a16="http://schemas.microsoft.com/office/drawing/2014/main" id="{A3ACE533-3BC7-8A66-7DDD-76764B0BFD88}"/>
                    </a:ext>
                  </a:extLst>
                </p:cNvPr>
                <p:cNvPicPr/>
                <p:nvPr/>
              </p:nvPicPr>
              <p:blipFill>
                <a:blip r:embed="rId541"/>
                <a:stretch>
                  <a:fillRect/>
                </a:stretch>
              </p:blipFill>
              <p:spPr>
                <a:xfrm>
                  <a:off x="10138702" y="3722293"/>
                  <a:ext cx="590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32" name="Ink 331">
                  <a:extLst>
                    <a:ext uri="{FF2B5EF4-FFF2-40B4-BE49-F238E27FC236}">
                      <a16:creationId xmlns:a16="http://schemas.microsoft.com/office/drawing/2014/main" id="{88F73D35-3B3F-6068-6DFB-04DC20F26EDA}"/>
                    </a:ext>
                  </a:extLst>
                </p14:cNvPr>
                <p14:cNvContentPartPr/>
                <p14:nvPr/>
              </p14:nvContentPartPr>
              <p14:xfrm>
                <a:off x="10100902" y="3833893"/>
                <a:ext cx="227160" cy="119160"/>
              </p14:xfrm>
            </p:contentPart>
          </mc:Choice>
          <mc:Fallback xmlns="">
            <p:pic>
              <p:nvPicPr>
                <p:cNvPr id="332" name="Ink 331">
                  <a:extLst>
                    <a:ext uri="{FF2B5EF4-FFF2-40B4-BE49-F238E27FC236}">
                      <a16:creationId xmlns:a16="http://schemas.microsoft.com/office/drawing/2014/main" id="{88F73D35-3B3F-6068-6DFB-04DC20F26EDA}"/>
                    </a:ext>
                  </a:extLst>
                </p:cNvPr>
                <p:cNvPicPr/>
                <p:nvPr/>
              </p:nvPicPr>
              <p:blipFill>
                <a:blip r:embed="rId543"/>
                <a:stretch>
                  <a:fillRect/>
                </a:stretch>
              </p:blipFill>
              <p:spPr>
                <a:xfrm>
                  <a:off x="10094782" y="3827773"/>
                  <a:ext cx="2394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33" name="Ink 332">
                  <a:extLst>
                    <a:ext uri="{FF2B5EF4-FFF2-40B4-BE49-F238E27FC236}">
                      <a16:creationId xmlns:a16="http://schemas.microsoft.com/office/drawing/2014/main" id="{8499B441-C6FD-9958-239F-94ECE8E25DD6}"/>
                    </a:ext>
                  </a:extLst>
                </p14:cNvPr>
                <p14:cNvContentPartPr/>
                <p14:nvPr/>
              </p14:nvContentPartPr>
              <p14:xfrm>
                <a:off x="10353982" y="3658933"/>
                <a:ext cx="120960" cy="317160"/>
              </p14:xfrm>
            </p:contentPart>
          </mc:Choice>
          <mc:Fallback xmlns="">
            <p:pic>
              <p:nvPicPr>
                <p:cNvPr id="333" name="Ink 332">
                  <a:extLst>
                    <a:ext uri="{FF2B5EF4-FFF2-40B4-BE49-F238E27FC236}">
                      <a16:creationId xmlns:a16="http://schemas.microsoft.com/office/drawing/2014/main" id="{8499B441-C6FD-9958-239F-94ECE8E25DD6}"/>
                    </a:ext>
                  </a:extLst>
                </p:cNvPr>
                <p:cNvPicPr/>
                <p:nvPr/>
              </p:nvPicPr>
              <p:blipFill>
                <a:blip r:embed="rId545"/>
                <a:stretch>
                  <a:fillRect/>
                </a:stretch>
              </p:blipFill>
              <p:spPr>
                <a:xfrm>
                  <a:off x="10347862" y="3652813"/>
                  <a:ext cx="13320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34" name="Ink 333">
                  <a:extLst>
                    <a:ext uri="{FF2B5EF4-FFF2-40B4-BE49-F238E27FC236}">
                      <a16:creationId xmlns:a16="http://schemas.microsoft.com/office/drawing/2014/main" id="{959D1F2A-C2AD-16D7-10BB-1CACDD9E46B1}"/>
                    </a:ext>
                  </a:extLst>
                </p14:cNvPr>
                <p14:cNvContentPartPr/>
                <p14:nvPr/>
              </p14:nvContentPartPr>
              <p14:xfrm>
                <a:off x="10230502" y="3781333"/>
                <a:ext cx="544680" cy="350640"/>
              </p14:xfrm>
            </p:contentPart>
          </mc:Choice>
          <mc:Fallback xmlns="">
            <p:pic>
              <p:nvPicPr>
                <p:cNvPr id="334" name="Ink 333">
                  <a:extLst>
                    <a:ext uri="{FF2B5EF4-FFF2-40B4-BE49-F238E27FC236}">
                      <a16:creationId xmlns:a16="http://schemas.microsoft.com/office/drawing/2014/main" id="{959D1F2A-C2AD-16D7-10BB-1CACDD9E46B1}"/>
                    </a:ext>
                  </a:extLst>
                </p:cNvPr>
                <p:cNvPicPr/>
                <p:nvPr/>
              </p:nvPicPr>
              <p:blipFill>
                <a:blip r:embed="rId547"/>
                <a:stretch>
                  <a:fillRect/>
                </a:stretch>
              </p:blipFill>
              <p:spPr>
                <a:xfrm>
                  <a:off x="10224382" y="3775213"/>
                  <a:ext cx="55692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36" name="Ink 335">
                  <a:extLst>
                    <a:ext uri="{FF2B5EF4-FFF2-40B4-BE49-F238E27FC236}">
                      <a16:creationId xmlns:a16="http://schemas.microsoft.com/office/drawing/2014/main" id="{C300D4C3-0605-9E4C-5646-92558DC9A19B}"/>
                    </a:ext>
                  </a:extLst>
                </p14:cNvPr>
                <p14:cNvContentPartPr/>
                <p14:nvPr/>
              </p14:nvContentPartPr>
              <p14:xfrm>
                <a:off x="11074702" y="3823093"/>
                <a:ext cx="237240" cy="129240"/>
              </p14:xfrm>
            </p:contentPart>
          </mc:Choice>
          <mc:Fallback xmlns="">
            <p:pic>
              <p:nvPicPr>
                <p:cNvPr id="336" name="Ink 335">
                  <a:extLst>
                    <a:ext uri="{FF2B5EF4-FFF2-40B4-BE49-F238E27FC236}">
                      <a16:creationId xmlns:a16="http://schemas.microsoft.com/office/drawing/2014/main" id="{C300D4C3-0605-9E4C-5646-92558DC9A19B}"/>
                    </a:ext>
                  </a:extLst>
                </p:cNvPr>
                <p:cNvPicPr/>
                <p:nvPr/>
              </p:nvPicPr>
              <p:blipFill>
                <a:blip r:embed="rId549"/>
                <a:stretch>
                  <a:fillRect/>
                </a:stretch>
              </p:blipFill>
              <p:spPr>
                <a:xfrm>
                  <a:off x="11068582" y="3816973"/>
                  <a:ext cx="249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37" name="Ink 336">
                  <a:extLst>
                    <a:ext uri="{FF2B5EF4-FFF2-40B4-BE49-F238E27FC236}">
                      <a16:creationId xmlns:a16="http://schemas.microsoft.com/office/drawing/2014/main" id="{C11626AE-34B3-DAD5-FB6A-55B3E177EA33}"/>
                    </a:ext>
                  </a:extLst>
                </p14:cNvPr>
                <p14:cNvContentPartPr/>
                <p14:nvPr/>
              </p14:nvContentPartPr>
              <p14:xfrm>
                <a:off x="11242102" y="3528253"/>
                <a:ext cx="569520" cy="471240"/>
              </p14:xfrm>
            </p:contentPart>
          </mc:Choice>
          <mc:Fallback xmlns="">
            <p:pic>
              <p:nvPicPr>
                <p:cNvPr id="337" name="Ink 336">
                  <a:extLst>
                    <a:ext uri="{FF2B5EF4-FFF2-40B4-BE49-F238E27FC236}">
                      <a16:creationId xmlns:a16="http://schemas.microsoft.com/office/drawing/2014/main" id="{C11626AE-34B3-DAD5-FB6A-55B3E177EA33}"/>
                    </a:ext>
                  </a:extLst>
                </p:cNvPr>
                <p:cNvPicPr/>
                <p:nvPr/>
              </p:nvPicPr>
              <p:blipFill>
                <a:blip r:embed="rId551"/>
                <a:stretch>
                  <a:fillRect/>
                </a:stretch>
              </p:blipFill>
              <p:spPr>
                <a:xfrm>
                  <a:off x="11235982" y="3522133"/>
                  <a:ext cx="58176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10" name="Ink 309">
                  <a:extLst>
                    <a:ext uri="{FF2B5EF4-FFF2-40B4-BE49-F238E27FC236}">
                      <a16:creationId xmlns:a16="http://schemas.microsoft.com/office/drawing/2014/main" id="{4B26AA0A-F148-A845-769D-AE3D8EEBC4CE}"/>
                    </a:ext>
                  </a:extLst>
                </p14:cNvPr>
                <p14:cNvContentPartPr/>
                <p14:nvPr/>
              </p14:nvContentPartPr>
              <p14:xfrm>
                <a:off x="4205182" y="4039093"/>
                <a:ext cx="307800" cy="230040"/>
              </p14:xfrm>
            </p:contentPart>
          </mc:Choice>
          <mc:Fallback xmlns="">
            <p:pic>
              <p:nvPicPr>
                <p:cNvPr id="310" name="Ink 309">
                  <a:extLst>
                    <a:ext uri="{FF2B5EF4-FFF2-40B4-BE49-F238E27FC236}">
                      <a16:creationId xmlns:a16="http://schemas.microsoft.com/office/drawing/2014/main" id="{4B26AA0A-F148-A845-769D-AE3D8EEBC4CE}"/>
                    </a:ext>
                  </a:extLst>
                </p:cNvPr>
                <p:cNvPicPr/>
                <p:nvPr/>
              </p:nvPicPr>
              <p:blipFill>
                <a:blip r:embed="rId553"/>
                <a:stretch>
                  <a:fillRect/>
                </a:stretch>
              </p:blipFill>
              <p:spPr>
                <a:xfrm>
                  <a:off x="4199062" y="4032973"/>
                  <a:ext cx="3200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11" name="Ink 310">
                  <a:extLst>
                    <a:ext uri="{FF2B5EF4-FFF2-40B4-BE49-F238E27FC236}">
                      <a16:creationId xmlns:a16="http://schemas.microsoft.com/office/drawing/2014/main" id="{393784CF-35ED-86F0-A174-EADA8D4ED984}"/>
                    </a:ext>
                  </a:extLst>
                </p14:cNvPr>
                <p14:cNvContentPartPr/>
                <p14:nvPr/>
              </p14:nvContentPartPr>
              <p14:xfrm>
                <a:off x="4676422" y="4126213"/>
                <a:ext cx="291600" cy="149400"/>
              </p14:xfrm>
            </p:contentPart>
          </mc:Choice>
          <mc:Fallback xmlns="">
            <p:pic>
              <p:nvPicPr>
                <p:cNvPr id="311" name="Ink 310">
                  <a:extLst>
                    <a:ext uri="{FF2B5EF4-FFF2-40B4-BE49-F238E27FC236}">
                      <a16:creationId xmlns:a16="http://schemas.microsoft.com/office/drawing/2014/main" id="{393784CF-35ED-86F0-A174-EADA8D4ED984}"/>
                    </a:ext>
                  </a:extLst>
                </p:cNvPr>
                <p:cNvPicPr/>
                <p:nvPr/>
              </p:nvPicPr>
              <p:blipFill>
                <a:blip r:embed="rId555"/>
                <a:stretch>
                  <a:fillRect/>
                </a:stretch>
              </p:blipFill>
              <p:spPr>
                <a:xfrm>
                  <a:off x="4669942" y="4120093"/>
                  <a:ext cx="303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12" name="Ink 311">
                  <a:extLst>
                    <a:ext uri="{FF2B5EF4-FFF2-40B4-BE49-F238E27FC236}">
                      <a16:creationId xmlns:a16="http://schemas.microsoft.com/office/drawing/2014/main" id="{50319605-EFCD-FA88-AAAA-82AF7FCA7DE4}"/>
                    </a:ext>
                  </a:extLst>
                </p14:cNvPr>
                <p14:cNvContentPartPr/>
                <p14:nvPr/>
              </p14:nvContentPartPr>
              <p14:xfrm>
                <a:off x="4944622" y="3985093"/>
                <a:ext cx="88920" cy="226080"/>
              </p14:xfrm>
            </p:contentPart>
          </mc:Choice>
          <mc:Fallback xmlns="">
            <p:pic>
              <p:nvPicPr>
                <p:cNvPr id="312" name="Ink 311">
                  <a:extLst>
                    <a:ext uri="{FF2B5EF4-FFF2-40B4-BE49-F238E27FC236}">
                      <a16:creationId xmlns:a16="http://schemas.microsoft.com/office/drawing/2014/main" id="{50319605-EFCD-FA88-AAAA-82AF7FCA7DE4}"/>
                    </a:ext>
                  </a:extLst>
                </p:cNvPr>
                <p:cNvPicPr/>
                <p:nvPr/>
              </p:nvPicPr>
              <p:blipFill>
                <a:blip r:embed="rId557"/>
                <a:stretch>
                  <a:fillRect/>
                </a:stretch>
              </p:blipFill>
              <p:spPr>
                <a:xfrm>
                  <a:off x="4938502" y="3978973"/>
                  <a:ext cx="1011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13" name="Ink 312">
                  <a:extLst>
                    <a:ext uri="{FF2B5EF4-FFF2-40B4-BE49-F238E27FC236}">
                      <a16:creationId xmlns:a16="http://schemas.microsoft.com/office/drawing/2014/main" id="{03DD0CE0-F8AC-B97D-2B58-1E1D3FFBE674}"/>
                    </a:ext>
                  </a:extLst>
                </p14:cNvPr>
                <p14:cNvContentPartPr/>
                <p14:nvPr/>
              </p14:nvContentPartPr>
              <p14:xfrm>
                <a:off x="4896022" y="4148173"/>
                <a:ext cx="295560" cy="46440"/>
              </p14:xfrm>
            </p:contentPart>
          </mc:Choice>
          <mc:Fallback xmlns="">
            <p:pic>
              <p:nvPicPr>
                <p:cNvPr id="313" name="Ink 312">
                  <a:extLst>
                    <a:ext uri="{FF2B5EF4-FFF2-40B4-BE49-F238E27FC236}">
                      <a16:creationId xmlns:a16="http://schemas.microsoft.com/office/drawing/2014/main" id="{03DD0CE0-F8AC-B97D-2B58-1E1D3FFBE674}"/>
                    </a:ext>
                  </a:extLst>
                </p:cNvPr>
                <p:cNvPicPr/>
                <p:nvPr/>
              </p:nvPicPr>
              <p:blipFill>
                <a:blip r:embed="rId559"/>
                <a:stretch>
                  <a:fillRect/>
                </a:stretch>
              </p:blipFill>
              <p:spPr>
                <a:xfrm>
                  <a:off x="4889902" y="4142053"/>
                  <a:ext cx="3078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14" name="Ink 313">
                  <a:extLst>
                    <a:ext uri="{FF2B5EF4-FFF2-40B4-BE49-F238E27FC236}">
                      <a16:creationId xmlns:a16="http://schemas.microsoft.com/office/drawing/2014/main" id="{64E92853-FB9C-0A82-2CF9-CF272AE896BA}"/>
                    </a:ext>
                  </a:extLst>
                </p14:cNvPr>
                <p14:cNvContentPartPr/>
                <p14:nvPr/>
              </p14:nvContentPartPr>
              <p14:xfrm>
                <a:off x="5210662" y="4103533"/>
                <a:ext cx="385920" cy="162360"/>
              </p14:xfrm>
            </p:contentPart>
          </mc:Choice>
          <mc:Fallback xmlns="">
            <p:pic>
              <p:nvPicPr>
                <p:cNvPr id="314" name="Ink 313">
                  <a:extLst>
                    <a:ext uri="{FF2B5EF4-FFF2-40B4-BE49-F238E27FC236}">
                      <a16:creationId xmlns:a16="http://schemas.microsoft.com/office/drawing/2014/main" id="{64E92853-FB9C-0A82-2CF9-CF272AE896BA}"/>
                    </a:ext>
                  </a:extLst>
                </p:cNvPr>
                <p:cNvPicPr/>
                <p:nvPr/>
              </p:nvPicPr>
              <p:blipFill>
                <a:blip r:embed="rId561"/>
                <a:stretch>
                  <a:fillRect/>
                </a:stretch>
              </p:blipFill>
              <p:spPr>
                <a:xfrm>
                  <a:off x="5204542" y="4097413"/>
                  <a:ext cx="398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15" name="Ink 314">
                  <a:extLst>
                    <a:ext uri="{FF2B5EF4-FFF2-40B4-BE49-F238E27FC236}">
                      <a16:creationId xmlns:a16="http://schemas.microsoft.com/office/drawing/2014/main" id="{A8796CCC-5F97-C7AB-E220-D794EA0F639B}"/>
                    </a:ext>
                  </a:extLst>
                </p14:cNvPr>
                <p14:cNvContentPartPr/>
                <p14:nvPr/>
              </p14:nvContentPartPr>
              <p14:xfrm>
                <a:off x="5983942" y="4059973"/>
                <a:ext cx="359280" cy="177120"/>
              </p14:xfrm>
            </p:contentPart>
          </mc:Choice>
          <mc:Fallback xmlns="">
            <p:pic>
              <p:nvPicPr>
                <p:cNvPr id="315" name="Ink 314">
                  <a:extLst>
                    <a:ext uri="{FF2B5EF4-FFF2-40B4-BE49-F238E27FC236}">
                      <a16:creationId xmlns:a16="http://schemas.microsoft.com/office/drawing/2014/main" id="{A8796CCC-5F97-C7AB-E220-D794EA0F639B}"/>
                    </a:ext>
                  </a:extLst>
                </p:cNvPr>
                <p:cNvPicPr/>
                <p:nvPr/>
              </p:nvPicPr>
              <p:blipFill>
                <a:blip r:embed="rId563"/>
                <a:stretch>
                  <a:fillRect/>
                </a:stretch>
              </p:blipFill>
              <p:spPr>
                <a:xfrm>
                  <a:off x="5977822" y="4053853"/>
                  <a:ext cx="3715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16" name="Ink 315">
                  <a:extLst>
                    <a:ext uri="{FF2B5EF4-FFF2-40B4-BE49-F238E27FC236}">
                      <a16:creationId xmlns:a16="http://schemas.microsoft.com/office/drawing/2014/main" id="{A576919A-6ED5-CA81-F580-48F61014FF9D}"/>
                    </a:ext>
                  </a:extLst>
                </p14:cNvPr>
                <p14:cNvContentPartPr/>
                <p14:nvPr/>
              </p14:nvContentPartPr>
              <p14:xfrm>
                <a:off x="6274822" y="4059253"/>
                <a:ext cx="198360" cy="149760"/>
              </p14:xfrm>
            </p:contentPart>
          </mc:Choice>
          <mc:Fallback xmlns="">
            <p:pic>
              <p:nvPicPr>
                <p:cNvPr id="316" name="Ink 315">
                  <a:extLst>
                    <a:ext uri="{FF2B5EF4-FFF2-40B4-BE49-F238E27FC236}">
                      <a16:creationId xmlns:a16="http://schemas.microsoft.com/office/drawing/2014/main" id="{A576919A-6ED5-CA81-F580-48F61014FF9D}"/>
                    </a:ext>
                  </a:extLst>
                </p:cNvPr>
                <p:cNvPicPr/>
                <p:nvPr/>
              </p:nvPicPr>
              <p:blipFill>
                <a:blip r:embed="rId565"/>
                <a:stretch>
                  <a:fillRect/>
                </a:stretch>
              </p:blipFill>
              <p:spPr>
                <a:xfrm>
                  <a:off x="6268702" y="4053133"/>
                  <a:ext cx="2106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17" name="Ink 316">
                  <a:extLst>
                    <a:ext uri="{FF2B5EF4-FFF2-40B4-BE49-F238E27FC236}">
                      <a16:creationId xmlns:a16="http://schemas.microsoft.com/office/drawing/2014/main" id="{D71B1C67-11FB-F7AE-E865-BAC33B9206B6}"/>
                    </a:ext>
                  </a:extLst>
                </p14:cNvPr>
                <p14:cNvContentPartPr/>
                <p14:nvPr/>
              </p14:nvContentPartPr>
              <p14:xfrm>
                <a:off x="6423502" y="4141693"/>
                <a:ext cx="360" cy="360"/>
              </p14:xfrm>
            </p:contentPart>
          </mc:Choice>
          <mc:Fallback xmlns="">
            <p:pic>
              <p:nvPicPr>
                <p:cNvPr id="317" name="Ink 316">
                  <a:extLst>
                    <a:ext uri="{FF2B5EF4-FFF2-40B4-BE49-F238E27FC236}">
                      <a16:creationId xmlns:a16="http://schemas.microsoft.com/office/drawing/2014/main" id="{D71B1C67-11FB-F7AE-E865-BAC33B9206B6}"/>
                    </a:ext>
                  </a:extLst>
                </p:cNvPr>
                <p:cNvPicPr/>
                <p:nvPr/>
              </p:nvPicPr>
              <p:blipFill>
                <a:blip r:embed="rId105"/>
                <a:stretch>
                  <a:fillRect/>
                </a:stretch>
              </p:blipFill>
              <p:spPr>
                <a:xfrm>
                  <a:off x="6417382" y="41355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318" name="Ink 317">
                  <a:extLst>
                    <a:ext uri="{FF2B5EF4-FFF2-40B4-BE49-F238E27FC236}">
                      <a16:creationId xmlns:a16="http://schemas.microsoft.com/office/drawing/2014/main" id="{A99B48D8-D236-74FD-B0BD-DD715C258553}"/>
                    </a:ext>
                  </a:extLst>
                </p14:cNvPr>
                <p14:cNvContentPartPr/>
                <p14:nvPr/>
              </p14:nvContentPartPr>
              <p14:xfrm>
                <a:off x="6423502" y="4002013"/>
                <a:ext cx="883800" cy="209520"/>
              </p14:xfrm>
            </p:contentPart>
          </mc:Choice>
          <mc:Fallback xmlns="">
            <p:pic>
              <p:nvPicPr>
                <p:cNvPr id="318" name="Ink 317">
                  <a:extLst>
                    <a:ext uri="{FF2B5EF4-FFF2-40B4-BE49-F238E27FC236}">
                      <a16:creationId xmlns:a16="http://schemas.microsoft.com/office/drawing/2014/main" id="{A99B48D8-D236-74FD-B0BD-DD715C258553}"/>
                    </a:ext>
                  </a:extLst>
                </p:cNvPr>
                <p:cNvPicPr/>
                <p:nvPr/>
              </p:nvPicPr>
              <p:blipFill>
                <a:blip r:embed="rId568"/>
                <a:stretch>
                  <a:fillRect/>
                </a:stretch>
              </p:blipFill>
              <p:spPr>
                <a:xfrm>
                  <a:off x="6417382" y="3995893"/>
                  <a:ext cx="8960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319" name="Ink 318">
                  <a:extLst>
                    <a:ext uri="{FF2B5EF4-FFF2-40B4-BE49-F238E27FC236}">
                      <a16:creationId xmlns:a16="http://schemas.microsoft.com/office/drawing/2014/main" id="{EC5DB673-8899-7A40-12F3-284784719F87}"/>
                    </a:ext>
                  </a:extLst>
                </p14:cNvPr>
                <p14:cNvContentPartPr/>
                <p14:nvPr/>
              </p14:nvContentPartPr>
              <p14:xfrm>
                <a:off x="7282462" y="3977173"/>
                <a:ext cx="213120" cy="185040"/>
              </p14:xfrm>
            </p:contentPart>
          </mc:Choice>
          <mc:Fallback xmlns="">
            <p:pic>
              <p:nvPicPr>
                <p:cNvPr id="319" name="Ink 318">
                  <a:extLst>
                    <a:ext uri="{FF2B5EF4-FFF2-40B4-BE49-F238E27FC236}">
                      <a16:creationId xmlns:a16="http://schemas.microsoft.com/office/drawing/2014/main" id="{EC5DB673-8899-7A40-12F3-284784719F87}"/>
                    </a:ext>
                  </a:extLst>
                </p:cNvPr>
                <p:cNvPicPr/>
                <p:nvPr/>
              </p:nvPicPr>
              <p:blipFill>
                <a:blip r:embed="rId570"/>
                <a:stretch>
                  <a:fillRect/>
                </a:stretch>
              </p:blipFill>
              <p:spPr>
                <a:xfrm>
                  <a:off x="7276342" y="3971053"/>
                  <a:ext cx="2253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339" name="Ink 338">
                  <a:extLst>
                    <a:ext uri="{FF2B5EF4-FFF2-40B4-BE49-F238E27FC236}">
                      <a16:creationId xmlns:a16="http://schemas.microsoft.com/office/drawing/2014/main" id="{A39EB79E-503F-FB8D-1DF4-6CC841D582FF}"/>
                    </a:ext>
                  </a:extLst>
                </p14:cNvPr>
                <p14:cNvContentPartPr/>
                <p14:nvPr/>
              </p14:nvContentPartPr>
              <p14:xfrm>
                <a:off x="4338022" y="4332493"/>
                <a:ext cx="289800" cy="432360"/>
              </p14:xfrm>
            </p:contentPart>
          </mc:Choice>
          <mc:Fallback xmlns="">
            <p:pic>
              <p:nvPicPr>
                <p:cNvPr id="339" name="Ink 338">
                  <a:extLst>
                    <a:ext uri="{FF2B5EF4-FFF2-40B4-BE49-F238E27FC236}">
                      <a16:creationId xmlns:a16="http://schemas.microsoft.com/office/drawing/2014/main" id="{A39EB79E-503F-FB8D-1DF4-6CC841D582FF}"/>
                    </a:ext>
                  </a:extLst>
                </p:cNvPr>
                <p:cNvPicPr/>
                <p:nvPr/>
              </p:nvPicPr>
              <p:blipFill>
                <a:blip r:embed="rId572"/>
                <a:stretch>
                  <a:fillRect/>
                </a:stretch>
              </p:blipFill>
              <p:spPr>
                <a:xfrm>
                  <a:off x="4331902" y="4326373"/>
                  <a:ext cx="30204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340" name="Ink 339">
                  <a:extLst>
                    <a:ext uri="{FF2B5EF4-FFF2-40B4-BE49-F238E27FC236}">
                      <a16:creationId xmlns:a16="http://schemas.microsoft.com/office/drawing/2014/main" id="{86067BBA-84FF-C287-7E32-634F1A164CFF}"/>
                    </a:ext>
                  </a:extLst>
                </p14:cNvPr>
                <p14:cNvContentPartPr/>
                <p14:nvPr/>
              </p14:nvContentPartPr>
              <p14:xfrm>
                <a:off x="4624942" y="4480813"/>
                <a:ext cx="154440" cy="163440"/>
              </p14:xfrm>
            </p:contentPart>
          </mc:Choice>
          <mc:Fallback xmlns="">
            <p:pic>
              <p:nvPicPr>
                <p:cNvPr id="340" name="Ink 339">
                  <a:extLst>
                    <a:ext uri="{FF2B5EF4-FFF2-40B4-BE49-F238E27FC236}">
                      <a16:creationId xmlns:a16="http://schemas.microsoft.com/office/drawing/2014/main" id="{86067BBA-84FF-C287-7E32-634F1A164CFF}"/>
                    </a:ext>
                  </a:extLst>
                </p:cNvPr>
                <p:cNvPicPr/>
                <p:nvPr/>
              </p:nvPicPr>
              <p:blipFill>
                <a:blip r:embed="rId574"/>
                <a:stretch>
                  <a:fillRect/>
                </a:stretch>
              </p:blipFill>
              <p:spPr>
                <a:xfrm>
                  <a:off x="4618822" y="4474693"/>
                  <a:ext cx="1666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341" name="Ink 340">
                  <a:extLst>
                    <a:ext uri="{FF2B5EF4-FFF2-40B4-BE49-F238E27FC236}">
                      <a16:creationId xmlns:a16="http://schemas.microsoft.com/office/drawing/2014/main" id="{0BE7DD94-E635-F1B3-93E2-77C0F9251B6E}"/>
                    </a:ext>
                  </a:extLst>
                </p14:cNvPr>
                <p14:cNvContentPartPr/>
                <p14:nvPr/>
              </p14:nvContentPartPr>
              <p14:xfrm>
                <a:off x="4832302" y="4459213"/>
                <a:ext cx="224640" cy="160200"/>
              </p14:xfrm>
            </p:contentPart>
          </mc:Choice>
          <mc:Fallback xmlns="">
            <p:pic>
              <p:nvPicPr>
                <p:cNvPr id="341" name="Ink 340">
                  <a:extLst>
                    <a:ext uri="{FF2B5EF4-FFF2-40B4-BE49-F238E27FC236}">
                      <a16:creationId xmlns:a16="http://schemas.microsoft.com/office/drawing/2014/main" id="{0BE7DD94-E635-F1B3-93E2-77C0F9251B6E}"/>
                    </a:ext>
                  </a:extLst>
                </p:cNvPr>
                <p:cNvPicPr/>
                <p:nvPr/>
              </p:nvPicPr>
              <p:blipFill>
                <a:blip r:embed="rId576"/>
                <a:stretch>
                  <a:fillRect/>
                </a:stretch>
              </p:blipFill>
              <p:spPr>
                <a:xfrm>
                  <a:off x="4826182" y="4453093"/>
                  <a:ext cx="236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342" name="Ink 341">
                  <a:extLst>
                    <a:ext uri="{FF2B5EF4-FFF2-40B4-BE49-F238E27FC236}">
                      <a16:creationId xmlns:a16="http://schemas.microsoft.com/office/drawing/2014/main" id="{B5DFA10C-D114-692F-6E01-FD29053FF5A5}"/>
                    </a:ext>
                  </a:extLst>
                </p14:cNvPr>
                <p14:cNvContentPartPr/>
                <p14:nvPr/>
              </p14:nvContentPartPr>
              <p14:xfrm>
                <a:off x="5113102" y="4424653"/>
                <a:ext cx="393120" cy="157320"/>
              </p14:xfrm>
            </p:contentPart>
          </mc:Choice>
          <mc:Fallback xmlns="">
            <p:pic>
              <p:nvPicPr>
                <p:cNvPr id="342" name="Ink 341">
                  <a:extLst>
                    <a:ext uri="{FF2B5EF4-FFF2-40B4-BE49-F238E27FC236}">
                      <a16:creationId xmlns:a16="http://schemas.microsoft.com/office/drawing/2014/main" id="{B5DFA10C-D114-692F-6E01-FD29053FF5A5}"/>
                    </a:ext>
                  </a:extLst>
                </p:cNvPr>
                <p:cNvPicPr/>
                <p:nvPr/>
              </p:nvPicPr>
              <p:blipFill>
                <a:blip r:embed="rId578"/>
                <a:stretch>
                  <a:fillRect/>
                </a:stretch>
              </p:blipFill>
              <p:spPr>
                <a:xfrm>
                  <a:off x="5106982" y="4418533"/>
                  <a:ext cx="4053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343" name="Ink 342">
                  <a:extLst>
                    <a:ext uri="{FF2B5EF4-FFF2-40B4-BE49-F238E27FC236}">
                      <a16:creationId xmlns:a16="http://schemas.microsoft.com/office/drawing/2014/main" id="{D61C6E16-CFB0-772F-D70C-7319F0962266}"/>
                    </a:ext>
                  </a:extLst>
                </p14:cNvPr>
                <p14:cNvContentPartPr/>
                <p14:nvPr/>
              </p14:nvContentPartPr>
              <p14:xfrm>
                <a:off x="5627542" y="4402333"/>
                <a:ext cx="293400" cy="151560"/>
              </p14:xfrm>
            </p:contentPart>
          </mc:Choice>
          <mc:Fallback xmlns="">
            <p:pic>
              <p:nvPicPr>
                <p:cNvPr id="343" name="Ink 342">
                  <a:extLst>
                    <a:ext uri="{FF2B5EF4-FFF2-40B4-BE49-F238E27FC236}">
                      <a16:creationId xmlns:a16="http://schemas.microsoft.com/office/drawing/2014/main" id="{D61C6E16-CFB0-772F-D70C-7319F0962266}"/>
                    </a:ext>
                  </a:extLst>
                </p:cNvPr>
                <p:cNvPicPr/>
                <p:nvPr/>
              </p:nvPicPr>
              <p:blipFill>
                <a:blip r:embed="rId580"/>
                <a:stretch>
                  <a:fillRect/>
                </a:stretch>
              </p:blipFill>
              <p:spPr>
                <a:xfrm>
                  <a:off x="5621422" y="4396213"/>
                  <a:ext cx="305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344" name="Ink 343">
                  <a:extLst>
                    <a:ext uri="{FF2B5EF4-FFF2-40B4-BE49-F238E27FC236}">
                      <a16:creationId xmlns:a16="http://schemas.microsoft.com/office/drawing/2014/main" id="{6D5C3F16-5708-5A36-C32F-6558EFF61591}"/>
                    </a:ext>
                  </a:extLst>
                </p14:cNvPr>
                <p14:cNvContentPartPr/>
                <p14:nvPr/>
              </p14:nvContentPartPr>
              <p14:xfrm>
                <a:off x="5996542" y="4263733"/>
                <a:ext cx="78480" cy="322920"/>
              </p14:xfrm>
            </p:contentPart>
          </mc:Choice>
          <mc:Fallback xmlns="">
            <p:pic>
              <p:nvPicPr>
                <p:cNvPr id="344" name="Ink 343">
                  <a:extLst>
                    <a:ext uri="{FF2B5EF4-FFF2-40B4-BE49-F238E27FC236}">
                      <a16:creationId xmlns:a16="http://schemas.microsoft.com/office/drawing/2014/main" id="{6D5C3F16-5708-5A36-C32F-6558EFF61591}"/>
                    </a:ext>
                  </a:extLst>
                </p:cNvPr>
                <p:cNvPicPr/>
                <p:nvPr/>
              </p:nvPicPr>
              <p:blipFill>
                <a:blip r:embed="rId582"/>
                <a:stretch>
                  <a:fillRect/>
                </a:stretch>
              </p:blipFill>
              <p:spPr>
                <a:xfrm>
                  <a:off x="5990422" y="4257613"/>
                  <a:ext cx="9072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345" name="Ink 344">
                  <a:extLst>
                    <a:ext uri="{FF2B5EF4-FFF2-40B4-BE49-F238E27FC236}">
                      <a16:creationId xmlns:a16="http://schemas.microsoft.com/office/drawing/2014/main" id="{A94C0588-1839-7DFC-F857-6726DF32BB72}"/>
                    </a:ext>
                  </a:extLst>
                </p14:cNvPr>
                <p14:cNvContentPartPr/>
                <p14:nvPr/>
              </p14:nvContentPartPr>
              <p14:xfrm>
                <a:off x="5925622" y="4426813"/>
                <a:ext cx="429840" cy="83880"/>
              </p14:xfrm>
            </p:contentPart>
          </mc:Choice>
          <mc:Fallback xmlns="">
            <p:pic>
              <p:nvPicPr>
                <p:cNvPr id="345" name="Ink 344">
                  <a:extLst>
                    <a:ext uri="{FF2B5EF4-FFF2-40B4-BE49-F238E27FC236}">
                      <a16:creationId xmlns:a16="http://schemas.microsoft.com/office/drawing/2014/main" id="{A94C0588-1839-7DFC-F857-6726DF32BB72}"/>
                    </a:ext>
                  </a:extLst>
                </p:cNvPr>
                <p:cNvPicPr/>
                <p:nvPr/>
              </p:nvPicPr>
              <p:blipFill>
                <a:blip r:embed="rId584"/>
                <a:stretch>
                  <a:fillRect/>
                </a:stretch>
              </p:blipFill>
              <p:spPr>
                <a:xfrm>
                  <a:off x="5919502" y="4420693"/>
                  <a:ext cx="4420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346" name="Ink 345">
                  <a:extLst>
                    <a:ext uri="{FF2B5EF4-FFF2-40B4-BE49-F238E27FC236}">
                      <a16:creationId xmlns:a16="http://schemas.microsoft.com/office/drawing/2014/main" id="{A569748D-03A0-7769-97A8-DD10F5730D86}"/>
                    </a:ext>
                  </a:extLst>
                </p14:cNvPr>
                <p14:cNvContentPartPr/>
                <p14:nvPr/>
              </p14:nvContentPartPr>
              <p14:xfrm>
                <a:off x="6145222" y="4407373"/>
                <a:ext cx="267480" cy="147960"/>
              </p14:xfrm>
            </p:contentPart>
          </mc:Choice>
          <mc:Fallback xmlns="">
            <p:pic>
              <p:nvPicPr>
                <p:cNvPr id="346" name="Ink 345">
                  <a:extLst>
                    <a:ext uri="{FF2B5EF4-FFF2-40B4-BE49-F238E27FC236}">
                      <a16:creationId xmlns:a16="http://schemas.microsoft.com/office/drawing/2014/main" id="{A569748D-03A0-7769-97A8-DD10F5730D86}"/>
                    </a:ext>
                  </a:extLst>
                </p:cNvPr>
                <p:cNvPicPr/>
                <p:nvPr/>
              </p:nvPicPr>
              <p:blipFill>
                <a:blip r:embed="rId586"/>
                <a:stretch>
                  <a:fillRect/>
                </a:stretch>
              </p:blipFill>
              <p:spPr>
                <a:xfrm>
                  <a:off x="6139102" y="4401253"/>
                  <a:ext cx="2797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347" name="Ink 346">
                  <a:extLst>
                    <a:ext uri="{FF2B5EF4-FFF2-40B4-BE49-F238E27FC236}">
                      <a16:creationId xmlns:a16="http://schemas.microsoft.com/office/drawing/2014/main" id="{B34625CB-51DD-1041-57A4-7C48F087D35F}"/>
                    </a:ext>
                  </a:extLst>
                </p14:cNvPr>
                <p14:cNvContentPartPr/>
                <p14:nvPr/>
              </p14:nvContentPartPr>
              <p14:xfrm>
                <a:off x="6521062" y="4540933"/>
                <a:ext cx="17280" cy="5400"/>
              </p14:xfrm>
            </p:contentPart>
          </mc:Choice>
          <mc:Fallback xmlns="">
            <p:pic>
              <p:nvPicPr>
                <p:cNvPr id="347" name="Ink 346">
                  <a:extLst>
                    <a:ext uri="{FF2B5EF4-FFF2-40B4-BE49-F238E27FC236}">
                      <a16:creationId xmlns:a16="http://schemas.microsoft.com/office/drawing/2014/main" id="{B34625CB-51DD-1041-57A4-7C48F087D35F}"/>
                    </a:ext>
                  </a:extLst>
                </p:cNvPr>
                <p:cNvPicPr/>
                <p:nvPr/>
              </p:nvPicPr>
              <p:blipFill>
                <a:blip r:embed="rId588"/>
                <a:stretch>
                  <a:fillRect/>
                </a:stretch>
              </p:blipFill>
              <p:spPr>
                <a:xfrm>
                  <a:off x="6514942" y="4534813"/>
                  <a:ext cx="295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51" name="Ink 350">
                  <a:extLst>
                    <a:ext uri="{FF2B5EF4-FFF2-40B4-BE49-F238E27FC236}">
                      <a16:creationId xmlns:a16="http://schemas.microsoft.com/office/drawing/2014/main" id="{274DB96E-0AD2-2E80-B674-84B8810B7574}"/>
                    </a:ext>
                  </a:extLst>
                </p14:cNvPr>
                <p14:cNvContentPartPr/>
                <p14:nvPr/>
              </p14:nvContentPartPr>
              <p14:xfrm>
                <a:off x="7060342" y="4323853"/>
                <a:ext cx="16560" cy="360"/>
              </p14:xfrm>
            </p:contentPart>
          </mc:Choice>
          <mc:Fallback xmlns="">
            <p:pic>
              <p:nvPicPr>
                <p:cNvPr id="351" name="Ink 350">
                  <a:extLst>
                    <a:ext uri="{FF2B5EF4-FFF2-40B4-BE49-F238E27FC236}">
                      <a16:creationId xmlns:a16="http://schemas.microsoft.com/office/drawing/2014/main" id="{274DB96E-0AD2-2E80-B674-84B8810B7574}"/>
                    </a:ext>
                  </a:extLst>
                </p:cNvPr>
                <p:cNvPicPr/>
                <p:nvPr/>
              </p:nvPicPr>
              <p:blipFill>
                <a:blip r:embed="rId590"/>
                <a:stretch>
                  <a:fillRect/>
                </a:stretch>
              </p:blipFill>
              <p:spPr>
                <a:xfrm>
                  <a:off x="7054222" y="4317733"/>
                  <a:ext cx="288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52" name="Ink 351">
                  <a:extLst>
                    <a:ext uri="{FF2B5EF4-FFF2-40B4-BE49-F238E27FC236}">
                      <a16:creationId xmlns:a16="http://schemas.microsoft.com/office/drawing/2014/main" id="{DA06F432-09E2-9398-C30C-5039B4CD4A7B}"/>
                    </a:ext>
                  </a:extLst>
                </p14:cNvPr>
                <p14:cNvContentPartPr/>
                <p14:nvPr/>
              </p14:nvContentPartPr>
              <p14:xfrm>
                <a:off x="6823822" y="4376053"/>
                <a:ext cx="300600" cy="147960"/>
              </p14:xfrm>
            </p:contentPart>
          </mc:Choice>
          <mc:Fallback xmlns="">
            <p:pic>
              <p:nvPicPr>
                <p:cNvPr id="352" name="Ink 351">
                  <a:extLst>
                    <a:ext uri="{FF2B5EF4-FFF2-40B4-BE49-F238E27FC236}">
                      <a16:creationId xmlns:a16="http://schemas.microsoft.com/office/drawing/2014/main" id="{DA06F432-09E2-9398-C30C-5039B4CD4A7B}"/>
                    </a:ext>
                  </a:extLst>
                </p:cNvPr>
                <p:cNvPicPr/>
                <p:nvPr/>
              </p:nvPicPr>
              <p:blipFill>
                <a:blip r:embed="rId592"/>
                <a:stretch>
                  <a:fillRect/>
                </a:stretch>
              </p:blipFill>
              <p:spPr>
                <a:xfrm>
                  <a:off x="6817702" y="4369933"/>
                  <a:ext cx="3128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53" name="Ink 352">
                  <a:extLst>
                    <a:ext uri="{FF2B5EF4-FFF2-40B4-BE49-F238E27FC236}">
                      <a16:creationId xmlns:a16="http://schemas.microsoft.com/office/drawing/2014/main" id="{1A7FE601-9EC6-6274-2E98-1D17242E05AF}"/>
                    </a:ext>
                  </a:extLst>
                </p14:cNvPr>
                <p14:cNvContentPartPr/>
                <p14:nvPr/>
              </p14:nvContentPartPr>
              <p14:xfrm>
                <a:off x="7172662" y="4333933"/>
                <a:ext cx="238320" cy="332640"/>
              </p14:xfrm>
            </p:contentPart>
          </mc:Choice>
          <mc:Fallback xmlns="">
            <p:pic>
              <p:nvPicPr>
                <p:cNvPr id="353" name="Ink 352">
                  <a:extLst>
                    <a:ext uri="{FF2B5EF4-FFF2-40B4-BE49-F238E27FC236}">
                      <a16:creationId xmlns:a16="http://schemas.microsoft.com/office/drawing/2014/main" id="{1A7FE601-9EC6-6274-2E98-1D17242E05AF}"/>
                    </a:ext>
                  </a:extLst>
                </p:cNvPr>
                <p:cNvPicPr/>
                <p:nvPr/>
              </p:nvPicPr>
              <p:blipFill>
                <a:blip r:embed="rId594"/>
                <a:stretch>
                  <a:fillRect/>
                </a:stretch>
              </p:blipFill>
              <p:spPr>
                <a:xfrm>
                  <a:off x="7166542" y="4327813"/>
                  <a:ext cx="25056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54" name="Ink 353">
                  <a:extLst>
                    <a:ext uri="{FF2B5EF4-FFF2-40B4-BE49-F238E27FC236}">
                      <a16:creationId xmlns:a16="http://schemas.microsoft.com/office/drawing/2014/main" id="{722C8183-8082-0AE5-16E6-08977D991D31}"/>
                    </a:ext>
                  </a:extLst>
                </p14:cNvPr>
                <p14:cNvContentPartPr/>
                <p14:nvPr/>
              </p14:nvContentPartPr>
              <p14:xfrm>
                <a:off x="7172662" y="4576933"/>
                <a:ext cx="39240" cy="11880"/>
              </p14:xfrm>
            </p:contentPart>
          </mc:Choice>
          <mc:Fallback xmlns="">
            <p:pic>
              <p:nvPicPr>
                <p:cNvPr id="354" name="Ink 353">
                  <a:extLst>
                    <a:ext uri="{FF2B5EF4-FFF2-40B4-BE49-F238E27FC236}">
                      <a16:creationId xmlns:a16="http://schemas.microsoft.com/office/drawing/2014/main" id="{722C8183-8082-0AE5-16E6-08977D991D31}"/>
                    </a:ext>
                  </a:extLst>
                </p:cNvPr>
                <p:cNvPicPr/>
                <p:nvPr/>
              </p:nvPicPr>
              <p:blipFill>
                <a:blip r:embed="rId596"/>
                <a:stretch>
                  <a:fillRect/>
                </a:stretch>
              </p:blipFill>
              <p:spPr>
                <a:xfrm>
                  <a:off x="7166542" y="4570813"/>
                  <a:ext cx="51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56" name="Ink 355">
                  <a:extLst>
                    <a:ext uri="{FF2B5EF4-FFF2-40B4-BE49-F238E27FC236}">
                      <a16:creationId xmlns:a16="http://schemas.microsoft.com/office/drawing/2014/main" id="{D7239424-681E-258D-7EFC-2B7E37D2685C}"/>
                    </a:ext>
                  </a:extLst>
                </p14:cNvPr>
                <p14:cNvContentPartPr/>
                <p14:nvPr/>
              </p14:nvContentPartPr>
              <p14:xfrm>
                <a:off x="7719142" y="4291453"/>
                <a:ext cx="262440" cy="249480"/>
              </p14:xfrm>
            </p:contentPart>
          </mc:Choice>
          <mc:Fallback xmlns="">
            <p:pic>
              <p:nvPicPr>
                <p:cNvPr id="356" name="Ink 355">
                  <a:extLst>
                    <a:ext uri="{FF2B5EF4-FFF2-40B4-BE49-F238E27FC236}">
                      <a16:creationId xmlns:a16="http://schemas.microsoft.com/office/drawing/2014/main" id="{D7239424-681E-258D-7EFC-2B7E37D2685C}"/>
                    </a:ext>
                  </a:extLst>
                </p:cNvPr>
                <p:cNvPicPr/>
                <p:nvPr/>
              </p:nvPicPr>
              <p:blipFill>
                <a:blip r:embed="rId598"/>
                <a:stretch>
                  <a:fillRect/>
                </a:stretch>
              </p:blipFill>
              <p:spPr>
                <a:xfrm>
                  <a:off x="7713022" y="4285333"/>
                  <a:ext cx="2746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57" name="Ink 356">
                  <a:extLst>
                    <a:ext uri="{FF2B5EF4-FFF2-40B4-BE49-F238E27FC236}">
                      <a16:creationId xmlns:a16="http://schemas.microsoft.com/office/drawing/2014/main" id="{A8920BCF-3BA0-0433-D0BC-C9680D332252}"/>
                    </a:ext>
                  </a:extLst>
                </p14:cNvPr>
                <p14:cNvContentPartPr/>
                <p14:nvPr/>
              </p14:nvContentPartPr>
              <p14:xfrm>
                <a:off x="8063302" y="4271293"/>
                <a:ext cx="168480" cy="194400"/>
              </p14:xfrm>
            </p:contentPart>
          </mc:Choice>
          <mc:Fallback xmlns="">
            <p:pic>
              <p:nvPicPr>
                <p:cNvPr id="357" name="Ink 356">
                  <a:extLst>
                    <a:ext uri="{FF2B5EF4-FFF2-40B4-BE49-F238E27FC236}">
                      <a16:creationId xmlns:a16="http://schemas.microsoft.com/office/drawing/2014/main" id="{A8920BCF-3BA0-0433-D0BC-C9680D332252}"/>
                    </a:ext>
                  </a:extLst>
                </p:cNvPr>
                <p:cNvPicPr/>
                <p:nvPr/>
              </p:nvPicPr>
              <p:blipFill>
                <a:blip r:embed="rId600"/>
                <a:stretch>
                  <a:fillRect/>
                </a:stretch>
              </p:blipFill>
              <p:spPr>
                <a:xfrm>
                  <a:off x="8057182" y="4265173"/>
                  <a:ext cx="1807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58" name="Ink 357">
                  <a:extLst>
                    <a:ext uri="{FF2B5EF4-FFF2-40B4-BE49-F238E27FC236}">
                      <a16:creationId xmlns:a16="http://schemas.microsoft.com/office/drawing/2014/main" id="{D23C108F-3229-DA21-8980-7DAA950949A6}"/>
                    </a:ext>
                  </a:extLst>
                </p14:cNvPr>
                <p14:cNvContentPartPr/>
                <p14:nvPr/>
              </p14:nvContentPartPr>
              <p14:xfrm>
                <a:off x="8056102" y="4362373"/>
                <a:ext cx="278640" cy="40320"/>
              </p14:xfrm>
            </p:contentPart>
          </mc:Choice>
          <mc:Fallback xmlns="">
            <p:pic>
              <p:nvPicPr>
                <p:cNvPr id="358" name="Ink 357">
                  <a:extLst>
                    <a:ext uri="{FF2B5EF4-FFF2-40B4-BE49-F238E27FC236}">
                      <a16:creationId xmlns:a16="http://schemas.microsoft.com/office/drawing/2014/main" id="{D23C108F-3229-DA21-8980-7DAA950949A6}"/>
                    </a:ext>
                  </a:extLst>
                </p:cNvPr>
                <p:cNvPicPr/>
                <p:nvPr/>
              </p:nvPicPr>
              <p:blipFill>
                <a:blip r:embed="rId602"/>
                <a:stretch>
                  <a:fillRect/>
                </a:stretch>
              </p:blipFill>
              <p:spPr>
                <a:xfrm>
                  <a:off x="8049982" y="4356253"/>
                  <a:ext cx="2908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59" name="Ink 358">
                  <a:extLst>
                    <a:ext uri="{FF2B5EF4-FFF2-40B4-BE49-F238E27FC236}">
                      <a16:creationId xmlns:a16="http://schemas.microsoft.com/office/drawing/2014/main" id="{3B7A651C-1DFF-B41A-E2E9-24F617C99B85}"/>
                    </a:ext>
                  </a:extLst>
                </p14:cNvPr>
                <p14:cNvContentPartPr/>
                <p14:nvPr/>
              </p14:nvContentPartPr>
              <p14:xfrm>
                <a:off x="8309902" y="4303333"/>
                <a:ext cx="268920" cy="145440"/>
              </p14:xfrm>
            </p:contentPart>
          </mc:Choice>
          <mc:Fallback xmlns="">
            <p:pic>
              <p:nvPicPr>
                <p:cNvPr id="359" name="Ink 358">
                  <a:extLst>
                    <a:ext uri="{FF2B5EF4-FFF2-40B4-BE49-F238E27FC236}">
                      <a16:creationId xmlns:a16="http://schemas.microsoft.com/office/drawing/2014/main" id="{3B7A651C-1DFF-B41A-E2E9-24F617C99B85}"/>
                    </a:ext>
                  </a:extLst>
                </p:cNvPr>
                <p:cNvPicPr/>
                <p:nvPr/>
              </p:nvPicPr>
              <p:blipFill>
                <a:blip r:embed="rId604"/>
                <a:stretch>
                  <a:fillRect/>
                </a:stretch>
              </p:blipFill>
              <p:spPr>
                <a:xfrm>
                  <a:off x="8303782" y="4297213"/>
                  <a:ext cx="281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60" name="Ink 359">
                  <a:extLst>
                    <a:ext uri="{FF2B5EF4-FFF2-40B4-BE49-F238E27FC236}">
                      <a16:creationId xmlns:a16="http://schemas.microsoft.com/office/drawing/2014/main" id="{6563C3ED-BFE9-8687-1D2E-26B19DE5BA38}"/>
                    </a:ext>
                  </a:extLst>
                </p14:cNvPr>
                <p14:cNvContentPartPr/>
                <p14:nvPr/>
              </p14:nvContentPartPr>
              <p14:xfrm>
                <a:off x="8534542" y="4321333"/>
                <a:ext cx="334800" cy="146520"/>
              </p14:xfrm>
            </p:contentPart>
          </mc:Choice>
          <mc:Fallback xmlns="">
            <p:pic>
              <p:nvPicPr>
                <p:cNvPr id="360" name="Ink 359">
                  <a:extLst>
                    <a:ext uri="{FF2B5EF4-FFF2-40B4-BE49-F238E27FC236}">
                      <a16:creationId xmlns:a16="http://schemas.microsoft.com/office/drawing/2014/main" id="{6563C3ED-BFE9-8687-1D2E-26B19DE5BA38}"/>
                    </a:ext>
                  </a:extLst>
                </p:cNvPr>
                <p:cNvPicPr/>
                <p:nvPr/>
              </p:nvPicPr>
              <p:blipFill>
                <a:blip r:embed="rId606"/>
                <a:stretch>
                  <a:fillRect/>
                </a:stretch>
              </p:blipFill>
              <p:spPr>
                <a:xfrm>
                  <a:off x="8528422" y="4315213"/>
                  <a:ext cx="347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62" name="Ink 361">
                  <a:extLst>
                    <a:ext uri="{FF2B5EF4-FFF2-40B4-BE49-F238E27FC236}">
                      <a16:creationId xmlns:a16="http://schemas.microsoft.com/office/drawing/2014/main" id="{F8840F4F-BA36-63CB-35D2-F0ADD4EFCC92}"/>
                    </a:ext>
                  </a:extLst>
                </p14:cNvPr>
                <p14:cNvContentPartPr/>
                <p14:nvPr/>
              </p14:nvContentPartPr>
              <p14:xfrm>
                <a:off x="8867902" y="4300813"/>
                <a:ext cx="191880" cy="147600"/>
              </p14:xfrm>
            </p:contentPart>
          </mc:Choice>
          <mc:Fallback xmlns="">
            <p:pic>
              <p:nvPicPr>
                <p:cNvPr id="362" name="Ink 361">
                  <a:extLst>
                    <a:ext uri="{FF2B5EF4-FFF2-40B4-BE49-F238E27FC236}">
                      <a16:creationId xmlns:a16="http://schemas.microsoft.com/office/drawing/2014/main" id="{F8840F4F-BA36-63CB-35D2-F0ADD4EFCC92}"/>
                    </a:ext>
                  </a:extLst>
                </p:cNvPr>
                <p:cNvPicPr/>
                <p:nvPr/>
              </p:nvPicPr>
              <p:blipFill>
                <a:blip r:embed="rId608"/>
                <a:stretch>
                  <a:fillRect/>
                </a:stretch>
              </p:blipFill>
              <p:spPr>
                <a:xfrm>
                  <a:off x="8861782" y="4294693"/>
                  <a:ext cx="2041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63" name="Ink 362">
                  <a:extLst>
                    <a:ext uri="{FF2B5EF4-FFF2-40B4-BE49-F238E27FC236}">
                      <a16:creationId xmlns:a16="http://schemas.microsoft.com/office/drawing/2014/main" id="{6A5800FC-5159-0F9D-340A-D954BF1DD820}"/>
                    </a:ext>
                  </a:extLst>
                </p14:cNvPr>
                <p14:cNvContentPartPr/>
                <p14:nvPr/>
              </p14:nvContentPartPr>
              <p14:xfrm>
                <a:off x="9207742" y="4162573"/>
                <a:ext cx="83520" cy="239040"/>
              </p14:xfrm>
            </p:contentPart>
          </mc:Choice>
          <mc:Fallback xmlns="">
            <p:pic>
              <p:nvPicPr>
                <p:cNvPr id="363" name="Ink 362">
                  <a:extLst>
                    <a:ext uri="{FF2B5EF4-FFF2-40B4-BE49-F238E27FC236}">
                      <a16:creationId xmlns:a16="http://schemas.microsoft.com/office/drawing/2014/main" id="{6A5800FC-5159-0F9D-340A-D954BF1DD820}"/>
                    </a:ext>
                  </a:extLst>
                </p:cNvPr>
                <p:cNvPicPr/>
                <p:nvPr/>
              </p:nvPicPr>
              <p:blipFill>
                <a:blip r:embed="rId610"/>
                <a:stretch>
                  <a:fillRect/>
                </a:stretch>
              </p:blipFill>
              <p:spPr>
                <a:xfrm>
                  <a:off x="9201622" y="4156453"/>
                  <a:ext cx="95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64" name="Ink 363">
                  <a:extLst>
                    <a:ext uri="{FF2B5EF4-FFF2-40B4-BE49-F238E27FC236}">
                      <a16:creationId xmlns:a16="http://schemas.microsoft.com/office/drawing/2014/main" id="{C43483C8-2A1B-444D-3835-02869053B8A4}"/>
                    </a:ext>
                  </a:extLst>
                </p14:cNvPr>
                <p14:cNvContentPartPr/>
                <p14:nvPr/>
              </p14:nvContentPartPr>
              <p14:xfrm>
                <a:off x="9149422" y="4264813"/>
                <a:ext cx="244440" cy="61920"/>
              </p14:xfrm>
            </p:contentPart>
          </mc:Choice>
          <mc:Fallback xmlns="">
            <p:pic>
              <p:nvPicPr>
                <p:cNvPr id="364" name="Ink 363">
                  <a:extLst>
                    <a:ext uri="{FF2B5EF4-FFF2-40B4-BE49-F238E27FC236}">
                      <a16:creationId xmlns:a16="http://schemas.microsoft.com/office/drawing/2014/main" id="{C43483C8-2A1B-444D-3835-02869053B8A4}"/>
                    </a:ext>
                  </a:extLst>
                </p:cNvPr>
                <p:cNvPicPr/>
                <p:nvPr/>
              </p:nvPicPr>
              <p:blipFill>
                <a:blip r:embed="rId612"/>
                <a:stretch>
                  <a:fillRect/>
                </a:stretch>
              </p:blipFill>
              <p:spPr>
                <a:xfrm>
                  <a:off x="9143302" y="4258693"/>
                  <a:ext cx="2566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65" name="Ink 364">
                  <a:extLst>
                    <a:ext uri="{FF2B5EF4-FFF2-40B4-BE49-F238E27FC236}">
                      <a16:creationId xmlns:a16="http://schemas.microsoft.com/office/drawing/2014/main" id="{A20EA3A6-CC0E-3D85-6791-ED98916E075E}"/>
                    </a:ext>
                  </a:extLst>
                </p14:cNvPr>
                <p14:cNvContentPartPr/>
                <p14:nvPr/>
              </p14:nvContentPartPr>
              <p14:xfrm>
                <a:off x="9395662" y="4230253"/>
                <a:ext cx="310320" cy="151920"/>
              </p14:xfrm>
            </p:contentPart>
          </mc:Choice>
          <mc:Fallback xmlns="">
            <p:pic>
              <p:nvPicPr>
                <p:cNvPr id="365" name="Ink 364">
                  <a:extLst>
                    <a:ext uri="{FF2B5EF4-FFF2-40B4-BE49-F238E27FC236}">
                      <a16:creationId xmlns:a16="http://schemas.microsoft.com/office/drawing/2014/main" id="{A20EA3A6-CC0E-3D85-6791-ED98916E075E}"/>
                    </a:ext>
                  </a:extLst>
                </p:cNvPr>
                <p:cNvPicPr/>
                <p:nvPr/>
              </p:nvPicPr>
              <p:blipFill>
                <a:blip r:embed="rId614"/>
                <a:stretch>
                  <a:fillRect/>
                </a:stretch>
              </p:blipFill>
              <p:spPr>
                <a:xfrm>
                  <a:off x="9389542" y="4224133"/>
                  <a:ext cx="322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366" name="Ink 365">
                  <a:extLst>
                    <a:ext uri="{FF2B5EF4-FFF2-40B4-BE49-F238E27FC236}">
                      <a16:creationId xmlns:a16="http://schemas.microsoft.com/office/drawing/2014/main" id="{E3DA5A2A-C87E-7EFE-608B-3099797666FE}"/>
                    </a:ext>
                  </a:extLst>
                </p14:cNvPr>
                <p14:cNvContentPartPr/>
                <p14:nvPr/>
              </p14:nvContentPartPr>
              <p14:xfrm>
                <a:off x="9749542" y="4212613"/>
                <a:ext cx="288360" cy="143640"/>
              </p14:xfrm>
            </p:contentPart>
          </mc:Choice>
          <mc:Fallback xmlns="">
            <p:pic>
              <p:nvPicPr>
                <p:cNvPr id="366" name="Ink 365">
                  <a:extLst>
                    <a:ext uri="{FF2B5EF4-FFF2-40B4-BE49-F238E27FC236}">
                      <a16:creationId xmlns:a16="http://schemas.microsoft.com/office/drawing/2014/main" id="{E3DA5A2A-C87E-7EFE-608B-3099797666FE}"/>
                    </a:ext>
                  </a:extLst>
                </p:cNvPr>
                <p:cNvPicPr/>
                <p:nvPr/>
              </p:nvPicPr>
              <p:blipFill>
                <a:blip r:embed="rId616"/>
                <a:stretch>
                  <a:fillRect/>
                </a:stretch>
              </p:blipFill>
              <p:spPr>
                <a:xfrm>
                  <a:off x="9743422" y="4206493"/>
                  <a:ext cx="300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67" name="Ink 366">
                  <a:extLst>
                    <a:ext uri="{FF2B5EF4-FFF2-40B4-BE49-F238E27FC236}">
                      <a16:creationId xmlns:a16="http://schemas.microsoft.com/office/drawing/2014/main" id="{97DC9B30-3FE7-DDA3-C824-6F5F96DCA739}"/>
                    </a:ext>
                  </a:extLst>
                </p14:cNvPr>
                <p14:cNvContentPartPr/>
                <p14:nvPr/>
              </p14:nvContentPartPr>
              <p14:xfrm>
                <a:off x="9937462" y="4228093"/>
                <a:ext cx="203040" cy="122400"/>
              </p14:xfrm>
            </p:contentPart>
          </mc:Choice>
          <mc:Fallback xmlns="">
            <p:pic>
              <p:nvPicPr>
                <p:cNvPr id="367" name="Ink 366">
                  <a:extLst>
                    <a:ext uri="{FF2B5EF4-FFF2-40B4-BE49-F238E27FC236}">
                      <a16:creationId xmlns:a16="http://schemas.microsoft.com/office/drawing/2014/main" id="{97DC9B30-3FE7-DDA3-C824-6F5F96DCA739}"/>
                    </a:ext>
                  </a:extLst>
                </p:cNvPr>
                <p:cNvPicPr/>
                <p:nvPr/>
              </p:nvPicPr>
              <p:blipFill>
                <a:blip r:embed="rId618"/>
                <a:stretch>
                  <a:fillRect/>
                </a:stretch>
              </p:blipFill>
              <p:spPr>
                <a:xfrm>
                  <a:off x="9931342" y="4221973"/>
                  <a:ext cx="2152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368" name="Ink 367">
                  <a:extLst>
                    <a:ext uri="{FF2B5EF4-FFF2-40B4-BE49-F238E27FC236}">
                      <a16:creationId xmlns:a16="http://schemas.microsoft.com/office/drawing/2014/main" id="{39B547FB-6268-0122-57BB-E1227059C504}"/>
                    </a:ext>
                  </a:extLst>
                </p14:cNvPr>
                <p14:cNvContentPartPr/>
                <p14:nvPr/>
              </p14:nvContentPartPr>
              <p14:xfrm>
                <a:off x="10144102" y="4050613"/>
                <a:ext cx="350280" cy="320400"/>
              </p14:xfrm>
            </p:contentPart>
          </mc:Choice>
          <mc:Fallback xmlns="">
            <p:pic>
              <p:nvPicPr>
                <p:cNvPr id="368" name="Ink 367">
                  <a:extLst>
                    <a:ext uri="{FF2B5EF4-FFF2-40B4-BE49-F238E27FC236}">
                      <a16:creationId xmlns:a16="http://schemas.microsoft.com/office/drawing/2014/main" id="{39B547FB-6268-0122-57BB-E1227059C504}"/>
                    </a:ext>
                  </a:extLst>
                </p:cNvPr>
                <p:cNvPicPr/>
                <p:nvPr/>
              </p:nvPicPr>
              <p:blipFill>
                <a:blip r:embed="rId620"/>
                <a:stretch>
                  <a:fillRect/>
                </a:stretch>
              </p:blipFill>
              <p:spPr>
                <a:xfrm>
                  <a:off x="10137982" y="4044493"/>
                  <a:ext cx="36252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70" name="Ink 369">
                  <a:extLst>
                    <a:ext uri="{FF2B5EF4-FFF2-40B4-BE49-F238E27FC236}">
                      <a16:creationId xmlns:a16="http://schemas.microsoft.com/office/drawing/2014/main" id="{CE6896E2-EFCE-B2C7-2F0D-945E08CCB159}"/>
                    </a:ext>
                  </a:extLst>
                </p14:cNvPr>
                <p14:cNvContentPartPr/>
                <p14:nvPr/>
              </p14:nvContentPartPr>
              <p14:xfrm>
                <a:off x="10823422" y="4062133"/>
                <a:ext cx="363960" cy="305640"/>
              </p14:xfrm>
            </p:contentPart>
          </mc:Choice>
          <mc:Fallback xmlns="">
            <p:pic>
              <p:nvPicPr>
                <p:cNvPr id="370" name="Ink 369">
                  <a:extLst>
                    <a:ext uri="{FF2B5EF4-FFF2-40B4-BE49-F238E27FC236}">
                      <a16:creationId xmlns:a16="http://schemas.microsoft.com/office/drawing/2014/main" id="{CE6896E2-EFCE-B2C7-2F0D-945E08CCB159}"/>
                    </a:ext>
                  </a:extLst>
                </p:cNvPr>
                <p:cNvPicPr/>
                <p:nvPr/>
              </p:nvPicPr>
              <p:blipFill>
                <a:blip r:embed="rId622"/>
                <a:stretch>
                  <a:fillRect/>
                </a:stretch>
              </p:blipFill>
              <p:spPr>
                <a:xfrm>
                  <a:off x="10817302" y="4056013"/>
                  <a:ext cx="3762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71" name="Ink 370">
                  <a:extLst>
                    <a:ext uri="{FF2B5EF4-FFF2-40B4-BE49-F238E27FC236}">
                      <a16:creationId xmlns:a16="http://schemas.microsoft.com/office/drawing/2014/main" id="{84A87A94-92B3-60F2-6FD1-11E7787B58C5}"/>
                    </a:ext>
                  </a:extLst>
                </p14:cNvPr>
                <p14:cNvContentPartPr/>
                <p14:nvPr/>
              </p14:nvContentPartPr>
              <p14:xfrm>
                <a:off x="11094142" y="4166173"/>
                <a:ext cx="373680" cy="190440"/>
              </p14:xfrm>
            </p:contentPart>
          </mc:Choice>
          <mc:Fallback xmlns="">
            <p:pic>
              <p:nvPicPr>
                <p:cNvPr id="371" name="Ink 370">
                  <a:extLst>
                    <a:ext uri="{FF2B5EF4-FFF2-40B4-BE49-F238E27FC236}">
                      <a16:creationId xmlns:a16="http://schemas.microsoft.com/office/drawing/2014/main" id="{84A87A94-92B3-60F2-6FD1-11E7787B58C5}"/>
                    </a:ext>
                  </a:extLst>
                </p:cNvPr>
                <p:cNvPicPr/>
                <p:nvPr/>
              </p:nvPicPr>
              <p:blipFill>
                <a:blip r:embed="rId624"/>
                <a:stretch>
                  <a:fillRect/>
                </a:stretch>
              </p:blipFill>
              <p:spPr>
                <a:xfrm>
                  <a:off x="11088022" y="4160053"/>
                  <a:ext cx="3859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372" name="Ink 371">
                  <a:extLst>
                    <a:ext uri="{FF2B5EF4-FFF2-40B4-BE49-F238E27FC236}">
                      <a16:creationId xmlns:a16="http://schemas.microsoft.com/office/drawing/2014/main" id="{0DA6C1BE-FC8F-CA8A-F4FF-B1A542773D07}"/>
                    </a:ext>
                  </a:extLst>
                </p14:cNvPr>
                <p14:cNvContentPartPr/>
                <p14:nvPr/>
              </p14:nvContentPartPr>
              <p14:xfrm>
                <a:off x="11540902" y="4036573"/>
                <a:ext cx="68760" cy="237960"/>
              </p14:xfrm>
            </p:contentPart>
          </mc:Choice>
          <mc:Fallback xmlns="">
            <p:pic>
              <p:nvPicPr>
                <p:cNvPr id="372" name="Ink 371">
                  <a:extLst>
                    <a:ext uri="{FF2B5EF4-FFF2-40B4-BE49-F238E27FC236}">
                      <a16:creationId xmlns:a16="http://schemas.microsoft.com/office/drawing/2014/main" id="{0DA6C1BE-FC8F-CA8A-F4FF-B1A542773D07}"/>
                    </a:ext>
                  </a:extLst>
                </p:cNvPr>
                <p:cNvPicPr/>
                <p:nvPr/>
              </p:nvPicPr>
              <p:blipFill>
                <a:blip r:embed="rId626"/>
                <a:stretch>
                  <a:fillRect/>
                </a:stretch>
              </p:blipFill>
              <p:spPr>
                <a:xfrm>
                  <a:off x="11534782" y="4030453"/>
                  <a:ext cx="810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73" name="Ink 372">
                  <a:extLst>
                    <a:ext uri="{FF2B5EF4-FFF2-40B4-BE49-F238E27FC236}">
                      <a16:creationId xmlns:a16="http://schemas.microsoft.com/office/drawing/2014/main" id="{710FF35F-79B4-90C5-DBC0-E6F1DA4F7908}"/>
                    </a:ext>
                  </a:extLst>
                </p14:cNvPr>
                <p14:cNvContentPartPr/>
                <p14:nvPr/>
              </p14:nvContentPartPr>
              <p14:xfrm>
                <a:off x="11416342" y="4168693"/>
                <a:ext cx="288360" cy="45360"/>
              </p14:xfrm>
            </p:contentPart>
          </mc:Choice>
          <mc:Fallback xmlns="">
            <p:pic>
              <p:nvPicPr>
                <p:cNvPr id="373" name="Ink 372">
                  <a:extLst>
                    <a:ext uri="{FF2B5EF4-FFF2-40B4-BE49-F238E27FC236}">
                      <a16:creationId xmlns:a16="http://schemas.microsoft.com/office/drawing/2014/main" id="{710FF35F-79B4-90C5-DBC0-E6F1DA4F7908}"/>
                    </a:ext>
                  </a:extLst>
                </p:cNvPr>
                <p:cNvPicPr/>
                <p:nvPr/>
              </p:nvPicPr>
              <p:blipFill>
                <a:blip r:embed="rId628"/>
                <a:stretch>
                  <a:fillRect/>
                </a:stretch>
              </p:blipFill>
              <p:spPr>
                <a:xfrm>
                  <a:off x="11410222" y="4162573"/>
                  <a:ext cx="3006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374" name="Ink 373">
                  <a:extLst>
                    <a:ext uri="{FF2B5EF4-FFF2-40B4-BE49-F238E27FC236}">
                      <a16:creationId xmlns:a16="http://schemas.microsoft.com/office/drawing/2014/main" id="{07973E48-D64C-AEED-59D3-DA60401E383D}"/>
                    </a:ext>
                  </a:extLst>
                </p14:cNvPr>
                <p14:cNvContentPartPr/>
                <p14:nvPr/>
              </p14:nvContentPartPr>
              <p14:xfrm>
                <a:off x="11721262" y="4070053"/>
                <a:ext cx="361800" cy="189360"/>
              </p14:xfrm>
            </p:contentPart>
          </mc:Choice>
          <mc:Fallback xmlns="">
            <p:pic>
              <p:nvPicPr>
                <p:cNvPr id="374" name="Ink 373">
                  <a:extLst>
                    <a:ext uri="{FF2B5EF4-FFF2-40B4-BE49-F238E27FC236}">
                      <a16:creationId xmlns:a16="http://schemas.microsoft.com/office/drawing/2014/main" id="{07973E48-D64C-AEED-59D3-DA60401E383D}"/>
                    </a:ext>
                  </a:extLst>
                </p:cNvPr>
                <p:cNvPicPr/>
                <p:nvPr/>
              </p:nvPicPr>
              <p:blipFill>
                <a:blip r:embed="rId630"/>
                <a:stretch>
                  <a:fillRect/>
                </a:stretch>
              </p:blipFill>
              <p:spPr>
                <a:xfrm>
                  <a:off x="11715142" y="4063933"/>
                  <a:ext cx="3740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76" name="Ink 375">
                  <a:extLst>
                    <a:ext uri="{FF2B5EF4-FFF2-40B4-BE49-F238E27FC236}">
                      <a16:creationId xmlns:a16="http://schemas.microsoft.com/office/drawing/2014/main" id="{58A60EE6-B932-6F0E-A55A-9004AC98327F}"/>
                    </a:ext>
                  </a:extLst>
                </p14:cNvPr>
                <p14:cNvContentPartPr/>
                <p14:nvPr/>
              </p14:nvContentPartPr>
              <p14:xfrm>
                <a:off x="4358902" y="4843333"/>
                <a:ext cx="241920" cy="130320"/>
              </p14:xfrm>
            </p:contentPart>
          </mc:Choice>
          <mc:Fallback xmlns="">
            <p:pic>
              <p:nvPicPr>
                <p:cNvPr id="376" name="Ink 375">
                  <a:extLst>
                    <a:ext uri="{FF2B5EF4-FFF2-40B4-BE49-F238E27FC236}">
                      <a16:creationId xmlns:a16="http://schemas.microsoft.com/office/drawing/2014/main" id="{58A60EE6-B932-6F0E-A55A-9004AC98327F}"/>
                    </a:ext>
                  </a:extLst>
                </p:cNvPr>
                <p:cNvPicPr/>
                <p:nvPr/>
              </p:nvPicPr>
              <p:blipFill>
                <a:blip r:embed="rId632"/>
                <a:stretch>
                  <a:fillRect/>
                </a:stretch>
              </p:blipFill>
              <p:spPr>
                <a:xfrm>
                  <a:off x="4352782" y="4837213"/>
                  <a:ext cx="2541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377" name="Ink 376">
                  <a:extLst>
                    <a:ext uri="{FF2B5EF4-FFF2-40B4-BE49-F238E27FC236}">
                      <a16:creationId xmlns:a16="http://schemas.microsoft.com/office/drawing/2014/main" id="{8A9D0937-88D6-584A-F1A5-07287F9DC150}"/>
                    </a:ext>
                  </a:extLst>
                </p14:cNvPr>
                <p14:cNvContentPartPr/>
                <p14:nvPr/>
              </p14:nvContentPartPr>
              <p14:xfrm>
                <a:off x="4717822" y="4841173"/>
                <a:ext cx="215280" cy="96480"/>
              </p14:xfrm>
            </p:contentPart>
          </mc:Choice>
          <mc:Fallback xmlns="">
            <p:pic>
              <p:nvPicPr>
                <p:cNvPr id="377" name="Ink 376">
                  <a:extLst>
                    <a:ext uri="{FF2B5EF4-FFF2-40B4-BE49-F238E27FC236}">
                      <a16:creationId xmlns:a16="http://schemas.microsoft.com/office/drawing/2014/main" id="{8A9D0937-88D6-584A-F1A5-07287F9DC150}"/>
                    </a:ext>
                  </a:extLst>
                </p:cNvPr>
                <p:cNvPicPr/>
                <p:nvPr/>
              </p:nvPicPr>
              <p:blipFill>
                <a:blip r:embed="rId634"/>
                <a:stretch>
                  <a:fillRect/>
                </a:stretch>
              </p:blipFill>
              <p:spPr>
                <a:xfrm>
                  <a:off x="4711702" y="4835053"/>
                  <a:ext cx="22752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378" name="Ink 377">
                  <a:extLst>
                    <a:ext uri="{FF2B5EF4-FFF2-40B4-BE49-F238E27FC236}">
                      <a16:creationId xmlns:a16="http://schemas.microsoft.com/office/drawing/2014/main" id="{EC8E9AD1-577E-72A7-5F8C-3CF9F66A7D2D}"/>
                    </a:ext>
                  </a:extLst>
                </p14:cNvPr>
                <p14:cNvContentPartPr/>
                <p14:nvPr/>
              </p14:nvContentPartPr>
              <p14:xfrm>
                <a:off x="4959022" y="4686373"/>
                <a:ext cx="322920" cy="249840"/>
              </p14:xfrm>
            </p:contentPart>
          </mc:Choice>
          <mc:Fallback xmlns="">
            <p:pic>
              <p:nvPicPr>
                <p:cNvPr id="378" name="Ink 377">
                  <a:extLst>
                    <a:ext uri="{FF2B5EF4-FFF2-40B4-BE49-F238E27FC236}">
                      <a16:creationId xmlns:a16="http://schemas.microsoft.com/office/drawing/2014/main" id="{EC8E9AD1-577E-72A7-5F8C-3CF9F66A7D2D}"/>
                    </a:ext>
                  </a:extLst>
                </p:cNvPr>
                <p:cNvPicPr/>
                <p:nvPr/>
              </p:nvPicPr>
              <p:blipFill>
                <a:blip r:embed="rId636"/>
                <a:stretch>
                  <a:fillRect/>
                </a:stretch>
              </p:blipFill>
              <p:spPr>
                <a:xfrm>
                  <a:off x="4952902" y="4680253"/>
                  <a:ext cx="335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379" name="Ink 378">
                  <a:extLst>
                    <a:ext uri="{FF2B5EF4-FFF2-40B4-BE49-F238E27FC236}">
                      <a16:creationId xmlns:a16="http://schemas.microsoft.com/office/drawing/2014/main" id="{25949F71-6C8F-5661-FB28-796675951A2F}"/>
                    </a:ext>
                  </a:extLst>
                </p14:cNvPr>
                <p14:cNvContentPartPr/>
                <p14:nvPr/>
              </p14:nvContentPartPr>
              <p14:xfrm>
                <a:off x="5596222" y="4748653"/>
                <a:ext cx="312840" cy="173880"/>
              </p14:xfrm>
            </p:contentPart>
          </mc:Choice>
          <mc:Fallback xmlns="">
            <p:pic>
              <p:nvPicPr>
                <p:cNvPr id="379" name="Ink 378">
                  <a:extLst>
                    <a:ext uri="{FF2B5EF4-FFF2-40B4-BE49-F238E27FC236}">
                      <a16:creationId xmlns:a16="http://schemas.microsoft.com/office/drawing/2014/main" id="{25949F71-6C8F-5661-FB28-796675951A2F}"/>
                    </a:ext>
                  </a:extLst>
                </p:cNvPr>
                <p:cNvPicPr/>
                <p:nvPr/>
              </p:nvPicPr>
              <p:blipFill>
                <a:blip r:embed="rId638"/>
                <a:stretch>
                  <a:fillRect/>
                </a:stretch>
              </p:blipFill>
              <p:spPr>
                <a:xfrm>
                  <a:off x="5590102" y="4742533"/>
                  <a:ext cx="3250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380" name="Ink 379">
                  <a:extLst>
                    <a:ext uri="{FF2B5EF4-FFF2-40B4-BE49-F238E27FC236}">
                      <a16:creationId xmlns:a16="http://schemas.microsoft.com/office/drawing/2014/main" id="{97C0CC8B-6FA8-835F-648F-B1C0CE808A12}"/>
                    </a:ext>
                  </a:extLst>
                </p14:cNvPr>
                <p14:cNvContentPartPr/>
                <p14:nvPr/>
              </p14:nvContentPartPr>
              <p14:xfrm>
                <a:off x="6013462" y="4741093"/>
                <a:ext cx="250920" cy="137520"/>
              </p14:xfrm>
            </p:contentPart>
          </mc:Choice>
          <mc:Fallback xmlns="">
            <p:pic>
              <p:nvPicPr>
                <p:cNvPr id="380" name="Ink 379">
                  <a:extLst>
                    <a:ext uri="{FF2B5EF4-FFF2-40B4-BE49-F238E27FC236}">
                      <a16:creationId xmlns:a16="http://schemas.microsoft.com/office/drawing/2014/main" id="{97C0CC8B-6FA8-835F-648F-B1C0CE808A12}"/>
                    </a:ext>
                  </a:extLst>
                </p:cNvPr>
                <p:cNvPicPr/>
                <p:nvPr/>
              </p:nvPicPr>
              <p:blipFill>
                <a:blip r:embed="rId640"/>
                <a:stretch>
                  <a:fillRect/>
                </a:stretch>
              </p:blipFill>
              <p:spPr>
                <a:xfrm>
                  <a:off x="6007342" y="4734973"/>
                  <a:ext cx="263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381" name="Ink 380">
                  <a:extLst>
                    <a:ext uri="{FF2B5EF4-FFF2-40B4-BE49-F238E27FC236}">
                      <a16:creationId xmlns:a16="http://schemas.microsoft.com/office/drawing/2014/main" id="{C23E1103-B8FE-8950-B05E-E97820E51943}"/>
                    </a:ext>
                  </a:extLst>
                </p14:cNvPr>
                <p14:cNvContentPartPr/>
                <p14:nvPr/>
              </p14:nvContentPartPr>
              <p14:xfrm>
                <a:off x="6282022" y="4724173"/>
                <a:ext cx="225000" cy="138240"/>
              </p14:xfrm>
            </p:contentPart>
          </mc:Choice>
          <mc:Fallback xmlns="">
            <p:pic>
              <p:nvPicPr>
                <p:cNvPr id="381" name="Ink 380">
                  <a:extLst>
                    <a:ext uri="{FF2B5EF4-FFF2-40B4-BE49-F238E27FC236}">
                      <a16:creationId xmlns:a16="http://schemas.microsoft.com/office/drawing/2014/main" id="{C23E1103-B8FE-8950-B05E-E97820E51943}"/>
                    </a:ext>
                  </a:extLst>
                </p:cNvPr>
                <p:cNvPicPr/>
                <p:nvPr/>
              </p:nvPicPr>
              <p:blipFill>
                <a:blip r:embed="rId642"/>
                <a:stretch>
                  <a:fillRect/>
                </a:stretch>
              </p:blipFill>
              <p:spPr>
                <a:xfrm>
                  <a:off x="6275902" y="4718053"/>
                  <a:ext cx="2372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384" name="Ink 383">
                  <a:extLst>
                    <a:ext uri="{FF2B5EF4-FFF2-40B4-BE49-F238E27FC236}">
                      <a16:creationId xmlns:a16="http://schemas.microsoft.com/office/drawing/2014/main" id="{4AF339B4-066A-8D4B-2169-ECEED632B071}"/>
                    </a:ext>
                  </a:extLst>
                </p14:cNvPr>
                <p14:cNvContentPartPr/>
                <p14:nvPr/>
              </p14:nvContentPartPr>
              <p14:xfrm>
                <a:off x="6579742" y="4656853"/>
                <a:ext cx="142200" cy="242640"/>
              </p14:xfrm>
            </p:contentPart>
          </mc:Choice>
          <mc:Fallback xmlns="">
            <p:pic>
              <p:nvPicPr>
                <p:cNvPr id="384" name="Ink 383">
                  <a:extLst>
                    <a:ext uri="{FF2B5EF4-FFF2-40B4-BE49-F238E27FC236}">
                      <a16:creationId xmlns:a16="http://schemas.microsoft.com/office/drawing/2014/main" id="{4AF339B4-066A-8D4B-2169-ECEED632B071}"/>
                    </a:ext>
                  </a:extLst>
                </p:cNvPr>
                <p:cNvPicPr/>
                <p:nvPr/>
              </p:nvPicPr>
              <p:blipFill>
                <a:blip r:embed="rId644"/>
                <a:stretch>
                  <a:fillRect/>
                </a:stretch>
              </p:blipFill>
              <p:spPr>
                <a:xfrm>
                  <a:off x="6573622" y="4650733"/>
                  <a:ext cx="154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385" name="Ink 384">
                  <a:extLst>
                    <a:ext uri="{FF2B5EF4-FFF2-40B4-BE49-F238E27FC236}">
                      <a16:creationId xmlns:a16="http://schemas.microsoft.com/office/drawing/2014/main" id="{A206513E-C20E-8765-CFB0-6985BC4BC994}"/>
                    </a:ext>
                  </a:extLst>
                </p14:cNvPr>
                <p14:cNvContentPartPr/>
                <p14:nvPr/>
              </p14:nvContentPartPr>
              <p14:xfrm>
                <a:off x="6577222" y="4747573"/>
                <a:ext cx="315000" cy="37440"/>
              </p14:xfrm>
            </p:contentPart>
          </mc:Choice>
          <mc:Fallback xmlns="">
            <p:pic>
              <p:nvPicPr>
                <p:cNvPr id="385" name="Ink 384">
                  <a:extLst>
                    <a:ext uri="{FF2B5EF4-FFF2-40B4-BE49-F238E27FC236}">
                      <a16:creationId xmlns:a16="http://schemas.microsoft.com/office/drawing/2014/main" id="{A206513E-C20E-8765-CFB0-6985BC4BC994}"/>
                    </a:ext>
                  </a:extLst>
                </p:cNvPr>
                <p:cNvPicPr/>
                <p:nvPr/>
              </p:nvPicPr>
              <p:blipFill>
                <a:blip r:embed="rId646"/>
                <a:stretch>
                  <a:fillRect/>
                </a:stretch>
              </p:blipFill>
              <p:spPr>
                <a:xfrm>
                  <a:off x="6571102" y="4741453"/>
                  <a:ext cx="3272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386" name="Ink 385">
                  <a:extLst>
                    <a:ext uri="{FF2B5EF4-FFF2-40B4-BE49-F238E27FC236}">
                      <a16:creationId xmlns:a16="http://schemas.microsoft.com/office/drawing/2014/main" id="{C8EEB32A-9875-28B1-1EDE-6F73D6B6260B}"/>
                    </a:ext>
                  </a:extLst>
                </p14:cNvPr>
                <p14:cNvContentPartPr/>
                <p14:nvPr/>
              </p14:nvContentPartPr>
              <p14:xfrm>
                <a:off x="6870262" y="4722013"/>
                <a:ext cx="235800" cy="160200"/>
              </p14:xfrm>
            </p:contentPart>
          </mc:Choice>
          <mc:Fallback xmlns="">
            <p:pic>
              <p:nvPicPr>
                <p:cNvPr id="386" name="Ink 385">
                  <a:extLst>
                    <a:ext uri="{FF2B5EF4-FFF2-40B4-BE49-F238E27FC236}">
                      <a16:creationId xmlns:a16="http://schemas.microsoft.com/office/drawing/2014/main" id="{C8EEB32A-9875-28B1-1EDE-6F73D6B6260B}"/>
                    </a:ext>
                  </a:extLst>
                </p:cNvPr>
                <p:cNvPicPr/>
                <p:nvPr/>
              </p:nvPicPr>
              <p:blipFill>
                <a:blip r:embed="rId648"/>
                <a:stretch>
                  <a:fillRect/>
                </a:stretch>
              </p:blipFill>
              <p:spPr>
                <a:xfrm>
                  <a:off x="6864142" y="4715893"/>
                  <a:ext cx="2480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387" name="Ink 386">
                  <a:extLst>
                    <a:ext uri="{FF2B5EF4-FFF2-40B4-BE49-F238E27FC236}">
                      <a16:creationId xmlns:a16="http://schemas.microsoft.com/office/drawing/2014/main" id="{E039584D-54AB-A0C3-2BE0-969B0C4CB6B1}"/>
                    </a:ext>
                  </a:extLst>
                </p14:cNvPr>
                <p14:cNvContentPartPr/>
                <p14:nvPr/>
              </p14:nvContentPartPr>
              <p14:xfrm>
                <a:off x="6991942" y="4721653"/>
                <a:ext cx="315720" cy="141480"/>
              </p14:xfrm>
            </p:contentPart>
          </mc:Choice>
          <mc:Fallback xmlns="">
            <p:pic>
              <p:nvPicPr>
                <p:cNvPr id="387" name="Ink 386">
                  <a:extLst>
                    <a:ext uri="{FF2B5EF4-FFF2-40B4-BE49-F238E27FC236}">
                      <a16:creationId xmlns:a16="http://schemas.microsoft.com/office/drawing/2014/main" id="{E039584D-54AB-A0C3-2BE0-969B0C4CB6B1}"/>
                    </a:ext>
                  </a:extLst>
                </p:cNvPr>
                <p:cNvPicPr/>
                <p:nvPr/>
              </p:nvPicPr>
              <p:blipFill>
                <a:blip r:embed="rId650"/>
                <a:stretch>
                  <a:fillRect/>
                </a:stretch>
              </p:blipFill>
              <p:spPr>
                <a:xfrm>
                  <a:off x="6985822" y="4715533"/>
                  <a:ext cx="3279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388" name="Ink 387">
                  <a:extLst>
                    <a:ext uri="{FF2B5EF4-FFF2-40B4-BE49-F238E27FC236}">
                      <a16:creationId xmlns:a16="http://schemas.microsoft.com/office/drawing/2014/main" id="{0292FF7E-F152-387B-5506-3D30B8ED6E34}"/>
                    </a:ext>
                  </a:extLst>
                </p14:cNvPr>
                <p14:cNvContentPartPr/>
                <p14:nvPr/>
              </p14:nvContentPartPr>
              <p14:xfrm>
                <a:off x="7440862" y="4700053"/>
                <a:ext cx="151200" cy="136080"/>
              </p14:xfrm>
            </p:contentPart>
          </mc:Choice>
          <mc:Fallback xmlns="">
            <p:pic>
              <p:nvPicPr>
                <p:cNvPr id="388" name="Ink 387">
                  <a:extLst>
                    <a:ext uri="{FF2B5EF4-FFF2-40B4-BE49-F238E27FC236}">
                      <a16:creationId xmlns:a16="http://schemas.microsoft.com/office/drawing/2014/main" id="{0292FF7E-F152-387B-5506-3D30B8ED6E34}"/>
                    </a:ext>
                  </a:extLst>
                </p:cNvPr>
                <p:cNvPicPr/>
                <p:nvPr/>
              </p:nvPicPr>
              <p:blipFill>
                <a:blip r:embed="rId652"/>
                <a:stretch>
                  <a:fillRect/>
                </a:stretch>
              </p:blipFill>
              <p:spPr>
                <a:xfrm>
                  <a:off x="7434742" y="4693933"/>
                  <a:ext cx="1634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389" name="Ink 388">
                  <a:extLst>
                    <a:ext uri="{FF2B5EF4-FFF2-40B4-BE49-F238E27FC236}">
                      <a16:creationId xmlns:a16="http://schemas.microsoft.com/office/drawing/2014/main" id="{4ED1AF14-5DB5-A855-F090-0B97CA7D39DB}"/>
                    </a:ext>
                  </a:extLst>
                </p14:cNvPr>
                <p14:cNvContentPartPr/>
                <p14:nvPr/>
              </p14:nvContentPartPr>
              <p14:xfrm>
                <a:off x="7587382" y="4706533"/>
                <a:ext cx="360" cy="360"/>
              </p14:xfrm>
            </p:contentPart>
          </mc:Choice>
          <mc:Fallback xmlns="">
            <p:pic>
              <p:nvPicPr>
                <p:cNvPr id="389" name="Ink 388">
                  <a:extLst>
                    <a:ext uri="{FF2B5EF4-FFF2-40B4-BE49-F238E27FC236}">
                      <a16:creationId xmlns:a16="http://schemas.microsoft.com/office/drawing/2014/main" id="{4ED1AF14-5DB5-A855-F090-0B97CA7D39DB}"/>
                    </a:ext>
                  </a:extLst>
                </p:cNvPr>
                <p:cNvPicPr/>
                <p:nvPr/>
              </p:nvPicPr>
              <p:blipFill>
                <a:blip r:embed="rId105"/>
                <a:stretch>
                  <a:fillRect/>
                </a:stretch>
              </p:blipFill>
              <p:spPr>
                <a:xfrm>
                  <a:off x="7581262" y="47004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390" name="Ink 389">
                  <a:extLst>
                    <a:ext uri="{FF2B5EF4-FFF2-40B4-BE49-F238E27FC236}">
                      <a16:creationId xmlns:a16="http://schemas.microsoft.com/office/drawing/2014/main" id="{DFCE3B97-45DB-B49C-520C-312F298BEB76}"/>
                    </a:ext>
                  </a:extLst>
                </p14:cNvPr>
                <p14:cNvContentPartPr/>
                <p14:nvPr/>
              </p14:nvContentPartPr>
              <p14:xfrm>
                <a:off x="7587382" y="4597453"/>
                <a:ext cx="161280" cy="249480"/>
              </p14:xfrm>
            </p:contentPart>
          </mc:Choice>
          <mc:Fallback xmlns="">
            <p:pic>
              <p:nvPicPr>
                <p:cNvPr id="390" name="Ink 389">
                  <a:extLst>
                    <a:ext uri="{FF2B5EF4-FFF2-40B4-BE49-F238E27FC236}">
                      <a16:creationId xmlns:a16="http://schemas.microsoft.com/office/drawing/2014/main" id="{DFCE3B97-45DB-B49C-520C-312F298BEB76}"/>
                    </a:ext>
                  </a:extLst>
                </p:cNvPr>
                <p:cNvPicPr/>
                <p:nvPr/>
              </p:nvPicPr>
              <p:blipFill>
                <a:blip r:embed="rId655"/>
                <a:stretch>
                  <a:fillRect/>
                </a:stretch>
              </p:blipFill>
              <p:spPr>
                <a:xfrm>
                  <a:off x="7581262" y="4591333"/>
                  <a:ext cx="1735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391" name="Ink 390">
                  <a:extLst>
                    <a:ext uri="{FF2B5EF4-FFF2-40B4-BE49-F238E27FC236}">
                      <a16:creationId xmlns:a16="http://schemas.microsoft.com/office/drawing/2014/main" id="{BDF51C14-E528-4D5D-104D-1EC93219700A}"/>
                    </a:ext>
                  </a:extLst>
                </p14:cNvPr>
                <p14:cNvContentPartPr/>
                <p14:nvPr/>
              </p14:nvContentPartPr>
              <p14:xfrm>
                <a:off x="7570462" y="4743613"/>
                <a:ext cx="295560" cy="31320"/>
              </p14:xfrm>
            </p:contentPart>
          </mc:Choice>
          <mc:Fallback xmlns="">
            <p:pic>
              <p:nvPicPr>
                <p:cNvPr id="391" name="Ink 390">
                  <a:extLst>
                    <a:ext uri="{FF2B5EF4-FFF2-40B4-BE49-F238E27FC236}">
                      <a16:creationId xmlns:a16="http://schemas.microsoft.com/office/drawing/2014/main" id="{BDF51C14-E528-4D5D-104D-1EC93219700A}"/>
                    </a:ext>
                  </a:extLst>
                </p:cNvPr>
                <p:cNvPicPr/>
                <p:nvPr/>
              </p:nvPicPr>
              <p:blipFill>
                <a:blip r:embed="rId657"/>
                <a:stretch>
                  <a:fillRect/>
                </a:stretch>
              </p:blipFill>
              <p:spPr>
                <a:xfrm>
                  <a:off x="7564342" y="4737493"/>
                  <a:ext cx="307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92" name="Ink 391">
                  <a:extLst>
                    <a:ext uri="{FF2B5EF4-FFF2-40B4-BE49-F238E27FC236}">
                      <a16:creationId xmlns:a16="http://schemas.microsoft.com/office/drawing/2014/main" id="{BE517E1B-E471-BA5C-82E1-AC5012D0DBB3}"/>
                    </a:ext>
                  </a:extLst>
                </p14:cNvPr>
                <p14:cNvContentPartPr/>
                <p14:nvPr/>
              </p14:nvContentPartPr>
              <p14:xfrm>
                <a:off x="7804822" y="4668013"/>
                <a:ext cx="373680" cy="168480"/>
              </p14:xfrm>
            </p:contentPart>
          </mc:Choice>
          <mc:Fallback xmlns="">
            <p:pic>
              <p:nvPicPr>
                <p:cNvPr id="392" name="Ink 391">
                  <a:extLst>
                    <a:ext uri="{FF2B5EF4-FFF2-40B4-BE49-F238E27FC236}">
                      <a16:creationId xmlns:a16="http://schemas.microsoft.com/office/drawing/2014/main" id="{BE517E1B-E471-BA5C-82E1-AC5012D0DBB3}"/>
                    </a:ext>
                  </a:extLst>
                </p:cNvPr>
                <p:cNvPicPr/>
                <p:nvPr/>
              </p:nvPicPr>
              <p:blipFill>
                <a:blip r:embed="rId659"/>
                <a:stretch>
                  <a:fillRect/>
                </a:stretch>
              </p:blipFill>
              <p:spPr>
                <a:xfrm>
                  <a:off x="7798702" y="4661893"/>
                  <a:ext cx="3859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393" name="Ink 392">
                  <a:extLst>
                    <a:ext uri="{FF2B5EF4-FFF2-40B4-BE49-F238E27FC236}">
                      <a16:creationId xmlns:a16="http://schemas.microsoft.com/office/drawing/2014/main" id="{A0D0E5C6-219E-86ED-FC1D-DE20B106689A}"/>
                    </a:ext>
                  </a:extLst>
                </p14:cNvPr>
                <p14:cNvContentPartPr/>
                <p14:nvPr/>
              </p14:nvContentPartPr>
              <p14:xfrm>
                <a:off x="8217382" y="4652533"/>
                <a:ext cx="233280" cy="155880"/>
              </p14:xfrm>
            </p:contentPart>
          </mc:Choice>
          <mc:Fallback xmlns="">
            <p:pic>
              <p:nvPicPr>
                <p:cNvPr id="393" name="Ink 392">
                  <a:extLst>
                    <a:ext uri="{FF2B5EF4-FFF2-40B4-BE49-F238E27FC236}">
                      <a16:creationId xmlns:a16="http://schemas.microsoft.com/office/drawing/2014/main" id="{A0D0E5C6-219E-86ED-FC1D-DE20B106689A}"/>
                    </a:ext>
                  </a:extLst>
                </p:cNvPr>
                <p:cNvPicPr/>
                <p:nvPr/>
              </p:nvPicPr>
              <p:blipFill>
                <a:blip r:embed="rId661"/>
                <a:stretch>
                  <a:fillRect/>
                </a:stretch>
              </p:blipFill>
              <p:spPr>
                <a:xfrm>
                  <a:off x="8211262" y="4646413"/>
                  <a:ext cx="2455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394" name="Ink 393">
                  <a:extLst>
                    <a:ext uri="{FF2B5EF4-FFF2-40B4-BE49-F238E27FC236}">
                      <a16:creationId xmlns:a16="http://schemas.microsoft.com/office/drawing/2014/main" id="{8F02A0A6-89B4-B675-E224-1E527FC67C39}"/>
                    </a:ext>
                  </a:extLst>
                </p14:cNvPr>
                <p14:cNvContentPartPr/>
                <p14:nvPr/>
              </p14:nvContentPartPr>
              <p14:xfrm>
                <a:off x="8375782" y="4683493"/>
                <a:ext cx="188280" cy="98280"/>
              </p14:xfrm>
            </p:contentPart>
          </mc:Choice>
          <mc:Fallback xmlns="">
            <p:pic>
              <p:nvPicPr>
                <p:cNvPr id="394" name="Ink 393">
                  <a:extLst>
                    <a:ext uri="{FF2B5EF4-FFF2-40B4-BE49-F238E27FC236}">
                      <a16:creationId xmlns:a16="http://schemas.microsoft.com/office/drawing/2014/main" id="{8F02A0A6-89B4-B675-E224-1E527FC67C39}"/>
                    </a:ext>
                  </a:extLst>
                </p:cNvPr>
                <p:cNvPicPr/>
                <p:nvPr/>
              </p:nvPicPr>
              <p:blipFill>
                <a:blip r:embed="rId663"/>
                <a:stretch>
                  <a:fillRect/>
                </a:stretch>
              </p:blipFill>
              <p:spPr>
                <a:xfrm>
                  <a:off x="8369662" y="4677373"/>
                  <a:ext cx="20052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395" name="Ink 394">
                  <a:extLst>
                    <a:ext uri="{FF2B5EF4-FFF2-40B4-BE49-F238E27FC236}">
                      <a16:creationId xmlns:a16="http://schemas.microsoft.com/office/drawing/2014/main" id="{F27894D4-076C-380F-1DF2-1EF6673CFEA6}"/>
                    </a:ext>
                  </a:extLst>
                </p14:cNvPr>
                <p14:cNvContentPartPr/>
                <p14:nvPr/>
              </p14:nvContentPartPr>
              <p14:xfrm>
                <a:off x="8497822" y="4464973"/>
                <a:ext cx="315720" cy="331560"/>
              </p14:xfrm>
            </p:contentPart>
          </mc:Choice>
          <mc:Fallback xmlns="">
            <p:pic>
              <p:nvPicPr>
                <p:cNvPr id="395" name="Ink 394">
                  <a:extLst>
                    <a:ext uri="{FF2B5EF4-FFF2-40B4-BE49-F238E27FC236}">
                      <a16:creationId xmlns:a16="http://schemas.microsoft.com/office/drawing/2014/main" id="{F27894D4-076C-380F-1DF2-1EF6673CFEA6}"/>
                    </a:ext>
                  </a:extLst>
                </p:cNvPr>
                <p:cNvPicPr/>
                <p:nvPr/>
              </p:nvPicPr>
              <p:blipFill>
                <a:blip r:embed="rId665"/>
                <a:stretch>
                  <a:fillRect/>
                </a:stretch>
              </p:blipFill>
              <p:spPr>
                <a:xfrm>
                  <a:off x="8491702" y="4458853"/>
                  <a:ext cx="3279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397" name="Ink 396">
                  <a:extLst>
                    <a:ext uri="{FF2B5EF4-FFF2-40B4-BE49-F238E27FC236}">
                      <a16:creationId xmlns:a16="http://schemas.microsoft.com/office/drawing/2014/main" id="{933AA430-69A5-1E25-7588-1CFC2BA0352D}"/>
                    </a:ext>
                  </a:extLst>
                </p14:cNvPr>
                <p14:cNvContentPartPr/>
                <p14:nvPr/>
              </p14:nvContentPartPr>
              <p14:xfrm>
                <a:off x="9156622" y="4377133"/>
                <a:ext cx="573840" cy="406800"/>
              </p14:xfrm>
            </p:contentPart>
          </mc:Choice>
          <mc:Fallback xmlns="">
            <p:pic>
              <p:nvPicPr>
                <p:cNvPr id="397" name="Ink 396">
                  <a:extLst>
                    <a:ext uri="{FF2B5EF4-FFF2-40B4-BE49-F238E27FC236}">
                      <a16:creationId xmlns:a16="http://schemas.microsoft.com/office/drawing/2014/main" id="{933AA430-69A5-1E25-7588-1CFC2BA0352D}"/>
                    </a:ext>
                  </a:extLst>
                </p:cNvPr>
                <p:cNvPicPr/>
                <p:nvPr/>
              </p:nvPicPr>
              <p:blipFill>
                <a:blip r:embed="rId667"/>
                <a:stretch>
                  <a:fillRect/>
                </a:stretch>
              </p:blipFill>
              <p:spPr>
                <a:xfrm>
                  <a:off x="9150502" y="4371013"/>
                  <a:ext cx="58608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398" name="Ink 397">
                  <a:extLst>
                    <a:ext uri="{FF2B5EF4-FFF2-40B4-BE49-F238E27FC236}">
                      <a16:creationId xmlns:a16="http://schemas.microsoft.com/office/drawing/2014/main" id="{004B1344-A93D-D57F-A46F-04B59B9322E2}"/>
                    </a:ext>
                  </a:extLst>
                </p14:cNvPr>
                <p14:cNvContentPartPr/>
                <p14:nvPr/>
              </p14:nvContentPartPr>
              <p14:xfrm>
                <a:off x="9617782" y="4567573"/>
                <a:ext cx="373680" cy="169920"/>
              </p14:xfrm>
            </p:contentPart>
          </mc:Choice>
          <mc:Fallback xmlns="">
            <p:pic>
              <p:nvPicPr>
                <p:cNvPr id="398" name="Ink 397">
                  <a:extLst>
                    <a:ext uri="{FF2B5EF4-FFF2-40B4-BE49-F238E27FC236}">
                      <a16:creationId xmlns:a16="http://schemas.microsoft.com/office/drawing/2014/main" id="{004B1344-A93D-D57F-A46F-04B59B9322E2}"/>
                    </a:ext>
                  </a:extLst>
                </p:cNvPr>
                <p:cNvPicPr/>
                <p:nvPr/>
              </p:nvPicPr>
              <p:blipFill>
                <a:blip r:embed="rId669"/>
                <a:stretch>
                  <a:fillRect/>
                </a:stretch>
              </p:blipFill>
              <p:spPr>
                <a:xfrm>
                  <a:off x="9611662" y="4561453"/>
                  <a:ext cx="385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399" name="Ink 398">
                  <a:extLst>
                    <a:ext uri="{FF2B5EF4-FFF2-40B4-BE49-F238E27FC236}">
                      <a16:creationId xmlns:a16="http://schemas.microsoft.com/office/drawing/2014/main" id="{21EAC862-37A2-E8FE-C05C-DB05AA32E4A3}"/>
                    </a:ext>
                  </a:extLst>
                </p14:cNvPr>
                <p14:cNvContentPartPr/>
                <p14:nvPr/>
              </p14:nvContentPartPr>
              <p14:xfrm>
                <a:off x="10054822" y="4481893"/>
                <a:ext cx="21960" cy="259560"/>
              </p14:xfrm>
            </p:contentPart>
          </mc:Choice>
          <mc:Fallback xmlns="">
            <p:pic>
              <p:nvPicPr>
                <p:cNvPr id="399" name="Ink 398">
                  <a:extLst>
                    <a:ext uri="{FF2B5EF4-FFF2-40B4-BE49-F238E27FC236}">
                      <a16:creationId xmlns:a16="http://schemas.microsoft.com/office/drawing/2014/main" id="{21EAC862-37A2-E8FE-C05C-DB05AA32E4A3}"/>
                    </a:ext>
                  </a:extLst>
                </p:cNvPr>
                <p:cNvPicPr/>
                <p:nvPr/>
              </p:nvPicPr>
              <p:blipFill>
                <a:blip r:embed="rId671"/>
                <a:stretch>
                  <a:fillRect/>
                </a:stretch>
              </p:blipFill>
              <p:spPr>
                <a:xfrm>
                  <a:off x="10048702" y="4475773"/>
                  <a:ext cx="342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400" name="Ink 399">
                  <a:extLst>
                    <a:ext uri="{FF2B5EF4-FFF2-40B4-BE49-F238E27FC236}">
                      <a16:creationId xmlns:a16="http://schemas.microsoft.com/office/drawing/2014/main" id="{C64466B5-5927-5235-E1A4-980FE6EF126E}"/>
                    </a:ext>
                  </a:extLst>
                </p14:cNvPr>
                <p14:cNvContentPartPr/>
                <p14:nvPr/>
              </p14:nvContentPartPr>
              <p14:xfrm>
                <a:off x="10003342" y="4617973"/>
                <a:ext cx="307800" cy="28440"/>
              </p14:xfrm>
            </p:contentPart>
          </mc:Choice>
          <mc:Fallback xmlns="">
            <p:pic>
              <p:nvPicPr>
                <p:cNvPr id="400" name="Ink 399">
                  <a:extLst>
                    <a:ext uri="{FF2B5EF4-FFF2-40B4-BE49-F238E27FC236}">
                      <a16:creationId xmlns:a16="http://schemas.microsoft.com/office/drawing/2014/main" id="{C64466B5-5927-5235-E1A4-980FE6EF126E}"/>
                    </a:ext>
                  </a:extLst>
                </p:cNvPr>
                <p:cNvPicPr/>
                <p:nvPr/>
              </p:nvPicPr>
              <p:blipFill>
                <a:blip r:embed="rId673"/>
                <a:stretch>
                  <a:fillRect/>
                </a:stretch>
              </p:blipFill>
              <p:spPr>
                <a:xfrm>
                  <a:off x="9997222" y="4611853"/>
                  <a:ext cx="3200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401" name="Ink 400">
                  <a:extLst>
                    <a:ext uri="{FF2B5EF4-FFF2-40B4-BE49-F238E27FC236}">
                      <a16:creationId xmlns:a16="http://schemas.microsoft.com/office/drawing/2014/main" id="{C3669D3A-BFC1-6CE9-67C5-11ADF450491B}"/>
                    </a:ext>
                  </a:extLst>
                </p14:cNvPr>
                <p14:cNvContentPartPr/>
                <p14:nvPr/>
              </p14:nvContentPartPr>
              <p14:xfrm>
                <a:off x="10235182" y="4567573"/>
                <a:ext cx="327600" cy="159480"/>
              </p14:xfrm>
            </p:contentPart>
          </mc:Choice>
          <mc:Fallback xmlns="">
            <p:pic>
              <p:nvPicPr>
                <p:cNvPr id="401" name="Ink 400">
                  <a:extLst>
                    <a:ext uri="{FF2B5EF4-FFF2-40B4-BE49-F238E27FC236}">
                      <a16:creationId xmlns:a16="http://schemas.microsoft.com/office/drawing/2014/main" id="{C3669D3A-BFC1-6CE9-67C5-11ADF450491B}"/>
                    </a:ext>
                  </a:extLst>
                </p:cNvPr>
                <p:cNvPicPr/>
                <p:nvPr/>
              </p:nvPicPr>
              <p:blipFill>
                <a:blip r:embed="rId675"/>
                <a:stretch>
                  <a:fillRect/>
                </a:stretch>
              </p:blipFill>
              <p:spPr>
                <a:xfrm>
                  <a:off x="10229062" y="4561453"/>
                  <a:ext cx="3398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405" name="Ink 404">
                  <a:extLst>
                    <a:ext uri="{FF2B5EF4-FFF2-40B4-BE49-F238E27FC236}">
                      <a16:creationId xmlns:a16="http://schemas.microsoft.com/office/drawing/2014/main" id="{752B7B8F-C337-EA13-D286-E4549DF6575B}"/>
                    </a:ext>
                  </a:extLst>
                </p14:cNvPr>
                <p14:cNvContentPartPr/>
                <p14:nvPr/>
              </p14:nvContentPartPr>
              <p14:xfrm>
                <a:off x="137182" y="5316013"/>
                <a:ext cx="193680" cy="209520"/>
              </p14:xfrm>
            </p:contentPart>
          </mc:Choice>
          <mc:Fallback xmlns="">
            <p:pic>
              <p:nvPicPr>
                <p:cNvPr id="405" name="Ink 404">
                  <a:extLst>
                    <a:ext uri="{FF2B5EF4-FFF2-40B4-BE49-F238E27FC236}">
                      <a16:creationId xmlns:a16="http://schemas.microsoft.com/office/drawing/2014/main" id="{752B7B8F-C337-EA13-D286-E4549DF6575B}"/>
                    </a:ext>
                  </a:extLst>
                </p:cNvPr>
                <p:cNvPicPr/>
                <p:nvPr/>
              </p:nvPicPr>
              <p:blipFill>
                <a:blip r:embed="rId677"/>
                <a:stretch>
                  <a:fillRect/>
                </a:stretch>
              </p:blipFill>
              <p:spPr>
                <a:xfrm>
                  <a:off x="131062" y="5309893"/>
                  <a:ext cx="2059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406" name="Ink 405">
                  <a:extLst>
                    <a:ext uri="{FF2B5EF4-FFF2-40B4-BE49-F238E27FC236}">
                      <a16:creationId xmlns:a16="http://schemas.microsoft.com/office/drawing/2014/main" id="{326DCD49-97F9-1163-7DC8-6E21838C863F}"/>
                    </a:ext>
                  </a:extLst>
                </p14:cNvPr>
                <p14:cNvContentPartPr/>
                <p14:nvPr/>
              </p14:nvContentPartPr>
              <p14:xfrm>
                <a:off x="239782" y="5354893"/>
                <a:ext cx="285120" cy="9000"/>
              </p14:xfrm>
            </p:contentPart>
          </mc:Choice>
          <mc:Fallback xmlns="">
            <p:pic>
              <p:nvPicPr>
                <p:cNvPr id="406" name="Ink 405">
                  <a:extLst>
                    <a:ext uri="{FF2B5EF4-FFF2-40B4-BE49-F238E27FC236}">
                      <a16:creationId xmlns:a16="http://schemas.microsoft.com/office/drawing/2014/main" id="{326DCD49-97F9-1163-7DC8-6E21838C863F}"/>
                    </a:ext>
                  </a:extLst>
                </p:cNvPr>
                <p:cNvPicPr/>
                <p:nvPr/>
              </p:nvPicPr>
              <p:blipFill>
                <a:blip r:embed="rId679"/>
                <a:stretch>
                  <a:fillRect/>
                </a:stretch>
              </p:blipFill>
              <p:spPr>
                <a:xfrm>
                  <a:off x="233662" y="5348773"/>
                  <a:ext cx="2973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407" name="Ink 406">
                  <a:extLst>
                    <a:ext uri="{FF2B5EF4-FFF2-40B4-BE49-F238E27FC236}">
                      <a16:creationId xmlns:a16="http://schemas.microsoft.com/office/drawing/2014/main" id="{85E93F1C-33C3-4598-9D76-A836FD79DB24}"/>
                    </a:ext>
                  </a:extLst>
                </p14:cNvPr>
                <p14:cNvContentPartPr/>
                <p14:nvPr/>
              </p14:nvContentPartPr>
              <p14:xfrm>
                <a:off x="-19058" y="5209093"/>
                <a:ext cx="711000" cy="443160"/>
              </p14:xfrm>
            </p:contentPart>
          </mc:Choice>
          <mc:Fallback xmlns="">
            <p:pic>
              <p:nvPicPr>
                <p:cNvPr id="407" name="Ink 406">
                  <a:extLst>
                    <a:ext uri="{FF2B5EF4-FFF2-40B4-BE49-F238E27FC236}">
                      <a16:creationId xmlns:a16="http://schemas.microsoft.com/office/drawing/2014/main" id="{85E93F1C-33C3-4598-9D76-A836FD79DB24}"/>
                    </a:ext>
                  </a:extLst>
                </p:cNvPr>
                <p:cNvPicPr/>
                <p:nvPr/>
              </p:nvPicPr>
              <p:blipFill>
                <a:blip r:embed="rId681"/>
                <a:stretch>
                  <a:fillRect/>
                </a:stretch>
              </p:blipFill>
              <p:spPr>
                <a:xfrm>
                  <a:off x="-25178" y="5202973"/>
                  <a:ext cx="72324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409" name="Ink 408">
                  <a:extLst>
                    <a:ext uri="{FF2B5EF4-FFF2-40B4-BE49-F238E27FC236}">
                      <a16:creationId xmlns:a16="http://schemas.microsoft.com/office/drawing/2014/main" id="{0FF3B3D1-FBEE-D3AB-EDA6-29615A60A159}"/>
                    </a:ext>
                  </a:extLst>
                </p14:cNvPr>
                <p14:cNvContentPartPr/>
                <p14:nvPr/>
              </p14:nvContentPartPr>
              <p14:xfrm>
                <a:off x="861862" y="5143933"/>
                <a:ext cx="398160" cy="334080"/>
              </p14:xfrm>
            </p:contentPart>
          </mc:Choice>
          <mc:Fallback xmlns="">
            <p:pic>
              <p:nvPicPr>
                <p:cNvPr id="409" name="Ink 408">
                  <a:extLst>
                    <a:ext uri="{FF2B5EF4-FFF2-40B4-BE49-F238E27FC236}">
                      <a16:creationId xmlns:a16="http://schemas.microsoft.com/office/drawing/2014/main" id="{0FF3B3D1-FBEE-D3AB-EDA6-29615A60A159}"/>
                    </a:ext>
                  </a:extLst>
                </p:cNvPr>
                <p:cNvPicPr/>
                <p:nvPr/>
              </p:nvPicPr>
              <p:blipFill>
                <a:blip r:embed="rId683"/>
                <a:stretch>
                  <a:fillRect/>
                </a:stretch>
              </p:blipFill>
              <p:spPr>
                <a:xfrm>
                  <a:off x="855742" y="5137813"/>
                  <a:ext cx="4104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410" name="Ink 409">
                  <a:extLst>
                    <a:ext uri="{FF2B5EF4-FFF2-40B4-BE49-F238E27FC236}">
                      <a16:creationId xmlns:a16="http://schemas.microsoft.com/office/drawing/2014/main" id="{3BE74468-6FAA-DC59-E454-301487FF75F1}"/>
                    </a:ext>
                  </a:extLst>
                </p14:cNvPr>
                <p14:cNvContentPartPr/>
                <p14:nvPr/>
              </p14:nvContentPartPr>
              <p14:xfrm>
                <a:off x="1244902" y="5259493"/>
                <a:ext cx="291240" cy="181800"/>
              </p14:xfrm>
            </p:contentPart>
          </mc:Choice>
          <mc:Fallback xmlns="">
            <p:pic>
              <p:nvPicPr>
                <p:cNvPr id="410" name="Ink 409">
                  <a:extLst>
                    <a:ext uri="{FF2B5EF4-FFF2-40B4-BE49-F238E27FC236}">
                      <a16:creationId xmlns:a16="http://schemas.microsoft.com/office/drawing/2014/main" id="{3BE74468-6FAA-DC59-E454-301487FF75F1}"/>
                    </a:ext>
                  </a:extLst>
                </p:cNvPr>
                <p:cNvPicPr/>
                <p:nvPr/>
              </p:nvPicPr>
              <p:blipFill>
                <a:blip r:embed="rId685"/>
                <a:stretch>
                  <a:fillRect/>
                </a:stretch>
              </p:blipFill>
              <p:spPr>
                <a:xfrm>
                  <a:off x="1238782" y="5253373"/>
                  <a:ext cx="303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411" name="Ink 410">
                  <a:extLst>
                    <a:ext uri="{FF2B5EF4-FFF2-40B4-BE49-F238E27FC236}">
                      <a16:creationId xmlns:a16="http://schemas.microsoft.com/office/drawing/2014/main" id="{A178BD85-B3F8-E185-AB1C-A274D578C0C2}"/>
                    </a:ext>
                  </a:extLst>
                </p14:cNvPr>
                <p14:cNvContentPartPr/>
                <p14:nvPr/>
              </p14:nvContentPartPr>
              <p14:xfrm>
                <a:off x="1559902" y="5236453"/>
                <a:ext cx="237240" cy="185040"/>
              </p14:xfrm>
            </p:contentPart>
          </mc:Choice>
          <mc:Fallback xmlns="">
            <p:pic>
              <p:nvPicPr>
                <p:cNvPr id="411" name="Ink 410">
                  <a:extLst>
                    <a:ext uri="{FF2B5EF4-FFF2-40B4-BE49-F238E27FC236}">
                      <a16:creationId xmlns:a16="http://schemas.microsoft.com/office/drawing/2014/main" id="{A178BD85-B3F8-E185-AB1C-A274D578C0C2}"/>
                    </a:ext>
                  </a:extLst>
                </p:cNvPr>
                <p:cNvPicPr/>
                <p:nvPr/>
              </p:nvPicPr>
              <p:blipFill>
                <a:blip r:embed="rId687"/>
                <a:stretch>
                  <a:fillRect/>
                </a:stretch>
              </p:blipFill>
              <p:spPr>
                <a:xfrm>
                  <a:off x="1553782" y="5230333"/>
                  <a:ext cx="2494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412" name="Ink 411">
                  <a:extLst>
                    <a:ext uri="{FF2B5EF4-FFF2-40B4-BE49-F238E27FC236}">
                      <a16:creationId xmlns:a16="http://schemas.microsoft.com/office/drawing/2014/main" id="{103CD0C4-95B1-C137-CC6C-ED6D214BAA65}"/>
                    </a:ext>
                  </a:extLst>
                </p14:cNvPr>
                <p14:cNvContentPartPr/>
                <p14:nvPr/>
              </p14:nvContentPartPr>
              <p14:xfrm>
                <a:off x="1830982" y="5212693"/>
                <a:ext cx="402840" cy="191520"/>
              </p14:xfrm>
            </p:contentPart>
          </mc:Choice>
          <mc:Fallback xmlns="">
            <p:pic>
              <p:nvPicPr>
                <p:cNvPr id="412" name="Ink 411">
                  <a:extLst>
                    <a:ext uri="{FF2B5EF4-FFF2-40B4-BE49-F238E27FC236}">
                      <a16:creationId xmlns:a16="http://schemas.microsoft.com/office/drawing/2014/main" id="{103CD0C4-95B1-C137-CC6C-ED6D214BAA65}"/>
                    </a:ext>
                  </a:extLst>
                </p:cNvPr>
                <p:cNvPicPr/>
                <p:nvPr/>
              </p:nvPicPr>
              <p:blipFill>
                <a:blip r:embed="rId689"/>
                <a:stretch>
                  <a:fillRect/>
                </a:stretch>
              </p:blipFill>
              <p:spPr>
                <a:xfrm>
                  <a:off x="1824862" y="5206573"/>
                  <a:ext cx="4150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413" name="Ink 412">
                  <a:extLst>
                    <a:ext uri="{FF2B5EF4-FFF2-40B4-BE49-F238E27FC236}">
                      <a16:creationId xmlns:a16="http://schemas.microsoft.com/office/drawing/2014/main" id="{0D6D0341-AA4F-BF02-A9DD-798F52F7B369}"/>
                    </a:ext>
                  </a:extLst>
                </p14:cNvPr>
                <p14:cNvContentPartPr/>
                <p14:nvPr/>
              </p14:nvContentPartPr>
              <p14:xfrm>
                <a:off x="2313022" y="5202613"/>
                <a:ext cx="262440" cy="189000"/>
              </p14:xfrm>
            </p:contentPart>
          </mc:Choice>
          <mc:Fallback xmlns="">
            <p:pic>
              <p:nvPicPr>
                <p:cNvPr id="413" name="Ink 412">
                  <a:extLst>
                    <a:ext uri="{FF2B5EF4-FFF2-40B4-BE49-F238E27FC236}">
                      <a16:creationId xmlns:a16="http://schemas.microsoft.com/office/drawing/2014/main" id="{0D6D0341-AA4F-BF02-A9DD-798F52F7B369}"/>
                    </a:ext>
                  </a:extLst>
                </p:cNvPr>
                <p:cNvPicPr/>
                <p:nvPr/>
              </p:nvPicPr>
              <p:blipFill>
                <a:blip r:embed="rId691"/>
                <a:stretch>
                  <a:fillRect/>
                </a:stretch>
              </p:blipFill>
              <p:spPr>
                <a:xfrm>
                  <a:off x="2306902" y="5196493"/>
                  <a:ext cx="2746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414" name="Ink 413">
                  <a:extLst>
                    <a:ext uri="{FF2B5EF4-FFF2-40B4-BE49-F238E27FC236}">
                      <a16:creationId xmlns:a16="http://schemas.microsoft.com/office/drawing/2014/main" id="{39C8A377-DDD4-7A33-79F8-8059A35F55F0}"/>
                    </a:ext>
                  </a:extLst>
                </p14:cNvPr>
                <p14:cNvContentPartPr/>
                <p14:nvPr/>
              </p14:nvContentPartPr>
              <p14:xfrm>
                <a:off x="2646022" y="5217013"/>
                <a:ext cx="83160" cy="204840"/>
              </p14:xfrm>
            </p:contentPart>
          </mc:Choice>
          <mc:Fallback xmlns="">
            <p:pic>
              <p:nvPicPr>
                <p:cNvPr id="414" name="Ink 413">
                  <a:extLst>
                    <a:ext uri="{FF2B5EF4-FFF2-40B4-BE49-F238E27FC236}">
                      <a16:creationId xmlns:a16="http://schemas.microsoft.com/office/drawing/2014/main" id="{39C8A377-DDD4-7A33-79F8-8059A35F55F0}"/>
                    </a:ext>
                  </a:extLst>
                </p:cNvPr>
                <p:cNvPicPr/>
                <p:nvPr/>
              </p:nvPicPr>
              <p:blipFill>
                <a:blip r:embed="rId693"/>
                <a:stretch>
                  <a:fillRect/>
                </a:stretch>
              </p:blipFill>
              <p:spPr>
                <a:xfrm>
                  <a:off x="2639902" y="5210893"/>
                  <a:ext cx="9540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415" name="Ink 414">
                  <a:extLst>
                    <a:ext uri="{FF2B5EF4-FFF2-40B4-BE49-F238E27FC236}">
                      <a16:creationId xmlns:a16="http://schemas.microsoft.com/office/drawing/2014/main" id="{2DE9F5DB-B96C-D7B7-95E0-F1D5DDAA5619}"/>
                    </a:ext>
                  </a:extLst>
                </p14:cNvPr>
                <p14:cNvContentPartPr/>
                <p14:nvPr/>
              </p14:nvContentPartPr>
              <p14:xfrm>
                <a:off x="2809102" y="5071933"/>
                <a:ext cx="76680" cy="322920"/>
              </p14:xfrm>
            </p:contentPart>
          </mc:Choice>
          <mc:Fallback xmlns="">
            <p:pic>
              <p:nvPicPr>
                <p:cNvPr id="415" name="Ink 414">
                  <a:extLst>
                    <a:ext uri="{FF2B5EF4-FFF2-40B4-BE49-F238E27FC236}">
                      <a16:creationId xmlns:a16="http://schemas.microsoft.com/office/drawing/2014/main" id="{2DE9F5DB-B96C-D7B7-95E0-F1D5DDAA5619}"/>
                    </a:ext>
                  </a:extLst>
                </p:cNvPr>
                <p:cNvPicPr/>
                <p:nvPr/>
              </p:nvPicPr>
              <p:blipFill>
                <a:blip r:embed="rId695"/>
                <a:stretch>
                  <a:fillRect/>
                </a:stretch>
              </p:blipFill>
              <p:spPr>
                <a:xfrm>
                  <a:off x="2802982" y="5065813"/>
                  <a:ext cx="8892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416" name="Ink 415">
                  <a:extLst>
                    <a:ext uri="{FF2B5EF4-FFF2-40B4-BE49-F238E27FC236}">
                      <a16:creationId xmlns:a16="http://schemas.microsoft.com/office/drawing/2014/main" id="{38CD1BC5-D4F3-08B2-BD83-0A12C23105EB}"/>
                    </a:ext>
                  </a:extLst>
                </p14:cNvPr>
                <p14:cNvContentPartPr/>
                <p14:nvPr/>
              </p14:nvContentPartPr>
              <p14:xfrm>
                <a:off x="2753302" y="5188573"/>
                <a:ext cx="628200" cy="460440"/>
              </p14:xfrm>
            </p:contentPart>
          </mc:Choice>
          <mc:Fallback xmlns="">
            <p:pic>
              <p:nvPicPr>
                <p:cNvPr id="416" name="Ink 415">
                  <a:extLst>
                    <a:ext uri="{FF2B5EF4-FFF2-40B4-BE49-F238E27FC236}">
                      <a16:creationId xmlns:a16="http://schemas.microsoft.com/office/drawing/2014/main" id="{38CD1BC5-D4F3-08B2-BD83-0A12C23105EB}"/>
                    </a:ext>
                  </a:extLst>
                </p:cNvPr>
                <p:cNvPicPr/>
                <p:nvPr/>
              </p:nvPicPr>
              <p:blipFill>
                <a:blip r:embed="rId697"/>
                <a:stretch>
                  <a:fillRect/>
                </a:stretch>
              </p:blipFill>
              <p:spPr>
                <a:xfrm>
                  <a:off x="2747182" y="5182453"/>
                  <a:ext cx="64044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417" name="Ink 416">
                  <a:extLst>
                    <a:ext uri="{FF2B5EF4-FFF2-40B4-BE49-F238E27FC236}">
                      <a16:creationId xmlns:a16="http://schemas.microsoft.com/office/drawing/2014/main" id="{A01CC7CE-8A14-BCC7-410D-EEC2BC223C45}"/>
                    </a:ext>
                  </a:extLst>
                </p14:cNvPr>
                <p14:cNvContentPartPr/>
                <p14:nvPr/>
              </p14:nvContentPartPr>
              <p14:xfrm>
                <a:off x="2894782" y="5157973"/>
                <a:ext cx="360" cy="360"/>
              </p14:xfrm>
            </p:contentPart>
          </mc:Choice>
          <mc:Fallback xmlns="">
            <p:pic>
              <p:nvPicPr>
                <p:cNvPr id="417" name="Ink 416">
                  <a:extLst>
                    <a:ext uri="{FF2B5EF4-FFF2-40B4-BE49-F238E27FC236}">
                      <a16:creationId xmlns:a16="http://schemas.microsoft.com/office/drawing/2014/main" id="{A01CC7CE-8A14-BCC7-410D-EEC2BC223C45}"/>
                    </a:ext>
                  </a:extLst>
                </p:cNvPr>
                <p:cNvPicPr/>
                <p:nvPr/>
              </p:nvPicPr>
              <p:blipFill>
                <a:blip r:embed="rId105"/>
                <a:stretch>
                  <a:fillRect/>
                </a:stretch>
              </p:blipFill>
              <p:spPr>
                <a:xfrm>
                  <a:off x="2888662" y="51518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418" name="Ink 417">
                  <a:extLst>
                    <a:ext uri="{FF2B5EF4-FFF2-40B4-BE49-F238E27FC236}">
                      <a16:creationId xmlns:a16="http://schemas.microsoft.com/office/drawing/2014/main" id="{F55299FD-6AD8-E79B-226C-5E70990A8885}"/>
                    </a:ext>
                  </a:extLst>
                </p14:cNvPr>
                <p14:cNvContentPartPr/>
                <p14:nvPr/>
              </p14:nvContentPartPr>
              <p14:xfrm>
                <a:off x="3711262" y="5378653"/>
                <a:ext cx="451440" cy="32400"/>
              </p14:xfrm>
            </p:contentPart>
          </mc:Choice>
          <mc:Fallback xmlns="">
            <p:pic>
              <p:nvPicPr>
                <p:cNvPr id="418" name="Ink 417">
                  <a:extLst>
                    <a:ext uri="{FF2B5EF4-FFF2-40B4-BE49-F238E27FC236}">
                      <a16:creationId xmlns:a16="http://schemas.microsoft.com/office/drawing/2014/main" id="{F55299FD-6AD8-E79B-226C-5E70990A8885}"/>
                    </a:ext>
                  </a:extLst>
                </p:cNvPr>
                <p:cNvPicPr/>
                <p:nvPr/>
              </p:nvPicPr>
              <p:blipFill>
                <a:blip r:embed="rId700"/>
                <a:stretch>
                  <a:fillRect/>
                </a:stretch>
              </p:blipFill>
              <p:spPr>
                <a:xfrm>
                  <a:off x="3705142" y="5372533"/>
                  <a:ext cx="4636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419" name="Ink 418">
                  <a:extLst>
                    <a:ext uri="{FF2B5EF4-FFF2-40B4-BE49-F238E27FC236}">
                      <a16:creationId xmlns:a16="http://schemas.microsoft.com/office/drawing/2014/main" id="{B8F02DCD-6636-9E85-11B7-6C1045226198}"/>
                    </a:ext>
                  </a:extLst>
                </p14:cNvPr>
                <p14:cNvContentPartPr/>
                <p14:nvPr/>
              </p14:nvContentPartPr>
              <p14:xfrm>
                <a:off x="4002862" y="5256613"/>
                <a:ext cx="379800" cy="237960"/>
              </p14:xfrm>
            </p:contentPart>
          </mc:Choice>
          <mc:Fallback xmlns="">
            <p:pic>
              <p:nvPicPr>
                <p:cNvPr id="419" name="Ink 418">
                  <a:extLst>
                    <a:ext uri="{FF2B5EF4-FFF2-40B4-BE49-F238E27FC236}">
                      <a16:creationId xmlns:a16="http://schemas.microsoft.com/office/drawing/2014/main" id="{B8F02DCD-6636-9E85-11B7-6C1045226198}"/>
                    </a:ext>
                  </a:extLst>
                </p:cNvPr>
                <p:cNvPicPr/>
                <p:nvPr/>
              </p:nvPicPr>
              <p:blipFill>
                <a:blip r:embed="rId702"/>
                <a:stretch>
                  <a:fillRect/>
                </a:stretch>
              </p:blipFill>
              <p:spPr>
                <a:xfrm>
                  <a:off x="3996742" y="5250493"/>
                  <a:ext cx="3920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422" name="Ink 421">
                  <a:extLst>
                    <a:ext uri="{FF2B5EF4-FFF2-40B4-BE49-F238E27FC236}">
                      <a16:creationId xmlns:a16="http://schemas.microsoft.com/office/drawing/2014/main" id="{1581610C-7E65-BF31-4B66-AA2893FB3A37}"/>
                    </a:ext>
                  </a:extLst>
                </p14:cNvPr>
                <p14:cNvContentPartPr/>
                <p14:nvPr/>
              </p14:nvContentPartPr>
              <p14:xfrm>
                <a:off x="4693342" y="5262013"/>
                <a:ext cx="568800" cy="209520"/>
              </p14:xfrm>
            </p:contentPart>
          </mc:Choice>
          <mc:Fallback xmlns="">
            <p:pic>
              <p:nvPicPr>
                <p:cNvPr id="422" name="Ink 421">
                  <a:extLst>
                    <a:ext uri="{FF2B5EF4-FFF2-40B4-BE49-F238E27FC236}">
                      <a16:creationId xmlns:a16="http://schemas.microsoft.com/office/drawing/2014/main" id="{1581610C-7E65-BF31-4B66-AA2893FB3A37}"/>
                    </a:ext>
                  </a:extLst>
                </p:cNvPr>
                <p:cNvPicPr/>
                <p:nvPr/>
              </p:nvPicPr>
              <p:blipFill>
                <a:blip r:embed="rId704"/>
                <a:stretch>
                  <a:fillRect/>
                </a:stretch>
              </p:blipFill>
              <p:spPr>
                <a:xfrm>
                  <a:off x="4687222" y="5255893"/>
                  <a:ext cx="5810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423" name="Ink 422">
                  <a:extLst>
                    <a:ext uri="{FF2B5EF4-FFF2-40B4-BE49-F238E27FC236}">
                      <a16:creationId xmlns:a16="http://schemas.microsoft.com/office/drawing/2014/main" id="{B42399C7-6994-E92D-71FF-64733BBE0FA4}"/>
                    </a:ext>
                  </a:extLst>
                </p14:cNvPr>
                <p14:cNvContentPartPr/>
                <p14:nvPr/>
              </p14:nvContentPartPr>
              <p14:xfrm>
                <a:off x="5584342" y="5213053"/>
                <a:ext cx="856800" cy="181800"/>
              </p14:xfrm>
            </p:contentPart>
          </mc:Choice>
          <mc:Fallback xmlns="">
            <p:pic>
              <p:nvPicPr>
                <p:cNvPr id="423" name="Ink 422">
                  <a:extLst>
                    <a:ext uri="{FF2B5EF4-FFF2-40B4-BE49-F238E27FC236}">
                      <a16:creationId xmlns:a16="http://schemas.microsoft.com/office/drawing/2014/main" id="{B42399C7-6994-E92D-71FF-64733BBE0FA4}"/>
                    </a:ext>
                  </a:extLst>
                </p:cNvPr>
                <p:cNvPicPr/>
                <p:nvPr/>
              </p:nvPicPr>
              <p:blipFill>
                <a:blip r:embed="rId706"/>
                <a:stretch>
                  <a:fillRect/>
                </a:stretch>
              </p:blipFill>
              <p:spPr>
                <a:xfrm>
                  <a:off x="5578222" y="5206933"/>
                  <a:ext cx="8690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424" name="Ink 423">
                  <a:extLst>
                    <a:ext uri="{FF2B5EF4-FFF2-40B4-BE49-F238E27FC236}">
                      <a16:creationId xmlns:a16="http://schemas.microsoft.com/office/drawing/2014/main" id="{D338116A-0E15-93DA-2D9D-096D2E8F761F}"/>
                    </a:ext>
                  </a:extLst>
                </p14:cNvPr>
                <p14:cNvContentPartPr/>
                <p14:nvPr/>
              </p14:nvContentPartPr>
              <p14:xfrm>
                <a:off x="6445462" y="5242573"/>
                <a:ext cx="378720" cy="149400"/>
              </p14:xfrm>
            </p:contentPart>
          </mc:Choice>
          <mc:Fallback xmlns="">
            <p:pic>
              <p:nvPicPr>
                <p:cNvPr id="424" name="Ink 423">
                  <a:extLst>
                    <a:ext uri="{FF2B5EF4-FFF2-40B4-BE49-F238E27FC236}">
                      <a16:creationId xmlns:a16="http://schemas.microsoft.com/office/drawing/2014/main" id="{D338116A-0E15-93DA-2D9D-096D2E8F761F}"/>
                    </a:ext>
                  </a:extLst>
                </p:cNvPr>
                <p:cNvPicPr/>
                <p:nvPr/>
              </p:nvPicPr>
              <p:blipFill>
                <a:blip r:embed="rId708"/>
                <a:stretch>
                  <a:fillRect/>
                </a:stretch>
              </p:blipFill>
              <p:spPr>
                <a:xfrm>
                  <a:off x="6439342" y="5236453"/>
                  <a:ext cx="3909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425" name="Ink 424">
                  <a:extLst>
                    <a:ext uri="{FF2B5EF4-FFF2-40B4-BE49-F238E27FC236}">
                      <a16:creationId xmlns:a16="http://schemas.microsoft.com/office/drawing/2014/main" id="{31F83B53-1B2C-B2BD-3F37-FEF89833C01D}"/>
                    </a:ext>
                  </a:extLst>
                </p14:cNvPr>
                <p14:cNvContentPartPr/>
                <p14:nvPr/>
              </p14:nvContentPartPr>
              <p14:xfrm>
                <a:off x="6844702" y="5198293"/>
                <a:ext cx="552960" cy="212040"/>
              </p14:xfrm>
            </p:contentPart>
          </mc:Choice>
          <mc:Fallback xmlns="">
            <p:pic>
              <p:nvPicPr>
                <p:cNvPr id="425" name="Ink 424">
                  <a:extLst>
                    <a:ext uri="{FF2B5EF4-FFF2-40B4-BE49-F238E27FC236}">
                      <a16:creationId xmlns:a16="http://schemas.microsoft.com/office/drawing/2014/main" id="{31F83B53-1B2C-B2BD-3F37-FEF89833C01D}"/>
                    </a:ext>
                  </a:extLst>
                </p:cNvPr>
                <p:cNvPicPr/>
                <p:nvPr/>
              </p:nvPicPr>
              <p:blipFill>
                <a:blip r:embed="rId710"/>
                <a:stretch>
                  <a:fillRect/>
                </a:stretch>
              </p:blipFill>
              <p:spPr>
                <a:xfrm>
                  <a:off x="6838582" y="5192173"/>
                  <a:ext cx="5652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426" name="Ink 425">
                  <a:extLst>
                    <a:ext uri="{FF2B5EF4-FFF2-40B4-BE49-F238E27FC236}">
                      <a16:creationId xmlns:a16="http://schemas.microsoft.com/office/drawing/2014/main" id="{FA3E8E4F-C151-D57D-FE1F-C15D72F94F73}"/>
                    </a:ext>
                  </a:extLst>
                </p14:cNvPr>
                <p14:cNvContentPartPr/>
                <p14:nvPr/>
              </p14:nvContentPartPr>
              <p14:xfrm>
                <a:off x="7507102" y="5165533"/>
                <a:ext cx="283320" cy="185400"/>
              </p14:xfrm>
            </p:contentPart>
          </mc:Choice>
          <mc:Fallback xmlns="">
            <p:pic>
              <p:nvPicPr>
                <p:cNvPr id="426" name="Ink 425">
                  <a:extLst>
                    <a:ext uri="{FF2B5EF4-FFF2-40B4-BE49-F238E27FC236}">
                      <a16:creationId xmlns:a16="http://schemas.microsoft.com/office/drawing/2014/main" id="{FA3E8E4F-C151-D57D-FE1F-C15D72F94F73}"/>
                    </a:ext>
                  </a:extLst>
                </p:cNvPr>
                <p:cNvPicPr/>
                <p:nvPr/>
              </p:nvPicPr>
              <p:blipFill>
                <a:blip r:embed="rId712"/>
                <a:stretch>
                  <a:fillRect/>
                </a:stretch>
              </p:blipFill>
              <p:spPr>
                <a:xfrm>
                  <a:off x="7500982" y="5159413"/>
                  <a:ext cx="2955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427" name="Ink 426">
                  <a:extLst>
                    <a:ext uri="{FF2B5EF4-FFF2-40B4-BE49-F238E27FC236}">
                      <a16:creationId xmlns:a16="http://schemas.microsoft.com/office/drawing/2014/main" id="{33E51FCE-6340-51C8-D8DB-DD0EB1D7B10C}"/>
                    </a:ext>
                  </a:extLst>
                </p14:cNvPr>
                <p14:cNvContentPartPr/>
                <p14:nvPr/>
              </p14:nvContentPartPr>
              <p14:xfrm>
                <a:off x="7795102" y="5200453"/>
                <a:ext cx="395640" cy="138960"/>
              </p14:xfrm>
            </p:contentPart>
          </mc:Choice>
          <mc:Fallback xmlns="">
            <p:pic>
              <p:nvPicPr>
                <p:cNvPr id="427" name="Ink 426">
                  <a:extLst>
                    <a:ext uri="{FF2B5EF4-FFF2-40B4-BE49-F238E27FC236}">
                      <a16:creationId xmlns:a16="http://schemas.microsoft.com/office/drawing/2014/main" id="{33E51FCE-6340-51C8-D8DB-DD0EB1D7B10C}"/>
                    </a:ext>
                  </a:extLst>
                </p:cNvPr>
                <p:cNvPicPr/>
                <p:nvPr/>
              </p:nvPicPr>
              <p:blipFill>
                <a:blip r:embed="rId714"/>
                <a:stretch>
                  <a:fillRect/>
                </a:stretch>
              </p:blipFill>
              <p:spPr>
                <a:xfrm>
                  <a:off x="7788982" y="5194333"/>
                  <a:ext cx="4078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428" name="Ink 427">
                  <a:extLst>
                    <a:ext uri="{FF2B5EF4-FFF2-40B4-BE49-F238E27FC236}">
                      <a16:creationId xmlns:a16="http://schemas.microsoft.com/office/drawing/2014/main" id="{13D8B7ED-49D6-F79E-1FDB-CF775BB08B25}"/>
                    </a:ext>
                  </a:extLst>
                </p14:cNvPr>
                <p14:cNvContentPartPr/>
                <p14:nvPr/>
              </p14:nvContentPartPr>
              <p14:xfrm>
                <a:off x="8444182" y="5201173"/>
                <a:ext cx="194040" cy="107640"/>
              </p14:xfrm>
            </p:contentPart>
          </mc:Choice>
          <mc:Fallback xmlns="">
            <p:pic>
              <p:nvPicPr>
                <p:cNvPr id="428" name="Ink 427">
                  <a:extLst>
                    <a:ext uri="{FF2B5EF4-FFF2-40B4-BE49-F238E27FC236}">
                      <a16:creationId xmlns:a16="http://schemas.microsoft.com/office/drawing/2014/main" id="{13D8B7ED-49D6-F79E-1FDB-CF775BB08B25}"/>
                    </a:ext>
                  </a:extLst>
                </p:cNvPr>
                <p:cNvPicPr/>
                <p:nvPr/>
              </p:nvPicPr>
              <p:blipFill>
                <a:blip r:embed="rId716"/>
                <a:stretch>
                  <a:fillRect/>
                </a:stretch>
              </p:blipFill>
              <p:spPr>
                <a:xfrm>
                  <a:off x="8438062" y="5195053"/>
                  <a:ext cx="2062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429" name="Ink 428">
                  <a:extLst>
                    <a:ext uri="{FF2B5EF4-FFF2-40B4-BE49-F238E27FC236}">
                      <a16:creationId xmlns:a16="http://schemas.microsoft.com/office/drawing/2014/main" id="{769A5982-7ABD-2D7E-F068-7F031FCABAAA}"/>
                    </a:ext>
                  </a:extLst>
                </p14:cNvPr>
                <p14:cNvContentPartPr/>
                <p14:nvPr/>
              </p14:nvContentPartPr>
              <p14:xfrm>
                <a:off x="8445622" y="5055373"/>
                <a:ext cx="513720" cy="445680"/>
              </p14:xfrm>
            </p:contentPart>
          </mc:Choice>
          <mc:Fallback xmlns="">
            <p:pic>
              <p:nvPicPr>
                <p:cNvPr id="429" name="Ink 428">
                  <a:extLst>
                    <a:ext uri="{FF2B5EF4-FFF2-40B4-BE49-F238E27FC236}">
                      <a16:creationId xmlns:a16="http://schemas.microsoft.com/office/drawing/2014/main" id="{769A5982-7ABD-2D7E-F068-7F031FCABAAA}"/>
                    </a:ext>
                  </a:extLst>
                </p:cNvPr>
                <p:cNvPicPr/>
                <p:nvPr/>
              </p:nvPicPr>
              <p:blipFill>
                <a:blip r:embed="rId718"/>
                <a:stretch>
                  <a:fillRect/>
                </a:stretch>
              </p:blipFill>
              <p:spPr>
                <a:xfrm>
                  <a:off x="8439502" y="5049253"/>
                  <a:ext cx="525960" cy="45792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431" name="Ink 430">
                  <a:extLst>
                    <a:ext uri="{FF2B5EF4-FFF2-40B4-BE49-F238E27FC236}">
                      <a16:creationId xmlns:a16="http://schemas.microsoft.com/office/drawing/2014/main" id="{990EF4F2-3BC4-7679-8926-5E4724C623E5}"/>
                    </a:ext>
                  </a:extLst>
                </p14:cNvPr>
                <p14:cNvContentPartPr/>
                <p14:nvPr/>
              </p14:nvContentPartPr>
              <p14:xfrm>
                <a:off x="9205222" y="4956013"/>
                <a:ext cx="412920" cy="335520"/>
              </p14:xfrm>
            </p:contentPart>
          </mc:Choice>
          <mc:Fallback xmlns="">
            <p:pic>
              <p:nvPicPr>
                <p:cNvPr id="431" name="Ink 430">
                  <a:extLst>
                    <a:ext uri="{FF2B5EF4-FFF2-40B4-BE49-F238E27FC236}">
                      <a16:creationId xmlns:a16="http://schemas.microsoft.com/office/drawing/2014/main" id="{990EF4F2-3BC4-7679-8926-5E4724C623E5}"/>
                    </a:ext>
                  </a:extLst>
                </p:cNvPr>
                <p:cNvPicPr/>
                <p:nvPr/>
              </p:nvPicPr>
              <p:blipFill>
                <a:blip r:embed="rId720"/>
                <a:stretch>
                  <a:fillRect/>
                </a:stretch>
              </p:blipFill>
              <p:spPr>
                <a:xfrm>
                  <a:off x="9199102" y="4949893"/>
                  <a:ext cx="4251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432" name="Ink 431">
                  <a:extLst>
                    <a:ext uri="{FF2B5EF4-FFF2-40B4-BE49-F238E27FC236}">
                      <a16:creationId xmlns:a16="http://schemas.microsoft.com/office/drawing/2014/main" id="{51FBBE6C-0175-2B59-7B13-D7BADAA493D5}"/>
                    </a:ext>
                  </a:extLst>
                </p14:cNvPr>
                <p14:cNvContentPartPr/>
                <p14:nvPr/>
              </p14:nvContentPartPr>
              <p14:xfrm>
                <a:off x="9327622" y="5163373"/>
                <a:ext cx="300600" cy="183960"/>
              </p14:xfrm>
            </p:contentPart>
          </mc:Choice>
          <mc:Fallback xmlns="">
            <p:pic>
              <p:nvPicPr>
                <p:cNvPr id="432" name="Ink 431">
                  <a:extLst>
                    <a:ext uri="{FF2B5EF4-FFF2-40B4-BE49-F238E27FC236}">
                      <a16:creationId xmlns:a16="http://schemas.microsoft.com/office/drawing/2014/main" id="{51FBBE6C-0175-2B59-7B13-D7BADAA493D5}"/>
                    </a:ext>
                  </a:extLst>
                </p:cNvPr>
                <p:cNvPicPr/>
                <p:nvPr/>
              </p:nvPicPr>
              <p:blipFill>
                <a:blip r:embed="rId722"/>
                <a:stretch>
                  <a:fillRect/>
                </a:stretch>
              </p:blipFill>
              <p:spPr>
                <a:xfrm>
                  <a:off x="9321502" y="5157253"/>
                  <a:ext cx="3128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433" name="Ink 432">
                  <a:extLst>
                    <a:ext uri="{FF2B5EF4-FFF2-40B4-BE49-F238E27FC236}">
                      <a16:creationId xmlns:a16="http://schemas.microsoft.com/office/drawing/2014/main" id="{0902158E-F256-09C7-77E7-AC9E701A1D82}"/>
                    </a:ext>
                  </a:extLst>
                </p14:cNvPr>
                <p14:cNvContentPartPr/>
                <p14:nvPr/>
              </p14:nvContentPartPr>
              <p14:xfrm>
                <a:off x="9672142" y="5120173"/>
                <a:ext cx="219240" cy="181800"/>
              </p14:xfrm>
            </p:contentPart>
          </mc:Choice>
          <mc:Fallback xmlns="">
            <p:pic>
              <p:nvPicPr>
                <p:cNvPr id="433" name="Ink 432">
                  <a:extLst>
                    <a:ext uri="{FF2B5EF4-FFF2-40B4-BE49-F238E27FC236}">
                      <a16:creationId xmlns:a16="http://schemas.microsoft.com/office/drawing/2014/main" id="{0902158E-F256-09C7-77E7-AC9E701A1D82}"/>
                    </a:ext>
                  </a:extLst>
                </p:cNvPr>
                <p:cNvPicPr/>
                <p:nvPr/>
              </p:nvPicPr>
              <p:blipFill>
                <a:blip r:embed="rId724"/>
                <a:stretch>
                  <a:fillRect/>
                </a:stretch>
              </p:blipFill>
              <p:spPr>
                <a:xfrm>
                  <a:off x="9666022" y="5114053"/>
                  <a:ext cx="2314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434" name="Ink 433">
                  <a:extLst>
                    <a:ext uri="{FF2B5EF4-FFF2-40B4-BE49-F238E27FC236}">
                      <a16:creationId xmlns:a16="http://schemas.microsoft.com/office/drawing/2014/main" id="{BF0F164B-F8AA-5638-8BF2-D0AF5C54FFE9}"/>
                    </a:ext>
                  </a:extLst>
                </p14:cNvPr>
                <p14:cNvContentPartPr/>
                <p14:nvPr/>
              </p14:nvContentPartPr>
              <p14:xfrm>
                <a:off x="9864382" y="4947733"/>
                <a:ext cx="622800" cy="336600"/>
              </p14:xfrm>
            </p:contentPart>
          </mc:Choice>
          <mc:Fallback xmlns="">
            <p:pic>
              <p:nvPicPr>
                <p:cNvPr id="434" name="Ink 433">
                  <a:extLst>
                    <a:ext uri="{FF2B5EF4-FFF2-40B4-BE49-F238E27FC236}">
                      <a16:creationId xmlns:a16="http://schemas.microsoft.com/office/drawing/2014/main" id="{BF0F164B-F8AA-5638-8BF2-D0AF5C54FFE9}"/>
                    </a:ext>
                  </a:extLst>
                </p:cNvPr>
                <p:cNvPicPr/>
                <p:nvPr/>
              </p:nvPicPr>
              <p:blipFill>
                <a:blip r:embed="rId726"/>
                <a:stretch>
                  <a:fillRect/>
                </a:stretch>
              </p:blipFill>
              <p:spPr>
                <a:xfrm>
                  <a:off x="9858262" y="4941613"/>
                  <a:ext cx="6350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435" name="Ink 434">
                  <a:extLst>
                    <a:ext uri="{FF2B5EF4-FFF2-40B4-BE49-F238E27FC236}">
                      <a16:creationId xmlns:a16="http://schemas.microsoft.com/office/drawing/2014/main" id="{90C50F93-70BA-41F6-4EA4-AC9D8E176681}"/>
                    </a:ext>
                  </a:extLst>
                </p14:cNvPr>
                <p14:cNvContentPartPr/>
                <p14:nvPr/>
              </p14:nvContentPartPr>
              <p14:xfrm>
                <a:off x="10652422" y="4847653"/>
                <a:ext cx="17280" cy="31320"/>
              </p14:xfrm>
            </p:contentPart>
          </mc:Choice>
          <mc:Fallback xmlns="">
            <p:pic>
              <p:nvPicPr>
                <p:cNvPr id="435" name="Ink 434">
                  <a:extLst>
                    <a:ext uri="{FF2B5EF4-FFF2-40B4-BE49-F238E27FC236}">
                      <a16:creationId xmlns:a16="http://schemas.microsoft.com/office/drawing/2014/main" id="{90C50F93-70BA-41F6-4EA4-AC9D8E176681}"/>
                    </a:ext>
                  </a:extLst>
                </p:cNvPr>
                <p:cNvPicPr/>
                <p:nvPr/>
              </p:nvPicPr>
              <p:blipFill>
                <a:blip r:embed="rId728"/>
                <a:stretch>
                  <a:fillRect/>
                </a:stretch>
              </p:blipFill>
              <p:spPr>
                <a:xfrm>
                  <a:off x="10646302" y="4841533"/>
                  <a:ext cx="29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436" name="Ink 435">
                  <a:extLst>
                    <a:ext uri="{FF2B5EF4-FFF2-40B4-BE49-F238E27FC236}">
                      <a16:creationId xmlns:a16="http://schemas.microsoft.com/office/drawing/2014/main" id="{5E55DB0C-6ADA-1BE7-3501-04D92C12EEBD}"/>
                    </a:ext>
                  </a:extLst>
                </p14:cNvPr>
                <p14:cNvContentPartPr/>
                <p14:nvPr/>
              </p14:nvContentPartPr>
              <p14:xfrm>
                <a:off x="10642702" y="4969693"/>
                <a:ext cx="103320" cy="271080"/>
              </p14:xfrm>
            </p:contentPart>
          </mc:Choice>
          <mc:Fallback xmlns="">
            <p:pic>
              <p:nvPicPr>
                <p:cNvPr id="436" name="Ink 435">
                  <a:extLst>
                    <a:ext uri="{FF2B5EF4-FFF2-40B4-BE49-F238E27FC236}">
                      <a16:creationId xmlns:a16="http://schemas.microsoft.com/office/drawing/2014/main" id="{5E55DB0C-6ADA-1BE7-3501-04D92C12EEBD}"/>
                    </a:ext>
                  </a:extLst>
                </p:cNvPr>
                <p:cNvPicPr/>
                <p:nvPr/>
              </p:nvPicPr>
              <p:blipFill>
                <a:blip r:embed="rId730"/>
                <a:stretch>
                  <a:fillRect/>
                </a:stretch>
              </p:blipFill>
              <p:spPr>
                <a:xfrm>
                  <a:off x="10636582" y="4963573"/>
                  <a:ext cx="1155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437" name="Ink 436">
                  <a:extLst>
                    <a:ext uri="{FF2B5EF4-FFF2-40B4-BE49-F238E27FC236}">
                      <a16:creationId xmlns:a16="http://schemas.microsoft.com/office/drawing/2014/main" id="{5D1DEA2D-4B9B-6995-D910-22A4CB181FC8}"/>
                    </a:ext>
                  </a:extLst>
                </p14:cNvPr>
                <p14:cNvContentPartPr/>
                <p14:nvPr/>
              </p14:nvContentPartPr>
              <p14:xfrm>
                <a:off x="10632982" y="5101453"/>
                <a:ext cx="219960" cy="48960"/>
              </p14:xfrm>
            </p:contentPart>
          </mc:Choice>
          <mc:Fallback xmlns="">
            <p:pic>
              <p:nvPicPr>
                <p:cNvPr id="437" name="Ink 436">
                  <a:extLst>
                    <a:ext uri="{FF2B5EF4-FFF2-40B4-BE49-F238E27FC236}">
                      <a16:creationId xmlns:a16="http://schemas.microsoft.com/office/drawing/2014/main" id="{5D1DEA2D-4B9B-6995-D910-22A4CB181FC8}"/>
                    </a:ext>
                  </a:extLst>
                </p:cNvPr>
                <p:cNvPicPr/>
                <p:nvPr/>
              </p:nvPicPr>
              <p:blipFill>
                <a:blip r:embed="rId732"/>
                <a:stretch>
                  <a:fillRect/>
                </a:stretch>
              </p:blipFill>
              <p:spPr>
                <a:xfrm>
                  <a:off x="10626862" y="5095333"/>
                  <a:ext cx="2322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438" name="Ink 437">
                  <a:extLst>
                    <a:ext uri="{FF2B5EF4-FFF2-40B4-BE49-F238E27FC236}">
                      <a16:creationId xmlns:a16="http://schemas.microsoft.com/office/drawing/2014/main" id="{8CE94F28-E714-EF12-D7CF-6B412AA4E5B7}"/>
                    </a:ext>
                  </a:extLst>
                </p14:cNvPr>
                <p14:cNvContentPartPr/>
                <p14:nvPr/>
              </p14:nvContentPartPr>
              <p14:xfrm>
                <a:off x="10491502" y="5037373"/>
                <a:ext cx="532800" cy="309600"/>
              </p14:xfrm>
            </p:contentPart>
          </mc:Choice>
          <mc:Fallback xmlns="">
            <p:pic>
              <p:nvPicPr>
                <p:cNvPr id="438" name="Ink 437">
                  <a:extLst>
                    <a:ext uri="{FF2B5EF4-FFF2-40B4-BE49-F238E27FC236}">
                      <a16:creationId xmlns:a16="http://schemas.microsoft.com/office/drawing/2014/main" id="{8CE94F28-E714-EF12-D7CF-6B412AA4E5B7}"/>
                    </a:ext>
                  </a:extLst>
                </p:cNvPr>
                <p:cNvPicPr/>
                <p:nvPr/>
              </p:nvPicPr>
              <p:blipFill>
                <a:blip r:embed="rId734"/>
                <a:stretch>
                  <a:fillRect/>
                </a:stretch>
              </p:blipFill>
              <p:spPr>
                <a:xfrm>
                  <a:off x="10485382" y="5031253"/>
                  <a:ext cx="54504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439" name="Ink 438">
                  <a:extLst>
                    <a:ext uri="{FF2B5EF4-FFF2-40B4-BE49-F238E27FC236}">
                      <a16:creationId xmlns:a16="http://schemas.microsoft.com/office/drawing/2014/main" id="{559F5900-0222-D404-9902-A07CD5A1ACA9}"/>
                    </a:ext>
                  </a:extLst>
                </p14:cNvPr>
                <p14:cNvContentPartPr/>
                <p14:nvPr/>
              </p14:nvContentPartPr>
              <p14:xfrm>
                <a:off x="11350462" y="5091373"/>
                <a:ext cx="107640" cy="119880"/>
              </p14:xfrm>
            </p:contentPart>
          </mc:Choice>
          <mc:Fallback xmlns="">
            <p:pic>
              <p:nvPicPr>
                <p:cNvPr id="439" name="Ink 438">
                  <a:extLst>
                    <a:ext uri="{FF2B5EF4-FFF2-40B4-BE49-F238E27FC236}">
                      <a16:creationId xmlns:a16="http://schemas.microsoft.com/office/drawing/2014/main" id="{559F5900-0222-D404-9902-A07CD5A1ACA9}"/>
                    </a:ext>
                  </a:extLst>
                </p:cNvPr>
                <p:cNvPicPr/>
                <p:nvPr/>
              </p:nvPicPr>
              <p:blipFill>
                <a:blip r:embed="rId736"/>
                <a:stretch>
                  <a:fillRect/>
                </a:stretch>
              </p:blipFill>
              <p:spPr>
                <a:xfrm>
                  <a:off x="11344342" y="5085253"/>
                  <a:ext cx="1198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440" name="Ink 439">
                  <a:extLst>
                    <a:ext uri="{FF2B5EF4-FFF2-40B4-BE49-F238E27FC236}">
                      <a16:creationId xmlns:a16="http://schemas.microsoft.com/office/drawing/2014/main" id="{897A87E5-9C1E-A936-6389-9EE6DB224668}"/>
                    </a:ext>
                  </a:extLst>
                </p14:cNvPr>
                <p14:cNvContentPartPr/>
                <p14:nvPr/>
              </p14:nvContentPartPr>
              <p14:xfrm>
                <a:off x="11467102" y="4823173"/>
                <a:ext cx="364320" cy="441720"/>
              </p14:xfrm>
            </p:contentPart>
          </mc:Choice>
          <mc:Fallback xmlns="">
            <p:pic>
              <p:nvPicPr>
                <p:cNvPr id="440" name="Ink 439">
                  <a:extLst>
                    <a:ext uri="{FF2B5EF4-FFF2-40B4-BE49-F238E27FC236}">
                      <a16:creationId xmlns:a16="http://schemas.microsoft.com/office/drawing/2014/main" id="{897A87E5-9C1E-A936-6389-9EE6DB224668}"/>
                    </a:ext>
                  </a:extLst>
                </p:cNvPr>
                <p:cNvPicPr/>
                <p:nvPr/>
              </p:nvPicPr>
              <p:blipFill>
                <a:blip r:embed="rId738"/>
                <a:stretch>
                  <a:fillRect/>
                </a:stretch>
              </p:blipFill>
              <p:spPr>
                <a:xfrm>
                  <a:off x="11460982" y="4817053"/>
                  <a:ext cx="376560" cy="453960"/>
                </a:xfrm>
                <a:prstGeom prst="rect">
                  <a:avLst/>
                </a:prstGeom>
              </p:spPr>
            </p:pic>
          </mc:Fallback>
        </mc:AlternateContent>
      </p:grpSp>
      <p:grpSp>
        <p:nvGrpSpPr>
          <p:cNvPr id="507" name="Group 506">
            <a:extLst>
              <a:ext uri="{FF2B5EF4-FFF2-40B4-BE49-F238E27FC236}">
                <a16:creationId xmlns:a16="http://schemas.microsoft.com/office/drawing/2014/main" id="{C872B472-107A-2516-6A66-DF3F5202AE0C}"/>
              </a:ext>
            </a:extLst>
          </p:cNvPr>
          <p:cNvGrpSpPr/>
          <p:nvPr/>
        </p:nvGrpSpPr>
        <p:grpSpPr>
          <a:xfrm>
            <a:off x="4139302" y="5517253"/>
            <a:ext cx="7948800" cy="1183320"/>
            <a:chOff x="4139302" y="5517253"/>
            <a:chExt cx="7948800" cy="1183320"/>
          </a:xfrm>
        </p:grpSpPr>
        <mc:AlternateContent xmlns:mc="http://schemas.openxmlformats.org/markup-compatibility/2006" xmlns:p14="http://schemas.microsoft.com/office/powerpoint/2010/main">
          <mc:Choice Requires="p14">
            <p:contentPart p14:bwMode="auto" r:id="rId739">
              <p14:nvContentPartPr>
                <p14:cNvPr id="443" name="Ink 442">
                  <a:extLst>
                    <a:ext uri="{FF2B5EF4-FFF2-40B4-BE49-F238E27FC236}">
                      <a16:creationId xmlns:a16="http://schemas.microsoft.com/office/drawing/2014/main" id="{27966B4A-680A-A5E4-D9BF-6B48EC9110DB}"/>
                    </a:ext>
                  </a:extLst>
                </p14:cNvPr>
                <p14:cNvContentPartPr/>
                <p14:nvPr/>
              </p14:nvContentPartPr>
              <p14:xfrm>
                <a:off x="4561582" y="5679613"/>
                <a:ext cx="293040" cy="211680"/>
              </p14:xfrm>
            </p:contentPart>
          </mc:Choice>
          <mc:Fallback xmlns="">
            <p:pic>
              <p:nvPicPr>
                <p:cNvPr id="443" name="Ink 442">
                  <a:extLst>
                    <a:ext uri="{FF2B5EF4-FFF2-40B4-BE49-F238E27FC236}">
                      <a16:creationId xmlns:a16="http://schemas.microsoft.com/office/drawing/2014/main" id="{27966B4A-680A-A5E4-D9BF-6B48EC9110DB}"/>
                    </a:ext>
                  </a:extLst>
                </p:cNvPr>
                <p:cNvPicPr/>
                <p:nvPr/>
              </p:nvPicPr>
              <p:blipFill>
                <a:blip r:embed="rId740"/>
                <a:stretch>
                  <a:fillRect/>
                </a:stretch>
              </p:blipFill>
              <p:spPr>
                <a:xfrm>
                  <a:off x="4555462" y="5673493"/>
                  <a:ext cx="30528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444" name="Ink 443">
                  <a:extLst>
                    <a:ext uri="{FF2B5EF4-FFF2-40B4-BE49-F238E27FC236}">
                      <a16:creationId xmlns:a16="http://schemas.microsoft.com/office/drawing/2014/main" id="{2510389D-CF4D-2126-97EE-216F9C01BE30}"/>
                    </a:ext>
                  </a:extLst>
                </p14:cNvPr>
                <p14:cNvContentPartPr/>
                <p14:nvPr/>
              </p14:nvContentPartPr>
              <p14:xfrm>
                <a:off x="4866142" y="5613013"/>
                <a:ext cx="547560" cy="302760"/>
              </p14:xfrm>
            </p:contentPart>
          </mc:Choice>
          <mc:Fallback xmlns="">
            <p:pic>
              <p:nvPicPr>
                <p:cNvPr id="444" name="Ink 443">
                  <a:extLst>
                    <a:ext uri="{FF2B5EF4-FFF2-40B4-BE49-F238E27FC236}">
                      <a16:creationId xmlns:a16="http://schemas.microsoft.com/office/drawing/2014/main" id="{2510389D-CF4D-2126-97EE-216F9C01BE30}"/>
                    </a:ext>
                  </a:extLst>
                </p:cNvPr>
                <p:cNvPicPr/>
                <p:nvPr/>
              </p:nvPicPr>
              <p:blipFill>
                <a:blip r:embed="rId742"/>
                <a:stretch>
                  <a:fillRect/>
                </a:stretch>
              </p:blipFill>
              <p:spPr>
                <a:xfrm>
                  <a:off x="4860022" y="5606893"/>
                  <a:ext cx="55980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445" name="Ink 444">
                  <a:extLst>
                    <a:ext uri="{FF2B5EF4-FFF2-40B4-BE49-F238E27FC236}">
                      <a16:creationId xmlns:a16="http://schemas.microsoft.com/office/drawing/2014/main" id="{A05DB8CD-9AB5-780E-1E20-AC4898017593}"/>
                    </a:ext>
                  </a:extLst>
                </p14:cNvPr>
                <p14:cNvContentPartPr/>
                <p14:nvPr/>
              </p14:nvContentPartPr>
              <p14:xfrm>
                <a:off x="5249542" y="5761333"/>
                <a:ext cx="281160" cy="34920"/>
              </p14:xfrm>
            </p:contentPart>
          </mc:Choice>
          <mc:Fallback xmlns="">
            <p:pic>
              <p:nvPicPr>
                <p:cNvPr id="445" name="Ink 444">
                  <a:extLst>
                    <a:ext uri="{FF2B5EF4-FFF2-40B4-BE49-F238E27FC236}">
                      <a16:creationId xmlns:a16="http://schemas.microsoft.com/office/drawing/2014/main" id="{A05DB8CD-9AB5-780E-1E20-AC4898017593}"/>
                    </a:ext>
                  </a:extLst>
                </p:cNvPr>
                <p:cNvPicPr/>
                <p:nvPr/>
              </p:nvPicPr>
              <p:blipFill>
                <a:blip r:embed="rId744"/>
                <a:stretch>
                  <a:fillRect/>
                </a:stretch>
              </p:blipFill>
              <p:spPr>
                <a:xfrm>
                  <a:off x="5243422" y="5755213"/>
                  <a:ext cx="2934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446" name="Ink 445">
                  <a:extLst>
                    <a:ext uri="{FF2B5EF4-FFF2-40B4-BE49-F238E27FC236}">
                      <a16:creationId xmlns:a16="http://schemas.microsoft.com/office/drawing/2014/main" id="{A19B0397-C9E0-2423-15FF-D6A0216E2605}"/>
                    </a:ext>
                  </a:extLst>
                </p14:cNvPr>
                <p14:cNvContentPartPr/>
                <p14:nvPr/>
              </p14:nvContentPartPr>
              <p14:xfrm>
                <a:off x="5503342" y="5708053"/>
                <a:ext cx="344520" cy="143640"/>
              </p14:xfrm>
            </p:contentPart>
          </mc:Choice>
          <mc:Fallback xmlns="">
            <p:pic>
              <p:nvPicPr>
                <p:cNvPr id="446" name="Ink 445">
                  <a:extLst>
                    <a:ext uri="{FF2B5EF4-FFF2-40B4-BE49-F238E27FC236}">
                      <a16:creationId xmlns:a16="http://schemas.microsoft.com/office/drawing/2014/main" id="{A19B0397-C9E0-2423-15FF-D6A0216E2605}"/>
                    </a:ext>
                  </a:extLst>
                </p:cNvPr>
                <p:cNvPicPr/>
                <p:nvPr/>
              </p:nvPicPr>
              <p:blipFill>
                <a:blip r:embed="rId746"/>
                <a:stretch>
                  <a:fillRect/>
                </a:stretch>
              </p:blipFill>
              <p:spPr>
                <a:xfrm>
                  <a:off x="5497222" y="5701933"/>
                  <a:ext cx="3567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448" name="Ink 447">
                  <a:extLst>
                    <a:ext uri="{FF2B5EF4-FFF2-40B4-BE49-F238E27FC236}">
                      <a16:creationId xmlns:a16="http://schemas.microsoft.com/office/drawing/2014/main" id="{2A2740F8-9F00-DC2B-912A-7142F3A87377}"/>
                    </a:ext>
                  </a:extLst>
                </p14:cNvPr>
                <p14:cNvContentPartPr/>
                <p14:nvPr/>
              </p14:nvContentPartPr>
              <p14:xfrm>
                <a:off x="4139302" y="6213133"/>
                <a:ext cx="336600" cy="41040"/>
              </p14:xfrm>
            </p:contentPart>
          </mc:Choice>
          <mc:Fallback xmlns="">
            <p:pic>
              <p:nvPicPr>
                <p:cNvPr id="448" name="Ink 447">
                  <a:extLst>
                    <a:ext uri="{FF2B5EF4-FFF2-40B4-BE49-F238E27FC236}">
                      <a16:creationId xmlns:a16="http://schemas.microsoft.com/office/drawing/2014/main" id="{2A2740F8-9F00-DC2B-912A-7142F3A87377}"/>
                    </a:ext>
                  </a:extLst>
                </p:cNvPr>
                <p:cNvPicPr/>
                <p:nvPr/>
              </p:nvPicPr>
              <p:blipFill>
                <a:blip r:embed="rId748"/>
                <a:stretch>
                  <a:fillRect/>
                </a:stretch>
              </p:blipFill>
              <p:spPr>
                <a:xfrm>
                  <a:off x="4133182" y="6207013"/>
                  <a:ext cx="3488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449" name="Ink 448">
                  <a:extLst>
                    <a:ext uri="{FF2B5EF4-FFF2-40B4-BE49-F238E27FC236}">
                      <a16:creationId xmlns:a16="http://schemas.microsoft.com/office/drawing/2014/main" id="{67243117-8BCE-A796-4376-5C2D1447C858}"/>
                    </a:ext>
                  </a:extLst>
                </p14:cNvPr>
                <p14:cNvContentPartPr/>
                <p14:nvPr/>
              </p14:nvContentPartPr>
              <p14:xfrm>
                <a:off x="4673902" y="6227173"/>
                <a:ext cx="360" cy="360"/>
              </p14:xfrm>
            </p:contentPart>
          </mc:Choice>
          <mc:Fallback xmlns="">
            <p:pic>
              <p:nvPicPr>
                <p:cNvPr id="449" name="Ink 448">
                  <a:extLst>
                    <a:ext uri="{FF2B5EF4-FFF2-40B4-BE49-F238E27FC236}">
                      <a16:creationId xmlns:a16="http://schemas.microsoft.com/office/drawing/2014/main" id="{67243117-8BCE-A796-4376-5C2D1447C858}"/>
                    </a:ext>
                  </a:extLst>
                </p:cNvPr>
                <p:cNvPicPr/>
                <p:nvPr/>
              </p:nvPicPr>
              <p:blipFill>
                <a:blip r:embed="rId105"/>
                <a:stretch>
                  <a:fillRect/>
                </a:stretch>
              </p:blipFill>
              <p:spPr>
                <a:xfrm>
                  <a:off x="4667782" y="62210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450" name="Ink 449">
                  <a:extLst>
                    <a:ext uri="{FF2B5EF4-FFF2-40B4-BE49-F238E27FC236}">
                      <a16:creationId xmlns:a16="http://schemas.microsoft.com/office/drawing/2014/main" id="{7C150214-3BE9-8FFF-8BCE-7A2EEDC64E58}"/>
                    </a:ext>
                  </a:extLst>
                </p14:cNvPr>
                <p14:cNvContentPartPr/>
                <p14:nvPr/>
              </p14:nvContentPartPr>
              <p14:xfrm>
                <a:off x="4673902" y="6227173"/>
                <a:ext cx="7560" cy="360"/>
              </p14:xfrm>
            </p:contentPart>
          </mc:Choice>
          <mc:Fallback xmlns="">
            <p:pic>
              <p:nvPicPr>
                <p:cNvPr id="450" name="Ink 449">
                  <a:extLst>
                    <a:ext uri="{FF2B5EF4-FFF2-40B4-BE49-F238E27FC236}">
                      <a16:creationId xmlns:a16="http://schemas.microsoft.com/office/drawing/2014/main" id="{7C150214-3BE9-8FFF-8BCE-7A2EEDC64E58}"/>
                    </a:ext>
                  </a:extLst>
                </p:cNvPr>
                <p:cNvPicPr/>
                <p:nvPr/>
              </p:nvPicPr>
              <p:blipFill>
                <a:blip r:embed="rId751"/>
                <a:stretch>
                  <a:fillRect/>
                </a:stretch>
              </p:blipFill>
              <p:spPr>
                <a:xfrm>
                  <a:off x="4667782" y="6221053"/>
                  <a:ext cx="198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452" name="Ink 451">
                  <a:extLst>
                    <a:ext uri="{FF2B5EF4-FFF2-40B4-BE49-F238E27FC236}">
                      <a16:creationId xmlns:a16="http://schemas.microsoft.com/office/drawing/2014/main" id="{D3462500-1087-07D3-4827-E4E72B6C67C8}"/>
                    </a:ext>
                  </a:extLst>
                </p14:cNvPr>
                <p14:cNvContentPartPr/>
                <p14:nvPr/>
              </p14:nvContentPartPr>
              <p14:xfrm>
                <a:off x="4573822" y="6032053"/>
                <a:ext cx="288360" cy="274680"/>
              </p14:xfrm>
            </p:contentPart>
          </mc:Choice>
          <mc:Fallback xmlns="">
            <p:pic>
              <p:nvPicPr>
                <p:cNvPr id="452" name="Ink 451">
                  <a:extLst>
                    <a:ext uri="{FF2B5EF4-FFF2-40B4-BE49-F238E27FC236}">
                      <a16:creationId xmlns:a16="http://schemas.microsoft.com/office/drawing/2014/main" id="{D3462500-1087-07D3-4827-E4E72B6C67C8}"/>
                    </a:ext>
                  </a:extLst>
                </p:cNvPr>
                <p:cNvPicPr/>
                <p:nvPr/>
              </p:nvPicPr>
              <p:blipFill>
                <a:blip r:embed="rId753"/>
                <a:stretch>
                  <a:fillRect/>
                </a:stretch>
              </p:blipFill>
              <p:spPr>
                <a:xfrm>
                  <a:off x="4567702" y="6025933"/>
                  <a:ext cx="3006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453" name="Ink 452">
                  <a:extLst>
                    <a:ext uri="{FF2B5EF4-FFF2-40B4-BE49-F238E27FC236}">
                      <a16:creationId xmlns:a16="http://schemas.microsoft.com/office/drawing/2014/main" id="{2ACACF57-6E80-2F3E-8FAE-192C1C7EDABB}"/>
                    </a:ext>
                  </a:extLst>
                </p14:cNvPr>
                <p14:cNvContentPartPr/>
                <p14:nvPr/>
              </p14:nvContentPartPr>
              <p14:xfrm>
                <a:off x="4617742" y="6148693"/>
                <a:ext cx="348840" cy="84960"/>
              </p14:xfrm>
            </p:contentPart>
          </mc:Choice>
          <mc:Fallback xmlns="">
            <p:pic>
              <p:nvPicPr>
                <p:cNvPr id="453" name="Ink 452">
                  <a:extLst>
                    <a:ext uri="{FF2B5EF4-FFF2-40B4-BE49-F238E27FC236}">
                      <a16:creationId xmlns:a16="http://schemas.microsoft.com/office/drawing/2014/main" id="{2ACACF57-6E80-2F3E-8FAE-192C1C7EDABB}"/>
                    </a:ext>
                  </a:extLst>
                </p:cNvPr>
                <p:cNvPicPr/>
                <p:nvPr/>
              </p:nvPicPr>
              <p:blipFill>
                <a:blip r:embed="rId755"/>
                <a:stretch>
                  <a:fillRect/>
                </a:stretch>
              </p:blipFill>
              <p:spPr>
                <a:xfrm>
                  <a:off x="4611622" y="6142573"/>
                  <a:ext cx="36108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455" name="Ink 454">
                  <a:extLst>
                    <a:ext uri="{FF2B5EF4-FFF2-40B4-BE49-F238E27FC236}">
                      <a16:creationId xmlns:a16="http://schemas.microsoft.com/office/drawing/2014/main" id="{7EDFE0E5-9A6A-E4BD-14BD-CBD6A084986E}"/>
                    </a:ext>
                  </a:extLst>
                </p14:cNvPr>
                <p14:cNvContentPartPr/>
                <p14:nvPr/>
              </p14:nvContentPartPr>
              <p14:xfrm>
                <a:off x="5000782" y="6120253"/>
                <a:ext cx="276120" cy="165600"/>
              </p14:xfrm>
            </p:contentPart>
          </mc:Choice>
          <mc:Fallback xmlns="">
            <p:pic>
              <p:nvPicPr>
                <p:cNvPr id="455" name="Ink 454">
                  <a:extLst>
                    <a:ext uri="{FF2B5EF4-FFF2-40B4-BE49-F238E27FC236}">
                      <a16:creationId xmlns:a16="http://schemas.microsoft.com/office/drawing/2014/main" id="{7EDFE0E5-9A6A-E4BD-14BD-CBD6A084986E}"/>
                    </a:ext>
                  </a:extLst>
                </p:cNvPr>
                <p:cNvPicPr/>
                <p:nvPr/>
              </p:nvPicPr>
              <p:blipFill>
                <a:blip r:embed="rId757"/>
                <a:stretch>
                  <a:fillRect/>
                </a:stretch>
              </p:blipFill>
              <p:spPr>
                <a:xfrm>
                  <a:off x="4994662" y="6114133"/>
                  <a:ext cx="2883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758">
              <p14:nvContentPartPr>
                <p14:cNvPr id="456" name="Ink 455">
                  <a:extLst>
                    <a:ext uri="{FF2B5EF4-FFF2-40B4-BE49-F238E27FC236}">
                      <a16:creationId xmlns:a16="http://schemas.microsoft.com/office/drawing/2014/main" id="{D4EB6EAD-868E-2EE6-D59D-1E6181466E5E}"/>
                    </a:ext>
                  </a:extLst>
                </p14:cNvPr>
                <p14:cNvContentPartPr/>
                <p14:nvPr/>
              </p14:nvContentPartPr>
              <p14:xfrm>
                <a:off x="5268982" y="6116653"/>
                <a:ext cx="244440" cy="133200"/>
              </p14:xfrm>
            </p:contentPart>
          </mc:Choice>
          <mc:Fallback xmlns="">
            <p:pic>
              <p:nvPicPr>
                <p:cNvPr id="456" name="Ink 455">
                  <a:extLst>
                    <a:ext uri="{FF2B5EF4-FFF2-40B4-BE49-F238E27FC236}">
                      <a16:creationId xmlns:a16="http://schemas.microsoft.com/office/drawing/2014/main" id="{D4EB6EAD-868E-2EE6-D59D-1E6181466E5E}"/>
                    </a:ext>
                  </a:extLst>
                </p:cNvPr>
                <p:cNvPicPr/>
                <p:nvPr/>
              </p:nvPicPr>
              <p:blipFill>
                <a:blip r:embed="rId759"/>
                <a:stretch>
                  <a:fillRect/>
                </a:stretch>
              </p:blipFill>
              <p:spPr>
                <a:xfrm>
                  <a:off x="5262862" y="6110533"/>
                  <a:ext cx="2566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457" name="Ink 456">
                  <a:extLst>
                    <a:ext uri="{FF2B5EF4-FFF2-40B4-BE49-F238E27FC236}">
                      <a16:creationId xmlns:a16="http://schemas.microsoft.com/office/drawing/2014/main" id="{AFAAA899-1209-2BBC-D339-F3292FE1571B}"/>
                    </a:ext>
                  </a:extLst>
                </p14:cNvPr>
                <p14:cNvContentPartPr/>
                <p14:nvPr/>
              </p14:nvContentPartPr>
              <p14:xfrm>
                <a:off x="5437462" y="6132133"/>
                <a:ext cx="360" cy="360"/>
              </p14:xfrm>
            </p:contentPart>
          </mc:Choice>
          <mc:Fallback xmlns="">
            <p:pic>
              <p:nvPicPr>
                <p:cNvPr id="457" name="Ink 456">
                  <a:extLst>
                    <a:ext uri="{FF2B5EF4-FFF2-40B4-BE49-F238E27FC236}">
                      <a16:creationId xmlns:a16="http://schemas.microsoft.com/office/drawing/2014/main" id="{AFAAA899-1209-2BBC-D339-F3292FE1571B}"/>
                    </a:ext>
                  </a:extLst>
                </p:cNvPr>
                <p:cNvPicPr/>
                <p:nvPr/>
              </p:nvPicPr>
              <p:blipFill>
                <a:blip r:embed="rId105"/>
                <a:stretch>
                  <a:fillRect/>
                </a:stretch>
              </p:blipFill>
              <p:spPr>
                <a:xfrm>
                  <a:off x="5431342" y="61260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458" name="Ink 457">
                  <a:extLst>
                    <a:ext uri="{FF2B5EF4-FFF2-40B4-BE49-F238E27FC236}">
                      <a16:creationId xmlns:a16="http://schemas.microsoft.com/office/drawing/2014/main" id="{F2A0A6A7-4CF1-F44B-7FF2-2F6867872C0E}"/>
                    </a:ext>
                  </a:extLst>
                </p14:cNvPr>
                <p14:cNvContentPartPr/>
                <p14:nvPr/>
              </p14:nvContentPartPr>
              <p14:xfrm>
                <a:off x="5437462" y="6094693"/>
                <a:ext cx="342000" cy="133920"/>
              </p14:xfrm>
            </p:contentPart>
          </mc:Choice>
          <mc:Fallback xmlns="">
            <p:pic>
              <p:nvPicPr>
                <p:cNvPr id="458" name="Ink 457">
                  <a:extLst>
                    <a:ext uri="{FF2B5EF4-FFF2-40B4-BE49-F238E27FC236}">
                      <a16:creationId xmlns:a16="http://schemas.microsoft.com/office/drawing/2014/main" id="{F2A0A6A7-4CF1-F44B-7FF2-2F6867872C0E}"/>
                    </a:ext>
                  </a:extLst>
                </p:cNvPr>
                <p:cNvPicPr/>
                <p:nvPr/>
              </p:nvPicPr>
              <p:blipFill>
                <a:blip r:embed="rId762"/>
                <a:stretch>
                  <a:fillRect/>
                </a:stretch>
              </p:blipFill>
              <p:spPr>
                <a:xfrm>
                  <a:off x="5431342" y="6088573"/>
                  <a:ext cx="3542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459" name="Ink 458">
                  <a:extLst>
                    <a:ext uri="{FF2B5EF4-FFF2-40B4-BE49-F238E27FC236}">
                      <a16:creationId xmlns:a16="http://schemas.microsoft.com/office/drawing/2014/main" id="{72693C47-6188-0D56-2831-A1A40EF54B42}"/>
                    </a:ext>
                  </a:extLst>
                </p14:cNvPr>
                <p14:cNvContentPartPr/>
                <p14:nvPr/>
              </p14:nvContentPartPr>
              <p14:xfrm>
                <a:off x="5820862" y="6043573"/>
                <a:ext cx="185760" cy="160920"/>
              </p14:xfrm>
            </p:contentPart>
          </mc:Choice>
          <mc:Fallback xmlns="">
            <p:pic>
              <p:nvPicPr>
                <p:cNvPr id="459" name="Ink 458">
                  <a:extLst>
                    <a:ext uri="{FF2B5EF4-FFF2-40B4-BE49-F238E27FC236}">
                      <a16:creationId xmlns:a16="http://schemas.microsoft.com/office/drawing/2014/main" id="{72693C47-6188-0D56-2831-A1A40EF54B42}"/>
                    </a:ext>
                  </a:extLst>
                </p:cNvPr>
                <p:cNvPicPr/>
                <p:nvPr/>
              </p:nvPicPr>
              <p:blipFill>
                <a:blip r:embed="rId764"/>
                <a:stretch>
                  <a:fillRect/>
                </a:stretch>
              </p:blipFill>
              <p:spPr>
                <a:xfrm>
                  <a:off x="5814742" y="6037453"/>
                  <a:ext cx="1980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460" name="Ink 459">
                  <a:extLst>
                    <a:ext uri="{FF2B5EF4-FFF2-40B4-BE49-F238E27FC236}">
                      <a16:creationId xmlns:a16="http://schemas.microsoft.com/office/drawing/2014/main" id="{750EF734-9AC3-3655-F6D0-04D8166589FE}"/>
                    </a:ext>
                  </a:extLst>
                </p14:cNvPr>
                <p14:cNvContentPartPr/>
                <p14:nvPr/>
              </p14:nvContentPartPr>
              <p14:xfrm>
                <a:off x="6072142" y="5868613"/>
                <a:ext cx="545040" cy="316800"/>
              </p14:xfrm>
            </p:contentPart>
          </mc:Choice>
          <mc:Fallback xmlns="">
            <p:pic>
              <p:nvPicPr>
                <p:cNvPr id="460" name="Ink 459">
                  <a:extLst>
                    <a:ext uri="{FF2B5EF4-FFF2-40B4-BE49-F238E27FC236}">
                      <a16:creationId xmlns:a16="http://schemas.microsoft.com/office/drawing/2014/main" id="{750EF734-9AC3-3655-F6D0-04D8166589FE}"/>
                    </a:ext>
                  </a:extLst>
                </p:cNvPr>
                <p:cNvPicPr/>
                <p:nvPr/>
              </p:nvPicPr>
              <p:blipFill>
                <a:blip r:embed="rId766"/>
                <a:stretch>
                  <a:fillRect/>
                </a:stretch>
              </p:blipFill>
              <p:spPr>
                <a:xfrm>
                  <a:off x="6066022" y="5862493"/>
                  <a:ext cx="5572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461" name="Ink 460">
                  <a:extLst>
                    <a:ext uri="{FF2B5EF4-FFF2-40B4-BE49-F238E27FC236}">
                      <a16:creationId xmlns:a16="http://schemas.microsoft.com/office/drawing/2014/main" id="{B4F076C0-1515-E805-3E01-D14F1A0292C3}"/>
                    </a:ext>
                  </a:extLst>
                </p14:cNvPr>
                <p14:cNvContentPartPr/>
                <p14:nvPr/>
              </p14:nvContentPartPr>
              <p14:xfrm>
                <a:off x="6479662" y="6025573"/>
                <a:ext cx="241920" cy="43920"/>
              </p14:xfrm>
            </p:contentPart>
          </mc:Choice>
          <mc:Fallback xmlns="">
            <p:pic>
              <p:nvPicPr>
                <p:cNvPr id="461" name="Ink 460">
                  <a:extLst>
                    <a:ext uri="{FF2B5EF4-FFF2-40B4-BE49-F238E27FC236}">
                      <a16:creationId xmlns:a16="http://schemas.microsoft.com/office/drawing/2014/main" id="{B4F076C0-1515-E805-3E01-D14F1A0292C3}"/>
                    </a:ext>
                  </a:extLst>
                </p:cNvPr>
                <p:cNvPicPr/>
                <p:nvPr/>
              </p:nvPicPr>
              <p:blipFill>
                <a:blip r:embed="rId768"/>
                <a:stretch>
                  <a:fillRect/>
                </a:stretch>
              </p:blipFill>
              <p:spPr>
                <a:xfrm>
                  <a:off x="6473542" y="6019453"/>
                  <a:ext cx="2541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462" name="Ink 461">
                  <a:extLst>
                    <a:ext uri="{FF2B5EF4-FFF2-40B4-BE49-F238E27FC236}">
                      <a16:creationId xmlns:a16="http://schemas.microsoft.com/office/drawing/2014/main" id="{DCF0E29E-46C9-80AD-7A56-CBB164AD543B}"/>
                    </a:ext>
                  </a:extLst>
                </p14:cNvPr>
                <p14:cNvContentPartPr/>
                <p14:nvPr/>
              </p14:nvContentPartPr>
              <p14:xfrm>
                <a:off x="6771982" y="5965093"/>
                <a:ext cx="208080" cy="136800"/>
              </p14:xfrm>
            </p:contentPart>
          </mc:Choice>
          <mc:Fallback xmlns="">
            <p:pic>
              <p:nvPicPr>
                <p:cNvPr id="462" name="Ink 461">
                  <a:extLst>
                    <a:ext uri="{FF2B5EF4-FFF2-40B4-BE49-F238E27FC236}">
                      <a16:creationId xmlns:a16="http://schemas.microsoft.com/office/drawing/2014/main" id="{DCF0E29E-46C9-80AD-7A56-CBB164AD543B}"/>
                    </a:ext>
                  </a:extLst>
                </p:cNvPr>
                <p:cNvPicPr/>
                <p:nvPr/>
              </p:nvPicPr>
              <p:blipFill>
                <a:blip r:embed="rId770"/>
                <a:stretch>
                  <a:fillRect/>
                </a:stretch>
              </p:blipFill>
              <p:spPr>
                <a:xfrm>
                  <a:off x="6765862" y="5958973"/>
                  <a:ext cx="2203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463" name="Ink 462">
                  <a:extLst>
                    <a:ext uri="{FF2B5EF4-FFF2-40B4-BE49-F238E27FC236}">
                      <a16:creationId xmlns:a16="http://schemas.microsoft.com/office/drawing/2014/main" id="{4D3610C6-27DC-6C69-3861-DD11B76E3E21}"/>
                    </a:ext>
                  </a:extLst>
                </p14:cNvPr>
                <p14:cNvContentPartPr/>
                <p14:nvPr/>
              </p14:nvContentPartPr>
              <p14:xfrm>
                <a:off x="6926062" y="6041053"/>
                <a:ext cx="303120" cy="177480"/>
              </p14:xfrm>
            </p:contentPart>
          </mc:Choice>
          <mc:Fallback xmlns="">
            <p:pic>
              <p:nvPicPr>
                <p:cNvPr id="463" name="Ink 462">
                  <a:extLst>
                    <a:ext uri="{FF2B5EF4-FFF2-40B4-BE49-F238E27FC236}">
                      <a16:creationId xmlns:a16="http://schemas.microsoft.com/office/drawing/2014/main" id="{4D3610C6-27DC-6C69-3861-DD11B76E3E21}"/>
                    </a:ext>
                  </a:extLst>
                </p:cNvPr>
                <p:cNvPicPr/>
                <p:nvPr/>
              </p:nvPicPr>
              <p:blipFill>
                <a:blip r:embed="rId772"/>
                <a:stretch>
                  <a:fillRect/>
                </a:stretch>
              </p:blipFill>
              <p:spPr>
                <a:xfrm>
                  <a:off x="6919942" y="6034933"/>
                  <a:ext cx="3153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465" name="Ink 464">
                  <a:extLst>
                    <a:ext uri="{FF2B5EF4-FFF2-40B4-BE49-F238E27FC236}">
                      <a16:creationId xmlns:a16="http://schemas.microsoft.com/office/drawing/2014/main" id="{1D61E0B2-3DFD-52DA-0130-B7389C004766}"/>
                    </a:ext>
                  </a:extLst>
                </p14:cNvPr>
                <p14:cNvContentPartPr/>
                <p14:nvPr/>
              </p14:nvContentPartPr>
              <p14:xfrm>
                <a:off x="7505662" y="5880493"/>
                <a:ext cx="379800" cy="268920"/>
              </p14:xfrm>
            </p:contentPart>
          </mc:Choice>
          <mc:Fallback xmlns="">
            <p:pic>
              <p:nvPicPr>
                <p:cNvPr id="465" name="Ink 464">
                  <a:extLst>
                    <a:ext uri="{FF2B5EF4-FFF2-40B4-BE49-F238E27FC236}">
                      <a16:creationId xmlns:a16="http://schemas.microsoft.com/office/drawing/2014/main" id="{1D61E0B2-3DFD-52DA-0130-B7389C004766}"/>
                    </a:ext>
                  </a:extLst>
                </p:cNvPr>
                <p:cNvPicPr/>
                <p:nvPr/>
              </p:nvPicPr>
              <p:blipFill>
                <a:blip r:embed="rId774"/>
                <a:stretch>
                  <a:fillRect/>
                </a:stretch>
              </p:blipFill>
              <p:spPr>
                <a:xfrm>
                  <a:off x="7499542" y="5874373"/>
                  <a:ext cx="3920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466" name="Ink 465">
                  <a:extLst>
                    <a:ext uri="{FF2B5EF4-FFF2-40B4-BE49-F238E27FC236}">
                      <a16:creationId xmlns:a16="http://schemas.microsoft.com/office/drawing/2014/main" id="{1A405AE2-EAA8-DCE7-486F-798499CE78F9}"/>
                    </a:ext>
                  </a:extLst>
                </p14:cNvPr>
                <p14:cNvContentPartPr/>
                <p14:nvPr/>
              </p14:nvContentPartPr>
              <p14:xfrm>
                <a:off x="7904542" y="5915053"/>
                <a:ext cx="227520" cy="146160"/>
              </p14:xfrm>
            </p:contentPart>
          </mc:Choice>
          <mc:Fallback xmlns="">
            <p:pic>
              <p:nvPicPr>
                <p:cNvPr id="466" name="Ink 465">
                  <a:extLst>
                    <a:ext uri="{FF2B5EF4-FFF2-40B4-BE49-F238E27FC236}">
                      <a16:creationId xmlns:a16="http://schemas.microsoft.com/office/drawing/2014/main" id="{1A405AE2-EAA8-DCE7-486F-798499CE78F9}"/>
                    </a:ext>
                  </a:extLst>
                </p:cNvPr>
                <p:cNvPicPr/>
                <p:nvPr/>
              </p:nvPicPr>
              <p:blipFill>
                <a:blip r:embed="rId776"/>
                <a:stretch>
                  <a:fillRect/>
                </a:stretch>
              </p:blipFill>
              <p:spPr>
                <a:xfrm>
                  <a:off x="7898422" y="5908933"/>
                  <a:ext cx="2397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467" name="Ink 466">
                  <a:extLst>
                    <a:ext uri="{FF2B5EF4-FFF2-40B4-BE49-F238E27FC236}">
                      <a16:creationId xmlns:a16="http://schemas.microsoft.com/office/drawing/2014/main" id="{3791922B-C43B-80D4-5E6F-3BCAA0380BA2}"/>
                    </a:ext>
                  </a:extLst>
                </p14:cNvPr>
                <p14:cNvContentPartPr/>
                <p14:nvPr/>
              </p14:nvContentPartPr>
              <p14:xfrm>
                <a:off x="8204782" y="5851333"/>
                <a:ext cx="429840" cy="170640"/>
              </p14:xfrm>
            </p:contentPart>
          </mc:Choice>
          <mc:Fallback xmlns="">
            <p:pic>
              <p:nvPicPr>
                <p:cNvPr id="467" name="Ink 466">
                  <a:extLst>
                    <a:ext uri="{FF2B5EF4-FFF2-40B4-BE49-F238E27FC236}">
                      <a16:creationId xmlns:a16="http://schemas.microsoft.com/office/drawing/2014/main" id="{3791922B-C43B-80D4-5E6F-3BCAA0380BA2}"/>
                    </a:ext>
                  </a:extLst>
                </p:cNvPr>
                <p:cNvPicPr/>
                <p:nvPr/>
              </p:nvPicPr>
              <p:blipFill>
                <a:blip r:embed="rId778"/>
                <a:stretch>
                  <a:fillRect/>
                </a:stretch>
              </p:blipFill>
              <p:spPr>
                <a:xfrm>
                  <a:off x="8198662" y="5845213"/>
                  <a:ext cx="4420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468" name="Ink 467">
                  <a:extLst>
                    <a:ext uri="{FF2B5EF4-FFF2-40B4-BE49-F238E27FC236}">
                      <a16:creationId xmlns:a16="http://schemas.microsoft.com/office/drawing/2014/main" id="{D1361807-CC72-3EFF-BE9D-ED82EABFF91B}"/>
                    </a:ext>
                  </a:extLst>
                </p14:cNvPr>
                <p14:cNvContentPartPr/>
                <p14:nvPr/>
              </p14:nvContentPartPr>
              <p14:xfrm>
                <a:off x="8585662" y="5840173"/>
                <a:ext cx="271800" cy="277920"/>
              </p14:xfrm>
            </p:contentPart>
          </mc:Choice>
          <mc:Fallback xmlns="">
            <p:pic>
              <p:nvPicPr>
                <p:cNvPr id="468" name="Ink 467">
                  <a:extLst>
                    <a:ext uri="{FF2B5EF4-FFF2-40B4-BE49-F238E27FC236}">
                      <a16:creationId xmlns:a16="http://schemas.microsoft.com/office/drawing/2014/main" id="{D1361807-CC72-3EFF-BE9D-ED82EABFF91B}"/>
                    </a:ext>
                  </a:extLst>
                </p:cNvPr>
                <p:cNvPicPr/>
                <p:nvPr/>
              </p:nvPicPr>
              <p:blipFill>
                <a:blip r:embed="rId780"/>
                <a:stretch>
                  <a:fillRect/>
                </a:stretch>
              </p:blipFill>
              <p:spPr>
                <a:xfrm>
                  <a:off x="8579542" y="5834053"/>
                  <a:ext cx="2840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469" name="Ink 468">
                  <a:extLst>
                    <a:ext uri="{FF2B5EF4-FFF2-40B4-BE49-F238E27FC236}">
                      <a16:creationId xmlns:a16="http://schemas.microsoft.com/office/drawing/2014/main" id="{5EC8609F-5F8C-C9CC-CE2D-9612D241466B}"/>
                    </a:ext>
                  </a:extLst>
                </p14:cNvPr>
                <p14:cNvContentPartPr/>
                <p14:nvPr/>
              </p14:nvContentPartPr>
              <p14:xfrm>
                <a:off x="8997862" y="5671333"/>
                <a:ext cx="39600" cy="252360"/>
              </p14:xfrm>
            </p:contentPart>
          </mc:Choice>
          <mc:Fallback xmlns="">
            <p:pic>
              <p:nvPicPr>
                <p:cNvPr id="469" name="Ink 468">
                  <a:extLst>
                    <a:ext uri="{FF2B5EF4-FFF2-40B4-BE49-F238E27FC236}">
                      <a16:creationId xmlns:a16="http://schemas.microsoft.com/office/drawing/2014/main" id="{5EC8609F-5F8C-C9CC-CE2D-9612D241466B}"/>
                    </a:ext>
                  </a:extLst>
                </p:cNvPr>
                <p:cNvPicPr/>
                <p:nvPr/>
              </p:nvPicPr>
              <p:blipFill>
                <a:blip r:embed="rId782"/>
                <a:stretch>
                  <a:fillRect/>
                </a:stretch>
              </p:blipFill>
              <p:spPr>
                <a:xfrm>
                  <a:off x="8991742" y="5665213"/>
                  <a:ext cx="518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470" name="Ink 469">
                  <a:extLst>
                    <a:ext uri="{FF2B5EF4-FFF2-40B4-BE49-F238E27FC236}">
                      <a16:creationId xmlns:a16="http://schemas.microsoft.com/office/drawing/2014/main" id="{C86C5D37-BB4D-9DB4-1025-E798204BEEA9}"/>
                    </a:ext>
                  </a:extLst>
                </p14:cNvPr>
                <p14:cNvContentPartPr/>
                <p14:nvPr/>
              </p14:nvContentPartPr>
              <p14:xfrm>
                <a:off x="8978422" y="5794453"/>
                <a:ext cx="356760" cy="175320"/>
              </p14:xfrm>
            </p:contentPart>
          </mc:Choice>
          <mc:Fallback xmlns="">
            <p:pic>
              <p:nvPicPr>
                <p:cNvPr id="470" name="Ink 469">
                  <a:extLst>
                    <a:ext uri="{FF2B5EF4-FFF2-40B4-BE49-F238E27FC236}">
                      <a16:creationId xmlns:a16="http://schemas.microsoft.com/office/drawing/2014/main" id="{C86C5D37-BB4D-9DB4-1025-E798204BEEA9}"/>
                    </a:ext>
                  </a:extLst>
                </p:cNvPr>
                <p:cNvPicPr/>
                <p:nvPr/>
              </p:nvPicPr>
              <p:blipFill>
                <a:blip r:embed="rId784"/>
                <a:stretch>
                  <a:fillRect/>
                </a:stretch>
              </p:blipFill>
              <p:spPr>
                <a:xfrm>
                  <a:off x="8972302" y="5788333"/>
                  <a:ext cx="369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471" name="Ink 470">
                  <a:extLst>
                    <a:ext uri="{FF2B5EF4-FFF2-40B4-BE49-F238E27FC236}">
                      <a16:creationId xmlns:a16="http://schemas.microsoft.com/office/drawing/2014/main" id="{7043EA8B-9E5C-5579-AA4D-D18F6E7CCEB5}"/>
                    </a:ext>
                  </a:extLst>
                </p14:cNvPr>
                <p14:cNvContentPartPr/>
                <p14:nvPr/>
              </p14:nvContentPartPr>
              <p14:xfrm>
                <a:off x="9417622" y="5617333"/>
                <a:ext cx="37080" cy="273240"/>
              </p14:xfrm>
            </p:contentPart>
          </mc:Choice>
          <mc:Fallback xmlns="">
            <p:pic>
              <p:nvPicPr>
                <p:cNvPr id="471" name="Ink 470">
                  <a:extLst>
                    <a:ext uri="{FF2B5EF4-FFF2-40B4-BE49-F238E27FC236}">
                      <a16:creationId xmlns:a16="http://schemas.microsoft.com/office/drawing/2014/main" id="{7043EA8B-9E5C-5579-AA4D-D18F6E7CCEB5}"/>
                    </a:ext>
                  </a:extLst>
                </p:cNvPr>
                <p:cNvPicPr/>
                <p:nvPr/>
              </p:nvPicPr>
              <p:blipFill>
                <a:blip r:embed="rId786"/>
                <a:stretch>
                  <a:fillRect/>
                </a:stretch>
              </p:blipFill>
              <p:spPr>
                <a:xfrm>
                  <a:off x="9411502" y="5611213"/>
                  <a:ext cx="493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472" name="Ink 471">
                  <a:extLst>
                    <a:ext uri="{FF2B5EF4-FFF2-40B4-BE49-F238E27FC236}">
                      <a16:creationId xmlns:a16="http://schemas.microsoft.com/office/drawing/2014/main" id="{A61C858C-90A6-9B29-43E4-CC27F7E2EE2B}"/>
                    </a:ext>
                  </a:extLst>
                </p14:cNvPr>
                <p14:cNvContentPartPr/>
                <p14:nvPr/>
              </p14:nvContentPartPr>
              <p14:xfrm>
                <a:off x="9366502" y="5772853"/>
                <a:ext cx="273600" cy="87480"/>
              </p14:xfrm>
            </p:contentPart>
          </mc:Choice>
          <mc:Fallback xmlns="">
            <p:pic>
              <p:nvPicPr>
                <p:cNvPr id="472" name="Ink 471">
                  <a:extLst>
                    <a:ext uri="{FF2B5EF4-FFF2-40B4-BE49-F238E27FC236}">
                      <a16:creationId xmlns:a16="http://schemas.microsoft.com/office/drawing/2014/main" id="{A61C858C-90A6-9B29-43E4-CC27F7E2EE2B}"/>
                    </a:ext>
                  </a:extLst>
                </p:cNvPr>
                <p:cNvPicPr/>
                <p:nvPr/>
              </p:nvPicPr>
              <p:blipFill>
                <a:blip r:embed="rId788"/>
                <a:stretch>
                  <a:fillRect/>
                </a:stretch>
              </p:blipFill>
              <p:spPr>
                <a:xfrm>
                  <a:off x="9360382" y="5766733"/>
                  <a:ext cx="2858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473" name="Ink 472">
                  <a:extLst>
                    <a:ext uri="{FF2B5EF4-FFF2-40B4-BE49-F238E27FC236}">
                      <a16:creationId xmlns:a16="http://schemas.microsoft.com/office/drawing/2014/main" id="{560F7D70-B1ED-4FCF-66FD-CDDB1A69FBF3}"/>
                    </a:ext>
                  </a:extLst>
                </p14:cNvPr>
                <p14:cNvContentPartPr/>
                <p14:nvPr/>
              </p14:nvContentPartPr>
              <p14:xfrm>
                <a:off x="9590782" y="5726773"/>
                <a:ext cx="188640" cy="156960"/>
              </p14:xfrm>
            </p:contentPart>
          </mc:Choice>
          <mc:Fallback xmlns="">
            <p:pic>
              <p:nvPicPr>
                <p:cNvPr id="473" name="Ink 472">
                  <a:extLst>
                    <a:ext uri="{FF2B5EF4-FFF2-40B4-BE49-F238E27FC236}">
                      <a16:creationId xmlns:a16="http://schemas.microsoft.com/office/drawing/2014/main" id="{560F7D70-B1ED-4FCF-66FD-CDDB1A69FBF3}"/>
                    </a:ext>
                  </a:extLst>
                </p:cNvPr>
                <p:cNvPicPr/>
                <p:nvPr/>
              </p:nvPicPr>
              <p:blipFill>
                <a:blip r:embed="rId790"/>
                <a:stretch>
                  <a:fillRect/>
                </a:stretch>
              </p:blipFill>
              <p:spPr>
                <a:xfrm>
                  <a:off x="9584662" y="5720653"/>
                  <a:ext cx="2008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475" name="Ink 474">
                  <a:extLst>
                    <a:ext uri="{FF2B5EF4-FFF2-40B4-BE49-F238E27FC236}">
                      <a16:creationId xmlns:a16="http://schemas.microsoft.com/office/drawing/2014/main" id="{CE86C006-A9FE-63BF-D99F-52F36A309729}"/>
                    </a:ext>
                  </a:extLst>
                </p14:cNvPr>
                <p14:cNvContentPartPr/>
                <p14:nvPr/>
              </p14:nvContentPartPr>
              <p14:xfrm>
                <a:off x="9791302" y="5880493"/>
                <a:ext cx="281160" cy="198000"/>
              </p14:xfrm>
            </p:contentPart>
          </mc:Choice>
          <mc:Fallback xmlns="">
            <p:pic>
              <p:nvPicPr>
                <p:cNvPr id="475" name="Ink 474">
                  <a:extLst>
                    <a:ext uri="{FF2B5EF4-FFF2-40B4-BE49-F238E27FC236}">
                      <a16:creationId xmlns:a16="http://schemas.microsoft.com/office/drawing/2014/main" id="{CE86C006-A9FE-63BF-D99F-52F36A309729}"/>
                    </a:ext>
                  </a:extLst>
                </p:cNvPr>
                <p:cNvPicPr/>
                <p:nvPr/>
              </p:nvPicPr>
              <p:blipFill>
                <a:blip r:embed="rId792"/>
                <a:stretch>
                  <a:fillRect/>
                </a:stretch>
              </p:blipFill>
              <p:spPr>
                <a:xfrm>
                  <a:off x="9785182" y="5874373"/>
                  <a:ext cx="2934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476" name="Ink 475">
                  <a:extLst>
                    <a:ext uri="{FF2B5EF4-FFF2-40B4-BE49-F238E27FC236}">
                      <a16:creationId xmlns:a16="http://schemas.microsoft.com/office/drawing/2014/main" id="{7E21E283-C6AB-E2FF-CD82-78C1462AC8E7}"/>
                    </a:ext>
                  </a:extLst>
                </p14:cNvPr>
                <p14:cNvContentPartPr/>
                <p14:nvPr/>
              </p14:nvContentPartPr>
              <p14:xfrm>
                <a:off x="10264342" y="5714173"/>
                <a:ext cx="322920" cy="220680"/>
              </p14:xfrm>
            </p:contentPart>
          </mc:Choice>
          <mc:Fallback xmlns="">
            <p:pic>
              <p:nvPicPr>
                <p:cNvPr id="476" name="Ink 475">
                  <a:extLst>
                    <a:ext uri="{FF2B5EF4-FFF2-40B4-BE49-F238E27FC236}">
                      <a16:creationId xmlns:a16="http://schemas.microsoft.com/office/drawing/2014/main" id="{7E21E283-C6AB-E2FF-CD82-78C1462AC8E7}"/>
                    </a:ext>
                  </a:extLst>
                </p:cNvPr>
                <p:cNvPicPr/>
                <p:nvPr/>
              </p:nvPicPr>
              <p:blipFill>
                <a:blip r:embed="rId794"/>
                <a:stretch>
                  <a:fillRect/>
                </a:stretch>
              </p:blipFill>
              <p:spPr>
                <a:xfrm>
                  <a:off x="10258222" y="5708053"/>
                  <a:ext cx="3351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477" name="Ink 476">
                  <a:extLst>
                    <a:ext uri="{FF2B5EF4-FFF2-40B4-BE49-F238E27FC236}">
                      <a16:creationId xmlns:a16="http://schemas.microsoft.com/office/drawing/2014/main" id="{AFB8B4F7-7742-D34C-3EE5-731F3AE59C70}"/>
                    </a:ext>
                  </a:extLst>
                </p14:cNvPr>
                <p14:cNvContentPartPr/>
                <p14:nvPr/>
              </p14:nvContentPartPr>
              <p14:xfrm>
                <a:off x="10606342" y="5699773"/>
                <a:ext cx="300600" cy="192960"/>
              </p14:xfrm>
            </p:contentPart>
          </mc:Choice>
          <mc:Fallback xmlns="">
            <p:pic>
              <p:nvPicPr>
                <p:cNvPr id="477" name="Ink 476">
                  <a:extLst>
                    <a:ext uri="{FF2B5EF4-FFF2-40B4-BE49-F238E27FC236}">
                      <a16:creationId xmlns:a16="http://schemas.microsoft.com/office/drawing/2014/main" id="{AFB8B4F7-7742-D34C-3EE5-731F3AE59C70}"/>
                    </a:ext>
                  </a:extLst>
                </p:cNvPr>
                <p:cNvPicPr/>
                <p:nvPr/>
              </p:nvPicPr>
              <p:blipFill>
                <a:blip r:embed="rId796"/>
                <a:stretch>
                  <a:fillRect/>
                </a:stretch>
              </p:blipFill>
              <p:spPr>
                <a:xfrm>
                  <a:off x="10600222" y="5693653"/>
                  <a:ext cx="3128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478" name="Ink 477">
                  <a:extLst>
                    <a:ext uri="{FF2B5EF4-FFF2-40B4-BE49-F238E27FC236}">
                      <a16:creationId xmlns:a16="http://schemas.microsoft.com/office/drawing/2014/main" id="{25B6EDBA-9398-80E3-D87D-389A9393E161}"/>
                    </a:ext>
                  </a:extLst>
                </p14:cNvPr>
                <p14:cNvContentPartPr/>
                <p14:nvPr/>
              </p14:nvContentPartPr>
              <p14:xfrm>
                <a:off x="10952662" y="5649733"/>
                <a:ext cx="271080" cy="194400"/>
              </p14:xfrm>
            </p:contentPart>
          </mc:Choice>
          <mc:Fallback xmlns="">
            <p:pic>
              <p:nvPicPr>
                <p:cNvPr id="478" name="Ink 477">
                  <a:extLst>
                    <a:ext uri="{FF2B5EF4-FFF2-40B4-BE49-F238E27FC236}">
                      <a16:creationId xmlns:a16="http://schemas.microsoft.com/office/drawing/2014/main" id="{25B6EDBA-9398-80E3-D87D-389A9393E161}"/>
                    </a:ext>
                  </a:extLst>
                </p:cNvPr>
                <p:cNvPicPr/>
                <p:nvPr/>
              </p:nvPicPr>
              <p:blipFill>
                <a:blip r:embed="rId798"/>
                <a:stretch>
                  <a:fillRect/>
                </a:stretch>
              </p:blipFill>
              <p:spPr>
                <a:xfrm>
                  <a:off x="10946542" y="5643613"/>
                  <a:ext cx="2833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479" name="Ink 478">
                  <a:extLst>
                    <a:ext uri="{FF2B5EF4-FFF2-40B4-BE49-F238E27FC236}">
                      <a16:creationId xmlns:a16="http://schemas.microsoft.com/office/drawing/2014/main" id="{14F4E138-86A3-E064-E17B-A593BC2E9543}"/>
                    </a:ext>
                  </a:extLst>
                </p14:cNvPr>
                <p14:cNvContentPartPr/>
                <p14:nvPr/>
              </p14:nvContentPartPr>
              <p14:xfrm>
                <a:off x="11152822" y="5631373"/>
                <a:ext cx="347040" cy="209520"/>
              </p14:xfrm>
            </p:contentPart>
          </mc:Choice>
          <mc:Fallback xmlns="">
            <p:pic>
              <p:nvPicPr>
                <p:cNvPr id="479" name="Ink 478">
                  <a:extLst>
                    <a:ext uri="{FF2B5EF4-FFF2-40B4-BE49-F238E27FC236}">
                      <a16:creationId xmlns:a16="http://schemas.microsoft.com/office/drawing/2014/main" id="{14F4E138-86A3-E064-E17B-A593BC2E9543}"/>
                    </a:ext>
                  </a:extLst>
                </p:cNvPr>
                <p:cNvPicPr/>
                <p:nvPr/>
              </p:nvPicPr>
              <p:blipFill>
                <a:blip r:embed="rId800"/>
                <a:stretch>
                  <a:fillRect/>
                </a:stretch>
              </p:blipFill>
              <p:spPr>
                <a:xfrm>
                  <a:off x="11146702" y="5625253"/>
                  <a:ext cx="3592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480" name="Ink 479">
                  <a:extLst>
                    <a:ext uri="{FF2B5EF4-FFF2-40B4-BE49-F238E27FC236}">
                      <a16:creationId xmlns:a16="http://schemas.microsoft.com/office/drawing/2014/main" id="{B8BE7E19-17E1-4298-D4C2-560038F3C480}"/>
                    </a:ext>
                  </a:extLst>
                </p14:cNvPr>
                <p14:cNvContentPartPr/>
                <p14:nvPr/>
              </p14:nvContentPartPr>
              <p14:xfrm>
                <a:off x="11401582" y="5646853"/>
                <a:ext cx="198000" cy="145800"/>
              </p14:xfrm>
            </p:contentPart>
          </mc:Choice>
          <mc:Fallback xmlns="">
            <p:pic>
              <p:nvPicPr>
                <p:cNvPr id="480" name="Ink 479">
                  <a:extLst>
                    <a:ext uri="{FF2B5EF4-FFF2-40B4-BE49-F238E27FC236}">
                      <a16:creationId xmlns:a16="http://schemas.microsoft.com/office/drawing/2014/main" id="{B8BE7E19-17E1-4298-D4C2-560038F3C480}"/>
                    </a:ext>
                  </a:extLst>
                </p:cNvPr>
                <p:cNvPicPr/>
                <p:nvPr/>
              </p:nvPicPr>
              <p:blipFill>
                <a:blip r:embed="rId802"/>
                <a:stretch>
                  <a:fillRect/>
                </a:stretch>
              </p:blipFill>
              <p:spPr>
                <a:xfrm>
                  <a:off x="11395462" y="5640733"/>
                  <a:ext cx="2102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481" name="Ink 480">
                  <a:extLst>
                    <a:ext uri="{FF2B5EF4-FFF2-40B4-BE49-F238E27FC236}">
                      <a16:creationId xmlns:a16="http://schemas.microsoft.com/office/drawing/2014/main" id="{63027FC7-2F8C-03A0-F115-2A6716AD2029}"/>
                    </a:ext>
                  </a:extLst>
                </p14:cNvPr>
                <p14:cNvContentPartPr/>
                <p14:nvPr/>
              </p14:nvContentPartPr>
              <p14:xfrm>
                <a:off x="11621542" y="5659453"/>
                <a:ext cx="205560" cy="147960"/>
              </p14:xfrm>
            </p:contentPart>
          </mc:Choice>
          <mc:Fallback xmlns="">
            <p:pic>
              <p:nvPicPr>
                <p:cNvPr id="481" name="Ink 480">
                  <a:extLst>
                    <a:ext uri="{FF2B5EF4-FFF2-40B4-BE49-F238E27FC236}">
                      <a16:creationId xmlns:a16="http://schemas.microsoft.com/office/drawing/2014/main" id="{63027FC7-2F8C-03A0-F115-2A6716AD2029}"/>
                    </a:ext>
                  </a:extLst>
                </p:cNvPr>
                <p:cNvPicPr/>
                <p:nvPr/>
              </p:nvPicPr>
              <p:blipFill>
                <a:blip r:embed="rId804"/>
                <a:stretch>
                  <a:fillRect/>
                </a:stretch>
              </p:blipFill>
              <p:spPr>
                <a:xfrm>
                  <a:off x="11615422" y="5653333"/>
                  <a:ext cx="2178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482" name="Ink 481">
                  <a:extLst>
                    <a:ext uri="{FF2B5EF4-FFF2-40B4-BE49-F238E27FC236}">
                      <a16:creationId xmlns:a16="http://schemas.microsoft.com/office/drawing/2014/main" id="{B989BFE3-F11A-F400-25B2-E2818D13EC30}"/>
                    </a:ext>
                  </a:extLst>
                </p14:cNvPr>
                <p14:cNvContentPartPr/>
                <p14:nvPr/>
              </p14:nvContentPartPr>
              <p14:xfrm>
                <a:off x="11892262" y="5517253"/>
                <a:ext cx="37080" cy="232920"/>
              </p14:xfrm>
            </p:contentPart>
          </mc:Choice>
          <mc:Fallback xmlns="">
            <p:pic>
              <p:nvPicPr>
                <p:cNvPr id="482" name="Ink 481">
                  <a:extLst>
                    <a:ext uri="{FF2B5EF4-FFF2-40B4-BE49-F238E27FC236}">
                      <a16:creationId xmlns:a16="http://schemas.microsoft.com/office/drawing/2014/main" id="{B989BFE3-F11A-F400-25B2-E2818D13EC30}"/>
                    </a:ext>
                  </a:extLst>
                </p:cNvPr>
                <p:cNvPicPr/>
                <p:nvPr/>
              </p:nvPicPr>
              <p:blipFill>
                <a:blip r:embed="rId806"/>
                <a:stretch>
                  <a:fillRect/>
                </a:stretch>
              </p:blipFill>
              <p:spPr>
                <a:xfrm>
                  <a:off x="11886142" y="5511133"/>
                  <a:ext cx="493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483" name="Ink 482">
                  <a:extLst>
                    <a:ext uri="{FF2B5EF4-FFF2-40B4-BE49-F238E27FC236}">
                      <a16:creationId xmlns:a16="http://schemas.microsoft.com/office/drawing/2014/main" id="{3340E519-7605-95A0-8D68-B7D2AF8A2BAD}"/>
                    </a:ext>
                  </a:extLst>
                </p14:cNvPr>
                <p14:cNvContentPartPr/>
                <p14:nvPr/>
              </p14:nvContentPartPr>
              <p14:xfrm>
                <a:off x="11894782" y="5673853"/>
                <a:ext cx="193320" cy="47880"/>
              </p14:xfrm>
            </p:contentPart>
          </mc:Choice>
          <mc:Fallback xmlns="">
            <p:pic>
              <p:nvPicPr>
                <p:cNvPr id="483" name="Ink 482">
                  <a:extLst>
                    <a:ext uri="{FF2B5EF4-FFF2-40B4-BE49-F238E27FC236}">
                      <a16:creationId xmlns:a16="http://schemas.microsoft.com/office/drawing/2014/main" id="{3340E519-7605-95A0-8D68-B7D2AF8A2BAD}"/>
                    </a:ext>
                  </a:extLst>
                </p:cNvPr>
                <p:cNvPicPr/>
                <p:nvPr/>
              </p:nvPicPr>
              <p:blipFill>
                <a:blip r:embed="rId808"/>
                <a:stretch>
                  <a:fillRect/>
                </a:stretch>
              </p:blipFill>
              <p:spPr>
                <a:xfrm>
                  <a:off x="11888662" y="5667733"/>
                  <a:ext cx="2055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485" name="Ink 484">
                  <a:extLst>
                    <a:ext uri="{FF2B5EF4-FFF2-40B4-BE49-F238E27FC236}">
                      <a16:creationId xmlns:a16="http://schemas.microsoft.com/office/drawing/2014/main" id="{35D6D96B-C8F4-7034-B057-5406CB463527}"/>
                    </a:ext>
                  </a:extLst>
                </p14:cNvPr>
                <p14:cNvContentPartPr/>
                <p14:nvPr/>
              </p14:nvContentPartPr>
              <p14:xfrm>
                <a:off x="4144342" y="6586813"/>
                <a:ext cx="234720" cy="20520"/>
              </p14:xfrm>
            </p:contentPart>
          </mc:Choice>
          <mc:Fallback xmlns="">
            <p:pic>
              <p:nvPicPr>
                <p:cNvPr id="485" name="Ink 484">
                  <a:extLst>
                    <a:ext uri="{FF2B5EF4-FFF2-40B4-BE49-F238E27FC236}">
                      <a16:creationId xmlns:a16="http://schemas.microsoft.com/office/drawing/2014/main" id="{35D6D96B-C8F4-7034-B057-5406CB463527}"/>
                    </a:ext>
                  </a:extLst>
                </p:cNvPr>
                <p:cNvPicPr/>
                <p:nvPr/>
              </p:nvPicPr>
              <p:blipFill>
                <a:blip r:embed="rId810"/>
                <a:stretch>
                  <a:fillRect/>
                </a:stretch>
              </p:blipFill>
              <p:spPr>
                <a:xfrm>
                  <a:off x="4138222" y="6580693"/>
                  <a:ext cx="2469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486" name="Ink 485">
                  <a:extLst>
                    <a:ext uri="{FF2B5EF4-FFF2-40B4-BE49-F238E27FC236}">
                      <a16:creationId xmlns:a16="http://schemas.microsoft.com/office/drawing/2014/main" id="{56BF835E-06EC-5175-31F1-DC2FCAAB28E1}"/>
                    </a:ext>
                  </a:extLst>
                </p14:cNvPr>
                <p14:cNvContentPartPr/>
                <p14:nvPr/>
              </p14:nvContentPartPr>
              <p14:xfrm>
                <a:off x="4502902" y="6411853"/>
                <a:ext cx="285840" cy="272520"/>
              </p14:xfrm>
            </p:contentPart>
          </mc:Choice>
          <mc:Fallback xmlns="">
            <p:pic>
              <p:nvPicPr>
                <p:cNvPr id="486" name="Ink 485">
                  <a:extLst>
                    <a:ext uri="{FF2B5EF4-FFF2-40B4-BE49-F238E27FC236}">
                      <a16:creationId xmlns:a16="http://schemas.microsoft.com/office/drawing/2014/main" id="{56BF835E-06EC-5175-31F1-DC2FCAAB28E1}"/>
                    </a:ext>
                  </a:extLst>
                </p:cNvPr>
                <p:cNvPicPr/>
                <p:nvPr/>
              </p:nvPicPr>
              <p:blipFill>
                <a:blip r:embed="rId812"/>
                <a:stretch>
                  <a:fillRect/>
                </a:stretch>
              </p:blipFill>
              <p:spPr>
                <a:xfrm>
                  <a:off x="4496782" y="6405733"/>
                  <a:ext cx="2980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487" name="Ink 486">
                  <a:extLst>
                    <a:ext uri="{FF2B5EF4-FFF2-40B4-BE49-F238E27FC236}">
                      <a16:creationId xmlns:a16="http://schemas.microsoft.com/office/drawing/2014/main" id="{6547EBEF-C6D5-7C86-E6FA-A2AB47482F30}"/>
                    </a:ext>
                  </a:extLst>
                </p14:cNvPr>
                <p14:cNvContentPartPr/>
                <p14:nvPr/>
              </p14:nvContentPartPr>
              <p14:xfrm>
                <a:off x="4800622" y="6540373"/>
                <a:ext cx="237240" cy="160200"/>
              </p14:xfrm>
            </p:contentPart>
          </mc:Choice>
          <mc:Fallback xmlns="">
            <p:pic>
              <p:nvPicPr>
                <p:cNvPr id="487" name="Ink 486">
                  <a:extLst>
                    <a:ext uri="{FF2B5EF4-FFF2-40B4-BE49-F238E27FC236}">
                      <a16:creationId xmlns:a16="http://schemas.microsoft.com/office/drawing/2014/main" id="{6547EBEF-C6D5-7C86-E6FA-A2AB47482F30}"/>
                    </a:ext>
                  </a:extLst>
                </p:cNvPr>
                <p:cNvPicPr/>
                <p:nvPr/>
              </p:nvPicPr>
              <p:blipFill>
                <a:blip r:embed="rId814"/>
                <a:stretch>
                  <a:fillRect/>
                </a:stretch>
              </p:blipFill>
              <p:spPr>
                <a:xfrm>
                  <a:off x="4794502" y="6534253"/>
                  <a:ext cx="2494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488" name="Ink 487">
                  <a:extLst>
                    <a:ext uri="{FF2B5EF4-FFF2-40B4-BE49-F238E27FC236}">
                      <a16:creationId xmlns:a16="http://schemas.microsoft.com/office/drawing/2014/main" id="{459901BF-5C6F-5FB8-34B4-56A59D79D98D}"/>
                    </a:ext>
                  </a:extLst>
                </p14:cNvPr>
                <p14:cNvContentPartPr/>
                <p14:nvPr/>
              </p14:nvContentPartPr>
              <p14:xfrm>
                <a:off x="5081422" y="6419773"/>
                <a:ext cx="300600" cy="268560"/>
              </p14:xfrm>
            </p:contentPart>
          </mc:Choice>
          <mc:Fallback xmlns="">
            <p:pic>
              <p:nvPicPr>
                <p:cNvPr id="488" name="Ink 487">
                  <a:extLst>
                    <a:ext uri="{FF2B5EF4-FFF2-40B4-BE49-F238E27FC236}">
                      <a16:creationId xmlns:a16="http://schemas.microsoft.com/office/drawing/2014/main" id="{459901BF-5C6F-5FB8-34B4-56A59D79D98D}"/>
                    </a:ext>
                  </a:extLst>
                </p:cNvPr>
                <p:cNvPicPr/>
                <p:nvPr/>
              </p:nvPicPr>
              <p:blipFill>
                <a:blip r:embed="rId816"/>
                <a:stretch>
                  <a:fillRect/>
                </a:stretch>
              </p:blipFill>
              <p:spPr>
                <a:xfrm>
                  <a:off x="5075302" y="6413653"/>
                  <a:ext cx="3128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489" name="Ink 488">
                  <a:extLst>
                    <a:ext uri="{FF2B5EF4-FFF2-40B4-BE49-F238E27FC236}">
                      <a16:creationId xmlns:a16="http://schemas.microsoft.com/office/drawing/2014/main" id="{E3886146-8C72-D7D7-1030-538BAFE3F2FB}"/>
                    </a:ext>
                  </a:extLst>
                </p14:cNvPr>
                <p14:cNvContentPartPr/>
                <p14:nvPr/>
              </p14:nvContentPartPr>
              <p14:xfrm>
                <a:off x="5425582" y="6336253"/>
                <a:ext cx="37080" cy="41400"/>
              </p14:xfrm>
            </p:contentPart>
          </mc:Choice>
          <mc:Fallback xmlns="">
            <p:pic>
              <p:nvPicPr>
                <p:cNvPr id="489" name="Ink 488">
                  <a:extLst>
                    <a:ext uri="{FF2B5EF4-FFF2-40B4-BE49-F238E27FC236}">
                      <a16:creationId xmlns:a16="http://schemas.microsoft.com/office/drawing/2014/main" id="{E3886146-8C72-D7D7-1030-538BAFE3F2FB}"/>
                    </a:ext>
                  </a:extLst>
                </p:cNvPr>
                <p:cNvPicPr/>
                <p:nvPr/>
              </p:nvPicPr>
              <p:blipFill>
                <a:blip r:embed="rId818"/>
                <a:stretch>
                  <a:fillRect/>
                </a:stretch>
              </p:blipFill>
              <p:spPr>
                <a:xfrm>
                  <a:off x="5419462" y="6330133"/>
                  <a:ext cx="49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490" name="Ink 489">
                  <a:extLst>
                    <a:ext uri="{FF2B5EF4-FFF2-40B4-BE49-F238E27FC236}">
                      <a16:creationId xmlns:a16="http://schemas.microsoft.com/office/drawing/2014/main" id="{AE087755-8976-077F-8D92-85281219A513}"/>
                    </a:ext>
                  </a:extLst>
                </p14:cNvPr>
                <p14:cNvContentPartPr/>
                <p14:nvPr/>
              </p14:nvContentPartPr>
              <p14:xfrm>
                <a:off x="5408302" y="6527053"/>
                <a:ext cx="263880" cy="163080"/>
              </p14:xfrm>
            </p:contentPart>
          </mc:Choice>
          <mc:Fallback xmlns="">
            <p:pic>
              <p:nvPicPr>
                <p:cNvPr id="490" name="Ink 489">
                  <a:extLst>
                    <a:ext uri="{FF2B5EF4-FFF2-40B4-BE49-F238E27FC236}">
                      <a16:creationId xmlns:a16="http://schemas.microsoft.com/office/drawing/2014/main" id="{AE087755-8976-077F-8D92-85281219A513}"/>
                    </a:ext>
                  </a:extLst>
                </p:cNvPr>
                <p:cNvPicPr/>
                <p:nvPr/>
              </p:nvPicPr>
              <p:blipFill>
                <a:blip r:embed="rId820"/>
                <a:stretch>
                  <a:fillRect/>
                </a:stretch>
              </p:blipFill>
              <p:spPr>
                <a:xfrm>
                  <a:off x="5402182" y="6520933"/>
                  <a:ext cx="2761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491" name="Ink 490">
                  <a:extLst>
                    <a:ext uri="{FF2B5EF4-FFF2-40B4-BE49-F238E27FC236}">
                      <a16:creationId xmlns:a16="http://schemas.microsoft.com/office/drawing/2014/main" id="{9B120E0F-05BE-0701-9D79-D785333A0982}"/>
                    </a:ext>
                  </a:extLst>
                </p14:cNvPr>
                <p14:cNvContentPartPr/>
                <p14:nvPr/>
              </p14:nvContentPartPr>
              <p14:xfrm>
                <a:off x="5635462" y="6279733"/>
                <a:ext cx="407880" cy="401040"/>
              </p14:xfrm>
            </p:contentPart>
          </mc:Choice>
          <mc:Fallback xmlns="">
            <p:pic>
              <p:nvPicPr>
                <p:cNvPr id="491" name="Ink 490">
                  <a:extLst>
                    <a:ext uri="{FF2B5EF4-FFF2-40B4-BE49-F238E27FC236}">
                      <a16:creationId xmlns:a16="http://schemas.microsoft.com/office/drawing/2014/main" id="{9B120E0F-05BE-0701-9D79-D785333A0982}"/>
                    </a:ext>
                  </a:extLst>
                </p:cNvPr>
                <p:cNvPicPr/>
                <p:nvPr/>
              </p:nvPicPr>
              <p:blipFill>
                <a:blip r:embed="rId822"/>
                <a:stretch>
                  <a:fillRect/>
                </a:stretch>
              </p:blipFill>
              <p:spPr>
                <a:xfrm>
                  <a:off x="5629342" y="6273613"/>
                  <a:ext cx="42012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493" name="Ink 492">
                  <a:extLst>
                    <a:ext uri="{FF2B5EF4-FFF2-40B4-BE49-F238E27FC236}">
                      <a16:creationId xmlns:a16="http://schemas.microsoft.com/office/drawing/2014/main" id="{EA24EF36-2A0B-B18C-F0FC-57CC0F593C28}"/>
                    </a:ext>
                  </a:extLst>
                </p14:cNvPr>
                <p14:cNvContentPartPr/>
                <p14:nvPr/>
              </p14:nvContentPartPr>
              <p14:xfrm>
                <a:off x="6235582" y="6462613"/>
                <a:ext cx="207720" cy="175320"/>
              </p14:xfrm>
            </p:contentPart>
          </mc:Choice>
          <mc:Fallback xmlns="">
            <p:pic>
              <p:nvPicPr>
                <p:cNvPr id="493" name="Ink 492">
                  <a:extLst>
                    <a:ext uri="{FF2B5EF4-FFF2-40B4-BE49-F238E27FC236}">
                      <a16:creationId xmlns:a16="http://schemas.microsoft.com/office/drawing/2014/main" id="{EA24EF36-2A0B-B18C-F0FC-57CC0F593C28}"/>
                    </a:ext>
                  </a:extLst>
                </p:cNvPr>
                <p:cNvPicPr/>
                <p:nvPr/>
              </p:nvPicPr>
              <p:blipFill>
                <a:blip r:embed="rId824"/>
                <a:stretch>
                  <a:fillRect/>
                </a:stretch>
              </p:blipFill>
              <p:spPr>
                <a:xfrm>
                  <a:off x="6229462" y="6456493"/>
                  <a:ext cx="2199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494" name="Ink 493">
                  <a:extLst>
                    <a:ext uri="{FF2B5EF4-FFF2-40B4-BE49-F238E27FC236}">
                      <a16:creationId xmlns:a16="http://schemas.microsoft.com/office/drawing/2014/main" id="{F7629708-E393-5A0D-1B49-396569BE08A9}"/>
                    </a:ext>
                  </a:extLst>
                </p14:cNvPr>
                <p14:cNvContentPartPr/>
                <p14:nvPr/>
              </p14:nvContentPartPr>
              <p14:xfrm>
                <a:off x="6496582" y="6432373"/>
                <a:ext cx="244440" cy="171720"/>
              </p14:xfrm>
            </p:contentPart>
          </mc:Choice>
          <mc:Fallback xmlns="">
            <p:pic>
              <p:nvPicPr>
                <p:cNvPr id="494" name="Ink 493">
                  <a:extLst>
                    <a:ext uri="{FF2B5EF4-FFF2-40B4-BE49-F238E27FC236}">
                      <a16:creationId xmlns:a16="http://schemas.microsoft.com/office/drawing/2014/main" id="{F7629708-E393-5A0D-1B49-396569BE08A9}"/>
                    </a:ext>
                  </a:extLst>
                </p:cNvPr>
                <p:cNvPicPr/>
                <p:nvPr/>
              </p:nvPicPr>
              <p:blipFill>
                <a:blip r:embed="rId826"/>
                <a:stretch>
                  <a:fillRect/>
                </a:stretch>
              </p:blipFill>
              <p:spPr>
                <a:xfrm>
                  <a:off x="6490462" y="6426253"/>
                  <a:ext cx="2566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827">
              <p14:nvContentPartPr>
                <p14:cNvPr id="495" name="Ink 494">
                  <a:extLst>
                    <a:ext uri="{FF2B5EF4-FFF2-40B4-BE49-F238E27FC236}">
                      <a16:creationId xmlns:a16="http://schemas.microsoft.com/office/drawing/2014/main" id="{A4872562-D262-94DE-E60E-D2FD4354582C}"/>
                    </a:ext>
                  </a:extLst>
                </p14:cNvPr>
                <p14:cNvContentPartPr/>
                <p14:nvPr/>
              </p14:nvContentPartPr>
              <p14:xfrm>
                <a:off x="7048102" y="6422653"/>
                <a:ext cx="522720" cy="184680"/>
              </p14:xfrm>
            </p:contentPart>
          </mc:Choice>
          <mc:Fallback xmlns="">
            <p:pic>
              <p:nvPicPr>
                <p:cNvPr id="495" name="Ink 494">
                  <a:extLst>
                    <a:ext uri="{FF2B5EF4-FFF2-40B4-BE49-F238E27FC236}">
                      <a16:creationId xmlns:a16="http://schemas.microsoft.com/office/drawing/2014/main" id="{A4872562-D262-94DE-E60E-D2FD4354582C}"/>
                    </a:ext>
                  </a:extLst>
                </p:cNvPr>
                <p:cNvPicPr/>
                <p:nvPr/>
              </p:nvPicPr>
              <p:blipFill>
                <a:blip r:embed="rId828"/>
                <a:stretch>
                  <a:fillRect/>
                </a:stretch>
              </p:blipFill>
              <p:spPr>
                <a:xfrm>
                  <a:off x="7041982" y="6416533"/>
                  <a:ext cx="5349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496" name="Ink 495">
                  <a:extLst>
                    <a:ext uri="{FF2B5EF4-FFF2-40B4-BE49-F238E27FC236}">
                      <a16:creationId xmlns:a16="http://schemas.microsoft.com/office/drawing/2014/main" id="{8F25E4D4-840F-50DC-D1A8-B83416916CF5}"/>
                    </a:ext>
                  </a:extLst>
                </p14:cNvPr>
                <p14:cNvContentPartPr/>
                <p14:nvPr/>
              </p14:nvContentPartPr>
              <p14:xfrm>
                <a:off x="7553542" y="6194413"/>
                <a:ext cx="473760" cy="371160"/>
              </p14:xfrm>
            </p:contentPart>
          </mc:Choice>
          <mc:Fallback xmlns="">
            <p:pic>
              <p:nvPicPr>
                <p:cNvPr id="496" name="Ink 495">
                  <a:extLst>
                    <a:ext uri="{FF2B5EF4-FFF2-40B4-BE49-F238E27FC236}">
                      <a16:creationId xmlns:a16="http://schemas.microsoft.com/office/drawing/2014/main" id="{8F25E4D4-840F-50DC-D1A8-B83416916CF5}"/>
                    </a:ext>
                  </a:extLst>
                </p:cNvPr>
                <p:cNvPicPr/>
                <p:nvPr/>
              </p:nvPicPr>
              <p:blipFill>
                <a:blip r:embed="rId830"/>
                <a:stretch>
                  <a:fillRect/>
                </a:stretch>
              </p:blipFill>
              <p:spPr>
                <a:xfrm>
                  <a:off x="7547422" y="6188293"/>
                  <a:ext cx="48600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497" name="Ink 496">
                  <a:extLst>
                    <a:ext uri="{FF2B5EF4-FFF2-40B4-BE49-F238E27FC236}">
                      <a16:creationId xmlns:a16="http://schemas.microsoft.com/office/drawing/2014/main" id="{B553C539-B1DA-3B2B-C9CE-D39688E71BC6}"/>
                    </a:ext>
                  </a:extLst>
                </p14:cNvPr>
                <p14:cNvContentPartPr/>
                <p14:nvPr/>
              </p14:nvContentPartPr>
              <p14:xfrm>
                <a:off x="8226742" y="6222133"/>
                <a:ext cx="69120" cy="283680"/>
              </p14:xfrm>
            </p:contentPart>
          </mc:Choice>
          <mc:Fallback xmlns="">
            <p:pic>
              <p:nvPicPr>
                <p:cNvPr id="497" name="Ink 496">
                  <a:extLst>
                    <a:ext uri="{FF2B5EF4-FFF2-40B4-BE49-F238E27FC236}">
                      <a16:creationId xmlns:a16="http://schemas.microsoft.com/office/drawing/2014/main" id="{B553C539-B1DA-3B2B-C9CE-D39688E71BC6}"/>
                    </a:ext>
                  </a:extLst>
                </p:cNvPr>
                <p:cNvPicPr/>
                <p:nvPr/>
              </p:nvPicPr>
              <p:blipFill>
                <a:blip r:embed="rId832"/>
                <a:stretch>
                  <a:fillRect/>
                </a:stretch>
              </p:blipFill>
              <p:spPr>
                <a:xfrm>
                  <a:off x="8220622" y="6216013"/>
                  <a:ext cx="8136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498" name="Ink 497">
                  <a:extLst>
                    <a:ext uri="{FF2B5EF4-FFF2-40B4-BE49-F238E27FC236}">
                      <a16:creationId xmlns:a16="http://schemas.microsoft.com/office/drawing/2014/main" id="{88CB5E57-9AF6-3A67-DE55-1D0FE11AAD14}"/>
                    </a:ext>
                  </a:extLst>
                </p14:cNvPr>
                <p14:cNvContentPartPr/>
                <p14:nvPr/>
              </p14:nvContentPartPr>
              <p14:xfrm>
                <a:off x="8231782" y="6366853"/>
                <a:ext cx="360" cy="360"/>
              </p14:xfrm>
            </p:contentPart>
          </mc:Choice>
          <mc:Fallback xmlns="">
            <p:pic>
              <p:nvPicPr>
                <p:cNvPr id="498" name="Ink 497">
                  <a:extLst>
                    <a:ext uri="{FF2B5EF4-FFF2-40B4-BE49-F238E27FC236}">
                      <a16:creationId xmlns:a16="http://schemas.microsoft.com/office/drawing/2014/main" id="{88CB5E57-9AF6-3A67-DE55-1D0FE11AAD14}"/>
                    </a:ext>
                  </a:extLst>
                </p:cNvPr>
                <p:cNvPicPr/>
                <p:nvPr/>
              </p:nvPicPr>
              <p:blipFill>
                <a:blip r:embed="rId105"/>
                <a:stretch>
                  <a:fillRect/>
                </a:stretch>
              </p:blipFill>
              <p:spPr>
                <a:xfrm>
                  <a:off x="8225662" y="6360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499" name="Ink 498">
                  <a:extLst>
                    <a:ext uri="{FF2B5EF4-FFF2-40B4-BE49-F238E27FC236}">
                      <a16:creationId xmlns:a16="http://schemas.microsoft.com/office/drawing/2014/main" id="{79D175B3-8A55-038F-1E72-506C6ECF7245}"/>
                    </a:ext>
                  </a:extLst>
                </p14:cNvPr>
                <p14:cNvContentPartPr/>
                <p14:nvPr/>
              </p14:nvContentPartPr>
              <p14:xfrm>
                <a:off x="8151142" y="6327253"/>
                <a:ext cx="371160" cy="77400"/>
              </p14:xfrm>
            </p:contentPart>
          </mc:Choice>
          <mc:Fallback xmlns="">
            <p:pic>
              <p:nvPicPr>
                <p:cNvPr id="499" name="Ink 498">
                  <a:extLst>
                    <a:ext uri="{FF2B5EF4-FFF2-40B4-BE49-F238E27FC236}">
                      <a16:creationId xmlns:a16="http://schemas.microsoft.com/office/drawing/2014/main" id="{79D175B3-8A55-038F-1E72-506C6ECF7245}"/>
                    </a:ext>
                  </a:extLst>
                </p:cNvPr>
                <p:cNvPicPr/>
                <p:nvPr/>
              </p:nvPicPr>
              <p:blipFill>
                <a:blip r:embed="rId835"/>
                <a:stretch>
                  <a:fillRect/>
                </a:stretch>
              </p:blipFill>
              <p:spPr>
                <a:xfrm>
                  <a:off x="8145022" y="6321133"/>
                  <a:ext cx="3834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500" name="Ink 499">
                  <a:extLst>
                    <a:ext uri="{FF2B5EF4-FFF2-40B4-BE49-F238E27FC236}">
                      <a16:creationId xmlns:a16="http://schemas.microsoft.com/office/drawing/2014/main" id="{E670BA29-3745-1DB8-C839-9BB7E20F0C20}"/>
                    </a:ext>
                  </a:extLst>
                </p14:cNvPr>
                <p14:cNvContentPartPr/>
                <p14:nvPr/>
              </p14:nvContentPartPr>
              <p14:xfrm>
                <a:off x="8539222" y="6249133"/>
                <a:ext cx="401400" cy="209520"/>
              </p14:xfrm>
            </p:contentPart>
          </mc:Choice>
          <mc:Fallback xmlns="">
            <p:pic>
              <p:nvPicPr>
                <p:cNvPr id="500" name="Ink 499">
                  <a:extLst>
                    <a:ext uri="{FF2B5EF4-FFF2-40B4-BE49-F238E27FC236}">
                      <a16:creationId xmlns:a16="http://schemas.microsoft.com/office/drawing/2014/main" id="{E670BA29-3745-1DB8-C839-9BB7E20F0C20}"/>
                    </a:ext>
                  </a:extLst>
                </p:cNvPr>
                <p:cNvPicPr/>
                <p:nvPr/>
              </p:nvPicPr>
              <p:blipFill>
                <a:blip r:embed="rId837"/>
                <a:stretch>
                  <a:fillRect/>
                </a:stretch>
              </p:blipFill>
              <p:spPr>
                <a:xfrm>
                  <a:off x="8533102" y="6243013"/>
                  <a:ext cx="4136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501" name="Ink 500">
                  <a:extLst>
                    <a:ext uri="{FF2B5EF4-FFF2-40B4-BE49-F238E27FC236}">
                      <a16:creationId xmlns:a16="http://schemas.microsoft.com/office/drawing/2014/main" id="{D980FF55-4A1F-7CA7-28EB-7B7B8E1D1EE0}"/>
                    </a:ext>
                  </a:extLst>
                </p14:cNvPr>
                <p14:cNvContentPartPr/>
                <p14:nvPr/>
              </p14:nvContentPartPr>
              <p14:xfrm>
                <a:off x="9010102" y="6246253"/>
                <a:ext cx="500760" cy="232920"/>
              </p14:xfrm>
            </p:contentPart>
          </mc:Choice>
          <mc:Fallback xmlns="">
            <p:pic>
              <p:nvPicPr>
                <p:cNvPr id="501" name="Ink 500">
                  <a:extLst>
                    <a:ext uri="{FF2B5EF4-FFF2-40B4-BE49-F238E27FC236}">
                      <a16:creationId xmlns:a16="http://schemas.microsoft.com/office/drawing/2014/main" id="{D980FF55-4A1F-7CA7-28EB-7B7B8E1D1EE0}"/>
                    </a:ext>
                  </a:extLst>
                </p:cNvPr>
                <p:cNvPicPr/>
                <p:nvPr/>
              </p:nvPicPr>
              <p:blipFill>
                <a:blip r:embed="rId839"/>
                <a:stretch>
                  <a:fillRect/>
                </a:stretch>
              </p:blipFill>
              <p:spPr>
                <a:xfrm>
                  <a:off x="9003982" y="6240133"/>
                  <a:ext cx="513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502" name="Ink 501">
                  <a:extLst>
                    <a:ext uri="{FF2B5EF4-FFF2-40B4-BE49-F238E27FC236}">
                      <a16:creationId xmlns:a16="http://schemas.microsoft.com/office/drawing/2014/main" id="{25263FF8-3ECD-AB57-BC78-1553798E2D9D}"/>
                    </a:ext>
                  </a:extLst>
                </p14:cNvPr>
                <p14:cNvContentPartPr/>
                <p14:nvPr/>
              </p14:nvContentPartPr>
              <p14:xfrm>
                <a:off x="9564142" y="6192253"/>
                <a:ext cx="71280" cy="240480"/>
              </p14:xfrm>
            </p:contentPart>
          </mc:Choice>
          <mc:Fallback xmlns="">
            <p:pic>
              <p:nvPicPr>
                <p:cNvPr id="502" name="Ink 501">
                  <a:extLst>
                    <a:ext uri="{FF2B5EF4-FFF2-40B4-BE49-F238E27FC236}">
                      <a16:creationId xmlns:a16="http://schemas.microsoft.com/office/drawing/2014/main" id="{25263FF8-3ECD-AB57-BC78-1553798E2D9D}"/>
                    </a:ext>
                  </a:extLst>
                </p:cNvPr>
                <p:cNvPicPr/>
                <p:nvPr/>
              </p:nvPicPr>
              <p:blipFill>
                <a:blip r:embed="rId841"/>
                <a:stretch>
                  <a:fillRect/>
                </a:stretch>
              </p:blipFill>
              <p:spPr>
                <a:xfrm>
                  <a:off x="9558022" y="6186133"/>
                  <a:ext cx="835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503" name="Ink 502">
                  <a:extLst>
                    <a:ext uri="{FF2B5EF4-FFF2-40B4-BE49-F238E27FC236}">
                      <a16:creationId xmlns:a16="http://schemas.microsoft.com/office/drawing/2014/main" id="{133480F3-88E5-3A3E-FB00-0D7F070B66DA}"/>
                    </a:ext>
                  </a:extLst>
                </p14:cNvPr>
                <p14:cNvContentPartPr/>
                <p14:nvPr/>
              </p14:nvContentPartPr>
              <p14:xfrm>
                <a:off x="9559462" y="6324373"/>
                <a:ext cx="188280" cy="28440"/>
              </p14:xfrm>
            </p:contentPart>
          </mc:Choice>
          <mc:Fallback xmlns="">
            <p:pic>
              <p:nvPicPr>
                <p:cNvPr id="503" name="Ink 502">
                  <a:extLst>
                    <a:ext uri="{FF2B5EF4-FFF2-40B4-BE49-F238E27FC236}">
                      <a16:creationId xmlns:a16="http://schemas.microsoft.com/office/drawing/2014/main" id="{133480F3-88E5-3A3E-FB00-0D7F070B66DA}"/>
                    </a:ext>
                  </a:extLst>
                </p:cNvPr>
                <p:cNvPicPr/>
                <p:nvPr/>
              </p:nvPicPr>
              <p:blipFill>
                <a:blip r:embed="rId843"/>
                <a:stretch>
                  <a:fillRect/>
                </a:stretch>
              </p:blipFill>
              <p:spPr>
                <a:xfrm>
                  <a:off x="9553342" y="6318253"/>
                  <a:ext cx="200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505" name="Ink 504">
                  <a:extLst>
                    <a:ext uri="{FF2B5EF4-FFF2-40B4-BE49-F238E27FC236}">
                      <a16:creationId xmlns:a16="http://schemas.microsoft.com/office/drawing/2014/main" id="{7E271C11-C169-5943-27E6-600EFD1C04D8}"/>
                    </a:ext>
                  </a:extLst>
                </p14:cNvPr>
                <p14:cNvContentPartPr/>
                <p14:nvPr/>
              </p14:nvContentPartPr>
              <p14:xfrm>
                <a:off x="9713182" y="6286213"/>
                <a:ext cx="410400" cy="187200"/>
              </p14:xfrm>
            </p:contentPart>
          </mc:Choice>
          <mc:Fallback xmlns="">
            <p:pic>
              <p:nvPicPr>
                <p:cNvPr id="505" name="Ink 504">
                  <a:extLst>
                    <a:ext uri="{FF2B5EF4-FFF2-40B4-BE49-F238E27FC236}">
                      <a16:creationId xmlns:a16="http://schemas.microsoft.com/office/drawing/2014/main" id="{7E271C11-C169-5943-27E6-600EFD1C04D8}"/>
                    </a:ext>
                  </a:extLst>
                </p:cNvPr>
                <p:cNvPicPr/>
                <p:nvPr/>
              </p:nvPicPr>
              <p:blipFill>
                <a:blip r:embed="rId845"/>
                <a:stretch>
                  <a:fillRect/>
                </a:stretch>
              </p:blipFill>
              <p:spPr>
                <a:xfrm>
                  <a:off x="9707062" y="6280093"/>
                  <a:ext cx="4226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506" name="Ink 505">
                  <a:extLst>
                    <a:ext uri="{FF2B5EF4-FFF2-40B4-BE49-F238E27FC236}">
                      <a16:creationId xmlns:a16="http://schemas.microsoft.com/office/drawing/2014/main" id="{51800343-FE68-D6B2-A4D1-14E1ACB72936}"/>
                    </a:ext>
                  </a:extLst>
                </p14:cNvPr>
                <p14:cNvContentPartPr/>
                <p14:nvPr/>
              </p14:nvContentPartPr>
              <p14:xfrm>
                <a:off x="10025302" y="6036013"/>
                <a:ext cx="495720" cy="410760"/>
              </p14:xfrm>
            </p:contentPart>
          </mc:Choice>
          <mc:Fallback xmlns="">
            <p:pic>
              <p:nvPicPr>
                <p:cNvPr id="506" name="Ink 505">
                  <a:extLst>
                    <a:ext uri="{FF2B5EF4-FFF2-40B4-BE49-F238E27FC236}">
                      <a16:creationId xmlns:a16="http://schemas.microsoft.com/office/drawing/2014/main" id="{51800343-FE68-D6B2-A4D1-14E1ACB72936}"/>
                    </a:ext>
                  </a:extLst>
                </p:cNvPr>
                <p:cNvPicPr/>
                <p:nvPr/>
              </p:nvPicPr>
              <p:blipFill>
                <a:blip r:embed="rId847"/>
                <a:stretch>
                  <a:fillRect/>
                </a:stretch>
              </p:blipFill>
              <p:spPr>
                <a:xfrm>
                  <a:off x="10019182" y="6029893"/>
                  <a:ext cx="507960" cy="423000"/>
                </a:xfrm>
                <a:prstGeom prst="rect">
                  <a:avLst/>
                </a:prstGeom>
              </p:spPr>
            </p:pic>
          </mc:Fallback>
        </mc:AlternateContent>
      </p:grpSp>
    </p:spTree>
    <p:extLst>
      <p:ext uri="{BB962C8B-B14F-4D97-AF65-F5344CB8AC3E}">
        <p14:creationId xmlns:p14="http://schemas.microsoft.com/office/powerpoint/2010/main" val="2954720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15220-3E9F-1503-E5D0-82296ABB00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CEBB61-A3F2-AF54-594D-9EFEAC2412F1}"/>
              </a:ext>
            </a:extLst>
          </p:cNvPr>
          <p:cNvSpPr>
            <a:spLocks noGrp="1"/>
          </p:cNvSpPr>
          <p:nvPr>
            <p:ph type="title"/>
          </p:nvPr>
        </p:nvSpPr>
        <p:spPr>
          <a:xfrm>
            <a:off x="2084146" y="114300"/>
            <a:ext cx="8839668" cy="1029370"/>
          </a:xfrm>
        </p:spPr>
        <p:txBody>
          <a:bodyPr/>
          <a:lstStyle/>
          <a:p>
            <a:r>
              <a:rPr lang="en-US" sz="4400" dirty="0"/>
              <a:t>Big Data Uses</a:t>
            </a:r>
            <a:endParaRPr lang="en-ZA" sz="4400" dirty="0"/>
          </a:p>
        </p:txBody>
      </p:sp>
      <p:sp>
        <p:nvSpPr>
          <p:cNvPr id="4" name="TextBox 3">
            <a:extLst>
              <a:ext uri="{FF2B5EF4-FFF2-40B4-BE49-F238E27FC236}">
                <a16:creationId xmlns:a16="http://schemas.microsoft.com/office/drawing/2014/main" id="{9AFC42BD-31AF-A1D3-DA7D-58B045926D4A}"/>
              </a:ext>
            </a:extLst>
          </p:cNvPr>
          <p:cNvSpPr txBox="1"/>
          <p:nvPr/>
        </p:nvSpPr>
        <p:spPr>
          <a:xfrm>
            <a:off x="849086" y="2136339"/>
            <a:ext cx="11087100" cy="1852815"/>
          </a:xfrm>
          <a:prstGeom prst="rect">
            <a:avLst/>
          </a:prstGeom>
          <a:noFill/>
        </p:spPr>
        <p:txBody>
          <a:bodyPr wrap="square">
            <a:spAutoFit/>
          </a:bodyPr>
          <a:lstStyle/>
          <a:p>
            <a:pPr marL="257175" marR="0" lvl="0" indent="-257175" algn="l" defTabSz="914400" rtl="0" eaLnBrk="1" fontAlgn="base" latinLnBrk="0" hangingPunct="1">
              <a:lnSpc>
                <a:spcPct val="90000"/>
              </a:lnSpc>
              <a:spcBef>
                <a:spcPts val="750"/>
              </a:spcBef>
              <a:spcAft>
                <a:spcPct val="0"/>
              </a:spcAft>
              <a:buClr>
                <a:srgbClr val="004A78"/>
              </a:buClr>
              <a:buSzTx/>
              <a:buFont typeface="Arial" charset="0"/>
              <a:buChar char="•"/>
              <a:tabLst/>
              <a:defRPr/>
            </a:pPr>
            <a:r>
              <a:rPr kumimoji="0" lang="en-US" sz="3200" b="0" i="0" u="none" strike="noStrike" kern="1200" cap="none" spc="0" normalizeH="0" baseline="0" noProof="0" dirty="0">
                <a:ln>
                  <a:noFill/>
                </a:ln>
                <a:solidFill>
                  <a:srgbClr val="004A78"/>
                </a:solidFill>
                <a:effectLst/>
                <a:uLnTx/>
                <a:uFillTx/>
                <a:latin typeface="Arial" charset="0"/>
                <a:cs typeface="Arial" charset="0"/>
              </a:rPr>
              <a:t>Organizations use big data to improve:</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Day-to-day operations</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Planning</a:t>
            </a:r>
          </a:p>
          <a:p>
            <a:pPr marL="514350" marR="0" lvl="1" indent="-171450" algn="l" defTabSz="685800" rtl="0" eaLnBrk="1" fontAlgn="base" latinLnBrk="0" hangingPunct="1">
              <a:lnSpc>
                <a:spcPct val="90000"/>
              </a:lnSpc>
              <a:spcBef>
                <a:spcPts val="375"/>
              </a:spcBef>
              <a:spcAft>
                <a:spcPct val="0"/>
              </a:spcAft>
              <a:buClr>
                <a:srgbClr val="004A78"/>
              </a:buClr>
              <a:buSzTx/>
              <a:buFont typeface="Arial" charset="0"/>
              <a:buChar char="•"/>
              <a:tabLst/>
              <a:defRPr/>
            </a:pPr>
            <a:r>
              <a:rPr kumimoji="0" lang="en-US" sz="2800" b="0" i="0" u="none" strike="noStrike" kern="1200" cap="none" spc="0" normalizeH="0" baseline="0" noProof="0" dirty="0">
                <a:ln>
                  <a:noFill/>
                </a:ln>
                <a:solidFill>
                  <a:srgbClr val="004A78"/>
                </a:solidFill>
                <a:effectLst/>
                <a:uLnTx/>
                <a:uFillTx/>
                <a:latin typeface="Arial" charset="0"/>
                <a:cs typeface="Arial" charset="0"/>
              </a:rPr>
              <a:t>Decision making</a:t>
            </a:r>
            <a:endParaRPr lang="en-US" sz="2400"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32467B9C-4DF7-41B9-4599-AE17CCB415F7}"/>
                  </a:ext>
                </a:extLst>
              </p14:cNvPr>
              <p14:cNvContentPartPr/>
              <p14:nvPr/>
            </p14:nvContentPartPr>
            <p14:xfrm>
              <a:off x="2438302" y="3927493"/>
              <a:ext cx="7560" cy="6840"/>
            </p14:xfrm>
          </p:contentPart>
        </mc:Choice>
        <mc:Fallback xmlns="">
          <p:pic>
            <p:nvPicPr>
              <p:cNvPr id="3" name="Ink 2">
                <a:extLst>
                  <a:ext uri="{FF2B5EF4-FFF2-40B4-BE49-F238E27FC236}">
                    <a16:creationId xmlns:a16="http://schemas.microsoft.com/office/drawing/2014/main" id="{32467B9C-4DF7-41B9-4599-AE17CCB415F7}"/>
                  </a:ext>
                </a:extLst>
              </p:cNvPr>
              <p:cNvPicPr/>
              <p:nvPr/>
            </p:nvPicPr>
            <p:blipFill>
              <a:blip r:embed="rId3"/>
              <a:stretch>
                <a:fillRect/>
              </a:stretch>
            </p:blipFill>
            <p:spPr>
              <a:xfrm>
                <a:off x="2432182" y="3921373"/>
                <a:ext cx="198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D02A0538-CA5E-0209-BB02-4B8710557876}"/>
                  </a:ext>
                </a:extLst>
              </p14:cNvPr>
              <p14:cNvContentPartPr/>
              <p14:nvPr/>
            </p14:nvContentPartPr>
            <p14:xfrm>
              <a:off x="5432062" y="4155733"/>
              <a:ext cx="365040" cy="32040"/>
            </p14:xfrm>
          </p:contentPart>
        </mc:Choice>
        <mc:Fallback xmlns="">
          <p:pic>
            <p:nvPicPr>
              <p:cNvPr id="34" name="Ink 33">
                <a:extLst>
                  <a:ext uri="{FF2B5EF4-FFF2-40B4-BE49-F238E27FC236}">
                    <a16:creationId xmlns:a16="http://schemas.microsoft.com/office/drawing/2014/main" id="{D02A0538-CA5E-0209-BB02-4B8710557876}"/>
                  </a:ext>
                </a:extLst>
              </p:cNvPr>
              <p:cNvPicPr/>
              <p:nvPr/>
            </p:nvPicPr>
            <p:blipFill>
              <a:blip r:embed="rId5"/>
              <a:stretch>
                <a:fillRect/>
              </a:stretch>
            </p:blipFill>
            <p:spPr>
              <a:xfrm>
                <a:off x="5425942" y="4149613"/>
                <a:ext cx="3772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4" name="Ink 133">
                <a:extLst>
                  <a:ext uri="{FF2B5EF4-FFF2-40B4-BE49-F238E27FC236}">
                    <a16:creationId xmlns:a16="http://schemas.microsoft.com/office/drawing/2014/main" id="{A3BB115E-3193-26E4-24D6-814B003DCA66}"/>
                  </a:ext>
                </a:extLst>
              </p14:cNvPr>
              <p14:cNvContentPartPr/>
              <p14:nvPr/>
            </p14:nvContentPartPr>
            <p14:xfrm>
              <a:off x="10840342" y="4434013"/>
              <a:ext cx="194760" cy="205560"/>
            </p14:xfrm>
          </p:contentPart>
        </mc:Choice>
        <mc:Fallback xmlns="">
          <p:pic>
            <p:nvPicPr>
              <p:cNvPr id="134" name="Ink 133">
                <a:extLst>
                  <a:ext uri="{FF2B5EF4-FFF2-40B4-BE49-F238E27FC236}">
                    <a16:creationId xmlns:a16="http://schemas.microsoft.com/office/drawing/2014/main" id="{A3BB115E-3193-26E4-24D6-814B003DCA66}"/>
                  </a:ext>
                </a:extLst>
              </p:cNvPr>
              <p:cNvPicPr/>
              <p:nvPr/>
            </p:nvPicPr>
            <p:blipFill>
              <a:blip r:embed="rId7"/>
              <a:stretch>
                <a:fillRect/>
              </a:stretch>
            </p:blipFill>
            <p:spPr>
              <a:xfrm>
                <a:off x="10834222" y="4427893"/>
                <a:ext cx="2070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7" name="Ink 176">
                <a:extLst>
                  <a:ext uri="{FF2B5EF4-FFF2-40B4-BE49-F238E27FC236}">
                    <a16:creationId xmlns:a16="http://schemas.microsoft.com/office/drawing/2014/main" id="{445AD4E4-E569-2D61-6906-9A6FC61CB229}"/>
                  </a:ext>
                </a:extLst>
              </p14:cNvPr>
              <p14:cNvContentPartPr/>
              <p14:nvPr/>
            </p14:nvContentPartPr>
            <p14:xfrm>
              <a:off x="4461502" y="5332213"/>
              <a:ext cx="12600" cy="16920"/>
            </p14:xfrm>
          </p:contentPart>
        </mc:Choice>
        <mc:Fallback xmlns="">
          <p:pic>
            <p:nvPicPr>
              <p:cNvPr id="177" name="Ink 176">
                <a:extLst>
                  <a:ext uri="{FF2B5EF4-FFF2-40B4-BE49-F238E27FC236}">
                    <a16:creationId xmlns:a16="http://schemas.microsoft.com/office/drawing/2014/main" id="{445AD4E4-E569-2D61-6906-9A6FC61CB229}"/>
                  </a:ext>
                </a:extLst>
              </p:cNvPr>
              <p:cNvPicPr/>
              <p:nvPr/>
            </p:nvPicPr>
            <p:blipFill>
              <a:blip r:embed="rId9"/>
              <a:stretch>
                <a:fillRect/>
              </a:stretch>
            </p:blipFill>
            <p:spPr>
              <a:xfrm>
                <a:off x="4455382" y="5326093"/>
                <a:ext cx="24840" cy="29160"/>
              </a:xfrm>
              <a:prstGeom prst="rect">
                <a:avLst/>
              </a:prstGeom>
            </p:spPr>
          </p:pic>
        </mc:Fallback>
      </mc:AlternateContent>
      <p:grpSp>
        <p:nvGrpSpPr>
          <p:cNvPr id="227" name="Group 226">
            <a:extLst>
              <a:ext uri="{FF2B5EF4-FFF2-40B4-BE49-F238E27FC236}">
                <a16:creationId xmlns:a16="http://schemas.microsoft.com/office/drawing/2014/main" id="{CDFE5D4E-E2D9-124A-0E0F-C0B09625561C}"/>
              </a:ext>
            </a:extLst>
          </p:cNvPr>
          <p:cNvGrpSpPr/>
          <p:nvPr/>
        </p:nvGrpSpPr>
        <p:grpSpPr>
          <a:xfrm>
            <a:off x="-4298" y="3675493"/>
            <a:ext cx="12507120" cy="1945080"/>
            <a:chOff x="-4298" y="3675493"/>
            <a:chExt cx="12507120" cy="1945080"/>
          </a:xfrm>
        </p:grpSpPr>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F71F86D4-255A-E349-9102-1F89BA311245}"/>
                    </a:ext>
                  </a:extLst>
                </p14:cNvPr>
                <p14:cNvContentPartPr/>
                <p14:nvPr/>
              </p14:nvContentPartPr>
              <p14:xfrm>
                <a:off x="8158702" y="3908413"/>
                <a:ext cx="258840" cy="232200"/>
              </p14:xfrm>
            </p:contentPart>
          </mc:Choice>
          <mc:Fallback xmlns="">
            <p:pic>
              <p:nvPicPr>
                <p:cNvPr id="43" name="Ink 42">
                  <a:extLst>
                    <a:ext uri="{FF2B5EF4-FFF2-40B4-BE49-F238E27FC236}">
                      <a16:creationId xmlns:a16="http://schemas.microsoft.com/office/drawing/2014/main" id="{F71F86D4-255A-E349-9102-1F89BA311245}"/>
                    </a:ext>
                  </a:extLst>
                </p:cNvPr>
                <p:cNvPicPr/>
                <p:nvPr/>
              </p:nvPicPr>
              <p:blipFill>
                <a:blip r:embed="rId11"/>
                <a:stretch>
                  <a:fillRect/>
                </a:stretch>
              </p:blipFill>
              <p:spPr>
                <a:xfrm>
                  <a:off x="8152582" y="3902293"/>
                  <a:ext cx="2710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Ink 43">
                  <a:extLst>
                    <a:ext uri="{FF2B5EF4-FFF2-40B4-BE49-F238E27FC236}">
                      <a16:creationId xmlns:a16="http://schemas.microsoft.com/office/drawing/2014/main" id="{0D7C135C-A34F-C1CE-C482-00CB5C84288B}"/>
                    </a:ext>
                  </a:extLst>
                </p14:cNvPr>
                <p14:cNvContentPartPr/>
                <p14:nvPr/>
              </p14:nvContentPartPr>
              <p14:xfrm>
                <a:off x="8448862" y="3977173"/>
                <a:ext cx="116640" cy="142920"/>
              </p14:xfrm>
            </p:contentPart>
          </mc:Choice>
          <mc:Fallback xmlns="">
            <p:pic>
              <p:nvPicPr>
                <p:cNvPr id="44" name="Ink 43">
                  <a:extLst>
                    <a:ext uri="{FF2B5EF4-FFF2-40B4-BE49-F238E27FC236}">
                      <a16:creationId xmlns:a16="http://schemas.microsoft.com/office/drawing/2014/main" id="{0D7C135C-A34F-C1CE-C482-00CB5C84288B}"/>
                    </a:ext>
                  </a:extLst>
                </p:cNvPr>
                <p:cNvPicPr/>
                <p:nvPr/>
              </p:nvPicPr>
              <p:blipFill>
                <a:blip r:embed="rId13"/>
                <a:stretch>
                  <a:fillRect/>
                </a:stretch>
              </p:blipFill>
              <p:spPr>
                <a:xfrm>
                  <a:off x="8442742" y="3971053"/>
                  <a:ext cx="12888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C2690274-7BDF-2D82-1692-FE6124F0930B}"/>
                    </a:ext>
                  </a:extLst>
                </p14:cNvPr>
                <p14:cNvContentPartPr/>
                <p14:nvPr/>
              </p14:nvContentPartPr>
              <p14:xfrm>
                <a:off x="8626342" y="3928573"/>
                <a:ext cx="318240" cy="197640"/>
              </p14:xfrm>
            </p:contentPart>
          </mc:Choice>
          <mc:Fallback xmlns="">
            <p:pic>
              <p:nvPicPr>
                <p:cNvPr id="45" name="Ink 44">
                  <a:extLst>
                    <a:ext uri="{FF2B5EF4-FFF2-40B4-BE49-F238E27FC236}">
                      <a16:creationId xmlns:a16="http://schemas.microsoft.com/office/drawing/2014/main" id="{C2690274-7BDF-2D82-1692-FE6124F0930B}"/>
                    </a:ext>
                  </a:extLst>
                </p:cNvPr>
                <p:cNvPicPr/>
                <p:nvPr/>
              </p:nvPicPr>
              <p:blipFill>
                <a:blip r:embed="rId15"/>
                <a:stretch>
                  <a:fillRect/>
                </a:stretch>
              </p:blipFill>
              <p:spPr>
                <a:xfrm>
                  <a:off x="8620222" y="3922453"/>
                  <a:ext cx="3304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71AA1B0F-BE89-271A-8FBA-916D3D1167C0}"/>
                    </a:ext>
                  </a:extLst>
                </p14:cNvPr>
                <p14:cNvContentPartPr/>
                <p14:nvPr/>
              </p14:nvContentPartPr>
              <p14:xfrm>
                <a:off x="8924782" y="3775933"/>
                <a:ext cx="10080" cy="27360"/>
              </p14:xfrm>
            </p:contentPart>
          </mc:Choice>
          <mc:Fallback xmlns="">
            <p:pic>
              <p:nvPicPr>
                <p:cNvPr id="46" name="Ink 45">
                  <a:extLst>
                    <a:ext uri="{FF2B5EF4-FFF2-40B4-BE49-F238E27FC236}">
                      <a16:creationId xmlns:a16="http://schemas.microsoft.com/office/drawing/2014/main" id="{71AA1B0F-BE89-271A-8FBA-916D3D1167C0}"/>
                    </a:ext>
                  </a:extLst>
                </p:cNvPr>
                <p:cNvPicPr/>
                <p:nvPr/>
              </p:nvPicPr>
              <p:blipFill>
                <a:blip r:embed="rId17"/>
                <a:stretch>
                  <a:fillRect/>
                </a:stretch>
              </p:blipFill>
              <p:spPr>
                <a:xfrm>
                  <a:off x="8918662" y="3769813"/>
                  <a:ext cx="22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 name="Ink 46">
                  <a:extLst>
                    <a:ext uri="{FF2B5EF4-FFF2-40B4-BE49-F238E27FC236}">
                      <a16:creationId xmlns:a16="http://schemas.microsoft.com/office/drawing/2014/main" id="{39BFAC1C-0A96-6D7A-E7F4-88DBE2149428}"/>
                    </a:ext>
                  </a:extLst>
                </p14:cNvPr>
                <p14:cNvContentPartPr/>
                <p14:nvPr/>
              </p14:nvContentPartPr>
              <p14:xfrm>
                <a:off x="8971222" y="3730933"/>
                <a:ext cx="569160" cy="358200"/>
              </p14:xfrm>
            </p:contentPart>
          </mc:Choice>
          <mc:Fallback xmlns="">
            <p:pic>
              <p:nvPicPr>
                <p:cNvPr id="47" name="Ink 46">
                  <a:extLst>
                    <a:ext uri="{FF2B5EF4-FFF2-40B4-BE49-F238E27FC236}">
                      <a16:creationId xmlns:a16="http://schemas.microsoft.com/office/drawing/2014/main" id="{39BFAC1C-0A96-6D7A-E7F4-88DBE2149428}"/>
                    </a:ext>
                  </a:extLst>
                </p:cNvPr>
                <p:cNvPicPr/>
                <p:nvPr/>
              </p:nvPicPr>
              <p:blipFill>
                <a:blip r:embed="rId19"/>
                <a:stretch>
                  <a:fillRect/>
                </a:stretch>
              </p:blipFill>
              <p:spPr>
                <a:xfrm>
                  <a:off x="8965102" y="3724813"/>
                  <a:ext cx="58140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D4BDD9B1-B2EE-13B0-5EB2-F8A0F4295FDE}"/>
                    </a:ext>
                  </a:extLst>
                </p14:cNvPr>
                <p14:cNvContentPartPr/>
                <p14:nvPr/>
              </p14:nvContentPartPr>
              <p14:xfrm>
                <a:off x="9617782" y="3721213"/>
                <a:ext cx="156600" cy="271440"/>
              </p14:xfrm>
            </p:contentPart>
          </mc:Choice>
          <mc:Fallback xmlns="">
            <p:pic>
              <p:nvPicPr>
                <p:cNvPr id="49" name="Ink 48">
                  <a:extLst>
                    <a:ext uri="{FF2B5EF4-FFF2-40B4-BE49-F238E27FC236}">
                      <a16:creationId xmlns:a16="http://schemas.microsoft.com/office/drawing/2014/main" id="{D4BDD9B1-B2EE-13B0-5EB2-F8A0F4295FDE}"/>
                    </a:ext>
                  </a:extLst>
                </p:cNvPr>
                <p:cNvPicPr/>
                <p:nvPr/>
              </p:nvPicPr>
              <p:blipFill>
                <a:blip r:embed="rId21"/>
                <a:stretch>
                  <a:fillRect/>
                </a:stretch>
              </p:blipFill>
              <p:spPr>
                <a:xfrm>
                  <a:off x="9611662" y="3715093"/>
                  <a:ext cx="1688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0" name="Ink 49">
                  <a:extLst>
                    <a:ext uri="{FF2B5EF4-FFF2-40B4-BE49-F238E27FC236}">
                      <a16:creationId xmlns:a16="http://schemas.microsoft.com/office/drawing/2014/main" id="{D8845EE0-CD4C-0C1D-AD4A-D59E4B7814AF}"/>
                    </a:ext>
                  </a:extLst>
                </p14:cNvPr>
                <p14:cNvContentPartPr/>
                <p14:nvPr/>
              </p14:nvContentPartPr>
              <p14:xfrm>
                <a:off x="9664222" y="3723013"/>
                <a:ext cx="364680" cy="263160"/>
              </p14:xfrm>
            </p:contentPart>
          </mc:Choice>
          <mc:Fallback xmlns="">
            <p:pic>
              <p:nvPicPr>
                <p:cNvPr id="50" name="Ink 49">
                  <a:extLst>
                    <a:ext uri="{FF2B5EF4-FFF2-40B4-BE49-F238E27FC236}">
                      <a16:creationId xmlns:a16="http://schemas.microsoft.com/office/drawing/2014/main" id="{D8845EE0-CD4C-0C1D-AD4A-D59E4B7814AF}"/>
                    </a:ext>
                  </a:extLst>
                </p:cNvPr>
                <p:cNvPicPr/>
                <p:nvPr/>
              </p:nvPicPr>
              <p:blipFill>
                <a:blip r:embed="rId23"/>
                <a:stretch>
                  <a:fillRect/>
                </a:stretch>
              </p:blipFill>
              <p:spPr>
                <a:xfrm>
                  <a:off x="9658102" y="3716893"/>
                  <a:ext cx="3769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1" name="Ink 50">
                  <a:extLst>
                    <a:ext uri="{FF2B5EF4-FFF2-40B4-BE49-F238E27FC236}">
                      <a16:creationId xmlns:a16="http://schemas.microsoft.com/office/drawing/2014/main" id="{3FF4C40A-B1B2-48C6-6DF9-E14A40C54254}"/>
                    </a:ext>
                  </a:extLst>
                </p14:cNvPr>
                <p14:cNvContentPartPr/>
                <p14:nvPr/>
              </p14:nvContentPartPr>
              <p14:xfrm>
                <a:off x="10086502" y="3834973"/>
                <a:ext cx="246960" cy="157320"/>
              </p14:xfrm>
            </p:contentPart>
          </mc:Choice>
          <mc:Fallback xmlns="">
            <p:pic>
              <p:nvPicPr>
                <p:cNvPr id="51" name="Ink 50">
                  <a:extLst>
                    <a:ext uri="{FF2B5EF4-FFF2-40B4-BE49-F238E27FC236}">
                      <a16:creationId xmlns:a16="http://schemas.microsoft.com/office/drawing/2014/main" id="{3FF4C40A-B1B2-48C6-6DF9-E14A40C54254}"/>
                    </a:ext>
                  </a:extLst>
                </p:cNvPr>
                <p:cNvPicPr/>
                <p:nvPr/>
              </p:nvPicPr>
              <p:blipFill>
                <a:blip r:embed="rId25"/>
                <a:stretch>
                  <a:fillRect/>
                </a:stretch>
              </p:blipFill>
              <p:spPr>
                <a:xfrm>
                  <a:off x="10080382" y="3828853"/>
                  <a:ext cx="2592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2" name="Ink 51">
                  <a:extLst>
                    <a:ext uri="{FF2B5EF4-FFF2-40B4-BE49-F238E27FC236}">
                      <a16:creationId xmlns:a16="http://schemas.microsoft.com/office/drawing/2014/main" id="{BB773E50-C82D-099C-AAA9-9674984905E6}"/>
                    </a:ext>
                  </a:extLst>
                </p14:cNvPr>
                <p14:cNvContentPartPr/>
                <p14:nvPr/>
              </p14:nvContentPartPr>
              <p14:xfrm>
                <a:off x="10308622" y="3675493"/>
                <a:ext cx="137160" cy="229320"/>
              </p14:xfrm>
            </p:contentPart>
          </mc:Choice>
          <mc:Fallback xmlns="">
            <p:pic>
              <p:nvPicPr>
                <p:cNvPr id="52" name="Ink 51">
                  <a:extLst>
                    <a:ext uri="{FF2B5EF4-FFF2-40B4-BE49-F238E27FC236}">
                      <a16:creationId xmlns:a16="http://schemas.microsoft.com/office/drawing/2014/main" id="{BB773E50-C82D-099C-AAA9-9674984905E6}"/>
                    </a:ext>
                  </a:extLst>
                </p:cNvPr>
                <p:cNvPicPr/>
                <p:nvPr/>
              </p:nvPicPr>
              <p:blipFill>
                <a:blip r:embed="rId27"/>
                <a:stretch>
                  <a:fillRect/>
                </a:stretch>
              </p:blipFill>
              <p:spPr>
                <a:xfrm>
                  <a:off x="10302502" y="3669373"/>
                  <a:ext cx="149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3" name="Ink 52">
                  <a:extLst>
                    <a:ext uri="{FF2B5EF4-FFF2-40B4-BE49-F238E27FC236}">
                      <a16:creationId xmlns:a16="http://schemas.microsoft.com/office/drawing/2014/main" id="{814BF92F-D091-A2B7-41F1-0AB5A8AC9A95}"/>
                    </a:ext>
                  </a:extLst>
                </p14:cNvPr>
                <p14:cNvContentPartPr/>
                <p14:nvPr/>
              </p14:nvContentPartPr>
              <p14:xfrm>
                <a:off x="10323022" y="3850093"/>
                <a:ext cx="241920" cy="18360"/>
              </p14:xfrm>
            </p:contentPart>
          </mc:Choice>
          <mc:Fallback xmlns="">
            <p:pic>
              <p:nvPicPr>
                <p:cNvPr id="53" name="Ink 52">
                  <a:extLst>
                    <a:ext uri="{FF2B5EF4-FFF2-40B4-BE49-F238E27FC236}">
                      <a16:creationId xmlns:a16="http://schemas.microsoft.com/office/drawing/2014/main" id="{814BF92F-D091-A2B7-41F1-0AB5A8AC9A95}"/>
                    </a:ext>
                  </a:extLst>
                </p:cNvPr>
                <p:cNvPicPr/>
                <p:nvPr/>
              </p:nvPicPr>
              <p:blipFill>
                <a:blip r:embed="rId29"/>
                <a:stretch>
                  <a:fillRect/>
                </a:stretch>
              </p:blipFill>
              <p:spPr>
                <a:xfrm>
                  <a:off x="10316902" y="3843973"/>
                  <a:ext cx="2541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4" name="Ink 53">
                  <a:extLst>
                    <a:ext uri="{FF2B5EF4-FFF2-40B4-BE49-F238E27FC236}">
                      <a16:creationId xmlns:a16="http://schemas.microsoft.com/office/drawing/2014/main" id="{188ECBE4-B461-6E24-53EB-22D3154EB9B3}"/>
                    </a:ext>
                  </a:extLst>
                </p14:cNvPr>
                <p14:cNvContentPartPr/>
                <p14:nvPr/>
              </p14:nvContentPartPr>
              <p14:xfrm>
                <a:off x="10567102" y="3792493"/>
                <a:ext cx="374040" cy="167400"/>
              </p14:xfrm>
            </p:contentPart>
          </mc:Choice>
          <mc:Fallback xmlns="">
            <p:pic>
              <p:nvPicPr>
                <p:cNvPr id="54" name="Ink 53">
                  <a:extLst>
                    <a:ext uri="{FF2B5EF4-FFF2-40B4-BE49-F238E27FC236}">
                      <a16:creationId xmlns:a16="http://schemas.microsoft.com/office/drawing/2014/main" id="{188ECBE4-B461-6E24-53EB-22D3154EB9B3}"/>
                    </a:ext>
                  </a:extLst>
                </p:cNvPr>
                <p:cNvPicPr/>
                <p:nvPr/>
              </p:nvPicPr>
              <p:blipFill>
                <a:blip r:embed="rId31"/>
                <a:stretch>
                  <a:fillRect/>
                </a:stretch>
              </p:blipFill>
              <p:spPr>
                <a:xfrm>
                  <a:off x="10560982" y="3786373"/>
                  <a:ext cx="3862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5" name="Ink 54">
                  <a:extLst>
                    <a:ext uri="{FF2B5EF4-FFF2-40B4-BE49-F238E27FC236}">
                      <a16:creationId xmlns:a16="http://schemas.microsoft.com/office/drawing/2014/main" id="{01D7CD55-C3E5-7A37-B24A-93ED5345A26B}"/>
                    </a:ext>
                  </a:extLst>
                </p14:cNvPr>
                <p14:cNvContentPartPr/>
                <p14:nvPr/>
              </p14:nvContentPartPr>
              <p14:xfrm>
                <a:off x="10983982" y="3783133"/>
                <a:ext cx="103320" cy="118800"/>
              </p14:xfrm>
            </p:contentPart>
          </mc:Choice>
          <mc:Fallback xmlns="">
            <p:pic>
              <p:nvPicPr>
                <p:cNvPr id="55" name="Ink 54">
                  <a:extLst>
                    <a:ext uri="{FF2B5EF4-FFF2-40B4-BE49-F238E27FC236}">
                      <a16:creationId xmlns:a16="http://schemas.microsoft.com/office/drawing/2014/main" id="{01D7CD55-C3E5-7A37-B24A-93ED5345A26B}"/>
                    </a:ext>
                  </a:extLst>
                </p:cNvPr>
                <p:cNvPicPr/>
                <p:nvPr/>
              </p:nvPicPr>
              <p:blipFill>
                <a:blip r:embed="rId33"/>
                <a:stretch>
                  <a:fillRect/>
                </a:stretch>
              </p:blipFill>
              <p:spPr>
                <a:xfrm>
                  <a:off x="10977862" y="3777013"/>
                  <a:ext cx="1155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6" name="Ink 55">
                  <a:extLst>
                    <a:ext uri="{FF2B5EF4-FFF2-40B4-BE49-F238E27FC236}">
                      <a16:creationId xmlns:a16="http://schemas.microsoft.com/office/drawing/2014/main" id="{7E082117-9425-779E-5A50-B2FF738DB5DC}"/>
                    </a:ext>
                  </a:extLst>
                </p14:cNvPr>
                <p14:cNvContentPartPr/>
                <p14:nvPr/>
              </p14:nvContentPartPr>
              <p14:xfrm>
                <a:off x="11123662" y="3752533"/>
                <a:ext cx="207720" cy="157680"/>
              </p14:xfrm>
            </p:contentPart>
          </mc:Choice>
          <mc:Fallback xmlns="">
            <p:pic>
              <p:nvPicPr>
                <p:cNvPr id="56" name="Ink 55">
                  <a:extLst>
                    <a:ext uri="{FF2B5EF4-FFF2-40B4-BE49-F238E27FC236}">
                      <a16:creationId xmlns:a16="http://schemas.microsoft.com/office/drawing/2014/main" id="{7E082117-9425-779E-5A50-B2FF738DB5DC}"/>
                    </a:ext>
                  </a:extLst>
                </p:cNvPr>
                <p:cNvPicPr/>
                <p:nvPr/>
              </p:nvPicPr>
              <p:blipFill>
                <a:blip r:embed="rId35"/>
                <a:stretch>
                  <a:fillRect/>
                </a:stretch>
              </p:blipFill>
              <p:spPr>
                <a:xfrm>
                  <a:off x="11117542" y="3746413"/>
                  <a:ext cx="219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7" name="Ink 56">
                  <a:extLst>
                    <a:ext uri="{FF2B5EF4-FFF2-40B4-BE49-F238E27FC236}">
                      <a16:creationId xmlns:a16="http://schemas.microsoft.com/office/drawing/2014/main" id="{6769E9AB-FCFF-AD72-63A3-DC878963E55F}"/>
                    </a:ext>
                  </a:extLst>
                </p14:cNvPr>
                <p14:cNvContentPartPr/>
                <p14:nvPr/>
              </p14:nvContentPartPr>
              <p14:xfrm>
                <a:off x="11345782" y="3678373"/>
                <a:ext cx="73800" cy="199440"/>
              </p14:xfrm>
            </p:contentPart>
          </mc:Choice>
          <mc:Fallback xmlns="">
            <p:pic>
              <p:nvPicPr>
                <p:cNvPr id="57" name="Ink 56">
                  <a:extLst>
                    <a:ext uri="{FF2B5EF4-FFF2-40B4-BE49-F238E27FC236}">
                      <a16:creationId xmlns:a16="http://schemas.microsoft.com/office/drawing/2014/main" id="{6769E9AB-FCFF-AD72-63A3-DC878963E55F}"/>
                    </a:ext>
                  </a:extLst>
                </p:cNvPr>
                <p:cNvPicPr/>
                <p:nvPr/>
              </p:nvPicPr>
              <p:blipFill>
                <a:blip r:embed="rId37"/>
                <a:stretch>
                  <a:fillRect/>
                </a:stretch>
              </p:blipFill>
              <p:spPr>
                <a:xfrm>
                  <a:off x="11339662" y="3672253"/>
                  <a:ext cx="860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8" name="Ink 57">
                  <a:extLst>
                    <a:ext uri="{FF2B5EF4-FFF2-40B4-BE49-F238E27FC236}">
                      <a16:creationId xmlns:a16="http://schemas.microsoft.com/office/drawing/2014/main" id="{09F44357-C191-078D-9246-4C7EAF6CD050}"/>
                    </a:ext>
                  </a:extLst>
                </p14:cNvPr>
                <p14:cNvContentPartPr/>
                <p14:nvPr/>
              </p14:nvContentPartPr>
              <p14:xfrm>
                <a:off x="11440462" y="3742453"/>
                <a:ext cx="169200" cy="120240"/>
              </p14:xfrm>
            </p:contentPart>
          </mc:Choice>
          <mc:Fallback xmlns="">
            <p:pic>
              <p:nvPicPr>
                <p:cNvPr id="58" name="Ink 57">
                  <a:extLst>
                    <a:ext uri="{FF2B5EF4-FFF2-40B4-BE49-F238E27FC236}">
                      <a16:creationId xmlns:a16="http://schemas.microsoft.com/office/drawing/2014/main" id="{09F44357-C191-078D-9246-4C7EAF6CD050}"/>
                    </a:ext>
                  </a:extLst>
                </p:cNvPr>
                <p:cNvPicPr/>
                <p:nvPr/>
              </p:nvPicPr>
              <p:blipFill>
                <a:blip r:embed="rId39"/>
                <a:stretch>
                  <a:fillRect/>
                </a:stretch>
              </p:blipFill>
              <p:spPr>
                <a:xfrm>
                  <a:off x="11434342" y="3736333"/>
                  <a:ext cx="18144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9" name="Ink 58">
                  <a:extLst>
                    <a:ext uri="{FF2B5EF4-FFF2-40B4-BE49-F238E27FC236}">
                      <a16:creationId xmlns:a16="http://schemas.microsoft.com/office/drawing/2014/main" id="{2F2F54EA-C6B2-9EBC-8B3D-ED044CB117B3}"/>
                    </a:ext>
                  </a:extLst>
                </p14:cNvPr>
                <p14:cNvContentPartPr/>
                <p14:nvPr/>
              </p14:nvContentPartPr>
              <p14:xfrm>
                <a:off x="11533702" y="3739573"/>
                <a:ext cx="173520" cy="160920"/>
              </p14:xfrm>
            </p:contentPart>
          </mc:Choice>
          <mc:Fallback xmlns="">
            <p:pic>
              <p:nvPicPr>
                <p:cNvPr id="59" name="Ink 58">
                  <a:extLst>
                    <a:ext uri="{FF2B5EF4-FFF2-40B4-BE49-F238E27FC236}">
                      <a16:creationId xmlns:a16="http://schemas.microsoft.com/office/drawing/2014/main" id="{2F2F54EA-C6B2-9EBC-8B3D-ED044CB117B3}"/>
                    </a:ext>
                  </a:extLst>
                </p:cNvPr>
                <p:cNvPicPr/>
                <p:nvPr/>
              </p:nvPicPr>
              <p:blipFill>
                <a:blip r:embed="rId41"/>
                <a:stretch>
                  <a:fillRect/>
                </a:stretch>
              </p:blipFill>
              <p:spPr>
                <a:xfrm>
                  <a:off x="11527582" y="3733453"/>
                  <a:ext cx="1857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F7C68442-6FB6-6711-DAF6-77772E24F046}"/>
                    </a:ext>
                  </a:extLst>
                </p14:cNvPr>
                <p14:cNvContentPartPr/>
                <p14:nvPr/>
              </p14:nvContentPartPr>
              <p14:xfrm>
                <a:off x="6870262" y="3941173"/>
                <a:ext cx="29520" cy="36360"/>
              </p14:xfrm>
            </p:contentPart>
          </mc:Choice>
          <mc:Fallback xmlns="">
            <p:pic>
              <p:nvPicPr>
                <p:cNvPr id="61" name="Ink 60">
                  <a:extLst>
                    <a:ext uri="{FF2B5EF4-FFF2-40B4-BE49-F238E27FC236}">
                      <a16:creationId xmlns:a16="http://schemas.microsoft.com/office/drawing/2014/main" id="{F7C68442-6FB6-6711-DAF6-77772E24F046}"/>
                    </a:ext>
                  </a:extLst>
                </p:cNvPr>
                <p:cNvPicPr/>
                <p:nvPr/>
              </p:nvPicPr>
              <p:blipFill>
                <a:blip r:embed="rId43"/>
                <a:stretch>
                  <a:fillRect/>
                </a:stretch>
              </p:blipFill>
              <p:spPr>
                <a:xfrm>
                  <a:off x="6864142" y="3935053"/>
                  <a:ext cx="417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 name="Ink 4">
                  <a:extLst>
                    <a:ext uri="{FF2B5EF4-FFF2-40B4-BE49-F238E27FC236}">
                      <a16:creationId xmlns:a16="http://schemas.microsoft.com/office/drawing/2014/main" id="{F44AE89E-8A21-74A9-3967-35875FD76375}"/>
                    </a:ext>
                  </a:extLst>
                </p14:cNvPr>
                <p14:cNvContentPartPr/>
                <p14:nvPr/>
              </p14:nvContentPartPr>
              <p14:xfrm>
                <a:off x="393142" y="4135573"/>
                <a:ext cx="57240" cy="161280"/>
              </p14:xfrm>
            </p:contentPart>
          </mc:Choice>
          <mc:Fallback xmlns="">
            <p:pic>
              <p:nvPicPr>
                <p:cNvPr id="5" name="Ink 4">
                  <a:extLst>
                    <a:ext uri="{FF2B5EF4-FFF2-40B4-BE49-F238E27FC236}">
                      <a16:creationId xmlns:a16="http://schemas.microsoft.com/office/drawing/2014/main" id="{F44AE89E-8A21-74A9-3967-35875FD76375}"/>
                    </a:ext>
                  </a:extLst>
                </p:cNvPr>
                <p:cNvPicPr/>
                <p:nvPr/>
              </p:nvPicPr>
              <p:blipFill>
                <a:blip r:embed="rId45"/>
                <a:stretch>
                  <a:fillRect/>
                </a:stretch>
              </p:blipFill>
              <p:spPr>
                <a:xfrm>
                  <a:off x="387022" y="4129453"/>
                  <a:ext cx="694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 name="Ink 5">
                  <a:extLst>
                    <a:ext uri="{FF2B5EF4-FFF2-40B4-BE49-F238E27FC236}">
                      <a16:creationId xmlns:a16="http://schemas.microsoft.com/office/drawing/2014/main" id="{558C944B-6389-2687-34E1-200CD1A40A44}"/>
                    </a:ext>
                  </a:extLst>
                </p14:cNvPr>
                <p14:cNvContentPartPr/>
                <p14:nvPr/>
              </p14:nvContentPartPr>
              <p14:xfrm>
                <a:off x="150862" y="4087693"/>
                <a:ext cx="467280" cy="300240"/>
              </p14:xfrm>
            </p:contentPart>
          </mc:Choice>
          <mc:Fallback xmlns="">
            <p:pic>
              <p:nvPicPr>
                <p:cNvPr id="6" name="Ink 5">
                  <a:extLst>
                    <a:ext uri="{FF2B5EF4-FFF2-40B4-BE49-F238E27FC236}">
                      <a16:creationId xmlns:a16="http://schemas.microsoft.com/office/drawing/2014/main" id="{558C944B-6389-2687-34E1-200CD1A40A44}"/>
                    </a:ext>
                  </a:extLst>
                </p:cNvPr>
                <p:cNvPicPr/>
                <p:nvPr/>
              </p:nvPicPr>
              <p:blipFill>
                <a:blip r:embed="rId47"/>
                <a:stretch>
                  <a:fillRect/>
                </a:stretch>
              </p:blipFill>
              <p:spPr>
                <a:xfrm>
                  <a:off x="144742" y="4081573"/>
                  <a:ext cx="4795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 name="Ink 7">
                  <a:extLst>
                    <a:ext uri="{FF2B5EF4-FFF2-40B4-BE49-F238E27FC236}">
                      <a16:creationId xmlns:a16="http://schemas.microsoft.com/office/drawing/2014/main" id="{747AB431-2600-34A2-7B67-553DF5CBB1C6}"/>
                    </a:ext>
                  </a:extLst>
                </p14:cNvPr>
                <p14:cNvContentPartPr/>
                <p14:nvPr/>
              </p14:nvContentPartPr>
              <p14:xfrm>
                <a:off x="695182" y="4022533"/>
                <a:ext cx="124200" cy="353160"/>
              </p14:xfrm>
            </p:contentPart>
          </mc:Choice>
          <mc:Fallback xmlns="">
            <p:pic>
              <p:nvPicPr>
                <p:cNvPr id="8" name="Ink 7">
                  <a:extLst>
                    <a:ext uri="{FF2B5EF4-FFF2-40B4-BE49-F238E27FC236}">
                      <a16:creationId xmlns:a16="http://schemas.microsoft.com/office/drawing/2014/main" id="{747AB431-2600-34A2-7B67-553DF5CBB1C6}"/>
                    </a:ext>
                  </a:extLst>
                </p:cNvPr>
                <p:cNvPicPr/>
                <p:nvPr/>
              </p:nvPicPr>
              <p:blipFill>
                <a:blip r:embed="rId49"/>
                <a:stretch>
                  <a:fillRect/>
                </a:stretch>
              </p:blipFill>
              <p:spPr>
                <a:xfrm>
                  <a:off x="689062" y="4016413"/>
                  <a:ext cx="1364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 name="Ink 8">
                  <a:extLst>
                    <a:ext uri="{FF2B5EF4-FFF2-40B4-BE49-F238E27FC236}">
                      <a16:creationId xmlns:a16="http://schemas.microsoft.com/office/drawing/2014/main" id="{AE5B4D70-EF3C-D2E9-DF2E-AD4FEB9F6482}"/>
                    </a:ext>
                  </a:extLst>
                </p14:cNvPr>
                <p14:cNvContentPartPr/>
                <p14:nvPr/>
              </p14:nvContentPartPr>
              <p14:xfrm>
                <a:off x="715702" y="3984013"/>
                <a:ext cx="505440" cy="397440"/>
              </p14:xfrm>
            </p:contentPart>
          </mc:Choice>
          <mc:Fallback xmlns="">
            <p:pic>
              <p:nvPicPr>
                <p:cNvPr id="9" name="Ink 8">
                  <a:extLst>
                    <a:ext uri="{FF2B5EF4-FFF2-40B4-BE49-F238E27FC236}">
                      <a16:creationId xmlns:a16="http://schemas.microsoft.com/office/drawing/2014/main" id="{AE5B4D70-EF3C-D2E9-DF2E-AD4FEB9F6482}"/>
                    </a:ext>
                  </a:extLst>
                </p:cNvPr>
                <p:cNvPicPr/>
                <p:nvPr/>
              </p:nvPicPr>
              <p:blipFill>
                <a:blip r:embed="rId51"/>
                <a:stretch>
                  <a:fillRect/>
                </a:stretch>
              </p:blipFill>
              <p:spPr>
                <a:xfrm>
                  <a:off x="709582" y="3977893"/>
                  <a:ext cx="5176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 name="Ink 9">
                  <a:extLst>
                    <a:ext uri="{FF2B5EF4-FFF2-40B4-BE49-F238E27FC236}">
                      <a16:creationId xmlns:a16="http://schemas.microsoft.com/office/drawing/2014/main" id="{51B4B056-65B4-EC7C-39C6-DD93AE7F2712}"/>
                    </a:ext>
                  </a:extLst>
                </p14:cNvPr>
                <p14:cNvContentPartPr/>
                <p14:nvPr/>
              </p14:nvContentPartPr>
              <p14:xfrm>
                <a:off x="1172542" y="4080133"/>
                <a:ext cx="102240" cy="245880"/>
              </p14:xfrm>
            </p:contentPart>
          </mc:Choice>
          <mc:Fallback xmlns="">
            <p:pic>
              <p:nvPicPr>
                <p:cNvPr id="10" name="Ink 9">
                  <a:extLst>
                    <a:ext uri="{FF2B5EF4-FFF2-40B4-BE49-F238E27FC236}">
                      <a16:creationId xmlns:a16="http://schemas.microsoft.com/office/drawing/2014/main" id="{51B4B056-65B4-EC7C-39C6-DD93AE7F2712}"/>
                    </a:ext>
                  </a:extLst>
                </p:cNvPr>
                <p:cNvPicPr/>
                <p:nvPr/>
              </p:nvPicPr>
              <p:blipFill>
                <a:blip r:embed="rId53"/>
                <a:stretch>
                  <a:fillRect/>
                </a:stretch>
              </p:blipFill>
              <p:spPr>
                <a:xfrm>
                  <a:off x="1166422" y="4074013"/>
                  <a:ext cx="1144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 name="Ink 10">
                  <a:extLst>
                    <a:ext uri="{FF2B5EF4-FFF2-40B4-BE49-F238E27FC236}">
                      <a16:creationId xmlns:a16="http://schemas.microsoft.com/office/drawing/2014/main" id="{0695D536-B3AF-0AF5-48F7-99FC3377CBDC}"/>
                    </a:ext>
                  </a:extLst>
                </p14:cNvPr>
                <p14:cNvContentPartPr/>
                <p14:nvPr/>
              </p14:nvContentPartPr>
              <p14:xfrm>
                <a:off x="1206022" y="4236733"/>
                <a:ext cx="183240" cy="42840"/>
              </p14:xfrm>
            </p:contentPart>
          </mc:Choice>
          <mc:Fallback xmlns="">
            <p:pic>
              <p:nvPicPr>
                <p:cNvPr id="11" name="Ink 10">
                  <a:extLst>
                    <a:ext uri="{FF2B5EF4-FFF2-40B4-BE49-F238E27FC236}">
                      <a16:creationId xmlns:a16="http://schemas.microsoft.com/office/drawing/2014/main" id="{0695D536-B3AF-0AF5-48F7-99FC3377CBDC}"/>
                    </a:ext>
                  </a:extLst>
                </p:cNvPr>
                <p:cNvPicPr/>
                <p:nvPr/>
              </p:nvPicPr>
              <p:blipFill>
                <a:blip r:embed="rId55"/>
                <a:stretch>
                  <a:fillRect/>
                </a:stretch>
              </p:blipFill>
              <p:spPr>
                <a:xfrm>
                  <a:off x="1199902" y="4230613"/>
                  <a:ext cx="1954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 name="Ink 11">
                  <a:extLst>
                    <a:ext uri="{FF2B5EF4-FFF2-40B4-BE49-F238E27FC236}">
                      <a16:creationId xmlns:a16="http://schemas.microsoft.com/office/drawing/2014/main" id="{3BFA6FEB-3CD7-0B58-1A08-FF29E4A24656}"/>
                    </a:ext>
                  </a:extLst>
                </p14:cNvPr>
                <p14:cNvContentPartPr/>
                <p14:nvPr/>
              </p14:nvContentPartPr>
              <p14:xfrm>
                <a:off x="1350022" y="4206853"/>
                <a:ext cx="232200" cy="129600"/>
              </p14:xfrm>
            </p:contentPart>
          </mc:Choice>
          <mc:Fallback xmlns="">
            <p:pic>
              <p:nvPicPr>
                <p:cNvPr id="12" name="Ink 11">
                  <a:extLst>
                    <a:ext uri="{FF2B5EF4-FFF2-40B4-BE49-F238E27FC236}">
                      <a16:creationId xmlns:a16="http://schemas.microsoft.com/office/drawing/2014/main" id="{3BFA6FEB-3CD7-0B58-1A08-FF29E4A24656}"/>
                    </a:ext>
                  </a:extLst>
                </p:cNvPr>
                <p:cNvPicPr/>
                <p:nvPr/>
              </p:nvPicPr>
              <p:blipFill>
                <a:blip r:embed="rId57"/>
                <a:stretch>
                  <a:fillRect/>
                </a:stretch>
              </p:blipFill>
              <p:spPr>
                <a:xfrm>
                  <a:off x="1343902" y="4200733"/>
                  <a:ext cx="2444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 name="Ink 12">
                  <a:extLst>
                    <a:ext uri="{FF2B5EF4-FFF2-40B4-BE49-F238E27FC236}">
                      <a16:creationId xmlns:a16="http://schemas.microsoft.com/office/drawing/2014/main" id="{DB976DC0-4DBB-FE7B-97F9-0E22A2560B4B}"/>
                    </a:ext>
                  </a:extLst>
                </p14:cNvPr>
                <p14:cNvContentPartPr/>
                <p14:nvPr/>
              </p14:nvContentPartPr>
              <p14:xfrm>
                <a:off x="1581862" y="4208293"/>
                <a:ext cx="95760" cy="140040"/>
              </p14:xfrm>
            </p:contentPart>
          </mc:Choice>
          <mc:Fallback xmlns="">
            <p:pic>
              <p:nvPicPr>
                <p:cNvPr id="13" name="Ink 12">
                  <a:extLst>
                    <a:ext uri="{FF2B5EF4-FFF2-40B4-BE49-F238E27FC236}">
                      <a16:creationId xmlns:a16="http://schemas.microsoft.com/office/drawing/2014/main" id="{DB976DC0-4DBB-FE7B-97F9-0E22A2560B4B}"/>
                    </a:ext>
                  </a:extLst>
                </p:cNvPr>
                <p:cNvPicPr/>
                <p:nvPr/>
              </p:nvPicPr>
              <p:blipFill>
                <a:blip r:embed="rId59"/>
                <a:stretch>
                  <a:fillRect/>
                </a:stretch>
              </p:blipFill>
              <p:spPr>
                <a:xfrm>
                  <a:off x="1575742" y="4202173"/>
                  <a:ext cx="108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 name="Ink 13">
                  <a:extLst>
                    <a:ext uri="{FF2B5EF4-FFF2-40B4-BE49-F238E27FC236}">
                      <a16:creationId xmlns:a16="http://schemas.microsoft.com/office/drawing/2014/main" id="{6C8A3BF3-046A-C6E0-4998-FCD123DD808A}"/>
                    </a:ext>
                  </a:extLst>
                </p14:cNvPr>
                <p14:cNvContentPartPr/>
                <p14:nvPr/>
              </p14:nvContentPartPr>
              <p14:xfrm>
                <a:off x="1601302" y="3981493"/>
                <a:ext cx="17280" cy="6840"/>
              </p14:xfrm>
            </p:contentPart>
          </mc:Choice>
          <mc:Fallback xmlns="">
            <p:pic>
              <p:nvPicPr>
                <p:cNvPr id="14" name="Ink 13">
                  <a:extLst>
                    <a:ext uri="{FF2B5EF4-FFF2-40B4-BE49-F238E27FC236}">
                      <a16:creationId xmlns:a16="http://schemas.microsoft.com/office/drawing/2014/main" id="{6C8A3BF3-046A-C6E0-4998-FCD123DD808A}"/>
                    </a:ext>
                  </a:extLst>
                </p:cNvPr>
                <p:cNvPicPr/>
                <p:nvPr/>
              </p:nvPicPr>
              <p:blipFill>
                <a:blip r:embed="rId61"/>
                <a:stretch>
                  <a:fillRect/>
                </a:stretch>
              </p:blipFill>
              <p:spPr>
                <a:xfrm>
                  <a:off x="1595182" y="3975373"/>
                  <a:ext cx="295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5" name="Ink 14">
                  <a:extLst>
                    <a:ext uri="{FF2B5EF4-FFF2-40B4-BE49-F238E27FC236}">
                      <a16:creationId xmlns:a16="http://schemas.microsoft.com/office/drawing/2014/main" id="{BA92E9CD-2800-2032-35B9-A1A83B8D55E2}"/>
                    </a:ext>
                  </a:extLst>
                </p14:cNvPr>
                <p14:cNvContentPartPr/>
                <p14:nvPr/>
              </p14:nvContentPartPr>
              <p14:xfrm>
                <a:off x="1691302" y="4078333"/>
                <a:ext cx="242280" cy="276480"/>
              </p14:xfrm>
            </p:contentPart>
          </mc:Choice>
          <mc:Fallback xmlns="">
            <p:pic>
              <p:nvPicPr>
                <p:cNvPr id="15" name="Ink 14">
                  <a:extLst>
                    <a:ext uri="{FF2B5EF4-FFF2-40B4-BE49-F238E27FC236}">
                      <a16:creationId xmlns:a16="http://schemas.microsoft.com/office/drawing/2014/main" id="{BA92E9CD-2800-2032-35B9-A1A83B8D55E2}"/>
                    </a:ext>
                  </a:extLst>
                </p:cNvPr>
                <p:cNvPicPr/>
                <p:nvPr/>
              </p:nvPicPr>
              <p:blipFill>
                <a:blip r:embed="rId63"/>
                <a:stretch>
                  <a:fillRect/>
                </a:stretch>
              </p:blipFill>
              <p:spPr>
                <a:xfrm>
                  <a:off x="1685182" y="4072213"/>
                  <a:ext cx="2545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0" name="Ink 19">
                  <a:extLst>
                    <a:ext uri="{FF2B5EF4-FFF2-40B4-BE49-F238E27FC236}">
                      <a16:creationId xmlns:a16="http://schemas.microsoft.com/office/drawing/2014/main" id="{29AC8F89-F761-0250-0F31-13077952CCB7}"/>
                    </a:ext>
                  </a:extLst>
                </p14:cNvPr>
                <p14:cNvContentPartPr/>
                <p14:nvPr/>
              </p14:nvContentPartPr>
              <p14:xfrm>
                <a:off x="2255062" y="4151773"/>
                <a:ext cx="242640" cy="173880"/>
              </p14:xfrm>
            </p:contentPart>
          </mc:Choice>
          <mc:Fallback xmlns="">
            <p:pic>
              <p:nvPicPr>
                <p:cNvPr id="20" name="Ink 19">
                  <a:extLst>
                    <a:ext uri="{FF2B5EF4-FFF2-40B4-BE49-F238E27FC236}">
                      <a16:creationId xmlns:a16="http://schemas.microsoft.com/office/drawing/2014/main" id="{29AC8F89-F761-0250-0F31-13077952CCB7}"/>
                    </a:ext>
                  </a:extLst>
                </p:cNvPr>
                <p:cNvPicPr/>
                <p:nvPr/>
              </p:nvPicPr>
              <p:blipFill>
                <a:blip r:embed="rId65"/>
                <a:stretch>
                  <a:fillRect/>
                </a:stretch>
              </p:blipFill>
              <p:spPr>
                <a:xfrm>
                  <a:off x="2248942" y="4145653"/>
                  <a:ext cx="25488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1" name="Ink 20">
                  <a:extLst>
                    <a:ext uri="{FF2B5EF4-FFF2-40B4-BE49-F238E27FC236}">
                      <a16:creationId xmlns:a16="http://schemas.microsoft.com/office/drawing/2014/main" id="{CB2E9641-4DA8-61D1-DABE-BA00B9FB13C6}"/>
                    </a:ext>
                  </a:extLst>
                </p14:cNvPr>
                <p14:cNvContentPartPr/>
                <p14:nvPr/>
              </p14:nvContentPartPr>
              <p14:xfrm>
                <a:off x="2550262" y="4182733"/>
                <a:ext cx="181440" cy="132480"/>
              </p14:xfrm>
            </p:contentPart>
          </mc:Choice>
          <mc:Fallback xmlns="">
            <p:pic>
              <p:nvPicPr>
                <p:cNvPr id="21" name="Ink 20">
                  <a:extLst>
                    <a:ext uri="{FF2B5EF4-FFF2-40B4-BE49-F238E27FC236}">
                      <a16:creationId xmlns:a16="http://schemas.microsoft.com/office/drawing/2014/main" id="{CB2E9641-4DA8-61D1-DABE-BA00B9FB13C6}"/>
                    </a:ext>
                  </a:extLst>
                </p:cNvPr>
                <p:cNvPicPr/>
                <p:nvPr/>
              </p:nvPicPr>
              <p:blipFill>
                <a:blip r:embed="rId67"/>
                <a:stretch>
                  <a:fillRect/>
                </a:stretch>
              </p:blipFill>
              <p:spPr>
                <a:xfrm>
                  <a:off x="2544142" y="4176613"/>
                  <a:ext cx="1936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2" name="Ink 21">
                  <a:extLst>
                    <a:ext uri="{FF2B5EF4-FFF2-40B4-BE49-F238E27FC236}">
                      <a16:creationId xmlns:a16="http://schemas.microsoft.com/office/drawing/2014/main" id="{3E45AA84-60E4-B1F8-1F7B-99234BAB385C}"/>
                    </a:ext>
                  </a:extLst>
                </p14:cNvPr>
                <p14:cNvContentPartPr/>
                <p14:nvPr/>
              </p14:nvContentPartPr>
              <p14:xfrm>
                <a:off x="2728822" y="4160053"/>
                <a:ext cx="133200" cy="285840"/>
              </p14:xfrm>
            </p:contentPart>
          </mc:Choice>
          <mc:Fallback xmlns="">
            <p:pic>
              <p:nvPicPr>
                <p:cNvPr id="22" name="Ink 21">
                  <a:extLst>
                    <a:ext uri="{FF2B5EF4-FFF2-40B4-BE49-F238E27FC236}">
                      <a16:creationId xmlns:a16="http://schemas.microsoft.com/office/drawing/2014/main" id="{3E45AA84-60E4-B1F8-1F7B-99234BAB385C}"/>
                    </a:ext>
                  </a:extLst>
                </p:cNvPr>
                <p:cNvPicPr/>
                <p:nvPr/>
              </p:nvPicPr>
              <p:blipFill>
                <a:blip r:embed="rId69"/>
                <a:stretch>
                  <a:fillRect/>
                </a:stretch>
              </p:blipFill>
              <p:spPr>
                <a:xfrm>
                  <a:off x="2722702" y="4153933"/>
                  <a:ext cx="1454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3" name="Ink 22">
                  <a:extLst>
                    <a:ext uri="{FF2B5EF4-FFF2-40B4-BE49-F238E27FC236}">
                      <a16:creationId xmlns:a16="http://schemas.microsoft.com/office/drawing/2014/main" id="{D3548546-6B33-9056-2C14-F714CED6D314}"/>
                    </a:ext>
                  </a:extLst>
                </p14:cNvPr>
                <p14:cNvContentPartPr/>
                <p14:nvPr/>
              </p14:nvContentPartPr>
              <p14:xfrm>
                <a:off x="2914222" y="4153213"/>
                <a:ext cx="827640" cy="188280"/>
              </p14:xfrm>
            </p:contentPart>
          </mc:Choice>
          <mc:Fallback xmlns="">
            <p:pic>
              <p:nvPicPr>
                <p:cNvPr id="23" name="Ink 22">
                  <a:extLst>
                    <a:ext uri="{FF2B5EF4-FFF2-40B4-BE49-F238E27FC236}">
                      <a16:creationId xmlns:a16="http://schemas.microsoft.com/office/drawing/2014/main" id="{D3548546-6B33-9056-2C14-F714CED6D314}"/>
                    </a:ext>
                  </a:extLst>
                </p:cNvPr>
                <p:cNvPicPr/>
                <p:nvPr/>
              </p:nvPicPr>
              <p:blipFill>
                <a:blip r:embed="rId71"/>
                <a:stretch>
                  <a:fillRect/>
                </a:stretch>
              </p:blipFill>
              <p:spPr>
                <a:xfrm>
                  <a:off x="2908102" y="4147093"/>
                  <a:ext cx="8398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4" name="Ink 23">
                  <a:extLst>
                    <a:ext uri="{FF2B5EF4-FFF2-40B4-BE49-F238E27FC236}">
                      <a16:creationId xmlns:a16="http://schemas.microsoft.com/office/drawing/2014/main" id="{FC537EF1-98EA-6B9A-8F9A-ADA536589182}"/>
                    </a:ext>
                  </a:extLst>
                </p14:cNvPr>
                <p14:cNvContentPartPr/>
                <p14:nvPr/>
              </p14:nvContentPartPr>
              <p14:xfrm>
                <a:off x="3670582" y="4153933"/>
                <a:ext cx="525240" cy="157320"/>
              </p14:xfrm>
            </p:contentPart>
          </mc:Choice>
          <mc:Fallback xmlns="">
            <p:pic>
              <p:nvPicPr>
                <p:cNvPr id="24" name="Ink 23">
                  <a:extLst>
                    <a:ext uri="{FF2B5EF4-FFF2-40B4-BE49-F238E27FC236}">
                      <a16:creationId xmlns:a16="http://schemas.microsoft.com/office/drawing/2014/main" id="{FC537EF1-98EA-6B9A-8F9A-ADA536589182}"/>
                    </a:ext>
                  </a:extLst>
                </p:cNvPr>
                <p:cNvPicPr/>
                <p:nvPr/>
              </p:nvPicPr>
              <p:blipFill>
                <a:blip r:embed="rId73"/>
                <a:stretch>
                  <a:fillRect/>
                </a:stretch>
              </p:blipFill>
              <p:spPr>
                <a:xfrm>
                  <a:off x="3664462" y="4147813"/>
                  <a:ext cx="537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5" name="Ink 24">
                  <a:extLst>
                    <a:ext uri="{FF2B5EF4-FFF2-40B4-BE49-F238E27FC236}">
                      <a16:creationId xmlns:a16="http://schemas.microsoft.com/office/drawing/2014/main" id="{7BEF9B5C-69C0-BEC6-CE67-9582B3E99D60}"/>
                    </a:ext>
                  </a:extLst>
                </p14:cNvPr>
                <p14:cNvContentPartPr/>
                <p14:nvPr/>
              </p14:nvContentPartPr>
              <p14:xfrm>
                <a:off x="4266382" y="3974653"/>
                <a:ext cx="59040" cy="300600"/>
              </p14:xfrm>
            </p:contentPart>
          </mc:Choice>
          <mc:Fallback xmlns="">
            <p:pic>
              <p:nvPicPr>
                <p:cNvPr id="25" name="Ink 24">
                  <a:extLst>
                    <a:ext uri="{FF2B5EF4-FFF2-40B4-BE49-F238E27FC236}">
                      <a16:creationId xmlns:a16="http://schemas.microsoft.com/office/drawing/2014/main" id="{7BEF9B5C-69C0-BEC6-CE67-9582B3E99D60}"/>
                    </a:ext>
                  </a:extLst>
                </p:cNvPr>
                <p:cNvPicPr/>
                <p:nvPr/>
              </p:nvPicPr>
              <p:blipFill>
                <a:blip r:embed="rId75"/>
                <a:stretch>
                  <a:fillRect/>
                </a:stretch>
              </p:blipFill>
              <p:spPr>
                <a:xfrm>
                  <a:off x="4260262" y="3968533"/>
                  <a:ext cx="712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6" name="Ink 25">
                  <a:extLst>
                    <a:ext uri="{FF2B5EF4-FFF2-40B4-BE49-F238E27FC236}">
                      <a16:creationId xmlns:a16="http://schemas.microsoft.com/office/drawing/2014/main" id="{E482EBD6-84D4-3792-A4EC-28AB386E18B1}"/>
                    </a:ext>
                  </a:extLst>
                </p14:cNvPr>
                <p14:cNvContentPartPr/>
                <p14:nvPr/>
              </p14:nvContentPartPr>
              <p14:xfrm>
                <a:off x="4202662" y="4141333"/>
                <a:ext cx="254160" cy="20880"/>
              </p14:xfrm>
            </p:contentPart>
          </mc:Choice>
          <mc:Fallback xmlns="">
            <p:pic>
              <p:nvPicPr>
                <p:cNvPr id="26" name="Ink 25">
                  <a:extLst>
                    <a:ext uri="{FF2B5EF4-FFF2-40B4-BE49-F238E27FC236}">
                      <a16:creationId xmlns:a16="http://schemas.microsoft.com/office/drawing/2014/main" id="{E482EBD6-84D4-3792-A4EC-28AB386E18B1}"/>
                    </a:ext>
                  </a:extLst>
                </p:cNvPr>
                <p:cNvPicPr/>
                <p:nvPr/>
              </p:nvPicPr>
              <p:blipFill>
                <a:blip r:embed="rId77"/>
                <a:stretch>
                  <a:fillRect/>
                </a:stretch>
              </p:blipFill>
              <p:spPr>
                <a:xfrm>
                  <a:off x="4196542" y="4135213"/>
                  <a:ext cx="266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7" name="Ink 26">
                  <a:extLst>
                    <a:ext uri="{FF2B5EF4-FFF2-40B4-BE49-F238E27FC236}">
                      <a16:creationId xmlns:a16="http://schemas.microsoft.com/office/drawing/2014/main" id="{DC93E39F-5BDE-AA64-9B4B-E1FE25B83E88}"/>
                    </a:ext>
                  </a:extLst>
                </p14:cNvPr>
                <p14:cNvContentPartPr/>
                <p14:nvPr/>
              </p14:nvContentPartPr>
              <p14:xfrm>
                <a:off x="4480942" y="4103173"/>
                <a:ext cx="176040" cy="171000"/>
              </p14:xfrm>
            </p:contentPart>
          </mc:Choice>
          <mc:Fallback xmlns="">
            <p:pic>
              <p:nvPicPr>
                <p:cNvPr id="27" name="Ink 26">
                  <a:extLst>
                    <a:ext uri="{FF2B5EF4-FFF2-40B4-BE49-F238E27FC236}">
                      <a16:creationId xmlns:a16="http://schemas.microsoft.com/office/drawing/2014/main" id="{DC93E39F-5BDE-AA64-9B4B-E1FE25B83E88}"/>
                    </a:ext>
                  </a:extLst>
                </p:cNvPr>
                <p:cNvPicPr/>
                <p:nvPr/>
              </p:nvPicPr>
              <p:blipFill>
                <a:blip r:embed="rId79"/>
                <a:stretch>
                  <a:fillRect/>
                </a:stretch>
              </p:blipFill>
              <p:spPr>
                <a:xfrm>
                  <a:off x="4474822" y="4097053"/>
                  <a:ext cx="1882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8" name="Ink 27">
                  <a:extLst>
                    <a:ext uri="{FF2B5EF4-FFF2-40B4-BE49-F238E27FC236}">
                      <a16:creationId xmlns:a16="http://schemas.microsoft.com/office/drawing/2014/main" id="{132C8E9B-2B21-D3C2-AACE-CE45DA1C7297}"/>
                    </a:ext>
                  </a:extLst>
                </p14:cNvPr>
                <p14:cNvContentPartPr/>
                <p14:nvPr/>
              </p14:nvContentPartPr>
              <p14:xfrm>
                <a:off x="4605142" y="4128373"/>
                <a:ext cx="134640" cy="124200"/>
              </p14:xfrm>
            </p:contentPart>
          </mc:Choice>
          <mc:Fallback xmlns="">
            <p:pic>
              <p:nvPicPr>
                <p:cNvPr id="28" name="Ink 27">
                  <a:extLst>
                    <a:ext uri="{FF2B5EF4-FFF2-40B4-BE49-F238E27FC236}">
                      <a16:creationId xmlns:a16="http://schemas.microsoft.com/office/drawing/2014/main" id="{132C8E9B-2B21-D3C2-AACE-CE45DA1C7297}"/>
                    </a:ext>
                  </a:extLst>
                </p:cNvPr>
                <p:cNvPicPr/>
                <p:nvPr/>
              </p:nvPicPr>
              <p:blipFill>
                <a:blip r:embed="rId81"/>
                <a:stretch>
                  <a:fillRect/>
                </a:stretch>
              </p:blipFill>
              <p:spPr>
                <a:xfrm>
                  <a:off x="4599022" y="4122253"/>
                  <a:ext cx="1468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9" name="Ink 28">
                  <a:extLst>
                    <a:ext uri="{FF2B5EF4-FFF2-40B4-BE49-F238E27FC236}">
                      <a16:creationId xmlns:a16="http://schemas.microsoft.com/office/drawing/2014/main" id="{FB63D058-8A15-7898-2AAB-01648153A83A}"/>
                    </a:ext>
                  </a:extLst>
                </p14:cNvPr>
                <p14:cNvContentPartPr/>
                <p14:nvPr/>
              </p14:nvContentPartPr>
              <p14:xfrm>
                <a:off x="4734742" y="4188853"/>
                <a:ext cx="360" cy="360"/>
              </p14:xfrm>
            </p:contentPart>
          </mc:Choice>
          <mc:Fallback xmlns="">
            <p:pic>
              <p:nvPicPr>
                <p:cNvPr id="29" name="Ink 28">
                  <a:extLst>
                    <a:ext uri="{FF2B5EF4-FFF2-40B4-BE49-F238E27FC236}">
                      <a16:creationId xmlns:a16="http://schemas.microsoft.com/office/drawing/2014/main" id="{FB63D058-8A15-7898-2AAB-01648153A83A}"/>
                    </a:ext>
                  </a:extLst>
                </p:cNvPr>
                <p:cNvPicPr/>
                <p:nvPr/>
              </p:nvPicPr>
              <p:blipFill>
                <a:blip r:embed="rId83"/>
                <a:stretch>
                  <a:fillRect/>
                </a:stretch>
              </p:blipFill>
              <p:spPr>
                <a:xfrm>
                  <a:off x="4728622" y="4182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0" name="Ink 29">
                  <a:extLst>
                    <a:ext uri="{FF2B5EF4-FFF2-40B4-BE49-F238E27FC236}">
                      <a16:creationId xmlns:a16="http://schemas.microsoft.com/office/drawing/2014/main" id="{F6086AE4-4AE4-4DC0-E9B3-1C0C9F8B4E52}"/>
                    </a:ext>
                  </a:extLst>
                </p14:cNvPr>
                <p14:cNvContentPartPr/>
                <p14:nvPr/>
              </p14:nvContentPartPr>
              <p14:xfrm>
                <a:off x="4734742" y="4090213"/>
                <a:ext cx="306720" cy="160920"/>
              </p14:xfrm>
            </p:contentPart>
          </mc:Choice>
          <mc:Fallback xmlns="">
            <p:pic>
              <p:nvPicPr>
                <p:cNvPr id="30" name="Ink 29">
                  <a:extLst>
                    <a:ext uri="{FF2B5EF4-FFF2-40B4-BE49-F238E27FC236}">
                      <a16:creationId xmlns:a16="http://schemas.microsoft.com/office/drawing/2014/main" id="{F6086AE4-4AE4-4DC0-E9B3-1C0C9F8B4E52}"/>
                    </a:ext>
                  </a:extLst>
                </p:cNvPr>
                <p:cNvPicPr/>
                <p:nvPr/>
              </p:nvPicPr>
              <p:blipFill>
                <a:blip r:embed="rId85"/>
                <a:stretch>
                  <a:fillRect/>
                </a:stretch>
              </p:blipFill>
              <p:spPr>
                <a:xfrm>
                  <a:off x="4728622" y="4084093"/>
                  <a:ext cx="3189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1" name="Ink 30">
                  <a:extLst>
                    <a:ext uri="{FF2B5EF4-FFF2-40B4-BE49-F238E27FC236}">
                      <a16:creationId xmlns:a16="http://schemas.microsoft.com/office/drawing/2014/main" id="{781DF9F5-9C85-3BE0-AD51-D9EFBCBA7E7A}"/>
                    </a:ext>
                  </a:extLst>
                </p14:cNvPr>
                <p14:cNvContentPartPr/>
                <p14:nvPr/>
              </p14:nvContentPartPr>
              <p14:xfrm>
                <a:off x="4490662" y="3929653"/>
                <a:ext cx="178560" cy="7920"/>
              </p14:xfrm>
            </p:contentPart>
          </mc:Choice>
          <mc:Fallback xmlns="">
            <p:pic>
              <p:nvPicPr>
                <p:cNvPr id="31" name="Ink 30">
                  <a:extLst>
                    <a:ext uri="{FF2B5EF4-FFF2-40B4-BE49-F238E27FC236}">
                      <a16:creationId xmlns:a16="http://schemas.microsoft.com/office/drawing/2014/main" id="{781DF9F5-9C85-3BE0-AD51-D9EFBCBA7E7A}"/>
                    </a:ext>
                  </a:extLst>
                </p:cNvPr>
                <p:cNvPicPr/>
                <p:nvPr/>
              </p:nvPicPr>
              <p:blipFill>
                <a:blip r:embed="rId87"/>
                <a:stretch>
                  <a:fillRect/>
                </a:stretch>
              </p:blipFill>
              <p:spPr>
                <a:xfrm>
                  <a:off x="4484542" y="3923533"/>
                  <a:ext cx="1908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2" name="Ink 31">
                  <a:extLst>
                    <a:ext uri="{FF2B5EF4-FFF2-40B4-BE49-F238E27FC236}">
                      <a16:creationId xmlns:a16="http://schemas.microsoft.com/office/drawing/2014/main" id="{E36BA5A3-CF4D-FBCB-64F5-AE142FE94E30}"/>
                    </a:ext>
                  </a:extLst>
                </p14:cNvPr>
                <p14:cNvContentPartPr/>
                <p14:nvPr/>
              </p14:nvContentPartPr>
              <p14:xfrm>
                <a:off x="5113102" y="4069693"/>
                <a:ext cx="163800" cy="151200"/>
              </p14:xfrm>
            </p:contentPart>
          </mc:Choice>
          <mc:Fallback xmlns="">
            <p:pic>
              <p:nvPicPr>
                <p:cNvPr id="32" name="Ink 31">
                  <a:extLst>
                    <a:ext uri="{FF2B5EF4-FFF2-40B4-BE49-F238E27FC236}">
                      <a16:creationId xmlns:a16="http://schemas.microsoft.com/office/drawing/2014/main" id="{E36BA5A3-CF4D-FBCB-64F5-AE142FE94E30}"/>
                    </a:ext>
                  </a:extLst>
                </p:cNvPr>
                <p:cNvPicPr/>
                <p:nvPr/>
              </p:nvPicPr>
              <p:blipFill>
                <a:blip r:embed="rId89"/>
                <a:stretch>
                  <a:fillRect/>
                </a:stretch>
              </p:blipFill>
              <p:spPr>
                <a:xfrm>
                  <a:off x="5106982" y="4063573"/>
                  <a:ext cx="176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5" name="Ink 34">
                  <a:extLst>
                    <a:ext uri="{FF2B5EF4-FFF2-40B4-BE49-F238E27FC236}">
                      <a16:creationId xmlns:a16="http://schemas.microsoft.com/office/drawing/2014/main" id="{86A7C419-1A41-6576-01FD-7680DEEA492E}"/>
                    </a:ext>
                  </a:extLst>
                </p14:cNvPr>
                <p14:cNvContentPartPr/>
                <p14:nvPr/>
              </p14:nvContentPartPr>
              <p14:xfrm>
                <a:off x="5979262" y="4079773"/>
                <a:ext cx="349560" cy="152640"/>
              </p14:xfrm>
            </p:contentPart>
          </mc:Choice>
          <mc:Fallback xmlns="">
            <p:pic>
              <p:nvPicPr>
                <p:cNvPr id="35" name="Ink 34">
                  <a:extLst>
                    <a:ext uri="{FF2B5EF4-FFF2-40B4-BE49-F238E27FC236}">
                      <a16:creationId xmlns:a16="http://schemas.microsoft.com/office/drawing/2014/main" id="{86A7C419-1A41-6576-01FD-7680DEEA492E}"/>
                    </a:ext>
                  </a:extLst>
                </p:cNvPr>
                <p:cNvPicPr/>
                <p:nvPr/>
              </p:nvPicPr>
              <p:blipFill>
                <a:blip r:embed="rId91"/>
                <a:stretch>
                  <a:fillRect/>
                </a:stretch>
              </p:blipFill>
              <p:spPr>
                <a:xfrm>
                  <a:off x="5973142" y="4073653"/>
                  <a:ext cx="3618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6" name="Ink 35">
                  <a:extLst>
                    <a:ext uri="{FF2B5EF4-FFF2-40B4-BE49-F238E27FC236}">
                      <a16:creationId xmlns:a16="http://schemas.microsoft.com/office/drawing/2014/main" id="{657A929A-45B6-2861-72B4-EF8040E3AC6F}"/>
                    </a:ext>
                  </a:extLst>
                </p14:cNvPr>
                <p14:cNvContentPartPr/>
                <p14:nvPr/>
              </p14:nvContentPartPr>
              <p14:xfrm>
                <a:off x="6463822" y="4075813"/>
                <a:ext cx="95400" cy="127800"/>
              </p14:xfrm>
            </p:contentPart>
          </mc:Choice>
          <mc:Fallback xmlns="">
            <p:pic>
              <p:nvPicPr>
                <p:cNvPr id="36" name="Ink 35">
                  <a:extLst>
                    <a:ext uri="{FF2B5EF4-FFF2-40B4-BE49-F238E27FC236}">
                      <a16:creationId xmlns:a16="http://schemas.microsoft.com/office/drawing/2014/main" id="{657A929A-45B6-2861-72B4-EF8040E3AC6F}"/>
                    </a:ext>
                  </a:extLst>
                </p:cNvPr>
                <p:cNvPicPr/>
                <p:nvPr/>
              </p:nvPicPr>
              <p:blipFill>
                <a:blip r:embed="rId93"/>
                <a:stretch>
                  <a:fillRect/>
                </a:stretch>
              </p:blipFill>
              <p:spPr>
                <a:xfrm>
                  <a:off x="6457702" y="4069693"/>
                  <a:ext cx="107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7" name="Ink 36">
                  <a:extLst>
                    <a:ext uri="{FF2B5EF4-FFF2-40B4-BE49-F238E27FC236}">
                      <a16:creationId xmlns:a16="http://schemas.microsoft.com/office/drawing/2014/main" id="{A59D11F6-3AC3-9398-153E-031BB46C6B18}"/>
                    </a:ext>
                  </a:extLst>
                </p14:cNvPr>
                <p14:cNvContentPartPr/>
                <p14:nvPr/>
              </p14:nvContentPartPr>
              <p14:xfrm>
                <a:off x="6621142" y="3915973"/>
                <a:ext cx="618480" cy="295200"/>
              </p14:xfrm>
            </p:contentPart>
          </mc:Choice>
          <mc:Fallback xmlns="">
            <p:pic>
              <p:nvPicPr>
                <p:cNvPr id="37" name="Ink 36">
                  <a:extLst>
                    <a:ext uri="{FF2B5EF4-FFF2-40B4-BE49-F238E27FC236}">
                      <a16:creationId xmlns:a16="http://schemas.microsoft.com/office/drawing/2014/main" id="{A59D11F6-3AC3-9398-153E-031BB46C6B18}"/>
                    </a:ext>
                  </a:extLst>
                </p:cNvPr>
                <p:cNvPicPr/>
                <p:nvPr/>
              </p:nvPicPr>
              <p:blipFill>
                <a:blip r:embed="rId95"/>
                <a:stretch>
                  <a:fillRect/>
                </a:stretch>
              </p:blipFill>
              <p:spPr>
                <a:xfrm>
                  <a:off x="6615022" y="3909853"/>
                  <a:ext cx="63072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8" name="Ink 37">
                  <a:extLst>
                    <a:ext uri="{FF2B5EF4-FFF2-40B4-BE49-F238E27FC236}">
                      <a16:creationId xmlns:a16="http://schemas.microsoft.com/office/drawing/2014/main" id="{FDA040C6-FC44-3667-0E96-293C5D5DE827}"/>
                    </a:ext>
                  </a:extLst>
                </p14:cNvPr>
                <p14:cNvContentPartPr/>
                <p14:nvPr/>
              </p14:nvContentPartPr>
              <p14:xfrm>
                <a:off x="7106782" y="4059253"/>
                <a:ext cx="227160" cy="19440"/>
              </p14:xfrm>
            </p:contentPart>
          </mc:Choice>
          <mc:Fallback xmlns="">
            <p:pic>
              <p:nvPicPr>
                <p:cNvPr id="38" name="Ink 37">
                  <a:extLst>
                    <a:ext uri="{FF2B5EF4-FFF2-40B4-BE49-F238E27FC236}">
                      <a16:creationId xmlns:a16="http://schemas.microsoft.com/office/drawing/2014/main" id="{FDA040C6-FC44-3667-0E96-293C5D5DE827}"/>
                    </a:ext>
                  </a:extLst>
                </p:cNvPr>
                <p:cNvPicPr/>
                <p:nvPr/>
              </p:nvPicPr>
              <p:blipFill>
                <a:blip r:embed="rId97"/>
                <a:stretch>
                  <a:fillRect/>
                </a:stretch>
              </p:blipFill>
              <p:spPr>
                <a:xfrm>
                  <a:off x="7100662" y="4053133"/>
                  <a:ext cx="239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9" name="Ink 38">
                  <a:extLst>
                    <a:ext uri="{FF2B5EF4-FFF2-40B4-BE49-F238E27FC236}">
                      <a16:creationId xmlns:a16="http://schemas.microsoft.com/office/drawing/2014/main" id="{F16B637A-5F1A-86C1-18A0-D36628FAAACE}"/>
                    </a:ext>
                  </a:extLst>
                </p14:cNvPr>
                <p14:cNvContentPartPr/>
                <p14:nvPr/>
              </p14:nvContentPartPr>
              <p14:xfrm>
                <a:off x="7345462" y="4036213"/>
                <a:ext cx="93960" cy="130680"/>
              </p14:xfrm>
            </p:contentPart>
          </mc:Choice>
          <mc:Fallback xmlns="">
            <p:pic>
              <p:nvPicPr>
                <p:cNvPr id="39" name="Ink 38">
                  <a:extLst>
                    <a:ext uri="{FF2B5EF4-FFF2-40B4-BE49-F238E27FC236}">
                      <a16:creationId xmlns:a16="http://schemas.microsoft.com/office/drawing/2014/main" id="{F16B637A-5F1A-86C1-18A0-D36628FAAACE}"/>
                    </a:ext>
                  </a:extLst>
                </p:cNvPr>
                <p:cNvPicPr/>
                <p:nvPr/>
              </p:nvPicPr>
              <p:blipFill>
                <a:blip r:embed="rId99"/>
                <a:stretch>
                  <a:fillRect/>
                </a:stretch>
              </p:blipFill>
              <p:spPr>
                <a:xfrm>
                  <a:off x="7339342" y="4030093"/>
                  <a:ext cx="1062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40" name="Ink 39">
                  <a:extLst>
                    <a:ext uri="{FF2B5EF4-FFF2-40B4-BE49-F238E27FC236}">
                      <a16:creationId xmlns:a16="http://schemas.microsoft.com/office/drawing/2014/main" id="{A4B67117-BB89-E096-F7F0-D6CF7A6F5CBD}"/>
                    </a:ext>
                  </a:extLst>
                </p14:cNvPr>
                <p14:cNvContentPartPr/>
                <p14:nvPr/>
              </p14:nvContentPartPr>
              <p14:xfrm>
                <a:off x="7387582" y="4077253"/>
                <a:ext cx="360" cy="360"/>
              </p14:xfrm>
            </p:contentPart>
          </mc:Choice>
          <mc:Fallback xmlns="">
            <p:pic>
              <p:nvPicPr>
                <p:cNvPr id="40" name="Ink 39">
                  <a:extLst>
                    <a:ext uri="{FF2B5EF4-FFF2-40B4-BE49-F238E27FC236}">
                      <a16:creationId xmlns:a16="http://schemas.microsoft.com/office/drawing/2014/main" id="{A4B67117-BB89-E096-F7F0-D6CF7A6F5CBD}"/>
                    </a:ext>
                  </a:extLst>
                </p:cNvPr>
                <p:cNvPicPr/>
                <p:nvPr/>
              </p:nvPicPr>
              <p:blipFill>
                <a:blip r:embed="rId83"/>
                <a:stretch>
                  <a:fillRect/>
                </a:stretch>
              </p:blipFill>
              <p:spPr>
                <a:xfrm>
                  <a:off x="7381462" y="40711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41" name="Ink 40">
                  <a:extLst>
                    <a:ext uri="{FF2B5EF4-FFF2-40B4-BE49-F238E27FC236}">
                      <a16:creationId xmlns:a16="http://schemas.microsoft.com/office/drawing/2014/main" id="{A7C49563-C619-6DD4-CFF1-BC07726758ED}"/>
                    </a:ext>
                  </a:extLst>
                </p14:cNvPr>
                <p14:cNvContentPartPr/>
                <p14:nvPr/>
              </p14:nvContentPartPr>
              <p14:xfrm>
                <a:off x="7387582" y="4021453"/>
                <a:ext cx="393120" cy="173520"/>
              </p14:xfrm>
            </p:contentPart>
          </mc:Choice>
          <mc:Fallback xmlns="">
            <p:pic>
              <p:nvPicPr>
                <p:cNvPr id="41" name="Ink 40">
                  <a:extLst>
                    <a:ext uri="{FF2B5EF4-FFF2-40B4-BE49-F238E27FC236}">
                      <a16:creationId xmlns:a16="http://schemas.microsoft.com/office/drawing/2014/main" id="{A7C49563-C619-6DD4-CFF1-BC07726758ED}"/>
                    </a:ext>
                  </a:extLst>
                </p:cNvPr>
                <p:cNvPicPr/>
                <p:nvPr/>
              </p:nvPicPr>
              <p:blipFill>
                <a:blip r:embed="rId102"/>
                <a:stretch>
                  <a:fillRect/>
                </a:stretch>
              </p:blipFill>
              <p:spPr>
                <a:xfrm>
                  <a:off x="7381462" y="4015333"/>
                  <a:ext cx="4053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3" name="Ink 62">
                  <a:extLst>
                    <a:ext uri="{FF2B5EF4-FFF2-40B4-BE49-F238E27FC236}">
                      <a16:creationId xmlns:a16="http://schemas.microsoft.com/office/drawing/2014/main" id="{4257F4F7-93D3-34FE-EB84-45A57F902D04}"/>
                    </a:ext>
                  </a:extLst>
                </p14:cNvPr>
                <p14:cNvContentPartPr/>
                <p14:nvPr/>
              </p14:nvContentPartPr>
              <p14:xfrm>
                <a:off x="268222" y="4713013"/>
                <a:ext cx="391680" cy="149040"/>
              </p14:xfrm>
            </p:contentPart>
          </mc:Choice>
          <mc:Fallback xmlns="">
            <p:pic>
              <p:nvPicPr>
                <p:cNvPr id="63" name="Ink 62">
                  <a:extLst>
                    <a:ext uri="{FF2B5EF4-FFF2-40B4-BE49-F238E27FC236}">
                      <a16:creationId xmlns:a16="http://schemas.microsoft.com/office/drawing/2014/main" id="{4257F4F7-93D3-34FE-EB84-45A57F902D04}"/>
                    </a:ext>
                  </a:extLst>
                </p:cNvPr>
                <p:cNvPicPr/>
                <p:nvPr/>
              </p:nvPicPr>
              <p:blipFill>
                <a:blip r:embed="rId104"/>
                <a:stretch>
                  <a:fillRect/>
                </a:stretch>
              </p:blipFill>
              <p:spPr>
                <a:xfrm>
                  <a:off x="262102" y="4706893"/>
                  <a:ext cx="403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64" name="Ink 63">
                  <a:extLst>
                    <a:ext uri="{FF2B5EF4-FFF2-40B4-BE49-F238E27FC236}">
                      <a16:creationId xmlns:a16="http://schemas.microsoft.com/office/drawing/2014/main" id="{DE7D80D1-DDF0-F02B-D9E7-F919678F1FFF}"/>
                    </a:ext>
                  </a:extLst>
                </p14:cNvPr>
                <p14:cNvContentPartPr/>
                <p14:nvPr/>
              </p14:nvContentPartPr>
              <p14:xfrm>
                <a:off x="-4298" y="4562533"/>
                <a:ext cx="761760" cy="457200"/>
              </p14:xfrm>
            </p:contentPart>
          </mc:Choice>
          <mc:Fallback xmlns="">
            <p:pic>
              <p:nvPicPr>
                <p:cNvPr id="64" name="Ink 63">
                  <a:extLst>
                    <a:ext uri="{FF2B5EF4-FFF2-40B4-BE49-F238E27FC236}">
                      <a16:creationId xmlns:a16="http://schemas.microsoft.com/office/drawing/2014/main" id="{DE7D80D1-DDF0-F02B-D9E7-F919678F1FFF}"/>
                    </a:ext>
                  </a:extLst>
                </p:cNvPr>
                <p:cNvPicPr/>
                <p:nvPr/>
              </p:nvPicPr>
              <p:blipFill>
                <a:blip r:embed="rId106"/>
                <a:stretch>
                  <a:fillRect/>
                </a:stretch>
              </p:blipFill>
              <p:spPr>
                <a:xfrm>
                  <a:off x="-10418" y="4556413"/>
                  <a:ext cx="77400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66" name="Ink 65">
                  <a:extLst>
                    <a:ext uri="{FF2B5EF4-FFF2-40B4-BE49-F238E27FC236}">
                      <a16:creationId xmlns:a16="http://schemas.microsoft.com/office/drawing/2014/main" id="{1B0A1C0E-6095-54F5-BDE8-9D03BF04C91B}"/>
                    </a:ext>
                  </a:extLst>
                </p14:cNvPr>
                <p14:cNvContentPartPr/>
                <p14:nvPr/>
              </p14:nvContentPartPr>
              <p14:xfrm>
                <a:off x="979222" y="4530493"/>
                <a:ext cx="239400" cy="371880"/>
              </p14:xfrm>
            </p:contentPart>
          </mc:Choice>
          <mc:Fallback xmlns="">
            <p:pic>
              <p:nvPicPr>
                <p:cNvPr id="66" name="Ink 65">
                  <a:extLst>
                    <a:ext uri="{FF2B5EF4-FFF2-40B4-BE49-F238E27FC236}">
                      <a16:creationId xmlns:a16="http://schemas.microsoft.com/office/drawing/2014/main" id="{1B0A1C0E-6095-54F5-BDE8-9D03BF04C91B}"/>
                    </a:ext>
                  </a:extLst>
                </p:cNvPr>
                <p:cNvPicPr/>
                <p:nvPr/>
              </p:nvPicPr>
              <p:blipFill>
                <a:blip r:embed="rId108"/>
                <a:stretch>
                  <a:fillRect/>
                </a:stretch>
              </p:blipFill>
              <p:spPr>
                <a:xfrm>
                  <a:off x="973102" y="4524373"/>
                  <a:ext cx="25164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67" name="Ink 66">
                  <a:extLst>
                    <a:ext uri="{FF2B5EF4-FFF2-40B4-BE49-F238E27FC236}">
                      <a16:creationId xmlns:a16="http://schemas.microsoft.com/office/drawing/2014/main" id="{24A69994-5796-AF08-8CDA-A1EFD9EE0F5F}"/>
                    </a:ext>
                  </a:extLst>
                </p14:cNvPr>
                <p14:cNvContentPartPr/>
                <p14:nvPr/>
              </p14:nvContentPartPr>
              <p14:xfrm>
                <a:off x="905782" y="4763773"/>
                <a:ext cx="295560" cy="18360"/>
              </p14:xfrm>
            </p:contentPart>
          </mc:Choice>
          <mc:Fallback xmlns="">
            <p:pic>
              <p:nvPicPr>
                <p:cNvPr id="67" name="Ink 66">
                  <a:extLst>
                    <a:ext uri="{FF2B5EF4-FFF2-40B4-BE49-F238E27FC236}">
                      <a16:creationId xmlns:a16="http://schemas.microsoft.com/office/drawing/2014/main" id="{24A69994-5796-AF08-8CDA-A1EFD9EE0F5F}"/>
                    </a:ext>
                  </a:extLst>
                </p:cNvPr>
                <p:cNvPicPr/>
                <p:nvPr/>
              </p:nvPicPr>
              <p:blipFill>
                <a:blip r:embed="rId110"/>
                <a:stretch>
                  <a:fillRect/>
                </a:stretch>
              </p:blipFill>
              <p:spPr>
                <a:xfrm>
                  <a:off x="899662" y="4757653"/>
                  <a:ext cx="3078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69" name="Ink 68">
                  <a:extLst>
                    <a:ext uri="{FF2B5EF4-FFF2-40B4-BE49-F238E27FC236}">
                      <a16:creationId xmlns:a16="http://schemas.microsoft.com/office/drawing/2014/main" id="{AABBC635-87D6-A0C7-480E-020356FA9FAC}"/>
                    </a:ext>
                  </a:extLst>
                </p14:cNvPr>
                <p14:cNvContentPartPr/>
                <p14:nvPr/>
              </p14:nvContentPartPr>
              <p14:xfrm>
                <a:off x="1306102" y="4584853"/>
                <a:ext cx="403200" cy="306720"/>
              </p14:xfrm>
            </p:contentPart>
          </mc:Choice>
          <mc:Fallback xmlns="">
            <p:pic>
              <p:nvPicPr>
                <p:cNvPr id="69" name="Ink 68">
                  <a:extLst>
                    <a:ext uri="{FF2B5EF4-FFF2-40B4-BE49-F238E27FC236}">
                      <a16:creationId xmlns:a16="http://schemas.microsoft.com/office/drawing/2014/main" id="{AABBC635-87D6-A0C7-480E-020356FA9FAC}"/>
                    </a:ext>
                  </a:extLst>
                </p:cNvPr>
                <p:cNvPicPr/>
                <p:nvPr/>
              </p:nvPicPr>
              <p:blipFill>
                <a:blip r:embed="rId112"/>
                <a:stretch>
                  <a:fillRect/>
                </a:stretch>
              </p:blipFill>
              <p:spPr>
                <a:xfrm>
                  <a:off x="1299982" y="4578733"/>
                  <a:ext cx="4154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0" name="Ink 69">
                  <a:extLst>
                    <a:ext uri="{FF2B5EF4-FFF2-40B4-BE49-F238E27FC236}">
                      <a16:creationId xmlns:a16="http://schemas.microsoft.com/office/drawing/2014/main" id="{2A172341-37E7-C621-1BBE-5064F2319837}"/>
                    </a:ext>
                  </a:extLst>
                </p14:cNvPr>
                <p14:cNvContentPartPr/>
                <p14:nvPr/>
              </p14:nvContentPartPr>
              <p14:xfrm>
                <a:off x="1657462" y="4701133"/>
                <a:ext cx="166320" cy="158760"/>
              </p14:xfrm>
            </p:contentPart>
          </mc:Choice>
          <mc:Fallback xmlns="">
            <p:pic>
              <p:nvPicPr>
                <p:cNvPr id="70" name="Ink 69">
                  <a:extLst>
                    <a:ext uri="{FF2B5EF4-FFF2-40B4-BE49-F238E27FC236}">
                      <a16:creationId xmlns:a16="http://schemas.microsoft.com/office/drawing/2014/main" id="{2A172341-37E7-C621-1BBE-5064F2319837}"/>
                    </a:ext>
                  </a:extLst>
                </p:cNvPr>
                <p:cNvPicPr/>
                <p:nvPr/>
              </p:nvPicPr>
              <p:blipFill>
                <a:blip r:embed="rId114"/>
                <a:stretch>
                  <a:fillRect/>
                </a:stretch>
              </p:blipFill>
              <p:spPr>
                <a:xfrm>
                  <a:off x="1651342" y="4695013"/>
                  <a:ext cx="1785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1" name="Ink 70">
                  <a:extLst>
                    <a:ext uri="{FF2B5EF4-FFF2-40B4-BE49-F238E27FC236}">
                      <a16:creationId xmlns:a16="http://schemas.microsoft.com/office/drawing/2014/main" id="{A0D928EA-EDC8-CB05-0AF0-C5731047AB9A}"/>
                    </a:ext>
                  </a:extLst>
                </p14:cNvPr>
                <p14:cNvContentPartPr/>
                <p14:nvPr/>
              </p14:nvContentPartPr>
              <p14:xfrm>
                <a:off x="1657462" y="4716253"/>
                <a:ext cx="360" cy="360"/>
              </p14:xfrm>
            </p:contentPart>
          </mc:Choice>
          <mc:Fallback xmlns="">
            <p:pic>
              <p:nvPicPr>
                <p:cNvPr id="71" name="Ink 70">
                  <a:extLst>
                    <a:ext uri="{FF2B5EF4-FFF2-40B4-BE49-F238E27FC236}">
                      <a16:creationId xmlns:a16="http://schemas.microsoft.com/office/drawing/2014/main" id="{A0D928EA-EDC8-CB05-0AF0-C5731047AB9A}"/>
                    </a:ext>
                  </a:extLst>
                </p:cNvPr>
                <p:cNvPicPr/>
                <p:nvPr/>
              </p:nvPicPr>
              <p:blipFill>
                <a:blip r:embed="rId83"/>
                <a:stretch>
                  <a:fillRect/>
                </a:stretch>
              </p:blipFill>
              <p:spPr>
                <a:xfrm>
                  <a:off x="1651342" y="47101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C2A40B33-C988-3B95-16BB-F49558DF2701}"/>
                    </a:ext>
                  </a:extLst>
                </p14:cNvPr>
                <p14:cNvContentPartPr/>
                <p14:nvPr/>
              </p14:nvContentPartPr>
              <p14:xfrm>
                <a:off x="1657462" y="4716253"/>
                <a:ext cx="539640" cy="148320"/>
              </p14:xfrm>
            </p:contentPart>
          </mc:Choice>
          <mc:Fallback xmlns="">
            <p:pic>
              <p:nvPicPr>
                <p:cNvPr id="72" name="Ink 71">
                  <a:extLst>
                    <a:ext uri="{FF2B5EF4-FFF2-40B4-BE49-F238E27FC236}">
                      <a16:creationId xmlns:a16="http://schemas.microsoft.com/office/drawing/2014/main" id="{C2A40B33-C988-3B95-16BB-F49558DF2701}"/>
                    </a:ext>
                  </a:extLst>
                </p:cNvPr>
                <p:cNvPicPr/>
                <p:nvPr/>
              </p:nvPicPr>
              <p:blipFill>
                <a:blip r:embed="rId117"/>
                <a:stretch>
                  <a:fillRect/>
                </a:stretch>
              </p:blipFill>
              <p:spPr>
                <a:xfrm>
                  <a:off x="1651342" y="4710133"/>
                  <a:ext cx="5518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9D99D82F-E089-12B4-6376-4B6C21C4B689}"/>
                    </a:ext>
                  </a:extLst>
                </p14:cNvPr>
                <p14:cNvContentPartPr/>
                <p14:nvPr/>
              </p14:nvContentPartPr>
              <p14:xfrm>
                <a:off x="2255422" y="4592053"/>
                <a:ext cx="188280" cy="259560"/>
              </p14:xfrm>
            </p:contentPart>
          </mc:Choice>
          <mc:Fallback xmlns="">
            <p:pic>
              <p:nvPicPr>
                <p:cNvPr id="73" name="Ink 72">
                  <a:extLst>
                    <a:ext uri="{FF2B5EF4-FFF2-40B4-BE49-F238E27FC236}">
                      <a16:creationId xmlns:a16="http://schemas.microsoft.com/office/drawing/2014/main" id="{9D99D82F-E089-12B4-6376-4B6C21C4B689}"/>
                    </a:ext>
                  </a:extLst>
                </p:cNvPr>
                <p:cNvPicPr/>
                <p:nvPr/>
              </p:nvPicPr>
              <p:blipFill>
                <a:blip r:embed="rId119"/>
                <a:stretch>
                  <a:fillRect/>
                </a:stretch>
              </p:blipFill>
              <p:spPr>
                <a:xfrm>
                  <a:off x="2249302" y="4585933"/>
                  <a:ext cx="2005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CBFAE7BE-ED92-B32C-ABAA-46C75AF80167}"/>
                    </a:ext>
                  </a:extLst>
                </p14:cNvPr>
                <p14:cNvContentPartPr/>
                <p14:nvPr/>
              </p14:nvContentPartPr>
              <p14:xfrm>
                <a:off x="2321302" y="4708693"/>
                <a:ext cx="290880" cy="154080"/>
              </p14:xfrm>
            </p:contentPart>
          </mc:Choice>
          <mc:Fallback xmlns="">
            <p:pic>
              <p:nvPicPr>
                <p:cNvPr id="74" name="Ink 73">
                  <a:extLst>
                    <a:ext uri="{FF2B5EF4-FFF2-40B4-BE49-F238E27FC236}">
                      <a16:creationId xmlns:a16="http://schemas.microsoft.com/office/drawing/2014/main" id="{CBFAE7BE-ED92-B32C-ABAA-46C75AF80167}"/>
                    </a:ext>
                  </a:extLst>
                </p:cNvPr>
                <p:cNvPicPr/>
                <p:nvPr/>
              </p:nvPicPr>
              <p:blipFill>
                <a:blip r:embed="rId121"/>
                <a:stretch>
                  <a:fillRect/>
                </a:stretch>
              </p:blipFill>
              <p:spPr>
                <a:xfrm>
                  <a:off x="2315182" y="4702573"/>
                  <a:ext cx="3031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2B0958BA-01AE-93A4-527F-51153F82155F}"/>
                    </a:ext>
                  </a:extLst>
                </p14:cNvPr>
                <p14:cNvContentPartPr/>
                <p14:nvPr/>
              </p14:nvContentPartPr>
              <p14:xfrm>
                <a:off x="2628742" y="4507093"/>
                <a:ext cx="56520" cy="20880"/>
              </p14:xfrm>
            </p:contentPart>
          </mc:Choice>
          <mc:Fallback xmlns="">
            <p:pic>
              <p:nvPicPr>
                <p:cNvPr id="75" name="Ink 74">
                  <a:extLst>
                    <a:ext uri="{FF2B5EF4-FFF2-40B4-BE49-F238E27FC236}">
                      <a16:creationId xmlns:a16="http://schemas.microsoft.com/office/drawing/2014/main" id="{2B0958BA-01AE-93A4-527F-51153F82155F}"/>
                    </a:ext>
                  </a:extLst>
                </p:cNvPr>
                <p:cNvPicPr/>
                <p:nvPr/>
              </p:nvPicPr>
              <p:blipFill>
                <a:blip r:embed="rId123"/>
                <a:stretch>
                  <a:fillRect/>
                </a:stretch>
              </p:blipFill>
              <p:spPr>
                <a:xfrm>
                  <a:off x="2622622" y="4500973"/>
                  <a:ext cx="687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1C79FF5C-CCE8-7584-F060-FEF594824B20}"/>
                    </a:ext>
                  </a:extLst>
                </p14:cNvPr>
                <p14:cNvContentPartPr/>
                <p14:nvPr/>
              </p14:nvContentPartPr>
              <p14:xfrm>
                <a:off x="2646022" y="4679533"/>
                <a:ext cx="170640" cy="191520"/>
              </p14:xfrm>
            </p:contentPart>
          </mc:Choice>
          <mc:Fallback xmlns="">
            <p:pic>
              <p:nvPicPr>
                <p:cNvPr id="76" name="Ink 75">
                  <a:extLst>
                    <a:ext uri="{FF2B5EF4-FFF2-40B4-BE49-F238E27FC236}">
                      <a16:creationId xmlns:a16="http://schemas.microsoft.com/office/drawing/2014/main" id="{1C79FF5C-CCE8-7584-F060-FEF594824B20}"/>
                    </a:ext>
                  </a:extLst>
                </p:cNvPr>
                <p:cNvPicPr/>
                <p:nvPr/>
              </p:nvPicPr>
              <p:blipFill>
                <a:blip r:embed="rId125"/>
                <a:stretch>
                  <a:fillRect/>
                </a:stretch>
              </p:blipFill>
              <p:spPr>
                <a:xfrm>
                  <a:off x="2639902" y="4673413"/>
                  <a:ext cx="1828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C14B378F-F71E-A1F3-0963-ACA04F41B73E}"/>
                    </a:ext>
                  </a:extLst>
                </p14:cNvPr>
                <p14:cNvContentPartPr/>
                <p14:nvPr/>
              </p14:nvContentPartPr>
              <p14:xfrm>
                <a:off x="2831422" y="4718773"/>
                <a:ext cx="156600" cy="122400"/>
              </p14:xfrm>
            </p:contentPart>
          </mc:Choice>
          <mc:Fallback xmlns="">
            <p:pic>
              <p:nvPicPr>
                <p:cNvPr id="77" name="Ink 76">
                  <a:extLst>
                    <a:ext uri="{FF2B5EF4-FFF2-40B4-BE49-F238E27FC236}">
                      <a16:creationId xmlns:a16="http://schemas.microsoft.com/office/drawing/2014/main" id="{C14B378F-F71E-A1F3-0963-ACA04F41B73E}"/>
                    </a:ext>
                  </a:extLst>
                </p:cNvPr>
                <p:cNvPicPr/>
                <p:nvPr/>
              </p:nvPicPr>
              <p:blipFill>
                <a:blip r:embed="rId127"/>
                <a:stretch>
                  <a:fillRect/>
                </a:stretch>
              </p:blipFill>
              <p:spPr>
                <a:xfrm>
                  <a:off x="2825302" y="4712653"/>
                  <a:ext cx="1688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8" name="Ink 77">
                  <a:extLst>
                    <a:ext uri="{FF2B5EF4-FFF2-40B4-BE49-F238E27FC236}">
                      <a16:creationId xmlns:a16="http://schemas.microsoft.com/office/drawing/2014/main" id="{E5298157-B5CA-8A69-8CF4-E3D3A8BD6737}"/>
                    </a:ext>
                  </a:extLst>
                </p14:cNvPr>
                <p14:cNvContentPartPr/>
                <p14:nvPr/>
              </p14:nvContentPartPr>
              <p14:xfrm>
                <a:off x="2831422" y="4748293"/>
                <a:ext cx="360" cy="360"/>
              </p14:xfrm>
            </p:contentPart>
          </mc:Choice>
          <mc:Fallback xmlns="">
            <p:pic>
              <p:nvPicPr>
                <p:cNvPr id="78" name="Ink 77">
                  <a:extLst>
                    <a:ext uri="{FF2B5EF4-FFF2-40B4-BE49-F238E27FC236}">
                      <a16:creationId xmlns:a16="http://schemas.microsoft.com/office/drawing/2014/main" id="{E5298157-B5CA-8A69-8CF4-E3D3A8BD6737}"/>
                    </a:ext>
                  </a:extLst>
                </p:cNvPr>
                <p:cNvPicPr/>
                <p:nvPr/>
              </p:nvPicPr>
              <p:blipFill>
                <a:blip r:embed="rId83"/>
                <a:stretch>
                  <a:fillRect/>
                </a:stretch>
              </p:blipFill>
              <p:spPr>
                <a:xfrm>
                  <a:off x="2825302" y="47421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9" name="Ink 78">
                  <a:extLst>
                    <a:ext uri="{FF2B5EF4-FFF2-40B4-BE49-F238E27FC236}">
                      <a16:creationId xmlns:a16="http://schemas.microsoft.com/office/drawing/2014/main" id="{8A692FD1-0F00-07F8-BEC4-BD0D30B4878F}"/>
                    </a:ext>
                  </a:extLst>
                </p14:cNvPr>
                <p14:cNvContentPartPr/>
                <p14:nvPr/>
              </p14:nvContentPartPr>
              <p14:xfrm>
                <a:off x="2831422" y="4730653"/>
                <a:ext cx="398160" cy="95400"/>
              </p14:xfrm>
            </p:contentPart>
          </mc:Choice>
          <mc:Fallback xmlns="">
            <p:pic>
              <p:nvPicPr>
                <p:cNvPr id="79" name="Ink 78">
                  <a:extLst>
                    <a:ext uri="{FF2B5EF4-FFF2-40B4-BE49-F238E27FC236}">
                      <a16:creationId xmlns:a16="http://schemas.microsoft.com/office/drawing/2014/main" id="{8A692FD1-0F00-07F8-BEC4-BD0D30B4878F}"/>
                    </a:ext>
                  </a:extLst>
                </p:cNvPr>
                <p:cNvPicPr/>
                <p:nvPr/>
              </p:nvPicPr>
              <p:blipFill>
                <a:blip r:embed="rId130"/>
                <a:stretch>
                  <a:fillRect/>
                </a:stretch>
              </p:blipFill>
              <p:spPr>
                <a:xfrm>
                  <a:off x="2825302" y="4724533"/>
                  <a:ext cx="4104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0" name="Ink 79">
                  <a:extLst>
                    <a:ext uri="{FF2B5EF4-FFF2-40B4-BE49-F238E27FC236}">
                      <a16:creationId xmlns:a16="http://schemas.microsoft.com/office/drawing/2014/main" id="{78C8F402-E47D-2562-55DF-8ACB3A24D701}"/>
                    </a:ext>
                  </a:extLst>
                </p14:cNvPr>
                <p14:cNvContentPartPr/>
                <p14:nvPr/>
              </p14:nvContentPartPr>
              <p14:xfrm>
                <a:off x="3072982" y="4675573"/>
                <a:ext cx="424800" cy="356400"/>
              </p14:xfrm>
            </p:contentPart>
          </mc:Choice>
          <mc:Fallback xmlns="">
            <p:pic>
              <p:nvPicPr>
                <p:cNvPr id="80" name="Ink 79">
                  <a:extLst>
                    <a:ext uri="{FF2B5EF4-FFF2-40B4-BE49-F238E27FC236}">
                      <a16:creationId xmlns:a16="http://schemas.microsoft.com/office/drawing/2014/main" id="{78C8F402-E47D-2562-55DF-8ACB3A24D701}"/>
                    </a:ext>
                  </a:extLst>
                </p:cNvPr>
                <p:cNvPicPr/>
                <p:nvPr/>
              </p:nvPicPr>
              <p:blipFill>
                <a:blip r:embed="rId132"/>
                <a:stretch>
                  <a:fillRect/>
                </a:stretch>
              </p:blipFill>
              <p:spPr>
                <a:xfrm>
                  <a:off x="3066862" y="4669453"/>
                  <a:ext cx="4370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1" name="Ink 80">
                  <a:extLst>
                    <a:ext uri="{FF2B5EF4-FFF2-40B4-BE49-F238E27FC236}">
                      <a16:creationId xmlns:a16="http://schemas.microsoft.com/office/drawing/2014/main" id="{B1A330EF-A95D-51B5-5884-4D0EF0EC3FB0}"/>
                    </a:ext>
                  </a:extLst>
                </p14:cNvPr>
                <p14:cNvContentPartPr/>
                <p14:nvPr/>
              </p14:nvContentPartPr>
              <p14:xfrm>
                <a:off x="2850862" y="4488013"/>
                <a:ext cx="93240" cy="16920"/>
              </p14:xfrm>
            </p:contentPart>
          </mc:Choice>
          <mc:Fallback xmlns="">
            <p:pic>
              <p:nvPicPr>
                <p:cNvPr id="81" name="Ink 80">
                  <a:extLst>
                    <a:ext uri="{FF2B5EF4-FFF2-40B4-BE49-F238E27FC236}">
                      <a16:creationId xmlns:a16="http://schemas.microsoft.com/office/drawing/2014/main" id="{B1A330EF-A95D-51B5-5884-4D0EF0EC3FB0}"/>
                    </a:ext>
                  </a:extLst>
                </p:cNvPr>
                <p:cNvPicPr/>
                <p:nvPr/>
              </p:nvPicPr>
              <p:blipFill>
                <a:blip r:embed="rId134"/>
                <a:stretch>
                  <a:fillRect/>
                </a:stretch>
              </p:blipFill>
              <p:spPr>
                <a:xfrm>
                  <a:off x="2844742" y="4481893"/>
                  <a:ext cx="1054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2" name="Ink 81">
                  <a:extLst>
                    <a:ext uri="{FF2B5EF4-FFF2-40B4-BE49-F238E27FC236}">
                      <a16:creationId xmlns:a16="http://schemas.microsoft.com/office/drawing/2014/main" id="{193ABDD3-1E88-4AA9-C97B-E782AFEFB148}"/>
                    </a:ext>
                  </a:extLst>
                </p14:cNvPr>
                <p14:cNvContentPartPr/>
                <p14:nvPr/>
              </p14:nvContentPartPr>
              <p14:xfrm>
                <a:off x="3892702" y="4501333"/>
                <a:ext cx="871920" cy="338760"/>
              </p14:xfrm>
            </p:contentPart>
          </mc:Choice>
          <mc:Fallback xmlns="">
            <p:pic>
              <p:nvPicPr>
                <p:cNvPr id="82" name="Ink 81">
                  <a:extLst>
                    <a:ext uri="{FF2B5EF4-FFF2-40B4-BE49-F238E27FC236}">
                      <a16:creationId xmlns:a16="http://schemas.microsoft.com/office/drawing/2014/main" id="{193ABDD3-1E88-4AA9-C97B-E782AFEFB148}"/>
                    </a:ext>
                  </a:extLst>
                </p:cNvPr>
                <p:cNvPicPr/>
                <p:nvPr/>
              </p:nvPicPr>
              <p:blipFill>
                <a:blip r:embed="rId136"/>
                <a:stretch>
                  <a:fillRect/>
                </a:stretch>
              </p:blipFill>
              <p:spPr>
                <a:xfrm>
                  <a:off x="3886582" y="4495213"/>
                  <a:ext cx="8841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83" name="Ink 82">
                  <a:extLst>
                    <a:ext uri="{FF2B5EF4-FFF2-40B4-BE49-F238E27FC236}">
                      <a16:creationId xmlns:a16="http://schemas.microsoft.com/office/drawing/2014/main" id="{FB830CC9-47B9-D19A-C9F3-EA7BE87CCE80}"/>
                    </a:ext>
                  </a:extLst>
                </p14:cNvPr>
                <p14:cNvContentPartPr/>
                <p14:nvPr/>
              </p14:nvContentPartPr>
              <p14:xfrm>
                <a:off x="4852102" y="4490533"/>
                <a:ext cx="395640" cy="271800"/>
              </p14:xfrm>
            </p:contentPart>
          </mc:Choice>
          <mc:Fallback xmlns="">
            <p:pic>
              <p:nvPicPr>
                <p:cNvPr id="83" name="Ink 82">
                  <a:extLst>
                    <a:ext uri="{FF2B5EF4-FFF2-40B4-BE49-F238E27FC236}">
                      <a16:creationId xmlns:a16="http://schemas.microsoft.com/office/drawing/2014/main" id="{FB830CC9-47B9-D19A-C9F3-EA7BE87CCE80}"/>
                    </a:ext>
                  </a:extLst>
                </p:cNvPr>
                <p:cNvPicPr/>
                <p:nvPr/>
              </p:nvPicPr>
              <p:blipFill>
                <a:blip r:embed="rId138"/>
                <a:stretch>
                  <a:fillRect/>
                </a:stretch>
              </p:blipFill>
              <p:spPr>
                <a:xfrm>
                  <a:off x="4845982" y="4484413"/>
                  <a:ext cx="40788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84" name="Ink 83">
                  <a:extLst>
                    <a:ext uri="{FF2B5EF4-FFF2-40B4-BE49-F238E27FC236}">
                      <a16:creationId xmlns:a16="http://schemas.microsoft.com/office/drawing/2014/main" id="{9E2076CD-DB5F-6EAC-FA9B-949499FEB8AD}"/>
                    </a:ext>
                  </a:extLst>
                </p14:cNvPr>
                <p14:cNvContentPartPr/>
                <p14:nvPr/>
              </p14:nvContentPartPr>
              <p14:xfrm>
                <a:off x="5244862" y="4581613"/>
                <a:ext cx="161280" cy="182880"/>
              </p14:xfrm>
            </p:contentPart>
          </mc:Choice>
          <mc:Fallback xmlns="">
            <p:pic>
              <p:nvPicPr>
                <p:cNvPr id="84" name="Ink 83">
                  <a:extLst>
                    <a:ext uri="{FF2B5EF4-FFF2-40B4-BE49-F238E27FC236}">
                      <a16:creationId xmlns:a16="http://schemas.microsoft.com/office/drawing/2014/main" id="{9E2076CD-DB5F-6EAC-FA9B-949499FEB8AD}"/>
                    </a:ext>
                  </a:extLst>
                </p:cNvPr>
                <p:cNvPicPr/>
                <p:nvPr/>
              </p:nvPicPr>
              <p:blipFill>
                <a:blip r:embed="rId140"/>
                <a:stretch>
                  <a:fillRect/>
                </a:stretch>
              </p:blipFill>
              <p:spPr>
                <a:xfrm>
                  <a:off x="5238742" y="4575493"/>
                  <a:ext cx="1735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5" name="Ink 84">
                  <a:extLst>
                    <a:ext uri="{FF2B5EF4-FFF2-40B4-BE49-F238E27FC236}">
                      <a16:creationId xmlns:a16="http://schemas.microsoft.com/office/drawing/2014/main" id="{763C21AD-545A-CB7E-96CF-84FB4A679CCF}"/>
                    </a:ext>
                  </a:extLst>
                </p14:cNvPr>
                <p14:cNvContentPartPr/>
                <p14:nvPr/>
              </p14:nvContentPartPr>
              <p14:xfrm>
                <a:off x="5379142" y="4572613"/>
                <a:ext cx="205560" cy="168480"/>
              </p14:xfrm>
            </p:contentPart>
          </mc:Choice>
          <mc:Fallback xmlns="">
            <p:pic>
              <p:nvPicPr>
                <p:cNvPr id="85" name="Ink 84">
                  <a:extLst>
                    <a:ext uri="{FF2B5EF4-FFF2-40B4-BE49-F238E27FC236}">
                      <a16:creationId xmlns:a16="http://schemas.microsoft.com/office/drawing/2014/main" id="{763C21AD-545A-CB7E-96CF-84FB4A679CCF}"/>
                    </a:ext>
                  </a:extLst>
                </p:cNvPr>
                <p:cNvPicPr/>
                <p:nvPr/>
              </p:nvPicPr>
              <p:blipFill>
                <a:blip r:embed="rId142"/>
                <a:stretch>
                  <a:fillRect/>
                </a:stretch>
              </p:blipFill>
              <p:spPr>
                <a:xfrm>
                  <a:off x="5373022" y="4566493"/>
                  <a:ext cx="2178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6" name="Ink 85">
                  <a:extLst>
                    <a:ext uri="{FF2B5EF4-FFF2-40B4-BE49-F238E27FC236}">
                      <a16:creationId xmlns:a16="http://schemas.microsoft.com/office/drawing/2014/main" id="{7CF987C5-F393-D175-1C02-AD11027D1B11}"/>
                    </a:ext>
                  </a:extLst>
                </p14:cNvPr>
                <p14:cNvContentPartPr/>
                <p14:nvPr/>
              </p14:nvContentPartPr>
              <p14:xfrm>
                <a:off x="5583982" y="4468573"/>
                <a:ext cx="44280" cy="247680"/>
              </p14:xfrm>
            </p:contentPart>
          </mc:Choice>
          <mc:Fallback xmlns="">
            <p:pic>
              <p:nvPicPr>
                <p:cNvPr id="86" name="Ink 85">
                  <a:extLst>
                    <a:ext uri="{FF2B5EF4-FFF2-40B4-BE49-F238E27FC236}">
                      <a16:creationId xmlns:a16="http://schemas.microsoft.com/office/drawing/2014/main" id="{7CF987C5-F393-D175-1C02-AD11027D1B11}"/>
                    </a:ext>
                  </a:extLst>
                </p:cNvPr>
                <p:cNvPicPr/>
                <p:nvPr/>
              </p:nvPicPr>
              <p:blipFill>
                <a:blip r:embed="rId144"/>
                <a:stretch>
                  <a:fillRect/>
                </a:stretch>
              </p:blipFill>
              <p:spPr>
                <a:xfrm>
                  <a:off x="5577862" y="4462453"/>
                  <a:ext cx="565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7" name="Ink 86">
                  <a:extLst>
                    <a:ext uri="{FF2B5EF4-FFF2-40B4-BE49-F238E27FC236}">
                      <a16:creationId xmlns:a16="http://schemas.microsoft.com/office/drawing/2014/main" id="{CBD9499F-DF5D-69E0-54CE-F87F976F8FEC}"/>
                    </a:ext>
                  </a:extLst>
                </p14:cNvPr>
                <p14:cNvContentPartPr/>
                <p14:nvPr/>
              </p14:nvContentPartPr>
              <p14:xfrm>
                <a:off x="5657062" y="4499533"/>
                <a:ext cx="434880" cy="230760"/>
              </p14:xfrm>
            </p:contentPart>
          </mc:Choice>
          <mc:Fallback xmlns="">
            <p:pic>
              <p:nvPicPr>
                <p:cNvPr id="87" name="Ink 86">
                  <a:extLst>
                    <a:ext uri="{FF2B5EF4-FFF2-40B4-BE49-F238E27FC236}">
                      <a16:creationId xmlns:a16="http://schemas.microsoft.com/office/drawing/2014/main" id="{CBD9499F-DF5D-69E0-54CE-F87F976F8FEC}"/>
                    </a:ext>
                  </a:extLst>
                </p:cNvPr>
                <p:cNvPicPr/>
                <p:nvPr/>
              </p:nvPicPr>
              <p:blipFill>
                <a:blip r:embed="rId146"/>
                <a:stretch>
                  <a:fillRect/>
                </a:stretch>
              </p:blipFill>
              <p:spPr>
                <a:xfrm>
                  <a:off x="5650942" y="4493413"/>
                  <a:ext cx="4471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8" name="Ink 87">
                  <a:extLst>
                    <a:ext uri="{FF2B5EF4-FFF2-40B4-BE49-F238E27FC236}">
                      <a16:creationId xmlns:a16="http://schemas.microsoft.com/office/drawing/2014/main" id="{4DD7D0FA-1F44-24A3-EEEA-65AC50F87EDF}"/>
                    </a:ext>
                  </a:extLst>
                </p14:cNvPr>
                <p14:cNvContentPartPr/>
                <p14:nvPr/>
              </p14:nvContentPartPr>
              <p14:xfrm>
                <a:off x="6147742" y="4391893"/>
                <a:ext cx="79200" cy="362880"/>
              </p14:xfrm>
            </p:contentPart>
          </mc:Choice>
          <mc:Fallback xmlns="">
            <p:pic>
              <p:nvPicPr>
                <p:cNvPr id="88" name="Ink 87">
                  <a:extLst>
                    <a:ext uri="{FF2B5EF4-FFF2-40B4-BE49-F238E27FC236}">
                      <a16:creationId xmlns:a16="http://schemas.microsoft.com/office/drawing/2014/main" id="{4DD7D0FA-1F44-24A3-EEEA-65AC50F87EDF}"/>
                    </a:ext>
                  </a:extLst>
                </p:cNvPr>
                <p:cNvPicPr/>
                <p:nvPr/>
              </p:nvPicPr>
              <p:blipFill>
                <a:blip r:embed="rId148"/>
                <a:stretch>
                  <a:fillRect/>
                </a:stretch>
              </p:blipFill>
              <p:spPr>
                <a:xfrm>
                  <a:off x="6141622" y="4385773"/>
                  <a:ext cx="91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9" name="Ink 88">
                  <a:extLst>
                    <a:ext uri="{FF2B5EF4-FFF2-40B4-BE49-F238E27FC236}">
                      <a16:creationId xmlns:a16="http://schemas.microsoft.com/office/drawing/2014/main" id="{F7D95F6E-35C8-7243-1108-B1EF46E3477B}"/>
                    </a:ext>
                  </a:extLst>
                </p14:cNvPr>
                <p14:cNvContentPartPr/>
                <p14:nvPr/>
              </p14:nvContentPartPr>
              <p14:xfrm>
                <a:off x="6079342" y="4631653"/>
                <a:ext cx="212760" cy="19440"/>
              </p14:xfrm>
            </p:contentPart>
          </mc:Choice>
          <mc:Fallback xmlns="">
            <p:pic>
              <p:nvPicPr>
                <p:cNvPr id="89" name="Ink 88">
                  <a:extLst>
                    <a:ext uri="{FF2B5EF4-FFF2-40B4-BE49-F238E27FC236}">
                      <a16:creationId xmlns:a16="http://schemas.microsoft.com/office/drawing/2014/main" id="{F7D95F6E-35C8-7243-1108-B1EF46E3477B}"/>
                    </a:ext>
                  </a:extLst>
                </p:cNvPr>
                <p:cNvPicPr/>
                <p:nvPr/>
              </p:nvPicPr>
              <p:blipFill>
                <a:blip r:embed="rId150"/>
                <a:stretch>
                  <a:fillRect/>
                </a:stretch>
              </p:blipFill>
              <p:spPr>
                <a:xfrm>
                  <a:off x="6073222" y="4625533"/>
                  <a:ext cx="225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0" name="Ink 89">
                  <a:extLst>
                    <a:ext uri="{FF2B5EF4-FFF2-40B4-BE49-F238E27FC236}">
                      <a16:creationId xmlns:a16="http://schemas.microsoft.com/office/drawing/2014/main" id="{C6A838EF-4757-E829-31DA-1AC7246E3C3A}"/>
                    </a:ext>
                  </a:extLst>
                </p14:cNvPr>
                <p14:cNvContentPartPr/>
                <p14:nvPr/>
              </p14:nvContentPartPr>
              <p14:xfrm>
                <a:off x="6340702" y="4585933"/>
                <a:ext cx="58680" cy="144360"/>
              </p14:xfrm>
            </p:contentPart>
          </mc:Choice>
          <mc:Fallback xmlns="">
            <p:pic>
              <p:nvPicPr>
                <p:cNvPr id="90" name="Ink 89">
                  <a:extLst>
                    <a:ext uri="{FF2B5EF4-FFF2-40B4-BE49-F238E27FC236}">
                      <a16:creationId xmlns:a16="http://schemas.microsoft.com/office/drawing/2014/main" id="{C6A838EF-4757-E829-31DA-1AC7246E3C3A}"/>
                    </a:ext>
                  </a:extLst>
                </p:cNvPr>
                <p:cNvPicPr/>
                <p:nvPr/>
              </p:nvPicPr>
              <p:blipFill>
                <a:blip r:embed="rId152"/>
                <a:stretch>
                  <a:fillRect/>
                </a:stretch>
              </p:blipFill>
              <p:spPr>
                <a:xfrm>
                  <a:off x="6334582" y="4579813"/>
                  <a:ext cx="709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1" name="Ink 90">
                  <a:extLst>
                    <a:ext uri="{FF2B5EF4-FFF2-40B4-BE49-F238E27FC236}">
                      <a16:creationId xmlns:a16="http://schemas.microsoft.com/office/drawing/2014/main" id="{B4D94041-6649-D2DF-1432-2426A0621522}"/>
                    </a:ext>
                  </a:extLst>
                </p14:cNvPr>
                <p14:cNvContentPartPr/>
                <p14:nvPr/>
              </p14:nvContentPartPr>
              <p14:xfrm>
                <a:off x="6413782" y="4579093"/>
                <a:ext cx="292680" cy="134280"/>
              </p14:xfrm>
            </p:contentPart>
          </mc:Choice>
          <mc:Fallback xmlns="">
            <p:pic>
              <p:nvPicPr>
                <p:cNvPr id="91" name="Ink 90">
                  <a:extLst>
                    <a:ext uri="{FF2B5EF4-FFF2-40B4-BE49-F238E27FC236}">
                      <a16:creationId xmlns:a16="http://schemas.microsoft.com/office/drawing/2014/main" id="{B4D94041-6649-D2DF-1432-2426A0621522}"/>
                    </a:ext>
                  </a:extLst>
                </p:cNvPr>
                <p:cNvPicPr/>
                <p:nvPr/>
              </p:nvPicPr>
              <p:blipFill>
                <a:blip r:embed="rId154"/>
                <a:stretch>
                  <a:fillRect/>
                </a:stretch>
              </p:blipFill>
              <p:spPr>
                <a:xfrm>
                  <a:off x="6407662" y="4572973"/>
                  <a:ext cx="3049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2" name="Ink 91">
                  <a:extLst>
                    <a:ext uri="{FF2B5EF4-FFF2-40B4-BE49-F238E27FC236}">
                      <a16:creationId xmlns:a16="http://schemas.microsoft.com/office/drawing/2014/main" id="{ADB94128-304D-1A43-C080-7EE30C5C6014}"/>
                    </a:ext>
                  </a:extLst>
                </p14:cNvPr>
                <p14:cNvContentPartPr/>
                <p14:nvPr/>
              </p14:nvContentPartPr>
              <p14:xfrm>
                <a:off x="6455182" y="4576573"/>
                <a:ext cx="416160" cy="343080"/>
              </p14:xfrm>
            </p:contentPart>
          </mc:Choice>
          <mc:Fallback xmlns="">
            <p:pic>
              <p:nvPicPr>
                <p:cNvPr id="92" name="Ink 91">
                  <a:extLst>
                    <a:ext uri="{FF2B5EF4-FFF2-40B4-BE49-F238E27FC236}">
                      <a16:creationId xmlns:a16="http://schemas.microsoft.com/office/drawing/2014/main" id="{ADB94128-304D-1A43-C080-7EE30C5C6014}"/>
                    </a:ext>
                  </a:extLst>
                </p:cNvPr>
                <p:cNvPicPr/>
                <p:nvPr/>
              </p:nvPicPr>
              <p:blipFill>
                <a:blip r:embed="rId156"/>
                <a:stretch>
                  <a:fillRect/>
                </a:stretch>
              </p:blipFill>
              <p:spPr>
                <a:xfrm>
                  <a:off x="6449062" y="4570453"/>
                  <a:ext cx="42840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3" name="Ink 92">
                  <a:extLst>
                    <a:ext uri="{FF2B5EF4-FFF2-40B4-BE49-F238E27FC236}">
                      <a16:creationId xmlns:a16="http://schemas.microsoft.com/office/drawing/2014/main" id="{BDA1742D-0559-4527-D777-438E37371920}"/>
                    </a:ext>
                  </a:extLst>
                </p14:cNvPr>
                <p14:cNvContentPartPr/>
                <p14:nvPr/>
              </p14:nvContentPartPr>
              <p14:xfrm>
                <a:off x="6179422" y="4290373"/>
                <a:ext cx="78480" cy="31320"/>
              </p14:xfrm>
            </p:contentPart>
          </mc:Choice>
          <mc:Fallback xmlns="">
            <p:pic>
              <p:nvPicPr>
                <p:cNvPr id="93" name="Ink 92">
                  <a:extLst>
                    <a:ext uri="{FF2B5EF4-FFF2-40B4-BE49-F238E27FC236}">
                      <a16:creationId xmlns:a16="http://schemas.microsoft.com/office/drawing/2014/main" id="{BDA1742D-0559-4527-D777-438E37371920}"/>
                    </a:ext>
                  </a:extLst>
                </p:cNvPr>
                <p:cNvPicPr/>
                <p:nvPr/>
              </p:nvPicPr>
              <p:blipFill>
                <a:blip r:embed="rId158"/>
                <a:stretch>
                  <a:fillRect/>
                </a:stretch>
              </p:blipFill>
              <p:spPr>
                <a:xfrm>
                  <a:off x="6173302" y="4284253"/>
                  <a:ext cx="90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6" name="Ink 105">
                  <a:extLst>
                    <a:ext uri="{FF2B5EF4-FFF2-40B4-BE49-F238E27FC236}">
                      <a16:creationId xmlns:a16="http://schemas.microsoft.com/office/drawing/2014/main" id="{92CCAE7E-454D-FB8B-04F1-9925A2194120}"/>
                    </a:ext>
                  </a:extLst>
                </p14:cNvPr>
                <p14:cNvContentPartPr/>
                <p14:nvPr/>
              </p14:nvContentPartPr>
              <p14:xfrm>
                <a:off x="9505462" y="4473973"/>
                <a:ext cx="360" cy="360"/>
              </p14:xfrm>
            </p:contentPart>
          </mc:Choice>
          <mc:Fallback xmlns="">
            <p:pic>
              <p:nvPicPr>
                <p:cNvPr id="106" name="Ink 105">
                  <a:extLst>
                    <a:ext uri="{FF2B5EF4-FFF2-40B4-BE49-F238E27FC236}">
                      <a16:creationId xmlns:a16="http://schemas.microsoft.com/office/drawing/2014/main" id="{92CCAE7E-454D-FB8B-04F1-9925A2194120}"/>
                    </a:ext>
                  </a:extLst>
                </p:cNvPr>
                <p:cNvPicPr/>
                <p:nvPr/>
              </p:nvPicPr>
              <p:blipFill>
                <a:blip r:embed="rId83"/>
                <a:stretch>
                  <a:fillRect/>
                </a:stretch>
              </p:blipFill>
              <p:spPr>
                <a:xfrm>
                  <a:off x="9499342" y="44678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2" name="Ink 121">
                  <a:extLst>
                    <a:ext uri="{FF2B5EF4-FFF2-40B4-BE49-F238E27FC236}">
                      <a16:creationId xmlns:a16="http://schemas.microsoft.com/office/drawing/2014/main" id="{B7A65643-0C29-AB1C-80DA-ED08A93C3DA5}"/>
                    </a:ext>
                  </a:extLst>
                </p14:cNvPr>
                <p14:cNvContentPartPr/>
                <p14:nvPr/>
              </p14:nvContentPartPr>
              <p14:xfrm>
                <a:off x="11291782" y="4442653"/>
                <a:ext cx="146880" cy="107640"/>
              </p14:xfrm>
            </p:contentPart>
          </mc:Choice>
          <mc:Fallback xmlns="">
            <p:pic>
              <p:nvPicPr>
                <p:cNvPr id="122" name="Ink 121">
                  <a:extLst>
                    <a:ext uri="{FF2B5EF4-FFF2-40B4-BE49-F238E27FC236}">
                      <a16:creationId xmlns:a16="http://schemas.microsoft.com/office/drawing/2014/main" id="{B7A65643-0C29-AB1C-80DA-ED08A93C3DA5}"/>
                    </a:ext>
                  </a:extLst>
                </p:cNvPr>
                <p:cNvPicPr/>
                <p:nvPr/>
              </p:nvPicPr>
              <p:blipFill>
                <a:blip r:embed="rId161"/>
                <a:stretch>
                  <a:fillRect/>
                </a:stretch>
              </p:blipFill>
              <p:spPr>
                <a:xfrm>
                  <a:off x="11285662" y="4436533"/>
                  <a:ext cx="1591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3" name="Ink 122">
                  <a:extLst>
                    <a:ext uri="{FF2B5EF4-FFF2-40B4-BE49-F238E27FC236}">
                      <a16:creationId xmlns:a16="http://schemas.microsoft.com/office/drawing/2014/main" id="{751F7FF7-570F-843C-4C1C-25EBA165ADEC}"/>
                    </a:ext>
                  </a:extLst>
                </p14:cNvPr>
                <p14:cNvContentPartPr/>
                <p14:nvPr/>
              </p14:nvContentPartPr>
              <p14:xfrm>
                <a:off x="11506702" y="4389373"/>
                <a:ext cx="298080" cy="166680"/>
              </p14:xfrm>
            </p:contentPart>
          </mc:Choice>
          <mc:Fallback xmlns="">
            <p:pic>
              <p:nvPicPr>
                <p:cNvPr id="123" name="Ink 122">
                  <a:extLst>
                    <a:ext uri="{FF2B5EF4-FFF2-40B4-BE49-F238E27FC236}">
                      <a16:creationId xmlns:a16="http://schemas.microsoft.com/office/drawing/2014/main" id="{751F7FF7-570F-843C-4C1C-25EBA165ADEC}"/>
                    </a:ext>
                  </a:extLst>
                </p:cNvPr>
                <p:cNvPicPr/>
                <p:nvPr/>
              </p:nvPicPr>
              <p:blipFill>
                <a:blip r:embed="rId163"/>
                <a:stretch>
                  <a:fillRect/>
                </a:stretch>
              </p:blipFill>
              <p:spPr>
                <a:xfrm>
                  <a:off x="11500582" y="4383253"/>
                  <a:ext cx="3103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6" name="Ink 125">
                  <a:extLst>
                    <a:ext uri="{FF2B5EF4-FFF2-40B4-BE49-F238E27FC236}">
                      <a16:creationId xmlns:a16="http://schemas.microsoft.com/office/drawing/2014/main" id="{947BBCBB-7D5E-8FF0-7A32-610FCB48DCBE}"/>
                    </a:ext>
                  </a:extLst>
                </p14:cNvPr>
                <p14:cNvContentPartPr/>
                <p14:nvPr/>
              </p14:nvContentPartPr>
              <p14:xfrm>
                <a:off x="7916422" y="4860973"/>
                <a:ext cx="242640" cy="246600"/>
              </p14:xfrm>
            </p:contentPart>
          </mc:Choice>
          <mc:Fallback xmlns="">
            <p:pic>
              <p:nvPicPr>
                <p:cNvPr id="126" name="Ink 125">
                  <a:extLst>
                    <a:ext uri="{FF2B5EF4-FFF2-40B4-BE49-F238E27FC236}">
                      <a16:creationId xmlns:a16="http://schemas.microsoft.com/office/drawing/2014/main" id="{947BBCBB-7D5E-8FF0-7A32-610FCB48DCBE}"/>
                    </a:ext>
                  </a:extLst>
                </p:cNvPr>
                <p:cNvPicPr/>
                <p:nvPr/>
              </p:nvPicPr>
              <p:blipFill>
                <a:blip r:embed="rId165"/>
                <a:stretch>
                  <a:fillRect/>
                </a:stretch>
              </p:blipFill>
              <p:spPr>
                <a:xfrm>
                  <a:off x="7910302" y="4854853"/>
                  <a:ext cx="2548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5" name="Ink 94">
                  <a:extLst>
                    <a:ext uri="{FF2B5EF4-FFF2-40B4-BE49-F238E27FC236}">
                      <a16:creationId xmlns:a16="http://schemas.microsoft.com/office/drawing/2014/main" id="{1804F236-E98E-011C-C73A-923FCFF36822}"/>
                    </a:ext>
                  </a:extLst>
                </p14:cNvPr>
                <p14:cNvContentPartPr/>
                <p14:nvPr/>
              </p14:nvContentPartPr>
              <p14:xfrm>
                <a:off x="7094542" y="4666213"/>
                <a:ext cx="576360" cy="57960"/>
              </p14:xfrm>
            </p:contentPart>
          </mc:Choice>
          <mc:Fallback xmlns="">
            <p:pic>
              <p:nvPicPr>
                <p:cNvPr id="95" name="Ink 94">
                  <a:extLst>
                    <a:ext uri="{FF2B5EF4-FFF2-40B4-BE49-F238E27FC236}">
                      <a16:creationId xmlns:a16="http://schemas.microsoft.com/office/drawing/2014/main" id="{1804F236-E98E-011C-C73A-923FCFF36822}"/>
                    </a:ext>
                  </a:extLst>
                </p:cNvPr>
                <p:cNvPicPr/>
                <p:nvPr/>
              </p:nvPicPr>
              <p:blipFill>
                <a:blip r:embed="rId167"/>
                <a:stretch>
                  <a:fillRect/>
                </a:stretch>
              </p:blipFill>
              <p:spPr>
                <a:xfrm>
                  <a:off x="7088422" y="4660093"/>
                  <a:ext cx="5886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96" name="Ink 95">
                  <a:extLst>
                    <a:ext uri="{FF2B5EF4-FFF2-40B4-BE49-F238E27FC236}">
                      <a16:creationId xmlns:a16="http://schemas.microsoft.com/office/drawing/2014/main" id="{C7FCCCA2-BCE7-5903-57DF-AD859A788951}"/>
                    </a:ext>
                  </a:extLst>
                </p14:cNvPr>
                <p14:cNvContentPartPr/>
                <p14:nvPr/>
              </p14:nvContentPartPr>
              <p14:xfrm>
                <a:off x="7397302" y="4576573"/>
                <a:ext cx="380520" cy="251640"/>
              </p14:xfrm>
            </p:contentPart>
          </mc:Choice>
          <mc:Fallback xmlns="">
            <p:pic>
              <p:nvPicPr>
                <p:cNvPr id="96" name="Ink 95">
                  <a:extLst>
                    <a:ext uri="{FF2B5EF4-FFF2-40B4-BE49-F238E27FC236}">
                      <a16:creationId xmlns:a16="http://schemas.microsoft.com/office/drawing/2014/main" id="{C7FCCCA2-BCE7-5903-57DF-AD859A788951}"/>
                    </a:ext>
                  </a:extLst>
                </p:cNvPr>
                <p:cNvPicPr/>
                <p:nvPr/>
              </p:nvPicPr>
              <p:blipFill>
                <a:blip r:embed="rId169"/>
                <a:stretch>
                  <a:fillRect/>
                </a:stretch>
              </p:blipFill>
              <p:spPr>
                <a:xfrm>
                  <a:off x="7391182" y="4570453"/>
                  <a:ext cx="392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98" name="Ink 97">
                  <a:extLst>
                    <a:ext uri="{FF2B5EF4-FFF2-40B4-BE49-F238E27FC236}">
                      <a16:creationId xmlns:a16="http://schemas.microsoft.com/office/drawing/2014/main" id="{6ADD0914-154B-F54C-16AE-5BD6DE6F1282}"/>
                    </a:ext>
                  </a:extLst>
                </p14:cNvPr>
                <p14:cNvContentPartPr/>
                <p14:nvPr/>
              </p14:nvContentPartPr>
              <p14:xfrm>
                <a:off x="7870702" y="4443013"/>
                <a:ext cx="132120" cy="320040"/>
              </p14:xfrm>
            </p:contentPart>
          </mc:Choice>
          <mc:Fallback xmlns="">
            <p:pic>
              <p:nvPicPr>
                <p:cNvPr id="98" name="Ink 97">
                  <a:extLst>
                    <a:ext uri="{FF2B5EF4-FFF2-40B4-BE49-F238E27FC236}">
                      <a16:creationId xmlns:a16="http://schemas.microsoft.com/office/drawing/2014/main" id="{6ADD0914-154B-F54C-16AE-5BD6DE6F1282}"/>
                    </a:ext>
                  </a:extLst>
                </p:cNvPr>
                <p:cNvPicPr/>
                <p:nvPr/>
              </p:nvPicPr>
              <p:blipFill>
                <a:blip r:embed="rId171"/>
                <a:stretch>
                  <a:fillRect/>
                </a:stretch>
              </p:blipFill>
              <p:spPr>
                <a:xfrm>
                  <a:off x="7864582" y="4436893"/>
                  <a:ext cx="1443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9" name="Ink 98">
                  <a:extLst>
                    <a:ext uri="{FF2B5EF4-FFF2-40B4-BE49-F238E27FC236}">
                      <a16:creationId xmlns:a16="http://schemas.microsoft.com/office/drawing/2014/main" id="{CBED7A81-C34D-121B-3743-812E9191A874}"/>
                    </a:ext>
                  </a:extLst>
                </p14:cNvPr>
                <p14:cNvContentPartPr/>
                <p14:nvPr/>
              </p14:nvContentPartPr>
              <p14:xfrm>
                <a:off x="7865662" y="4617613"/>
                <a:ext cx="188280" cy="31320"/>
              </p14:xfrm>
            </p:contentPart>
          </mc:Choice>
          <mc:Fallback xmlns="">
            <p:pic>
              <p:nvPicPr>
                <p:cNvPr id="99" name="Ink 98">
                  <a:extLst>
                    <a:ext uri="{FF2B5EF4-FFF2-40B4-BE49-F238E27FC236}">
                      <a16:creationId xmlns:a16="http://schemas.microsoft.com/office/drawing/2014/main" id="{CBED7A81-C34D-121B-3743-812E9191A874}"/>
                    </a:ext>
                  </a:extLst>
                </p:cNvPr>
                <p:cNvPicPr/>
                <p:nvPr/>
              </p:nvPicPr>
              <p:blipFill>
                <a:blip r:embed="rId173"/>
                <a:stretch>
                  <a:fillRect/>
                </a:stretch>
              </p:blipFill>
              <p:spPr>
                <a:xfrm>
                  <a:off x="7859542" y="4611493"/>
                  <a:ext cx="2005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0" name="Ink 99">
                  <a:extLst>
                    <a:ext uri="{FF2B5EF4-FFF2-40B4-BE49-F238E27FC236}">
                      <a16:creationId xmlns:a16="http://schemas.microsoft.com/office/drawing/2014/main" id="{2A3DD195-89EF-D0F1-F67D-61BC6332956F}"/>
                    </a:ext>
                  </a:extLst>
                </p14:cNvPr>
                <p14:cNvContentPartPr/>
                <p14:nvPr/>
              </p14:nvContentPartPr>
              <p14:xfrm>
                <a:off x="8073022" y="4558573"/>
                <a:ext cx="227160" cy="161640"/>
              </p14:xfrm>
            </p:contentPart>
          </mc:Choice>
          <mc:Fallback xmlns="">
            <p:pic>
              <p:nvPicPr>
                <p:cNvPr id="100" name="Ink 99">
                  <a:extLst>
                    <a:ext uri="{FF2B5EF4-FFF2-40B4-BE49-F238E27FC236}">
                      <a16:creationId xmlns:a16="http://schemas.microsoft.com/office/drawing/2014/main" id="{2A3DD195-89EF-D0F1-F67D-61BC6332956F}"/>
                    </a:ext>
                  </a:extLst>
                </p:cNvPr>
                <p:cNvPicPr/>
                <p:nvPr/>
              </p:nvPicPr>
              <p:blipFill>
                <a:blip r:embed="rId175"/>
                <a:stretch>
                  <a:fillRect/>
                </a:stretch>
              </p:blipFill>
              <p:spPr>
                <a:xfrm>
                  <a:off x="8066902" y="4552453"/>
                  <a:ext cx="2394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1" name="Ink 100">
                  <a:extLst>
                    <a:ext uri="{FF2B5EF4-FFF2-40B4-BE49-F238E27FC236}">
                      <a16:creationId xmlns:a16="http://schemas.microsoft.com/office/drawing/2014/main" id="{B8D5E4F5-5313-3A9C-B0C6-3940AC574203}"/>
                    </a:ext>
                  </a:extLst>
                </p14:cNvPr>
                <p14:cNvContentPartPr/>
                <p14:nvPr/>
              </p14:nvContentPartPr>
              <p14:xfrm>
                <a:off x="8329342" y="4552453"/>
                <a:ext cx="183240" cy="153360"/>
              </p14:xfrm>
            </p:contentPart>
          </mc:Choice>
          <mc:Fallback xmlns="">
            <p:pic>
              <p:nvPicPr>
                <p:cNvPr id="101" name="Ink 100">
                  <a:extLst>
                    <a:ext uri="{FF2B5EF4-FFF2-40B4-BE49-F238E27FC236}">
                      <a16:creationId xmlns:a16="http://schemas.microsoft.com/office/drawing/2014/main" id="{B8D5E4F5-5313-3A9C-B0C6-3940AC574203}"/>
                    </a:ext>
                  </a:extLst>
                </p:cNvPr>
                <p:cNvPicPr/>
                <p:nvPr/>
              </p:nvPicPr>
              <p:blipFill>
                <a:blip r:embed="rId177"/>
                <a:stretch>
                  <a:fillRect/>
                </a:stretch>
              </p:blipFill>
              <p:spPr>
                <a:xfrm>
                  <a:off x="8323222" y="4546333"/>
                  <a:ext cx="1954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2" name="Ink 101">
                  <a:extLst>
                    <a:ext uri="{FF2B5EF4-FFF2-40B4-BE49-F238E27FC236}">
                      <a16:creationId xmlns:a16="http://schemas.microsoft.com/office/drawing/2014/main" id="{88AE80D9-EAD8-C741-984A-C39795704DE3}"/>
                    </a:ext>
                  </a:extLst>
                </p14:cNvPr>
                <p14:cNvContentPartPr/>
                <p14:nvPr/>
              </p14:nvContentPartPr>
              <p14:xfrm>
                <a:off x="8553622" y="4539133"/>
                <a:ext cx="164160" cy="129240"/>
              </p14:xfrm>
            </p:contentPart>
          </mc:Choice>
          <mc:Fallback xmlns="">
            <p:pic>
              <p:nvPicPr>
                <p:cNvPr id="102" name="Ink 101">
                  <a:extLst>
                    <a:ext uri="{FF2B5EF4-FFF2-40B4-BE49-F238E27FC236}">
                      <a16:creationId xmlns:a16="http://schemas.microsoft.com/office/drawing/2014/main" id="{88AE80D9-EAD8-C741-984A-C39795704DE3}"/>
                    </a:ext>
                  </a:extLst>
                </p:cNvPr>
                <p:cNvPicPr/>
                <p:nvPr/>
              </p:nvPicPr>
              <p:blipFill>
                <a:blip r:embed="rId179"/>
                <a:stretch>
                  <a:fillRect/>
                </a:stretch>
              </p:blipFill>
              <p:spPr>
                <a:xfrm>
                  <a:off x="8547502" y="4533013"/>
                  <a:ext cx="1764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3" name="Ink 102">
                  <a:extLst>
                    <a:ext uri="{FF2B5EF4-FFF2-40B4-BE49-F238E27FC236}">
                      <a16:creationId xmlns:a16="http://schemas.microsoft.com/office/drawing/2014/main" id="{85C1A9B3-C43C-7A59-36B2-4D5250E4B0D9}"/>
                    </a:ext>
                  </a:extLst>
                </p14:cNvPr>
                <p14:cNvContentPartPr/>
                <p14:nvPr/>
              </p14:nvContentPartPr>
              <p14:xfrm>
                <a:off x="8771062" y="4378933"/>
                <a:ext cx="37080" cy="246600"/>
              </p14:xfrm>
            </p:contentPart>
          </mc:Choice>
          <mc:Fallback xmlns="">
            <p:pic>
              <p:nvPicPr>
                <p:cNvPr id="103" name="Ink 102">
                  <a:extLst>
                    <a:ext uri="{FF2B5EF4-FFF2-40B4-BE49-F238E27FC236}">
                      <a16:creationId xmlns:a16="http://schemas.microsoft.com/office/drawing/2014/main" id="{85C1A9B3-C43C-7A59-36B2-4D5250E4B0D9}"/>
                    </a:ext>
                  </a:extLst>
                </p:cNvPr>
                <p:cNvPicPr/>
                <p:nvPr/>
              </p:nvPicPr>
              <p:blipFill>
                <a:blip r:embed="rId181"/>
                <a:stretch>
                  <a:fillRect/>
                </a:stretch>
              </p:blipFill>
              <p:spPr>
                <a:xfrm>
                  <a:off x="8764942" y="4372813"/>
                  <a:ext cx="493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4" name="Ink 103">
                  <a:extLst>
                    <a:ext uri="{FF2B5EF4-FFF2-40B4-BE49-F238E27FC236}">
                      <a16:creationId xmlns:a16="http://schemas.microsoft.com/office/drawing/2014/main" id="{EBFB9A4B-CD90-79BC-F29F-B7545BA08B35}"/>
                    </a:ext>
                  </a:extLst>
                </p14:cNvPr>
                <p14:cNvContentPartPr/>
                <p14:nvPr/>
              </p14:nvContentPartPr>
              <p14:xfrm>
                <a:off x="8853862" y="4432213"/>
                <a:ext cx="210600" cy="226080"/>
              </p14:xfrm>
            </p:contentPart>
          </mc:Choice>
          <mc:Fallback xmlns="">
            <p:pic>
              <p:nvPicPr>
                <p:cNvPr id="104" name="Ink 103">
                  <a:extLst>
                    <a:ext uri="{FF2B5EF4-FFF2-40B4-BE49-F238E27FC236}">
                      <a16:creationId xmlns:a16="http://schemas.microsoft.com/office/drawing/2014/main" id="{EBFB9A4B-CD90-79BC-F29F-B7545BA08B35}"/>
                    </a:ext>
                  </a:extLst>
                </p:cNvPr>
                <p:cNvPicPr/>
                <p:nvPr/>
              </p:nvPicPr>
              <p:blipFill>
                <a:blip r:embed="rId183"/>
                <a:stretch>
                  <a:fillRect/>
                </a:stretch>
              </p:blipFill>
              <p:spPr>
                <a:xfrm>
                  <a:off x="8847742" y="4426093"/>
                  <a:ext cx="2228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3" name="Ink 142">
                  <a:extLst>
                    <a:ext uri="{FF2B5EF4-FFF2-40B4-BE49-F238E27FC236}">
                      <a16:creationId xmlns:a16="http://schemas.microsoft.com/office/drawing/2014/main" id="{E27F8F57-63BF-27F8-0A44-B4E70E0EA6E8}"/>
                    </a:ext>
                  </a:extLst>
                </p14:cNvPr>
                <p14:cNvContentPartPr/>
                <p14:nvPr/>
              </p14:nvContentPartPr>
              <p14:xfrm>
                <a:off x="8241502" y="4938373"/>
                <a:ext cx="183600" cy="178200"/>
              </p14:xfrm>
            </p:contentPart>
          </mc:Choice>
          <mc:Fallback xmlns="">
            <p:pic>
              <p:nvPicPr>
                <p:cNvPr id="143" name="Ink 142">
                  <a:extLst>
                    <a:ext uri="{FF2B5EF4-FFF2-40B4-BE49-F238E27FC236}">
                      <a16:creationId xmlns:a16="http://schemas.microsoft.com/office/drawing/2014/main" id="{E27F8F57-63BF-27F8-0A44-B4E70E0EA6E8}"/>
                    </a:ext>
                  </a:extLst>
                </p:cNvPr>
                <p:cNvPicPr/>
                <p:nvPr/>
              </p:nvPicPr>
              <p:blipFill>
                <a:blip r:embed="rId185"/>
                <a:stretch>
                  <a:fillRect/>
                </a:stretch>
              </p:blipFill>
              <p:spPr>
                <a:xfrm>
                  <a:off x="8235382" y="4932253"/>
                  <a:ext cx="1958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4" name="Ink 143">
                  <a:extLst>
                    <a:ext uri="{FF2B5EF4-FFF2-40B4-BE49-F238E27FC236}">
                      <a16:creationId xmlns:a16="http://schemas.microsoft.com/office/drawing/2014/main" id="{FB9B26A7-532B-1341-6719-C72DD214B1A8}"/>
                    </a:ext>
                  </a:extLst>
                </p14:cNvPr>
                <p14:cNvContentPartPr/>
                <p14:nvPr/>
              </p14:nvContentPartPr>
              <p14:xfrm>
                <a:off x="8497102" y="4895533"/>
                <a:ext cx="137880" cy="154440"/>
              </p14:xfrm>
            </p:contentPart>
          </mc:Choice>
          <mc:Fallback xmlns="">
            <p:pic>
              <p:nvPicPr>
                <p:cNvPr id="144" name="Ink 143">
                  <a:extLst>
                    <a:ext uri="{FF2B5EF4-FFF2-40B4-BE49-F238E27FC236}">
                      <a16:creationId xmlns:a16="http://schemas.microsoft.com/office/drawing/2014/main" id="{FB9B26A7-532B-1341-6719-C72DD214B1A8}"/>
                    </a:ext>
                  </a:extLst>
                </p:cNvPr>
                <p:cNvPicPr/>
                <p:nvPr/>
              </p:nvPicPr>
              <p:blipFill>
                <a:blip r:embed="rId187"/>
                <a:stretch>
                  <a:fillRect/>
                </a:stretch>
              </p:blipFill>
              <p:spPr>
                <a:xfrm>
                  <a:off x="8490982" y="4889413"/>
                  <a:ext cx="1501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5" name="Ink 144">
                  <a:extLst>
                    <a:ext uri="{FF2B5EF4-FFF2-40B4-BE49-F238E27FC236}">
                      <a16:creationId xmlns:a16="http://schemas.microsoft.com/office/drawing/2014/main" id="{18C9BEB7-4F8B-FAE8-0469-7262B1100130}"/>
                    </a:ext>
                  </a:extLst>
                </p14:cNvPr>
                <p14:cNvContentPartPr/>
                <p14:nvPr/>
              </p14:nvContentPartPr>
              <p14:xfrm>
                <a:off x="8680702" y="4898773"/>
                <a:ext cx="68760" cy="143280"/>
              </p14:xfrm>
            </p:contentPart>
          </mc:Choice>
          <mc:Fallback xmlns="">
            <p:pic>
              <p:nvPicPr>
                <p:cNvPr id="145" name="Ink 144">
                  <a:extLst>
                    <a:ext uri="{FF2B5EF4-FFF2-40B4-BE49-F238E27FC236}">
                      <a16:creationId xmlns:a16="http://schemas.microsoft.com/office/drawing/2014/main" id="{18C9BEB7-4F8B-FAE8-0469-7262B1100130}"/>
                    </a:ext>
                  </a:extLst>
                </p:cNvPr>
                <p:cNvPicPr/>
                <p:nvPr/>
              </p:nvPicPr>
              <p:blipFill>
                <a:blip r:embed="rId189"/>
                <a:stretch>
                  <a:fillRect/>
                </a:stretch>
              </p:blipFill>
              <p:spPr>
                <a:xfrm>
                  <a:off x="8674582" y="4892653"/>
                  <a:ext cx="810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6" name="Ink 145">
                  <a:extLst>
                    <a:ext uri="{FF2B5EF4-FFF2-40B4-BE49-F238E27FC236}">
                      <a16:creationId xmlns:a16="http://schemas.microsoft.com/office/drawing/2014/main" id="{DFB033C4-9D0F-30DE-C6E6-FAA5EA1D5BA7}"/>
                    </a:ext>
                  </a:extLst>
                </p14:cNvPr>
                <p14:cNvContentPartPr/>
                <p14:nvPr/>
              </p14:nvContentPartPr>
              <p14:xfrm>
                <a:off x="8776102" y="4780693"/>
                <a:ext cx="12600" cy="24840"/>
              </p14:xfrm>
            </p:contentPart>
          </mc:Choice>
          <mc:Fallback xmlns="">
            <p:pic>
              <p:nvPicPr>
                <p:cNvPr id="146" name="Ink 145">
                  <a:extLst>
                    <a:ext uri="{FF2B5EF4-FFF2-40B4-BE49-F238E27FC236}">
                      <a16:creationId xmlns:a16="http://schemas.microsoft.com/office/drawing/2014/main" id="{DFB033C4-9D0F-30DE-C6E6-FAA5EA1D5BA7}"/>
                    </a:ext>
                  </a:extLst>
                </p:cNvPr>
                <p:cNvPicPr/>
                <p:nvPr/>
              </p:nvPicPr>
              <p:blipFill>
                <a:blip r:embed="rId191"/>
                <a:stretch>
                  <a:fillRect/>
                </a:stretch>
              </p:blipFill>
              <p:spPr>
                <a:xfrm>
                  <a:off x="8769982" y="4774573"/>
                  <a:ext cx="248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7" name="Ink 146">
                  <a:extLst>
                    <a:ext uri="{FF2B5EF4-FFF2-40B4-BE49-F238E27FC236}">
                      <a16:creationId xmlns:a16="http://schemas.microsoft.com/office/drawing/2014/main" id="{29A5B2E6-F0A4-E7AA-C7B4-CD12BD6C17FC}"/>
                    </a:ext>
                  </a:extLst>
                </p14:cNvPr>
                <p14:cNvContentPartPr/>
                <p14:nvPr/>
              </p14:nvContentPartPr>
              <p14:xfrm>
                <a:off x="8817502" y="4893013"/>
                <a:ext cx="273960" cy="168120"/>
              </p14:xfrm>
            </p:contentPart>
          </mc:Choice>
          <mc:Fallback xmlns="">
            <p:pic>
              <p:nvPicPr>
                <p:cNvPr id="147" name="Ink 146">
                  <a:extLst>
                    <a:ext uri="{FF2B5EF4-FFF2-40B4-BE49-F238E27FC236}">
                      <a16:creationId xmlns:a16="http://schemas.microsoft.com/office/drawing/2014/main" id="{29A5B2E6-F0A4-E7AA-C7B4-CD12BD6C17FC}"/>
                    </a:ext>
                  </a:extLst>
                </p:cNvPr>
                <p:cNvPicPr/>
                <p:nvPr/>
              </p:nvPicPr>
              <p:blipFill>
                <a:blip r:embed="rId193"/>
                <a:stretch>
                  <a:fillRect/>
                </a:stretch>
              </p:blipFill>
              <p:spPr>
                <a:xfrm>
                  <a:off x="8811382" y="4886893"/>
                  <a:ext cx="2862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8" name="Ink 147">
                  <a:extLst>
                    <a:ext uri="{FF2B5EF4-FFF2-40B4-BE49-F238E27FC236}">
                      <a16:creationId xmlns:a16="http://schemas.microsoft.com/office/drawing/2014/main" id="{6D2EF6A7-53A7-A68A-BF75-E6C3C5C7E2DF}"/>
                    </a:ext>
                  </a:extLst>
                </p14:cNvPr>
                <p14:cNvContentPartPr/>
                <p14:nvPr/>
              </p14:nvContentPartPr>
              <p14:xfrm>
                <a:off x="9061582" y="4780693"/>
                <a:ext cx="71280" cy="272520"/>
              </p14:xfrm>
            </p:contentPart>
          </mc:Choice>
          <mc:Fallback xmlns="">
            <p:pic>
              <p:nvPicPr>
                <p:cNvPr id="148" name="Ink 147">
                  <a:extLst>
                    <a:ext uri="{FF2B5EF4-FFF2-40B4-BE49-F238E27FC236}">
                      <a16:creationId xmlns:a16="http://schemas.microsoft.com/office/drawing/2014/main" id="{6D2EF6A7-53A7-A68A-BF75-E6C3C5C7E2DF}"/>
                    </a:ext>
                  </a:extLst>
                </p:cNvPr>
                <p:cNvPicPr/>
                <p:nvPr/>
              </p:nvPicPr>
              <p:blipFill>
                <a:blip r:embed="rId195"/>
                <a:stretch>
                  <a:fillRect/>
                </a:stretch>
              </p:blipFill>
              <p:spPr>
                <a:xfrm>
                  <a:off x="9055462" y="4774573"/>
                  <a:ext cx="835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4" name="Ink 113">
                  <a:extLst>
                    <a:ext uri="{FF2B5EF4-FFF2-40B4-BE49-F238E27FC236}">
                      <a16:creationId xmlns:a16="http://schemas.microsoft.com/office/drawing/2014/main" id="{5F45A695-FDAF-6171-8B1B-53ED0C0EBEE0}"/>
                    </a:ext>
                  </a:extLst>
                </p14:cNvPr>
                <p14:cNvContentPartPr/>
                <p14:nvPr/>
              </p14:nvContentPartPr>
              <p14:xfrm>
                <a:off x="9365782" y="4481533"/>
                <a:ext cx="186840" cy="190800"/>
              </p14:xfrm>
            </p:contentPart>
          </mc:Choice>
          <mc:Fallback xmlns="">
            <p:pic>
              <p:nvPicPr>
                <p:cNvPr id="114" name="Ink 113">
                  <a:extLst>
                    <a:ext uri="{FF2B5EF4-FFF2-40B4-BE49-F238E27FC236}">
                      <a16:creationId xmlns:a16="http://schemas.microsoft.com/office/drawing/2014/main" id="{5F45A695-FDAF-6171-8B1B-53ED0C0EBEE0}"/>
                    </a:ext>
                  </a:extLst>
                </p:cNvPr>
                <p:cNvPicPr/>
                <p:nvPr/>
              </p:nvPicPr>
              <p:blipFill>
                <a:blip r:embed="rId197"/>
                <a:stretch>
                  <a:fillRect/>
                </a:stretch>
              </p:blipFill>
              <p:spPr>
                <a:xfrm>
                  <a:off x="9359662" y="4475413"/>
                  <a:ext cx="199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5" name="Ink 114">
                  <a:extLst>
                    <a:ext uri="{FF2B5EF4-FFF2-40B4-BE49-F238E27FC236}">
                      <a16:creationId xmlns:a16="http://schemas.microsoft.com/office/drawing/2014/main" id="{5E5AB2C5-A183-4B33-94F6-9B031A680521}"/>
                    </a:ext>
                  </a:extLst>
                </p14:cNvPr>
                <p14:cNvContentPartPr/>
                <p14:nvPr/>
              </p14:nvContentPartPr>
              <p14:xfrm>
                <a:off x="9534982" y="4470013"/>
                <a:ext cx="128160" cy="177840"/>
              </p14:xfrm>
            </p:contentPart>
          </mc:Choice>
          <mc:Fallback xmlns="">
            <p:pic>
              <p:nvPicPr>
                <p:cNvPr id="115" name="Ink 114">
                  <a:extLst>
                    <a:ext uri="{FF2B5EF4-FFF2-40B4-BE49-F238E27FC236}">
                      <a16:creationId xmlns:a16="http://schemas.microsoft.com/office/drawing/2014/main" id="{5E5AB2C5-A183-4B33-94F6-9B031A680521}"/>
                    </a:ext>
                  </a:extLst>
                </p:cNvPr>
                <p:cNvPicPr/>
                <p:nvPr/>
              </p:nvPicPr>
              <p:blipFill>
                <a:blip r:embed="rId199"/>
                <a:stretch>
                  <a:fillRect/>
                </a:stretch>
              </p:blipFill>
              <p:spPr>
                <a:xfrm>
                  <a:off x="9528862" y="4463893"/>
                  <a:ext cx="1404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17" name="Ink 116">
                  <a:extLst>
                    <a:ext uri="{FF2B5EF4-FFF2-40B4-BE49-F238E27FC236}">
                      <a16:creationId xmlns:a16="http://schemas.microsoft.com/office/drawing/2014/main" id="{E3DCDA6C-A55B-084D-3C6E-AD841FE075B2}"/>
                    </a:ext>
                  </a:extLst>
                </p14:cNvPr>
                <p14:cNvContentPartPr/>
                <p14:nvPr/>
              </p14:nvContentPartPr>
              <p14:xfrm>
                <a:off x="9708142" y="4464973"/>
                <a:ext cx="273600" cy="159480"/>
              </p14:xfrm>
            </p:contentPart>
          </mc:Choice>
          <mc:Fallback xmlns="">
            <p:pic>
              <p:nvPicPr>
                <p:cNvPr id="117" name="Ink 116">
                  <a:extLst>
                    <a:ext uri="{FF2B5EF4-FFF2-40B4-BE49-F238E27FC236}">
                      <a16:creationId xmlns:a16="http://schemas.microsoft.com/office/drawing/2014/main" id="{E3DCDA6C-A55B-084D-3C6E-AD841FE075B2}"/>
                    </a:ext>
                  </a:extLst>
                </p:cNvPr>
                <p:cNvPicPr/>
                <p:nvPr/>
              </p:nvPicPr>
              <p:blipFill>
                <a:blip r:embed="rId201"/>
                <a:stretch>
                  <a:fillRect/>
                </a:stretch>
              </p:blipFill>
              <p:spPr>
                <a:xfrm>
                  <a:off x="9702022" y="4458853"/>
                  <a:ext cx="2858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18" name="Ink 117">
                  <a:extLst>
                    <a:ext uri="{FF2B5EF4-FFF2-40B4-BE49-F238E27FC236}">
                      <a16:creationId xmlns:a16="http://schemas.microsoft.com/office/drawing/2014/main" id="{551B99EB-1FFF-12DE-683E-4797A46881AC}"/>
                    </a:ext>
                  </a:extLst>
                </p14:cNvPr>
                <p14:cNvContentPartPr/>
                <p14:nvPr/>
              </p14:nvContentPartPr>
              <p14:xfrm>
                <a:off x="10013062" y="4461373"/>
                <a:ext cx="486720" cy="162360"/>
              </p14:xfrm>
            </p:contentPart>
          </mc:Choice>
          <mc:Fallback xmlns="">
            <p:pic>
              <p:nvPicPr>
                <p:cNvPr id="118" name="Ink 117">
                  <a:extLst>
                    <a:ext uri="{FF2B5EF4-FFF2-40B4-BE49-F238E27FC236}">
                      <a16:creationId xmlns:a16="http://schemas.microsoft.com/office/drawing/2014/main" id="{551B99EB-1FFF-12DE-683E-4797A46881AC}"/>
                    </a:ext>
                  </a:extLst>
                </p:cNvPr>
                <p:cNvPicPr/>
                <p:nvPr/>
              </p:nvPicPr>
              <p:blipFill>
                <a:blip r:embed="rId203"/>
                <a:stretch>
                  <a:fillRect/>
                </a:stretch>
              </p:blipFill>
              <p:spPr>
                <a:xfrm>
                  <a:off x="10006942" y="4455253"/>
                  <a:ext cx="4989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19" name="Ink 118">
                  <a:extLst>
                    <a:ext uri="{FF2B5EF4-FFF2-40B4-BE49-F238E27FC236}">
                      <a16:creationId xmlns:a16="http://schemas.microsoft.com/office/drawing/2014/main" id="{01E48251-05C3-2073-3AA3-B2F696FAEEC1}"/>
                    </a:ext>
                  </a:extLst>
                </p14:cNvPr>
                <p14:cNvContentPartPr/>
                <p14:nvPr/>
              </p14:nvContentPartPr>
              <p14:xfrm>
                <a:off x="10491502" y="4445533"/>
                <a:ext cx="229680" cy="156960"/>
              </p14:xfrm>
            </p:contentPart>
          </mc:Choice>
          <mc:Fallback xmlns="">
            <p:pic>
              <p:nvPicPr>
                <p:cNvPr id="119" name="Ink 118">
                  <a:extLst>
                    <a:ext uri="{FF2B5EF4-FFF2-40B4-BE49-F238E27FC236}">
                      <a16:creationId xmlns:a16="http://schemas.microsoft.com/office/drawing/2014/main" id="{01E48251-05C3-2073-3AA3-B2F696FAEEC1}"/>
                    </a:ext>
                  </a:extLst>
                </p:cNvPr>
                <p:cNvPicPr/>
                <p:nvPr/>
              </p:nvPicPr>
              <p:blipFill>
                <a:blip r:embed="rId205"/>
                <a:stretch>
                  <a:fillRect/>
                </a:stretch>
              </p:blipFill>
              <p:spPr>
                <a:xfrm>
                  <a:off x="10485382" y="4439413"/>
                  <a:ext cx="2419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0" name="Ink 119">
                  <a:extLst>
                    <a:ext uri="{FF2B5EF4-FFF2-40B4-BE49-F238E27FC236}">
                      <a16:creationId xmlns:a16="http://schemas.microsoft.com/office/drawing/2014/main" id="{23710DD3-2D1D-BF59-681F-4CF4052A2E21}"/>
                    </a:ext>
                  </a:extLst>
                </p14:cNvPr>
                <p14:cNvContentPartPr/>
                <p14:nvPr/>
              </p14:nvContentPartPr>
              <p14:xfrm>
                <a:off x="10730542" y="4334293"/>
                <a:ext cx="88560" cy="215640"/>
              </p14:xfrm>
            </p:contentPart>
          </mc:Choice>
          <mc:Fallback xmlns="">
            <p:pic>
              <p:nvPicPr>
                <p:cNvPr id="120" name="Ink 119">
                  <a:extLst>
                    <a:ext uri="{FF2B5EF4-FFF2-40B4-BE49-F238E27FC236}">
                      <a16:creationId xmlns:a16="http://schemas.microsoft.com/office/drawing/2014/main" id="{23710DD3-2D1D-BF59-681F-4CF4052A2E21}"/>
                    </a:ext>
                  </a:extLst>
                </p:cNvPr>
                <p:cNvPicPr/>
                <p:nvPr/>
              </p:nvPicPr>
              <p:blipFill>
                <a:blip r:embed="rId207"/>
                <a:stretch>
                  <a:fillRect/>
                </a:stretch>
              </p:blipFill>
              <p:spPr>
                <a:xfrm>
                  <a:off x="10724422" y="4328173"/>
                  <a:ext cx="1008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1" name="Ink 120">
                  <a:extLst>
                    <a:ext uri="{FF2B5EF4-FFF2-40B4-BE49-F238E27FC236}">
                      <a16:creationId xmlns:a16="http://schemas.microsoft.com/office/drawing/2014/main" id="{69688B1E-81DF-F9C6-3B66-9395F0407D54}"/>
                    </a:ext>
                  </a:extLst>
                </p14:cNvPr>
                <p14:cNvContentPartPr/>
                <p14:nvPr/>
              </p14:nvContentPartPr>
              <p14:xfrm>
                <a:off x="10718302" y="4448053"/>
                <a:ext cx="259200" cy="47880"/>
              </p14:xfrm>
            </p:contentPart>
          </mc:Choice>
          <mc:Fallback xmlns="">
            <p:pic>
              <p:nvPicPr>
                <p:cNvPr id="121" name="Ink 120">
                  <a:extLst>
                    <a:ext uri="{FF2B5EF4-FFF2-40B4-BE49-F238E27FC236}">
                      <a16:creationId xmlns:a16="http://schemas.microsoft.com/office/drawing/2014/main" id="{69688B1E-81DF-F9C6-3B66-9395F0407D54}"/>
                    </a:ext>
                  </a:extLst>
                </p:cNvPr>
                <p:cNvPicPr/>
                <p:nvPr/>
              </p:nvPicPr>
              <p:blipFill>
                <a:blip r:embed="rId209"/>
                <a:stretch>
                  <a:fillRect/>
                </a:stretch>
              </p:blipFill>
              <p:spPr>
                <a:xfrm>
                  <a:off x="10712182" y="4441933"/>
                  <a:ext cx="2714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0" name="Ink 149">
                  <a:extLst>
                    <a:ext uri="{FF2B5EF4-FFF2-40B4-BE49-F238E27FC236}">
                      <a16:creationId xmlns:a16="http://schemas.microsoft.com/office/drawing/2014/main" id="{4C57D4BB-E661-C832-F2A6-4FDCF06D34E4}"/>
                    </a:ext>
                  </a:extLst>
                </p14:cNvPr>
                <p14:cNvContentPartPr/>
                <p14:nvPr/>
              </p14:nvContentPartPr>
              <p14:xfrm>
                <a:off x="9495742" y="4776373"/>
                <a:ext cx="439560" cy="227880"/>
              </p14:xfrm>
            </p:contentPart>
          </mc:Choice>
          <mc:Fallback xmlns="">
            <p:pic>
              <p:nvPicPr>
                <p:cNvPr id="150" name="Ink 149">
                  <a:extLst>
                    <a:ext uri="{FF2B5EF4-FFF2-40B4-BE49-F238E27FC236}">
                      <a16:creationId xmlns:a16="http://schemas.microsoft.com/office/drawing/2014/main" id="{4C57D4BB-E661-C832-F2A6-4FDCF06D34E4}"/>
                    </a:ext>
                  </a:extLst>
                </p:cNvPr>
                <p:cNvPicPr/>
                <p:nvPr/>
              </p:nvPicPr>
              <p:blipFill>
                <a:blip r:embed="rId211"/>
                <a:stretch>
                  <a:fillRect/>
                </a:stretch>
              </p:blipFill>
              <p:spPr>
                <a:xfrm>
                  <a:off x="9489622" y="4770253"/>
                  <a:ext cx="45180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1" name="Ink 150">
                  <a:extLst>
                    <a:ext uri="{FF2B5EF4-FFF2-40B4-BE49-F238E27FC236}">
                      <a16:creationId xmlns:a16="http://schemas.microsoft.com/office/drawing/2014/main" id="{9A809D18-0590-3534-2662-E6C6FD18F5BF}"/>
                    </a:ext>
                  </a:extLst>
                </p14:cNvPr>
                <p14:cNvContentPartPr/>
                <p14:nvPr/>
              </p14:nvContentPartPr>
              <p14:xfrm>
                <a:off x="9976702" y="4824973"/>
                <a:ext cx="212760" cy="130320"/>
              </p14:xfrm>
            </p:contentPart>
          </mc:Choice>
          <mc:Fallback xmlns="">
            <p:pic>
              <p:nvPicPr>
                <p:cNvPr id="151" name="Ink 150">
                  <a:extLst>
                    <a:ext uri="{FF2B5EF4-FFF2-40B4-BE49-F238E27FC236}">
                      <a16:creationId xmlns:a16="http://schemas.microsoft.com/office/drawing/2014/main" id="{9A809D18-0590-3534-2662-E6C6FD18F5BF}"/>
                    </a:ext>
                  </a:extLst>
                </p:cNvPr>
                <p:cNvPicPr/>
                <p:nvPr/>
              </p:nvPicPr>
              <p:blipFill>
                <a:blip r:embed="rId213"/>
                <a:stretch>
                  <a:fillRect/>
                </a:stretch>
              </p:blipFill>
              <p:spPr>
                <a:xfrm>
                  <a:off x="9970582" y="4818853"/>
                  <a:ext cx="225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2" name="Ink 151">
                  <a:extLst>
                    <a:ext uri="{FF2B5EF4-FFF2-40B4-BE49-F238E27FC236}">
                      <a16:creationId xmlns:a16="http://schemas.microsoft.com/office/drawing/2014/main" id="{CAB410E1-3ECC-0360-9737-0C2D8958F8E4}"/>
                    </a:ext>
                  </a:extLst>
                </p14:cNvPr>
                <p14:cNvContentPartPr/>
                <p14:nvPr/>
              </p14:nvContentPartPr>
              <p14:xfrm>
                <a:off x="10130422" y="4674133"/>
                <a:ext cx="437040" cy="285480"/>
              </p14:xfrm>
            </p:contentPart>
          </mc:Choice>
          <mc:Fallback xmlns="">
            <p:pic>
              <p:nvPicPr>
                <p:cNvPr id="152" name="Ink 151">
                  <a:extLst>
                    <a:ext uri="{FF2B5EF4-FFF2-40B4-BE49-F238E27FC236}">
                      <a16:creationId xmlns:a16="http://schemas.microsoft.com/office/drawing/2014/main" id="{CAB410E1-3ECC-0360-9737-0C2D8958F8E4}"/>
                    </a:ext>
                  </a:extLst>
                </p:cNvPr>
                <p:cNvPicPr/>
                <p:nvPr/>
              </p:nvPicPr>
              <p:blipFill>
                <a:blip r:embed="rId215"/>
                <a:stretch>
                  <a:fillRect/>
                </a:stretch>
              </p:blipFill>
              <p:spPr>
                <a:xfrm>
                  <a:off x="10124302" y="4668013"/>
                  <a:ext cx="4492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3" name="Ink 152">
                  <a:extLst>
                    <a:ext uri="{FF2B5EF4-FFF2-40B4-BE49-F238E27FC236}">
                      <a16:creationId xmlns:a16="http://schemas.microsoft.com/office/drawing/2014/main" id="{82C6F1F5-0660-DCD4-12E2-6A364CB15F7F}"/>
                    </a:ext>
                  </a:extLst>
                </p14:cNvPr>
                <p14:cNvContentPartPr/>
                <p14:nvPr/>
              </p14:nvContentPartPr>
              <p14:xfrm>
                <a:off x="10567102" y="4684213"/>
                <a:ext cx="32040" cy="65880"/>
              </p14:xfrm>
            </p:contentPart>
          </mc:Choice>
          <mc:Fallback xmlns="">
            <p:pic>
              <p:nvPicPr>
                <p:cNvPr id="153" name="Ink 152">
                  <a:extLst>
                    <a:ext uri="{FF2B5EF4-FFF2-40B4-BE49-F238E27FC236}">
                      <a16:creationId xmlns:a16="http://schemas.microsoft.com/office/drawing/2014/main" id="{82C6F1F5-0660-DCD4-12E2-6A364CB15F7F}"/>
                    </a:ext>
                  </a:extLst>
                </p:cNvPr>
                <p:cNvPicPr/>
                <p:nvPr/>
              </p:nvPicPr>
              <p:blipFill>
                <a:blip r:embed="rId217"/>
                <a:stretch>
                  <a:fillRect/>
                </a:stretch>
              </p:blipFill>
              <p:spPr>
                <a:xfrm>
                  <a:off x="10560982" y="4678093"/>
                  <a:ext cx="442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4" name="Ink 153">
                  <a:extLst>
                    <a:ext uri="{FF2B5EF4-FFF2-40B4-BE49-F238E27FC236}">
                      <a16:creationId xmlns:a16="http://schemas.microsoft.com/office/drawing/2014/main" id="{4844F19E-BC6F-5BFD-3BDF-95812315AC6A}"/>
                    </a:ext>
                  </a:extLst>
                </p14:cNvPr>
                <p14:cNvContentPartPr/>
                <p14:nvPr/>
              </p14:nvContentPartPr>
              <p14:xfrm>
                <a:off x="10649902" y="4782853"/>
                <a:ext cx="359280" cy="142200"/>
              </p14:xfrm>
            </p:contentPart>
          </mc:Choice>
          <mc:Fallback xmlns="">
            <p:pic>
              <p:nvPicPr>
                <p:cNvPr id="154" name="Ink 153">
                  <a:extLst>
                    <a:ext uri="{FF2B5EF4-FFF2-40B4-BE49-F238E27FC236}">
                      <a16:creationId xmlns:a16="http://schemas.microsoft.com/office/drawing/2014/main" id="{4844F19E-BC6F-5BFD-3BDF-95812315AC6A}"/>
                    </a:ext>
                  </a:extLst>
                </p:cNvPr>
                <p:cNvPicPr/>
                <p:nvPr/>
              </p:nvPicPr>
              <p:blipFill>
                <a:blip r:embed="rId219"/>
                <a:stretch>
                  <a:fillRect/>
                </a:stretch>
              </p:blipFill>
              <p:spPr>
                <a:xfrm>
                  <a:off x="10643782" y="4776733"/>
                  <a:ext cx="3715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6" name="Ink 155">
                  <a:extLst>
                    <a:ext uri="{FF2B5EF4-FFF2-40B4-BE49-F238E27FC236}">
                      <a16:creationId xmlns:a16="http://schemas.microsoft.com/office/drawing/2014/main" id="{2C67A6D9-01B1-232E-1156-2191CAEC8A9E}"/>
                    </a:ext>
                  </a:extLst>
                </p14:cNvPr>
                <p14:cNvContentPartPr/>
                <p14:nvPr/>
              </p14:nvContentPartPr>
              <p14:xfrm>
                <a:off x="492502" y="5317093"/>
                <a:ext cx="213480" cy="164520"/>
              </p14:xfrm>
            </p:contentPart>
          </mc:Choice>
          <mc:Fallback xmlns="">
            <p:pic>
              <p:nvPicPr>
                <p:cNvPr id="156" name="Ink 155">
                  <a:extLst>
                    <a:ext uri="{FF2B5EF4-FFF2-40B4-BE49-F238E27FC236}">
                      <a16:creationId xmlns:a16="http://schemas.microsoft.com/office/drawing/2014/main" id="{2C67A6D9-01B1-232E-1156-2191CAEC8A9E}"/>
                    </a:ext>
                  </a:extLst>
                </p:cNvPr>
                <p:cNvPicPr/>
                <p:nvPr/>
              </p:nvPicPr>
              <p:blipFill>
                <a:blip r:embed="rId221"/>
                <a:stretch>
                  <a:fillRect/>
                </a:stretch>
              </p:blipFill>
              <p:spPr>
                <a:xfrm>
                  <a:off x="486382" y="5310973"/>
                  <a:ext cx="22572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7" name="Ink 156">
                  <a:extLst>
                    <a:ext uri="{FF2B5EF4-FFF2-40B4-BE49-F238E27FC236}">
                      <a16:creationId xmlns:a16="http://schemas.microsoft.com/office/drawing/2014/main" id="{2A76C39D-A156-1D3E-5F29-534E4BAE3D66}"/>
                    </a:ext>
                  </a:extLst>
                </p14:cNvPr>
                <p14:cNvContentPartPr/>
                <p14:nvPr/>
              </p14:nvContentPartPr>
              <p14:xfrm>
                <a:off x="290902" y="5192893"/>
                <a:ext cx="552240" cy="427680"/>
              </p14:xfrm>
            </p:contentPart>
          </mc:Choice>
          <mc:Fallback xmlns="">
            <p:pic>
              <p:nvPicPr>
                <p:cNvPr id="157" name="Ink 156">
                  <a:extLst>
                    <a:ext uri="{FF2B5EF4-FFF2-40B4-BE49-F238E27FC236}">
                      <a16:creationId xmlns:a16="http://schemas.microsoft.com/office/drawing/2014/main" id="{2A76C39D-A156-1D3E-5F29-534E4BAE3D66}"/>
                    </a:ext>
                  </a:extLst>
                </p:cNvPr>
                <p:cNvPicPr/>
                <p:nvPr/>
              </p:nvPicPr>
              <p:blipFill>
                <a:blip r:embed="rId223"/>
                <a:stretch>
                  <a:fillRect/>
                </a:stretch>
              </p:blipFill>
              <p:spPr>
                <a:xfrm>
                  <a:off x="284782" y="5186773"/>
                  <a:ext cx="56448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1" name="Ink 160">
                  <a:extLst>
                    <a:ext uri="{FF2B5EF4-FFF2-40B4-BE49-F238E27FC236}">
                      <a16:creationId xmlns:a16="http://schemas.microsoft.com/office/drawing/2014/main" id="{2709D681-A14A-7C3A-874E-75DDCA824710}"/>
                    </a:ext>
                  </a:extLst>
                </p14:cNvPr>
                <p14:cNvContentPartPr/>
                <p14:nvPr/>
              </p14:nvContentPartPr>
              <p14:xfrm>
                <a:off x="1125742" y="5332213"/>
                <a:ext cx="217440" cy="13320"/>
              </p14:xfrm>
            </p:contentPart>
          </mc:Choice>
          <mc:Fallback xmlns="">
            <p:pic>
              <p:nvPicPr>
                <p:cNvPr id="161" name="Ink 160">
                  <a:extLst>
                    <a:ext uri="{FF2B5EF4-FFF2-40B4-BE49-F238E27FC236}">
                      <a16:creationId xmlns:a16="http://schemas.microsoft.com/office/drawing/2014/main" id="{2709D681-A14A-7C3A-874E-75DDCA824710}"/>
                    </a:ext>
                  </a:extLst>
                </p:cNvPr>
                <p:cNvPicPr/>
                <p:nvPr/>
              </p:nvPicPr>
              <p:blipFill>
                <a:blip r:embed="rId225"/>
                <a:stretch>
                  <a:fillRect/>
                </a:stretch>
              </p:blipFill>
              <p:spPr>
                <a:xfrm>
                  <a:off x="1119622" y="5326093"/>
                  <a:ext cx="229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3" name="Ink 162">
                  <a:extLst>
                    <a:ext uri="{FF2B5EF4-FFF2-40B4-BE49-F238E27FC236}">
                      <a16:creationId xmlns:a16="http://schemas.microsoft.com/office/drawing/2014/main" id="{11D4B3A7-F03D-2DDD-9A57-007545EB021D}"/>
                    </a:ext>
                  </a:extLst>
                </p14:cNvPr>
                <p14:cNvContentPartPr/>
                <p14:nvPr/>
              </p14:nvContentPartPr>
              <p14:xfrm>
                <a:off x="1477102" y="5297293"/>
                <a:ext cx="215280" cy="129240"/>
              </p14:xfrm>
            </p:contentPart>
          </mc:Choice>
          <mc:Fallback xmlns="">
            <p:pic>
              <p:nvPicPr>
                <p:cNvPr id="163" name="Ink 162">
                  <a:extLst>
                    <a:ext uri="{FF2B5EF4-FFF2-40B4-BE49-F238E27FC236}">
                      <a16:creationId xmlns:a16="http://schemas.microsoft.com/office/drawing/2014/main" id="{11D4B3A7-F03D-2DDD-9A57-007545EB021D}"/>
                    </a:ext>
                  </a:extLst>
                </p:cNvPr>
                <p:cNvPicPr/>
                <p:nvPr/>
              </p:nvPicPr>
              <p:blipFill>
                <a:blip r:embed="rId227"/>
                <a:stretch>
                  <a:fillRect/>
                </a:stretch>
              </p:blipFill>
              <p:spPr>
                <a:xfrm>
                  <a:off x="1470982" y="5291173"/>
                  <a:ext cx="2275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4" name="Ink 163">
                  <a:extLst>
                    <a:ext uri="{FF2B5EF4-FFF2-40B4-BE49-F238E27FC236}">
                      <a16:creationId xmlns:a16="http://schemas.microsoft.com/office/drawing/2014/main" id="{ECAEF00E-DDB6-E507-29C6-F2C44FFC5F12}"/>
                    </a:ext>
                  </a:extLst>
                </p14:cNvPr>
                <p14:cNvContentPartPr/>
                <p14:nvPr/>
              </p14:nvContentPartPr>
              <p14:xfrm>
                <a:off x="1718302" y="5092453"/>
                <a:ext cx="408240" cy="326160"/>
              </p14:xfrm>
            </p:contentPart>
          </mc:Choice>
          <mc:Fallback xmlns="">
            <p:pic>
              <p:nvPicPr>
                <p:cNvPr id="164" name="Ink 163">
                  <a:extLst>
                    <a:ext uri="{FF2B5EF4-FFF2-40B4-BE49-F238E27FC236}">
                      <a16:creationId xmlns:a16="http://schemas.microsoft.com/office/drawing/2014/main" id="{ECAEF00E-DDB6-E507-29C6-F2C44FFC5F12}"/>
                    </a:ext>
                  </a:extLst>
                </p:cNvPr>
                <p:cNvPicPr/>
                <p:nvPr/>
              </p:nvPicPr>
              <p:blipFill>
                <a:blip r:embed="rId229"/>
                <a:stretch>
                  <a:fillRect/>
                </a:stretch>
              </p:blipFill>
              <p:spPr>
                <a:xfrm>
                  <a:off x="1712182" y="5086333"/>
                  <a:ext cx="42048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5" name="Ink 164">
                  <a:extLst>
                    <a:ext uri="{FF2B5EF4-FFF2-40B4-BE49-F238E27FC236}">
                      <a16:creationId xmlns:a16="http://schemas.microsoft.com/office/drawing/2014/main" id="{C26F3A7D-A353-6DD9-32CD-2B594F2855A8}"/>
                    </a:ext>
                  </a:extLst>
                </p14:cNvPr>
                <p14:cNvContentPartPr/>
                <p14:nvPr/>
              </p14:nvContentPartPr>
              <p14:xfrm>
                <a:off x="1984702" y="5091013"/>
                <a:ext cx="354240" cy="318600"/>
              </p14:xfrm>
            </p:contentPart>
          </mc:Choice>
          <mc:Fallback xmlns="">
            <p:pic>
              <p:nvPicPr>
                <p:cNvPr id="165" name="Ink 164">
                  <a:extLst>
                    <a:ext uri="{FF2B5EF4-FFF2-40B4-BE49-F238E27FC236}">
                      <a16:creationId xmlns:a16="http://schemas.microsoft.com/office/drawing/2014/main" id="{C26F3A7D-A353-6DD9-32CD-2B594F2855A8}"/>
                    </a:ext>
                  </a:extLst>
                </p:cNvPr>
                <p:cNvPicPr/>
                <p:nvPr/>
              </p:nvPicPr>
              <p:blipFill>
                <a:blip r:embed="rId231"/>
                <a:stretch>
                  <a:fillRect/>
                </a:stretch>
              </p:blipFill>
              <p:spPr>
                <a:xfrm>
                  <a:off x="1978582" y="5084893"/>
                  <a:ext cx="3664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6" name="Ink 165">
                  <a:extLst>
                    <a:ext uri="{FF2B5EF4-FFF2-40B4-BE49-F238E27FC236}">
                      <a16:creationId xmlns:a16="http://schemas.microsoft.com/office/drawing/2014/main" id="{CF3A1E78-4768-9833-F615-B64874C40D38}"/>
                    </a:ext>
                  </a:extLst>
                </p14:cNvPr>
                <p14:cNvContentPartPr/>
                <p14:nvPr/>
              </p14:nvContentPartPr>
              <p14:xfrm>
                <a:off x="2401582" y="5239693"/>
                <a:ext cx="195840" cy="189360"/>
              </p14:xfrm>
            </p:contentPart>
          </mc:Choice>
          <mc:Fallback xmlns="">
            <p:pic>
              <p:nvPicPr>
                <p:cNvPr id="166" name="Ink 165">
                  <a:extLst>
                    <a:ext uri="{FF2B5EF4-FFF2-40B4-BE49-F238E27FC236}">
                      <a16:creationId xmlns:a16="http://schemas.microsoft.com/office/drawing/2014/main" id="{CF3A1E78-4768-9833-F615-B64874C40D38}"/>
                    </a:ext>
                  </a:extLst>
                </p:cNvPr>
                <p:cNvPicPr/>
                <p:nvPr/>
              </p:nvPicPr>
              <p:blipFill>
                <a:blip r:embed="rId233"/>
                <a:stretch>
                  <a:fillRect/>
                </a:stretch>
              </p:blipFill>
              <p:spPr>
                <a:xfrm>
                  <a:off x="2395462" y="5233573"/>
                  <a:ext cx="2080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7" name="Ink 166">
                  <a:extLst>
                    <a:ext uri="{FF2B5EF4-FFF2-40B4-BE49-F238E27FC236}">
                      <a16:creationId xmlns:a16="http://schemas.microsoft.com/office/drawing/2014/main" id="{FE500935-8645-65F5-52F3-CC155786F4BD}"/>
                    </a:ext>
                  </a:extLst>
                </p14:cNvPr>
                <p14:cNvContentPartPr/>
                <p14:nvPr/>
              </p14:nvContentPartPr>
              <p14:xfrm>
                <a:off x="2617582" y="5250853"/>
                <a:ext cx="265320" cy="169200"/>
              </p14:xfrm>
            </p:contentPart>
          </mc:Choice>
          <mc:Fallback xmlns="">
            <p:pic>
              <p:nvPicPr>
                <p:cNvPr id="167" name="Ink 166">
                  <a:extLst>
                    <a:ext uri="{FF2B5EF4-FFF2-40B4-BE49-F238E27FC236}">
                      <a16:creationId xmlns:a16="http://schemas.microsoft.com/office/drawing/2014/main" id="{FE500935-8645-65F5-52F3-CC155786F4BD}"/>
                    </a:ext>
                  </a:extLst>
                </p:cNvPr>
                <p:cNvPicPr/>
                <p:nvPr/>
              </p:nvPicPr>
              <p:blipFill>
                <a:blip r:embed="rId235"/>
                <a:stretch>
                  <a:fillRect/>
                </a:stretch>
              </p:blipFill>
              <p:spPr>
                <a:xfrm>
                  <a:off x="2611462" y="5244733"/>
                  <a:ext cx="2775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8" name="Ink 167">
                  <a:extLst>
                    <a:ext uri="{FF2B5EF4-FFF2-40B4-BE49-F238E27FC236}">
                      <a16:creationId xmlns:a16="http://schemas.microsoft.com/office/drawing/2014/main" id="{CF2A1452-2690-5ACA-8CA6-757DC64E238D}"/>
                    </a:ext>
                  </a:extLst>
                </p14:cNvPr>
                <p14:cNvContentPartPr/>
                <p14:nvPr/>
              </p14:nvContentPartPr>
              <p14:xfrm>
                <a:off x="2875342" y="5245093"/>
                <a:ext cx="263880" cy="180360"/>
              </p14:xfrm>
            </p:contentPart>
          </mc:Choice>
          <mc:Fallback xmlns="">
            <p:pic>
              <p:nvPicPr>
                <p:cNvPr id="168" name="Ink 167">
                  <a:extLst>
                    <a:ext uri="{FF2B5EF4-FFF2-40B4-BE49-F238E27FC236}">
                      <a16:creationId xmlns:a16="http://schemas.microsoft.com/office/drawing/2014/main" id="{CF2A1452-2690-5ACA-8CA6-757DC64E238D}"/>
                    </a:ext>
                  </a:extLst>
                </p:cNvPr>
                <p:cNvPicPr/>
                <p:nvPr/>
              </p:nvPicPr>
              <p:blipFill>
                <a:blip r:embed="rId237"/>
                <a:stretch>
                  <a:fillRect/>
                </a:stretch>
              </p:blipFill>
              <p:spPr>
                <a:xfrm>
                  <a:off x="2869222" y="5238973"/>
                  <a:ext cx="2761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9" name="Ink 168">
                  <a:extLst>
                    <a:ext uri="{FF2B5EF4-FFF2-40B4-BE49-F238E27FC236}">
                      <a16:creationId xmlns:a16="http://schemas.microsoft.com/office/drawing/2014/main" id="{47F9C94D-5FC6-CCFA-5A5C-E5B7935E803A}"/>
                    </a:ext>
                  </a:extLst>
                </p14:cNvPr>
                <p14:cNvContentPartPr/>
                <p14:nvPr/>
              </p14:nvContentPartPr>
              <p14:xfrm>
                <a:off x="3185302" y="5253373"/>
                <a:ext cx="337680" cy="170640"/>
              </p14:xfrm>
            </p:contentPart>
          </mc:Choice>
          <mc:Fallback xmlns="">
            <p:pic>
              <p:nvPicPr>
                <p:cNvPr id="169" name="Ink 168">
                  <a:extLst>
                    <a:ext uri="{FF2B5EF4-FFF2-40B4-BE49-F238E27FC236}">
                      <a16:creationId xmlns:a16="http://schemas.microsoft.com/office/drawing/2014/main" id="{47F9C94D-5FC6-CCFA-5A5C-E5B7935E803A}"/>
                    </a:ext>
                  </a:extLst>
                </p:cNvPr>
                <p:cNvPicPr/>
                <p:nvPr/>
              </p:nvPicPr>
              <p:blipFill>
                <a:blip r:embed="rId239"/>
                <a:stretch>
                  <a:fillRect/>
                </a:stretch>
              </p:blipFill>
              <p:spPr>
                <a:xfrm>
                  <a:off x="3179182" y="5247253"/>
                  <a:ext cx="3499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1" name="Ink 170">
                  <a:extLst>
                    <a:ext uri="{FF2B5EF4-FFF2-40B4-BE49-F238E27FC236}">
                      <a16:creationId xmlns:a16="http://schemas.microsoft.com/office/drawing/2014/main" id="{F43A1EA3-AB63-2634-FF1A-B4FC6F159D07}"/>
                    </a:ext>
                  </a:extLst>
                </p14:cNvPr>
                <p14:cNvContentPartPr/>
                <p14:nvPr/>
              </p14:nvContentPartPr>
              <p14:xfrm>
                <a:off x="1123222" y="5155093"/>
                <a:ext cx="57600" cy="333000"/>
              </p14:xfrm>
            </p:contentPart>
          </mc:Choice>
          <mc:Fallback xmlns="">
            <p:pic>
              <p:nvPicPr>
                <p:cNvPr id="171" name="Ink 170">
                  <a:extLst>
                    <a:ext uri="{FF2B5EF4-FFF2-40B4-BE49-F238E27FC236}">
                      <a16:creationId xmlns:a16="http://schemas.microsoft.com/office/drawing/2014/main" id="{F43A1EA3-AB63-2634-FF1A-B4FC6F159D07}"/>
                    </a:ext>
                  </a:extLst>
                </p:cNvPr>
                <p:cNvPicPr/>
                <p:nvPr/>
              </p:nvPicPr>
              <p:blipFill>
                <a:blip r:embed="rId241"/>
                <a:stretch>
                  <a:fillRect/>
                </a:stretch>
              </p:blipFill>
              <p:spPr>
                <a:xfrm>
                  <a:off x="1117102" y="5148973"/>
                  <a:ext cx="6984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2" name="Ink 171">
                  <a:extLst>
                    <a:ext uri="{FF2B5EF4-FFF2-40B4-BE49-F238E27FC236}">
                      <a16:creationId xmlns:a16="http://schemas.microsoft.com/office/drawing/2014/main" id="{496FB461-3370-DF41-FE9B-E7FF3A35B59C}"/>
                    </a:ext>
                  </a:extLst>
                </p14:cNvPr>
                <p14:cNvContentPartPr/>
                <p14:nvPr/>
              </p14:nvContentPartPr>
              <p14:xfrm>
                <a:off x="1345342" y="5158693"/>
                <a:ext cx="57600" cy="334440"/>
              </p14:xfrm>
            </p:contentPart>
          </mc:Choice>
          <mc:Fallback xmlns="">
            <p:pic>
              <p:nvPicPr>
                <p:cNvPr id="172" name="Ink 171">
                  <a:extLst>
                    <a:ext uri="{FF2B5EF4-FFF2-40B4-BE49-F238E27FC236}">
                      <a16:creationId xmlns:a16="http://schemas.microsoft.com/office/drawing/2014/main" id="{496FB461-3370-DF41-FE9B-E7FF3A35B59C}"/>
                    </a:ext>
                  </a:extLst>
                </p:cNvPr>
                <p:cNvPicPr/>
                <p:nvPr/>
              </p:nvPicPr>
              <p:blipFill>
                <a:blip r:embed="rId243"/>
                <a:stretch>
                  <a:fillRect/>
                </a:stretch>
              </p:blipFill>
              <p:spPr>
                <a:xfrm>
                  <a:off x="1339222" y="5152573"/>
                  <a:ext cx="698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4" name="Ink 173">
                  <a:extLst>
                    <a:ext uri="{FF2B5EF4-FFF2-40B4-BE49-F238E27FC236}">
                      <a16:creationId xmlns:a16="http://schemas.microsoft.com/office/drawing/2014/main" id="{E88F2AE7-40E8-AF0B-D9A9-A0783C954F50}"/>
                    </a:ext>
                  </a:extLst>
                </p14:cNvPr>
                <p14:cNvContentPartPr/>
                <p14:nvPr/>
              </p14:nvContentPartPr>
              <p14:xfrm>
                <a:off x="3753742" y="5355613"/>
                <a:ext cx="278640" cy="13320"/>
              </p14:xfrm>
            </p:contentPart>
          </mc:Choice>
          <mc:Fallback xmlns="">
            <p:pic>
              <p:nvPicPr>
                <p:cNvPr id="174" name="Ink 173">
                  <a:extLst>
                    <a:ext uri="{FF2B5EF4-FFF2-40B4-BE49-F238E27FC236}">
                      <a16:creationId xmlns:a16="http://schemas.microsoft.com/office/drawing/2014/main" id="{E88F2AE7-40E8-AF0B-D9A9-A0783C954F50}"/>
                    </a:ext>
                  </a:extLst>
                </p:cNvPr>
                <p:cNvPicPr/>
                <p:nvPr/>
              </p:nvPicPr>
              <p:blipFill>
                <a:blip r:embed="rId245"/>
                <a:stretch>
                  <a:fillRect/>
                </a:stretch>
              </p:blipFill>
              <p:spPr>
                <a:xfrm>
                  <a:off x="3747622" y="5349493"/>
                  <a:ext cx="290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5" name="Ink 174">
                  <a:extLst>
                    <a:ext uri="{FF2B5EF4-FFF2-40B4-BE49-F238E27FC236}">
                      <a16:creationId xmlns:a16="http://schemas.microsoft.com/office/drawing/2014/main" id="{8523BBF5-DD02-DE45-7FB5-E55AD10BA2F3}"/>
                    </a:ext>
                  </a:extLst>
                </p14:cNvPr>
                <p14:cNvContentPartPr/>
                <p14:nvPr/>
              </p14:nvContentPartPr>
              <p14:xfrm>
                <a:off x="3902782" y="5267413"/>
                <a:ext cx="246960" cy="175320"/>
              </p14:xfrm>
            </p:contentPart>
          </mc:Choice>
          <mc:Fallback xmlns="">
            <p:pic>
              <p:nvPicPr>
                <p:cNvPr id="175" name="Ink 174">
                  <a:extLst>
                    <a:ext uri="{FF2B5EF4-FFF2-40B4-BE49-F238E27FC236}">
                      <a16:creationId xmlns:a16="http://schemas.microsoft.com/office/drawing/2014/main" id="{8523BBF5-DD02-DE45-7FB5-E55AD10BA2F3}"/>
                    </a:ext>
                  </a:extLst>
                </p:cNvPr>
                <p:cNvPicPr/>
                <p:nvPr/>
              </p:nvPicPr>
              <p:blipFill>
                <a:blip r:embed="rId247"/>
                <a:stretch>
                  <a:fillRect/>
                </a:stretch>
              </p:blipFill>
              <p:spPr>
                <a:xfrm>
                  <a:off x="3896662" y="5261293"/>
                  <a:ext cx="2592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3" name="Ink 182">
                  <a:extLst>
                    <a:ext uri="{FF2B5EF4-FFF2-40B4-BE49-F238E27FC236}">
                      <a16:creationId xmlns:a16="http://schemas.microsoft.com/office/drawing/2014/main" id="{8786347A-2264-E6A6-B2AF-23E62FEBF1B4}"/>
                    </a:ext>
                  </a:extLst>
                </p14:cNvPr>
                <p14:cNvContentPartPr/>
                <p14:nvPr/>
              </p14:nvContentPartPr>
              <p14:xfrm>
                <a:off x="4258822" y="5252653"/>
                <a:ext cx="293040" cy="172440"/>
              </p14:xfrm>
            </p:contentPart>
          </mc:Choice>
          <mc:Fallback xmlns="">
            <p:pic>
              <p:nvPicPr>
                <p:cNvPr id="183" name="Ink 182">
                  <a:extLst>
                    <a:ext uri="{FF2B5EF4-FFF2-40B4-BE49-F238E27FC236}">
                      <a16:creationId xmlns:a16="http://schemas.microsoft.com/office/drawing/2014/main" id="{8786347A-2264-E6A6-B2AF-23E62FEBF1B4}"/>
                    </a:ext>
                  </a:extLst>
                </p:cNvPr>
                <p:cNvPicPr/>
                <p:nvPr/>
              </p:nvPicPr>
              <p:blipFill>
                <a:blip r:embed="rId249"/>
                <a:stretch>
                  <a:fillRect/>
                </a:stretch>
              </p:blipFill>
              <p:spPr>
                <a:xfrm>
                  <a:off x="4252702" y="5246533"/>
                  <a:ext cx="3052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4" name="Ink 183">
                  <a:extLst>
                    <a:ext uri="{FF2B5EF4-FFF2-40B4-BE49-F238E27FC236}">
                      <a16:creationId xmlns:a16="http://schemas.microsoft.com/office/drawing/2014/main" id="{04F055EE-3078-D686-F124-FB3277714DAB}"/>
                    </a:ext>
                  </a:extLst>
                </p14:cNvPr>
                <p14:cNvContentPartPr/>
                <p14:nvPr/>
              </p14:nvContentPartPr>
              <p14:xfrm>
                <a:off x="4575622" y="5123773"/>
                <a:ext cx="113400" cy="296280"/>
              </p14:xfrm>
            </p:contentPart>
          </mc:Choice>
          <mc:Fallback xmlns="">
            <p:pic>
              <p:nvPicPr>
                <p:cNvPr id="184" name="Ink 183">
                  <a:extLst>
                    <a:ext uri="{FF2B5EF4-FFF2-40B4-BE49-F238E27FC236}">
                      <a16:creationId xmlns:a16="http://schemas.microsoft.com/office/drawing/2014/main" id="{04F055EE-3078-D686-F124-FB3277714DAB}"/>
                    </a:ext>
                  </a:extLst>
                </p:cNvPr>
                <p:cNvPicPr/>
                <p:nvPr/>
              </p:nvPicPr>
              <p:blipFill>
                <a:blip r:embed="rId251"/>
                <a:stretch>
                  <a:fillRect/>
                </a:stretch>
              </p:blipFill>
              <p:spPr>
                <a:xfrm>
                  <a:off x="4569502" y="5117653"/>
                  <a:ext cx="125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6" name="Ink 185">
                  <a:extLst>
                    <a:ext uri="{FF2B5EF4-FFF2-40B4-BE49-F238E27FC236}">
                      <a16:creationId xmlns:a16="http://schemas.microsoft.com/office/drawing/2014/main" id="{15233461-6CCE-C6E8-C8DD-20A9E95A147F}"/>
                    </a:ext>
                  </a:extLst>
                </p14:cNvPr>
                <p14:cNvContentPartPr/>
                <p14:nvPr/>
              </p14:nvContentPartPr>
              <p14:xfrm>
                <a:off x="4589662" y="5217013"/>
                <a:ext cx="235800" cy="159840"/>
              </p14:xfrm>
            </p:contentPart>
          </mc:Choice>
          <mc:Fallback xmlns="">
            <p:pic>
              <p:nvPicPr>
                <p:cNvPr id="186" name="Ink 185">
                  <a:extLst>
                    <a:ext uri="{FF2B5EF4-FFF2-40B4-BE49-F238E27FC236}">
                      <a16:creationId xmlns:a16="http://schemas.microsoft.com/office/drawing/2014/main" id="{15233461-6CCE-C6E8-C8DD-20A9E95A147F}"/>
                    </a:ext>
                  </a:extLst>
                </p:cNvPr>
                <p:cNvPicPr/>
                <p:nvPr/>
              </p:nvPicPr>
              <p:blipFill>
                <a:blip r:embed="rId253"/>
                <a:stretch>
                  <a:fillRect/>
                </a:stretch>
              </p:blipFill>
              <p:spPr>
                <a:xfrm>
                  <a:off x="4583542" y="5210893"/>
                  <a:ext cx="2480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7" name="Ink 186">
                  <a:extLst>
                    <a:ext uri="{FF2B5EF4-FFF2-40B4-BE49-F238E27FC236}">
                      <a16:creationId xmlns:a16="http://schemas.microsoft.com/office/drawing/2014/main" id="{0A30BF1E-DA60-DADD-8EA6-77AD1F20B451}"/>
                    </a:ext>
                  </a:extLst>
                </p14:cNvPr>
                <p14:cNvContentPartPr/>
                <p14:nvPr/>
              </p14:nvContentPartPr>
              <p14:xfrm>
                <a:off x="4837342" y="5115493"/>
                <a:ext cx="1301040" cy="456840"/>
              </p14:xfrm>
            </p:contentPart>
          </mc:Choice>
          <mc:Fallback xmlns="">
            <p:pic>
              <p:nvPicPr>
                <p:cNvPr id="187" name="Ink 186">
                  <a:extLst>
                    <a:ext uri="{FF2B5EF4-FFF2-40B4-BE49-F238E27FC236}">
                      <a16:creationId xmlns:a16="http://schemas.microsoft.com/office/drawing/2014/main" id="{0A30BF1E-DA60-DADD-8EA6-77AD1F20B451}"/>
                    </a:ext>
                  </a:extLst>
                </p:cNvPr>
                <p:cNvPicPr/>
                <p:nvPr/>
              </p:nvPicPr>
              <p:blipFill>
                <a:blip r:embed="rId255"/>
                <a:stretch>
                  <a:fillRect/>
                </a:stretch>
              </p:blipFill>
              <p:spPr>
                <a:xfrm>
                  <a:off x="4831222" y="5109373"/>
                  <a:ext cx="131328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8" name="Ink 187">
                  <a:extLst>
                    <a:ext uri="{FF2B5EF4-FFF2-40B4-BE49-F238E27FC236}">
                      <a16:creationId xmlns:a16="http://schemas.microsoft.com/office/drawing/2014/main" id="{6D8EF832-FA13-E282-35BA-6033B4A5920C}"/>
                    </a:ext>
                  </a:extLst>
                </p14:cNvPr>
                <p14:cNvContentPartPr/>
                <p14:nvPr/>
              </p14:nvContentPartPr>
              <p14:xfrm>
                <a:off x="6447982" y="5298013"/>
                <a:ext cx="583560" cy="172440"/>
              </p14:xfrm>
            </p:contentPart>
          </mc:Choice>
          <mc:Fallback xmlns="">
            <p:pic>
              <p:nvPicPr>
                <p:cNvPr id="188" name="Ink 187">
                  <a:extLst>
                    <a:ext uri="{FF2B5EF4-FFF2-40B4-BE49-F238E27FC236}">
                      <a16:creationId xmlns:a16="http://schemas.microsoft.com/office/drawing/2014/main" id="{6D8EF832-FA13-E282-35BA-6033B4A5920C}"/>
                    </a:ext>
                  </a:extLst>
                </p:cNvPr>
                <p:cNvPicPr/>
                <p:nvPr/>
              </p:nvPicPr>
              <p:blipFill>
                <a:blip r:embed="rId257"/>
                <a:stretch>
                  <a:fillRect/>
                </a:stretch>
              </p:blipFill>
              <p:spPr>
                <a:xfrm>
                  <a:off x="6441862" y="5291893"/>
                  <a:ext cx="5958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9" name="Ink 188">
                  <a:extLst>
                    <a:ext uri="{FF2B5EF4-FFF2-40B4-BE49-F238E27FC236}">
                      <a16:creationId xmlns:a16="http://schemas.microsoft.com/office/drawing/2014/main" id="{3F2EE764-0D05-071B-C88C-C040D46F3148}"/>
                    </a:ext>
                  </a:extLst>
                </p14:cNvPr>
                <p14:cNvContentPartPr/>
                <p14:nvPr/>
              </p14:nvContentPartPr>
              <p14:xfrm>
                <a:off x="6996622" y="5087413"/>
                <a:ext cx="417960" cy="346680"/>
              </p14:xfrm>
            </p:contentPart>
          </mc:Choice>
          <mc:Fallback xmlns="">
            <p:pic>
              <p:nvPicPr>
                <p:cNvPr id="189" name="Ink 188">
                  <a:extLst>
                    <a:ext uri="{FF2B5EF4-FFF2-40B4-BE49-F238E27FC236}">
                      <a16:creationId xmlns:a16="http://schemas.microsoft.com/office/drawing/2014/main" id="{3F2EE764-0D05-071B-C88C-C040D46F3148}"/>
                    </a:ext>
                  </a:extLst>
                </p:cNvPr>
                <p:cNvPicPr/>
                <p:nvPr/>
              </p:nvPicPr>
              <p:blipFill>
                <a:blip r:embed="rId259"/>
                <a:stretch>
                  <a:fillRect/>
                </a:stretch>
              </p:blipFill>
              <p:spPr>
                <a:xfrm>
                  <a:off x="6990502" y="5081293"/>
                  <a:ext cx="43020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0" name="Ink 189">
                  <a:extLst>
                    <a:ext uri="{FF2B5EF4-FFF2-40B4-BE49-F238E27FC236}">
                      <a16:creationId xmlns:a16="http://schemas.microsoft.com/office/drawing/2014/main" id="{475D06E7-4C8C-D66C-A1B9-D466F5E689EE}"/>
                    </a:ext>
                  </a:extLst>
                </p14:cNvPr>
                <p14:cNvContentPartPr/>
                <p14:nvPr/>
              </p14:nvContentPartPr>
              <p14:xfrm>
                <a:off x="7399462" y="5083453"/>
                <a:ext cx="29520" cy="29880"/>
              </p14:xfrm>
            </p:contentPart>
          </mc:Choice>
          <mc:Fallback xmlns="">
            <p:pic>
              <p:nvPicPr>
                <p:cNvPr id="190" name="Ink 189">
                  <a:extLst>
                    <a:ext uri="{FF2B5EF4-FFF2-40B4-BE49-F238E27FC236}">
                      <a16:creationId xmlns:a16="http://schemas.microsoft.com/office/drawing/2014/main" id="{475D06E7-4C8C-D66C-A1B9-D466F5E689EE}"/>
                    </a:ext>
                  </a:extLst>
                </p:cNvPr>
                <p:cNvPicPr/>
                <p:nvPr/>
              </p:nvPicPr>
              <p:blipFill>
                <a:blip r:embed="rId261"/>
                <a:stretch>
                  <a:fillRect/>
                </a:stretch>
              </p:blipFill>
              <p:spPr>
                <a:xfrm>
                  <a:off x="7393342" y="5077333"/>
                  <a:ext cx="41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1" name="Ink 190">
                  <a:extLst>
                    <a:ext uri="{FF2B5EF4-FFF2-40B4-BE49-F238E27FC236}">
                      <a16:creationId xmlns:a16="http://schemas.microsoft.com/office/drawing/2014/main" id="{A59FA6E4-66EA-E93C-76AA-1801E1D333F2}"/>
                    </a:ext>
                  </a:extLst>
                </p14:cNvPr>
                <p14:cNvContentPartPr/>
                <p14:nvPr/>
              </p14:nvContentPartPr>
              <p14:xfrm>
                <a:off x="7465342" y="5265613"/>
                <a:ext cx="227520" cy="151200"/>
              </p14:xfrm>
            </p:contentPart>
          </mc:Choice>
          <mc:Fallback xmlns="">
            <p:pic>
              <p:nvPicPr>
                <p:cNvPr id="191" name="Ink 190">
                  <a:extLst>
                    <a:ext uri="{FF2B5EF4-FFF2-40B4-BE49-F238E27FC236}">
                      <a16:creationId xmlns:a16="http://schemas.microsoft.com/office/drawing/2014/main" id="{A59FA6E4-66EA-E93C-76AA-1801E1D333F2}"/>
                    </a:ext>
                  </a:extLst>
                </p:cNvPr>
                <p:cNvPicPr/>
                <p:nvPr/>
              </p:nvPicPr>
              <p:blipFill>
                <a:blip r:embed="rId263"/>
                <a:stretch>
                  <a:fillRect/>
                </a:stretch>
              </p:blipFill>
              <p:spPr>
                <a:xfrm>
                  <a:off x="7459222" y="5259493"/>
                  <a:ext cx="2397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2" name="Ink 191">
                  <a:extLst>
                    <a:ext uri="{FF2B5EF4-FFF2-40B4-BE49-F238E27FC236}">
                      <a16:creationId xmlns:a16="http://schemas.microsoft.com/office/drawing/2014/main" id="{846ACEDD-D6F6-F6E3-C43E-DE145D7F2588}"/>
                    </a:ext>
                  </a:extLst>
                </p14:cNvPr>
                <p14:cNvContentPartPr/>
                <p14:nvPr/>
              </p14:nvContentPartPr>
              <p14:xfrm>
                <a:off x="7651102" y="5267053"/>
                <a:ext cx="372240" cy="176040"/>
              </p14:xfrm>
            </p:contentPart>
          </mc:Choice>
          <mc:Fallback xmlns="">
            <p:pic>
              <p:nvPicPr>
                <p:cNvPr id="192" name="Ink 191">
                  <a:extLst>
                    <a:ext uri="{FF2B5EF4-FFF2-40B4-BE49-F238E27FC236}">
                      <a16:creationId xmlns:a16="http://schemas.microsoft.com/office/drawing/2014/main" id="{846ACEDD-D6F6-F6E3-C43E-DE145D7F2588}"/>
                    </a:ext>
                  </a:extLst>
                </p:cNvPr>
                <p:cNvPicPr/>
                <p:nvPr/>
              </p:nvPicPr>
              <p:blipFill>
                <a:blip r:embed="rId265"/>
                <a:stretch>
                  <a:fillRect/>
                </a:stretch>
              </p:blipFill>
              <p:spPr>
                <a:xfrm>
                  <a:off x="7644982" y="5260933"/>
                  <a:ext cx="384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3" name="Ink 192">
                  <a:extLst>
                    <a:ext uri="{FF2B5EF4-FFF2-40B4-BE49-F238E27FC236}">
                      <a16:creationId xmlns:a16="http://schemas.microsoft.com/office/drawing/2014/main" id="{E9B66973-C151-DA72-5344-194B073EE6C5}"/>
                    </a:ext>
                  </a:extLst>
                </p14:cNvPr>
                <p14:cNvContentPartPr/>
                <p14:nvPr/>
              </p14:nvContentPartPr>
              <p14:xfrm>
                <a:off x="7934062" y="5119453"/>
                <a:ext cx="85680" cy="324360"/>
              </p14:xfrm>
            </p:contentPart>
          </mc:Choice>
          <mc:Fallback xmlns="">
            <p:pic>
              <p:nvPicPr>
                <p:cNvPr id="193" name="Ink 192">
                  <a:extLst>
                    <a:ext uri="{FF2B5EF4-FFF2-40B4-BE49-F238E27FC236}">
                      <a16:creationId xmlns:a16="http://schemas.microsoft.com/office/drawing/2014/main" id="{E9B66973-C151-DA72-5344-194B073EE6C5}"/>
                    </a:ext>
                  </a:extLst>
                </p:cNvPr>
                <p:cNvPicPr/>
                <p:nvPr/>
              </p:nvPicPr>
              <p:blipFill>
                <a:blip r:embed="rId267"/>
                <a:stretch>
                  <a:fillRect/>
                </a:stretch>
              </p:blipFill>
              <p:spPr>
                <a:xfrm>
                  <a:off x="7927942" y="5113333"/>
                  <a:ext cx="979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4" name="Ink 193">
                  <a:extLst>
                    <a:ext uri="{FF2B5EF4-FFF2-40B4-BE49-F238E27FC236}">
                      <a16:creationId xmlns:a16="http://schemas.microsoft.com/office/drawing/2014/main" id="{464D7C1B-3991-8CE4-F8CF-EF0EC183B239}"/>
                    </a:ext>
                  </a:extLst>
                </p14:cNvPr>
                <p14:cNvContentPartPr/>
                <p14:nvPr/>
              </p14:nvContentPartPr>
              <p14:xfrm>
                <a:off x="8229262" y="5451733"/>
                <a:ext cx="360" cy="360"/>
              </p14:xfrm>
            </p:contentPart>
          </mc:Choice>
          <mc:Fallback xmlns="">
            <p:pic>
              <p:nvPicPr>
                <p:cNvPr id="194" name="Ink 193">
                  <a:extLst>
                    <a:ext uri="{FF2B5EF4-FFF2-40B4-BE49-F238E27FC236}">
                      <a16:creationId xmlns:a16="http://schemas.microsoft.com/office/drawing/2014/main" id="{464D7C1B-3991-8CE4-F8CF-EF0EC183B239}"/>
                    </a:ext>
                  </a:extLst>
                </p:cNvPr>
                <p:cNvPicPr/>
                <p:nvPr/>
              </p:nvPicPr>
              <p:blipFill>
                <a:blip r:embed="rId83"/>
                <a:stretch>
                  <a:fillRect/>
                </a:stretch>
              </p:blipFill>
              <p:spPr>
                <a:xfrm>
                  <a:off x="8223142" y="54456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97" name="Ink 196">
                  <a:extLst>
                    <a:ext uri="{FF2B5EF4-FFF2-40B4-BE49-F238E27FC236}">
                      <a16:creationId xmlns:a16="http://schemas.microsoft.com/office/drawing/2014/main" id="{F13F2F16-6F0C-3D46-2CC6-F199B1536434}"/>
                    </a:ext>
                  </a:extLst>
                </p14:cNvPr>
                <p14:cNvContentPartPr/>
                <p14:nvPr/>
              </p14:nvContentPartPr>
              <p14:xfrm>
                <a:off x="8270662" y="5195773"/>
                <a:ext cx="327240" cy="281520"/>
              </p14:xfrm>
            </p:contentPart>
          </mc:Choice>
          <mc:Fallback xmlns="">
            <p:pic>
              <p:nvPicPr>
                <p:cNvPr id="197" name="Ink 196">
                  <a:extLst>
                    <a:ext uri="{FF2B5EF4-FFF2-40B4-BE49-F238E27FC236}">
                      <a16:creationId xmlns:a16="http://schemas.microsoft.com/office/drawing/2014/main" id="{F13F2F16-6F0C-3D46-2CC6-F199B1536434}"/>
                    </a:ext>
                  </a:extLst>
                </p:cNvPr>
                <p:cNvPicPr/>
                <p:nvPr/>
              </p:nvPicPr>
              <p:blipFill>
                <a:blip r:embed="rId270"/>
                <a:stretch>
                  <a:fillRect/>
                </a:stretch>
              </p:blipFill>
              <p:spPr>
                <a:xfrm>
                  <a:off x="8264542" y="5189653"/>
                  <a:ext cx="33948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98" name="Ink 197">
                  <a:extLst>
                    <a:ext uri="{FF2B5EF4-FFF2-40B4-BE49-F238E27FC236}">
                      <a16:creationId xmlns:a16="http://schemas.microsoft.com/office/drawing/2014/main" id="{3D5EB1CD-B4B6-E66B-5F30-B0ABD0C2E613}"/>
                    </a:ext>
                  </a:extLst>
                </p14:cNvPr>
                <p14:cNvContentPartPr/>
                <p14:nvPr/>
              </p14:nvContentPartPr>
              <p14:xfrm>
                <a:off x="8568382" y="5290093"/>
                <a:ext cx="261360" cy="141120"/>
              </p14:xfrm>
            </p:contentPart>
          </mc:Choice>
          <mc:Fallback xmlns="">
            <p:pic>
              <p:nvPicPr>
                <p:cNvPr id="198" name="Ink 197">
                  <a:extLst>
                    <a:ext uri="{FF2B5EF4-FFF2-40B4-BE49-F238E27FC236}">
                      <a16:creationId xmlns:a16="http://schemas.microsoft.com/office/drawing/2014/main" id="{3D5EB1CD-B4B6-E66B-5F30-B0ABD0C2E613}"/>
                    </a:ext>
                  </a:extLst>
                </p:cNvPr>
                <p:cNvPicPr/>
                <p:nvPr/>
              </p:nvPicPr>
              <p:blipFill>
                <a:blip r:embed="rId272"/>
                <a:stretch>
                  <a:fillRect/>
                </a:stretch>
              </p:blipFill>
              <p:spPr>
                <a:xfrm>
                  <a:off x="8562262" y="5283973"/>
                  <a:ext cx="2736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99" name="Ink 198">
                  <a:extLst>
                    <a:ext uri="{FF2B5EF4-FFF2-40B4-BE49-F238E27FC236}">
                      <a16:creationId xmlns:a16="http://schemas.microsoft.com/office/drawing/2014/main" id="{14E5A77C-E65B-4292-602E-E75985A96911}"/>
                    </a:ext>
                  </a:extLst>
                </p14:cNvPr>
                <p14:cNvContentPartPr/>
                <p14:nvPr/>
              </p14:nvContentPartPr>
              <p14:xfrm>
                <a:off x="8788342" y="5185333"/>
                <a:ext cx="117720" cy="211320"/>
              </p14:xfrm>
            </p:contentPart>
          </mc:Choice>
          <mc:Fallback xmlns="">
            <p:pic>
              <p:nvPicPr>
                <p:cNvPr id="199" name="Ink 198">
                  <a:extLst>
                    <a:ext uri="{FF2B5EF4-FFF2-40B4-BE49-F238E27FC236}">
                      <a16:creationId xmlns:a16="http://schemas.microsoft.com/office/drawing/2014/main" id="{14E5A77C-E65B-4292-602E-E75985A96911}"/>
                    </a:ext>
                  </a:extLst>
                </p:cNvPr>
                <p:cNvPicPr/>
                <p:nvPr/>
              </p:nvPicPr>
              <p:blipFill>
                <a:blip r:embed="rId274"/>
                <a:stretch>
                  <a:fillRect/>
                </a:stretch>
              </p:blipFill>
              <p:spPr>
                <a:xfrm>
                  <a:off x="8782222" y="5179213"/>
                  <a:ext cx="1299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0" name="Ink 199">
                  <a:extLst>
                    <a:ext uri="{FF2B5EF4-FFF2-40B4-BE49-F238E27FC236}">
                      <a16:creationId xmlns:a16="http://schemas.microsoft.com/office/drawing/2014/main" id="{57C040C9-3511-5C8E-FF87-06F9C6A27711}"/>
                    </a:ext>
                  </a:extLst>
                </p14:cNvPr>
                <p14:cNvContentPartPr/>
                <p14:nvPr/>
              </p14:nvContentPartPr>
              <p14:xfrm>
                <a:off x="8778262" y="5283613"/>
                <a:ext cx="244440" cy="43920"/>
              </p14:xfrm>
            </p:contentPart>
          </mc:Choice>
          <mc:Fallback xmlns="">
            <p:pic>
              <p:nvPicPr>
                <p:cNvPr id="200" name="Ink 199">
                  <a:extLst>
                    <a:ext uri="{FF2B5EF4-FFF2-40B4-BE49-F238E27FC236}">
                      <a16:creationId xmlns:a16="http://schemas.microsoft.com/office/drawing/2014/main" id="{57C040C9-3511-5C8E-FF87-06F9C6A27711}"/>
                    </a:ext>
                  </a:extLst>
                </p:cNvPr>
                <p:cNvPicPr/>
                <p:nvPr/>
              </p:nvPicPr>
              <p:blipFill>
                <a:blip r:embed="rId276"/>
                <a:stretch>
                  <a:fillRect/>
                </a:stretch>
              </p:blipFill>
              <p:spPr>
                <a:xfrm>
                  <a:off x="8772142" y="5277493"/>
                  <a:ext cx="256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01" name="Ink 200">
                  <a:extLst>
                    <a:ext uri="{FF2B5EF4-FFF2-40B4-BE49-F238E27FC236}">
                      <a16:creationId xmlns:a16="http://schemas.microsoft.com/office/drawing/2014/main" id="{62DAD970-311A-DB46-C173-448D351AFBB2}"/>
                    </a:ext>
                  </a:extLst>
                </p14:cNvPr>
                <p14:cNvContentPartPr/>
                <p14:nvPr/>
              </p14:nvContentPartPr>
              <p14:xfrm>
                <a:off x="8949262" y="5252653"/>
                <a:ext cx="225000" cy="167400"/>
              </p14:xfrm>
            </p:contentPart>
          </mc:Choice>
          <mc:Fallback xmlns="">
            <p:pic>
              <p:nvPicPr>
                <p:cNvPr id="201" name="Ink 200">
                  <a:extLst>
                    <a:ext uri="{FF2B5EF4-FFF2-40B4-BE49-F238E27FC236}">
                      <a16:creationId xmlns:a16="http://schemas.microsoft.com/office/drawing/2014/main" id="{62DAD970-311A-DB46-C173-448D351AFBB2}"/>
                    </a:ext>
                  </a:extLst>
                </p:cNvPr>
                <p:cNvPicPr/>
                <p:nvPr/>
              </p:nvPicPr>
              <p:blipFill>
                <a:blip r:embed="rId278"/>
                <a:stretch>
                  <a:fillRect/>
                </a:stretch>
              </p:blipFill>
              <p:spPr>
                <a:xfrm>
                  <a:off x="8943142" y="5246533"/>
                  <a:ext cx="2372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03" name="Ink 202">
                  <a:extLst>
                    <a:ext uri="{FF2B5EF4-FFF2-40B4-BE49-F238E27FC236}">
                      <a16:creationId xmlns:a16="http://schemas.microsoft.com/office/drawing/2014/main" id="{562F3BDE-2B5D-E8D8-AADD-0A1454BB2A04}"/>
                    </a:ext>
                  </a:extLst>
                </p14:cNvPr>
                <p14:cNvContentPartPr/>
                <p14:nvPr/>
              </p14:nvContentPartPr>
              <p14:xfrm>
                <a:off x="9283702" y="5350213"/>
                <a:ext cx="93240" cy="176040"/>
              </p14:xfrm>
            </p:contentPart>
          </mc:Choice>
          <mc:Fallback xmlns="">
            <p:pic>
              <p:nvPicPr>
                <p:cNvPr id="203" name="Ink 202">
                  <a:extLst>
                    <a:ext uri="{FF2B5EF4-FFF2-40B4-BE49-F238E27FC236}">
                      <a16:creationId xmlns:a16="http://schemas.microsoft.com/office/drawing/2014/main" id="{562F3BDE-2B5D-E8D8-AADD-0A1454BB2A04}"/>
                    </a:ext>
                  </a:extLst>
                </p:cNvPr>
                <p:cNvPicPr/>
                <p:nvPr/>
              </p:nvPicPr>
              <p:blipFill>
                <a:blip r:embed="rId280"/>
                <a:stretch>
                  <a:fillRect/>
                </a:stretch>
              </p:blipFill>
              <p:spPr>
                <a:xfrm>
                  <a:off x="9277582" y="5344093"/>
                  <a:ext cx="10548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04" name="Ink 203">
                  <a:extLst>
                    <a:ext uri="{FF2B5EF4-FFF2-40B4-BE49-F238E27FC236}">
                      <a16:creationId xmlns:a16="http://schemas.microsoft.com/office/drawing/2014/main" id="{0D4AA5DE-E63B-3CE6-6427-22BCA524A789}"/>
                    </a:ext>
                  </a:extLst>
                </p14:cNvPr>
                <p14:cNvContentPartPr/>
                <p14:nvPr/>
              </p14:nvContentPartPr>
              <p14:xfrm>
                <a:off x="9690862" y="5222053"/>
                <a:ext cx="159120" cy="138960"/>
              </p14:xfrm>
            </p:contentPart>
          </mc:Choice>
          <mc:Fallback xmlns="">
            <p:pic>
              <p:nvPicPr>
                <p:cNvPr id="204" name="Ink 203">
                  <a:extLst>
                    <a:ext uri="{FF2B5EF4-FFF2-40B4-BE49-F238E27FC236}">
                      <a16:creationId xmlns:a16="http://schemas.microsoft.com/office/drawing/2014/main" id="{0D4AA5DE-E63B-3CE6-6427-22BCA524A789}"/>
                    </a:ext>
                  </a:extLst>
                </p:cNvPr>
                <p:cNvPicPr/>
                <p:nvPr/>
              </p:nvPicPr>
              <p:blipFill>
                <a:blip r:embed="rId282"/>
                <a:stretch>
                  <a:fillRect/>
                </a:stretch>
              </p:blipFill>
              <p:spPr>
                <a:xfrm>
                  <a:off x="9684742" y="5215933"/>
                  <a:ext cx="1713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05" name="Ink 204">
                  <a:extLst>
                    <a:ext uri="{FF2B5EF4-FFF2-40B4-BE49-F238E27FC236}">
                      <a16:creationId xmlns:a16="http://schemas.microsoft.com/office/drawing/2014/main" id="{00618C36-7715-8174-F5AA-7809B3C9A4D0}"/>
                    </a:ext>
                  </a:extLst>
                </p14:cNvPr>
                <p14:cNvContentPartPr/>
                <p14:nvPr/>
              </p14:nvContentPartPr>
              <p14:xfrm>
                <a:off x="9786262" y="5283613"/>
                <a:ext cx="360" cy="360"/>
              </p14:xfrm>
            </p:contentPart>
          </mc:Choice>
          <mc:Fallback xmlns="">
            <p:pic>
              <p:nvPicPr>
                <p:cNvPr id="205" name="Ink 204">
                  <a:extLst>
                    <a:ext uri="{FF2B5EF4-FFF2-40B4-BE49-F238E27FC236}">
                      <a16:creationId xmlns:a16="http://schemas.microsoft.com/office/drawing/2014/main" id="{00618C36-7715-8174-F5AA-7809B3C9A4D0}"/>
                    </a:ext>
                  </a:extLst>
                </p:cNvPr>
                <p:cNvPicPr/>
                <p:nvPr/>
              </p:nvPicPr>
              <p:blipFill>
                <a:blip r:embed="rId83"/>
                <a:stretch>
                  <a:fillRect/>
                </a:stretch>
              </p:blipFill>
              <p:spPr>
                <a:xfrm>
                  <a:off x="9780142" y="52774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6" name="Ink 205">
                  <a:extLst>
                    <a:ext uri="{FF2B5EF4-FFF2-40B4-BE49-F238E27FC236}">
                      <a16:creationId xmlns:a16="http://schemas.microsoft.com/office/drawing/2014/main" id="{801B0FD2-99C3-5B48-B361-2051CCE6FDCB}"/>
                    </a:ext>
                  </a:extLst>
                </p14:cNvPr>
                <p14:cNvContentPartPr/>
                <p14:nvPr/>
              </p14:nvContentPartPr>
              <p14:xfrm>
                <a:off x="9630022" y="5256973"/>
                <a:ext cx="156600" cy="326880"/>
              </p14:xfrm>
            </p:contentPart>
          </mc:Choice>
          <mc:Fallback xmlns="">
            <p:pic>
              <p:nvPicPr>
                <p:cNvPr id="206" name="Ink 205">
                  <a:extLst>
                    <a:ext uri="{FF2B5EF4-FFF2-40B4-BE49-F238E27FC236}">
                      <a16:creationId xmlns:a16="http://schemas.microsoft.com/office/drawing/2014/main" id="{801B0FD2-99C3-5B48-B361-2051CCE6FDCB}"/>
                    </a:ext>
                  </a:extLst>
                </p:cNvPr>
                <p:cNvPicPr/>
                <p:nvPr/>
              </p:nvPicPr>
              <p:blipFill>
                <a:blip r:embed="rId285"/>
                <a:stretch>
                  <a:fillRect/>
                </a:stretch>
              </p:blipFill>
              <p:spPr>
                <a:xfrm>
                  <a:off x="9623902" y="5250853"/>
                  <a:ext cx="1688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7" name="Ink 206">
                  <a:extLst>
                    <a:ext uri="{FF2B5EF4-FFF2-40B4-BE49-F238E27FC236}">
                      <a16:creationId xmlns:a16="http://schemas.microsoft.com/office/drawing/2014/main" id="{07F7FB11-FA10-3978-7824-3FA9605F4F3E}"/>
                    </a:ext>
                  </a:extLst>
                </p14:cNvPr>
                <p14:cNvContentPartPr/>
                <p14:nvPr/>
              </p14:nvContentPartPr>
              <p14:xfrm>
                <a:off x="9920182" y="5227813"/>
                <a:ext cx="234720" cy="151200"/>
              </p14:xfrm>
            </p:contentPart>
          </mc:Choice>
          <mc:Fallback xmlns="">
            <p:pic>
              <p:nvPicPr>
                <p:cNvPr id="207" name="Ink 206">
                  <a:extLst>
                    <a:ext uri="{FF2B5EF4-FFF2-40B4-BE49-F238E27FC236}">
                      <a16:creationId xmlns:a16="http://schemas.microsoft.com/office/drawing/2014/main" id="{07F7FB11-FA10-3978-7824-3FA9605F4F3E}"/>
                    </a:ext>
                  </a:extLst>
                </p:cNvPr>
                <p:cNvPicPr/>
                <p:nvPr/>
              </p:nvPicPr>
              <p:blipFill>
                <a:blip r:embed="rId287"/>
                <a:stretch>
                  <a:fillRect/>
                </a:stretch>
              </p:blipFill>
              <p:spPr>
                <a:xfrm>
                  <a:off x="9914062" y="5221693"/>
                  <a:ext cx="2469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8" name="Ink 207">
                  <a:extLst>
                    <a:ext uri="{FF2B5EF4-FFF2-40B4-BE49-F238E27FC236}">
                      <a16:creationId xmlns:a16="http://schemas.microsoft.com/office/drawing/2014/main" id="{5915BC1D-4CBB-E118-F11B-106A5171B8B7}"/>
                    </a:ext>
                  </a:extLst>
                </p14:cNvPr>
                <p14:cNvContentPartPr/>
                <p14:nvPr/>
              </p14:nvContentPartPr>
              <p14:xfrm>
                <a:off x="10213222" y="5098933"/>
                <a:ext cx="68760" cy="252000"/>
              </p14:xfrm>
            </p:contentPart>
          </mc:Choice>
          <mc:Fallback xmlns="">
            <p:pic>
              <p:nvPicPr>
                <p:cNvPr id="208" name="Ink 207">
                  <a:extLst>
                    <a:ext uri="{FF2B5EF4-FFF2-40B4-BE49-F238E27FC236}">
                      <a16:creationId xmlns:a16="http://schemas.microsoft.com/office/drawing/2014/main" id="{5915BC1D-4CBB-E118-F11B-106A5171B8B7}"/>
                    </a:ext>
                  </a:extLst>
                </p:cNvPr>
                <p:cNvPicPr/>
                <p:nvPr/>
              </p:nvPicPr>
              <p:blipFill>
                <a:blip r:embed="rId289"/>
                <a:stretch>
                  <a:fillRect/>
                </a:stretch>
              </p:blipFill>
              <p:spPr>
                <a:xfrm>
                  <a:off x="10207102" y="5092813"/>
                  <a:ext cx="810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9" name="Ink 208">
                  <a:extLst>
                    <a:ext uri="{FF2B5EF4-FFF2-40B4-BE49-F238E27FC236}">
                      <a16:creationId xmlns:a16="http://schemas.microsoft.com/office/drawing/2014/main" id="{EC241DBF-774C-99B7-7AB0-CE70535785B9}"/>
                    </a:ext>
                  </a:extLst>
                </p14:cNvPr>
                <p14:cNvContentPartPr/>
                <p14:nvPr/>
              </p14:nvContentPartPr>
              <p14:xfrm>
                <a:off x="10122862" y="5270653"/>
                <a:ext cx="217440" cy="50400"/>
              </p14:xfrm>
            </p:contentPart>
          </mc:Choice>
          <mc:Fallback xmlns="">
            <p:pic>
              <p:nvPicPr>
                <p:cNvPr id="209" name="Ink 208">
                  <a:extLst>
                    <a:ext uri="{FF2B5EF4-FFF2-40B4-BE49-F238E27FC236}">
                      <a16:creationId xmlns:a16="http://schemas.microsoft.com/office/drawing/2014/main" id="{EC241DBF-774C-99B7-7AB0-CE70535785B9}"/>
                    </a:ext>
                  </a:extLst>
                </p:cNvPr>
                <p:cNvPicPr/>
                <p:nvPr/>
              </p:nvPicPr>
              <p:blipFill>
                <a:blip r:embed="rId291"/>
                <a:stretch>
                  <a:fillRect/>
                </a:stretch>
              </p:blipFill>
              <p:spPr>
                <a:xfrm>
                  <a:off x="10116742" y="5264533"/>
                  <a:ext cx="2296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10" name="Ink 209">
                  <a:extLst>
                    <a:ext uri="{FF2B5EF4-FFF2-40B4-BE49-F238E27FC236}">
                      <a16:creationId xmlns:a16="http://schemas.microsoft.com/office/drawing/2014/main" id="{BEA91231-AC27-19FF-6D6F-DE19FC5A48F8}"/>
                    </a:ext>
                  </a:extLst>
                </p14:cNvPr>
                <p14:cNvContentPartPr/>
                <p14:nvPr/>
              </p14:nvContentPartPr>
              <p14:xfrm>
                <a:off x="10350022" y="5219173"/>
                <a:ext cx="73800" cy="141480"/>
              </p14:xfrm>
            </p:contentPart>
          </mc:Choice>
          <mc:Fallback xmlns="">
            <p:pic>
              <p:nvPicPr>
                <p:cNvPr id="210" name="Ink 209">
                  <a:extLst>
                    <a:ext uri="{FF2B5EF4-FFF2-40B4-BE49-F238E27FC236}">
                      <a16:creationId xmlns:a16="http://schemas.microsoft.com/office/drawing/2014/main" id="{BEA91231-AC27-19FF-6D6F-DE19FC5A48F8}"/>
                    </a:ext>
                  </a:extLst>
                </p:cNvPr>
                <p:cNvPicPr/>
                <p:nvPr/>
              </p:nvPicPr>
              <p:blipFill>
                <a:blip r:embed="rId293"/>
                <a:stretch>
                  <a:fillRect/>
                </a:stretch>
              </p:blipFill>
              <p:spPr>
                <a:xfrm>
                  <a:off x="10343902" y="5213053"/>
                  <a:ext cx="86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1" name="Ink 210">
                  <a:extLst>
                    <a:ext uri="{FF2B5EF4-FFF2-40B4-BE49-F238E27FC236}">
                      <a16:creationId xmlns:a16="http://schemas.microsoft.com/office/drawing/2014/main" id="{4088546C-5C9D-BAFB-552C-7074C15B103A}"/>
                    </a:ext>
                  </a:extLst>
                </p14:cNvPr>
                <p14:cNvContentPartPr/>
                <p14:nvPr/>
              </p14:nvContentPartPr>
              <p14:xfrm>
                <a:off x="10432102" y="5197213"/>
                <a:ext cx="211320" cy="102240"/>
              </p14:xfrm>
            </p:contentPart>
          </mc:Choice>
          <mc:Fallback xmlns="">
            <p:pic>
              <p:nvPicPr>
                <p:cNvPr id="211" name="Ink 210">
                  <a:extLst>
                    <a:ext uri="{FF2B5EF4-FFF2-40B4-BE49-F238E27FC236}">
                      <a16:creationId xmlns:a16="http://schemas.microsoft.com/office/drawing/2014/main" id="{4088546C-5C9D-BAFB-552C-7074C15B103A}"/>
                    </a:ext>
                  </a:extLst>
                </p:cNvPr>
                <p:cNvPicPr/>
                <p:nvPr/>
              </p:nvPicPr>
              <p:blipFill>
                <a:blip r:embed="rId295"/>
                <a:stretch>
                  <a:fillRect/>
                </a:stretch>
              </p:blipFill>
              <p:spPr>
                <a:xfrm>
                  <a:off x="10425982" y="5191093"/>
                  <a:ext cx="22356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2" name="Ink 211">
                  <a:extLst>
                    <a:ext uri="{FF2B5EF4-FFF2-40B4-BE49-F238E27FC236}">
                      <a16:creationId xmlns:a16="http://schemas.microsoft.com/office/drawing/2014/main" id="{8C44EE1B-428D-7836-2FAB-4E132578DCCC}"/>
                    </a:ext>
                  </a:extLst>
                </p14:cNvPr>
                <p14:cNvContentPartPr/>
                <p14:nvPr/>
              </p14:nvContentPartPr>
              <p14:xfrm>
                <a:off x="10654942" y="5187493"/>
                <a:ext cx="198000" cy="106920"/>
              </p14:xfrm>
            </p:contentPart>
          </mc:Choice>
          <mc:Fallback xmlns="">
            <p:pic>
              <p:nvPicPr>
                <p:cNvPr id="212" name="Ink 211">
                  <a:extLst>
                    <a:ext uri="{FF2B5EF4-FFF2-40B4-BE49-F238E27FC236}">
                      <a16:creationId xmlns:a16="http://schemas.microsoft.com/office/drawing/2014/main" id="{8C44EE1B-428D-7836-2FAB-4E132578DCCC}"/>
                    </a:ext>
                  </a:extLst>
                </p:cNvPr>
                <p:cNvPicPr/>
                <p:nvPr/>
              </p:nvPicPr>
              <p:blipFill>
                <a:blip r:embed="rId297"/>
                <a:stretch>
                  <a:fillRect/>
                </a:stretch>
              </p:blipFill>
              <p:spPr>
                <a:xfrm>
                  <a:off x="10648822" y="5181373"/>
                  <a:ext cx="2102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3" name="Ink 212">
                  <a:extLst>
                    <a:ext uri="{FF2B5EF4-FFF2-40B4-BE49-F238E27FC236}">
                      <a16:creationId xmlns:a16="http://schemas.microsoft.com/office/drawing/2014/main" id="{28E40EEB-7BBA-8248-C894-713F42AC46EF}"/>
                    </a:ext>
                  </a:extLst>
                </p14:cNvPr>
                <p14:cNvContentPartPr/>
                <p14:nvPr/>
              </p14:nvContentPartPr>
              <p14:xfrm>
                <a:off x="10901542" y="5030893"/>
                <a:ext cx="70200" cy="247680"/>
              </p14:xfrm>
            </p:contentPart>
          </mc:Choice>
          <mc:Fallback xmlns="">
            <p:pic>
              <p:nvPicPr>
                <p:cNvPr id="213" name="Ink 212">
                  <a:extLst>
                    <a:ext uri="{FF2B5EF4-FFF2-40B4-BE49-F238E27FC236}">
                      <a16:creationId xmlns:a16="http://schemas.microsoft.com/office/drawing/2014/main" id="{28E40EEB-7BBA-8248-C894-713F42AC46EF}"/>
                    </a:ext>
                  </a:extLst>
                </p:cNvPr>
                <p:cNvPicPr/>
                <p:nvPr/>
              </p:nvPicPr>
              <p:blipFill>
                <a:blip r:embed="rId299"/>
                <a:stretch>
                  <a:fillRect/>
                </a:stretch>
              </p:blipFill>
              <p:spPr>
                <a:xfrm>
                  <a:off x="10895422" y="5024773"/>
                  <a:ext cx="824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4" name="Ink 213">
                  <a:extLst>
                    <a:ext uri="{FF2B5EF4-FFF2-40B4-BE49-F238E27FC236}">
                      <a16:creationId xmlns:a16="http://schemas.microsoft.com/office/drawing/2014/main" id="{1432BF2C-3423-E46E-173B-9DCB59201DBA}"/>
                    </a:ext>
                  </a:extLst>
                </p14:cNvPr>
                <p14:cNvContentPartPr/>
                <p14:nvPr/>
              </p14:nvContentPartPr>
              <p14:xfrm>
                <a:off x="10913782" y="5159053"/>
                <a:ext cx="249120" cy="57960"/>
              </p14:xfrm>
            </p:contentPart>
          </mc:Choice>
          <mc:Fallback xmlns="">
            <p:pic>
              <p:nvPicPr>
                <p:cNvPr id="214" name="Ink 213">
                  <a:extLst>
                    <a:ext uri="{FF2B5EF4-FFF2-40B4-BE49-F238E27FC236}">
                      <a16:creationId xmlns:a16="http://schemas.microsoft.com/office/drawing/2014/main" id="{1432BF2C-3423-E46E-173B-9DCB59201DBA}"/>
                    </a:ext>
                  </a:extLst>
                </p:cNvPr>
                <p:cNvPicPr/>
                <p:nvPr/>
              </p:nvPicPr>
              <p:blipFill>
                <a:blip r:embed="rId301"/>
                <a:stretch>
                  <a:fillRect/>
                </a:stretch>
              </p:blipFill>
              <p:spPr>
                <a:xfrm>
                  <a:off x="10907662" y="5152933"/>
                  <a:ext cx="2613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5" name="Ink 214">
                  <a:extLst>
                    <a:ext uri="{FF2B5EF4-FFF2-40B4-BE49-F238E27FC236}">
                      <a16:creationId xmlns:a16="http://schemas.microsoft.com/office/drawing/2014/main" id="{AA8F42A9-B1AF-FDD4-F5DE-C6D8758F18E7}"/>
                    </a:ext>
                  </a:extLst>
                </p14:cNvPr>
                <p14:cNvContentPartPr/>
                <p14:nvPr/>
              </p14:nvContentPartPr>
              <p14:xfrm>
                <a:off x="10352542" y="5110453"/>
                <a:ext cx="2880" cy="31320"/>
              </p14:xfrm>
            </p:contentPart>
          </mc:Choice>
          <mc:Fallback xmlns="">
            <p:pic>
              <p:nvPicPr>
                <p:cNvPr id="215" name="Ink 214">
                  <a:extLst>
                    <a:ext uri="{FF2B5EF4-FFF2-40B4-BE49-F238E27FC236}">
                      <a16:creationId xmlns:a16="http://schemas.microsoft.com/office/drawing/2014/main" id="{AA8F42A9-B1AF-FDD4-F5DE-C6D8758F18E7}"/>
                    </a:ext>
                  </a:extLst>
                </p:cNvPr>
                <p:cNvPicPr/>
                <p:nvPr/>
              </p:nvPicPr>
              <p:blipFill>
                <a:blip r:embed="rId303"/>
                <a:stretch>
                  <a:fillRect/>
                </a:stretch>
              </p:blipFill>
              <p:spPr>
                <a:xfrm>
                  <a:off x="10346422" y="5104333"/>
                  <a:ext cx="15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7" name="Ink 216">
                  <a:extLst>
                    <a:ext uri="{FF2B5EF4-FFF2-40B4-BE49-F238E27FC236}">
                      <a16:creationId xmlns:a16="http://schemas.microsoft.com/office/drawing/2014/main" id="{C8CF4C4E-0E07-2C6D-F652-A884C5502274}"/>
                    </a:ext>
                  </a:extLst>
                </p14:cNvPr>
                <p14:cNvContentPartPr/>
                <p14:nvPr/>
              </p14:nvContentPartPr>
              <p14:xfrm>
                <a:off x="11255062" y="5005693"/>
                <a:ext cx="83520" cy="270720"/>
              </p14:xfrm>
            </p:contentPart>
          </mc:Choice>
          <mc:Fallback xmlns="">
            <p:pic>
              <p:nvPicPr>
                <p:cNvPr id="217" name="Ink 216">
                  <a:extLst>
                    <a:ext uri="{FF2B5EF4-FFF2-40B4-BE49-F238E27FC236}">
                      <a16:creationId xmlns:a16="http://schemas.microsoft.com/office/drawing/2014/main" id="{C8CF4C4E-0E07-2C6D-F652-A884C5502274}"/>
                    </a:ext>
                  </a:extLst>
                </p:cNvPr>
                <p:cNvPicPr/>
                <p:nvPr/>
              </p:nvPicPr>
              <p:blipFill>
                <a:blip r:embed="rId305"/>
                <a:stretch>
                  <a:fillRect/>
                </a:stretch>
              </p:blipFill>
              <p:spPr>
                <a:xfrm>
                  <a:off x="11248942" y="4999573"/>
                  <a:ext cx="957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8" name="Ink 217">
                  <a:extLst>
                    <a:ext uri="{FF2B5EF4-FFF2-40B4-BE49-F238E27FC236}">
                      <a16:creationId xmlns:a16="http://schemas.microsoft.com/office/drawing/2014/main" id="{791F672C-0E85-3031-5324-74D0744C2171}"/>
                    </a:ext>
                  </a:extLst>
                </p14:cNvPr>
                <p14:cNvContentPartPr/>
                <p14:nvPr/>
              </p14:nvContentPartPr>
              <p14:xfrm>
                <a:off x="11296822" y="4994533"/>
                <a:ext cx="369000" cy="243720"/>
              </p14:xfrm>
            </p:contentPart>
          </mc:Choice>
          <mc:Fallback xmlns="">
            <p:pic>
              <p:nvPicPr>
                <p:cNvPr id="218" name="Ink 217">
                  <a:extLst>
                    <a:ext uri="{FF2B5EF4-FFF2-40B4-BE49-F238E27FC236}">
                      <a16:creationId xmlns:a16="http://schemas.microsoft.com/office/drawing/2014/main" id="{791F672C-0E85-3031-5324-74D0744C2171}"/>
                    </a:ext>
                  </a:extLst>
                </p:cNvPr>
                <p:cNvPicPr/>
                <p:nvPr/>
              </p:nvPicPr>
              <p:blipFill>
                <a:blip r:embed="rId307"/>
                <a:stretch>
                  <a:fillRect/>
                </a:stretch>
              </p:blipFill>
              <p:spPr>
                <a:xfrm>
                  <a:off x="11290702" y="4988413"/>
                  <a:ext cx="3812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9" name="Ink 218">
                  <a:extLst>
                    <a:ext uri="{FF2B5EF4-FFF2-40B4-BE49-F238E27FC236}">
                      <a16:creationId xmlns:a16="http://schemas.microsoft.com/office/drawing/2014/main" id="{BA5E0ED5-AFE1-CA66-63F1-C5FF0CC26E9E}"/>
                    </a:ext>
                  </a:extLst>
                </p14:cNvPr>
                <p14:cNvContentPartPr/>
                <p14:nvPr/>
              </p14:nvContentPartPr>
              <p14:xfrm>
                <a:off x="11674462" y="5070853"/>
                <a:ext cx="218160" cy="156240"/>
              </p14:xfrm>
            </p:contentPart>
          </mc:Choice>
          <mc:Fallback xmlns="">
            <p:pic>
              <p:nvPicPr>
                <p:cNvPr id="219" name="Ink 218">
                  <a:extLst>
                    <a:ext uri="{FF2B5EF4-FFF2-40B4-BE49-F238E27FC236}">
                      <a16:creationId xmlns:a16="http://schemas.microsoft.com/office/drawing/2014/main" id="{BA5E0ED5-AFE1-CA66-63F1-C5FF0CC26E9E}"/>
                    </a:ext>
                  </a:extLst>
                </p:cNvPr>
                <p:cNvPicPr/>
                <p:nvPr/>
              </p:nvPicPr>
              <p:blipFill>
                <a:blip r:embed="rId309"/>
                <a:stretch>
                  <a:fillRect/>
                </a:stretch>
              </p:blipFill>
              <p:spPr>
                <a:xfrm>
                  <a:off x="11668342" y="5064733"/>
                  <a:ext cx="2304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0" name="Ink 219">
                  <a:extLst>
                    <a:ext uri="{FF2B5EF4-FFF2-40B4-BE49-F238E27FC236}">
                      <a16:creationId xmlns:a16="http://schemas.microsoft.com/office/drawing/2014/main" id="{08B07F74-5D87-F23A-1111-D7006517AEFC}"/>
                    </a:ext>
                  </a:extLst>
                </p14:cNvPr>
                <p14:cNvContentPartPr/>
                <p14:nvPr/>
              </p14:nvContentPartPr>
              <p14:xfrm>
                <a:off x="11755462" y="5097493"/>
                <a:ext cx="360" cy="360"/>
              </p14:xfrm>
            </p:contentPart>
          </mc:Choice>
          <mc:Fallback xmlns="">
            <p:pic>
              <p:nvPicPr>
                <p:cNvPr id="220" name="Ink 219">
                  <a:extLst>
                    <a:ext uri="{FF2B5EF4-FFF2-40B4-BE49-F238E27FC236}">
                      <a16:creationId xmlns:a16="http://schemas.microsoft.com/office/drawing/2014/main" id="{08B07F74-5D87-F23A-1111-D7006517AEFC}"/>
                    </a:ext>
                  </a:extLst>
                </p:cNvPr>
                <p:cNvPicPr/>
                <p:nvPr/>
              </p:nvPicPr>
              <p:blipFill>
                <a:blip r:embed="rId83"/>
                <a:stretch>
                  <a:fillRect/>
                </a:stretch>
              </p:blipFill>
              <p:spPr>
                <a:xfrm>
                  <a:off x="11749342" y="50913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21" name="Ink 220">
                  <a:extLst>
                    <a:ext uri="{FF2B5EF4-FFF2-40B4-BE49-F238E27FC236}">
                      <a16:creationId xmlns:a16="http://schemas.microsoft.com/office/drawing/2014/main" id="{EBEB51D8-2CE7-0851-7853-06E07C976858}"/>
                    </a:ext>
                  </a:extLst>
                </p14:cNvPr>
                <p14:cNvContentPartPr/>
                <p14:nvPr/>
              </p14:nvContentPartPr>
              <p14:xfrm>
                <a:off x="11755462" y="5082733"/>
                <a:ext cx="195480" cy="108000"/>
              </p14:xfrm>
            </p:contentPart>
          </mc:Choice>
          <mc:Fallback xmlns="">
            <p:pic>
              <p:nvPicPr>
                <p:cNvPr id="221" name="Ink 220">
                  <a:extLst>
                    <a:ext uri="{FF2B5EF4-FFF2-40B4-BE49-F238E27FC236}">
                      <a16:creationId xmlns:a16="http://schemas.microsoft.com/office/drawing/2014/main" id="{EBEB51D8-2CE7-0851-7853-06E07C976858}"/>
                    </a:ext>
                  </a:extLst>
                </p:cNvPr>
                <p:cNvPicPr/>
                <p:nvPr/>
              </p:nvPicPr>
              <p:blipFill>
                <a:blip r:embed="rId312"/>
                <a:stretch>
                  <a:fillRect/>
                </a:stretch>
              </p:blipFill>
              <p:spPr>
                <a:xfrm>
                  <a:off x="11749342" y="5076613"/>
                  <a:ext cx="2077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22" name="Ink 221">
                  <a:extLst>
                    <a:ext uri="{FF2B5EF4-FFF2-40B4-BE49-F238E27FC236}">
                      <a16:creationId xmlns:a16="http://schemas.microsoft.com/office/drawing/2014/main" id="{00222D54-3D43-48C1-CF3C-79821F55F88B}"/>
                    </a:ext>
                  </a:extLst>
                </p14:cNvPr>
                <p14:cNvContentPartPr/>
                <p14:nvPr/>
              </p14:nvContentPartPr>
              <p14:xfrm>
                <a:off x="11972542" y="5051413"/>
                <a:ext cx="118080" cy="155520"/>
              </p14:xfrm>
            </p:contentPart>
          </mc:Choice>
          <mc:Fallback xmlns="">
            <p:pic>
              <p:nvPicPr>
                <p:cNvPr id="222" name="Ink 221">
                  <a:extLst>
                    <a:ext uri="{FF2B5EF4-FFF2-40B4-BE49-F238E27FC236}">
                      <a16:creationId xmlns:a16="http://schemas.microsoft.com/office/drawing/2014/main" id="{00222D54-3D43-48C1-CF3C-79821F55F88B}"/>
                    </a:ext>
                  </a:extLst>
                </p:cNvPr>
                <p:cNvPicPr/>
                <p:nvPr/>
              </p:nvPicPr>
              <p:blipFill>
                <a:blip r:embed="rId314"/>
                <a:stretch>
                  <a:fillRect/>
                </a:stretch>
              </p:blipFill>
              <p:spPr>
                <a:xfrm>
                  <a:off x="11966422" y="5045293"/>
                  <a:ext cx="130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23" name="Ink 222">
                  <a:extLst>
                    <a:ext uri="{FF2B5EF4-FFF2-40B4-BE49-F238E27FC236}">
                      <a16:creationId xmlns:a16="http://schemas.microsoft.com/office/drawing/2014/main" id="{195C2ADC-907D-16B5-7318-6CE76FF9A822}"/>
                    </a:ext>
                  </a:extLst>
                </p14:cNvPr>
                <p14:cNvContentPartPr/>
                <p14:nvPr/>
              </p14:nvContentPartPr>
              <p14:xfrm>
                <a:off x="12024022" y="5051413"/>
                <a:ext cx="360" cy="360"/>
              </p14:xfrm>
            </p:contentPart>
          </mc:Choice>
          <mc:Fallback xmlns="">
            <p:pic>
              <p:nvPicPr>
                <p:cNvPr id="223" name="Ink 222">
                  <a:extLst>
                    <a:ext uri="{FF2B5EF4-FFF2-40B4-BE49-F238E27FC236}">
                      <a16:creationId xmlns:a16="http://schemas.microsoft.com/office/drawing/2014/main" id="{195C2ADC-907D-16B5-7318-6CE76FF9A822}"/>
                    </a:ext>
                  </a:extLst>
                </p:cNvPr>
                <p:cNvPicPr/>
                <p:nvPr/>
              </p:nvPicPr>
              <p:blipFill>
                <a:blip r:embed="rId83"/>
                <a:stretch>
                  <a:fillRect/>
                </a:stretch>
              </p:blipFill>
              <p:spPr>
                <a:xfrm>
                  <a:off x="12017902" y="50452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4" name="Ink 223">
                  <a:extLst>
                    <a:ext uri="{FF2B5EF4-FFF2-40B4-BE49-F238E27FC236}">
                      <a16:creationId xmlns:a16="http://schemas.microsoft.com/office/drawing/2014/main" id="{96F1AD4D-8450-43DF-F406-D135D35B01C2}"/>
                    </a:ext>
                  </a:extLst>
                </p14:cNvPr>
                <p14:cNvContentPartPr/>
                <p14:nvPr/>
              </p14:nvContentPartPr>
              <p14:xfrm>
                <a:off x="12024022" y="4881853"/>
                <a:ext cx="349200" cy="307440"/>
              </p14:xfrm>
            </p:contentPart>
          </mc:Choice>
          <mc:Fallback xmlns="">
            <p:pic>
              <p:nvPicPr>
                <p:cNvPr id="224" name="Ink 223">
                  <a:extLst>
                    <a:ext uri="{FF2B5EF4-FFF2-40B4-BE49-F238E27FC236}">
                      <a16:creationId xmlns:a16="http://schemas.microsoft.com/office/drawing/2014/main" id="{96F1AD4D-8450-43DF-F406-D135D35B01C2}"/>
                    </a:ext>
                  </a:extLst>
                </p:cNvPr>
                <p:cNvPicPr/>
                <p:nvPr/>
              </p:nvPicPr>
              <p:blipFill>
                <a:blip r:embed="rId317"/>
                <a:stretch>
                  <a:fillRect/>
                </a:stretch>
              </p:blipFill>
              <p:spPr>
                <a:xfrm>
                  <a:off x="12017902" y="4875733"/>
                  <a:ext cx="36144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6" name="Ink 225">
                  <a:extLst>
                    <a:ext uri="{FF2B5EF4-FFF2-40B4-BE49-F238E27FC236}">
                      <a16:creationId xmlns:a16="http://schemas.microsoft.com/office/drawing/2014/main" id="{2C9F36B5-0A15-DEB6-A7F0-46570F1B3DF7}"/>
                    </a:ext>
                  </a:extLst>
                </p14:cNvPr>
                <p14:cNvContentPartPr/>
                <p14:nvPr/>
              </p14:nvContentPartPr>
              <p14:xfrm>
                <a:off x="12224182" y="5013253"/>
                <a:ext cx="278640" cy="197640"/>
              </p14:xfrm>
            </p:contentPart>
          </mc:Choice>
          <mc:Fallback xmlns="">
            <p:pic>
              <p:nvPicPr>
                <p:cNvPr id="226" name="Ink 225">
                  <a:extLst>
                    <a:ext uri="{FF2B5EF4-FFF2-40B4-BE49-F238E27FC236}">
                      <a16:creationId xmlns:a16="http://schemas.microsoft.com/office/drawing/2014/main" id="{2C9F36B5-0A15-DEB6-A7F0-46570F1B3DF7}"/>
                    </a:ext>
                  </a:extLst>
                </p:cNvPr>
                <p:cNvPicPr/>
                <p:nvPr/>
              </p:nvPicPr>
              <p:blipFill>
                <a:blip r:embed="rId319"/>
                <a:stretch>
                  <a:fillRect/>
                </a:stretch>
              </p:blipFill>
              <p:spPr>
                <a:xfrm>
                  <a:off x="12218062" y="5007133"/>
                  <a:ext cx="290880" cy="209880"/>
                </a:xfrm>
                <a:prstGeom prst="rect">
                  <a:avLst/>
                </a:prstGeom>
              </p:spPr>
            </p:pic>
          </mc:Fallback>
        </mc:AlternateContent>
      </p:grpSp>
      <p:grpSp>
        <p:nvGrpSpPr>
          <p:cNvPr id="266" name="Group 265">
            <a:extLst>
              <a:ext uri="{FF2B5EF4-FFF2-40B4-BE49-F238E27FC236}">
                <a16:creationId xmlns:a16="http://schemas.microsoft.com/office/drawing/2014/main" id="{71BE8F56-9F0A-1D12-51D8-16973FEC762C}"/>
              </a:ext>
            </a:extLst>
          </p:cNvPr>
          <p:cNvGrpSpPr/>
          <p:nvPr/>
        </p:nvGrpSpPr>
        <p:grpSpPr>
          <a:xfrm>
            <a:off x="221782" y="5679613"/>
            <a:ext cx="3911760" cy="949320"/>
            <a:chOff x="221782" y="5679613"/>
            <a:chExt cx="3911760" cy="949320"/>
          </a:xfrm>
        </p:grpSpPr>
        <mc:AlternateContent xmlns:mc="http://schemas.openxmlformats.org/markup-compatibility/2006" xmlns:p14="http://schemas.microsoft.com/office/powerpoint/2010/main">
          <mc:Choice Requires="p14">
            <p:contentPart p14:bwMode="auto" r:id="rId320">
              <p14:nvContentPartPr>
                <p14:cNvPr id="228" name="Ink 227">
                  <a:extLst>
                    <a:ext uri="{FF2B5EF4-FFF2-40B4-BE49-F238E27FC236}">
                      <a16:creationId xmlns:a16="http://schemas.microsoft.com/office/drawing/2014/main" id="{E218D534-F9DA-9709-3053-3EA712966B29}"/>
                    </a:ext>
                  </a:extLst>
                </p14:cNvPr>
                <p14:cNvContentPartPr/>
                <p14:nvPr/>
              </p14:nvContentPartPr>
              <p14:xfrm>
                <a:off x="480982" y="5862493"/>
                <a:ext cx="264240" cy="137880"/>
              </p14:xfrm>
            </p:contentPart>
          </mc:Choice>
          <mc:Fallback xmlns="">
            <p:pic>
              <p:nvPicPr>
                <p:cNvPr id="228" name="Ink 227">
                  <a:extLst>
                    <a:ext uri="{FF2B5EF4-FFF2-40B4-BE49-F238E27FC236}">
                      <a16:creationId xmlns:a16="http://schemas.microsoft.com/office/drawing/2014/main" id="{E218D534-F9DA-9709-3053-3EA712966B29}"/>
                    </a:ext>
                  </a:extLst>
                </p:cNvPr>
                <p:cNvPicPr/>
                <p:nvPr/>
              </p:nvPicPr>
              <p:blipFill>
                <a:blip r:embed="rId321"/>
                <a:stretch>
                  <a:fillRect/>
                </a:stretch>
              </p:blipFill>
              <p:spPr>
                <a:xfrm>
                  <a:off x="474862" y="5856373"/>
                  <a:ext cx="2764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29" name="Ink 228">
                  <a:extLst>
                    <a:ext uri="{FF2B5EF4-FFF2-40B4-BE49-F238E27FC236}">
                      <a16:creationId xmlns:a16="http://schemas.microsoft.com/office/drawing/2014/main" id="{A848FCE1-ED84-2AB3-2C6E-20323A5F8AC3}"/>
                    </a:ext>
                  </a:extLst>
                </p14:cNvPr>
                <p14:cNvContentPartPr/>
                <p14:nvPr/>
              </p14:nvContentPartPr>
              <p14:xfrm>
                <a:off x="600862" y="5866093"/>
                <a:ext cx="42120" cy="226440"/>
              </p14:xfrm>
            </p:contentPart>
          </mc:Choice>
          <mc:Fallback xmlns="">
            <p:pic>
              <p:nvPicPr>
                <p:cNvPr id="229" name="Ink 228">
                  <a:extLst>
                    <a:ext uri="{FF2B5EF4-FFF2-40B4-BE49-F238E27FC236}">
                      <a16:creationId xmlns:a16="http://schemas.microsoft.com/office/drawing/2014/main" id="{A848FCE1-ED84-2AB3-2C6E-20323A5F8AC3}"/>
                    </a:ext>
                  </a:extLst>
                </p:cNvPr>
                <p:cNvPicPr/>
                <p:nvPr/>
              </p:nvPicPr>
              <p:blipFill>
                <a:blip r:embed="rId323"/>
                <a:stretch>
                  <a:fillRect/>
                </a:stretch>
              </p:blipFill>
              <p:spPr>
                <a:xfrm>
                  <a:off x="594742" y="5859973"/>
                  <a:ext cx="543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0" name="Ink 229">
                  <a:extLst>
                    <a:ext uri="{FF2B5EF4-FFF2-40B4-BE49-F238E27FC236}">
                      <a16:creationId xmlns:a16="http://schemas.microsoft.com/office/drawing/2014/main" id="{B4242BBB-507A-5C0D-1466-9A2223C5F6E3}"/>
                    </a:ext>
                  </a:extLst>
                </p14:cNvPr>
                <p14:cNvContentPartPr/>
                <p14:nvPr/>
              </p14:nvContentPartPr>
              <p14:xfrm>
                <a:off x="221782" y="5721013"/>
                <a:ext cx="611280" cy="459720"/>
              </p14:xfrm>
            </p:contentPart>
          </mc:Choice>
          <mc:Fallback xmlns="">
            <p:pic>
              <p:nvPicPr>
                <p:cNvPr id="230" name="Ink 229">
                  <a:extLst>
                    <a:ext uri="{FF2B5EF4-FFF2-40B4-BE49-F238E27FC236}">
                      <a16:creationId xmlns:a16="http://schemas.microsoft.com/office/drawing/2014/main" id="{B4242BBB-507A-5C0D-1466-9A2223C5F6E3}"/>
                    </a:ext>
                  </a:extLst>
                </p:cNvPr>
                <p:cNvPicPr/>
                <p:nvPr/>
              </p:nvPicPr>
              <p:blipFill>
                <a:blip r:embed="rId325"/>
                <a:stretch>
                  <a:fillRect/>
                </a:stretch>
              </p:blipFill>
              <p:spPr>
                <a:xfrm>
                  <a:off x="215662" y="5714893"/>
                  <a:ext cx="62352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32" name="Ink 231">
                  <a:extLst>
                    <a:ext uri="{FF2B5EF4-FFF2-40B4-BE49-F238E27FC236}">
                      <a16:creationId xmlns:a16="http://schemas.microsoft.com/office/drawing/2014/main" id="{D1D70810-0F83-C02F-15F6-64A1A808689C}"/>
                    </a:ext>
                  </a:extLst>
                </p14:cNvPr>
                <p14:cNvContentPartPr/>
                <p14:nvPr/>
              </p14:nvContentPartPr>
              <p14:xfrm>
                <a:off x="1117102" y="5679613"/>
                <a:ext cx="335520" cy="324000"/>
              </p14:xfrm>
            </p:contentPart>
          </mc:Choice>
          <mc:Fallback xmlns="">
            <p:pic>
              <p:nvPicPr>
                <p:cNvPr id="232" name="Ink 231">
                  <a:extLst>
                    <a:ext uri="{FF2B5EF4-FFF2-40B4-BE49-F238E27FC236}">
                      <a16:creationId xmlns:a16="http://schemas.microsoft.com/office/drawing/2014/main" id="{D1D70810-0F83-C02F-15F6-64A1A808689C}"/>
                    </a:ext>
                  </a:extLst>
                </p:cNvPr>
                <p:cNvPicPr/>
                <p:nvPr/>
              </p:nvPicPr>
              <p:blipFill>
                <a:blip r:embed="rId327"/>
                <a:stretch>
                  <a:fillRect/>
                </a:stretch>
              </p:blipFill>
              <p:spPr>
                <a:xfrm>
                  <a:off x="1110982" y="5673493"/>
                  <a:ext cx="3477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3" name="Ink 232">
                  <a:extLst>
                    <a:ext uri="{FF2B5EF4-FFF2-40B4-BE49-F238E27FC236}">
                      <a16:creationId xmlns:a16="http://schemas.microsoft.com/office/drawing/2014/main" id="{8D482EA5-0980-7E39-B594-026458171629}"/>
                    </a:ext>
                  </a:extLst>
                </p14:cNvPr>
                <p14:cNvContentPartPr/>
                <p14:nvPr/>
              </p14:nvContentPartPr>
              <p14:xfrm>
                <a:off x="1130422" y="5888053"/>
                <a:ext cx="266400" cy="9360"/>
              </p14:xfrm>
            </p:contentPart>
          </mc:Choice>
          <mc:Fallback xmlns="">
            <p:pic>
              <p:nvPicPr>
                <p:cNvPr id="233" name="Ink 232">
                  <a:extLst>
                    <a:ext uri="{FF2B5EF4-FFF2-40B4-BE49-F238E27FC236}">
                      <a16:creationId xmlns:a16="http://schemas.microsoft.com/office/drawing/2014/main" id="{8D482EA5-0980-7E39-B594-026458171629}"/>
                    </a:ext>
                  </a:extLst>
                </p:cNvPr>
                <p:cNvPicPr/>
                <p:nvPr/>
              </p:nvPicPr>
              <p:blipFill>
                <a:blip r:embed="rId329"/>
                <a:stretch>
                  <a:fillRect/>
                </a:stretch>
              </p:blipFill>
              <p:spPr>
                <a:xfrm>
                  <a:off x="1124302" y="5881933"/>
                  <a:ext cx="2786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34" name="Ink 233">
                  <a:extLst>
                    <a:ext uri="{FF2B5EF4-FFF2-40B4-BE49-F238E27FC236}">
                      <a16:creationId xmlns:a16="http://schemas.microsoft.com/office/drawing/2014/main" id="{1E31AFDD-11D6-8B42-F06B-0389067E19EF}"/>
                    </a:ext>
                  </a:extLst>
                </p14:cNvPr>
                <p14:cNvContentPartPr/>
                <p14:nvPr/>
              </p14:nvContentPartPr>
              <p14:xfrm>
                <a:off x="1501222" y="5865013"/>
                <a:ext cx="246960" cy="164520"/>
              </p14:xfrm>
            </p:contentPart>
          </mc:Choice>
          <mc:Fallback xmlns="">
            <p:pic>
              <p:nvPicPr>
                <p:cNvPr id="234" name="Ink 233">
                  <a:extLst>
                    <a:ext uri="{FF2B5EF4-FFF2-40B4-BE49-F238E27FC236}">
                      <a16:creationId xmlns:a16="http://schemas.microsoft.com/office/drawing/2014/main" id="{1E31AFDD-11D6-8B42-F06B-0389067E19EF}"/>
                    </a:ext>
                  </a:extLst>
                </p:cNvPr>
                <p:cNvPicPr/>
                <p:nvPr/>
              </p:nvPicPr>
              <p:blipFill>
                <a:blip r:embed="rId331"/>
                <a:stretch>
                  <a:fillRect/>
                </a:stretch>
              </p:blipFill>
              <p:spPr>
                <a:xfrm>
                  <a:off x="1495102" y="5858893"/>
                  <a:ext cx="259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5" name="Ink 234">
                  <a:extLst>
                    <a:ext uri="{FF2B5EF4-FFF2-40B4-BE49-F238E27FC236}">
                      <a16:creationId xmlns:a16="http://schemas.microsoft.com/office/drawing/2014/main" id="{16F28B50-A672-D5F5-32DD-7980463A25B9}"/>
                    </a:ext>
                  </a:extLst>
                </p14:cNvPr>
                <p14:cNvContentPartPr/>
                <p14:nvPr/>
              </p14:nvContentPartPr>
              <p14:xfrm>
                <a:off x="1760062" y="5895613"/>
                <a:ext cx="112680" cy="128520"/>
              </p14:xfrm>
            </p:contentPart>
          </mc:Choice>
          <mc:Fallback xmlns="">
            <p:pic>
              <p:nvPicPr>
                <p:cNvPr id="235" name="Ink 234">
                  <a:extLst>
                    <a:ext uri="{FF2B5EF4-FFF2-40B4-BE49-F238E27FC236}">
                      <a16:creationId xmlns:a16="http://schemas.microsoft.com/office/drawing/2014/main" id="{16F28B50-A672-D5F5-32DD-7980463A25B9}"/>
                    </a:ext>
                  </a:extLst>
                </p:cNvPr>
                <p:cNvPicPr/>
                <p:nvPr/>
              </p:nvPicPr>
              <p:blipFill>
                <a:blip r:embed="rId333"/>
                <a:stretch>
                  <a:fillRect/>
                </a:stretch>
              </p:blipFill>
              <p:spPr>
                <a:xfrm>
                  <a:off x="1753942" y="5889493"/>
                  <a:ext cx="1249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37" name="Ink 236">
                  <a:extLst>
                    <a:ext uri="{FF2B5EF4-FFF2-40B4-BE49-F238E27FC236}">
                      <a16:creationId xmlns:a16="http://schemas.microsoft.com/office/drawing/2014/main" id="{63053E10-C610-A734-56A0-16486BCA2E37}"/>
                    </a:ext>
                  </a:extLst>
                </p14:cNvPr>
                <p14:cNvContentPartPr/>
                <p14:nvPr/>
              </p14:nvContentPartPr>
              <p14:xfrm>
                <a:off x="1539382" y="5861053"/>
                <a:ext cx="279720" cy="336960"/>
              </p14:xfrm>
            </p:contentPart>
          </mc:Choice>
          <mc:Fallback xmlns="">
            <p:pic>
              <p:nvPicPr>
                <p:cNvPr id="237" name="Ink 236">
                  <a:extLst>
                    <a:ext uri="{FF2B5EF4-FFF2-40B4-BE49-F238E27FC236}">
                      <a16:creationId xmlns:a16="http://schemas.microsoft.com/office/drawing/2014/main" id="{63053E10-C610-A734-56A0-16486BCA2E37}"/>
                    </a:ext>
                  </a:extLst>
                </p:cNvPr>
                <p:cNvPicPr/>
                <p:nvPr/>
              </p:nvPicPr>
              <p:blipFill>
                <a:blip r:embed="rId335"/>
                <a:stretch>
                  <a:fillRect/>
                </a:stretch>
              </p:blipFill>
              <p:spPr>
                <a:xfrm>
                  <a:off x="1533262" y="5854933"/>
                  <a:ext cx="2919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38" name="Ink 237">
                  <a:extLst>
                    <a:ext uri="{FF2B5EF4-FFF2-40B4-BE49-F238E27FC236}">
                      <a16:creationId xmlns:a16="http://schemas.microsoft.com/office/drawing/2014/main" id="{AEB6983A-E8BA-9FCD-EC71-50D92A59207D}"/>
                    </a:ext>
                  </a:extLst>
                </p14:cNvPr>
                <p14:cNvContentPartPr/>
                <p14:nvPr/>
              </p14:nvContentPartPr>
              <p14:xfrm>
                <a:off x="1906582" y="5912173"/>
                <a:ext cx="227160" cy="155520"/>
              </p14:xfrm>
            </p:contentPart>
          </mc:Choice>
          <mc:Fallback xmlns="">
            <p:pic>
              <p:nvPicPr>
                <p:cNvPr id="238" name="Ink 237">
                  <a:extLst>
                    <a:ext uri="{FF2B5EF4-FFF2-40B4-BE49-F238E27FC236}">
                      <a16:creationId xmlns:a16="http://schemas.microsoft.com/office/drawing/2014/main" id="{AEB6983A-E8BA-9FCD-EC71-50D92A59207D}"/>
                    </a:ext>
                  </a:extLst>
                </p:cNvPr>
                <p:cNvPicPr/>
                <p:nvPr/>
              </p:nvPicPr>
              <p:blipFill>
                <a:blip r:embed="rId337"/>
                <a:stretch>
                  <a:fillRect/>
                </a:stretch>
              </p:blipFill>
              <p:spPr>
                <a:xfrm>
                  <a:off x="1900462" y="5906053"/>
                  <a:ext cx="2394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9" name="Ink 238">
                  <a:extLst>
                    <a:ext uri="{FF2B5EF4-FFF2-40B4-BE49-F238E27FC236}">
                      <a16:creationId xmlns:a16="http://schemas.microsoft.com/office/drawing/2014/main" id="{84F95623-2216-E210-43D9-CA2597680C74}"/>
                    </a:ext>
                  </a:extLst>
                </p14:cNvPr>
                <p14:cNvContentPartPr/>
                <p14:nvPr/>
              </p14:nvContentPartPr>
              <p14:xfrm>
                <a:off x="2167582" y="5898133"/>
                <a:ext cx="154080" cy="145800"/>
              </p14:xfrm>
            </p:contentPart>
          </mc:Choice>
          <mc:Fallback xmlns="">
            <p:pic>
              <p:nvPicPr>
                <p:cNvPr id="239" name="Ink 238">
                  <a:extLst>
                    <a:ext uri="{FF2B5EF4-FFF2-40B4-BE49-F238E27FC236}">
                      <a16:creationId xmlns:a16="http://schemas.microsoft.com/office/drawing/2014/main" id="{84F95623-2216-E210-43D9-CA2597680C74}"/>
                    </a:ext>
                  </a:extLst>
                </p:cNvPr>
                <p:cNvPicPr/>
                <p:nvPr/>
              </p:nvPicPr>
              <p:blipFill>
                <a:blip r:embed="rId339"/>
                <a:stretch>
                  <a:fillRect/>
                </a:stretch>
              </p:blipFill>
              <p:spPr>
                <a:xfrm>
                  <a:off x="2161462" y="5892013"/>
                  <a:ext cx="1663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0" name="Ink 239">
                  <a:extLst>
                    <a:ext uri="{FF2B5EF4-FFF2-40B4-BE49-F238E27FC236}">
                      <a16:creationId xmlns:a16="http://schemas.microsoft.com/office/drawing/2014/main" id="{227F409B-6CFC-154F-888E-F958C5863302}"/>
                    </a:ext>
                  </a:extLst>
                </p14:cNvPr>
                <p14:cNvContentPartPr/>
                <p14:nvPr/>
              </p14:nvContentPartPr>
              <p14:xfrm>
                <a:off x="2287102" y="5735413"/>
                <a:ext cx="15120" cy="14400"/>
              </p14:xfrm>
            </p:contentPart>
          </mc:Choice>
          <mc:Fallback xmlns="">
            <p:pic>
              <p:nvPicPr>
                <p:cNvPr id="240" name="Ink 239">
                  <a:extLst>
                    <a:ext uri="{FF2B5EF4-FFF2-40B4-BE49-F238E27FC236}">
                      <a16:creationId xmlns:a16="http://schemas.microsoft.com/office/drawing/2014/main" id="{227F409B-6CFC-154F-888E-F958C5863302}"/>
                    </a:ext>
                  </a:extLst>
                </p:cNvPr>
                <p:cNvPicPr/>
                <p:nvPr/>
              </p:nvPicPr>
              <p:blipFill>
                <a:blip r:embed="rId341"/>
                <a:stretch>
                  <a:fillRect/>
                </a:stretch>
              </p:blipFill>
              <p:spPr>
                <a:xfrm>
                  <a:off x="2280982" y="5729293"/>
                  <a:ext cx="27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1" name="Ink 240">
                  <a:extLst>
                    <a:ext uri="{FF2B5EF4-FFF2-40B4-BE49-F238E27FC236}">
                      <a16:creationId xmlns:a16="http://schemas.microsoft.com/office/drawing/2014/main" id="{1E0389CF-69D6-8372-2E06-9C42520E6D48}"/>
                    </a:ext>
                  </a:extLst>
                </p14:cNvPr>
                <p14:cNvContentPartPr/>
                <p14:nvPr/>
              </p14:nvContentPartPr>
              <p14:xfrm>
                <a:off x="2370262" y="5879053"/>
                <a:ext cx="249120" cy="167760"/>
              </p14:xfrm>
            </p:contentPart>
          </mc:Choice>
          <mc:Fallback xmlns="">
            <p:pic>
              <p:nvPicPr>
                <p:cNvPr id="241" name="Ink 240">
                  <a:extLst>
                    <a:ext uri="{FF2B5EF4-FFF2-40B4-BE49-F238E27FC236}">
                      <a16:creationId xmlns:a16="http://schemas.microsoft.com/office/drawing/2014/main" id="{1E0389CF-69D6-8372-2E06-9C42520E6D48}"/>
                    </a:ext>
                  </a:extLst>
                </p:cNvPr>
                <p:cNvPicPr/>
                <p:nvPr/>
              </p:nvPicPr>
              <p:blipFill>
                <a:blip r:embed="rId343"/>
                <a:stretch>
                  <a:fillRect/>
                </a:stretch>
              </p:blipFill>
              <p:spPr>
                <a:xfrm>
                  <a:off x="2364142" y="5872933"/>
                  <a:ext cx="261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42" name="Ink 241">
                  <a:extLst>
                    <a:ext uri="{FF2B5EF4-FFF2-40B4-BE49-F238E27FC236}">
                      <a16:creationId xmlns:a16="http://schemas.microsoft.com/office/drawing/2014/main" id="{AE1A0422-15B3-7A2D-3677-5170928480A5}"/>
                    </a:ext>
                  </a:extLst>
                </p14:cNvPr>
                <p14:cNvContentPartPr/>
                <p14:nvPr/>
              </p14:nvContentPartPr>
              <p14:xfrm>
                <a:off x="2492302" y="5917573"/>
                <a:ext cx="360" cy="360"/>
              </p14:xfrm>
            </p:contentPart>
          </mc:Choice>
          <mc:Fallback xmlns="">
            <p:pic>
              <p:nvPicPr>
                <p:cNvPr id="242" name="Ink 241">
                  <a:extLst>
                    <a:ext uri="{FF2B5EF4-FFF2-40B4-BE49-F238E27FC236}">
                      <a16:creationId xmlns:a16="http://schemas.microsoft.com/office/drawing/2014/main" id="{AE1A0422-15B3-7A2D-3677-5170928480A5}"/>
                    </a:ext>
                  </a:extLst>
                </p:cNvPr>
                <p:cNvPicPr/>
                <p:nvPr/>
              </p:nvPicPr>
              <p:blipFill>
                <a:blip r:embed="rId83"/>
                <a:stretch>
                  <a:fillRect/>
                </a:stretch>
              </p:blipFill>
              <p:spPr>
                <a:xfrm>
                  <a:off x="2486182" y="59114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43" name="Ink 242">
                  <a:extLst>
                    <a:ext uri="{FF2B5EF4-FFF2-40B4-BE49-F238E27FC236}">
                      <a16:creationId xmlns:a16="http://schemas.microsoft.com/office/drawing/2014/main" id="{5AA88471-EF4A-F663-131E-9926D232A2EB}"/>
                    </a:ext>
                  </a:extLst>
                </p14:cNvPr>
                <p14:cNvContentPartPr/>
                <p14:nvPr/>
              </p14:nvContentPartPr>
              <p14:xfrm>
                <a:off x="2492302" y="5688973"/>
                <a:ext cx="615240" cy="349560"/>
              </p14:xfrm>
            </p:contentPart>
          </mc:Choice>
          <mc:Fallback xmlns="">
            <p:pic>
              <p:nvPicPr>
                <p:cNvPr id="243" name="Ink 242">
                  <a:extLst>
                    <a:ext uri="{FF2B5EF4-FFF2-40B4-BE49-F238E27FC236}">
                      <a16:creationId xmlns:a16="http://schemas.microsoft.com/office/drawing/2014/main" id="{5AA88471-EF4A-F663-131E-9926D232A2EB}"/>
                    </a:ext>
                  </a:extLst>
                </p:cNvPr>
                <p:cNvPicPr/>
                <p:nvPr/>
              </p:nvPicPr>
              <p:blipFill>
                <a:blip r:embed="rId346"/>
                <a:stretch>
                  <a:fillRect/>
                </a:stretch>
              </p:blipFill>
              <p:spPr>
                <a:xfrm>
                  <a:off x="2486182" y="5682853"/>
                  <a:ext cx="62748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44" name="Ink 243">
                  <a:extLst>
                    <a:ext uri="{FF2B5EF4-FFF2-40B4-BE49-F238E27FC236}">
                      <a16:creationId xmlns:a16="http://schemas.microsoft.com/office/drawing/2014/main" id="{CA24E9BD-22DF-799A-680E-82EA9114F9CC}"/>
                    </a:ext>
                  </a:extLst>
                </p14:cNvPr>
                <p14:cNvContentPartPr/>
                <p14:nvPr/>
              </p14:nvContentPartPr>
              <p14:xfrm>
                <a:off x="3082342" y="5692933"/>
                <a:ext cx="183960" cy="342720"/>
              </p14:xfrm>
            </p:contentPart>
          </mc:Choice>
          <mc:Fallback xmlns="">
            <p:pic>
              <p:nvPicPr>
                <p:cNvPr id="244" name="Ink 243">
                  <a:extLst>
                    <a:ext uri="{FF2B5EF4-FFF2-40B4-BE49-F238E27FC236}">
                      <a16:creationId xmlns:a16="http://schemas.microsoft.com/office/drawing/2014/main" id="{CA24E9BD-22DF-799A-680E-82EA9114F9CC}"/>
                    </a:ext>
                  </a:extLst>
                </p:cNvPr>
                <p:cNvPicPr/>
                <p:nvPr/>
              </p:nvPicPr>
              <p:blipFill>
                <a:blip r:embed="rId348"/>
                <a:stretch>
                  <a:fillRect/>
                </a:stretch>
              </p:blipFill>
              <p:spPr>
                <a:xfrm>
                  <a:off x="3076222" y="5686813"/>
                  <a:ext cx="19620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45" name="Ink 244">
                  <a:extLst>
                    <a:ext uri="{FF2B5EF4-FFF2-40B4-BE49-F238E27FC236}">
                      <a16:creationId xmlns:a16="http://schemas.microsoft.com/office/drawing/2014/main" id="{ADEA9999-C516-D85B-0E1F-AFC41ACFD20D}"/>
                    </a:ext>
                  </a:extLst>
                </p14:cNvPr>
                <p14:cNvContentPartPr/>
                <p14:nvPr/>
              </p14:nvContentPartPr>
              <p14:xfrm>
                <a:off x="3160822" y="5880133"/>
                <a:ext cx="183240" cy="20880"/>
              </p14:xfrm>
            </p:contentPart>
          </mc:Choice>
          <mc:Fallback xmlns="">
            <p:pic>
              <p:nvPicPr>
                <p:cNvPr id="245" name="Ink 244">
                  <a:extLst>
                    <a:ext uri="{FF2B5EF4-FFF2-40B4-BE49-F238E27FC236}">
                      <a16:creationId xmlns:a16="http://schemas.microsoft.com/office/drawing/2014/main" id="{ADEA9999-C516-D85B-0E1F-AFC41ACFD20D}"/>
                    </a:ext>
                  </a:extLst>
                </p:cNvPr>
                <p:cNvPicPr/>
                <p:nvPr/>
              </p:nvPicPr>
              <p:blipFill>
                <a:blip r:embed="rId350"/>
                <a:stretch>
                  <a:fillRect/>
                </a:stretch>
              </p:blipFill>
              <p:spPr>
                <a:xfrm>
                  <a:off x="3154702" y="5874013"/>
                  <a:ext cx="1954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46" name="Ink 245">
                  <a:extLst>
                    <a:ext uri="{FF2B5EF4-FFF2-40B4-BE49-F238E27FC236}">
                      <a16:creationId xmlns:a16="http://schemas.microsoft.com/office/drawing/2014/main" id="{3C028247-4129-8C76-5CD0-F8E386429B78}"/>
                    </a:ext>
                  </a:extLst>
                </p14:cNvPr>
                <p14:cNvContentPartPr/>
                <p14:nvPr/>
              </p14:nvContentPartPr>
              <p14:xfrm>
                <a:off x="3333982" y="5832973"/>
                <a:ext cx="254160" cy="155520"/>
              </p14:xfrm>
            </p:contentPart>
          </mc:Choice>
          <mc:Fallback xmlns="">
            <p:pic>
              <p:nvPicPr>
                <p:cNvPr id="246" name="Ink 245">
                  <a:extLst>
                    <a:ext uri="{FF2B5EF4-FFF2-40B4-BE49-F238E27FC236}">
                      <a16:creationId xmlns:a16="http://schemas.microsoft.com/office/drawing/2014/main" id="{3C028247-4129-8C76-5CD0-F8E386429B78}"/>
                    </a:ext>
                  </a:extLst>
                </p:cNvPr>
                <p:cNvPicPr/>
                <p:nvPr/>
              </p:nvPicPr>
              <p:blipFill>
                <a:blip r:embed="rId352"/>
                <a:stretch>
                  <a:fillRect/>
                </a:stretch>
              </p:blipFill>
              <p:spPr>
                <a:xfrm>
                  <a:off x="3327862" y="5826853"/>
                  <a:ext cx="2664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47" name="Ink 246">
                  <a:extLst>
                    <a:ext uri="{FF2B5EF4-FFF2-40B4-BE49-F238E27FC236}">
                      <a16:creationId xmlns:a16="http://schemas.microsoft.com/office/drawing/2014/main" id="{35ED3B93-5EE9-848C-5E88-783E88FA233F}"/>
                    </a:ext>
                  </a:extLst>
                </p14:cNvPr>
                <p14:cNvContentPartPr/>
                <p14:nvPr/>
              </p14:nvContentPartPr>
              <p14:xfrm>
                <a:off x="3580582" y="5820733"/>
                <a:ext cx="198000" cy="175320"/>
              </p14:xfrm>
            </p:contentPart>
          </mc:Choice>
          <mc:Fallback xmlns="">
            <p:pic>
              <p:nvPicPr>
                <p:cNvPr id="247" name="Ink 246">
                  <a:extLst>
                    <a:ext uri="{FF2B5EF4-FFF2-40B4-BE49-F238E27FC236}">
                      <a16:creationId xmlns:a16="http://schemas.microsoft.com/office/drawing/2014/main" id="{35ED3B93-5EE9-848C-5E88-783E88FA233F}"/>
                    </a:ext>
                  </a:extLst>
                </p:cNvPr>
                <p:cNvPicPr/>
                <p:nvPr/>
              </p:nvPicPr>
              <p:blipFill>
                <a:blip r:embed="rId354"/>
                <a:stretch>
                  <a:fillRect/>
                </a:stretch>
              </p:blipFill>
              <p:spPr>
                <a:xfrm>
                  <a:off x="3574462" y="5814613"/>
                  <a:ext cx="2102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48" name="Ink 247">
                  <a:extLst>
                    <a:ext uri="{FF2B5EF4-FFF2-40B4-BE49-F238E27FC236}">
                      <a16:creationId xmlns:a16="http://schemas.microsoft.com/office/drawing/2014/main" id="{3139F841-A04B-2271-FE0D-847098915F07}"/>
                    </a:ext>
                  </a:extLst>
                </p14:cNvPr>
                <p14:cNvContentPartPr/>
                <p14:nvPr/>
              </p14:nvContentPartPr>
              <p14:xfrm>
                <a:off x="3849142" y="5826853"/>
                <a:ext cx="284400" cy="150480"/>
              </p14:xfrm>
            </p:contentPart>
          </mc:Choice>
          <mc:Fallback xmlns="">
            <p:pic>
              <p:nvPicPr>
                <p:cNvPr id="248" name="Ink 247">
                  <a:extLst>
                    <a:ext uri="{FF2B5EF4-FFF2-40B4-BE49-F238E27FC236}">
                      <a16:creationId xmlns:a16="http://schemas.microsoft.com/office/drawing/2014/main" id="{3139F841-A04B-2271-FE0D-847098915F07}"/>
                    </a:ext>
                  </a:extLst>
                </p:cNvPr>
                <p:cNvPicPr/>
                <p:nvPr/>
              </p:nvPicPr>
              <p:blipFill>
                <a:blip r:embed="rId356"/>
                <a:stretch>
                  <a:fillRect/>
                </a:stretch>
              </p:blipFill>
              <p:spPr>
                <a:xfrm>
                  <a:off x="3843022" y="5820733"/>
                  <a:ext cx="2966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50" name="Ink 249">
                  <a:extLst>
                    <a:ext uri="{FF2B5EF4-FFF2-40B4-BE49-F238E27FC236}">
                      <a16:creationId xmlns:a16="http://schemas.microsoft.com/office/drawing/2014/main" id="{956837CA-3CFC-1C8F-6E88-EFC5629B44D6}"/>
                    </a:ext>
                  </a:extLst>
                </p14:cNvPr>
                <p14:cNvContentPartPr/>
                <p14:nvPr/>
              </p14:nvContentPartPr>
              <p14:xfrm>
                <a:off x="510502" y="6369013"/>
                <a:ext cx="249840" cy="146880"/>
              </p14:xfrm>
            </p:contentPart>
          </mc:Choice>
          <mc:Fallback xmlns="">
            <p:pic>
              <p:nvPicPr>
                <p:cNvPr id="250" name="Ink 249">
                  <a:extLst>
                    <a:ext uri="{FF2B5EF4-FFF2-40B4-BE49-F238E27FC236}">
                      <a16:creationId xmlns:a16="http://schemas.microsoft.com/office/drawing/2014/main" id="{956837CA-3CFC-1C8F-6E88-EFC5629B44D6}"/>
                    </a:ext>
                  </a:extLst>
                </p:cNvPr>
                <p:cNvPicPr/>
                <p:nvPr/>
              </p:nvPicPr>
              <p:blipFill>
                <a:blip r:embed="rId358"/>
                <a:stretch>
                  <a:fillRect/>
                </a:stretch>
              </p:blipFill>
              <p:spPr>
                <a:xfrm>
                  <a:off x="504382" y="6362893"/>
                  <a:ext cx="2620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51" name="Ink 250">
                  <a:extLst>
                    <a:ext uri="{FF2B5EF4-FFF2-40B4-BE49-F238E27FC236}">
                      <a16:creationId xmlns:a16="http://schemas.microsoft.com/office/drawing/2014/main" id="{091581DB-8010-76EF-263B-10875DD84F75}"/>
                    </a:ext>
                  </a:extLst>
                </p14:cNvPr>
                <p14:cNvContentPartPr/>
                <p14:nvPr/>
              </p14:nvContentPartPr>
              <p14:xfrm>
                <a:off x="552262" y="6308893"/>
                <a:ext cx="207720" cy="38880"/>
              </p14:xfrm>
            </p:contentPart>
          </mc:Choice>
          <mc:Fallback xmlns="">
            <p:pic>
              <p:nvPicPr>
                <p:cNvPr id="251" name="Ink 250">
                  <a:extLst>
                    <a:ext uri="{FF2B5EF4-FFF2-40B4-BE49-F238E27FC236}">
                      <a16:creationId xmlns:a16="http://schemas.microsoft.com/office/drawing/2014/main" id="{091581DB-8010-76EF-263B-10875DD84F75}"/>
                    </a:ext>
                  </a:extLst>
                </p:cNvPr>
                <p:cNvPicPr/>
                <p:nvPr/>
              </p:nvPicPr>
              <p:blipFill>
                <a:blip r:embed="rId360"/>
                <a:stretch>
                  <a:fillRect/>
                </a:stretch>
              </p:blipFill>
              <p:spPr>
                <a:xfrm>
                  <a:off x="546142" y="6302773"/>
                  <a:ext cx="2199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53" name="Ink 252">
                  <a:extLst>
                    <a:ext uri="{FF2B5EF4-FFF2-40B4-BE49-F238E27FC236}">
                      <a16:creationId xmlns:a16="http://schemas.microsoft.com/office/drawing/2014/main" id="{43E06A95-9FBC-D10D-F1A4-57B8D5D4C6D5}"/>
                    </a:ext>
                  </a:extLst>
                </p14:cNvPr>
                <p14:cNvContentPartPr/>
                <p14:nvPr/>
              </p14:nvContentPartPr>
              <p14:xfrm>
                <a:off x="234022" y="6232213"/>
                <a:ext cx="675360" cy="396720"/>
              </p14:xfrm>
            </p:contentPart>
          </mc:Choice>
          <mc:Fallback xmlns="">
            <p:pic>
              <p:nvPicPr>
                <p:cNvPr id="253" name="Ink 252">
                  <a:extLst>
                    <a:ext uri="{FF2B5EF4-FFF2-40B4-BE49-F238E27FC236}">
                      <a16:creationId xmlns:a16="http://schemas.microsoft.com/office/drawing/2014/main" id="{43E06A95-9FBC-D10D-F1A4-57B8D5D4C6D5}"/>
                    </a:ext>
                  </a:extLst>
                </p:cNvPr>
                <p:cNvPicPr/>
                <p:nvPr/>
              </p:nvPicPr>
              <p:blipFill>
                <a:blip r:embed="rId362"/>
                <a:stretch>
                  <a:fillRect/>
                </a:stretch>
              </p:blipFill>
              <p:spPr>
                <a:xfrm>
                  <a:off x="227902" y="6226093"/>
                  <a:ext cx="68760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54" name="Ink 253">
                  <a:extLst>
                    <a:ext uri="{FF2B5EF4-FFF2-40B4-BE49-F238E27FC236}">
                      <a16:creationId xmlns:a16="http://schemas.microsoft.com/office/drawing/2014/main" id="{A3F9B305-2694-687D-3377-55D60F93ECAF}"/>
                    </a:ext>
                  </a:extLst>
                </p14:cNvPr>
                <p14:cNvContentPartPr/>
                <p14:nvPr/>
              </p14:nvContentPartPr>
              <p14:xfrm>
                <a:off x="1045102" y="6194773"/>
                <a:ext cx="498240" cy="42480"/>
              </p14:xfrm>
            </p:contentPart>
          </mc:Choice>
          <mc:Fallback xmlns="">
            <p:pic>
              <p:nvPicPr>
                <p:cNvPr id="254" name="Ink 253">
                  <a:extLst>
                    <a:ext uri="{FF2B5EF4-FFF2-40B4-BE49-F238E27FC236}">
                      <a16:creationId xmlns:a16="http://schemas.microsoft.com/office/drawing/2014/main" id="{A3F9B305-2694-687D-3377-55D60F93ECAF}"/>
                    </a:ext>
                  </a:extLst>
                </p:cNvPr>
                <p:cNvPicPr/>
                <p:nvPr/>
              </p:nvPicPr>
              <p:blipFill>
                <a:blip r:embed="rId364"/>
                <a:stretch>
                  <a:fillRect/>
                </a:stretch>
              </p:blipFill>
              <p:spPr>
                <a:xfrm>
                  <a:off x="1038982" y="6188653"/>
                  <a:ext cx="5104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55" name="Ink 254">
                  <a:extLst>
                    <a:ext uri="{FF2B5EF4-FFF2-40B4-BE49-F238E27FC236}">
                      <a16:creationId xmlns:a16="http://schemas.microsoft.com/office/drawing/2014/main" id="{E5494C71-744C-C32D-AE7A-BB37CCFCC5CE}"/>
                    </a:ext>
                  </a:extLst>
                </p14:cNvPr>
                <p14:cNvContentPartPr/>
                <p14:nvPr/>
              </p14:nvContentPartPr>
              <p14:xfrm>
                <a:off x="1262542" y="6248413"/>
                <a:ext cx="195480" cy="243360"/>
              </p14:xfrm>
            </p:contentPart>
          </mc:Choice>
          <mc:Fallback xmlns="">
            <p:pic>
              <p:nvPicPr>
                <p:cNvPr id="255" name="Ink 254">
                  <a:extLst>
                    <a:ext uri="{FF2B5EF4-FFF2-40B4-BE49-F238E27FC236}">
                      <a16:creationId xmlns:a16="http://schemas.microsoft.com/office/drawing/2014/main" id="{E5494C71-744C-C32D-AE7A-BB37CCFCC5CE}"/>
                    </a:ext>
                  </a:extLst>
                </p:cNvPr>
                <p:cNvPicPr/>
                <p:nvPr/>
              </p:nvPicPr>
              <p:blipFill>
                <a:blip r:embed="rId366"/>
                <a:stretch>
                  <a:fillRect/>
                </a:stretch>
              </p:blipFill>
              <p:spPr>
                <a:xfrm>
                  <a:off x="1256422" y="6242293"/>
                  <a:ext cx="2077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56" name="Ink 255">
                  <a:extLst>
                    <a:ext uri="{FF2B5EF4-FFF2-40B4-BE49-F238E27FC236}">
                      <a16:creationId xmlns:a16="http://schemas.microsoft.com/office/drawing/2014/main" id="{13FC52C0-0D89-6670-099B-546BB9FD9B44}"/>
                    </a:ext>
                  </a:extLst>
                </p14:cNvPr>
                <p14:cNvContentPartPr/>
                <p14:nvPr/>
              </p14:nvContentPartPr>
              <p14:xfrm>
                <a:off x="1602022" y="6313933"/>
                <a:ext cx="356040" cy="158400"/>
              </p14:xfrm>
            </p:contentPart>
          </mc:Choice>
          <mc:Fallback xmlns="">
            <p:pic>
              <p:nvPicPr>
                <p:cNvPr id="256" name="Ink 255">
                  <a:extLst>
                    <a:ext uri="{FF2B5EF4-FFF2-40B4-BE49-F238E27FC236}">
                      <a16:creationId xmlns:a16="http://schemas.microsoft.com/office/drawing/2014/main" id="{13FC52C0-0D89-6670-099B-546BB9FD9B44}"/>
                    </a:ext>
                  </a:extLst>
                </p:cNvPr>
                <p:cNvPicPr/>
                <p:nvPr/>
              </p:nvPicPr>
              <p:blipFill>
                <a:blip r:embed="rId368"/>
                <a:stretch>
                  <a:fillRect/>
                </a:stretch>
              </p:blipFill>
              <p:spPr>
                <a:xfrm>
                  <a:off x="1595902" y="6307813"/>
                  <a:ext cx="3682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57" name="Ink 256">
                  <a:extLst>
                    <a:ext uri="{FF2B5EF4-FFF2-40B4-BE49-F238E27FC236}">
                      <a16:creationId xmlns:a16="http://schemas.microsoft.com/office/drawing/2014/main" id="{1960C5AB-A990-A08F-6603-04D618B5AA10}"/>
                    </a:ext>
                  </a:extLst>
                </p14:cNvPr>
                <p14:cNvContentPartPr/>
                <p14:nvPr/>
              </p14:nvContentPartPr>
              <p14:xfrm>
                <a:off x="2004142" y="6286573"/>
                <a:ext cx="263880" cy="168840"/>
              </p14:xfrm>
            </p:contentPart>
          </mc:Choice>
          <mc:Fallback xmlns="">
            <p:pic>
              <p:nvPicPr>
                <p:cNvPr id="257" name="Ink 256">
                  <a:extLst>
                    <a:ext uri="{FF2B5EF4-FFF2-40B4-BE49-F238E27FC236}">
                      <a16:creationId xmlns:a16="http://schemas.microsoft.com/office/drawing/2014/main" id="{1960C5AB-A990-A08F-6603-04D618B5AA10}"/>
                    </a:ext>
                  </a:extLst>
                </p:cNvPr>
                <p:cNvPicPr/>
                <p:nvPr/>
              </p:nvPicPr>
              <p:blipFill>
                <a:blip r:embed="rId370"/>
                <a:stretch>
                  <a:fillRect/>
                </a:stretch>
              </p:blipFill>
              <p:spPr>
                <a:xfrm>
                  <a:off x="1998022" y="6280453"/>
                  <a:ext cx="276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58" name="Ink 257">
                  <a:extLst>
                    <a:ext uri="{FF2B5EF4-FFF2-40B4-BE49-F238E27FC236}">
                      <a16:creationId xmlns:a16="http://schemas.microsoft.com/office/drawing/2014/main" id="{D2EE1515-EF03-AF7C-A8A7-A6EA23191BF2}"/>
                    </a:ext>
                  </a:extLst>
                </p14:cNvPr>
                <p14:cNvContentPartPr/>
                <p14:nvPr/>
              </p14:nvContentPartPr>
              <p14:xfrm>
                <a:off x="2282422" y="6274333"/>
                <a:ext cx="241920" cy="197640"/>
              </p14:xfrm>
            </p:contentPart>
          </mc:Choice>
          <mc:Fallback xmlns="">
            <p:pic>
              <p:nvPicPr>
                <p:cNvPr id="258" name="Ink 257">
                  <a:extLst>
                    <a:ext uri="{FF2B5EF4-FFF2-40B4-BE49-F238E27FC236}">
                      <a16:creationId xmlns:a16="http://schemas.microsoft.com/office/drawing/2014/main" id="{D2EE1515-EF03-AF7C-A8A7-A6EA23191BF2}"/>
                    </a:ext>
                  </a:extLst>
                </p:cNvPr>
                <p:cNvPicPr/>
                <p:nvPr/>
              </p:nvPicPr>
              <p:blipFill>
                <a:blip r:embed="rId372"/>
                <a:stretch>
                  <a:fillRect/>
                </a:stretch>
              </p:blipFill>
              <p:spPr>
                <a:xfrm>
                  <a:off x="2276302" y="6268213"/>
                  <a:ext cx="254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59" name="Ink 258">
                  <a:extLst>
                    <a:ext uri="{FF2B5EF4-FFF2-40B4-BE49-F238E27FC236}">
                      <a16:creationId xmlns:a16="http://schemas.microsoft.com/office/drawing/2014/main" id="{10C77535-1BC6-3DF5-8821-1B90F7895B1D}"/>
                    </a:ext>
                  </a:extLst>
                </p14:cNvPr>
                <p14:cNvContentPartPr/>
                <p14:nvPr/>
              </p14:nvContentPartPr>
              <p14:xfrm>
                <a:off x="2682022" y="6275053"/>
                <a:ext cx="220680" cy="207000"/>
              </p14:xfrm>
            </p:contentPart>
          </mc:Choice>
          <mc:Fallback xmlns="">
            <p:pic>
              <p:nvPicPr>
                <p:cNvPr id="259" name="Ink 258">
                  <a:extLst>
                    <a:ext uri="{FF2B5EF4-FFF2-40B4-BE49-F238E27FC236}">
                      <a16:creationId xmlns:a16="http://schemas.microsoft.com/office/drawing/2014/main" id="{10C77535-1BC6-3DF5-8821-1B90F7895B1D}"/>
                    </a:ext>
                  </a:extLst>
                </p:cNvPr>
                <p:cNvPicPr/>
                <p:nvPr/>
              </p:nvPicPr>
              <p:blipFill>
                <a:blip r:embed="rId374"/>
                <a:stretch>
                  <a:fillRect/>
                </a:stretch>
              </p:blipFill>
              <p:spPr>
                <a:xfrm>
                  <a:off x="2675902" y="6268933"/>
                  <a:ext cx="2329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60" name="Ink 259">
                  <a:extLst>
                    <a:ext uri="{FF2B5EF4-FFF2-40B4-BE49-F238E27FC236}">
                      <a16:creationId xmlns:a16="http://schemas.microsoft.com/office/drawing/2014/main" id="{34BBE9B5-C355-0593-6CC7-1C6651449577}"/>
                    </a:ext>
                  </a:extLst>
                </p14:cNvPr>
                <p14:cNvContentPartPr/>
                <p14:nvPr/>
              </p14:nvContentPartPr>
              <p14:xfrm>
                <a:off x="2930062" y="6250933"/>
                <a:ext cx="200160" cy="356040"/>
              </p14:xfrm>
            </p:contentPart>
          </mc:Choice>
          <mc:Fallback xmlns="">
            <p:pic>
              <p:nvPicPr>
                <p:cNvPr id="260" name="Ink 259">
                  <a:extLst>
                    <a:ext uri="{FF2B5EF4-FFF2-40B4-BE49-F238E27FC236}">
                      <a16:creationId xmlns:a16="http://schemas.microsoft.com/office/drawing/2014/main" id="{34BBE9B5-C355-0593-6CC7-1C6651449577}"/>
                    </a:ext>
                  </a:extLst>
                </p:cNvPr>
                <p:cNvPicPr/>
                <p:nvPr/>
              </p:nvPicPr>
              <p:blipFill>
                <a:blip r:embed="rId376"/>
                <a:stretch>
                  <a:fillRect/>
                </a:stretch>
              </p:blipFill>
              <p:spPr>
                <a:xfrm>
                  <a:off x="2923942" y="6244813"/>
                  <a:ext cx="21240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61" name="Ink 260">
                  <a:extLst>
                    <a:ext uri="{FF2B5EF4-FFF2-40B4-BE49-F238E27FC236}">
                      <a16:creationId xmlns:a16="http://schemas.microsoft.com/office/drawing/2014/main" id="{9A3E3131-2F3D-BB44-7206-D4C1567273E9}"/>
                    </a:ext>
                  </a:extLst>
                </p14:cNvPr>
                <p14:cNvContentPartPr/>
                <p14:nvPr/>
              </p14:nvContentPartPr>
              <p14:xfrm>
                <a:off x="3246142" y="6281893"/>
                <a:ext cx="171360" cy="164880"/>
              </p14:xfrm>
            </p:contentPart>
          </mc:Choice>
          <mc:Fallback xmlns="">
            <p:pic>
              <p:nvPicPr>
                <p:cNvPr id="261" name="Ink 260">
                  <a:extLst>
                    <a:ext uri="{FF2B5EF4-FFF2-40B4-BE49-F238E27FC236}">
                      <a16:creationId xmlns:a16="http://schemas.microsoft.com/office/drawing/2014/main" id="{9A3E3131-2F3D-BB44-7206-D4C1567273E9}"/>
                    </a:ext>
                  </a:extLst>
                </p:cNvPr>
                <p:cNvPicPr/>
                <p:nvPr/>
              </p:nvPicPr>
              <p:blipFill>
                <a:blip r:embed="rId378"/>
                <a:stretch>
                  <a:fillRect/>
                </a:stretch>
              </p:blipFill>
              <p:spPr>
                <a:xfrm>
                  <a:off x="3240022" y="6275773"/>
                  <a:ext cx="183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62" name="Ink 261">
                  <a:extLst>
                    <a:ext uri="{FF2B5EF4-FFF2-40B4-BE49-F238E27FC236}">
                      <a16:creationId xmlns:a16="http://schemas.microsoft.com/office/drawing/2014/main" id="{74B878D8-3944-425F-20C9-651B1DD03402}"/>
                    </a:ext>
                  </a:extLst>
                </p14:cNvPr>
                <p14:cNvContentPartPr/>
                <p14:nvPr/>
              </p14:nvContentPartPr>
              <p14:xfrm>
                <a:off x="3417142" y="6312853"/>
                <a:ext cx="360" cy="360"/>
              </p14:xfrm>
            </p:contentPart>
          </mc:Choice>
          <mc:Fallback xmlns="">
            <p:pic>
              <p:nvPicPr>
                <p:cNvPr id="262" name="Ink 261">
                  <a:extLst>
                    <a:ext uri="{FF2B5EF4-FFF2-40B4-BE49-F238E27FC236}">
                      <a16:creationId xmlns:a16="http://schemas.microsoft.com/office/drawing/2014/main" id="{74B878D8-3944-425F-20C9-651B1DD03402}"/>
                    </a:ext>
                  </a:extLst>
                </p:cNvPr>
                <p:cNvPicPr/>
                <p:nvPr/>
              </p:nvPicPr>
              <p:blipFill>
                <a:blip r:embed="rId83"/>
                <a:stretch>
                  <a:fillRect/>
                </a:stretch>
              </p:blipFill>
              <p:spPr>
                <a:xfrm>
                  <a:off x="3411022" y="6306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63" name="Ink 262">
                  <a:extLst>
                    <a:ext uri="{FF2B5EF4-FFF2-40B4-BE49-F238E27FC236}">
                      <a16:creationId xmlns:a16="http://schemas.microsoft.com/office/drawing/2014/main" id="{CF37D808-2142-ACF0-675A-63E1BE9FC34D}"/>
                    </a:ext>
                  </a:extLst>
                </p14:cNvPr>
                <p14:cNvContentPartPr/>
                <p14:nvPr/>
              </p14:nvContentPartPr>
              <p14:xfrm>
                <a:off x="3417142" y="6295573"/>
                <a:ext cx="249120" cy="147960"/>
              </p14:xfrm>
            </p:contentPart>
          </mc:Choice>
          <mc:Fallback xmlns="">
            <p:pic>
              <p:nvPicPr>
                <p:cNvPr id="263" name="Ink 262">
                  <a:extLst>
                    <a:ext uri="{FF2B5EF4-FFF2-40B4-BE49-F238E27FC236}">
                      <a16:creationId xmlns:a16="http://schemas.microsoft.com/office/drawing/2014/main" id="{CF37D808-2142-ACF0-675A-63E1BE9FC34D}"/>
                    </a:ext>
                  </a:extLst>
                </p:cNvPr>
                <p:cNvPicPr/>
                <p:nvPr/>
              </p:nvPicPr>
              <p:blipFill>
                <a:blip r:embed="rId381"/>
                <a:stretch>
                  <a:fillRect/>
                </a:stretch>
              </p:blipFill>
              <p:spPr>
                <a:xfrm>
                  <a:off x="3411022" y="6289453"/>
                  <a:ext cx="2613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64" name="Ink 263">
                  <a:extLst>
                    <a:ext uri="{FF2B5EF4-FFF2-40B4-BE49-F238E27FC236}">
                      <a16:creationId xmlns:a16="http://schemas.microsoft.com/office/drawing/2014/main" id="{237BAFAA-2BD1-E9D0-215D-AAC0AF2D876E}"/>
                    </a:ext>
                  </a:extLst>
                </p14:cNvPr>
                <p14:cNvContentPartPr/>
                <p14:nvPr/>
              </p14:nvContentPartPr>
              <p14:xfrm>
                <a:off x="3727102" y="6153373"/>
                <a:ext cx="161640" cy="242640"/>
              </p14:xfrm>
            </p:contentPart>
          </mc:Choice>
          <mc:Fallback xmlns="">
            <p:pic>
              <p:nvPicPr>
                <p:cNvPr id="264" name="Ink 263">
                  <a:extLst>
                    <a:ext uri="{FF2B5EF4-FFF2-40B4-BE49-F238E27FC236}">
                      <a16:creationId xmlns:a16="http://schemas.microsoft.com/office/drawing/2014/main" id="{237BAFAA-2BD1-E9D0-215D-AAC0AF2D876E}"/>
                    </a:ext>
                  </a:extLst>
                </p:cNvPr>
                <p:cNvPicPr/>
                <p:nvPr/>
              </p:nvPicPr>
              <p:blipFill>
                <a:blip r:embed="rId383"/>
                <a:stretch>
                  <a:fillRect/>
                </a:stretch>
              </p:blipFill>
              <p:spPr>
                <a:xfrm>
                  <a:off x="3720982" y="6147253"/>
                  <a:ext cx="1738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65" name="Ink 264">
                  <a:extLst>
                    <a:ext uri="{FF2B5EF4-FFF2-40B4-BE49-F238E27FC236}">
                      <a16:creationId xmlns:a16="http://schemas.microsoft.com/office/drawing/2014/main" id="{10075FB7-707C-B9AC-14D8-0A4161DCA018}"/>
                    </a:ext>
                  </a:extLst>
                </p14:cNvPr>
                <p14:cNvContentPartPr/>
                <p14:nvPr/>
              </p14:nvContentPartPr>
              <p14:xfrm>
                <a:off x="3717022" y="6234373"/>
                <a:ext cx="339480" cy="83880"/>
              </p14:xfrm>
            </p:contentPart>
          </mc:Choice>
          <mc:Fallback xmlns="">
            <p:pic>
              <p:nvPicPr>
                <p:cNvPr id="265" name="Ink 264">
                  <a:extLst>
                    <a:ext uri="{FF2B5EF4-FFF2-40B4-BE49-F238E27FC236}">
                      <a16:creationId xmlns:a16="http://schemas.microsoft.com/office/drawing/2014/main" id="{10075FB7-707C-B9AC-14D8-0A4161DCA018}"/>
                    </a:ext>
                  </a:extLst>
                </p:cNvPr>
                <p:cNvPicPr/>
                <p:nvPr/>
              </p:nvPicPr>
              <p:blipFill>
                <a:blip r:embed="rId385"/>
                <a:stretch>
                  <a:fillRect/>
                </a:stretch>
              </p:blipFill>
              <p:spPr>
                <a:xfrm>
                  <a:off x="3710902" y="6228253"/>
                  <a:ext cx="351720" cy="96120"/>
                </a:xfrm>
                <a:prstGeom prst="rect">
                  <a:avLst/>
                </a:prstGeom>
              </p:spPr>
            </p:pic>
          </mc:Fallback>
        </mc:AlternateContent>
      </p:grpSp>
      <p:grpSp>
        <p:nvGrpSpPr>
          <p:cNvPr id="272" name="Group 271">
            <a:extLst>
              <a:ext uri="{FF2B5EF4-FFF2-40B4-BE49-F238E27FC236}">
                <a16:creationId xmlns:a16="http://schemas.microsoft.com/office/drawing/2014/main" id="{1BBC4F59-954F-5984-50E4-D3310801144A}"/>
              </a:ext>
            </a:extLst>
          </p:cNvPr>
          <p:cNvGrpSpPr/>
          <p:nvPr/>
        </p:nvGrpSpPr>
        <p:grpSpPr>
          <a:xfrm>
            <a:off x="4434502" y="5773933"/>
            <a:ext cx="555120" cy="137520"/>
            <a:chOff x="4434502" y="5773933"/>
            <a:chExt cx="555120" cy="137520"/>
          </a:xfrm>
        </p:grpSpPr>
        <mc:AlternateContent xmlns:mc="http://schemas.openxmlformats.org/markup-compatibility/2006" xmlns:p14="http://schemas.microsoft.com/office/powerpoint/2010/main">
          <mc:Choice Requires="p14">
            <p:contentPart p14:bwMode="auto" r:id="rId386">
              <p14:nvContentPartPr>
                <p14:cNvPr id="267" name="Ink 266">
                  <a:extLst>
                    <a:ext uri="{FF2B5EF4-FFF2-40B4-BE49-F238E27FC236}">
                      <a16:creationId xmlns:a16="http://schemas.microsoft.com/office/drawing/2014/main" id="{F6A3E105-96DF-0665-D710-123CC8887761}"/>
                    </a:ext>
                  </a:extLst>
                </p14:cNvPr>
                <p14:cNvContentPartPr/>
                <p14:nvPr/>
              </p14:nvContentPartPr>
              <p14:xfrm>
                <a:off x="4434502" y="5854933"/>
                <a:ext cx="399600" cy="56520"/>
              </p14:xfrm>
            </p:contentPart>
          </mc:Choice>
          <mc:Fallback xmlns="">
            <p:pic>
              <p:nvPicPr>
                <p:cNvPr id="267" name="Ink 266">
                  <a:extLst>
                    <a:ext uri="{FF2B5EF4-FFF2-40B4-BE49-F238E27FC236}">
                      <a16:creationId xmlns:a16="http://schemas.microsoft.com/office/drawing/2014/main" id="{F6A3E105-96DF-0665-D710-123CC8887761}"/>
                    </a:ext>
                  </a:extLst>
                </p:cNvPr>
                <p:cNvPicPr/>
                <p:nvPr/>
              </p:nvPicPr>
              <p:blipFill>
                <a:blip r:embed="rId387"/>
                <a:stretch>
                  <a:fillRect/>
                </a:stretch>
              </p:blipFill>
              <p:spPr>
                <a:xfrm>
                  <a:off x="4428382" y="5848813"/>
                  <a:ext cx="41184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68" name="Ink 267">
                  <a:extLst>
                    <a:ext uri="{FF2B5EF4-FFF2-40B4-BE49-F238E27FC236}">
                      <a16:creationId xmlns:a16="http://schemas.microsoft.com/office/drawing/2014/main" id="{F9B4A98A-C023-8E23-9608-23C9ADF3FA00}"/>
                    </a:ext>
                  </a:extLst>
                </p14:cNvPr>
                <p14:cNvContentPartPr/>
                <p14:nvPr/>
              </p14:nvContentPartPr>
              <p14:xfrm>
                <a:off x="4673902" y="5773933"/>
                <a:ext cx="315720" cy="137520"/>
              </p14:xfrm>
            </p:contentPart>
          </mc:Choice>
          <mc:Fallback xmlns="">
            <p:pic>
              <p:nvPicPr>
                <p:cNvPr id="268" name="Ink 267">
                  <a:extLst>
                    <a:ext uri="{FF2B5EF4-FFF2-40B4-BE49-F238E27FC236}">
                      <a16:creationId xmlns:a16="http://schemas.microsoft.com/office/drawing/2014/main" id="{F9B4A98A-C023-8E23-9608-23C9ADF3FA00}"/>
                    </a:ext>
                  </a:extLst>
                </p:cNvPr>
                <p:cNvPicPr/>
                <p:nvPr/>
              </p:nvPicPr>
              <p:blipFill>
                <a:blip r:embed="rId389"/>
                <a:stretch>
                  <a:fillRect/>
                </a:stretch>
              </p:blipFill>
              <p:spPr>
                <a:xfrm>
                  <a:off x="4667782" y="5767813"/>
                  <a:ext cx="327960" cy="149760"/>
                </a:xfrm>
                <a:prstGeom prst="rect">
                  <a:avLst/>
                </a:prstGeom>
              </p:spPr>
            </p:pic>
          </mc:Fallback>
        </mc:AlternateContent>
      </p:grpSp>
      <p:grpSp>
        <p:nvGrpSpPr>
          <p:cNvPr id="271" name="Group 270">
            <a:extLst>
              <a:ext uri="{FF2B5EF4-FFF2-40B4-BE49-F238E27FC236}">
                <a16:creationId xmlns:a16="http://schemas.microsoft.com/office/drawing/2014/main" id="{FE7D6F23-3EF2-2C88-1772-B41A39B7F123}"/>
              </a:ext>
            </a:extLst>
          </p:cNvPr>
          <p:cNvGrpSpPr/>
          <p:nvPr/>
        </p:nvGrpSpPr>
        <p:grpSpPr>
          <a:xfrm>
            <a:off x="4497142" y="6112333"/>
            <a:ext cx="494640" cy="186480"/>
            <a:chOff x="4497142" y="6112333"/>
            <a:chExt cx="494640" cy="186480"/>
          </a:xfrm>
        </p:grpSpPr>
        <mc:AlternateContent xmlns:mc="http://schemas.openxmlformats.org/markup-compatibility/2006" xmlns:p14="http://schemas.microsoft.com/office/powerpoint/2010/main">
          <mc:Choice Requires="p14">
            <p:contentPart p14:bwMode="auto" r:id="rId390">
              <p14:nvContentPartPr>
                <p14:cNvPr id="269" name="Ink 268">
                  <a:extLst>
                    <a:ext uri="{FF2B5EF4-FFF2-40B4-BE49-F238E27FC236}">
                      <a16:creationId xmlns:a16="http://schemas.microsoft.com/office/drawing/2014/main" id="{E9354FC1-F813-97B1-2D0E-BC2839B0A8FA}"/>
                    </a:ext>
                  </a:extLst>
                </p14:cNvPr>
                <p14:cNvContentPartPr/>
                <p14:nvPr/>
              </p14:nvContentPartPr>
              <p14:xfrm>
                <a:off x="4497142" y="6224293"/>
                <a:ext cx="350280" cy="46440"/>
              </p14:xfrm>
            </p:contentPart>
          </mc:Choice>
          <mc:Fallback xmlns="">
            <p:pic>
              <p:nvPicPr>
                <p:cNvPr id="269" name="Ink 268">
                  <a:extLst>
                    <a:ext uri="{FF2B5EF4-FFF2-40B4-BE49-F238E27FC236}">
                      <a16:creationId xmlns:a16="http://schemas.microsoft.com/office/drawing/2014/main" id="{E9354FC1-F813-97B1-2D0E-BC2839B0A8FA}"/>
                    </a:ext>
                  </a:extLst>
                </p:cNvPr>
                <p:cNvPicPr/>
                <p:nvPr/>
              </p:nvPicPr>
              <p:blipFill>
                <a:blip r:embed="rId391"/>
                <a:stretch>
                  <a:fillRect/>
                </a:stretch>
              </p:blipFill>
              <p:spPr>
                <a:xfrm>
                  <a:off x="4491022" y="6218173"/>
                  <a:ext cx="3625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70" name="Ink 269">
                  <a:extLst>
                    <a:ext uri="{FF2B5EF4-FFF2-40B4-BE49-F238E27FC236}">
                      <a16:creationId xmlns:a16="http://schemas.microsoft.com/office/drawing/2014/main" id="{D52E05A8-3B43-6887-0AF5-AC1822F0256E}"/>
                    </a:ext>
                  </a:extLst>
                </p14:cNvPr>
                <p14:cNvContentPartPr/>
                <p14:nvPr/>
              </p14:nvContentPartPr>
              <p14:xfrm>
                <a:off x="4734742" y="6112333"/>
                <a:ext cx="257040" cy="186480"/>
              </p14:xfrm>
            </p:contentPart>
          </mc:Choice>
          <mc:Fallback xmlns="">
            <p:pic>
              <p:nvPicPr>
                <p:cNvPr id="270" name="Ink 269">
                  <a:extLst>
                    <a:ext uri="{FF2B5EF4-FFF2-40B4-BE49-F238E27FC236}">
                      <a16:creationId xmlns:a16="http://schemas.microsoft.com/office/drawing/2014/main" id="{D52E05A8-3B43-6887-0AF5-AC1822F0256E}"/>
                    </a:ext>
                  </a:extLst>
                </p:cNvPr>
                <p:cNvPicPr/>
                <p:nvPr/>
              </p:nvPicPr>
              <p:blipFill>
                <a:blip r:embed="rId393"/>
                <a:stretch>
                  <a:fillRect/>
                </a:stretch>
              </p:blipFill>
              <p:spPr>
                <a:xfrm>
                  <a:off x="4728622" y="6106213"/>
                  <a:ext cx="269280" cy="198720"/>
                </a:xfrm>
                <a:prstGeom prst="rect">
                  <a:avLst/>
                </a:prstGeom>
              </p:spPr>
            </p:pic>
          </mc:Fallback>
        </mc:AlternateContent>
      </p:grpSp>
    </p:spTree>
    <p:extLst>
      <p:ext uri="{BB962C8B-B14F-4D97-AF65-F5344CB8AC3E}">
        <p14:creationId xmlns:p14="http://schemas.microsoft.com/office/powerpoint/2010/main" val="2358658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2" name="Ink 61">
                <a:extLst>
                  <a:ext uri="{FF2B5EF4-FFF2-40B4-BE49-F238E27FC236}">
                    <a16:creationId xmlns:a16="http://schemas.microsoft.com/office/drawing/2014/main" id="{4D4064A2-5920-E1D5-0558-294B0C6E476E}"/>
                  </a:ext>
                </a:extLst>
              </p14:cNvPr>
              <p14:cNvContentPartPr/>
              <p14:nvPr/>
            </p14:nvContentPartPr>
            <p14:xfrm>
              <a:off x="237262" y="1272493"/>
              <a:ext cx="197640" cy="34920"/>
            </p14:xfrm>
          </p:contentPart>
        </mc:Choice>
        <mc:Fallback xmlns="">
          <p:pic>
            <p:nvPicPr>
              <p:cNvPr id="62" name="Ink 61">
                <a:extLst>
                  <a:ext uri="{FF2B5EF4-FFF2-40B4-BE49-F238E27FC236}">
                    <a16:creationId xmlns:a16="http://schemas.microsoft.com/office/drawing/2014/main" id="{4D4064A2-5920-E1D5-0558-294B0C6E476E}"/>
                  </a:ext>
                </a:extLst>
              </p:cNvPr>
              <p:cNvPicPr/>
              <p:nvPr/>
            </p:nvPicPr>
            <p:blipFill>
              <a:blip r:embed="rId3"/>
              <a:stretch>
                <a:fillRect/>
              </a:stretch>
            </p:blipFill>
            <p:spPr>
              <a:xfrm>
                <a:off x="231142" y="1266373"/>
                <a:ext cx="209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2" name="Ink 71">
                <a:extLst>
                  <a:ext uri="{FF2B5EF4-FFF2-40B4-BE49-F238E27FC236}">
                    <a16:creationId xmlns:a16="http://schemas.microsoft.com/office/drawing/2014/main" id="{B2AC67F6-01E4-5749-99C6-D52852DB4D45}"/>
                  </a:ext>
                </a:extLst>
              </p14:cNvPr>
              <p14:cNvContentPartPr/>
              <p14:nvPr/>
            </p14:nvContentPartPr>
            <p14:xfrm>
              <a:off x="2726302" y="1123453"/>
              <a:ext cx="22320" cy="360"/>
            </p14:xfrm>
          </p:contentPart>
        </mc:Choice>
        <mc:Fallback xmlns="">
          <p:pic>
            <p:nvPicPr>
              <p:cNvPr id="72" name="Ink 71">
                <a:extLst>
                  <a:ext uri="{FF2B5EF4-FFF2-40B4-BE49-F238E27FC236}">
                    <a16:creationId xmlns:a16="http://schemas.microsoft.com/office/drawing/2014/main" id="{B2AC67F6-01E4-5749-99C6-D52852DB4D45}"/>
                  </a:ext>
                </a:extLst>
              </p:cNvPr>
              <p:cNvPicPr/>
              <p:nvPr/>
            </p:nvPicPr>
            <p:blipFill>
              <a:blip r:embed="rId5"/>
              <a:stretch>
                <a:fillRect/>
              </a:stretch>
            </p:blipFill>
            <p:spPr>
              <a:xfrm>
                <a:off x="2720182" y="1117333"/>
                <a:ext cx="345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2" name="Ink 131">
                <a:extLst>
                  <a:ext uri="{FF2B5EF4-FFF2-40B4-BE49-F238E27FC236}">
                    <a16:creationId xmlns:a16="http://schemas.microsoft.com/office/drawing/2014/main" id="{EB90AEB6-3467-4CFF-DB6A-82427562F69E}"/>
                  </a:ext>
                </a:extLst>
              </p14:cNvPr>
              <p14:cNvContentPartPr/>
              <p14:nvPr/>
            </p14:nvContentPartPr>
            <p14:xfrm>
              <a:off x="317902" y="1987093"/>
              <a:ext cx="373680" cy="13320"/>
            </p14:xfrm>
          </p:contentPart>
        </mc:Choice>
        <mc:Fallback xmlns="">
          <p:pic>
            <p:nvPicPr>
              <p:cNvPr id="132" name="Ink 131">
                <a:extLst>
                  <a:ext uri="{FF2B5EF4-FFF2-40B4-BE49-F238E27FC236}">
                    <a16:creationId xmlns:a16="http://schemas.microsoft.com/office/drawing/2014/main" id="{EB90AEB6-3467-4CFF-DB6A-82427562F69E}"/>
                  </a:ext>
                </a:extLst>
              </p:cNvPr>
              <p:cNvPicPr/>
              <p:nvPr/>
            </p:nvPicPr>
            <p:blipFill>
              <a:blip r:embed="rId7"/>
              <a:stretch>
                <a:fillRect/>
              </a:stretch>
            </p:blipFill>
            <p:spPr>
              <a:xfrm>
                <a:off x="311782" y="1980973"/>
                <a:ext cx="3859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6" name="Ink 175">
                <a:extLst>
                  <a:ext uri="{FF2B5EF4-FFF2-40B4-BE49-F238E27FC236}">
                    <a16:creationId xmlns:a16="http://schemas.microsoft.com/office/drawing/2014/main" id="{50F559D2-0C84-1E2D-B065-73B8E12620A2}"/>
                  </a:ext>
                </a:extLst>
              </p14:cNvPr>
              <p14:cNvContentPartPr/>
              <p14:nvPr/>
            </p14:nvContentPartPr>
            <p14:xfrm>
              <a:off x="284422" y="1997173"/>
              <a:ext cx="476640" cy="325080"/>
            </p14:xfrm>
          </p:contentPart>
        </mc:Choice>
        <mc:Fallback xmlns="">
          <p:pic>
            <p:nvPicPr>
              <p:cNvPr id="176" name="Ink 175">
                <a:extLst>
                  <a:ext uri="{FF2B5EF4-FFF2-40B4-BE49-F238E27FC236}">
                    <a16:creationId xmlns:a16="http://schemas.microsoft.com/office/drawing/2014/main" id="{50F559D2-0C84-1E2D-B065-73B8E12620A2}"/>
                  </a:ext>
                </a:extLst>
              </p:cNvPr>
              <p:cNvPicPr/>
              <p:nvPr/>
            </p:nvPicPr>
            <p:blipFill>
              <a:blip r:embed="rId9"/>
              <a:stretch>
                <a:fillRect/>
              </a:stretch>
            </p:blipFill>
            <p:spPr>
              <a:xfrm>
                <a:off x="278302" y="1991053"/>
                <a:ext cx="4888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8" name="Ink 177">
                <a:extLst>
                  <a:ext uri="{FF2B5EF4-FFF2-40B4-BE49-F238E27FC236}">
                    <a16:creationId xmlns:a16="http://schemas.microsoft.com/office/drawing/2014/main" id="{967120A3-D8DE-AF7A-B213-E771A58BB516}"/>
                  </a:ext>
                </a:extLst>
              </p14:cNvPr>
              <p14:cNvContentPartPr/>
              <p14:nvPr/>
            </p14:nvContentPartPr>
            <p14:xfrm>
              <a:off x="-1492898" y="3349693"/>
              <a:ext cx="222480" cy="41400"/>
            </p14:xfrm>
          </p:contentPart>
        </mc:Choice>
        <mc:Fallback xmlns="">
          <p:pic>
            <p:nvPicPr>
              <p:cNvPr id="178" name="Ink 177">
                <a:extLst>
                  <a:ext uri="{FF2B5EF4-FFF2-40B4-BE49-F238E27FC236}">
                    <a16:creationId xmlns:a16="http://schemas.microsoft.com/office/drawing/2014/main" id="{967120A3-D8DE-AF7A-B213-E771A58BB516}"/>
                  </a:ext>
                </a:extLst>
              </p:cNvPr>
              <p:cNvPicPr/>
              <p:nvPr/>
            </p:nvPicPr>
            <p:blipFill>
              <a:blip r:embed="rId11"/>
              <a:stretch>
                <a:fillRect/>
              </a:stretch>
            </p:blipFill>
            <p:spPr>
              <a:xfrm>
                <a:off x="-1499018" y="3343573"/>
                <a:ext cx="234720" cy="53640"/>
              </a:xfrm>
              <a:prstGeom prst="rect">
                <a:avLst/>
              </a:prstGeom>
            </p:spPr>
          </p:pic>
        </mc:Fallback>
      </mc:AlternateContent>
      <p:grpSp>
        <p:nvGrpSpPr>
          <p:cNvPr id="227" name="Group 226">
            <a:extLst>
              <a:ext uri="{FF2B5EF4-FFF2-40B4-BE49-F238E27FC236}">
                <a16:creationId xmlns:a16="http://schemas.microsoft.com/office/drawing/2014/main" id="{28C0A636-9380-E92B-8010-F9B1E1BF5B41}"/>
              </a:ext>
            </a:extLst>
          </p:cNvPr>
          <p:cNvGrpSpPr/>
          <p:nvPr/>
        </p:nvGrpSpPr>
        <p:grpSpPr>
          <a:xfrm>
            <a:off x="-9338" y="3493"/>
            <a:ext cx="11665440" cy="3125160"/>
            <a:chOff x="-9338" y="3493"/>
            <a:chExt cx="11665440" cy="3125160"/>
          </a:xfrm>
        </p:grpSpPr>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B1B70FDB-4FCD-6191-C986-E771129846E5}"/>
                    </a:ext>
                  </a:extLst>
                </p14:cNvPr>
                <p14:cNvContentPartPr/>
                <p14:nvPr/>
              </p14:nvContentPartPr>
              <p14:xfrm>
                <a:off x="4068382" y="197893"/>
                <a:ext cx="173880" cy="144360"/>
              </p14:xfrm>
            </p:contentPart>
          </mc:Choice>
          <mc:Fallback xmlns="">
            <p:pic>
              <p:nvPicPr>
                <p:cNvPr id="13" name="Ink 12">
                  <a:extLst>
                    <a:ext uri="{FF2B5EF4-FFF2-40B4-BE49-F238E27FC236}">
                      <a16:creationId xmlns:a16="http://schemas.microsoft.com/office/drawing/2014/main" id="{B1B70FDB-4FCD-6191-C986-E771129846E5}"/>
                    </a:ext>
                  </a:extLst>
                </p:cNvPr>
                <p:cNvPicPr/>
                <p:nvPr/>
              </p:nvPicPr>
              <p:blipFill>
                <a:blip r:embed="rId13"/>
                <a:stretch>
                  <a:fillRect/>
                </a:stretch>
              </p:blipFill>
              <p:spPr>
                <a:xfrm>
                  <a:off x="4062262" y="191773"/>
                  <a:ext cx="1861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485B4156-198E-C448-4093-BBE8FFB462A1}"/>
                    </a:ext>
                  </a:extLst>
                </p14:cNvPr>
                <p14:cNvContentPartPr/>
                <p14:nvPr/>
              </p14:nvContentPartPr>
              <p14:xfrm>
                <a:off x="4288342" y="26533"/>
                <a:ext cx="491040" cy="461160"/>
              </p14:xfrm>
            </p:contentPart>
          </mc:Choice>
          <mc:Fallback xmlns="">
            <p:pic>
              <p:nvPicPr>
                <p:cNvPr id="14" name="Ink 13">
                  <a:extLst>
                    <a:ext uri="{FF2B5EF4-FFF2-40B4-BE49-F238E27FC236}">
                      <a16:creationId xmlns:a16="http://schemas.microsoft.com/office/drawing/2014/main" id="{485B4156-198E-C448-4093-BBE8FFB462A1}"/>
                    </a:ext>
                  </a:extLst>
                </p:cNvPr>
                <p:cNvPicPr/>
                <p:nvPr/>
              </p:nvPicPr>
              <p:blipFill>
                <a:blip r:embed="rId15"/>
                <a:stretch>
                  <a:fillRect/>
                </a:stretch>
              </p:blipFill>
              <p:spPr>
                <a:xfrm>
                  <a:off x="4282222" y="20413"/>
                  <a:ext cx="50328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D2C5CBBF-DBD5-E0F5-8D35-9E58079D8134}"/>
                    </a:ext>
                  </a:extLst>
                </p14:cNvPr>
                <p14:cNvContentPartPr/>
                <p14:nvPr/>
              </p14:nvContentPartPr>
              <p14:xfrm>
                <a:off x="5049742" y="123733"/>
                <a:ext cx="134640" cy="215640"/>
              </p14:xfrm>
            </p:contentPart>
          </mc:Choice>
          <mc:Fallback xmlns="">
            <p:pic>
              <p:nvPicPr>
                <p:cNvPr id="15" name="Ink 14">
                  <a:extLst>
                    <a:ext uri="{FF2B5EF4-FFF2-40B4-BE49-F238E27FC236}">
                      <a16:creationId xmlns:a16="http://schemas.microsoft.com/office/drawing/2014/main" id="{D2C5CBBF-DBD5-E0F5-8D35-9E58079D8134}"/>
                    </a:ext>
                  </a:extLst>
                </p:cNvPr>
                <p:cNvPicPr/>
                <p:nvPr/>
              </p:nvPicPr>
              <p:blipFill>
                <a:blip r:embed="rId17"/>
                <a:stretch>
                  <a:fillRect/>
                </a:stretch>
              </p:blipFill>
              <p:spPr>
                <a:xfrm>
                  <a:off x="5043622" y="117613"/>
                  <a:ext cx="1468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Ink 15">
                  <a:extLst>
                    <a:ext uri="{FF2B5EF4-FFF2-40B4-BE49-F238E27FC236}">
                      <a16:creationId xmlns:a16="http://schemas.microsoft.com/office/drawing/2014/main" id="{A2D38B2D-3CF2-722D-5408-26D6E8847580}"/>
                    </a:ext>
                  </a:extLst>
                </p14:cNvPr>
                <p14:cNvContentPartPr/>
                <p14:nvPr/>
              </p14:nvContentPartPr>
              <p14:xfrm>
                <a:off x="5029942" y="74773"/>
                <a:ext cx="374400" cy="243000"/>
              </p14:xfrm>
            </p:contentPart>
          </mc:Choice>
          <mc:Fallback xmlns="">
            <p:pic>
              <p:nvPicPr>
                <p:cNvPr id="16" name="Ink 15">
                  <a:extLst>
                    <a:ext uri="{FF2B5EF4-FFF2-40B4-BE49-F238E27FC236}">
                      <a16:creationId xmlns:a16="http://schemas.microsoft.com/office/drawing/2014/main" id="{A2D38B2D-3CF2-722D-5408-26D6E8847580}"/>
                    </a:ext>
                  </a:extLst>
                </p:cNvPr>
                <p:cNvPicPr/>
                <p:nvPr/>
              </p:nvPicPr>
              <p:blipFill>
                <a:blip r:embed="rId19"/>
                <a:stretch>
                  <a:fillRect/>
                </a:stretch>
              </p:blipFill>
              <p:spPr>
                <a:xfrm>
                  <a:off x="5023822" y="68653"/>
                  <a:ext cx="3866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974DDB23-4484-E7E2-2DDF-54639A60C9BE}"/>
                    </a:ext>
                  </a:extLst>
                </p14:cNvPr>
                <p14:cNvContentPartPr/>
                <p14:nvPr/>
              </p14:nvContentPartPr>
              <p14:xfrm>
                <a:off x="5542582" y="167653"/>
                <a:ext cx="110160" cy="187560"/>
              </p14:xfrm>
            </p:contentPart>
          </mc:Choice>
          <mc:Fallback xmlns="">
            <p:pic>
              <p:nvPicPr>
                <p:cNvPr id="17" name="Ink 16">
                  <a:extLst>
                    <a:ext uri="{FF2B5EF4-FFF2-40B4-BE49-F238E27FC236}">
                      <a16:creationId xmlns:a16="http://schemas.microsoft.com/office/drawing/2014/main" id="{974DDB23-4484-E7E2-2DDF-54639A60C9BE}"/>
                    </a:ext>
                  </a:extLst>
                </p:cNvPr>
                <p:cNvPicPr/>
                <p:nvPr/>
              </p:nvPicPr>
              <p:blipFill>
                <a:blip r:embed="rId21"/>
                <a:stretch>
                  <a:fillRect/>
                </a:stretch>
              </p:blipFill>
              <p:spPr>
                <a:xfrm>
                  <a:off x="5536462" y="161533"/>
                  <a:ext cx="122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4DFF0013-585D-0B33-03E3-75E0FCCAC75E}"/>
                    </a:ext>
                  </a:extLst>
                </p14:cNvPr>
                <p14:cNvContentPartPr/>
                <p14:nvPr/>
              </p14:nvContentPartPr>
              <p14:xfrm>
                <a:off x="5623222" y="173413"/>
                <a:ext cx="351720" cy="314640"/>
              </p14:xfrm>
            </p:contentPart>
          </mc:Choice>
          <mc:Fallback xmlns="">
            <p:pic>
              <p:nvPicPr>
                <p:cNvPr id="18" name="Ink 17">
                  <a:extLst>
                    <a:ext uri="{FF2B5EF4-FFF2-40B4-BE49-F238E27FC236}">
                      <a16:creationId xmlns:a16="http://schemas.microsoft.com/office/drawing/2014/main" id="{4DFF0013-585D-0B33-03E3-75E0FCCAC75E}"/>
                    </a:ext>
                  </a:extLst>
                </p:cNvPr>
                <p:cNvPicPr/>
                <p:nvPr/>
              </p:nvPicPr>
              <p:blipFill>
                <a:blip r:embed="rId23"/>
                <a:stretch>
                  <a:fillRect/>
                </a:stretch>
              </p:blipFill>
              <p:spPr>
                <a:xfrm>
                  <a:off x="5617102" y="167293"/>
                  <a:ext cx="36396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05CE7315-4420-A4DF-5C2F-023D559070A1}"/>
                    </a:ext>
                  </a:extLst>
                </p14:cNvPr>
                <p14:cNvContentPartPr/>
                <p14:nvPr/>
              </p14:nvContentPartPr>
              <p14:xfrm>
                <a:off x="5557342" y="34093"/>
                <a:ext cx="83160" cy="37440"/>
              </p14:xfrm>
            </p:contentPart>
          </mc:Choice>
          <mc:Fallback xmlns="">
            <p:pic>
              <p:nvPicPr>
                <p:cNvPr id="19" name="Ink 18">
                  <a:extLst>
                    <a:ext uri="{FF2B5EF4-FFF2-40B4-BE49-F238E27FC236}">
                      <a16:creationId xmlns:a16="http://schemas.microsoft.com/office/drawing/2014/main" id="{05CE7315-4420-A4DF-5C2F-023D559070A1}"/>
                    </a:ext>
                  </a:extLst>
                </p:cNvPr>
                <p:cNvPicPr/>
                <p:nvPr/>
              </p:nvPicPr>
              <p:blipFill>
                <a:blip r:embed="rId25"/>
                <a:stretch>
                  <a:fillRect/>
                </a:stretch>
              </p:blipFill>
              <p:spPr>
                <a:xfrm>
                  <a:off x="5551222" y="27973"/>
                  <a:ext cx="954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01501D2F-1E68-6C81-2C36-01F4C5442614}"/>
                    </a:ext>
                  </a:extLst>
                </p14:cNvPr>
                <p14:cNvContentPartPr/>
                <p14:nvPr/>
              </p14:nvContentPartPr>
              <p14:xfrm>
                <a:off x="6257542" y="67933"/>
                <a:ext cx="358200" cy="278640"/>
              </p14:xfrm>
            </p:contentPart>
          </mc:Choice>
          <mc:Fallback xmlns="">
            <p:pic>
              <p:nvPicPr>
                <p:cNvPr id="20" name="Ink 19">
                  <a:extLst>
                    <a:ext uri="{FF2B5EF4-FFF2-40B4-BE49-F238E27FC236}">
                      <a16:creationId xmlns:a16="http://schemas.microsoft.com/office/drawing/2014/main" id="{01501D2F-1E68-6C81-2C36-01F4C5442614}"/>
                    </a:ext>
                  </a:extLst>
                </p:cNvPr>
                <p:cNvPicPr/>
                <p:nvPr/>
              </p:nvPicPr>
              <p:blipFill>
                <a:blip r:embed="rId27"/>
                <a:stretch>
                  <a:fillRect/>
                </a:stretch>
              </p:blipFill>
              <p:spPr>
                <a:xfrm>
                  <a:off x="6251422" y="61813"/>
                  <a:ext cx="3704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0474BB24-66BD-A26A-9937-EA87151D2E07}"/>
                    </a:ext>
                  </a:extLst>
                </p14:cNvPr>
                <p14:cNvContentPartPr/>
                <p14:nvPr/>
              </p14:nvContentPartPr>
              <p14:xfrm>
                <a:off x="6720142" y="130933"/>
                <a:ext cx="333360" cy="186120"/>
              </p14:xfrm>
            </p:contentPart>
          </mc:Choice>
          <mc:Fallback xmlns="">
            <p:pic>
              <p:nvPicPr>
                <p:cNvPr id="21" name="Ink 20">
                  <a:extLst>
                    <a:ext uri="{FF2B5EF4-FFF2-40B4-BE49-F238E27FC236}">
                      <a16:creationId xmlns:a16="http://schemas.microsoft.com/office/drawing/2014/main" id="{0474BB24-66BD-A26A-9937-EA87151D2E07}"/>
                    </a:ext>
                  </a:extLst>
                </p:cNvPr>
                <p:cNvPicPr/>
                <p:nvPr/>
              </p:nvPicPr>
              <p:blipFill>
                <a:blip r:embed="rId29"/>
                <a:stretch>
                  <a:fillRect/>
                </a:stretch>
              </p:blipFill>
              <p:spPr>
                <a:xfrm>
                  <a:off x="6714022" y="124813"/>
                  <a:ext cx="3456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94B0FF7C-1380-F77F-F8D1-8F048CC1A831}"/>
                    </a:ext>
                  </a:extLst>
                </p14:cNvPr>
                <p14:cNvContentPartPr/>
                <p14:nvPr/>
              </p14:nvContentPartPr>
              <p14:xfrm>
                <a:off x="7055662" y="3493"/>
                <a:ext cx="97920" cy="286560"/>
              </p14:xfrm>
            </p:contentPart>
          </mc:Choice>
          <mc:Fallback xmlns="">
            <p:pic>
              <p:nvPicPr>
                <p:cNvPr id="22" name="Ink 21">
                  <a:extLst>
                    <a:ext uri="{FF2B5EF4-FFF2-40B4-BE49-F238E27FC236}">
                      <a16:creationId xmlns:a16="http://schemas.microsoft.com/office/drawing/2014/main" id="{94B0FF7C-1380-F77F-F8D1-8F048CC1A831}"/>
                    </a:ext>
                  </a:extLst>
                </p:cNvPr>
                <p:cNvPicPr/>
                <p:nvPr/>
              </p:nvPicPr>
              <p:blipFill>
                <a:blip r:embed="rId31"/>
                <a:stretch>
                  <a:fillRect/>
                </a:stretch>
              </p:blipFill>
              <p:spPr>
                <a:xfrm>
                  <a:off x="7049542" y="-2627"/>
                  <a:ext cx="1101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47DFDF36-8737-3CE8-0666-534EC2E260A9}"/>
                    </a:ext>
                  </a:extLst>
                </p14:cNvPr>
                <p14:cNvContentPartPr/>
                <p14:nvPr/>
              </p14:nvContentPartPr>
              <p14:xfrm>
                <a:off x="7045942" y="198253"/>
                <a:ext cx="332280" cy="9360"/>
              </p14:xfrm>
            </p:contentPart>
          </mc:Choice>
          <mc:Fallback xmlns="">
            <p:pic>
              <p:nvPicPr>
                <p:cNvPr id="23" name="Ink 22">
                  <a:extLst>
                    <a:ext uri="{FF2B5EF4-FFF2-40B4-BE49-F238E27FC236}">
                      <a16:creationId xmlns:a16="http://schemas.microsoft.com/office/drawing/2014/main" id="{47DFDF36-8737-3CE8-0666-534EC2E260A9}"/>
                    </a:ext>
                  </a:extLst>
                </p:cNvPr>
                <p:cNvPicPr/>
                <p:nvPr/>
              </p:nvPicPr>
              <p:blipFill>
                <a:blip r:embed="rId33"/>
                <a:stretch>
                  <a:fillRect/>
                </a:stretch>
              </p:blipFill>
              <p:spPr>
                <a:xfrm>
                  <a:off x="7039822" y="192133"/>
                  <a:ext cx="3445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41FF5DA4-35C8-A5B9-94ED-1D8BCB6F0C75}"/>
                    </a:ext>
                  </a:extLst>
                </p14:cNvPr>
                <p14:cNvContentPartPr/>
                <p14:nvPr/>
              </p14:nvContentPartPr>
              <p14:xfrm>
                <a:off x="7284982" y="150733"/>
                <a:ext cx="376200" cy="174960"/>
              </p14:xfrm>
            </p:contentPart>
          </mc:Choice>
          <mc:Fallback xmlns="">
            <p:pic>
              <p:nvPicPr>
                <p:cNvPr id="24" name="Ink 23">
                  <a:extLst>
                    <a:ext uri="{FF2B5EF4-FFF2-40B4-BE49-F238E27FC236}">
                      <a16:creationId xmlns:a16="http://schemas.microsoft.com/office/drawing/2014/main" id="{41FF5DA4-35C8-A5B9-94ED-1D8BCB6F0C75}"/>
                    </a:ext>
                  </a:extLst>
                </p:cNvPr>
                <p:cNvPicPr/>
                <p:nvPr/>
              </p:nvPicPr>
              <p:blipFill>
                <a:blip r:embed="rId35"/>
                <a:stretch>
                  <a:fillRect/>
                </a:stretch>
              </p:blipFill>
              <p:spPr>
                <a:xfrm>
                  <a:off x="7278862" y="144613"/>
                  <a:ext cx="3884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 name="Ink 1">
                  <a:extLst>
                    <a:ext uri="{FF2B5EF4-FFF2-40B4-BE49-F238E27FC236}">
                      <a16:creationId xmlns:a16="http://schemas.microsoft.com/office/drawing/2014/main" id="{77E230F1-4413-E818-3CD5-B288654B9B73}"/>
                    </a:ext>
                  </a:extLst>
                </p14:cNvPr>
                <p14:cNvContentPartPr/>
                <p14:nvPr/>
              </p14:nvContentPartPr>
              <p14:xfrm>
                <a:off x="527422" y="103213"/>
                <a:ext cx="333000" cy="204840"/>
              </p14:xfrm>
            </p:contentPart>
          </mc:Choice>
          <mc:Fallback xmlns="">
            <p:pic>
              <p:nvPicPr>
                <p:cNvPr id="2" name="Ink 1">
                  <a:extLst>
                    <a:ext uri="{FF2B5EF4-FFF2-40B4-BE49-F238E27FC236}">
                      <a16:creationId xmlns:a16="http://schemas.microsoft.com/office/drawing/2014/main" id="{77E230F1-4413-E818-3CD5-B288654B9B73}"/>
                    </a:ext>
                  </a:extLst>
                </p:cNvPr>
                <p:cNvPicPr/>
                <p:nvPr/>
              </p:nvPicPr>
              <p:blipFill>
                <a:blip r:embed="rId37"/>
                <a:stretch>
                  <a:fillRect/>
                </a:stretch>
              </p:blipFill>
              <p:spPr>
                <a:xfrm>
                  <a:off x="521302" y="97093"/>
                  <a:ext cx="3452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 name="Ink 2">
                  <a:extLst>
                    <a:ext uri="{FF2B5EF4-FFF2-40B4-BE49-F238E27FC236}">
                      <a16:creationId xmlns:a16="http://schemas.microsoft.com/office/drawing/2014/main" id="{06AA6B4C-1A25-37EE-4583-32A6DA6D9FE3}"/>
                    </a:ext>
                  </a:extLst>
                </p14:cNvPr>
                <p14:cNvContentPartPr/>
                <p14:nvPr/>
              </p14:nvContentPartPr>
              <p14:xfrm>
                <a:off x="981742" y="112573"/>
                <a:ext cx="400680" cy="236160"/>
              </p14:xfrm>
            </p:contentPart>
          </mc:Choice>
          <mc:Fallback xmlns="">
            <p:pic>
              <p:nvPicPr>
                <p:cNvPr id="3" name="Ink 2">
                  <a:extLst>
                    <a:ext uri="{FF2B5EF4-FFF2-40B4-BE49-F238E27FC236}">
                      <a16:creationId xmlns:a16="http://schemas.microsoft.com/office/drawing/2014/main" id="{06AA6B4C-1A25-37EE-4583-32A6DA6D9FE3}"/>
                    </a:ext>
                  </a:extLst>
                </p:cNvPr>
                <p:cNvPicPr/>
                <p:nvPr/>
              </p:nvPicPr>
              <p:blipFill>
                <a:blip r:embed="rId39"/>
                <a:stretch>
                  <a:fillRect/>
                </a:stretch>
              </p:blipFill>
              <p:spPr>
                <a:xfrm>
                  <a:off x="975622" y="106453"/>
                  <a:ext cx="4129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 name="Ink 3">
                  <a:extLst>
                    <a:ext uri="{FF2B5EF4-FFF2-40B4-BE49-F238E27FC236}">
                      <a16:creationId xmlns:a16="http://schemas.microsoft.com/office/drawing/2014/main" id="{362E7EB1-2B04-C4BE-AC09-0F757A249F73}"/>
                    </a:ext>
                  </a:extLst>
                </p14:cNvPr>
                <p14:cNvContentPartPr/>
                <p14:nvPr/>
              </p14:nvContentPartPr>
              <p14:xfrm>
                <a:off x="1381702" y="211573"/>
                <a:ext cx="247320" cy="188280"/>
              </p14:xfrm>
            </p:contentPart>
          </mc:Choice>
          <mc:Fallback xmlns="">
            <p:pic>
              <p:nvPicPr>
                <p:cNvPr id="4" name="Ink 3">
                  <a:extLst>
                    <a:ext uri="{FF2B5EF4-FFF2-40B4-BE49-F238E27FC236}">
                      <a16:creationId xmlns:a16="http://schemas.microsoft.com/office/drawing/2014/main" id="{362E7EB1-2B04-C4BE-AC09-0F757A249F73}"/>
                    </a:ext>
                  </a:extLst>
                </p:cNvPr>
                <p:cNvPicPr/>
                <p:nvPr/>
              </p:nvPicPr>
              <p:blipFill>
                <a:blip r:embed="rId41"/>
                <a:stretch>
                  <a:fillRect/>
                </a:stretch>
              </p:blipFill>
              <p:spPr>
                <a:xfrm>
                  <a:off x="1375582" y="205453"/>
                  <a:ext cx="2595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 name="Ink 4">
                  <a:extLst>
                    <a:ext uri="{FF2B5EF4-FFF2-40B4-BE49-F238E27FC236}">
                      <a16:creationId xmlns:a16="http://schemas.microsoft.com/office/drawing/2014/main" id="{AB2BA122-6ED5-F36C-07BA-F2CB73023707}"/>
                    </a:ext>
                  </a:extLst>
                </p14:cNvPr>
                <p14:cNvContentPartPr/>
                <p14:nvPr/>
              </p14:nvContentPartPr>
              <p14:xfrm>
                <a:off x="1623262" y="85573"/>
                <a:ext cx="212760" cy="308160"/>
              </p14:xfrm>
            </p:contentPart>
          </mc:Choice>
          <mc:Fallback xmlns="">
            <p:pic>
              <p:nvPicPr>
                <p:cNvPr id="5" name="Ink 4">
                  <a:extLst>
                    <a:ext uri="{FF2B5EF4-FFF2-40B4-BE49-F238E27FC236}">
                      <a16:creationId xmlns:a16="http://schemas.microsoft.com/office/drawing/2014/main" id="{AB2BA122-6ED5-F36C-07BA-F2CB73023707}"/>
                    </a:ext>
                  </a:extLst>
                </p:cNvPr>
                <p:cNvPicPr/>
                <p:nvPr/>
              </p:nvPicPr>
              <p:blipFill>
                <a:blip r:embed="rId43"/>
                <a:stretch>
                  <a:fillRect/>
                </a:stretch>
              </p:blipFill>
              <p:spPr>
                <a:xfrm>
                  <a:off x="1617142" y="79453"/>
                  <a:ext cx="2250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 name="Ink 5">
                  <a:extLst>
                    <a:ext uri="{FF2B5EF4-FFF2-40B4-BE49-F238E27FC236}">
                      <a16:creationId xmlns:a16="http://schemas.microsoft.com/office/drawing/2014/main" id="{C4F2228A-9CD0-321C-C6FB-194DAB10B4BA}"/>
                    </a:ext>
                  </a:extLst>
                </p14:cNvPr>
                <p14:cNvContentPartPr/>
                <p14:nvPr/>
              </p14:nvContentPartPr>
              <p14:xfrm>
                <a:off x="1845742" y="100693"/>
                <a:ext cx="153720" cy="286560"/>
              </p14:xfrm>
            </p:contentPart>
          </mc:Choice>
          <mc:Fallback xmlns="">
            <p:pic>
              <p:nvPicPr>
                <p:cNvPr id="6" name="Ink 5">
                  <a:extLst>
                    <a:ext uri="{FF2B5EF4-FFF2-40B4-BE49-F238E27FC236}">
                      <a16:creationId xmlns:a16="http://schemas.microsoft.com/office/drawing/2014/main" id="{C4F2228A-9CD0-321C-C6FB-194DAB10B4BA}"/>
                    </a:ext>
                  </a:extLst>
                </p:cNvPr>
                <p:cNvPicPr/>
                <p:nvPr/>
              </p:nvPicPr>
              <p:blipFill>
                <a:blip r:embed="rId45"/>
                <a:stretch>
                  <a:fillRect/>
                </a:stretch>
              </p:blipFill>
              <p:spPr>
                <a:xfrm>
                  <a:off x="1839622" y="94573"/>
                  <a:ext cx="16596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 name="Ink 6">
                  <a:extLst>
                    <a:ext uri="{FF2B5EF4-FFF2-40B4-BE49-F238E27FC236}">
                      <a16:creationId xmlns:a16="http://schemas.microsoft.com/office/drawing/2014/main" id="{58C18F8B-BD2C-1680-8801-C1CA2C37B862}"/>
                    </a:ext>
                  </a:extLst>
                </p14:cNvPr>
                <p14:cNvContentPartPr/>
                <p14:nvPr/>
              </p14:nvContentPartPr>
              <p14:xfrm>
                <a:off x="2040862" y="254773"/>
                <a:ext cx="349200" cy="145080"/>
              </p14:xfrm>
            </p:contentPart>
          </mc:Choice>
          <mc:Fallback xmlns="">
            <p:pic>
              <p:nvPicPr>
                <p:cNvPr id="7" name="Ink 6">
                  <a:extLst>
                    <a:ext uri="{FF2B5EF4-FFF2-40B4-BE49-F238E27FC236}">
                      <a16:creationId xmlns:a16="http://schemas.microsoft.com/office/drawing/2014/main" id="{58C18F8B-BD2C-1680-8801-C1CA2C37B862}"/>
                    </a:ext>
                  </a:extLst>
                </p:cNvPr>
                <p:cNvPicPr/>
                <p:nvPr/>
              </p:nvPicPr>
              <p:blipFill>
                <a:blip r:embed="rId47"/>
                <a:stretch>
                  <a:fillRect/>
                </a:stretch>
              </p:blipFill>
              <p:spPr>
                <a:xfrm>
                  <a:off x="2034742" y="248653"/>
                  <a:ext cx="361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8" name="Ink 7">
                  <a:extLst>
                    <a:ext uri="{FF2B5EF4-FFF2-40B4-BE49-F238E27FC236}">
                      <a16:creationId xmlns:a16="http://schemas.microsoft.com/office/drawing/2014/main" id="{F172469D-8F32-34C0-A222-6BAF7C113259}"/>
                    </a:ext>
                  </a:extLst>
                </p14:cNvPr>
                <p14:cNvContentPartPr/>
                <p14:nvPr/>
              </p14:nvContentPartPr>
              <p14:xfrm>
                <a:off x="2404462" y="256213"/>
                <a:ext cx="195480" cy="116640"/>
              </p14:xfrm>
            </p:contentPart>
          </mc:Choice>
          <mc:Fallback xmlns="">
            <p:pic>
              <p:nvPicPr>
                <p:cNvPr id="8" name="Ink 7">
                  <a:extLst>
                    <a:ext uri="{FF2B5EF4-FFF2-40B4-BE49-F238E27FC236}">
                      <a16:creationId xmlns:a16="http://schemas.microsoft.com/office/drawing/2014/main" id="{F172469D-8F32-34C0-A222-6BAF7C113259}"/>
                    </a:ext>
                  </a:extLst>
                </p:cNvPr>
                <p:cNvPicPr/>
                <p:nvPr/>
              </p:nvPicPr>
              <p:blipFill>
                <a:blip r:embed="rId49"/>
                <a:stretch>
                  <a:fillRect/>
                </a:stretch>
              </p:blipFill>
              <p:spPr>
                <a:xfrm>
                  <a:off x="2398342" y="250093"/>
                  <a:ext cx="2077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 name="Ink 9">
                  <a:extLst>
                    <a:ext uri="{FF2B5EF4-FFF2-40B4-BE49-F238E27FC236}">
                      <a16:creationId xmlns:a16="http://schemas.microsoft.com/office/drawing/2014/main" id="{D6FC1168-BDF0-1F9B-320D-0B30E986A71E}"/>
                    </a:ext>
                  </a:extLst>
                </p14:cNvPr>
                <p14:cNvContentPartPr/>
                <p14:nvPr/>
              </p14:nvContentPartPr>
              <p14:xfrm>
                <a:off x="2697142" y="231373"/>
                <a:ext cx="842400" cy="286200"/>
              </p14:xfrm>
            </p:contentPart>
          </mc:Choice>
          <mc:Fallback xmlns="">
            <p:pic>
              <p:nvPicPr>
                <p:cNvPr id="10" name="Ink 9">
                  <a:extLst>
                    <a:ext uri="{FF2B5EF4-FFF2-40B4-BE49-F238E27FC236}">
                      <a16:creationId xmlns:a16="http://schemas.microsoft.com/office/drawing/2014/main" id="{D6FC1168-BDF0-1F9B-320D-0B30E986A71E}"/>
                    </a:ext>
                  </a:extLst>
                </p:cNvPr>
                <p:cNvPicPr/>
                <p:nvPr/>
              </p:nvPicPr>
              <p:blipFill>
                <a:blip r:embed="rId51"/>
                <a:stretch>
                  <a:fillRect/>
                </a:stretch>
              </p:blipFill>
              <p:spPr>
                <a:xfrm>
                  <a:off x="2691022" y="225253"/>
                  <a:ext cx="854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1" name="Ink 10">
                  <a:extLst>
                    <a:ext uri="{FF2B5EF4-FFF2-40B4-BE49-F238E27FC236}">
                      <a16:creationId xmlns:a16="http://schemas.microsoft.com/office/drawing/2014/main" id="{CA407569-4F97-FA8B-E22A-719CEE673257}"/>
                    </a:ext>
                  </a:extLst>
                </p14:cNvPr>
                <p14:cNvContentPartPr/>
                <p14:nvPr/>
              </p14:nvContentPartPr>
              <p14:xfrm>
                <a:off x="3319582" y="189613"/>
                <a:ext cx="230760" cy="217800"/>
              </p14:xfrm>
            </p:contentPart>
          </mc:Choice>
          <mc:Fallback xmlns="">
            <p:pic>
              <p:nvPicPr>
                <p:cNvPr id="11" name="Ink 10">
                  <a:extLst>
                    <a:ext uri="{FF2B5EF4-FFF2-40B4-BE49-F238E27FC236}">
                      <a16:creationId xmlns:a16="http://schemas.microsoft.com/office/drawing/2014/main" id="{CA407569-4F97-FA8B-E22A-719CEE673257}"/>
                    </a:ext>
                  </a:extLst>
                </p:cNvPr>
                <p:cNvPicPr/>
                <p:nvPr/>
              </p:nvPicPr>
              <p:blipFill>
                <a:blip r:embed="rId53"/>
                <a:stretch>
                  <a:fillRect/>
                </a:stretch>
              </p:blipFill>
              <p:spPr>
                <a:xfrm>
                  <a:off x="3313462" y="183493"/>
                  <a:ext cx="243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 name="Ink 25">
                  <a:extLst>
                    <a:ext uri="{FF2B5EF4-FFF2-40B4-BE49-F238E27FC236}">
                      <a16:creationId xmlns:a16="http://schemas.microsoft.com/office/drawing/2014/main" id="{5C007551-C208-B749-95E8-675A99024858}"/>
                    </a:ext>
                  </a:extLst>
                </p14:cNvPr>
                <p14:cNvContentPartPr/>
                <p14:nvPr/>
              </p14:nvContentPartPr>
              <p14:xfrm>
                <a:off x="298462" y="665533"/>
                <a:ext cx="61200" cy="201960"/>
              </p14:xfrm>
            </p:contentPart>
          </mc:Choice>
          <mc:Fallback xmlns="">
            <p:pic>
              <p:nvPicPr>
                <p:cNvPr id="26" name="Ink 25">
                  <a:extLst>
                    <a:ext uri="{FF2B5EF4-FFF2-40B4-BE49-F238E27FC236}">
                      <a16:creationId xmlns:a16="http://schemas.microsoft.com/office/drawing/2014/main" id="{5C007551-C208-B749-95E8-675A99024858}"/>
                    </a:ext>
                  </a:extLst>
                </p:cNvPr>
                <p:cNvPicPr/>
                <p:nvPr/>
              </p:nvPicPr>
              <p:blipFill>
                <a:blip r:embed="rId55"/>
                <a:stretch>
                  <a:fillRect/>
                </a:stretch>
              </p:blipFill>
              <p:spPr>
                <a:xfrm>
                  <a:off x="292342" y="659413"/>
                  <a:ext cx="734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7" name="Ink 26">
                  <a:extLst>
                    <a:ext uri="{FF2B5EF4-FFF2-40B4-BE49-F238E27FC236}">
                      <a16:creationId xmlns:a16="http://schemas.microsoft.com/office/drawing/2014/main" id="{C8FE261F-09BD-5770-857E-718EC8205467}"/>
                    </a:ext>
                  </a:extLst>
                </p14:cNvPr>
                <p14:cNvContentPartPr/>
                <p14:nvPr/>
              </p14:nvContentPartPr>
              <p14:xfrm>
                <a:off x="51142" y="568333"/>
                <a:ext cx="564840" cy="419400"/>
              </p14:xfrm>
            </p:contentPart>
          </mc:Choice>
          <mc:Fallback xmlns="">
            <p:pic>
              <p:nvPicPr>
                <p:cNvPr id="27" name="Ink 26">
                  <a:extLst>
                    <a:ext uri="{FF2B5EF4-FFF2-40B4-BE49-F238E27FC236}">
                      <a16:creationId xmlns:a16="http://schemas.microsoft.com/office/drawing/2014/main" id="{C8FE261F-09BD-5770-857E-718EC8205467}"/>
                    </a:ext>
                  </a:extLst>
                </p:cNvPr>
                <p:cNvPicPr/>
                <p:nvPr/>
              </p:nvPicPr>
              <p:blipFill>
                <a:blip r:embed="rId57"/>
                <a:stretch>
                  <a:fillRect/>
                </a:stretch>
              </p:blipFill>
              <p:spPr>
                <a:xfrm>
                  <a:off x="45022" y="562213"/>
                  <a:ext cx="57708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F051D730-4770-6865-4D4A-91A676284837}"/>
                    </a:ext>
                  </a:extLst>
                </p14:cNvPr>
                <p14:cNvContentPartPr/>
                <p14:nvPr/>
              </p14:nvContentPartPr>
              <p14:xfrm>
                <a:off x="2359822" y="715933"/>
                <a:ext cx="86400" cy="83880"/>
              </p14:xfrm>
            </p:contentPart>
          </mc:Choice>
          <mc:Fallback xmlns="">
            <p:pic>
              <p:nvPicPr>
                <p:cNvPr id="35" name="Ink 34">
                  <a:extLst>
                    <a:ext uri="{FF2B5EF4-FFF2-40B4-BE49-F238E27FC236}">
                      <a16:creationId xmlns:a16="http://schemas.microsoft.com/office/drawing/2014/main" id="{F051D730-4770-6865-4D4A-91A676284837}"/>
                    </a:ext>
                  </a:extLst>
                </p:cNvPr>
                <p:cNvPicPr/>
                <p:nvPr/>
              </p:nvPicPr>
              <p:blipFill>
                <a:blip r:embed="rId59"/>
                <a:stretch>
                  <a:fillRect/>
                </a:stretch>
              </p:blipFill>
              <p:spPr>
                <a:xfrm>
                  <a:off x="2353702" y="709813"/>
                  <a:ext cx="986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AABD2D7B-0555-99DF-AE4B-251522A3B294}"/>
                    </a:ext>
                  </a:extLst>
                </p14:cNvPr>
                <p14:cNvContentPartPr/>
                <p14:nvPr/>
              </p14:nvContentPartPr>
              <p14:xfrm>
                <a:off x="2465302" y="536653"/>
                <a:ext cx="358920" cy="414000"/>
              </p14:xfrm>
            </p:contentPart>
          </mc:Choice>
          <mc:Fallback xmlns="">
            <p:pic>
              <p:nvPicPr>
                <p:cNvPr id="36" name="Ink 35">
                  <a:extLst>
                    <a:ext uri="{FF2B5EF4-FFF2-40B4-BE49-F238E27FC236}">
                      <a16:creationId xmlns:a16="http://schemas.microsoft.com/office/drawing/2014/main" id="{AABD2D7B-0555-99DF-AE4B-251522A3B294}"/>
                    </a:ext>
                  </a:extLst>
                </p:cNvPr>
                <p:cNvPicPr/>
                <p:nvPr/>
              </p:nvPicPr>
              <p:blipFill>
                <a:blip r:embed="rId61"/>
                <a:stretch>
                  <a:fillRect/>
                </a:stretch>
              </p:blipFill>
              <p:spPr>
                <a:xfrm>
                  <a:off x="2459182" y="530533"/>
                  <a:ext cx="37116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Ink 38">
                  <a:extLst>
                    <a:ext uri="{FF2B5EF4-FFF2-40B4-BE49-F238E27FC236}">
                      <a16:creationId xmlns:a16="http://schemas.microsoft.com/office/drawing/2014/main" id="{B5759317-AC6C-E418-FE25-7BBADA80A6CF}"/>
                    </a:ext>
                  </a:extLst>
                </p14:cNvPr>
                <p14:cNvContentPartPr/>
                <p14:nvPr/>
              </p14:nvContentPartPr>
              <p14:xfrm>
                <a:off x="3246142" y="493813"/>
                <a:ext cx="146880" cy="356760"/>
              </p14:xfrm>
            </p:contentPart>
          </mc:Choice>
          <mc:Fallback xmlns="">
            <p:pic>
              <p:nvPicPr>
                <p:cNvPr id="39" name="Ink 38">
                  <a:extLst>
                    <a:ext uri="{FF2B5EF4-FFF2-40B4-BE49-F238E27FC236}">
                      <a16:creationId xmlns:a16="http://schemas.microsoft.com/office/drawing/2014/main" id="{B5759317-AC6C-E418-FE25-7BBADA80A6CF}"/>
                    </a:ext>
                  </a:extLst>
                </p:cNvPr>
                <p:cNvPicPr/>
                <p:nvPr/>
              </p:nvPicPr>
              <p:blipFill>
                <a:blip r:embed="rId63"/>
                <a:stretch>
                  <a:fillRect/>
                </a:stretch>
              </p:blipFill>
              <p:spPr>
                <a:xfrm>
                  <a:off x="3240022" y="487693"/>
                  <a:ext cx="15912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E2C2EE84-1F45-4F2B-3ECC-893B3D880981}"/>
                    </a:ext>
                  </a:extLst>
                </p14:cNvPr>
                <p14:cNvContentPartPr/>
                <p14:nvPr/>
              </p14:nvContentPartPr>
              <p14:xfrm>
                <a:off x="3434062" y="677053"/>
                <a:ext cx="285840" cy="150120"/>
              </p14:xfrm>
            </p:contentPart>
          </mc:Choice>
          <mc:Fallback xmlns="">
            <p:pic>
              <p:nvPicPr>
                <p:cNvPr id="40" name="Ink 39">
                  <a:extLst>
                    <a:ext uri="{FF2B5EF4-FFF2-40B4-BE49-F238E27FC236}">
                      <a16:creationId xmlns:a16="http://schemas.microsoft.com/office/drawing/2014/main" id="{E2C2EE84-1F45-4F2B-3ECC-893B3D880981}"/>
                    </a:ext>
                  </a:extLst>
                </p:cNvPr>
                <p:cNvPicPr/>
                <p:nvPr/>
              </p:nvPicPr>
              <p:blipFill>
                <a:blip r:embed="rId65"/>
                <a:stretch>
                  <a:fillRect/>
                </a:stretch>
              </p:blipFill>
              <p:spPr>
                <a:xfrm>
                  <a:off x="3427942" y="670933"/>
                  <a:ext cx="298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40FEB5A7-D810-009D-850E-82BF5EB2B6C8}"/>
                    </a:ext>
                  </a:extLst>
                </p14:cNvPr>
                <p14:cNvContentPartPr/>
                <p14:nvPr/>
              </p14:nvContentPartPr>
              <p14:xfrm>
                <a:off x="3733582" y="511453"/>
                <a:ext cx="394200" cy="399240"/>
              </p14:xfrm>
            </p:contentPart>
          </mc:Choice>
          <mc:Fallback xmlns="">
            <p:pic>
              <p:nvPicPr>
                <p:cNvPr id="42" name="Ink 41">
                  <a:extLst>
                    <a:ext uri="{FF2B5EF4-FFF2-40B4-BE49-F238E27FC236}">
                      <a16:creationId xmlns:a16="http://schemas.microsoft.com/office/drawing/2014/main" id="{40FEB5A7-D810-009D-850E-82BF5EB2B6C8}"/>
                    </a:ext>
                  </a:extLst>
                </p:cNvPr>
                <p:cNvPicPr/>
                <p:nvPr/>
              </p:nvPicPr>
              <p:blipFill>
                <a:blip r:embed="rId67"/>
                <a:stretch>
                  <a:fillRect/>
                </a:stretch>
              </p:blipFill>
              <p:spPr>
                <a:xfrm>
                  <a:off x="3727462" y="505333"/>
                  <a:ext cx="40644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9F5A8598-20FD-3CA7-FDE5-C0FD6AB98A8D}"/>
                    </a:ext>
                  </a:extLst>
                </p14:cNvPr>
                <p14:cNvContentPartPr/>
                <p14:nvPr/>
              </p14:nvContentPartPr>
              <p14:xfrm>
                <a:off x="4124902" y="647173"/>
                <a:ext cx="244440" cy="167760"/>
              </p14:xfrm>
            </p:contentPart>
          </mc:Choice>
          <mc:Fallback xmlns="">
            <p:pic>
              <p:nvPicPr>
                <p:cNvPr id="43" name="Ink 42">
                  <a:extLst>
                    <a:ext uri="{FF2B5EF4-FFF2-40B4-BE49-F238E27FC236}">
                      <a16:creationId xmlns:a16="http://schemas.microsoft.com/office/drawing/2014/main" id="{9F5A8598-20FD-3CA7-FDE5-C0FD6AB98A8D}"/>
                    </a:ext>
                  </a:extLst>
                </p:cNvPr>
                <p:cNvPicPr/>
                <p:nvPr/>
              </p:nvPicPr>
              <p:blipFill>
                <a:blip r:embed="rId69"/>
                <a:stretch>
                  <a:fillRect/>
                </a:stretch>
              </p:blipFill>
              <p:spPr>
                <a:xfrm>
                  <a:off x="4118782" y="641053"/>
                  <a:ext cx="2566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CB7D4783-88FC-9EC5-B086-C8C0F151E911}"/>
                    </a:ext>
                  </a:extLst>
                </p14:cNvPr>
                <p14:cNvContentPartPr/>
                <p14:nvPr/>
              </p14:nvContentPartPr>
              <p14:xfrm>
                <a:off x="4314982" y="654733"/>
                <a:ext cx="478800" cy="135720"/>
              </p14:xfrm>
            </p:contentPart>
          </mc:Choice>
          <mc:Fallback xmlns="">
            <p:pic>
              <p:nvPicPr>
                <p:cNvPr id="44" name="Ink 43">
                  <a:extLst>
                    <a:ext uri="{FF2B5EF4-FFF2-40B4-BE49-F238E27FC236}">
                      <a16:creationId xmlns:a16="http://schemas.microsoft.com/office/drawing/2014/main" id="{CB7D4783-88FC-9EC5-B086-C8C0F151E911}"/>
                    </a:ext>
                  </a:extLst>
                </p:cNvPr>
                <p:cNvPicPr/>
                <p:nvPr/>
              </p:nvPicPr>
              <p:blipFill>
                <a:blip r:embed="rId71"/>
                <a:stretch>
                  <a:fillRect/>
                </a:stretch>
              </p:blipFill>
              <p:spPr>
                <a:xfrm>
                  <a:off x="4308862" y="648613"/>
                  <a:ext cx="4910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5" name="Ink 44">
                  <a:extLst>
                    <a:ext uri="{FF2B5EF4-FFF2-40B4-BE49-F238E27FC236}">
                      <a16:creationId xmlns:a16="http://schemas.microsoft.com/office/drawing/2014/main" id="{FF1E78B4-1C39-9497-75B7-44C15D8B27B1}"/>
                    </a:ext>
                  </a:extLst>
                </p14:cNvPr>
                <p14:cNvContentPartPr/>
                <p14:nvPr/>
              </p14:nvContentPartPr>
              <p14:xfrm>
                <a:off x="4847062" y="648973"/>
                <a:ext cx="239400" cy="125280"/>
              </p14:xfrm>
            </p:contentPart>
          </mc:Choice>
          <mc:Fallback xmlns="">
            <p:pic>
              <p:nvPicPr>
                <p:cNvPr id="45" name="Ink 44">
                  <a:extLst>
                    <a:ext uri="{FF2B5EF4-FFF2-40B4-BE49-F238E27FC236}">
                      <a16:creationId xmlns:a16="http://schemas.microsoft.com/office/drawing/2014/main" id="{FF1E78B4-1C39-9497-75B7-44C15D8B27B1}"/>
                    </a:ext>
                  </a:extLst>
                </p:cNvPr>
                <p:cNvPicPr/>
                <p:nvPr/>
              </p:nvPicPr>
              <p:blipFill>
                <a:blip r:embed="rId73"/>
                <a:stretch>
                  <a:fillRect/>
                </a:stretch>
              </p:blipFill>
              <p:spPr>
                <a:xfrm>
                  <a:off x="4840942" y="642853"/>
                  <a:ext cx="2516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6" name="Ink 45">
                  <a:extLst>
                    <a:ext uri="{FF2B5EF4-FFF2-40B4-BE49-F238E27FC236}">
                      <a16:creationId xmlns:a16="http://schemas.microsoft.com/office/drawing/2014/main" id="{398788A2-277F-9153-525D-B1D9C51DED4F}"/>
                    </a:ext>
                  </a:extLst>
                </p14:cNvPr>
                <p14:cNvContentPartPr/>
                <p14:nvPr/>
              </p14:nvContentPartPr>
              <p14:xfrm>
                <a:off x="5120302" y="433333"/>
                <a:ext cx="71280" cy="332640"/>
              </p14:xfrm>
            </p:contentPart>
          </mc:Choice>
          <mc:Fallback xmlns="">
            <p:pic>
              <p:nvPicPr>
                <p:cNvPr id="46" name="Ink 45">
                  <a:extLst>
                    <a:ext uri="{FF2B5EF4-FFF2-40B4-BE49-F238E27FC236}">
                      <a16:creationId xmlns:a16="http://schemas.microsoft.com/office/drawing/2014/main" id="{398788A2-277F-9153-525D-B1D9C51DED4F}"/>
                    </a:ext>
                  </a:extLst>
                </p:cNvPr>
                <p:cNvPicPr/>
                <p:nvPr/>
              </p:nvPicPr>
              <p:blipFill>
                <a:blip r:embed="rId75"/>
                <a:stretch>
                  <a:fillRect/>
                </a:stretch>
              </p:blipFill>
              <p:spPr>
                <a:xfrm>
                  <a:off x="5114182" y="427213"/>
                  <a:ext cx="8352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7" name="Ink 46">
                  <a:extLst>
                    <a:ext uri="{FF2B5EF4-FFF2-40B4-BE49-F238E27FC236}">
                      <a16:creationId xmlns:a16="http://schemas.microsoft.com/office/drawing/2014/main" id="{DC909AC1-478E-20FE-481B-A5B117C6EDB6}"/>
                    </a:ext>
                  </a:extLst>
                </p14:cNvPr>
                <p14:cNvContentPartPr/>
                <p14:nvPr/>
              </p14:nvContentPartPr>
              <p14:xfrm>
                <a:off x="5083942" y="661573"/>
                <a:ext cx="217440" cy="15840"/>
              </p14:xfrm>
            </p:contentPart>
          </mc:Choice>
          <mc:Fallback xmlns="">
            <p:pic>
              <p:nvPicPr>
                <p:cNvPr id="47" name="Ink 46">
                  <a:extLst>
                    <a:ext uri="{FF2B5EF4-FFF2-40B4-BE49-F238E27FC236}">
                      <a16:creationId xmlns:a16="http://schemas.microsoft.com/office/drawing/2014/main" id="{DC909AC1-478E-20FE-481B-A5B117C6EDB6}"/>
                    </a:ext>
                  </a:extLst>
                </p:cNvPr>
                <p:cNvPicPr/>
                <p:nvPr/>
              </p:nvPicPr>
              <p:blipFill>
                <a:blip r:embed="rId77"/>
                <a:stretch>
                  <a:fillRect/>
                </a:stretch>
              </p:blipFill>
              <p:spPr>
                <a:xfrm>
                  <a:off x="5077822" y="655453"/>
                  <a:ext cx="2296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8" name="Ink 47">
                  <a:extLst>
                    <a:ext uri="{FF2B5EF4-FFF2-40B4-BE49-F238E27FC236}">
                      <a16:creationId xmlns:a16="http://schemas.microsoft.com/office/drawing/2014/main" id="{8477F68A-DD7B-FBA3-5DD0-05EA36F5D85B}"/>
                    </a:ext>
                  </a:extLst>
                </p14:cNvPr>
                <p14:cNvContentPartPr/>
                <p14:nvPr/>
              </p14:nvContentPartPr>
              <p14:xfrm>
                <a:off x="5291302" y="637093"/>
                <a:ext cx="97920" cy="114480"/>
              </p14:xfrm>
            </p:contentPart>
          </mc:Choice>
          <mc:Fallback xmlns="">
            <p:pic>
              <p:nvPicPr>
                <p:cNvPr id="48" name="Ink 47">
                  <a:extLst>
                    <a:ext uri="{FF2B5EF4-FFF2-40B4-BE49-F238E27FC236}">
                      <a16:creationId xmlns:a16="http://schemas.microsoft.com/office/drawing/2014/main" id="{8477F68A-DD7B-FBA3-5DD0-05EA36F5D85B}"/>
                    </a:ext>
                  </a:extLst>
                </p:cNvPr>
                <p:cNvPicPr/>
                <p:nvPr/>
              </p:nvPicPr>
              <p:blipFill>
                <a:blip r:embed="rId79"/>
                <a:stretch>
                  <a:fillRect/>
                </a:stretch>
              </p:blipFill>
              <p:spPr>
                <a:xfrm>
                  <a:off x="5285182" y="630973"/>
                  <a:ext cx="1101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EA7BCC77-4731-51A5-C35F-EDEC1E65BAD6}"/>
                    </a:ext>
                  </a:extLst>
                </p14:cNvPr>
                <p14:cNvContentPartPr/>
                <p14:nvPr/>
              </p14:nvContentPartPr>
              <p14:xfrm>
                <a:off x="5445022" y="656533"/>
                <a:ext cx="112320" cy="96840"/>
              </p14:xfrm>
            </p:contentPart>
          </mc:Choice>
          <mc:Fallback xmlns="">
            <p:pic>
              <p:nvPicPr>
                <p:cNvPr id="49" name="Ink 48">
                  <a:extLst>
                    <a:ext uri="{FF2B5EF4-FFF2-40B4-BE49-F238E27FC236}">
                      <a16:creationId xmlns:a16="http://schemas.microsoft.com/office/drawing/2014/main" id="{EA7BCC77-4731-51A5-C35F-EDEC1E65BAD6}"/>
                    </a:ext>
                  </a:extLst>
                </p:cNvPr>
                <p:cNvPicPr/>
                <p:nvPr/>
              </p:nvPicPr>
              <p:blipFill>
                <a:blip r:embed="rId81"/>
                <a:stretch>
                  <a:fillRect/>
                </a:stretch>
              </p:blipFill>
              <p:spPr>
                <a:xfrm>
                  <a:off x="5438902" y="650413"/>
                  <a:ext cx="12456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0" name="Ink 49">
                  <a:extLst>
                    <a:ext uri="{FF2B5EF4-FFF2-40B4-BE49-F238E27FC236}">
                      <a16:creationId xmlns:a16="http://schemas.microsoft.com/office/drawing/2014/main" id="{6A8A536D-8211-25FB-A5F6-2521B49C1397}"/>
                    </a:ext>
                  </a:extLst>
                </p14:cNvPr>
                <p14:cNvContentPartPr/>
                <p14:nvPr/>
              </p14:nvContentPartPr>
              <p14:xfrm>
                <a:off x="5613502" y="609013"/>
                <a:ext cx="219960" cy="152280"/>
              </p14:xfrm>
            </p:contentPart>
          </mc:Choice>
          <mc:Fallback xmlns="">
            <p:pic>
              <p:nvPicPr>
                <p:cNvPr id="50" name="Ink 49">
                  <a:extLst>
                    <a:ext uri="{FF2B5EF4-FFF2-40B4-BE49-F238E27FC236}">
                      <a16:creationId xmlns:a16="http://schemas.microsoft.com/office/drawing/2014/main" id="{6A8A536D-8211-25FB-A5F6-2521B49C1397}"/>
                    </a:ext>
                  </a:extLst>
                </p:cNvPr>
                <p:cNvPicPr/>
                <p:nvPr/>
              </p:nvPicPr>
              <p:blipFill>
                <a:blip r:embed="rId83"/>
                <a:stretch>
                  <a:fillRect/>
                </a:stretch>
              </p:blipFill>
              <p:spPr>
                <a:xfrm>
                  <a:off x="5607382" y="602893"/>
                  <a:ext cx="2322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1" name="Ink 50">
                  <a:extLst>
                    <a:ext uri="{FF2B5EF4-FFF2-40B4-BE49-F238E27FC236}">
                      <a16:creationId xmlns:a16="http://schemas.microsoft.com/office/drawing/2014/main" id="{491A0843-5DCF-44CA-5034-BD111B1C7671}"/>
                    </a:ext>
                  </a:extLst>
                </p14:cNvPr>
                <p14:cNvContentPartPr/>
                <p14:nvPr/>
              </p14:nvContentPartPr>
              <p14:xfrm>
                <a:off x="5398582" y="403813"/>
                <a:ext cx="71280" cy="10800"/>
              </p14:xfrm>
            </p:contentPart>
          </mc:Choice>
          <mc:Fallback xmlns="">
            <p:pic>
              <p:nvPicPr>
                <p:cNvPr id="51" name="Ink 50">
                  <a:extLst>
                    <a:ext uri="{FF2B5EF4-FFF2-40B4-BE49-F238E27FC236}">
                      <a16:creationId xmlns:a16="http://schemas.microsoft.com/office/drawing/2014/main" id="{491A0843-5DCF-44CA-5034-BD111B1C7671}"/>
                    </a:ext>
                  </a:extLst>
                </p:cNvPr>
                <p:cNvPicPr/>
                <p:nvPr/>
              </p:nvPicPr>
              <p:blipFill>
                <a:blip r:embed="rId85"/>
                <a:stretch>
                  <a:fillRect/>
                </a:stretch>
              </p:blipFill>
              <p:spPr>
                <a:xfrm>
                  <a:off x="5392462" y="397693"/>
                  <a:ext cx="83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3" name="Ink 52">
                  <a:extLst>
                    <a:ext uri="{FF2B5EF4-FFF2-40B4-BE49-F238E27FC236}">
                      <a16:creationId xmlns:a16="http://schemas.microsoft.com/office/drawing/2014/main" id="{E34C6217-ECB4-1A59-B235-B420EB3B1B0C}"/>
                    </a:ext>
                  </a:extLst>
                </p14:cNvPr>
                <p14:cNvContentPartPr/>
                <p14:nvPr/>
              </p14:nvContentPartPr>
              <p14:xfrm>
                <a:off x="6213622" y="485533"/>
                <a:ext cx="354240" cy="302400"/>
              </p14:xfrm>
            </p:contentPart>
          </mc:Choice>
          <mc:Fallback xmlns="">
            <p:pic>
              <p:nvPicPr>
                <p:cNvPr id="53" name="Ink 52">
                  <a:extLst>
                    <a:ext uri="{FF2B5EF4-FFF2-40B4-BE49-F238E27FC236}">
                      <a16:creationId xmlns:a16="http://schemas.microsoft.com/office/drawing/2014/main" id="{E34C6217-ECB4-1A59-B235-B420EB3B1B0C}"/>
                    </a:ext>
                  </a:extLst>
                </p:cNvPr>
                <p:cNvPicPr/>
                <p:nvPr/>
              </p:nvPicPr>
              <p:blipFill>
                <a:blip r:embed="rId87"/>
                <a:stretch>
                  <a:fillRect/>
                </a:stretch>
              </p:blipFill>
              <p:spPr>
                <a:xfrm>
                  <a:off x="6207502" y="479413"/>
                  <a:ext cx="3664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4" name="Ink 53">
                  <a:extLst>
                    <a:ext uri="{FF2B5EF4-FFF2-40B4-BE49-F238E27FC236}">
                      <a16:creationId xmlns:a16="http://schemas.microsoft.com/office/drawing/2014/main" id="{7264B1A1-07CA-00D7-FA52-E34A0B7783D4}"/>
                    </a:ext>
                  </a:extLst>
                </p14:cNvPr>
                <p14:cNvContentPartPr/>
                <p14:nvPr/>
              </p14:nvContentPartPr>
              <p14:xfrm>
                <a:off x="6616462" y="551053"/>
                <a:ext cx="263880" cy="203400"/>
              </p14:xfrm>
            </p:contentPart>
          </mc:Choice>
          <mc:Fallback xmlns="">
            <p:pic>
              <p:nvPicPr>
                <p:cNvPr id="54" name="Ink 53">
                  <a:extLst>
                    <a:ext uri="{FF2B5EF4-FFF2-40B4-BE49-F238E27FC236}">
                      <a16:creationId xmlns:a16="http://schemas.microsoft.com/office/drawing/2014/main" id="{7264B1A1-07CA-00D7-FA52-E34A0B7783D4}"/>
                    </a:ext>
                  </a:extLst>
                </p:cNvPr>
                <p:cNvPicPr/>
                <p:nvPr/>
              </p:nvPicPr>
              <p:blipFill>
                <a:blip r:embed="rId89"/>
                <a:stretch>
                  <a:fillRect/>
                </a:stretch>
              </p:blipFill>
              <p:spPr>
                <a:xfrm>
                  <a:off x="6610342" y="544933"/>
                  <a:ext cx="2761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5" name="Ink 54">
                  <a:extLst>
                    <a:ext uri="{FF2B5EF4-FFF2-40B4-BE49-F238E27FC236}">
                      <a16:creationId xmlns:a16="http://schemas.microsoft.com/office/drawing/2014/main" id="{C7FBE583-4EB9-7DF1-00AA-D4B65D77D784}"/>
                    </a:ext>
                  </a:extLst>
                </p14:cNvPr>
                <p14:cNvContentPartPr/>
                <p14:nvPr/>
              </p14:nvContentPartPr>
              <p14:xfrm>
                <a:off x="6914182" y="563653"/>
                <a:ext cx="251640" cy="180360"/>
              </p14:xfrm>
            </p:contentPart>
          </mc:Choice>
          <mc:Fallback xmlns="">
            <p:pic>
              <p:nvPicPr>
                <p:cNvPr id="55" name="Ink 54">
                  <a:extLst>
                    <a:ext uri="{FF2B5EF4-FFF2-40B4-BE49-F238E27FC236}">
                      <a16:creationId xmlns:a16="http://schemas.microsoft.com/office/drawing/2014/main" id="{C7FBE583-4EB9-7DF1-00AA-D4B65D77D784}"/>
                    </a:ext>
                  </a:extLst>
                </p:cNvPr>
                <p:cNvPicPr/>
                <p:nvPr/>
              </p:nvPicPr>
              <p:blipFill>
                <a:blip r:embed="rId91"/>
                <a:stretch>
                  <a:fillRect/>
                </a:stretch>
              </p:blipFill>
              <p:spPr>
                <a:xfrm>
                  <a:off x="6908062" y="557533"/>
                  <a:ext cx="263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Ink 55">
                  <a:extLst>
                    <a:ext uri="{FF2B5EF4-FFF2-40B4-BE49-F238E27FC236}">
                      <a16:creationId xmlns:a16="http://schemas.microsoft.com/office/drawing/2014/main" id="{3AAD6E2D-C61A-924A-D29F-EA4338F04243}"/>
                    </a:ext>
                  </a:extLst>
                </p14:cNvPr>
                <p14:cNvContentPartPr/>
                <p14:nvPr/>
              </p14:nvContentPartPr>
              <p14:xfrm>
                <a:off x="7133782" y="535933"/>
                <a:ext cx="205920" cy="193320"/>
              </p14:xfrm>
            </p:contentPart>
          </mc:Choice>
          <mc:Fallback xmlns="">
            <p:pic>
              <p:nvPicPr>
                <p:cNvPr id="56" name="Ink 55">
                  <a:extLst>
                    <a:ext uri="{FF2B5EF4-FFF2-40B4-BE49-F238E27FC236}">
                      <a16:creationId xmlns:a16="http://schemas.microsoft.com/office/drawing/2014/main" id="{3AAD6E2D-C61A-924A-D29F-EA4338F04243}"/>
                    </a:ext>
                  </a:extLst>
                </p:cNvPr>
                <p:cNvPicPr/>
                <p:nvPr/>
              </p:nvPicPr>
              <p:blipFill>
                <a:blip r:embed="rId93"/>
                <a:stretch>
                  <a:fillRect/>
                </a:stretch>
              </p:blipFill>
              <p:spPr>
                <a:xfrm>
                  <a:off x="7127662" y="529813"/>
                  <a:ext cx="2181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Ink 56">
                  <a:extLst>
                    <a:ext uri="{FF2B5EF4-FFF2-40B4-BE49-F238E27FC236}">
                      <a16:creationId xmlns:a16="http://schemas.microsoft.com/office/drawing/2014/main" id="{A09FEE1E-0B88-9FDA-AAEA-CD86D1347EB8}"/>
                    </a:ext>
                  </a:extLst>
                </p14:cNvPr>
                <p14:cNvContentPartPr/>
                <p14:nvPr/>
              </p14:nvContentPartPr>
              <p14:xfrm>
                <a:off x="7382542" y="438013"/>
                <a:ext cx="171360" cy="289440"/>
              </p14:xfrm>
            </p:contentPart>
          </mc:Choice>
          <mc:Fallback xmlns="">
            <p:pic>
              <p:nvPicPr>
                <p:cNvPr id="57" name="Ink 56">
                  <a:extLst>
                    <a:ext uri="{FF2B5EF4-FFF2-40B4-BE49-F238E27FC236}">
                      <a16:creationId xmlns:a16="http://schemas.microsoft.com/office/drawing/2014/main" id="{A09FEE1E-0B88-9FDA-AAEA-CD86D1347EB8}"/>
                    </a:ext>
                  </a:extLst>
                </p:cNvPr>
                <p:cNvPicPr/>
                <p:nvPr/>
              </p:nvPicPr>
              <p:blipFill>
                <a:blip r:embed="rId95"/>
                <a:stretch>
                  <a:fillRect/>
                </a:stretch>
              </p:blipFill>
              <p:spPr>
                <a:xfrm>
                  <a:off x="7376422" y="431893"/>
                  <a:ext cx="1836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Ink 57">
                  <a:extLst>
                    <a:ext uri="{FF2B5EF4-FFF2-40B4-BE49-F238E27FC236}">
                      <a16:creationId xmlns:a16="http://schemas.microsoft.com/office/drawing/2014/main" id="{2B97D60C-341F-96C7-C7A0-FCB0E5848365}"/>
                    </a:ext>
                  </a:extLst>
                </p14:cNvPr>
                <p14:cNvContentPartPr/>
                <p14:nvPr/>
              </p14:nvContentPartPr>
              <p14:xfrm>
                <a:off x="7584862" y="557533"/>
                <a:ext cx="171360" cy="145800"/>
              </p14:xfrm>
            </p:contentPart>
          </mc:Choice>
          <mc:Fallback xmlns="">
            <p:pic>
              <p:nvPicPr>
                <p:cNvPr id="58" name="Ink 57">
                  <a:extLst>
                    <a:ext uri="{FF2B5EF4-FFF2-40B4-BE49-F238E27FC236}">
                      <a16:creationId xmlns:a16="http://schemas.microsoft.com/office/drawing/2014/main" id="{2B97D60C-341F-96C7-C7A0-FCB0E5848365}"/>
                    </a:ext>
                  </a:extLst>
                </p:cNvPr>
                <p:cNvPicPr/>
                <p:nvPr/>
              </p:nvPicPr>
              <p:blipFill>
                <a:blip r:embed="rId97"/>
                <a:stretch>
                  <a:fillRect/>
                </a:stretch>
              </p:blipFill>
              <p:spPr>
                <a:xfrm>
                  <a:off x="7578742" y="551413"/>
                  <a:ext cx="1836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9" name="Ink 58">
                  <a:extLst>
                    <a:ext uri="{FF2B5EF4-FFF2-40B4-BE49-F238E27FC236}">
                      <a16:creationId xmlns:a16="http://schemas.microsoft.com/office/drawing/2014/main" id="{D4A07F1D-3BC0-C0FB-499E-BAEF3DEC66D9}"/>
                    </a:ext>
                  </a:extLst>
                </p14:cNvPr>
                <p14:cNvContentPartPr/>
                <p14:nvPr/>
              </p14:nvContentPartPr>
              <p14:xfrm>
                <a:off x="7809502" y="513973"/>
                <a:ext cx="300600" cy="186480"/>
              </p14:xfrm>
            </p:contentPart>
          </mc:Choice>
          <mc:Fallback xmlns="">
            <p:pic>
              <p:nvPicPr>
                <p:cNvPr id="59" name="Ink 58">
                  <a:extLst>
                    <a:ext uri="{FF2B5EF4-FFF2-40B4-BE49-F238E27FC236}">
                      <a16:creationId xmlns:a16="http://schemas.microsoft.com/office/drawing/2014/main" id="{D4A07F1D-3BC0-C0FB-499E-BAEF3DEC66D9}"/>
                    </a:ext>
                  </a:extLst>
                </p:cNvPr>
                <p:cNvPicPr/>
                <p:nvPr/>
              </p:nvPicPr>
              <p:blipFill>
                <a:blip r:embed="rId99"/>
                <a:stretch>
                  <a:fillRect/>
                </a:stretch>
              </p:blipFill>
              <p:spPr>
                <a:xfrm>
                  <a:off x="7803382" y="507853"/>
                  <a:ext cx="31284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0" name="Ink 59">
                  <a:extLst>
                    <a:ext uri="{FF2B5EF4-FFF2-40B4-BE49-F238E27FC236}">
                      <a16:creationId xmlns:a16="http://schemas.microsoft.com/office/drawing/2014/main" id="{C61957B3-CAB5-2642-D0FC-26F19D6EA2BB}"/>
                    </a:ext>
                  </a:extLst>
                </p14:cNvPr>
                <p14:cNvContentPartPr/>
                <p14:nvPr/>
              </p14:nvContentPartPr>
              <p14:xfrm>
                <a:off x="8160862" y="241813"/>
                <a:ext cx="473760" cy="467640"/>
              </p14:xfrm>
            </p:contentPart>
          </mc:Choice>
          <mc:Fallback xmlns="">
            <p:pic>
              <p:nvPicPr>
                <p:cNvPr id="60" name="Ink 59">
                  <a:extLst>
                    <a:ext uri="{FF2B5EF4-FFF2-40B4-BE49-F238E27FC236}">
                      <a16:creationId xmlns:a16="http://schemas.microsoft.com/office/drawing/2014/main" id="{C61957B3-CAB5-2642-D0FC-26F19D6EA2BB}"/>
                    </a:ext>
                  </a:extLst>
                </p:cNvPr>
                <p:cNvPicPr/>
                <p:nvPr/>
              </p:nvPicPr>
              <p:blipFill>
                <a:blip r:embed="rId101"/>
                <a:stretch>
                  <a:fillRect/>
                </a:stretch>
              </p:blipFill>
              <p:spPr>
                <a:xfrm>
                  <a:off x="8154742" y="235693"/>
                  <a:ext cx="486000" cy="479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9" name="Ink 28">
                  <a:extLst>
                    <a:ext uri="{FF2B5EF4-FFF2-40B4-BE49-F238E27FC236}">
                      <a16:creationId xmlns:a16="http://schemas.microsoft.com/office/drawing/2014/main" id="{76F5E4A2-484F-9659-F1A2-AA74B8FC299E}"/>
                    </a:ext>
                  </a:extLst>
                </p14:cNvPr>
                <p14:cNvContentPartPr/>
                <p14:nvPr/>
              </p14:nvContentPartPr>
              <p14:xfrm>
                <a:off x="847462" y="557533"/>
                <a:ext cx="154080" cy="371160"/>
              </p14:xfrm>
            </p:contentPart>
          </mc:Choice>
          <mc:Fallback xmlns="">
            <p:pic>
              <p:nvPicPr>
                <p:cNvPr id="29" name="Ink 28">
                  <a:extLst>
                    <a:ext uri="{FF2B5EF4-FFF2-40B4-BE49-F238E27FC236}">
                      <a16:creationId xmlns:a16="http://schemas.microsoft.com/office/drawing/2014/main" id="{76F5E4A2-484F-9659-F1A2-AA74B8FC299E}"/>
                    </a:ext>
                  </a:extLst>
                </p:cNvPr>
                <p:cNvPicPr/>
                <p:nvPr/>
              </p:nvPicPr>
              <p:blipFill>
                <a:blip r:embed="rId103"/>
                <a:stretch>
                  <a:fillRect/>
                </a:stretch>
              </p:blipFill>
              <p:spPr>
                <a:xfrm>
                  <a:off x="841342" y="551413"/>
                  <a:ext cx="16632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0" name="Ink 29">
                  <a:extLst>
                    <a:ext uri="{FF2B5EF4-FFF2-40B4-BE49-F238E27FC236}">
                      <a16:creationId xmlns:a16="http://schemas.microsoft.com/office/drawing/2014/main" id="{7D0B2583-45AE-3F9C-8849-26CD5EF0E02F}"/>
                    </a:ext>
                  </a:extLst>
                </p14:cNvPr>
                <p14:cNvContentPartPr/>
                <p14:nvPr/>
              </p14:nvContentPartPr>
              <p14:xfrm>
                <a:off x="844942" y="603253"/>
                <a:ext cx="581040" cy="270720"/>
              </p14:xfrm>
            </p:contentPart>
          </mc:Choice>
          <mc:Fallback xmlns="">
            <p:pic>
              <p:nvPicPr>
                <p:cNvPr id="30" name="Ink 29">
                  <a:extLst>
                    <a:ext uri="{FF2B5EF4-FFF2-40B4-BE49-F238E27FC236}">
                      <a16:creationId xmlns:a16="http://schemas.microsoft.com/office/drawing/2014/main" id="{7D0B2583-45AE-3F9C-8849-26CD5EF0E02F}"/>
                    </a:ext>
                  </a:extLst>
                </p:cNvPr>
                <p:cNvPicPr/>
                <p:nvPr/>
              </p:nvPicPr>
              <p:blipFill>
                <a:blip r:embed="rId105"/>
                <a:stretch>
                  <a:fillRect/>
                </a:stretch>
              </p:blipFill>
              <p:spPr>
                <a:xfrm>
                  <a:off x="838822" y="597133"/>
                  <a:ext cx="5932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1" name="Ink 30">
                  <a:extLst>
                    <a:ext uri="{FF2B5EF4-FFF2-40B4-BE49-F238E27FC236}">
                      <a16:creationId xmlns:a16="http://schemas.microsoft.com/office/drawing/2014/main" id="{9F8F71B8-DF39-B1BF-8B2F-FC68EF405582}"/>
                    </a:ext>
                  </a:extLst>
                </p14:cNvPr>
                <p14:cNvContentPartPr/>
                <p14:nvPr/>
              </p14:nvContentPartPr>
              <p14:xfrm>
                <a:off x="1362262" y="606493"/>
                <a:ext cx="46800" cy="32400"/>
              </p14:xfrm>
            </p:contentPart>
          </mc:Choice>
          <mc:Fallback xmlns="">
            <p:pic>
              <p:nvPicPr>
                <p:cNvPr id="31" name="Ink 30">
                  <a:extLst>
                    <a:ext uri="{FF2B5EF4-FFF2-40B4-BE49-F238E27FC236}">
                      <a16:creationId xmlns:a16="http://schemas.microsoft.com/office/drawing/2014/main" id="{9F8F71B8-DF39-B1BF-8B2F-FC68EF405582}"/>
                    </a:ext>
                  </a:extLst>
                </p:cNvPr>
                <p:cNvPicPr/>
                <p:nvPr/>
              </p:nvPicPr>
              <p:blipFill>
                <a:blip r:embed="rId107"/>
                <a:stretch>
                  <a:fillRect/>
                </a:stretch>
              </p:blipFill>
              <p:spPr>
                <a:xfrm>
                  <a:off x="1356142" y="600373"/>
                  <a:ext cx="59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2" name="Ink 31">
                  <a:extLst>
                    <a:ext uri="{FF2B5EF4-FFF2-40B4-BE49-F238E27FC236}">
                      <a16:creationId xmlns:a16="http://schemas.microsoft.com/office/drawing/2014/main" id="{A955A0FA-321C-C5E1-6C73-6321C025AF30}"/>
                    </a:ext>
                  </a:extLst>
                </p14:cNvPr>
                <p14:cNvContentPartPr/>
                <p14:nvPr/>
              </p14:nvContentPartPr>
              <p14:xfrm>
                <a:off x="1466302" y="763453"/>
                <a:ext cx="165240" cy="141840"/>
              </p14:xfrm>
            </p:contentPart>
          </mc:Choice>
          <mc:Fallback xmlns="">
            <p:pic>
              <p:nvPicPr>
                <p:cNvPr id="32" name="Ink 31">
                  <a:extLst>
                    <a:ext uri="{FF2B5EF4-FFF2-40B4-BE49-F238E27FC236}">
                      <a16:creationId xmlns:a16="http://schemas.microsoft.com/office/drawing/2014/main" id="{A955A0FA-321C-C5E1-6C73-6321C025AF30}"/>
                    </a:ext>
                  </a:extLst>
                </p:cNvPr>
                <p:cNvPicPr/>
                <p:nvPr/>
              </p:nvPicPr>
              <p:blipFill>
                <a:blip r:embed="rId109"/>
                <a:stretch>
                  <a:fillRect/>
                </a:stretch>
              </p:blipFill>
              <p:spPr>
                <a:xfrm>
                  <a:off x="1460182" y="757333"/>
                  <a:ext cx="177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3" name="Ink 32">
                  <a:extLst>
                    <a:ext uri="{FF2B5EF4-FFF2-40B4-BE49-F238E27FC236}">
                      <a16:creationId xmlns:a16="http://schemas.microsoft.com/office/drawing/2014/main" id="{975D1781-21D4-2ABC-29F1-4C7E4F60BC06}"/>
                    </a:ext>
                  </a:extLst>
                </p14:cNvPr>
                <p14:cNvContentPartPr/>
                <p14:nvPr/>
              </p14:nvContentPartPr>
              <p14:xfrm>
                <a:off x="1711102" y="650773"/>
                <a:ext cx="90720" cy="208800"/>
              </p14:xfrm>
            </p:contentPart>
          </mc:Choice>
          <mc:Fallback xmlns="">
            <p:pic>
              <p:nvPicPr>
                <p:cNvPr id="33" name="Ink 32">
                  <a:extLst>
                    <a:ext uri="{FF2B5EF4-FFF2-40B4-BE49-F238E27FC236}">
                      <a16:creationId xmlns:a16="http://schemas.microsoft.com/office/drawing/2014/main" id="{975D1781-21D4-2ABC-29F1-4C7E4F60BC06}"/>
                    </a:ext>
                  </a:extLst>
                </p:cNvPr>
                <p:cNvPicPr/>
                <p:nvPr/>
              </p:nvPicPr>
              <p:blipFill>
                <a:blip r:embed="rId111"/>
                <a:stretch>
                  <a:fillRect/>
                </a:stretch>
              </p:blipFill>
              <p:spPr>
                <a:xfrm>
                  <a:off x="1704982" y="644653"/>
                  <a:ext cx="1029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4" name="Ink 33">
                  <a:extLst>
                    <a:ext uri="{FF2B5EF4-FFF2-40B4-BE49-F238E27FC236}">
                      <a16:creationId xmlns:a16="http://schemas.microsoft.com/office/drawing/2014/main" id="{3555753B-B81E-D466-37A1-D74D751CE702}"/>
                    </a:ext>
                  </a:extLst>
                </p14:cNvPr>
                <p14:cNvContentPartPr/>
                <p14:nvPr/>
              </p14:nvContentPartPr>
              <p14:xfrm>
                <a:off x="1754302" y="688573"/>
                <a:ext cx="164880" cy="137880"/>
              </p14:xfrm>
            </p:contentPart>
          </mc:Choice>
          <mc:Fallback xmlns="">
            <p:pic>
              <p:nvPicPr>
                <p:cNvPr id="34" name="Ink 33">
                  <a:extLst>
                    <a:ext uri="{FF2B5EF4-FFF2-40B4-BE49-F238E27FC236}">
                      <a16:creationId xmlns:a16="http://schemas.microsoft.com/office/drawing/2014/main" id="{3555753B-B81E-D466-37A1-D74D751CE702}"/>
                    </a:ext>
                  </a:extLst>
                </p:cNvPr>
                <p:cNvPicPr/>
                <p:nvPr/>
              </p:nvPicPr>
              <p:blipFill>
                <a:blip r:embed="rId113"/>
                <a:stretch>
                  <a:fillRect/>
                </a:stretch>
              </p:blipFill>
              <p:spPr>
                <a:xfrm>
                  <a:off x="1748182" y="682453"/>
                  <a:ext cx="1771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Ink 74">
                  <a:extLst>
                    <a:ext uri="{FF2B5EF4-FFF2-40B4-BE49-F238E27FC236}">
                      <a16:creationId xmlns:a16="http://schemas.microsoft.com/office/drawing/2014/main" id="{1BB399CB-DE4C-4E3C-E8DF-E1F6E6217575}"/>
                    </a:ext>
                  </a:extLst>
                </p14:cNvPr>
                <p14:cNvContentPartPr/>
                <p14:nvPr/>
              </p14:nvContentPartPr>
              <p14:xfrm>
                <a:off x="829822" y="1164493"/>
                <a:ext cx="325800" cy="237240"/>
              </p14:xfrm>
            </p:contentPart>
          </mc:Choice>
          <mc:Fallback xmlns="">
            <p:pic>
              <p:nvPicPr>
                <p:cNvPr id="75" name="Ink 74">
                  <a:extLst>
                    <a:ext uri="{FF2B5EF4-FFF2-40B4-BE49-F238E27FC236}">
                      <a16:creationId xmlns:a16="http://schemas.microsoft.com/office/drawing/2014/main" id="{1BB399CB-DE4C-4E3C-E8DF-E1F6E6217575}"/>
                    </a:ext>
                  </a:extLst>
                </p:cNvPr>
                <p:cNvPicPr/>
                <p:nvPr/>
              </p:nvPicPr>
              <p:blipFill>
                <a:blip r:embed="rId115"/>
                <a:stretch>
                  <a:fillRect/>
                </a:stretch>
              </p:blipFill>
              <p:spPr>
                <a:xfrm>
                  <a:off x="823702" y="1158373"/>
                  <a:ext cx="3380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6" name="Ink 75">
                  <a:extLst>
                    <a:ext uri="{FF2B5EF4-FFF2-40B4-BE49-F238E27FC236}">
                      <a16:creationId xmlns:a16="http://schemas.microsoft.com/office/drawing/2014/main" id="{43354D28-06CB-770A-8842-6BA2D161EC45}"/>
                    </a:ext>
                  </a:extLst>
                </p14:cNvPr>
                <p14:cNvContentPartPr/>
                <p14:nvPr/>
              </p14:nvContentPartPr>
              <p14:xfrm>
                <a:off x="1233022" y="1075933"/>
                <a:ext cx="298080" cy="236880"/>
              </p14:xfrm>
            </p:contentPart>
          </mc:Choice>
          <mc:Fallback xmlns="">
            <p:pic>
              <p:nvPicPr>
                <p:cNvPr id="76" name="Ink 75">
                  <a:extLst>
                    <a:ext uri="{FF2B5EF4-FFF2-40B4-BE49-F238E27FC236}">
                      <a16:creationId xmlns:a16="http://schemas.microsoft.com/office/drawing/2014/main" id="{43354D28-06CB-770A-8842-6BA2D161EC45}"/>
                    </a:ext>
                  </a:extLst>
                </p:cNvPr>
                <p:cNvPicPr/>
                <p:nvPr/>
              </p:nvPicPr>
              <p:blipFill>
                <a:blip r:embed="rId117"/>
                <a:stretch>
                  <a:fillRect/>
                </a:stretch>
              </p:blipFill>
              <p:spPr>
                <a:xfrm>
                  <a:off x="1226902" y="1069813"/>
                  <a:ext cx="31032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 name="Ink 76">
                  <a:extLst>
                    <a:ext uri="{FF2B5EF4-FFF2-40B4-BE49-F238E27FC236}">
                      <a16:creationId xmlns:a16="http://schemas.microsoft.com/office/drawing/2014/main" id="{AEFF9AE5-4825-1A97-7594-362B1E6E2FB4}"/>
                    </a:ext>
                  </a:extLst>
                </p14:cNvPr>
                <p14:cNvContentPartPr/>
                <p14:nvPr/>
              </p14:nvContentPartPr>
              <p14:xfrm>
                <a:off x="1535422" y="1193293"/>
                <a:ext cx="271080" cy="150480"/>
              </p14:xfrm>
            </p:contentPart>
          </mc:Choice>
          <mc:Fallback xmlns="">
            <p:pic>
              <p:nvPicPr>
                <p:cNvPr id="77" name="Ink 76">
                  <a:extLst>
                    <a:ext uri="{FF2B5EF4-FFF2-40B4-BE49-F238E27FC236}">
                      <a16:creationId xmlns:a16="http://schemas.microsoft.com/office/drawing/2014/main" id="{AEFF9AE5-4825-1A97-7594-362B1E6E2FB4}"/>
                    </a:ext>
                  </a:extLst>
                </p:cNvPr>
                <p:cNvPicPr/>
                <p:nvPr/>
              </p:nvPicPr>
              <p:blipFill>
                <a:blip r:embed="rId119"/>
                <a:stretch>
                  <a:fillRect/>
                </a:stretch>
              </p:blipFill>
              <p:spPr>
                <a:xfrm>
                  <a:off x="1529302" y="1187173"/>
                  <a:ext cx="2833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8" name="Ink 77">
                  <a:extLst>
                    <a:ext uri="{FF2B5EF4-FFF2-40B4-BE49-F238E27FC236}">
                      <a16:creationId xmlns:a16="http://schemas.microsoft.com/office/drawing/2014/main" id="{40925FEE-D29F-2482-6959-A02CC1A69E09}"/>
                    </a:ext>
                  </a:extLst>
                </p14:cNvPr>
                <p14:cNvContentPartPr/>
                <p14:nvPr/>
              </p14:nvContentPartPr>
              <p14:xfrm>
                <a:off x="1835662" y="1099693"/>
                <a:ext cx="56880" cy="238680"/>
              </p14:xfrm>
            </p:contentPart>
          </mc:Choice>
          <mc:Fallback xmlns="">
            <p:pic>
              <p:nvPicPr>
                <p:cNvPr id="78" name="Ink 77">
                  <a:extLst>
                    <a:ext uri="{FF2B5EF4-FFF2-40B4-BE49-F238E27FC236}">
                      <a16:creationId xmlns:a16="http://schemas.microsoft.com/office/drawing/2014/main" id="{40925FEE-D29F-2482-6959-A02CC1A69E09}"/>
                    </a:ext>
                  </a:extLst>
                </p:cNvPr>
                <p:cNvPicPr/>
                <p:nvPr/>
              </p:nvPicPr>
              <p:blipFill>
                <a:blip r:embed="rId121"/>
                <a:stretch>
                  <a:fillRect/>
                </a:stretch>
              </p:blipFill>
              <p:spPr>
                <a:xfrm>
                  <a:off x="1829542" y="1093573"/>
                  <a:ext cx="691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Ink 78">
                  <a:extLst>
                    <a:ext uri="{FF2B5EF4-FFF2-40B4-BE49-F238E27FC236}">
                      <a16:creationId xmlns:a16="http://schemas.microsoft.com/office/drawing/2014/main" id="{F25EDAB2-5ED1-0AD0-393F-692D0B416B86}"/>
                    </a:ext>
                  </a:extLst>
                </p14:cNvPr>
                <p14:cNvContentPartPr/>
                <p14:nvPr/>
              </p14:nvContentPartPr>
              <p14:xfrm>
                <a:off x="1818742" y="1246573"/>
                <a:ext cx="285840" cy="1800"/>
              </p14:xfrm>
            </p:contentPart>
          </mc:Choice>
          <mc:Fallback xmlns="">
            <p:pic>
              <p:nvPicPr>
                <p:cNvPr id="79" name="Ink 78">
                  <a:extLst>
                    <a:ext uri="{FF2B5EF4-FFF2-40B4-BE49-F238E27FC236}">
                      <a16:creationId xmlns:a16="http://schemas.microsoft.com/office/drawing/2014/main" id="{F25EDAB2-5ED1-0AD0-393F-692D0B416B86}"/>
                    </a:ext>
                  </a:extLst>
                </p:cNvPr>
                <p:cNvPicPr/>
                <p:nvPr/>
              </p:nvPicPr>
              <p:blipFill>
                <a:blip r:embed="rId123"/>
                <a:stretch>
                  <a:fillRect/>
                </a:stretch>
              </p:blipFill>
              <p:spPr>
                <a:xfrm>
                  <a:off x="1812622" y="1240453"/>
                  <a:ext cx="29808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Ink 79">
                  <a:extLst>
                    <a:ext uri="{FF2B5EF4-FFF2-40B4-BE49-F238E27FC236}">
                      <a16:creationId xmlns:a16="http://schemas.microsoft.com/office/drawing/2014/main" id="{86AEF08B-5546-5E34-2426-BFB9E218A0F9}"/>
                    </a:ext>
                  </a:extLst>
                </p14:cNvPr>
                <p14:cNvContentPartPr/>
                <p14:nvPr/>
              </p14:nvContentPartPr>
              <p14:xfrm>
                <a:off x="2352982" y="1062973"/>
                <a:ext cx="427680" cy="263160"/>
              </p14:xfrm>
            </p:contentPart>
          </mc:Choice>
          <mc:Fallback xmlns="">
            <p:pic>
              <p:nvPicPr>
                <p:cNvPr id="80" name="Ink 79">
                  <a:extLst>
                    <a:ext uri="{FF2B5EF4-FFF2-40B4-BE49-F238E27FC236}">
                      <a16:creationId xmlns:a16="http://schemas.microsoft.com/office/drawing/2014/main" id="{86AEF08B-5546-5E34-2426-BFB9E218A0F9}"/>
                    </a:ext>
                  </a:extLst>
                </p:cNvPr>
                <p:cNvPicPr/>
                <p:nvPr/>
              </p:nvPicPr>
              <p:blipFill>
                <a:blip r:embed="rId125"/>
                <a:stretch>
                  <a:fillRect/>
                </a:stretch>
              </p:blipFill>
              <p:spPr>
                <a:xfrm>
                  <a:off x="2346862" y="1056853"/>
                  <a:ext cx="4399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1" name="Ink 80">
                  <a:extLst>
                    <a:ext uri="{FF2B5EF4-FFF2-40B4-BE49-F238E27FC236}">
                      <a16:creationId xmlns:a16="http://schemas.microsoft.com/office/drawing/2014/main" id="{B4550350-8F5A-2262-A058-2EC4390928DA}"/>
                    </a:ext>
                  </a:extLst>
                </p14:cNvPr>
                <p14:cNvContentPartPr/>
                <p14:nvPr/>
              </p14:nvContentPartPr>
              <p14:xfrm>
                <a:off x="2721622" y="1186093"/>
                <a:ext cx="268920" cy="106920"/>
              </p14:xfrm>
            </p:contentPart>
          </mc:Choice>
          <mc:Fallback xmlns="">
            <p:pic>
              <p:nvPicPr>
                <p:cNvPr id="81" name="Ink 80">
                  <a:extLst>
                    <a:ext uri="{FF2B5EF4-FFF2-40B4-BE49-F238E27FC236}">
                      <a16:creationId xmlns:a16="http://schemas.microsoft.com/office/drawing/2014/main" id="{B4550350-8F5A-2262-A058-2EC4390928DA}"/>
                    </a:ext>
                  </a:extLst>
                </p:cNvPr>
                <p:cNvPicPr/>
                <p:nvPr/>
              </p:nvPicPr>
              <p:blipFill>
                <a:blip r:embed="rId127"/>
                <a:stretch>
                  <a:fillRect/>
                </a:stretch>
              </p:blipFill>
              <p:spPr>
                <a:xfrm>
                  <a:off x="2715502" y="1179973"/>
                  <a:ext cx="2811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2" name="Ink 81">
                  <a:extLst>
                    <a:ext uri="{FF2B5EF4-FFF2-40B4-BE49-F238E27FC236}">
                      <a16:creationId xmlns:a16="http://schemas.microsoft.com/office/drawing/2014/main" id="{323E82BC-343A-4690-02C1-8F568557EB4B}"/>
                    </a:ext>
                  </a:extLst>
                </p14:cNvPr>
                <p14:cNvContentPartPr/>
                <p14:nvPr/>
              </p14:nvContentPartPr>
              <p14:xfrm>
                <a:off x="3031222" y="1011853"/>
                <a:ext cx="54000" cy="296640"/>
              </p14:xfrm>
            </p:contentPart>
          </mc:Choice>
          <mc:Fallback xmlns="">
            <p:pic>
              <p:nvPicPr>
                <p:cNvPr id="82" name="Ink 81">
                  <a:extLst>
                    <a:ext uri="{FF2B5EF4-FFF2-40B4-BE49-F238E27FC236}">
                      <a16:creationId xmlns:a16="http://schemas.microsoft.com/office/drawing/2014/main" id="{323E82BC-343A-4690-02C1-8F568557EB4B}"/>
                    </a:ext>
                  </a:extLst>
                </p:cNvPr>
                <p:cNvPicPr/>
                <p:nvPr/>
              </p:nvPicPr>
              <p:blipFill>
                <a:blip r:embed="rId129"/>
                <a:stretch>
                  <a:fillRect/>
                </a:stretch>
              </p:blipFill>
              <p:spPr>
                <a:xfrm>
                  <a:off x="3025102" y="1005733"/>
                  <a:ext cx="662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Ink 82">
                  <a:extLst>
                    <a:ext uri="{FF2B5EF4-FFF2-40B4-BE49-F238E27FC236}">
                      <a16:creationId xmlns:a16="http://schemas.microsoft.com/office/drawing/2014/main" id="{1237B4D9-F51F-A620-595D-BE6D332A4A2A}"/>
                    </a:ext>
                  </a:extLst>
                </p14:cNvPr>
                <p14:cNvContentPartPr/>
                <p14:nvPr/>
              </p14:nvContentPartPr>
              <p14:xfrm>
                <a:off x="3002062" y="1203013"/>
                <a:ext cx="207720" cy="2880"/>
              </p14:xfrm>
            </p:contentPart>
          </mc:Choice>
          <mc:Fallback xmlns="">
            <p:pic>
              <p:nvPicPr>
                <p:cNvPr id="83" name="Ink 82">
                  <a:extLst>
                    <a:ext uri="{FF2B5EF4-FFF2-40B4-BE49-F238E27FC236}">
                      <a16:creationId xmlns:a16="http://schemas.microsoft.com/office/drawing/2014/main" id="{1237B4D9-F51F-A620-595D-BE6D332A4A2A}"/>
                    </a:ext>
                  </a:extLst>
                </p:cNvPr>
                <p:cNvPicPr/>
                <p:nvPr/>
              </p:nvPicPr>
              <p:blipFill>
                <a:blip r:embed="rId131"/>
                <a:stretch>
                  <a:fillRect/>
                </a:stretch>
              </p:blipFill>
              <p:spPr>
                <a:xfrm>
                  <a:off x="2995942" y="1196893"/>
                  <a:ext cx="21996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4" name="Ink 83">
                  <a:extLst>
                    <a:ext uri="{FF2B5EF4-FFF2-40B4-BE49-F238E27FC236}">
                      <a16:creationId xmlns:a16="http://schemas.microsoft.com/office/drawing/2014/main" id="{F1FE9F74-E892-2FF4-2412-4D4ABDB2A3DD}"/>
                    </a:ext>
                  </a:extLst>
                </p14:cNvPr>
                <p14:cNvContentPartPr/>
                <p14:nvPr/>
              </p14:nvContentPartPr>
              <p14:xfrm>
                <a:off x="3165862" y="1151533"/>
                <a:ext cx="420120" cy="135360"/>
              </p14:xfrm>
            </p:contentPart>
          </mc:Choice>
          <mc:Fallback xmlns="">
            <p:pic>
              <p:nvPicPr>
                <p:cNvPr id="84" name="Ink 83">
                  <a:extLst>
                    <a:ext uri="{FF2B5EF4-FFF2-40B4-BE49-F238E27FC236}">
                      <a16:creationId xmlns:a16="http://schemas.microsoft.com/office/drawing/2014/main" id="{F1FE9F74-E892-2FF4-2412-4D4ABDB2A3DD}"/>
                    </a:ext>
                  </a:extLst>
                </p:cNvPr>
                <p:cNvPicPr/>
                <p:nvPr/>
              </p:nvPicPr>
              <p:blipFill>
                <a:blip r:embed="rId133"/>
                <a:stretch>
                  <a:fillRect/>
                </a:stretch>
              </p:blipFill>
              <p:spPr>
                <a:xfrm>
                  <a:off x="3159742" y="1145413"/>
                  <a:ext cx="432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2" name="Ink 101">
                  <a:extLst>
                    <a:ext uri="{FF2B5EF4-FFF2-40B4-BE49-F238E27FC236}">
                      <a16:creationId xmlns:a16="http://schemas.microsoft.com/office/drawing/2014/main" id="{9109F5CE-C926-1F75-0AB9-02F0712BDBF3}"/>
                    </a:ext>
                  </a:extLst>
                </p14:cNvPr>
                <p14:cNvContentPartPr/>
                <p14:nvPr/>
              </p14:nvContentPartPr>
              <p14:xfrm>
                <a:off x="310342" y="1555813"/>
                <a:ext cx="239400" cy="24840"/>
              </p14:xfrm>
            </p:contentPart>
          </mc:Choice>
          <mc:Fallback xmlns="">
            <p:pic>
              <p:nvPicPr>
                <p:cNvPr id="102" name="Ink 101">
                  <a:extLst>
                    <a:ext uri="{FF2B5EF4-FFF2-40B4-BE49-F238E27FC236}">
                      <a16:creationId xmlns:a16="http://schemas.microsoft.com/office/drawing/2014/main" id="{9109F5CE-C926-1F75-0AB9-02F0712BDBF3}"/>
                    </a:ext>
                  </a:extLst>
                </p:cNvPr>
                <p:cNvPicPr/>
                <p:nvPr/>
              </p:nvPicPr>
              <p:blipFill>
                <a:blip r:embed="rId135"/>
                <a:stretch>
                  <a:fillRect/>
                </a:stretch>
              </p:blipFill>
              <p:spPr>
                <a:xfrm>
                  <a:off x="304222" y="1549693"/>
                  <a:ext cx="2516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3" name="Ink 102">
                  <a:extLst>
                    <a:ext uri="{FF2B5EF4-FFF2-40B4-BE49-F238E27FC236}">
                      <a16:creationId xmlns:a16="http://schemas.microsoft.com/office/drawing/2014/main" id="{E8970089-F60A-E048-E467-B3097C383467}"/>
                    </a:ext>
                  </a:extLst>
                </p14:cNvPr>
                <p14:cNvContentPartPr/>
                <p14:nvPr/>
              </p14:nvContentPartPr>
              <p14:xfrm>
                <a:off x="803182" y="1450333"/>
                <a:ext cx="371520" cy="223920"/>
              </p14:xfrm>
            </p:contentPart>
          </mc:Choice>
          <mc:Fallback xmlns="">
            <p:pic>
              <p:nvPicPr>
                <p:cNvPr id="103" name="Ink 102">
                  <a:extLst>
                    <a:ext uri="{FF2B5EF4-FFF2-40B4-BE49-F238E27FC236}">
                      <a16:creationId xmlns:a16="http://schemas.microsoft.com/office/drawing/2014/main" id="{E8970089-F60A-E048-E467-B3097C383467}"/>
                    </a:ext>
                  </a:extLst>
                </p:cNvPr>
                <p:cNvPicPr/>
                <p:nvPr/>
              </p:nvPicPr>
              <p:blipFill>
                <a:blip r:embed="rId137"/>
                <a:stretch>
                  <a:fillRect/>
                </a:stretch>
              </p:blipFill>
              <p:spPr>
                <a:xfrm>
                  <a:off x="797062" y="1444213"/>
                  <a:ext cx="3837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4" name="Ink 103">
                  <a:extLst>
                    <a:ext uri="{FF2B5EF4-FFF2-40B4-BE49-F238E27FC236}">
                      <a16:creationId xmlns:a16="http://schemas.microsoft.com/office/drawing/2014/main" id="{C07E9869-79CB-4094-2FFF-B95940314498}"/>
                    </a:ext>
                  </a:extLst>
                </p14:cNvPr>
                <p14:cNvContentPartPr/>
                <p14:nvPr/>
              </p14:nvContentPartPr>
              <p14:xfrm>
                <a:off x="1340302" y="1420093"/>
                <a:ext cx="500760" cy="247320"/>
              </p14:xfrm>
            </p:contentPart>
          </mc:Choice>
          <mc:Fallback xmlns="">
            <p:pic>
              <p:nvPicPr>
                <p:cNvPr id="104" name="Ink 103">
                  <a:extLst>
                    <a:ext uri="{FF2B5EF4-FFF2-40B4-BE49-F238E27FC236}">
                      <a16:creationId xmlns:a16="http://schemas.microsoft.com/office/drawing/2014/main" id="{C07E9869-79CB-4094-2FFF-B95940314498}"/>
                    </a:ext>
                  </a:extLst>
                </p:cNvPr>
                <p:cNvPicPr/>
                <p:nvPr/>
              </p:nvPicPr>
              <p:blipFill>
                <a:blip r:embed="rId139"/>
                <a:stretch>
                  <a:fillRect/>
                </a:stretch>
              </p:blipFill>
              <p:spPr>
                <a:xfrm>
                  <a:off x="1334182" y="1413973"/>
                  <a:ext cx="51300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5" name="Ink 104">
                  <a:extLst>
                    <a:ext uri="{FF2B5EF4-FFF2-40B4-BE49-F238E27FC236}">
                      <a16:creationId xmlns:a16="http://schemas.microsoft.com/office/drawing/2014/main" id="{6F6FEC86-D801-7E06-376D-8E857A2F9494}"/>
                    </a:ext>
                  </a:extLst>
                </p14:cNvPr>
                <p14:cNvContentPartPr/>
                <p14:nvPr/>
              </p14:nvContentPartPr>
              <p14:xfrm>
                <a:off x="1830982" y="1524853"/>
                <a:ext cx="276120" cy="137520"/>
              </p14:xfrm>
            </p:contentPart>
          </mc:Choice>
          <mc:Fallback xmlns="">
            <p:pic>
              <p:nvPicPr>
                <p:cNvPr id="105" name="Ink 104">
                  <a:extLst>
                    <a:ext uri="{FF2B5EF4-FFF2-40B4-BE49-F238E27FC236}">
                      <a16:creationId xmlns:a16="http://schemas.microsoft.com/office/drawing/2014/main" id="{6F6FEC86-D801-7E06-376D-8E857A2F9494}"/>
                    </a:ext>
                  </a:extLst>
                </p:cNvPr>
                <p:cNvPicPr/>
                <p:nvPr/>
              </p:nvPicPr>
              <p:blipFill>
                <a:blip r:embed="rId141"/>
                <a:stretch>
                  <a:fillRect/>
                </a:stretch>
              </p:blipFill>
              <p:spPr>
                <a:xfrm>
                  <a:off x="1824862" y="1518733"/>
                  <a:ext cx="2883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Ink 105">
                  <a:extLst>
                    <a:ext uri="{FF2B5EF4-FFF2-40B4-BE49-F238E27FC236}">
                      <a16:creationId xmlns:a16="http://schemas.microsoft.com/office/drawing/2014/main" id="{5A7A850C-FE1C-3E22-CFFA-8304A26DDDFE}"/>
                    </a:ext>
                  </a:extLst>
                </p14:cNvPr>
                <p14:cNvContentPartPr/>
                <p14:nvPr/>
              </p14:nvContentPartPr>
              <p14:xfrm>
                <a:off x="2070022" y="1510453"/>
                <a:ext cx="263880" cy="149760"/>
              </p14:xfrm>
            </p:contentPart>
          </mc:Choice>
          <mc:Fallback xmlns="">
            <p:pic>
              <p:nvPicPr>
                <p:cNvPr id="106" name="Ink 105">
                  <a:extLst>
                    <a:ext uri="{FF2B5EF4-FFF2-40B4-BE49-F238E27FC236}">
                      <a16:creationId xmlns:a16="http://schemas.microsoft.com/office/drawing/2014/main" id="{5A7A850C-FE1C-3E22-CFFA-8304A26DDDFE}"/>
                    </a:ext>
                  </a:extLst>
                </p:cNvPr>
                <p:cNvPicPr/>
                <p:nvPr/>
              </p:nvPicPr>
              <p:blipFill>
                <a:blip r:embed="rId143"/>
                <a:stretch>
                  <a:fillRect/>
                </a:stretch>
              </p:blipFill>
              <p:spPr>
                <a:xfrm>
                  <a:off x="2063902" y="1504333"/>
                  <a:ext cx="2761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8" name="Ink 107">
                  <a:extLst>
                    <a:ext uri="{FF2B5EF4-FFF2-40B4-BE49-F238E27FC236}">
                      <a16:creationId xmlns:a16="http://schemas.microsoft.com/office/drawing/2014/main" id="{CC681E5F-1E81-67E0-8C5C-130BAF7C2BFC}"/>
                    </a:ext>
                  </a:extLst>
                </p14:cNvPr>
                <p14:cNvContentPartPr/>
                <p14:nvPr/>
              </p14:nvContentPartPr>
              <p14:xfrm>
                <a:off x="2704342" y="1383733"/>
                <a:ext cx="934920" cy="270000"/>
              </p14:xfrm>
            </p:contentPart>
          </mc:Choice>
          <mc:Fallback xmlns="">
            <p:pic>
              <p:nvPicPr>
                <p:cNvPr id="108" name="Ink 107">
                  <a:extLst>
                    <a:ext uri="{FF2B5EF4-FFF2-40B4-BE49-F238E27FC236}">
                      <a16:creationId xmlns:a16="http://schemas.microsoft.com/office/drawing/2014/main" id="{CC681E5F-1E81-67E0-8C5C-130BAF7C2BFC}"/>
                    </a:ext>
                  </a:extLst>
                </p:cNvPr>
                <p:cNvPicPr/>
                <p:nvPr/>
              </p:nvPicPr>
              <p:blipFill>
                <a:blip r:embed="rId145"/>
                <a:stretch>
                  <a:fillRect/>
                </a:stretch>
              </p:blipFill>
              <p:spPr>
                <a:xfrm>
                  <a:off x="2698222" y="1377613"/>
                  <a:ext cx="9471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D7078D90-95A7-F582-D018-207679F5ADF7}"/>
                    </a:ext>
                  </a:extLst>
                </p14:cNvPr>
                <p14:cNvContentPartPr/>
                <p14:nvPr/>
              </p14:nvContentPartPr>
              <p14:xfrm>
                <a:off x="4026622" y="1012933"/>
                <a:ext cx="179280" cy="272520"/>
              </p14:xfrm>
            </p:contentPart>
          </mc:Choice>
          <mc:Fallback xmlns="">
            <p:pic>
              <p:nvPicPr>
                <p:cNvPr id="85" name="Ink 84">
                  <a:extLst>
                    <a:ext uri="{FF2B5EF4-FFF2-40B4-BE49-F238E27FC236}">
                      <a16:creationId xmlns:a16="http://schemas.microsoft.com/office/drawing/2014/main" id="{D7078D90-95A7-F582-D018-207679F5ADF7}"/>
                    </a:ext>
                  </a:extLst>
                </p:cNvPr>
                <p:cNvPicPr/>
                <p:nvPr/>
              </p:nvPicPr>
              <p:blipFill>
                <a:blip r:embed="rId147"/>
                <a:stretch>
                  <a:fillRect/>
                </a:stretch>
              </p:blipFill>
              <p:spPr>
                <a:xfrm>
                  <a:off x="4020502" y="1006813"/>
                  <a:ext cx="1915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ECD7C4C5-0EBB-7E3B-5314-D7F8F6DD31AE}"/>
                    </a:ext>
                  </a:extLst>
                </p14:cNvPr>
                <p14:cNvContentPartPr/>
                <p14:nvPr/>
              </p14:nvContentPartPr>
              <p14:xfrm>
                <a:off x="3983062" y="1159093"/>
                <a:ext cx="298080" cy="4320"/>
              </p14:xfrm>
            </p:contentPart>
          </mc:Choice>
          <mc:Fallback xmlns="">
            <p:pic>
              <p:nvPicPr>
                <p:cNvPr id="86" name="Ink 85">
                  <a:extLst>
                    <a:ext uri="{FF2B5EF4-FFF2-40B4-BE49-F238E27FC236}">
                      <a16:creationId xmlns:a16="http://schemas.microsoft.com/office/drawing/2014/main" id="{ECD7C4C5-0EBB-7E3B-5314-D7F8F6DD31AE}"/>
                    </a:ext>
                  </a:extLst>
                </p:cNvPr>
                <p:cNvPicPr/>
                <p:nvPr/>
              </p:nvPicPr>
              <p:blipFill>
                <a:blip r:embed="rId149"/>
                <a:stretch>
                  <a:fillRect/>
                </a:stretch>
              </p:blipFill>
              <p:spPr>
                <a:xfrm>
                  <a:off x="3976942" y="1152973"/>
                  <a:ext cx="31032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099086A0-E6F2-E74B-5C89-1659C09B7878}"/>
                    </a:ext>
                  </a:extLst>
                </p14:cNvPr>
                <p14:cNvContentPartPr/>
                <p14:nvPr/>
              </p14:nvContentPartPr>
              <p14:xfrm>
                <a:off x="4266382" y="1145053"/>
                <a:ext cx="215280" cy="101160"/>
              </p14:xfrm>
            </p:contentPart>
          </mc:Choice>
          <mc:Fallback xmlns="">
            <p:pic>
              <p:nvPicPr>
                <p:cNvPr id="87" name="Ink 86">
                  <a:extLst>
                    <a:ext uri="{FF2B5EF4-FFF2-40B4-BE49-F238E27FC236}">
                      <a16:creationId xmlns:a16="http://schemas.microsoft.com/office/drawing/2014/main" id="{099086A0-E6F2-E74B-5C89-1659C09B7878}"/>
                    </a:ext>
                  </a:extLst>
                </p:cNvPr>
                <p:cNvPicPr/>
                <p:nvPr/>
              </p:nvPicPr>
              <p:blipFill>
                <a:blip r:embed="rId151"/>
                <a:stretch>
                  <a:fillRect/>
                </a:stretch>
              </p:blipFill>
              <p:spPr>
                <a:xfrm>
                  <a:off x="4260262" y="1138933"/>
                  <a:ext cx="227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A6A256B2-FE3E-171C-8620-FC0795B77348}"/>
                    </a:ext>
                  </a:extLst>
                </p14:cNvPr>
                <p14:cNvContentPartPr/>
                <p14:nvPr/>
              </p14:nvContentPartPr>
              <p14:xfrm>
                <a:off x="4829782" y="1052893"/>
                <a:ext cx="220320" cy="208440"/>
              </p14:xfrm>
            </p:contentPart>
          </mc:Choice>
          <mc:Fallback xmlns="">
            <p:pic>
              <p:nvPicPr>
                <p:cNvPr id="88" name="Ink 87">
                  <a:extLst>
                    <a:ext uri="{FF2B5EF4-FFF2-40B4-BE49-F238E27FC236}">
                      <a16:creationId xmlns:a16="http://schemas.microsoft.com/office/drawing/2014/main" id="{A6A256B2-FE3E-171C-8620-FC0795B77348}"/>
                    </a:ext>
                  </a:extLst>
                </p:cNvPr>
                <p:cNvPicPr/>
                <p:nvPr/>
              </p:nvPicPr>
              <p:blipFill>
                <a:blip r:embed="rId153"/>
                <a:stretch>
                  <a:fillRect/>
                </a:stretch>
              </p:blipFill>
              <p:spPr>
                <a:xfrm>
                  <a:off x="4823662" y="1046773"/>
                  <a:ext cx="23256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Ink 88">
                  <a:extLst>
                    <a:ext uri="{FF2B5EF4-FFF2-40B4-BE49-F238E27FC236}">
                      <a16:creationId xmlns:a16="http://schemas.microsoft.com/office/drawing/2014/main" id="{80332265-54DA-A413-1B8E-A8521A404A5A}"/>
                    </a:ext>
                  </a:extLst>
                </p14:cNvPr>
                <p14:cNvContentPartPr/>
                <p14:nvPr/>
              </p14:nvContentPartPr>
              <p14:xfrm>
                <a:off x="5158822" y="1040653"/>
                <a:ext cx="210960" cy="155160"/>
              </p14:xfrm>
            </p:contentPart>
          </mc:Choice>
          <mc:Fallback xmlns="">
            <p:pic>
              <p:nvPicPr>
                <p:cNvPr id="89" name="Ink 88">
                  <a:extLst>
                    <a:ext uri="{FF2B5EF4-FFF2-40B4-BE49-F238E27FC236}">
                      <a16:creationId xmlns:a16="http://schemas.microsoft.com/office/drawing/2014/main" id="{80332265-54DA-A413-1B8E-A8521A404A5A}"/>
                    </a:ext>
                  </a:extLst>
                </p:cNvPr>
                <p:cNvPicPr/>
                <p:nvPr/>
              </p:nvPicPr>
              <p:blipFill>
                <a:blip r:embed="rId155"/>
                <a:stretch>
                  <a:fillRect/>
                </a:stretch>
              </p:blipFill>
              <p:spPr>
                <a:xfrm>
                  <a:off x="5152702" y="1034533"/>
                  <a:ext cx="2232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3" name="Ink 92">
                  <a:extLst>
                    <a:ext uri="{FF2B5EF4-FFF2-40B4-BE49-F238E27FC236}">
                      <a16:creationId xmlns:a16="http://schemas.microsoft.com/office/drawing/2014/main" id="{B68F0C74-F4C3-C36A-4017-D333AECD250B}"/>
                    </a:ext>
                  </a:extLst>
                </p14:cNvPr>
                <p14:cNvContentPartPr/>
                <p14:nvPr/>
              </p14:nvContentPartPr>
              <p14:xfrm>
                <a:off x="5051182" y="1024453"/>
                <a:ext cx="137880" cy="236520"/>
              </p14:xfrm>
            </p:contentPart>
          </mc:Choice>
          <mc:Fallback xmlns="">
            <p:pic>
              <p:nvPicPr>
                <p:cNvPr id="93" name="Ink 92">
                  <a:extLst>
                    <a:ext uri="{FF2B5EF4-FFF2-40B4-BE49-F238E27FC236}">
                      <a16:creationId xmlns:a16="http://schemas.microsoft.com/office/drawing/2014/main" id="{B68F0C74-F4C3-C36A-4017-D333AECD250B}"/>
                    </a:ext>
                  </a:extLst>
                </p:cNvPr>
                <p:cNvPicPr/>
                <p:nvPr/>
              </p:nvPicPr>
              <p:blipFill>
                <a:blip r:embed="rId157"/>
                <a:stretch>
                  <a:fillRect/>
                </a:stretch>
              </p:blipFill>
              <p:spPr>
                <a:xfrm>
                  <a:off x="5045062" y="1018333"/>
                  <a:ext cx="1501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4" name="Ink 93">
                  <a:extLst>
                    <a:ext uri="{FF2B5EF4-FFF2-40B4-BE49-F238E27FC236}">
                      <a16:creationId xmlns:a16="http://schemas.microsoft.com/office/drawing/2014/main" id="{D9EE1F4D-D377-56AF-F79A-98EAFE411979}"/>
                    </a:ext>
                  </a:extLst>
                </p14:cNvPr>
                <p14:cNvContentPartPr/>
                <p14:nvPr/>
              </p14:nvContentPartPr>
              <p14:xfrm>
                <a:off x="5083942" y="1128493"/>
                <a:ext cx="181080" cy="15840"/>
              </p14:xfrm>
            </p:contentPart>
          </mc:Choice>
          <mc:Fallback xmlns="">
            <p:pic>
              <p:nvPicPr>
                <p:cNvPr id="94" name="Ink 93">
                  <a:extLst>
                    <a:ext uri="{FF2B5EF4-FFF2-40B4-BE49-F238E27FC236}">
                      <a16:creationId xmlns:a16="http://schemas.microsoft.com/office/drawing/2014/main" id="{D9EE1F4D-D377-56AF-F79A-98EAFE411979}"/>
                    </a:ext>
                  </a:extLst>
                </p:cNvPr>
                <p:cNvPicPr/>
                <p:nvPr/>
              </p:nvPicPr>
              <p:blipFill>
                <a:blip r:embed="rId159"/>
                <a:stretch>
                  <a:fillRect/>
                </a:stretch>
              </p:blipFill>
              <p:spPr>
                <a:xfrm>
                  <a:off x="5077822" y="1122373"/>
                  <a:ext cx="193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95" name="Ink 94">
                  <a:extLst>
                    <a:ext uri="{FF2B5EF4-FFF2-40B4-BE49-F238E27FC236}">
                      <a16:creationId xmlns:a16="http://schemas.microsoft.com/office/drawing/2014/main" id="{E7685254-16CE-A10B-C1E3-07413C3E3D96}"/>
                    </a:ext>
                  </a:extLst>
                </p14:cNvPr>
                <p14:cNvContentPartPr/>
                <p14:nvPr/>
              </p14:nvContentPartPr>
              <p14:xfrm>
                <a:off x="5230102" y="1046773"/>
                <a:ext cx="156600" cy="126720"/>
              </p14:xfrm>
            </p:contentPart>
          </mc:Choice>
          <mc:Fallback xmlns="">
            <p:pic>
              <p:nvPicPr>
                <p:cNvPr id="95" name="Ink 94">
                  <a:extLst>
                    <a:ext uri="{FF2B5EF4-FFF2-40B4-BE49-F238E27FC236}">
                      <a16:creationId xmlns:a16="http://schemas.microsoft.com/office/drawing/2014/main" id="{E7685254-16CE-A10B-C1E3-07413C3E3D96}"/>
                    </a:ext>
                  </a:extLst>
                </p:cNvPr>
                <p:cNvPicPr/>
                <p:nvPr/>
              </p:nvPicPr>
              <p:blipFill>
                <a:blip r:embed="rId161"/>
                <a:stretch>
                  <a:fillRect/>
                </a:stretch>
              </p:blipFill>
              <p:spPr>
                <a:xfrm>
                  <a:off x="5223982" y="1040653"/>
                  <a:ext cx="1688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6" name="Ink 95">
                  <a:extLst>
                    <a:ext uri="{FF2B5EF4-FFF2-40B4-BE49-F238E27FC236}">
                      <a16:creationId xmlns:a16="http://schemas.microsoft.com/office/drawing/2014/main" id="{AF3307EC-4E4F-1962-2E87-1B4A0808B70B}"/>
                    </a:ext>
                  </a:extLst>
                </p14:cNvPr>
                <p14:cNvContentPartPr/>
                <p14:nvPr/>
              </p14:nvContentPartPr>
              <p14:xfrm>
                <a:off x="5445022" y="1068013"/>
                <a:ext cx="249120" cy="136440"/>
              </p14:xfrm>
            </p:contentPart>
          </mc:Choice>
          <mc:Fallback xmlns="">
            <p:pic>
              <p:nvPicPr>
                <p:cNvPr id="96" name="Ink 95">
                  <a:extLst>
                    <a:ext uri="{FF2B5EF4-FFF2-40B4-BE49-F238E27FC236}">
                      <a16:creationId xmlns:a16="http://schemas.microsoft.com/office/drawing/2014/main" id="{AF3307EC-4E4F-1962-2E87-1B4A0808B70B}"/>
                    </a:ext>
                  </a:extLst>
                </p:cNvPr>
                <p:cNvPicPr/>
                <p:nvPr/>
              </p:nvPicPr>
              <p:blipFill>
                <a:blip r:embed="rId163"/>
                <a:stretch>
                  <a:fillRect/>
                </a:stretch>
              </p:blipFill>
              <p:spPr>
                <a:xfrm>
                  <a:off x="5438902" y="1061893"/>
                  <a:ext cx="2613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7" name="Ink 96">
                  <a:extLst>
                    <a:ext uri="{FF2B5EF4-FFF2-40B4-BE49-F238E27FC236}">
                      <a16:creationId xmlns:a16="http://schemas.microsoft.com/office/drawing/2014/main" id="{D92067CE-E4B6-CE56-DC3A-332454CDBF04}"/>
                    </a:ext>
                  </a:extLst>
                </p14:cNvPr>
                <p14:cNvContentPartPr/>
                <p14:nvPr/>
              </p14:nvContentPartPr>
              <p14:xfrm>
                <a:off x="5706022" y="1070173"/>
                <a:ext cx="336960" cy="158760"/>
              </p14:xfrm>
            </p:contentPart>
          </mc:Choice>
          <mc:Fallback xmlns="">
            <p:pic>
              <p:nvPicPr>
                <p:cNvPr id="97" name="Ink 96">
                  <a:extLst>
                    <a:ext uri="{FF2B5EF4-FFF2-40B4-BE49-F238E27FC236}">
                      <a16:creationId xmlns:a16="http://schemas.microsoft.com/office/drawing/2014/main" id="{D92067CE-E4B6-CE56-DC3A-332454CDBF04}"/>
                    </a:ext>
                  </a:extLst>
                </p:cNvPr>
                <p:cNvPicPr/>
                <p:nvPr/>
              </p:nvPicPr>
              <p:blipFill>
                <a:blip r:embed="rId165"/>
                <a:stretch>
                  <a:fillRect/>
                </a:stretch>
              </p:blipFill>
              <p:spPr>
                <a:xfrm>
                  <a:off x="5699902" y="1064053"/>
                  <a:ext cx="3492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154D6C79-5C15-93F4-A7EE-2A5AA261C047}"/>
                    </a:ext>
                  </a:extLst>
                </p14:cNvPr>
                <p14:cNvContentPartPr/>
                <p14:nvPr/>
              </p14:nvContentPartPr>
              <p14:xfrm>
                <a:off x="6118582" y="919333"/>
                <a:ext cx="241920" cy="167400"/>
              </p14:xfrm>
            </p:contentPart>
          </mc:Choice>
          <mc:Fallback xmlns="">
            <p:pic>
              <p:nvPicPr>
                <p:cNvPr id="99" name="Ink 98">
                  <a:extLst>
                    <a:ext uri="{FF2B5EF4-FFF2-40B4-BE49-F238E27FC236}">
                      <a16:creationId xmlns:a16="http://schemas.microsoft.com/office/drawing/2014/main" id="{154D6C79-5C15-93F4-A7EE-2A5AA261C047}"/>
                    </a:ext>
                  </a:extLst>
                </p:cNvPr>
                <p:cNvPicPr/>
                <p:nvPr/>
              </p:nvPicPr>
              <p:blipFill>
                <a:blip r:embed="rId167"/>
                <a:stretch>
                  <a:fillRect/>
                </a:stretch>
              </p:blipFill>
              <p:spPr>
                <a:xfrm>
                  <a:off x="6112462" y="913213"/>
                  <a:ext cx="2541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A65BF90E-733A-0188-0DA0-71C523720B79}"/>
                    </a:ext>
                  </a:extLst>
                </p14:cNvPr>
                <p14:cNvContentPartPr/>
                <p14:nvPr/>
              </p14:nvContentPartPr>
              <p14:xfrm>
                <a:off x="6276982" y="1177093"/>
                <a:ext cx="2880" cy="14400"/>
              </p14:xfrm>
            </p:contentPart>
          </mc:Choice>
          <mc:Fallback xmlns="">
            <p:pic>
              <p:nvPicPr>
                <p:cNvPr id="100" name="Ink 99">
                  <a:extLst>
                    <a:ext uri="{FF2B5EF4-FFF2-40B4-BE49-F238E27FC236}">
                      <a16:creationId xmlns:a16="http://schemas.microsoft.com/office/drawing/2014/main" id="{A65BF90E-733A-0188-0DA0-71C523720B79}"/>
                    </a:ext>
                  </a:extLst>
                </p:cNvPr>
                <p:cNvPicPr/>
                <p:nvPr/>
              </p:nvPicPr>
              <p:blipFill>
                <a:blip r:embed="rId169"/>
                <a:stretch>
                  <a:fillRect/>
                </a:stretch>
              </p:blipFill>
              <p:spPr>
                <a:xfrm>
                  <a:off x="6270862" y="1170973"/>
                  <a:ext cx="151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9" name="Ink 108">
                  <a:extLst>
                    <a:ext uri="{FF2B5EF4-FFF2-40B4-BE49-F238E27FC236}">
                      <a16:creationId xmlns:a16="http://schemas.microsoft.com/office/drawing/2014/main" id="{F43C96DE-6646-1CF0-9081-E288498CCD45}"/>
                    </a:ext>
                  </a:extLst>
                </p14:cNvPr>
                <p14:cNvContentPartPr/>
                <p14:nvPr/>
              </p14:nvContentPartPr>
              <p14:xfrm>
                <a:off x="4008262" y="1387693"/>
                <a:ext cx="253440" cy="232920"/>
              </p14:xfrm>
            </p:contentPart>
          </mc:Choice>
          <mc:Fallback xmlns="">
            <p:pic>
              <p:nvPicPr>
                <p:cNvPr id="109" name="Ink 108">
                  <a:extLst>
                    <a:ext uri="{FF2B5EF4-FFF2-40B4-BE49-F238E27FC236}">
                      <a16:creationId xmlns:a16="http://schemas.microsoft.com/office/drawing/2014/main" id="{F43C96DE-6646-1CF0-9081-E288498CCD45}"/>
                    </a:ext>
                  </a:extLst>
                </p:cNvPr>
                <p:cNvPicPr/>
                <p:nvPr/>
              </p:nvPicPr>
              <p:blipFill>
                <a:blip r:embed="rId171"/>
                <a:stretch>
                  <a:fillRect/>
                </a:stretch>
              </p:blipFill>
              <p:spPr>
                <a:xfrm>
                  <a:off x="4002142" y="1381573"/>
                  <a:ext cx="2656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0" name="Ink 109">
                  <a:extLst>
                    <a:ext uri="{FF2B5EF4-FFF2-40B4-BE49-F238E27FC236}">
                      <a16:creationId xmlns:a16="http://schemas.microsoft.com/office/drawing/2014/main" id="{2F094188-71DD-A24B-9E39-4731AD25B5F4}"/>
                    </a:ext>
                  </a:extLst>
                </p14:cNvPr>
                <p14:cNvContentPartPr/>
                <p14:nvPr/>
              </p14:nvContentPartPr>
              <p14:xfrm>
                <a:off x="4234702" y="1490293"/>
                <a:ext cx="149040" cy="127440"/>
              </p14:xfrm>
            </p:contentPart>
          </mc:Choice>
          <mc:Fallback xmlns="">
            <p:pic>
              <p:nvPicPr>
                <p:cNvPr id="110" name="Ink 109">
                  <a:extLst>
                    <a:ext uri="{FF2B5EF4-FFF2-40B4-BE49-F238E27FC236}">
                      <a16:creationId xmlns:a16="http://schemas.microsoft.com/office/drawing/2014/main" id="{2F094188-71DD-A24B-9E39-4731AD25B5F4}"/>
                    </a:ext>
                  </a:extLst>
                </p:cNvPr>
                <p:cNvPicPr/>
                <p:nvPr/>
              </p:nvPicPr>
              <p:blipFill>
                <a:blip r:embed="rId173"/>
                <a:stretch>
                  <a:fillRect/>
                </a:stretch>
              </p:blipFill>
              <p:spPr>
                <a:xfrm>
                  <a:off x="4228582" y="1484173"/>
                  <a:ext cx="161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1" name="Ink 110">
                  <a:extLst>
                    <a:ext uri="{FF2B5EF4-FFF2-40B4-BE49-F238E27FC236}">
                      <a16:creationId xmlns:a16="http://schemas.microsoft.com/office/drawing/2014/main" id="{774B7DDC-5948-230F-0AC8-9E2C684C6BD3}"/>
                    </a:ext>
                  </a:extLst>
                </p14:cNvPr>
                <p14:cNvContentPartPr/>
                <p14:nvPr/>
              </p14:nvContentPartPr>
              <p14:xfrm>
                <a:off x="4332262" y="1578853"/>
                <a:ext cx="360" cy="360"/>
              </p14:xfrm>
            </p:contentPart>
          </mc:Choice>
          <mc:Fallback xmlns="">
            <p:pic>
              <p:nvPicPr>
                <p:cNvPr id="111" name="Ink 110">
                  <a:extLst>
                    <a:ext uri="{FF2B5EF4-FFF2-40B4-BE49-F238E27FC236}">
                      <a16:creationId xmlns:a16="http://schemas.microsoft.com/office/drawing/2014/main" id="{774B7DDC-5948-230F-0AC8-9E2C684C6BD3}"/>
                    </a:ext>
                  </a:extLst>
                </p:cNvPr>
                <p:cNvPicPr/>
                <p:nvPr/>
              </p:nvPicPr>
              <p:blipFill>
                <a:blip r:embed="rId175"/>
                <a:stretch>
                  <a:fillRect/>
                </a:stretch>
              </p:blipFill>
              <p:spPr>
                <a:xfrm>
                  <a:off x="4326142" y="1572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2" name="Ink 111">
                  <a:extLst>
                    <a:ext uri="{FF2B5EF4-FFF2-40B4-BE49-F238E27FC236}">
                      <a16:creationId xmlns:a16="http://schemas.microsoft.com/office/drawing/2014/main" id="{93AC1285-CC8D-3705-DC30-B1C45CDDA1A7}"/>
                    </a:ext>
                  </a:extLst>
                </p14:cNvPr>
                <p14:cNvContentPartPr/>
                <p14:nvPr/>
              </p14:nvContentPartPr>
              <p14:xfrm>
                <a:off x="4332262" y="1464373"/>
                <a:ext cx="405360" cy="148320"/>
              </p14:xfrm>
            </p:contentPart>
          </mc:Choice>
          <mc:Fallback xmlns="">
            <p:pic>
              <p:nvPicPr>
                <p:cNvPr id="112" name="Ink 111">
                  <a:extLst>
                    <a:ext uri="{FF2B5EF4-FFF2-40B4-BE49-F238E27FC236}">
                      <a16:creationId xmlns:a16="http://schemas.microsoft.com/office/drawing/2014/main" id="{93AC1285-CC8D-3705-DC30-B1C45CDDA1A7}"/>
                    </a:ext>
                  </a:extLst>
                </p:cNvPr>
                <p:cNvPicPr/>
                <p:nvPr/>
              </p:nvPicPr>
              <p:blipFill>
                <a:blip r:embed="rId177"/>
                <a:stretch>
                  <a:fillRect/>
                </a:stretch>
              </p:blipFill>
              <p:spPr>
                <a:xfrm>
                  <a:off x="4326142" y="1458253"/>
                  <a:ext cx="417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5" name="Ink 114">
                  <a:extLst>
                    <a:ext uri="{FF2B5EF4-FFF2-40B4-BE49-F238E27FC236}">
                      <a16:creationId xmlns:a16="http://schemas.microsoft.com/office/drawing/2014/main" id="{3DF171BB-21D9-30DA-8E54-B72C17A8B401}"/>
                    </a:ext>
                  </a:extLst>
                </p14:cNvPr>
                <p14:cNvContentPartPr/>
                <p14:nvPr/>
              </p14:nvContentPartPr>
              <p14:xfrm>
                <a:off x="5203462" y="1366093"/>
                <a:ext cx="117360" cy="268200"/>
              </p14:xfrm>
            </p:contentPart>
          </mc:Choice>
          <mc:Fallback xmlns="">
            <p:pic>
              <p:nvPicPr>
                <p:cNvPr id="115" name="Ink 114">
                  <a:extLst>
                    <a:ext uri="{FF2B5EF4-FFF2-40B4-BE49-F238E27FC236}">
                      <a16:creationId xmlns:a16="http://schemas.microsoft.com/office/drawing/2014/main" id="{3DF171BB-21D9-30DA-8E54-B72C17A8B401}"/>
                    </a:ext>
                  </a:extLst>
                </p:cNvPr>
                <p:cNvPicPr/>
                <p:nvPr/>
              </p:nvPicPr>
              <p:blipFill>
                <a:blip r:embed="rId179"/>
                <a:stretch>
                  <a:fillRect/>
                </a:stretch>
              </p:blipFill>
              <p:spPr>
                <a:xfrm>
                  <a:off x="5197342" y="1359973"/>
                  <a:ext cx="1296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6" name="Ink 115">
                  <a:extLst>
                    <a:ext uri="{FF2B5EF4-FFF2-40B4-BE49-F238E27FC236}">
                      <a16:creationId xmlns:a16="http://schemas.microsoft.com/office/drawing/2014/main" id="{B5AFD62E-81C8-A48B-3C5F-07B3461CB3CC}"/>
                    </a:ext>
                  </a:extLst>
                </p14:cNvPr>
                <p14:cNvContentPartPr/>
                <p14:nvPr/>
              </p14:nvContentPartPr>
              <p14:xfrm>
                <a:off x="5183662" y="1480213"/>
                <a:ext cx="310320" cy="41400"/>
              </p14:xfrm>
            </p:contentPart>
          </mc:Choice>
          <mc:Fallback xmlns="">
            <p:pic>
              <p:nvPicPr>
                <p:cNvPr id="116" name="Ink 115">
                  <a:extLst>
                    <a:ext uri="{FF2B5EF4-FFF2-40B4-BE49-F238E27FC236}">
                      <a16:creationId xmlns:a16="http://schemas.microsoft.com/office/drawing/2014/main" id="{B5AFD62E-81C8-A48B-3C5F-07B3461CB3CC}"/>
                    </a:ext>
                  </a:extLst>
                </p:cNvPr>
                <p:cNvPicPr/>
                <p:nvPr/>
              </p:nvPicPr>
              <p:blipFill>
                <a:blip r:embed="rId181"/>
                <a:stretch>
                  <a:fillRect/>
                </a:stretch>
              </p:blipFill>
              <p:spPr>
                <a:xfrm>
                  <a:off x="5177542" y="1474093"/>
                  <a:ext cx="3225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7" name="Ink 116">
                  <a:extLst>
                    <a:ext uri="{FF2B5EF4-FFF2-40B4-BE49-F238E27FC236}">
                      <a16:creationId xmlns:a16="http://schemas.microsoft.com/office/drawing/2014/main" id="{6BBFBD3C-9986-7F39-0B70-D19837DCEAB3}"/>
                    </a:ext>
                  </a:extLst>
                </p14:cNvPr>
                <p14:cNvContentPartPr/>
                <p14:nvPr/>
              </p14:nvContentPartPr>
              <p14:xfrm>
                <a:off x="5445022" y="1451413"/>
                <a:ext cx="163800" cy="133560"/>
              </p14:xfrm>
            </p:contentPart>
          </mc:Choice>
          <mc:Fallback xmlns="">
            <p:pic>
              <p:nvPicPr>
                <p:cNvPr id="117" name="Ink 116">
                  <a:extLst>
                    <a:ext uri="{FF2B5EF4-FFF2-40B4-BE49-F238E27FC236}">
                      <a16:creationId xmlns:a16="http://schemas.microsoft.com/office/drawing/2014/main" id="{6BBFBD3C-9986-7F39-0B70-D19837DCEAB3}"/>
                    </a:ext>
                  </a:extLst>
                </p:cNvPr>
                <p:cNvPicPr/>
                <p:nvPr/>
              </p:nvPicPr>
              <p:blipFill>
                <a:blip r:embed="rId183"/>
                <a:stretch>
                  <a:fillRect/>
                </a:stretch>
              </p:blipFill>
              <p:spPr>
                <a:xfrm>
                  <a:off x="5438542" y="1445293"/>
                  <a:ext cx="1760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8" name="Ink 117">
                  <a:extLst>
                    <a:ext uri="{FF2B5EF4-FFF2-40B4-BE49-F238E27FC236}">
                      <a16:creationId xmlns:a16="http://schemas.microsoft.com/office/drawing/2014/main" id="{B48309D0-C4D3-0E75-9436-0AD5B56C98DA}"/>
                    </a:ext>
                  </a:extLst>
                </p14:cNvPr>
                <p14:cNvContentPartPr/>
                <p14:nvPr/>
              </p14:nvContentPartPr>
              <p14:xfrm>
                <a:off x="6029662" y="1361773"/>
                <a:ext cx="277560" cy="209880"/>
              </p14:xfrm>
            </p:contentPart>
          </mc:Choice>
          <mc:Fallback xmlns="">
            <p:pic>
              <p:nvPicPr>
                <p:cNvPr id="118" name="Ink 117">
                  <a:extLst>
                    <a:ext uri="{FF2B5EF4-FFF2-40B4-BE49-F238E27FC236}">
                      <a16:creationId xmlns:a16="http://schemas.microsoft.com/office/drawing/2014/main" id="{B48309D0-C4D3-0E75-9436-0AD5B56C98DA}"/>
                    </a:ext>
                  </a:extLst>
                </p:cNvPr>
                <p:cNvPicPr/>
                <p:nvPr/>
              </p:nvPicPr>
              <p:blipFill>
                <a:blip r:embed="rId185"/>
                <a:stretch>
                  <a:fillRect/>
                </a:stretch>
              </p:blipFill>
              <p:spPr>
                <a:xfrm>
                  <a:off x="6023542" y="1355653"/>
                  <a:ext cx="2898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9" name="Ink 118">
                  <a:extLst>
                    <a:ext uri="{FF2B5EF4-FFF2-40B4-BE49-F238E27FC236}">
                      <a16:creationId xmlns:a16="http://schemas.microsoft.com/office/drawing/2014/main" id="{E50CDB6B-5135-FFEF-89E6-39E3B9C0CA87}"/>
                    </a:ext>
                  </a:extLst>
                </p14:cNvPr>
                <p14:cNvContentPartPr/>
                <p14:nvPr/>
              </p14:nvContentPartPr>
              <p14:xfrm>
                <a:off x="6433222" y="1286533"/>
                <a:ext cx="81000" cy="213480"/>
              </p14:xfrm>
            </p:contentPart>
          </mc:Choice>
          <mc:Fallback xmlns="">
            <p:pic>
              <p:nvPicPr>
                <p:cNvPr id="119" name="Ink 118">
                  <a:extLst>
                    <a:ext uri="{FF2B5EF4-FFF2-40B4-BE49-F238E27FC236}">
                      <a16:creationId xmlns:a16="http://schemas.microsoft.com/office/drawing/2014/main" id="{E50CDB6B-5135-FFEF-89E6-39E3B9C0CA87}"/>
                    </a:ext>
                  </a:extLst>
                </p:cNvPr>
                <p:cNvPicPr/>
                <p:nvPr/>
              </p:nvPicPr>
              <p:blipFill>
                <a:blip r:embed="rId187"/>
                <a:stretch>
                  <a:fillRect/>
                </a:stretch>
              </p:blipFill>
              <p:spPr>
                <a:xfrm>
                  <a:off x="6427102" y="1280413"/>
                  <a:ext cx="932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0" name="Ink 119">
                  <a:extLst>
                    <a:ext uri="{FF2B5EF4-FFF2-40B4-BE49-F238E27FC236}">
                      <a16:creationId xmlns:a16="http://schemas.microsoft.com/office/drawing/2014/main" id="{EBC27FD2-ABCF-E5DE-6304-C9F295D8EBF7}"/>
                    </a:ext>
                  </a:extLst>
                </p14:cNvPr>
                <p14:cNvContentPartPr/>
                <p14:nvPr/>
              </p14:nvContentPartPr>
              <p14:xfrm>
                <a:off x="6391822" y="1386253"/>
                <a:ext cx="219960" cy="47880"/>
              </p14:xfrm>
            </p:contentPart>
          </mc:Choice>
          <mc:Fallback xmlns="">
            <p:pic>
              <p:nvPicPr>
                <p:cNvPr id="120" name="Ink 119">
                  <a:extLst>
                    <a:ext uri="{FF2B5EF4-FFF2-40B4-BE49-F238E27FC236}">
                      <a16:creationId xmlns:a16="http://schemas.microsoft.com/office/drawing/2014/main" id="{EBC27FD2-ABCF-E5DE-6304-C9F295D8EBF7}"/>
                    </a:ext>
                  </a:extLst>
                </p:cNvPr>
                <p:cNvPicPr/>
                <p:nvPr/>
              </p:nvPicPr>
              <p:blipFill>
                <a:blip r:embed="rId189"/>
                <a:stretch>
                  <a:fillRect/>
                </a:stretch>
              </p:blipFill>
              <p:spPr>
                <a:xfrm>
                  <a:off x="6385702" y="1380133"/>
                  <a:ext cx="232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1" name="Ink 120">
                  <a:extLst>
                    <a:ext uri="{FF2B5EF4-FFF2-40B4-BE49-F238E27FC236}">
                      <a16:creationId xmlns:a16="http://schemas.microsoft.com/office/drawing/2014/main" id="{4C6AB21E-24A9-A349-DD20-FDF62AC7B486}"/>
                    </a:ext>
                  </a:extLst>
                </p14:cNvPr>
                <p14:cNvContentPartPr/>
                <p14:nvPr/>
              </p14:nvContentPartPr>
              <p14:xfrm>
                <a:off x="6550222" y="1331173"/>
                <a:ext cx="169200" cy="173160"/>
              </p14:xfrm>
            </p:contentPart>
          </mc:Choice>
          <mc:Fallback xmlns="">
            <p:pic>
              <p:nvPicPr>
                <p:cNvPr id="121" name="Ink 120">
                  <a:extLst>
                    <a:ext uri="{FF2B5EF4-FFF2-40B4-BE49-F238E27FC236}">
                      <a16:creationId xmlns:a16="http://schemas.microsoft.com/office/drawing/2014/main" id="{4C6AB21E-24A9-A349-DD20-FDF62AC7B486}"/>
                    </a:ext>
                  </a:extLst>
                </p:cNvPr>
                <p:cNvPicPr/>
                <p:nvPr/>
              </p:nvPicPr>
              <p:blipFill>
                <a:blip r:embed="rId191"/>
                <a:stretch>
                  <a:fillRect/>
                </a:stretch>
              </p:blipFill>
              <p:spPr>
                <a:xfrm>
                  <a:off x="6544102" y="1325053"/>
                  <a:ext cx="181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2" name="Ink 121">
                  <a:extLst>
                    <a:ext uri="{FF2B5EF4-FFF2-40B4-BE49-F238E27FC236}">
                      <a16:creationId xmlns:a16="http://schemas.microsoft.com/office/drawing/2014/main" id="{C27CD90E-15F9-D37A-62AA-93F831282633}"/>
                    </a:ext>
                  </a:extLst>
                </p14:cNvPr>
                <p14:cNvContentPartPr/>
                <p14:nvPr/>
              </p14:nvContentPartPr>
              <p14:xfrm>
                <a:off x="6794302" y="1314613"/>
                <a:ext cx="168840" cy="160920"/>
              </p14:xfrm>
            </p:contentPart>
          </mc:Choice>
          <mc:Fallback xmlns="">
            <p:pic>
              <p:nvPicPr>
                <p:cNvPr id="122" name="Ink 121">
                  <a:extLst>
                    <a:ext uri="{FF2B5EF4-FFF2-40B4-BE49-F238E27FC236}">
                      <a16:creationId xmlns:a16="http://schemas.microsoft.com/office/drawing/2014/main" id="{C27CD90E-15F9-D37A-62AA-93F831282633}"/>
                    </a:ext>
                  </a:extLst>
                </p:cNvPr>
                <p:cNvPicPr/>
                <p:nvPr/>
              </p:nvPicPr>
              <p:blipFill>
                <a:blip r:embed="rId193"/>
                <a:stretch>
                  <a:fillRect/>
                </a:stretch>
              </p:blipFill>
              <p:spPr>
                <a:xfrm>
                  <a:off x="6788182" y="1308493"/>
                  <a:ext cx="1810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Ink 122">
                  <a:extLst>
                    <a:ext uri="{FF2B5EF4-FFF2-40B4-BE49-F238E27FC236}">
                      <a16:creationId xmlns:a16="http://schemas.microsoft.com/office/drawing/2014/main" id="{3C427343-14F9-4851-54FF-922FC0628884}"/>
                    </a:ext>
                  </a:extLst>
                </p14:cNvPr>
                <p14:cNvContentPartPr/>
                <p14:nvPr/>
              </p14:nvContentPartPr>
              <p14:xfrm>
                <a:off x="6913462" y="1342333"/>
                <a:ext cx="162000" cy="137880"/>
              </p14:xfrm>
            </p:contentPart>
          </mc:Choice>
          <mc:Fallback xmlns="">
            <p:pic>
              <p:nvPicPr>
                <p:cNvPr id="123" name="Ink 122">
                  <a:extLst>
                    <a:ext uri="{FF2B5EF4-FFF2-40B4-BE49-F238E27FC236}">
                      <a16:creationId xmlns:a16="http://schemas.microsoft.com/office/drawing/2014/main" id="{3C427343-14F9-4851-54FF-922FC0628884}"/>
                    </a:ext>
                  </a:extLst>
                </p:cNvPr>
                <p:cNvPicPr/>
                <p:nvPr/>
              </p:nvPicPr>
              <p:blipFill>
                <a:blip r:embed="rId195"/>
                <a:stretch>
                  <a:fillRect/>
                </a:stretch>
              </p:blipFill>
              <p:spPr>
                <a:xfrm>
                  <a:off x="6907342" y="1336213"/>
                  <a:ext cx="1742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5" name="Ink 124">
                  <a:extLst>
                    <a:ext uri="{FF2B5EF4-FFF2-40B4-BE49-F238E27FC236}">
                      <a16:creationId xmlns:a16="http://schemas.microsoft.com/office/drawing/2014/main" id="{8C938303-9E5B-D48A-E04A-B6EBB8DBCDDE}"/>
                    </a:ext>
                  </a:extLst>
                </p14:cNvPr>
                <p14:cNvContentPartPr/>
                <p14:nvPr/>
              </p14:nvContentPartPr>
              <p14:xfrm>
                <a:off x="7467862" y="1480213"/>
                <a:ext cx="360" cy="360"/>
              </p14:xfrm>
            </p:contentPart>
          </mc:Choice>
          <mc:Fallback xmlns="">
            <p:pic>
              <p:nvPicPr>
                <p:cNvPr id="125" name="Ink 124">
                  <a:extLst>
                    <a:ext uri="{FF2B5EF4-FFF2-40B4-BE49-F238E27FC236}">
                      <a16:creationId xmlns:a16="http://schemas.microsoft.com/office/drawing/2014/main" id="{8C938303-9E5B-D48A-E04A-B6EBB8DBCDDE}"/>
                    </a:ext>
                  </a:extLst>
                </p:cNvPr>
                <p:cNvPicPr/>
                <p:nvPr/>
              </p:nvPicPr>
              <p:blipFill>
                <a:blip r:embed="rId175"/>
                <a:stretch>
                  <a:fillRect/>
                </a:stretch>
              </p:blipFill>
              <p:spPr>
                <a:xfrm>
                  <a:off x="7461742" y="14740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6" name="Ink 125">
                  <a:extLst>
                    <a:ext uri="{FF2B5EF4-FFF2-40B4-BE49-F238E27FC236}">
                      <a16:creationId xmlns:a16="http://schemas.microsoft.com/office/drawing/2014/main" id="{CB1FCA07-E030-1D0A-FD9A-85592DF17E78}"/>
                    </a:ext>
                  </a:extLst>
                </p14:cNvPr>
                <p14:cNvContentPartPr/>
                <p14:nvPr/>
              </p14:nvContentPartPr>
              <p14:xfrm>
                <a:off x="7343662" y="1087453"/>
                <a:ext cx="410400" cy="383040"/>
              </p14:xfrm>
            </p:contentPart>
          </mc:Choice>
          <mc:Fallback xmlns="">
            <p:pic>
              <p:nvPicPr>
                <p:cNvPr id="126" name="Ink 125">
                  <a:extLst>
                    <a:ext uri="{FF2B5EF4-FFF2-40B4-BE49-F238E27FC236}">
                      <a16:creationId xmlns:a16="http://schemas.microsoft.com/office/drawing/2014/main" id="{CB1FCA07-E030-1D0A-FD9A-85592DF17E78}"/>
                    </a:ext>
                  </a:extLst>
                </p:cNvPr>
                <p:cNvPicPr/>
                <p:nvPr/>
              </p:nvPicPr>
              <p:blipFill>
                <a:blip r:embed="rId198"/>
                <a:stretch>
                  <a:fillRect/>
                </a:stretch>
              </p:blipFill>
              <p:spPr>
                <a:xfrm>
                  <a:off x="7337542" y="1081333"/>
                  <a:ext cx="4226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27" name="Ink 126">
                  <a:extLst>
                    <a:ext uri="{FF2B5EF4-FFF2-40B4-BE49-F238E27FC236}">
                      <a16:creationId xmlns:a16="http://schemas.microsoft.com/office/drawing/2014/main" id="{412C1C2B-C309-866F-5C10-6CC21C4E365D}"/>
                    </a:ext>
                  </a:extLst>
                </p14:cNvPr>
                <p14:cNvContentPartPr/>
                <p14:nvPr/>
              </p14:nvContentPartPr>
              <p14:xfrm>
                <a:off x="7697182" y="1259533"/>
                <a:ext cx="290880" cy="156960"/>
              </p14:xfrm>
            </p:contentPart>
          </mc:Choice>
          <mc:Fallback xmlns="">
            <p:pic>
              <p:nvPicPr>
                <p:cNvPr id="127" name="Ink 126">
                  <a:extLst>
                    <a:ext uri="{FF2B5EF4-FFF2-40B4-BE49-F238E27FC236}">
                      <a16:creationId xmlns:a16="http://schemas.microsoft.com/office/drawing/2014/main" id="{412C1C2B-C309-866F-5C10-6CC21C4E365D}"/>
                    </a:ext>
                  </a:extLst>
                </p:cNvPr>
                <p:cNvPicPr/>
                <p:nvPr/>
              </p:nvPicPr>
              <p:blipFill>
                <a:blip r:embed="rId200"/>
                <a:stretch>
                  <a:fillRect/>
                </a:stretch>
              </p:blipFill>
              <p:spPr>
                <a:xfrm>
                  <a:off x="7691062" y="1253413"/>
                  <a:ext cx="30312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28" name="Ink 127">
                  <a:extLst>
                    <a:ext uri="{FF2B5EF4-FFF2-40B4-BE49-F238E27FC236}">
                      <a16:creationId xmlns:a16="http://schemas.microsoft.com/office/drawing/2014/main" id="{B8F36589-C4E2-816B-1261-FF26C1EE7237}"/>
                    </a:ext>
                  </a:extLst>
                </p14:cNvPr>
                <p14:cNvContentPartPr/>
                <p14:nvPr/>
              </p14:nvContentPartPr>
              <p14:xfrm>
                <a:off x="8043862" y="1082413"/>
                <a:ext cx="59040" cy="364680"/>
              </p14:xfrm>
            </p:contentPart>
          </mc:Choice>
          <mc:Fallback xmlns="">
            <p:pic>
              <p:nvPicPr>
                <p:cNvPr id="128" name="Ink 127">
                  <a:extLst>
                    <a:ext uri="{FF2B5EF4-FFF2-40B4-BE49-F238E27FC236}">
                      <a16:creationId xmlns:a16="http://schemas.microsoft.com/office/drawing/2014/main" id="{B8F36589-C4E2-816B-1261-FF26C1EE7237}"/>
                    </a:ext>
                  </a:extLst>
                </p:cNvPr>
                <p:cNvPicPr/>
                <p:nvPr/>
              </p:nvPicPr>
              <p:blipFill>
                <a:blip r:embed="rId202"/>
                <a:stretch>
                  <a:fillRect/>
                </a:stretch>
              </p:blipFill>
              <p:spPr>
                <a:xfrm>
                  <a:off x="8037742" y="1076293"/>
                  <a:ext cx="7128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29" name="Ink 128">
                  <a:extLst>
                    <a:ext uri="{FF2B5EF4-FFF2-40B4-BE49-F238E27FC236}">
                      <a16:creationId xmlns:a16="http://schemas.microsoft.com/office/drawing/2014/main" id="{1FD44D61-D3D7-E76F-4C55-FE8225E07962}"/>
                    </a:ext>
                  </a:extLst>
                </p14:cNvPr>
                <p14:cNvContentPartPr/>
                <p14:nvPr/>
              </p14:nvContentPartPr>
              <p14:xfrm>
                <a:off x="8041342" y="1285093"/>
                <a:ext cx="241920" cy="48960"/>
              </p14:xfrm>
            </p:contentPart>
          </mc:Choice>
          <mc:Fallback xmlns="">
            <p:pic>
              <p:nvPicPr>
                <p:cNvPr id="129" name="Ink 128">
                  <a:extLst>
                    <a:ext uri="{FF2B5EF4-FFF2-40B4-BE49-F238E27FC236}">
                      <a16:creationId xmlns:a16="http://schemas.microsoft.com/office/drawing/2014/main" id="{1FD44D61-D3D7-E76F-4C55-FE8225E07962}"/>
                    </a:ext>
                  </a:extLst>
                </p:cNvPr>
                <p:cNvPicPr/>
                <p:nvPr/>
              </p:nvPicPr>
              <p:blipFill>
                <a:blip r:embed="rId204"/>
                <a:stretch>
                  <a:fillRect/>
                </a:stretch>
              </p:blipFill>
              <p:spPr>
                <a:xfrm>
                  <a:off x="8035222" y="1278973"/>
                  <a:ext cx="25416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0" name="Ink 129">
                  <a:extLst>
                    <a:ext uri="{FF2B5EF4-FFF2-40B4-BE49-F238E27FC236}">
                      <a16:creationId xmlns:a16="http://schemas.microsoft.com/office/drawing/2014/main" id="{7414CE82-3365-13CF-9F56-3390164B596F}"/>
                    </a:ext>
                  </a:extLst>
                </p14:cNvPr>
                <p14:cNvContentPartPr/>
                <p14:nvPr/>
              </p14:nvContentPartPr>
              <p14:xfrm>
                <a:off x="8160502" y="1233613"/>
                <a:ext cx="488880" cy="149400"/>
              </p14:xfrm>
            </p:contentPart>
          </mc:Choice>
          <mc:Fallback xmlns="">
            <p:pic>
              <p:nvPicPr>
                <p:cNvPr id="130" name="Ink 129">
                  <a:extLst>
                    <a:ext uri="{FF2B5EF4-FFF2-40B4-BE49-F238E27FC236}">
                      <a16:creationId xmlns:a16="http://schemas.microsoft.com/office/drawing/2014/main" id="{7414CE82-3365-13CF-9F56-3390164B596F}"/>
                    </a:ext>
                  </a:extLst>
                </p:cNvPr>
                <p:cNvPicPr/>
                <p:nvPr/>
              </p:nvPicPr>
              <p:blipFill>
                <a:blip r:embed="rId206"/>
                <a:stretch>
                  <a:fillRect/>
                </a:stretch>
              </p:blipFill>
              <p:spPr>
                <a:xfrm>
                  <a:off x="8154382" y="1227493"/>
                  <a:ext cx="5011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44" name="Ink 143">
                  <a:extLst>
                    <a:ext uri="{FF2B5EF4-FFF2-40B4-BE49-F238E27FC236}">
                      <a16:creationId xmlns:a16="http://schemas.microsoft.com/office/drawing/2014/main" id="{3C0B8164-D497-95A8-0987-3D3A115C7B7D}"/>
                    </a:ext>
                  </a:extLst>
                </p14:cNvPr>
                <p14:cNvContentPartPr/>
                <p14:nvPr/>
              </p14:nvContentPartPr>
              <p14:xfrm>
                <a:off x="3845902" y="1974493"/>
                <a:ext cx="327960" cy="222120"/>
              </p14:xfrm>
            </p:contentPart>
          </mc:Choice>
          <mc:Fallback xmlns="">
            <p:pic>
              <p:nvPicPr>
                <p:cNvPr id="144" name="Ink 143">
                  <a:extLst>
                    <a:ext uri="{FF2B5EF4-FFF2-40B4-BE49-F238E27FC236}">
                      <a16:creationId xmlns:a16="http://schemas.microsoft.com/office/drawing/2014/main" id="{3C0B8164-D497-95A8-0987-3D3A115C7B7D}"/>
                    </a:ext>
                  </a:extLst>
                </p:cNvPr>
                <p:cNvPicPr/>
                <p:nvPr/>
              </p:nvPicPr>
              <p:blipFill>
                <a:blip r:embed="rId208"/>
                <a:stretch>
                  <a:fillRect/>
                </a:stretch>
              </p:blipFill>
              <p:spPr>
                <a:xfrm>
                  <a:off x="3839782" y="1968373"/>
                  <a:ext cx="3402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5" name="Ink 144">
                  <a:extLst>
                    <a:ext uri="{FF2B5EF4-FFF2-40B4-BE49-F238E27FC236}">
                      <a16:creationId xmlns:a16="http://schemas.microsoft.com/office/drawing/2014/main" id="{AF8DFDC5-B490-B5F0-EE6D-3AE67E350577}"/>
                    </a:ext>
                  </a:extLst>
                </p14:cNvPr>
                <p14:cNvContentPartPr/>
                <p14:nvPr/>
              </p14:nvContentPartPr>
              <p14:xfrm>
                <a:off x="4241542" y="1985293"/>
                <a:ext cx="237240" cy="163080"/>
              </p14:xfrm>
            </p:contentPart>
          </mc:Choice>
          <mc:Fallback xmlns="">
            <p:pic>
              <p:nvPicPr>
                <p:cNvPr id="145" name="Ink 144">
                  <a:extLst>
                    <a:ext uri="{FF2B5EF4-FFF2-40B4-BE49-F238E27FC236}">
                      <a16:creationId xmlns:a16="http://schemas.microsoft.com/office/drawing/2014/main" id="{AF8DFDC5-B490-B5F0-EE6D-3AE67E350577}"/>
                    </a:ext>
                  </a:extLst>
                </p:cNvPr>
                <p:cNvPicPr/>
                <p:nvPr/>
              </p:nvPicPr>
              <p:blipFill>
                <a:blip r:embed="rId210"/>
                <a:stretch>
                  <a:fillRect/>
                </a:stretch>
              </p:blipFill>
              <p:spPr>
                <a:xfrm>
                  <a:off x="4235422" y="1979173"/>
                  <a:ext cx="24948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6" name="Ink 145">
                  <a:extLst>
                    <a:ext uri="{FF2B5EF4-FFF2-40B4-BE49-F238E27FC236}">
                      <a16:creationId xmlns:a16="http://schemas.microsoft.com/office/drawing/2014/main" id="{1E2D6D5B-8FEF-CD9D-DCE8-13BDA8CF96EB}"/>
                    </a:ext>
                  </a:extLst>
                </p14:cNvPr>
                <p14:cNvContentPartPr/>
                <p14:nvPr/>
              </p14:nvContentPartPr>
              <p14:xfrm>
                <a:off x="4503982" y="1989613"/>
                <a:ext cx="302040" cy="169920"/>
              </p14:xfrm>
            </p:contentPart>
          </mc:Choice>
          <mc:Fallback xmlns="">
            <p:pic>
              <p:nvPicPr>
                <p:cNvPr id="146" name="Ink 145">
                  <a:extLst>
                    <a:ext uri="{FF2B5EF4-FFF2-40B4-BE49-F238E27FC236}">
                      <a16:creationId xmlns:a16="http://schemas.microsoft.com/office/drawing/2014/main" id="{1E2D6D5B-8FEF-CD9D-DCE8-13BDA8CF96EB}"/>
                    </a:ext>
                  </a:extLst>
                </p:cNvPr>
                <p:cNvPicPr/>
                <p:nvPr/>
              </p:nvPicPr>
              <p:blipFill>
                <a:blip r:embed="rId212"/>
                <a:stretch>
                  <a:fillRect/>
                </a:stretch>
              </p:blipFill>
              <p:spPr>
                <a:xfrm>
                  <a:off x="4497862" y="1983493"/>
                  <a:ext cx="3142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7" name="Ink 146">
                  <a:extLst>
                    <a:ext uri="{FF2B5EF4-FFF2-40B4-BE49-F238E27FC236}">
                      <a16:creationId xmlns:a16="http://schemas.microsoft.com/office/drawing/2014/main" id="{744F679A-DECA-1876-1862-753C065E3F1F}"/>
                    </a:ext>
                  </a:extLst>
                </p14:cNvPr>
                <p14:cNvContentPartPr/>
                <p14:nvPr/>
              </p14:nvContentPartPr>
              <p14:xfrm>
                <a:off x="4846702" y="1978093"/>
                <a:ext cx="295920" cy="192960"/>
              </p14:xfrm>
            </p:contentPart>
          </mc:Choice>
          <mc:Fallback xmlns="">
            <p:pic>
              <p:nvPicPr>
                <p:cNvPr id="147" name="Ink 146">
                  <a:extLst>
                    <a:ext uri="{FF2B5EF4-FFF2-40B4-BE49-F238E27FC236}">
                      <a16:creationId xmlns:a16="http://schemas.microsoft.com/office/drawing/2014/main" id="{744F679A-DECA-1876-1862-753C065E3F1F}"/>
                    </a:ext>
                  </a:extLst>
                </p:cNvPr>
                <p:cNvPicPr/>
                <p:nvPr/>
              </p:nvPicPr>
              <p:blipFill>
                <a:blip r:embed="rId214"/>
                <a:stretch>
                  <a:fillRect/>
                </a:stretch>
              </p:blipFill>
              <p:spPr>
                <a:xfrm>
                  <a:off x="4840582" y="1971973"/>
                  <a:ext cx="30816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8" name="Ink 147">
                  <a:extLst>
                    <a:ext uri="{FF2B5EF4-FFF2-40B4-BE49-F238E27FC236}">
                      <a16:creationId xmlns:a16="http://schemas.microsoft.com/office/drawing/2014/main" id="{640CDF2D-D775-D67C-8A6E-CD8E892753E5}"/>
                    </a:ext>
                  </a:extLst>
                </p14:cNvPr>
                <p14:cNvContentPartPr/>
                <p14:nvPr/>
              </p14:nvContentPartPr>
              <p14:xfrm>
                <a:off x="5061982" y="2003653"/>
                <a:ext cx="360" cy="360"/>
              </p14:xfrm>
            </p:contentPart>
          </mc:Choice>
          <mc:Fallback xmlns="">
            <p:pic>
              <p:nvPicPr>
                <p:cNvPr id="148" name="Ink 147">
                  <a:extLst>
                    <a:ext uri="{FF2B5EF4-FFF2-40B4-BE49-F238E27FC236}">
                      <a16:creationId xmlns:a16="http://schemas.microsoft.com/office/drawing/2014/main" id="{640CDF2D-D775-D67C-8A6E-CD8E892753E5}"/>
                    </a:ext>
                  </a:extLst>
                </p:cNvPr>
                <p:cNvPicPr/>
                <p:nvPr/>
              </p:nvPicPr>
              <p:blipFill>
                <a:blip r:embed="rId175"/>
                <a:stretch>
                  <a:fillRect/>
                </a:stretch>
              </p:blipFill>
              <p:spPr>
                <a:xfrm>
                  <a:off x="5055862" y="19975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9" name="Ink 148">
                  <a:extLst>
                    <a:ext uri="{FF2B5EF4-FFF2-40B4-BE49-F238E27FC236}">
                      <a16:creationId xmlns:a16="http://schemas.microsoft.com/office/drawing/2014/main" id="{49BE3E7F-8F19-0D8E-A299-0E643F462581}"/>
                    </a:ext>
                  </a:extLst>
                </p14:cNvPr>
                <p14:cNvContentPartPr/>
                <p14:nvPr/>
              </p14:nvContentPartPr>
              <p14:xfrm>
                <a:off x="5061982" y="1970173"/>
                <a:ext cx="357840" cy="177840"/>
              </p14:xfrm>
            </p:contentPart>
          </mc:Choice>
          <mc:Fallback xmlns="">
            <p:pic>
              <p:nvPicPr>
                <p:cNvPr id="149" name="Ink 148">
                  <a:extLst>
                    <a:ext uri="{FF2B5EF4-FFF2-40B4-BE49-F238E27FC236}">
                      <a16:creationId xmlns:a16="http://schemas.microsoft.com/office/drawing/2014/main" id="{49BE3E7F-8F19-0D8E-A299-0E643F462581}"/>
                    </a:ext>
                  </a:extLst>
                </p:cNvPr>
                <p:cNvPicPr/>
                <p:nvPr/>
              </p:nvPicPr>
              <p:blipFill>
                <a:blip r:embed="rId217"/>
                <a:stretch>
                  <a:fillRect/>
                </a:stretch>
              </p:blipFill>
              <p:spPr>
                <a:xfrm>
                  <a:off x="5055862" y="1964053"/>
                  <a:ext cx="370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0" name="Ink 149">
                  <a:extLst>
                    <a:ext uri="{FF2B5EF4-FFF2-40B4-BE49-F238E27FC236}">
                      <a16:creationId xmlns:a16="http://schemas.microsoft.com/office/drawing/2014/main" id="{6C795597-90EC-86FD-94C5-2EB9D364BD74}"/>
                    </a:ext>
                  </a:extLst>
                </p14:cNvPr>
                <p14:cNvContentPartPr/>
                <p14:nvPr/>
              </p14:nvContentPartPr>
              <p14:xfrm>
                <a:off x="5388862" y="1929133"/>
                <a:ext cx="259200" cy="182880"/>
              </p14:xfrm>
            </p:contentPart>
          </mc:Choice>
          <mc:Fallback xmlns="">
            <p:pic>
              <p:nvPicPr>
                <p:cNvPr id="150" name="Ink 149">
                  <a:extLst>
                    <a:ext uri="{FF2B5EF4-FFF2-40B4-BE49-F238E27FC236}">
                      <a16:creationId xmlns:a16="http://schemas.microsoft.com/office/drawing/2014/main" id="{6C795597-90EC-86FD-94C5-2EB9D364BD74}"/>
                    </a:ext>
                  </a:extLst>
                </p:cNvPr>
                <p:cNvPicPr/>
                <p:nvPr/>
              </p:nvPicPr>
              <p:blipFill>
                <a:blip r:embed="rId219"/>
                <a:stretch>
                  <a:fillRect/>
                </a:stretch>
              </p:blipFill>
              <p:spPr>
                <a:xfrm>
                  <a:off x="5382742" y="1923013"/>
                  <a:ext cx="2714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1" name="Ink 150">
                  <a:extLst>
                    <a:ext uri="{FF2B5EF4-FFF2-40B4-BE49-F238E27FC236}">
                      <a16:creationId xmlns:a16="http://schemas.microsoft.com/office/drawing/2014/main" id="{7E570336-E113-D0EF-5CA9-750AAB2DB86D}"/>
                    </a:ext>
                  </a:extLst>
                </p14:cNvPr>
                <p14:cNvContentPartPr/>
                <p14:nvPr/>
              </p14:nvContentPartPr>
              <p14:xfrm>
                <a:off x="5645182" y="1912573"/>
                <a:ext cx="434880" cy="198000"/>
              </p14:xfrm>
            </p:contentPart>
          </mc:Choice>
          <mc:Fallback xmlns="">
            <p:pic>
              <p:nvPicPr>
                <p:cNvPr id="151" name="Ink 150">
                  <a:extLst>
                    <a:ext uri="{FF2B5EF4-FFF2-40B4-BE49-F238E27FC236}">
                      <a16:creationId xmlns:a16="http://schemas.microsoft.com/office/drawing/2014/main" id="{7E570336-E113-D0EF-5CA9-750AAB2DB86D}"/>
                    </a:ext>
                  </a:extLst>
                </p:cNvPr>
                <p:cNvPicPr/>
                <p:nvPr/>
              </p:nvPicPr>
              <p:blipFill>
                <a:blip r:embed="rId221"/>
                <a:stretch>
                  <a:fillRect/>
                </a:stretch>
              </p:blipFill>
              <p:spPr>
                <a:xfrm>
                  <a:off x="5639062" y="1906453"/>
                  <a:ext cx="4471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2" name="Ink 151">
                  <a:extLst>
                    <a:ext uri="{FF2B5EF4-FFF2-40B4-BE49-F238E27FC236}">
                      <a16:creationId xmlns:a16="http://schemas.microsoft.com/office/drawing/2014/main" id="{D85E8325-4811-D925-70A6-48272B21B270}"/>
                    </a:ext>
                  </a:extLst>
                </p14:cNvPr>
                <p14:cNvContentPartPr/>
                <p14:nvPr/>
              </p14:nvContentPartPr>
              <p14:xfrm>
                <a:off x="5991502" y="1891693"/>
                <a:ext cx="193320" cy="229680"/>
              </p14:xfrm>
            </p:contentPart>
          </mc:Choice>
          <mc:Fallback xmlns="">
            <p:pic>
              <p:nvPicPr>
                <p:cNvPr id="152" name="Ink 151">
                  <a:extLst>
                    <a:ext uri="{FF2B5EF4-FFF2-40B4-BE49-F238E27FC236}">
                      <a16:creationId xmlns:a16="http://schemas.microsoft.com/office/drawing/2014/main" id="{D85E8325-4811-D925-70A6-48272B21B270}"/>
                    </a:ext>
                  </a:extLst>
                </p:cNvPr>
                <p:cNvPicPr/>
                <p:nvPr/>
              </p:nvPicPr>
              <p:blipFill>
                <a:blip r:embed="rId223"/>
                <a:stretch>
                  <a:fillRect/>
                </a:stretch>
              </p:blipFill>
              <p:spPr>
                <a:xfrm>
                  <a:off x="5985382" y="1885573"/>
                  <a:ext cx="2055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4" name="Ink 153">
                  <a:extLst>
                    <a:ext uri="{FF2B5EF4-FFF2-40B4-BE49-F238E27FC236}">
                      <a16:creationId xmlns:a16="http://schemas.microsoft.com/office/drawing/2014/main" id="{2BC44351-FA3F-1B78-2C4E-87CF5CDE0FA3}"/>
                    </a:ext>
                  </a:extLst>
                </p14:cNvPr>
                <p14:cNvContentPartPr/>
                <p14:nvPr/>
              </p14:nvContentPartPr>
              <p14:xfrm>
                <a:off x="6541942" y="1750933"/>
                <a:ext cx="450720" cy="438120"/>
              </p14:xfrm>
            </p:contentPart>
          </mc:Choice>
          <mc:Fallback xmlns="">
            <p:pic>
              <p:nvPicPr>
                <p:cNvPr id="154" name="Ink 153">
                  <a:extLst>
                    <a:ext uri="{FF2B5EF4-FFF2-40B4-BE49-F238E27FC236}">
                      <a16:creationId xmlns:a16="http://schemas.microsoft.com/office/drawing/2014/main" id="{2BC44351-FA3F-1B78-2C4E-87CF5CDE0FA3}"/>
                    </a:ext>
                  </a:extLst>
                </p:cNvPr>
                <p:cNvPicPr/>
                <p:nvPr/>
              </p:nvPicPr>
              <p:blipFill>
                <a:blip r:embed="rId225"/>
                <a:stretch>
                  <a:fillRect/>
                </a:stretch>
              </p:blipFill>
              <p:spPr>
                <a:xfrm>
                  <a:off x="6535822" y="1744813"/>
                  <a:ext cx="46296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5" name="Ink 154">
                  <a:extLst>
                    <a:ext uri="{FF2B5EF4-FFF2-40B4-BE49-F238E27FC236}">
                      <a16:creationId xmlns:a16="http://schemas.microsoft.com/office/drawing/2014/main" id="{61C6B6AA-D49D-2B29-B3AD-BC067BE29CFC}"/>
                    </a:ext>
                  </a:extLst>
                </p14:cNvPr>
                <p14:cNvContentPartPr/>
                <p14:nvPr/>
              </p14:nvContentPartPr>
              <p14:xfrm>
                <a:off x="7050622" y="1922293"/>
                <a:ext cx="95760" cy="114120"/>
              </p14:xfrm>
            </p:contentPart>
          </mc:Choice>
          <mc:Fallback xmlns="">
            <p:pic>
              <p:nvPicPr>
                <p:cNvPr id="155" name="Ink 154">
                  <a:extLst>
                    <a:ext uri="{FF2B5EF4-FFF2-40B4-BE49-F238E27FC236}">
                      <a16:creationId xmlns:a16="http://schemas.microsoft.com/office/drawing/2014/main" id="{61C6B6AA-D49D-2B29-B3AD-BC067BE29CFC}"/>
                    </a:ext>
                  </a:extLst>
                </p:cNvPr>
                <p:cNvPicPr/>
                <p:nvPr/>
              </p:nvPicPr>
              <p:blipFill>
                <a:blip r:embed="rId227"/>
                <a:stretch>
                  <a:fillRect/>
                </a:stretch>
              </p:blipFill>
              <p:spPr>
                <a:xfrm>
                  <a:off x="7044502" y="1916173"/>
                  <a:ext cx="1080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6" name="Ink 155">
                  <a:extLst>
                    <a:ext uri="{FF2B5EF4-FFF2-40B4-BE49-F238E27FC236}">
                      <a16:creationId xmlns:a16="http://schemas.microsoft.com/office/drawing/2014/main" id="{9174201C-6C40-D58B-6C14-21CE4073EDFA}"/>
                    </a:ext>
                  </a:extLst>
                </p14:cNvPr>
                <p14:cNvContentPartPr/>
                <p14:nvPr/>
              </p14:nvContentPartPr>
              <p14:xfrm>
                <a:off x="7192102" y="1908613"/>
                <a:ext cx="378720" cy="140040"/>
              </p14:xfrm>
            </p:contentPart>
          </mc:Choice>
          <mc:Fallback xmlns="">
            <p:pic>
              <p:nvPicPr>
                <p:cNvPr id="156" name="Ink 155">
                  <a:extLst>
                    <a:ext uri="{FF2B5EF4-FFF2-40B4-BE49-F238E27FC236}">
                      <a16:creationId xmlns:a16="http://schemas.microsoft.com/office/drawing/2014/main" id="{9174201C-6C40-D58B-6C14-21CE4073EDFA}"/>
                    </a:ext>
                  </a:extLst>
                </p:cNvPr>
                <p:cNvPicPr/>
                <p:nvPr/>
              </p:nvPicPr>
              <p:blipFill>
                <a:blip r:embed="rId229"/>
                <a:stretch>
                  <a:fillRect/>
                </a:stretch>
              </p:blipFill>
              <p:spPr>
                <a:xfrm>
                  <a:off x="7185982" y="1902493"/>
                  <a:ext cx="390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7" name="Ink 156">
                  <a:extLst>
                    <a:ext uri="{FF2B5EF4-FFF2-40B4-BE49-F238E27FC236}">
                      <a16:creationId xmlns:a16="http://schemas.microsoft.com/office/drawing/2014/main" id="{DE8EAC11-D405-1E04-8D94-23FEC859C474}"/>
                    </a:ext>
                  </a:extLst>
                </p14:cNvPr>
                <p14:cNvContentPartPr/>
                <p14:nvPr/>
              </p14:nvContentPartPr>
              <p14:xfrm>
                <a:off x="7839022" y="1825093"/>
                <a:ext cx="347040" cy="183240"/>
              </p14:xfrm>
            </p:contentPart>
          </mc:Choice>
          <mc:Fallback xmlns="">
            <p:pic>
              <p:nvPicPr>
                <p:cNvPr id="157" name="Ink 156">
                  <a:extLst>
                    <a:ext uri="{FF2B5EF4-FFF2-40B4-BE49-F238E27FC236}">
                      <a16:creationId xmlns:a16="http://schemas.microsoft.com/office/drawing/2014/main" id="{DE8EAC11-D405-1E04-8D94-23FEC859C474}"/>
                    </a:ext>
                  </a:extLst>
                </p:cNvPr>
                <p:cNvPicPr/>
                <p:nvPr/>
              </p:nvPicPr>
              <p:blipFill>
                <a:blip r:embed="rId231"/>
                <a:stretch>
                  <a:fillRect/>
                </a:stretch>
              </p:blipFill>
              <p:spPr>
                <a:xfrm>
                  <a:off x="7832902" y="1818973"/>
                  <a:ext cx="359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8" name="Ink 157">
                  <a:extLst>
                    <a:ext uri="{FF2B5EF4-FFF2-40B4-BE49-F238E27FC236}">
                      <a16:creationId xmlns:a16="http://schemas.microsoft.com/office/drawing/2014/main" id="{448BD327-1B17-4122-CF06-0057ABD4F565}"/>
                    </a:ext>
                  </a:extLst>
                </p14:cNvPr>
                <p14:cNvContentPartPr/>
                <p14:nvPr/>
              </p14:nvContentPartPr>
              <p14:xfrm>
                <a:off x="8185342" y="1717453"/>
                <a:ext cx="568800" cy="293040"/>
              </p14:xfrm>
            </p:contentPart>
          </mc:Choice>
          <mc:Fallback xmlns="">
            <p:pic>
              <p:nvPicPr>
                <p:cNvPr id="158" name="Ink 157">
                  <a:extLst>
                    <a:ext uri="{FF2B5EF4-FFF2-40B4-BE49-F238E27FC236}">
                      <a16:creationId xmlns:a16="http://schemas.microsoft.com/office/drawing/2014/main" id="{448BD327-1B17-4122-CF06-0057ABD4F565}"/>
                    </a:ext>
                  </a:extLst>
                </p:cNvPr>
                <p:cNvPicPr/>
                <p:nvPr/>
              </p:nvPicPr>
              <p:blipFill>
                <a:blip r:embed="rId233"/>
                <a:stretch>
                  <a:fillRect/>
                </a:stretch>
              </p:blipFill>
              <p:spPr>
                <a:xfrm>
                  <a:off x="8179222" y="1711333"/>
                  <a:ext cx="5810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9" name="Ink 158">
                  <a:extLst>
                    <a:ext uri="{FF2B5EF4-FFF2-40B4-BE49-F238E27FC236}">
                      <a16:creationId xmlns:a16="http://schemas.microsoft.com/office/drawing/2014/main" id="{569D049A-6511-F328-DAC4-98B7674A7E21}"/>
                    </a:ext>
                  </a:extLst>
                </p14:cNvPr>
                <p14:cNvContentPartPr/>
                <p14:nvPr/>
              </p14:nvContentPartPr>
              <p14:xfrm>
                <a:off x="8771062" y="1619893"/>
                <a:ext cx="41760" cy="14400"/>
              </p14:xfrm>
            </p:contentPart>
          </mc:Choice>
          <mc:Fallback xmlns="">
            <p:pic>
              <p:nvPicPr>
                <p:cNvPr id="159" name="Ink 158">
                  <a:extLst>
                    <a:ext uri="{FF2B5EF4-FFF2-40B4-BE49-F238E27FC236}">
                      <a16:creationId xmlns:a16="http://schemas.microsoft.com/office/drawing/2014/main" id="{569D049A-6511-F328-DAC4-98B7674A7E21}"/>
                    </a:ext>
                  </a:extLst>
                </p:cNvPr>
                <p:cNvPicPr/>
                <p:nvPr/>
              </p:nvPicPr>
              <p:blipFill>
                <a:blip r:embed="rId235"/>
                <a:stretch>
                  <a:fillRect/>
                </a:stretch>
              </p:blipFill>
              <p:spPr>
                <a:xfrm>
                  <a:off x="8764942" y="1613773"/>
                  <a:ext cx="54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0" name="Ink 159">
                  <a:extLst>
                    <a:ext uri="{FF2B5EF4-FFF2-40B4-BE49-F238E27FC236}">
                      <a16:creationId xmlns:a16="http://schemas.microsoft.com/office/drawing/2014/main" id="{77EC7B37-EABF-E85A-69EC-E74364989CD7}"/>
                    </a:ext>
                  </a:extLst>
                </p14:cNvPr>
                <p14:cNvContentPartPr/>
                <p14:nvPr/>
              </p14:nvContentPartPr>
              <p14:xfrm>
                <a:off x="8763502" y="1818613"/>
                <a:ext cx="239760" cy="156600"/>
              </p14:xfrm>
            </p:contentPart>
          </mc:Choice>
          <mc:Fallback xmlns="">
            <p:pic>
              <p:nvPicPr>
                <p:cNvPr id="160" name="Ink 159">
                  <a:extLst>
                    <a:ext uri="{FF2B5EF4-FFF2-40B4-BE49-F238E27FC236}">
                      <a16:creationId xmlns:a16="http://schemas.microsoft.com/office/drawing/2014/main" id="{77EC7B37-EABF-E85A-69EC-E74364989CD7}"/>
                    </a:ext>
                  </a:extLst>
                </p:cNvPr>
                <p:cNvPicPr/>
                <p:nvPr/>
              </p:nvPicPr>
              <p:blipFill>
                <a:blip r:embed="rId237"/>
                <a:stretch>
                  <a:fillRect/>
                </a:stretch>
              </p:blipFill>
              <p:spPr>
                <a:xfrm>
                  <a:off x="8757382" y="1812493"/>
                  <a:ext cx="2520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1" name="Ink 160">
                  <a:extLst>
                    <a:ext uri="{FF2B5EF4-FFF2-40B4-BE49-F238E27FC236}">
                      <a16:creationId xmlns:a16="http://schemas.microsoft.com/office/drawing/2014/main" id="{17C61135-AE08-82AB-1546-579731C2F109}"/>
                    </a:ext>
                  </a:extLst>
                </p14:cNvPr>
                <p14:cNvContentPartPr/>
                <p14:nvPr/>
              </p14:nvContentPartPr>
              <p14:xfrm>
                <a:off x="8949262" y="1892053"/>
                <a:ext cx="360" cy="360"/>
              </p14:xfrm>
            </p:contentPart>
          </mc:Choice>
          <mc:Fallback xmlns="">
            <p:pic>
              <p:nvPicPr>
                <p:cNvPr id="161" name="Ink 160">
                  <a:extLst>
                    <a:ext uri="{FF2B5EF4-FFF2-40B4-BE49-F238E27FC236}">
                      <a16:creationId xmlns:a16="http://schemas.microsoft.com/office/drawing/2014/main" id="{17C61135-AE08-82AB-1546-579731C2F109}"/>
                    </a:ext>
                  </a:extLst>
                </p:cNvPr>
                <p:cNvPicPr/>
                <p:nvPr/>
              </p:nvPicPr>
              <p:blipFill>
                <a:blip r:embed="rId175"/>
                <a:stretch>
                  <a:fillRect/>
                </a:stretch>
              </p:blipFill>
              <p:spPr>
                <a:xfrm>
                  <a:off x="8943142" y="18859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62" name="Ink 161">
                  <a:extLst>
                    <a:ext uri="{FF2B5EF4-FFF2-40B4-BE49-F238E27FC236}">
                      <a16:creationId xmlns:a16="http://schemas.microsoft.com/office/drawing/2014/main" id="{80867BE3-AF90-4FCA-3B93-1760BF2255B9}"/>
                    </a:ext>
                  </a:extLst>
                </p14:cNvPr>
                <p14:cNvContentPartPr/>
                <p14:nvPr/>
              </p14:nvContentPartPr>
              <p14:xfrm>
                <a:off x="8949262" y="1787653"/>
                <a:ext cx="166320" cy="180360"/>
              </p14:xfrm>
            </p:contentPart>
          </mc:Choice>
          <mc:Fallback xmlns="">
            <p:pic>
              <p:nvPicPr>
                <p:cNvPr id="162" name="Ink 161">
                  <a:extLst>
                    <a:ext uri="{FF2B5EF4-FFF2-40B4-BE49-F238E27FC236}">
                      <a16:creationId xmlns:a16="http://schemas.microsoft.com/office/drawing/2014/main" id="{80867BE3-AF90-4FCA-3B93-1760BF2255B9}"/>
                    </a:ext>
                  </a:extLst>
                </p:cNvPr>
                <p:cNvPicPr/>
                <p:nvPr/>
              </p:nvPicPr>
              <p:blipFill>
                <a:blip r:embed="rId240"/>
                <a:stretch>
                  <a:fillRect/>
                </a:stretch>
              </p:blipFill>
              <p:spPr>
                <a:xfrm>
                  <a:off x="8943142" y="1781533"/>
                  <a:ext cx="178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63" name="Ink 162">
                  <a:extLst>
                    <a:ext uri="{FF2B5EF4-FFF2-40B4-BE49-F238E27FC236}">
                      <a16:creationId xmlns:a16="http://schemas.microsoft.com/office/drawing/2014/main" id="{E7029D20-20E1-80B3-2FCA-B71959532AD9}"/>
                    </a:ext>
                  </a:extLst>
                </p14:cNvPr>
                <p14:cNvContentPartPr/>
                <p14:nvPr/>
              </p14:nvContentPartPr>
              <p14:xfrm>
                <a:off x="9151582" y="1803133"/>
                <a:ext cx="151920" cy="115200"/>
              </p14:xfrm>
            </p:contentPart>
          </mc:Choice>
          <mc:Fallback xmlns="">
            <p:pic>
              <p:nvPicPr>
                <p:cNvPr id="163" name="Ink 162">
                  <a:extLst>
                    <a:ext uri="{FF2B5EF4-FFF2-40B4-BE49-F238E27FC236}">
                      <a16:creationId xmlns:a16="http://schemas.microsoft.com/office/drawing/2014/main" id="{E7029D20-20E1-80B3-2FCA-B71959532AD9}"/>
                    </a:ext>
                  </a:extLst>
                </p:cNvPr>
                <p:cNvPicPr/>
                <p:nvPr/>
              </p:nvPicPr>
              <p:blipFill>
                <a:blip r:embed="rId242"/>
                <a:stretch>
                  <a:fillRect/>
                </a:stretch>
              </p:blipFill>
              <p:spPr>
                <a:xfrm>
                  <a:off x="9145462" y="1797013"/>
                  <a:ext cx="1641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4" name="Ink 163">
                  <a:extLst>
                    <a:ext uri="{FF2B5EF4-FFF2-40B4-BE49-F238E27FC236}">
                      <a16:creationId xmlns:a16="http://schemas.microsoft.com/office/drawing/2014/main" id="{9072FE74-D63B-062B-D731-5429772E5551}"/>
                    </a:ext>
                  </a:extLst>
                </p14:cNvPr>
                <p14:cNvContentPartPr/>
                <p14:nvPr/>
              </p14:nvContentPartPr>
              <p14:xfrm>
                <a:off x="9351742" y="1736893"/>
                <a:ext cx="376200" cy="175320"/>
              </p14:xfrm>
            </p:contentPart>
          </mc:Choice>
          <mc:Fallback xmlns="">
            <p:pic>
              <p:nvPicPr>
                <p:cNvPr id="164" name="Ink 163">
                  <a:extLst>
                    <a:ext uri="{FF2B5EF4-FFF2-40B4-BE49-F238E27FC236}">
                      <a16:creationId xmlns:a16="http://schemas.microsoft.com/office/drawing/2014/main" id="{9072FE74-D63B-062B-D731-5429772E5551}"/>
                    </a:ext>
                  </a:extLst>
                </p:cNvPr>
                <p:cNvPicPr/>
                <p:nvPr/>
              </p:nvPicPr>
              <p:blipFill>
                <a:blip r:embed="rId244"/>
                <a:stretch>
                  <a:fillRect/>
                </a:stretch>
              </p:blipFill>
              <p:spPr>
                <a:xfrm>
                  <a:off x="9345622" y="1730773"/>
                  <a:ext cx="3884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5" name="Ink 164">
                  <a:extLst>
                    <a:ext uri="{FF2B5EF4-FFF2-40B4-BE49-F238E27FC236}">
                      <a16:creationId xmlns:a16="http://schemas.microsoft.com/office/drawing/2014/main" id="{1A20A970-056E-D728-A00A-673E72FBF640}"/>
                    </a:ext>
                  </a:extLst>
                </p14:cNvPr>
                <p14:cNvContentPartPr/>
                <p14:nvPr/>
              </p14:nvContentPartPr>
              <p14:xfrm>
                <a:off x="9532462" y="1683253"/>
                <a:ext cx="261360" cy="244800"/>
              </p14:xfrm>
            </p:contentPart>
          </mc:Choice>
          <mc:Fallback xmlns="">
            <p:pic>
              <p:nvPicPr>
                <p:cNvPr id="165" name="Ink 164">
                  <a:extLst>
                    <a:ext uri="{FF2B5EF4-FFF2-40B4-BE49-F238E27FC236}">
                      <a16:creationId xmlns:a16="http://schemas.microsoft.com/office/drawing/2014/main" id="{1A20A970-056E-D728-A00A-673E72FBF640}"/>
                    </a:ext>
                  </a:extLst>
                </p:cNvPr>
                <p:cNvPicPr/>
                <p:nvPr/>
              </p:nvPicPr>
              <p:blipFill>
                <a:blip r:embed="rId246"/>
                <a:stretch>
                  <a:fillRect/>
                </a:stretch>
              </p:blipFill>
              <p:spPr>
                <a:xfrm>
                  <a:off x="9526342" y="1677133"/>
                  <a:ext cx="2736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8" name="Ink 167">
                  <a:extLst>
                    <a:ext uri="{FF2B5EF4-FFF2-40B4-BE49-F238E27FC236}">
                      <a16:creationId xmlns:a16="http://schemas.microsoft.com/office/drawing/2014/main" id="{915658B8-8704-DC15-2E2B-8F7DEC917471}"/>
                    </a:ext>
                  </a:extLst>
                </p14:cNvPr>
                <p14:cNvContentPartPr/>
                <p14:nvPr/>
              </p14:nvContentPartPr>
              <p14:xfrm>
                <a:off x="10173262" y="1417213"/>
                <a:ext cx="267480" cy="488880"/>
              </p14:xfrm>
            </p:contentPart>
          </mc:Choice>
          <mc:Fallback xmlns="">
            <p:pic>
              <p:nvPicPr>
                <p:cNvPr id="168" name="Ink 167">
                  <a:extLst>
                    <a:ext uri="{FF2B5EF4-FFF2-40B4-BE49-F238E27FC236}">
                      <a16:creationId xmlns:a16="http://schemas.microsoft.com/office/drawing/2014/main" id="{915658B8-8704-DC15-2E2B-8F7DEC917471}"/>
                    </a:ext>
                  </a:extLst>
                </p:cNvPr>
                <p:cNvPicPr/>
                <p:nvPr/>
              </p:nvPicPr>
              <p:blipFill>
                <a:blip r:embed="rId248"/>
                <a:stretch>
                  <a:fillRect/>
                </a:stretch>
              </p:blipFill>
              <p:spPr>
                <a:xfrm>
                  <a:off x="10167142" y="1411093"/>
                  <a:ext cx="279720"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9" name="Ink 168">
                  <a:extLst>
                    <a:ext uri="{FF2B5EF4-FFF2-40B4-BE49-F238E27FC236}">
                      <a16:creationId xmlns:a16="http://schemas.microsoft.com/office/drawing/2014/main" id="{44693ACA-E2BB-6F09-27CD-F9DEC57766BD}"/>
                    </a:ext>
                  </a:extLst>
                </p14:cNvPr>
                <p14:cNvContentPartPr/>
                <p14:nvPr/>
              </p14:nvContentPartPr>
              <p14:xfrm>
                <a:off x="10450102" y="1685773"/>
                <a:ext cx="268920" cy="148680"/>
              </p14:xfrm>
            </p:contentPart>
          </mc:Choice>
          <mc:Fallback xmlns="">
            <p:pic>
              <p:nvPicPr>
                <p:cNvPr id="169" name="Ink 168">
                  <a:extLst>
                    <a:ext uri="{FF2B5EF4-FFF2-40B4-BE49-F238E27FC236}">
                      <a16:creationId xmlns:a16="http://schemas.microsoft.com/office/drawing/2014/main" id="{44693ACA-E2BB-6F09-27CD-F9DEC57766BD}"/>
                    </a:ext>
                  </a:extLst>
                </p:cNvPr>
                <p:cNvPicPr/>
                <p:nvPr/>
              </p:nvPicPr>
              <p:blipFill>
                <a:blip r:embed="rId250"/>
                <a:stretch>
                  <a:fillRect/>
                </a:stretch>
              </p:blipFill>
              <p:spPr>
                <a:xfrm>
                  <a:off x="10443982" y="1679653"/>
                  <a:ext cx="2811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70" name="Ink 169">
                  <a:extLst>
                    <a:ext uri="{FF2B5EF4-FFF2-40B4-BE49-F238E27FC236}">
                      <a16:creationId xmlns:a16="http://schemas.microsoft.com/office/drawing/2014/main" id="{03CA9FC6-67B4-EFC3-CA77-FACD846159E8}"/>
                    </a:ext>
                  </a:extLst>
                </p14:cNvPr>
                <p14:cNvContentPartPr/>
                <p14:nvPr/>
              </p14:nvContentPartPr>
              <p14:xfrm>
                <a:off x="10703182" y="1621693"/>
                <a:ext cx="157320" cy="188640"/>
              </p14:xfrm>
            </p:contentPart>
          </mc:Choice>
          <mc:Fallback xmlns="">
            <p:pic>
              <p:nvPicPr>
                <p:cNvPr id="170" name="Ink 169">
                  <a:extLst>
                    <a:ext uri="{FF2B5EF4-FFF2-40B4-BE49-F238E27FC236}">
                      <a16:creationId xmlns:a16="http://schemas.microsoft.com/office/drawing/2014/main" id="{03CA9FC6-67B4-EFC3-CA77-FACD846159E8}"/>
                    </a:ext>
                  </a:extLst>
                </p:cNvPr>
                <p:cNvPicPr/>
                <p:nvPr/>
              </p:nvPicPr>
              <p:blipFill>
                <a:blip r:embed="rId252"/>
                <a:stretch>
                  <a:fillRect/>
                </a:stretch>
              </p:blipFill>
              <p:spPr>
                <a:xfrm>
                  <a:off x="10697062" y="1615573"/>
                  <a:ext cx="1695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71" name="Ink 170">
                  <a:extLst>
                    <a:ext uri="{FF2B5EF4-FFF2-40B4-BE49-F238E27FC236}">
                      <a16:creationId xmlns:a16="http://schemas.microsoft.com/office/drawing/2014/main" id="{7B4B48D3-FD38-2DD3-78A2-89152D119644}"/>
                    </a:ext>
                  </a:extLst>
                </p14:cNvPr>
                <p14:cNvContentPartPr/>
                <p14:nvPr/>
              </p14:nvContentPartPr>
              <p14:xfrm>
                <a:off x="10864822" y="1483813"/>
                <a:ext cx="46800" cy="282600"/>
              </p14:xfrm>
            </p:contentPart>
          </mc:Choice>
          <mc:Fallback xmlns="">
            <p:pic>
              <p:nvPicPr>
                <p:cNvPr id="171" name="Ink 170">
                  <a:extLst>
                    <a:ext uri="{FF2B5EF4-FFF2-40B4-BE49-F238E27FC236}">
                      <a16:creationId xmlns:a16="http://schemas.microsoft.com/office/drawing/2014/main" id="{7B4B48D3-FD38-2DD3-78A2-89152D119644}"/>
                    </a:ext>
                  </a:extLst>
                </p:cNvPr>
                <p:cNvPicPr/>
                <p:nvPr/>
              </p:nvPicPr>
              <p:blipFill>
                <a:blip r:embed="rId254"/>
                <a:stretch>
                  <a:fillRect/>
                </a:stretch>
              </p:blipFill>
              <p:spPr>
                <a:xfrm>
                  <a:off x="10858702" y="1477693"/>
                  <a:ext cx="590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72" name="Ink 171">
                  <a:extLst>
                    <a:ext uri="{FF2B5EF4-FFF2-40B4-BE49-F238E27FC236}">
                      <a16:creationId xmlns:a16="http://schemas.microsoft.com/office/drawing/2014/main" id="{169A98AC-9C51-777C-CB46-72F6C3E45726}"/>
                    </a:ext>
                  </a:extLst>
                </p14:cNvPr>
                <p14:cNvContentPartPr/>
                <p14:nvPr/>
              </p14:nvContentPartPr>
              <p14:xfrm>
                <a:off x="10901182" y="1545013"/>
                <a:ext cx="592920" cy="219960"/>
              </p14:xfrm>
            </p:contentPart>
          </mc:Choice>
          <mc:Fallback xmlns="">
            <p:pic>
              <p:nvPicPr>
                <p:cNvPr id="172" name="Ink 171">
                  <a:extLst>
                    <a:ext uri="{FF2B5EF4-FFF2-40B4-BE49-F238E27FC236}">
                      <a16:creationId xmlns:a16="http://schemas.microsoft.com/office/drawing/2014/main" id="{169A98AC-9C51-777C-CB46-72F6C3E45726}"/>
                    </a:ext>
                  </a:extLst>
                </p:cNvPr>
                <p:cNvPicPr/>
                <p:nvPr/>
              </p:nvPicPr>
              <p:blipFill>
                <a:blip r:embed="rId256"/>
                <a:stretch>
                  <a:fillRect/>
                </a:stretch>
              </p:blipFill>
              <p:spPr>
                <a:xfrm>
                  <a:off x="10895062" y="1538893"/>
                  <a:ext cx="6051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73" name="Ink 172">
                  <a:extLst>
                    <a:ext uri="{FF2B5EF4-FFF2-40B4-BE49-F238E27FC236}">
                      <a16:creationId xmlns:a16="http://schemas.microsoft.com/office/drawing/2014/main" id="{B1C8F971-1CF8-986F-6A5D-B1E0A4A24603}"/>
                    </a:ext>
                  </a:extLst>
                </p14:cNvPr>
                <p14:cNvContentPartPr/>
                <p14:nvPr/>
              </p14:nvContentPartPr>
              <p14:xfrm>
                <a:off x="11367742" y="1554013"/>
                <a:ext cx="288360" cy="207360"/>
              </p14:xfrm>
            </p:contentPart>
          </mc:Choice>
          <mc:Fallback xmlns="">
            <p:pic>
              <p:nvPicPr>
                <p:cNvPr id="173" name="Ink 172">
                  <a:extLst>
                    <a:ext uri="{FF2B5EF4-FFF2-40B4-BE49-F238E27FC236}">
                      <a16:creationId xmlns:a16="http://schemas.microsoft.com/office/drawing/2014/main" id="{B1C8F971-1CF8-986F-6A5D-B1E0A4A24603}"/>
                    </a:ext>
                  </a:extLst>
                </p:cNvPr>
                <p:cNvPicPr/>
                <p:nvPr/>
              </p:nvPicPr>
              <p:blipFill>
                <a:blip r:embed="rId258"/>
                <a:stretch>
                  <a:fillRect/>
                </a:stretch>
              </p:blipFill>
              <p:spPr>
                <a:xfrm>
                  <a:off x="11361622" y="1547893"/>
                  <a:ext cx="3006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4" name="Ink 173">
                  <a:extLst>
                    <a:ext uri="{FF2B5EF4-FFF2-40B4-BE49-F238E27FC236}">
                      <a16:creationId xmlns:a16="http://schemas.microsoft.com/office/drawing/2014/main" id="{B3B3FDCE-84F6-20C6-EFE5-9911C2C21104}"/>
                    </a:ext>
                  </a:extLst>
                </p14:cNvPr>
                <p14:cNvContentPartPr/>
                <p14:nvPr/>
              </p14:nvContentPartPr>
              <p14:xfrm>
                <a:off x="11113942" y="1450693"/>
                <a:ext cx="22320" cy="25920"/>
              </p14:xfrm>
            </p:contentPart>
          </mc:Choice>
          <mc:Fallback xmlns="">
            <p:pic>
              <p:nvPicPr>
                <p:cNvPr id="174" name="Ink 173">
                  <a:extLst>
                    <a:ext uri="{FF2B5EF4-FFF2-40B4-BE49-F238E27FC236}">
                      <a16:creationId xmlns:a16="http://schemas.microsoft.com/office/drawing/2014/main" id="{B3B3FDCE-84F6-20C6-EFE5-9911C2C21104}"/>
                    </a:ext>
                  </a:extLst>
                </p:cNvPr>
                <p:cNvPicPr/>
                <p:nvPr/>
              </p:nvPicPr>
              <p:blipFill>
                <a:blip r:embed="rId260"/>
                <a:stretch>
                  <a:fillRect/>
                </a:stretch>
              </p:blipFill>
              <p:spPr>
                <a:xfrm>
                  <a:off x="11107822" y="1444573"/>
                  <a:ext cx="345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33" name="Ink 132">
                  <a:extLst>
                    <a:ext uri="{FF2B5EF4-FFF2-40B4-BE49-F238E27FC236}">
                      <a16:creationId xmlns:a16="http://schemas.microsoft.com/office/drawing/2014/main" id="{C1548FF4-054A-AAA0-9BA3-81728FDEB9A9}"/>
                    </a:ext>
                  </a:extLst>
                </p14:cNvPr>
                <p14:cNvContentPartPr/>
                <p14:nvPr/>
              </p14:nvContentPartPr>
              <p14:xfrm>
                <a:off x="253822" y="2055493"/>
                <a:ext cx="381600" cy="261360"/>
              </p14:xfrm>
            </p:contentPart>
          </mc:Choice>
          <mc:Fallback xmlns="">
            <p:pic>
              <p:nvPicPr>
                <p:cNvPr id="133" name="Ink 132">
                  <a:extLst>
                    <a:ext uri="{FF2B5EF4-FFF2-40B4-BE49-F238E27FC236}">
                      <a16:creationId xmlns:a16="http://schemas.microsoft.com/office/drawing/2014/main" id="{C1548FF4-054A-AAA0-9BA3-81728FDEB9A9}"/>
                    </a:ext>
                  </a:extLst>
                </p:cNvPr>
                <p:cNvPicPr/>
                <p:nvPr/>
              </p:nvPicPr>
              <p:blipFill>
                <a:blip r:embed="rId262"/>
                <a:stretch>
                  <a:fillRect/>
                </a:stretch>
              </p:blipFill>
              <p:spPr>
                <a:xfrm>
                  <a:off x="247702" y="2049373"/>
                  <a:ext cx="3938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34" name="Ink 133">
                  <a:extLst>
                    <a:ext uri="{FF2B5EF4-FFF2-40B4-BE49-F238E27FC236}">
                      <a16:creationId xmlns:a16="http://schemas.microsoft.com/office/drawing/2014/main" id="{B5CB3D4E-E5BF-4B08-6CB6-58EE8A9012E9}"/>
                    </a:ext>
                  </a:extLst>
                </p14:cNvPr>
                <p14:cNvContentPartPr/>
                <p14:nvPr/>
              </p14:nvContentPartPr>
              <p14:xfrm>
                <a:off x="127462" y="2002213"/>
                <a:ext cx="478800" cy="420480"/>
              </p14:xfrm>
            </p:contentPart>
          </mc:Choice>
          <mc:Fallback xmlns="">
            <p:pic>
              <p:nvPicPr>
                <p:cNvPr id="134" name="Ink 133">
                  <a:extLst>
                    <a:ext uri="{FF2B5EF4-FFF2-40B4-BE49-F238E27FC236}">
                      <a16:creationId xmlns:a16="http://schemas.microsoft.com/office/drawing/2014/main" id="{B5CB3D4E-E5BF-4B08-6CB6-58EE8A9012E9}"/>
                    </a:ext>
                  </a:extLst>
                </p:cNvPr>
                <p:cNvPicPr/>
                <p:nvPr/>
              </p:nvPicPr>
              <p:blipFill>
                <a:blip r:embed="rId264"/>
                <a:stretch>
                  <a:fillRect/>
                </a:stretch>
              </p:blipFill>
              <p:spPr>
                <a:xfrm>
                  <a:off x="121342" y="1996093"/>
                  <a:ext cx="4910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35" name="Ink 134">
                  <a:extLst>
                    <a:ext uri="{FF2B5EF4-FFF2-40B4-BE49-F238E27FC236}">
                      <a16:creationId xmlns:a16="http://schemas.microsoft.com/office/drawing/2014/main" id="{E33CA3BD-E969-39D2-33D9-F7E18F4786AA}"/>
                    </a:ext>
                  </a:extLst>
                </p14:cNvPr>
                <p14:cNvContentPartPr/>
                <p14:nvPr/>
              </p14:nvContentPartPr>
              <p14:xfrm>
                <a:off x="903622" y="1932733"/>
                <a:ext cx="730080" cy="344880"/>
              </p14:xfrm>
            </p:contentPart>
          </mc:Choice>
          <mc:Fallback xmlns="">
            <p:pic>
              <p:nvPicPr>
                <p:cNvPr id="135" name="Ink 134">
                  <a:extLst>
                    <a:ext uri="{FF2B5EF4-FFF2-40B4-BE49-F238E27FC236}">
                      <a16:creationId xmlns:a16="http://schemas.microsoft.com/office/drawing/2014/main" id="{E33CA3BD-E969-39D2-33D9-F7E18F4786AA}"/>
                    </a:ext>
                  </a:extLst>
                </p:cNvPr>
                <p:cNvPicPr/>
                <p:nvPr/>
              </p:nvPicPr>
              <p:blipFill>
                <a:blip r:embed="rId266"/>
                <a:stretch>
                  <a:fillRect/>
                </a:stretch>
              </p:blipFill>
              <p:spPr>
                <a:xfrm>
                  <a:off x="897502" y="1926613"/>
                  <a:ext cx="7423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36" name="Ink 135">
                  <a:extLst>
                    <a:ext uri="{FF2B5EF4-FFF2-40B4-BE49-F238E27FC236}">
                      <a16:creationId xmlns:a16="http://schemas.microsoft.com/office/drawing/2014/main" id="{0FDDDF3E-44FE-6B4A-2579-3AC7176C2CC2}"/>
                    </a:ext>
                  </a:extLst>
                </p14:cNvPr>
                <p14:cNvContentPartPr/>
                <p14:nvPr/>
              </p14:nvContentPartPr>
              <p14:xfrm>
                <a:off x="1625782" y="2072413"/>
                <a:ext cx="241920" cy="155520"/>
              </p14:xfrm>
            </p:contentPart>
          </mc:Choice>
          <mc:Fallback xmlns="">
            <p:pic>
              <p:nvPicPr>
                <p:cNvPr id="136" name="Ink 135">
                  <a:extLst>
                    <a:ext uri="{FF2B5EF4-FFF2-40B4-BE49-F238E27FC236}">
                      <a16:creationId xmlns:a16="http://schemas.microsoft.com/office/drawing/2014/main" id="{0FDDDF3E-44FE-6B4A-2579-3AC7176C2CC2}"/>
                    </a:ext>
                  </a:extLst>
                </p:cNvPr>
                <p:cNvPicPr/>
                <p:nvPr/>
              </p:nvPicPr>
              <p:blipFill>
                <a:blip r:embed="rId268"/>
                <a:stretch>
                  <a:fillRect/>
                </a:stretch>
              </p:blipFill>
              <p:spPr>
                <a:xfrm>
                  <a:off x="1619662" y="2066293"/>
                  <a:ext cx="254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37" name="Ink 136">
                  <a:extLst>
                    <a:ext uri="{FF2B5EF4-FFF2-40B4-BE49-F238E27FC236}">
                      <a16:creationId xmlns:a16="http://schemas.microsoft.com/office/drawing/2014/main" id="{94F36AA4-F135-7793-1E45-0102E0300C32}"/>
                    </a:ext>
                  </a:extLst>
                </p14:cNvPr>
                <p14:cNvContentPartPr/>
                <p14:nvPr/>
              </p14:nvContentPartPr>
              <p14:xfrm>
                <a:off x="1867342" y="2107693"/>
                <a:ext cx="360" cy="360"/>
              </p14:xfrm>
            </p:contentPart>
          </mc:Choice>
          <mc:Fallback xmlns="">
            <p:pic>
              <p:nvPicPr>
                <p:cNvPr id="137" name="Ink 136">
                  <a:extLst>
                    <a:ext uri="{FF2B5EF4-FFF2-40B4-BE49-F238E27FC236}">
                      <a16:creationId xmlns:a16="http://schemas.microsoft.com/office/drawing/2014/main" id="{94F36AA4-F135-7793-1E45-0102E0300C32}"/>
                    </a:ext>
                  </a:extLst>
                </p:cNvPr>
                <p:cNvPicPr/>
                <p:nvPr/>
              </p:nvPicPr>
              <p:blipFill>
                <a:blip r:embed="rId175"/>
                <a:stretch>
                  <a:fillRect/>
                </a:stretch>
              </p:blipFill>
              <p:spPr>
                <a:xfrm>
                  <a:off x="1861222" y="210157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38" name="Ink 137">
                  <a:extLst>
                    <a:ext uri="{FF2B5EF4-FFF2-40B4-BE49-F238E27FC236}">
                      <a16:creationId xmlns:a16="http://schemas.microsoft.com/office/drawing/2014/main" id="{29FC6626-3878-006F-BE77-C2160AC7A692}"/>
                    </a:ext>
                  </a:extLst>
                </p14:cNvPr>
                <p14:cNvContentPartPr/>
                <p14:nvPr/>
              </p14:nvContentPartPr>
              <p14:xfrm>
                <a:off x="1867342" y="2050453"/>
                <a:ext cx="480960" cy="169200"/>
              </p14:xfrm>
            </p:contentPart>
          </mc:Choice>
          <mc:Fallback xmlns="">
            <p:pic>
              <p:nvPicPr>
                <p:cNvPr id="138" name="Ink 137">
                  <a:extLst>
                    <a:ext uri="{FF2B5EF4-FFF2-40B4-BE49-F238E27FC236}">
                      <a16:creationId xmlns:a16="http://schemas.microsoft.com/office/drawing/2014/main" id="{29FC6626-3878-006F-BE77-C2160AC7A692}"/>
                    </a:ext>
                  </a:extLst>
                </p:cNvPr>
                <p:cNvPicPr/>
                <p:nvPr/>
              </p:nvPicPr>
              <p:blipFill>
                <a:blip r:embed="rId271"/>
                <a:stretch>
                  <a:fillRect/>
                </a:stretch>
              </p:blipFill>
              <p:spPr>
                <a:xfrm>
                  <a:off x="1861222" y="2044333"/>
                  <a:ext cx="493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39" name="Ink 138">
                  <a:extLst>
                    <a:ext uri="{FF2B5EF4-FFF2-40B4-BE49-F238E27FC236}">
                      <a16:creationId xmlns:a16="http://schemas.microsoft.com/office/drawing/2014/main" id="{8451A3AB-8C72-38D1-AAEF-E2A615F30C6C}"/>
                    </a:ext>
                  </a:extLst>
                </p14:cNvPr>
                <p14:cNvContentPartPr/>
                <p14:nvPr/>
              </p14:nvContentPartPr>
              <p14:xfrm>
                <a:off x="2301862" y="2045053"/>
                <a:ext cx="263520" cy="173160"/>
              </p14:xfrm>
            </p:contentPart>
          </mc:Choice>
          <mc:Fallback xmlns="">
            <p:pic>
              <p:nvPicPr>
                <p:cNvPr id="139" name="Ink 138">
                  <a:extLst>
                    <a:ext uri="{FF2B5EF4-FFF2-40B4-BE49-F238E27FC236}">
                      <a16:creationId xmlns:a16="http://schemas.microsoft.com/office/drawing/2014/main" id="{8451A3AB-8C72-38D1-AAEF-E2A615F30C6C}"/>
                    </a:ext>
                  </a:extLst>
                </p:cNvPr>
                <p:cNvPicPr/>
                <p:nvPr/>
              </p:nvPicPr>
              <p:blipFill>
                <a:blip r:embed="rId273"/>
                <a:stretch>
                  <a:fillRect/>
                </a:stretch>
              </p:blipFill>
              <p:spPr>
                <a:xfrm>
                  <a:off x="2295742" y="2038933"/>
                  <a:ext cx="2757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40" name="Ink 139">
                  <a:extLst>
                    <a:ext uri="{FF2B5EF4-FFF2-40B4-BE49-F238E27FC236}">
                      <a16:creationId xmlns:a16="http://schemas.microsoft.com/office/drawing/2014/main" id="{2906128F-2A49-05EA-3784-FB611E64DE05}"/>
                    </a:ext>
                  </a:extLst>
                </p14:cNvPr>
                <p14:cNvContentPartPr/>
                <p14:nvPr/>
              </p14:nvContentPartPr>
              <p14:xfrm>
                <a:off x="2671582" y="2044693"/>
                <a:ext cx="174960" cy="188280"/>
              </p14:xfrm>
            </p:contentPart>
          </mc:Choice>
          <mc:Fallback xmlns="">
            <p:pic>
              <p:nvPicPr>
                <p:cNvPr id="140" name="Ink 139">
                  <a:extLst>
                    <a:ext uri="{FF2B5EF4-FFF2-40B4-BE49-F238E27FC236}">
                      <a16:creationId xmlns:a16="http://schemas.microsoft.com/office/drawing/2014/main" id="{2906128F-2A49-05EA-3784-FB611E64DE05}"/>
                    </a:ext>
                  </a:extLst>
                </p:cNvPr>
                <p:cNvPicPr/>
                <p:nvPr/>
              </p:nvPicPr>
              <p:blipFill>
                <a:blip r:embed="rId275"/>
                <a:stretch>
                  <a:fillRect/>
                </a:stretch>
              </p:blipFill>
              <p:spPr>
                <a:xfrm>
                  <a:off x="2665462" y="2038573"/>
                  <a:ext cx="1872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41" name="Ink 140">
                  <a:extLst>
                    <a:ext uri="{FF2B5EF4-FFF2-40B4-BE49-F238E27FC236}">
                      <a16:creationId xmlns:a16="http://schemas.microsoft.com/office/drawing/2014/main" id="{6E0DC669-19F2-E4E3-ACF6-2046416EC0BB}"/>
                    </a:ext>
                  </a:extLst>
                </p14:cNvPr>
                <p14:cNvContentPartPr/>
                <p14:nvPr/>
              </p14:nvContentPartPr>
              <p14:xfrm>
                <a:off x="2869942" y="1874053"/>
                <a:ext cx="76680" cy="259560"/>
              </p14:xfrm>
            </p:contentPart>
          </mc:Choice>
          <mc:Fallback xmlns="">
            <p:pic>
              <p:nvPicPr>
                <p:cNvPr id="141" name="Ink 140">
                  <a:extLst>
                    <a:ext uri="{FF2B5EF4-FFF2-40B4-BE49-F238E27FC236}">
                      <a16:creationId xmlns:a16="http://schemas.microsoft.com/office/drawing/2014/main" id="{6E0DC669-19F2-E4E3-ACF6-2046416EC0BB}"/>
                    </a:ext>
                  </a:extLst>
                </p:cNvPr>
                <p:cNvPicPr/>
                <p:nvPr/>
              </p:nvPicPr>
              <p:blipFill>
                <a:blip r:embed="rId277"/>
                <a:stretch>
                  <a:fillRect/>
                </a:stretch>
              </p:blipFill>
              <p:spPr>
                <a:xfrm>
                  <a:off x="2863822" y="1867933"/>
                  <a:ext cx="889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42" name="Ink 141">
                  <a:extLst>
                    <a:ext uri="{FF2B5EF4-FFF2-40B4-BE49-F238E27FC236}">
                      <a16:creationId xmlns:a16="http://schemas.microsoft.com/office/drawing/2014/main" id="{19730C8E-3D0E-A0DB-86AB-838FD169C27B}"/>
                    </a:ext>
                  </a:extLst>
                </p14:cNvPr>
                <p14:cNvContentPartPr/>
                <p14:nvPr/>
              </p14:nvContentPartPr>
              <p14:xfrm>
                <a:off x="2880022" y="1999693"/>
                <a:ext cx="586080" cy="458640"/>
              </p14:xfrm>
            </p:contentPart>
          </mc:Choice>
          <mc:Fallback xmlns="">
            <p:pic>
              <p:nvPicPr>
                <p:cNvPr id="142" name="Ink 141">
                  <a:extLst>
                    <a:ext uri="{FF2B5EF4-FFF2-40B4-BE49-F238E27FC236}">
                      <a16:creationId xmlns:a16="http://schemas.microsoft.com/office/drawing/2014/main" id="{19730C8E-3D0E-A0DB-86AB-838FD169C27B}"/>
                    </a:ext>
                  </a:extLst>
                </p:cNvPr>
                <p:cNvPicPr/>
                <p:nvPr/>
              </p:nvPicPr>
              <p:blipFill>
                <a:blip r:embed="rId279"/>
                <a:stretch>
                  <a:fillRect/>
                </a:stretch>
              </p:blipFill>
              <p:spPr>
                <a:xfrm>
                  <a:off x="2873902" y="1993573"/>
                  <a:ext cx="59832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9" name="Ink 178">
                  <a:extLst>
                    <a:ext uri="{FF2B5EF4-FFF2-40B4-BE49-F238E27FC236}">
                      <a16:creationId xmlns:a16="http://schemas.microsoft.com/office/drawing/2014/main" id="{2EF62D35-6DE6-89B2-1D1E-0C8C688C7924}"/>
                    </a:ext>
                  </a:extLst>
                </p14:cNvPr>
                <p14:cNvContentPartPr/>
                <p14:nvPr/>
              </p14:nvContentPartPr>
              <p14:xfrm>
                <a:off x="281182" y="2886373"/>
                <a:ext cx="179280" cy="178920"/>
              </p14:xfrm>
            </p:contentPart>
          </mc:Choice>
          <mc:Fallback xmlns="">
            <p:pic>
              <p:nvPicPr>
                <p:cNvPr id="179" name="Ink 178">
                  <a:extLst>
                    <a:ext uri="{FF2B5EF4-FFF2-40B4-BE49-F238E27FC236}">
                      <a16:creationId xmlns:a16="http://schemas.microsoft.com/office/drawing/2014/main" id="{2EF62D35-6DE6-89B2-1D1E-0C8C688C7924}"/>
                    </a:ext>
                  </a:extLst>
                </p:cNvPr>
                <p:cNvPicPr/>
                <p:nvPr/>
              </p:nvPicPr>
              <p:blipFill>
                <a:blip r:embed="rId281"/>
                <a:stretch>
                  <a:fillRect/>
                </a:stretch>
              </p:blipFill>
              <p:spPr>
                <a:xfrm>
                  <a:off x="275062" y="2880253"/>
                  <a:ext cx="1915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0" name="Ink 179">
                  <a:extLst>
                    <a:ext uri="{FF2B5EF4-FFF2-40B4-BE49-F238E27FC236}">
                      <a16:creationId xmlns:a16="http://schemas.microsoft.com/office/drawing/2014/main" id="{5163431B-82A2-9EE0-7A8A-B4FBE348E0E1}"/>
                    </a:ext>
                  </a:extLst>
                </p14:cNvPr>
                <p14:cNvContentPartPr/>
                <p14:nvPr/>
              </p14:nvContentPartPr>
              <p14:xfrm>
                <a:off x="-9338" y="2752813"/>
                <a:ext cx="554400" cy="375840"/>
              </p14:xfrm>
            </p:contentPart>
          </mc:Choice>
          <mc:Fallback xmlns="">
            <p:pic>
              <p:nvPicPr>
                <p:cNvPr id="180" name="Ink 179">
                  <a:extLst>
                    <a:ext uri="{FF2B5EF4-FFF2-40B4-BE49-F238E27FC236}">
                      <a16:creationId xmlns:a16="http://schemas.microsoft.com/office/drawing/2014/main" id="{5163431B-82A2-9EE0-7A8A-B4FBE348E0E1}"/>
                    </a:ext>
                  </a:extLst>
                </p:cNvPr>
                <p:cNvPicPr/>
                <p:nvPr/>
              </p:nvPicPr>
              <p:blipFill>
                <a:blip r:embed="rId283"/>
                <a:stretch>
                  <a:fillRect/>
                </a:stretch>
              </p:blipFill>
              <p:spPr>
                <a:xfrm>
                  <a:off x="-15458" y="2746693"/>
                  <a:ext cx="56664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1" name="Ink 180">
                  <a:extLst>
                    <a:ext uri="{FF2B5EF4-FFF2-40B4-BE49-F238E27FC236}">
                      <a16:creationId xmlns:a16="http://schemas.microsoft.com/office/drawing/2014/main" id="{9D2BCC23-74F9-9074-46BA-75647478B545}"/>
                    </a:ext>
                  </a:extLst>
                </p14:cNvPr>
                <p14:cNvContentPartPr/>
                <p14:nvPr/>
              </p14:nvContentPartPr>
              <p14:xfrm>
                <a:off x="901102" y="2606293"/>
                <a:ext cx="156600" cy="371160"/>
              </p14:xfrm>
            </p:contentPart>
          </mc:Choice>
          <mc:Fallback xmlns="">
            <p:pic>
              <p:nvPicPr>
                <p:cNvPr id="181" name="Ink 180">
                  <a:extLst>
                    <a:ext uri="{FF2B5EF4-FFF2-40B4-BE49-F238E27FC236}">
                      <a16:creationId xmlns:a16="http://schemas.microsoft.com/office/drawing/2014/main" id="{9D2BCC23-74F9-9074-46BA-75647478B545}"/>
                    </a:ext>
                  </a:extLst>
                </p:cNvPr>
                <p:cNvPicPr/>
                <p:nvPr/>
              </p:nvPicPr>
              <p:blipFill>
                <a:blip r:embed="rId285"/>
                <a:stretch>
                  <a:fillRect/>
                </a:stretch>
              </p:blipFill>
              <p:spPr>
                <a:xfrm>
                  <a:off x="894982" y="2600173"/>
                  <a:ext cx="1688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2" name="Ink 181">
                  <a:extLst>
                    <a:ext uri="{FF2B5EF4-FFF2-40B4-BE49-F238E27FC236}">
                      <a16:creationId xmlns:a16="http://schemas.microsoft.com/office/drawing/2014/main" id="{6723FC2A-5948-0D1C-A9CD-9340E086332D}"/>
                    </a:ext>
                  </a:extLst>
                </p14:cNvPr>
                <p14:cNvContentPartPr/>
                <p14:nvPr/>
              </p14:nvContentPartPr>
              <p14:xfrm>
                <a:off x="1213582" y="2636173"/>
                <a:ext cx="68760" cy="249120"/>
              </p14:xfrm>
            </p:contentPart>
          </mc:Choice>
          <mc:Fallback xmlns="">
            <p:pic>
              <p:nvPicPr>
                <p:cNvPr id="182" name="Ink 181">
                  <a:extLst>
                    <a:ext uri="{FF2B5EF4-FFF2-40B4-BE49-F238E27FC236}">
                      <a16:creationId xmlns:a16="http://schemas.microsoft.com/office/drawing/2014/main" id="{6723FC2A-5948-0D1C-A9CD-9340E086332D}"/>
                    </a:ext>
                  </a:extLst>
                </p:cNvPr>
                <p:cNvPicPr/>
                <p:nvPr/>
              </p:nvPicPr>
              <p:blipFill>
                <a:blip r:embed="rId287"/>
                <a:stretch>
                  <a:fillRect/>
                </a:stretch>
              </p:blipFill>
              <p:spPr>
                <a:xfrm>
                  <a:off x="1207462" y="2630053"/>
                  <a:ext cx="810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3" name="Ink 182">
                  <a:extLst>
                    <a:ext uri="{FF2B5EF4-FFF2-40B4-BE49-F238E27FC236}">
                      <a16:creationId xmlns:a16="http://schemas.microsoft.com/office/drawing/2014/main" id="{C8EA4BF9-1CB1-7D9E-0FC8-90349D63690D}"/>
                    </a:ext>
                  </a:extLst>
                </p14:cNvPr>
                <p14:cNvContentPartPr/>
                <p14:nvPr/>
              </p14:nvContentPartPr>
              <p14:xfrm>
                <a:off x="1015942" y="2785213"/>
                <a:ext cx="376200" cy="14400"/>
              </p14:xfrm>
            </p:contentPart>
          </mc:Choice>
          <mc:Fallback xmlns="">
            <p:pic>
              <p:nvPicPr>
                <p:cNvPr id="183" name="Ink 182">
                  <a:extLst>
                    <a:ext uri="{FF2B5EF4-FFF2-40B4-BE49-F238E27FC236}">
                      <a16:creationId xmlns:a16="http://schemas.microsoft.com/office/drawing/2014/main" id="{C8EA4BF9-1CB1-7D9E-0FC8-90349D63690D}"/>
                    </a:ext>
                  </a:extLst>
                </p:cNvPr>
                <p:cNvPicPr/>
                <p:nvPr/>
              </p:nvPicPr>
              <p:blipFill>
                <a:blip r:embed="rId289"/>
                <a:stretch>
                  <a:fillRect/>
                </a:stretch>
              </p:blipFill>
              <p:spPr>
                <a:xfrm>
                  <a:off x="1009822" y="2779093"/>
                  <a:ext cx="3884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4" name="Ink 183">
                  <a:extLst>
                    <a:ext uri="{FF2B5EF4-FFF2-40B4-BE49-F238E27FC236}">
                      <a16:creationId xmlns:a16="http://schemas.microsoft.com/office/drawing/2014/main" id="{BAA2C11E-7933-9EBD-5C42-A5B4E7D76FB7}"/>
                    </a:ext>
                  </a:extLst>
                </p14:cNvPr>
                <p14:cNvContentPartPr/>
                <p14:nvPr/>
              </p14:nvContentPartPr>
              <p14:xfrm>
                <a:off x="1329862" y="2762173"/>
                <a:ext cx="169200" cy="132480"/>
              </p14:xfrm>
            </p:contentPart>
          </mc:Choice>
          <mc:Fallback xmlns="">
            <p:pic>
              <p:nvPicPr>
                <p:cNvPr id="184" name="Ink 183">
                  <a:extLst>
                    <a:ext uri="{FF2B5EF4-FFF2-40B4-BE49-F238E27FC236}">
                      <a16:creationId xmlns:a16="http://schemas.microsoft.com/office/drawing/2014/main" id="{BAA2C11E-7933-9EBD-5C42-A5B4E7D76FB7}"/>
                    </a:ext>
                  </a:extLst>
                </p:cNvPr>
                <p:cNvPicPr/>
                <p:nvPr/>
              </p:nvPicPr>
              <p:blipFill>
                <a:blip r:embed="rId291"/>
                <a:stretch>
                  <a:fillRect/>
                </a:stretch>
              </p:blipFill>
              <p:spPr>
                <a:xfrm>
                  <a:off x="1323742" y="2756053"/>
                  <a:ext cx="18144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5" name="Ink 184">
                  <a:extLst>
                    <a:ext uri="{FF2B5EF4-FFF2-40B4-BE49-F238E27FC236}">
                      <a16:creationId xmlns:a16="http://schemas.microsoft.com/office/drawing/2014/main" id="{7EA919E9-8EE7-5D8F-A1D8-7FB1ACB8381E}"/>
                    </a:ext>
                  </a:extLst>
                </p14:cNvPr>
                <p14:cNvContentPartPr/>
                <p14:nvPr/>
              </p14:nvContentPartPr>
              <p14:xfrm>
                <a:off x="1435342" y="2819773"/>
                <a:ext cx="360" cy="360"/>
              </p14:xfrm>
            </p:contentPart>
          </mc:Choice>
          <mc:Fallback xmlns="">
            <p:pic>
              <p:nvPicPr>
                <p:cNvPr id="185" name="Ink 184">
                  <a:extLst>
                    <a:ext uri="{FF2B5EF4-FFF2-40B4-BE49-F238E27FC236}">
                      <a16:creationId xmlns:a16="http://schemas.microsoft.com/office/drawing/2014/main" id="{7EA919E9-8EE7-5D8F-A1D8-7FB1ACB8381E}"/>
                    </a:ext>
                  </a:extLst>
                </p:cNvPr>
                <p:cNvPicPr/>
                <p:nvPr/>
              </p:nvPicPr>
              <p:blipFill>
                <a:blip r:embed="rId175"/>
                <a:stretch>
                  <a:fillRect/>
                </a:stretch>
              </p:blipFill>
              <p:spPr>
                <a:xfrm>
                  <a:off x="1429222" y="281365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6" name="Ink 185">
                  <a:extLst>
                    <a:ext uri="{FF2B5EF4-FFF2-40B4-BE49-F238E27FC236}">
                      <a16:creationId xmlns:a16="http://schemas.microsoft.com/office/drawing/2014/main" id="{B4582CAD-F761-7C65-E382-8EC8346914C8}"/>
                    </a:ext>
                  </a:extLst>
                </p14:cNvPr>
                <p14:cNvContentPartPr/>
                <p14:nvPr/>
              </p14:nvContentPartPr>
              <p14:xfrm>
                <a:off x="1435342" y="2749213"/>
                <a:ext cx="498240" cy="126000"/>
              </p14:xfrm>
            </p:contentPart>
          </mc:Choice>
          <mc:Fallback xmlns="">
            <p:pic>
              <p:nvPicPr>
                <p:cNvPr id="186" name="Ink 185">
                  <a:extLst>
                    <a:ext uri="{FF2B5EF4-FFF2-40B4-BE49-F238E27FC236}">
                      <a16:creationId xmlns:a16="http://schemas.microsoft.com/office/drawing/2014/main" id="{B4582CAD-F761-7C65-E382-8EC8346914C8}"/>
                    </a:ext>
                  </a:extLst>
                </p:cNvPr>
                <p:cNvPicPr/>
                <p:nvPr/>
              </p:nvPicPr>
              <p:blipFill>
                <a:blip r:embed="rId294"/>
                <a:stretch>
                  <a:fillRect/>
                </a:stretch>
              </p:blipFill>
              <p:spPr>
                <a:xfrm>
                  <a:off x="1429222" y="2743093"/>
                  <a:ext cx="5104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87" name="Ink 186">
                  <a:extLst>
                    <a:ext uri="{FF2B5EF4-FFF2-40B4-BE49-F238E27FC236}">
                      <a16:creationId xmlns:a16="http://schemas.microsoft.com/office/drawing/2014/main" id="{0EB0EF87-2415-5F41-C2F2-E86B8893BC87}"/>
                    </a:ext>
                  </a:extLst>
                </p14:cNvPr>
                <p14:cNvContentPartPr/>
                <p14:nvPr/>
              </p14:nvContentPartPr>
              <p14:xfrm>
                <a:off x="2279182" y="2570653"/>
                <a:ext cx="103680" cy="267480"/>
              </p14:xfrm>
            </p:contentPart>
          </mc:Choice>
          <mc:Fallback xmlns="">
            <p:pic>
              <p:nvPicPr>
                <p:cNvPr id="187" name="Ink 186">
                  <a:extLst>
                    <a:ext uri="{FF2B5EF4-FFF2-40B4-BE49-F238E27FC236}">
                      <a16:creationId xmlns:a16="http://schemas.microsoft.com/office/drawing/2014/main" id="{0EB0EF87-2415-5F41-C2F2-E86B8893BC87}"/>
                    </a:ext>
                  </a:extLst>
                </p:cNvPr>
                <p:cNvPicPr/>
                <p:nvPr/>
              </p:nvPicPr>
              <p:blipFill>
                <a:blip r:embed="rId296"/>
                <a:stretch>
                  <a:fillRect/>
                </a:stretch>
              </p:blipFill>
              <p:spPr>
                <a:xfrm>
                  <a:off x="2273062" y="2564533"/>
                  <a:ext cx="1159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88" name="Ink 187">
                  <a:extLst>
                    <a:ext uri="{FF2B5EF4-FFF2-40B4-BE49-F238E27FC236}">
                      <a16:creationId xmlns:a16="http://schemas.microsoft.com/office/drawing/2014/main" id="{85A03014-DE1C-8E5C-1C4F-6B6AF8C51626}"/>
                    </a:ext>
                  </a:extLst>
                </p14:cNvPr>
                <p14:cNvContentPartPr/>
                <p14:nvPr/>
              </p14:nvContentPartPr>
              <p14:xfrm>
                <a:off x="2321302" y="2738773"/>
                <a:ext cx="188280" cy="5400"/>
              </p14:xfrm>
            </p:contentPart>
          </mc:Choice>
          <mc:Fallback xmlns="">
            <p:pic>
              <p:nvPicPr>
                <p:cNvPr id="188" name="Ink 187">
                  <a:extLst>
                    <a:ext uri="{FF2B5EF4-FFF2-40B4-BE49-F238E27FC236}">
                      <a16:creationId xmlns:a16="http://schemas.microsoft.com/office/drawing/2014/main" id="{85A03014-DE1C-8E5C-1C4F-6B6AF8C51626}"/>
                    </a:ext>
                  </a:extLst>
                </p:cNvPr>
                <p:cNvPicPr/>
                <p:nvPr/>
              </p:nvPicPr>
              <p:blipFill>
                <a:blip r:embed="rId298"/>
                <a:stretch>
                  <a:fillRect/>
                </a:stretch>
              </p:blipFill>
              <p:spPr>
                <a:xfrm>
                  <a:off x="2315182" y="2732653"/>
                  <a:ext cx="2005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89" name="Ink 188">
                  <a:extLst>
                    <a:ext uri="{FF2B5EF4-FFF2-40B4-BE49-F238E27FC236}">
                      <a16:creationId xmlns:a16="http://schemas.microsoft.com/office/drawing/2014/main" id="{745AC8DB-8667-D7E4-2C20-9BAC8AFA85CF}"/>
                    </a:ext>
                  </a:extLst>
                </p14:cNvPr>
                <p14:cNvContentPartPr/>
                <p14:nvPr/>
              </p14:nvContentPartPr>
              <p14:xfrm>
                <a:off x="2491582" y="2707813"/>
                <a:ext cx="130320" cy="122400"/>
              </p14:xfrm>
            </p:contentPart>
          </mc:Choice>
          <mc:Fallback xmlns="">
            <p:pic>
              <p:nvPicPr>
                <p:cNvPr id="189" name="Ink 188">
                  <a:extLst>
                    <a:ext uri="{FF2B5EF4-FFF2-40B4-BE49-F238E27FC236}">
                      <a16:creationId xmlns:a16="http://schemas.microsoft.com/office/drawing/2014/main" id="{745AC8DB-8667-D7E4-2C20-9BAC8AFA85CF}"/>
                    </a:ext>
                  </a:extLst>
                </p:cNvPr>
                <p:cNvPicPr/>
                <p:nvPr/>
              </p:nvPicPr>
              <p:blipFill>
                <a:blip r:embed="rId300"/>
                <a:stretch>
                  <a:fillRect/>
                </a:stretch>
              </p:blipFill>
              <p:spPr>
                <a:xfrm>
                  <a:off x="2485462" y="2701693"/>
                  <a:ext cx="142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3" name="Ink 192">
                  <a:extLst>
                    <a:ext uri="{FF2B5EF4-FFF2-40B4-BE49-F238E27FC236}">
                      <a16:creationId xmlns:a16="http://schemas.microsoft.com/office/drawing/2014/main" id="{73CDC71A-3419-3C14-F783-D2BA7657C3EC}"/>
                    </a:ext>
                  </a:extLst>
                </p14:cNvPr>
                <p14:cNvContentPartPr/>
                <p14:nvPr/>
              </p14:nvContentPartPr>
              <p14:xfrm>
                <a:off x="3121582" y="2477053"/>
                <a:ext cx="322920" cy="297000"/>
              </p14:xfrm>
            </p:contentPart>
          </mc:Choice>
          <mc:Fallback xmlns="">
            <p:pic>
              <p:nvPicPr>
                <p:cNvPr id="193" name="Ink 192">
                  <a:extLst>
                    <a:ext uri="{FF2B5EF4-FFF2-40B4-BE49-F238E27FC236}">
                      <a16:creationId xmlns:a16="http://schemas.microsoft.com/office/drawing/2014/main" id="{73CDC71A-3419-3C14-F783-D2BA7657C3EC}"/>
                    </a:ext>
                  </a:extLst>
                </p:cNvPr>
                <p:cNvPicPr/>
                <p:nvPr/>
              </p:nvPicPr>
              <p:blipFill>
                <a:blip r:embed="rId302"/>
                <a:stretch>
                  <a:fillRect/>
                </a:stretch>
              </p:blipFill>
              <p:spPr>
                <a:xfrm>
                  <a:off x="3115462" y="2470933"/>
                  <a:ext cx="3351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4" name="Ink 193">
                  <a:extLst>
                    <a:ext uri="{FF2B5EF4-FFF2-40B4-BE49-F238E27FC236}">
                      <a16:creationId xmlns:a16="http://schemas.microsoft.com/office/drawing/2014/main" id="{2B207A42-FCBC-7F05-8946-F0E5D4A89F0B}"/>
                    </a:ext>
                  </a:extLst>
                </p14:cNvPr>
                <p14:cNvContentPartPr/>
                <p14:nvPr/>
              </p14:nvContentPartPr>
              <p14:xfrm>
                <a:off x="3536662" y="2679733"/>
                <a:ext cx="360" cy="360"/>
              </p14:xfrm>
            </p:contentPart>
          </mc:Choice>
          <mc:Fallback xmlns="">
            <p:pic>
              <p:nvPicPr>
                <p:cNvPr id="194" name="Ink 193">
                  <a:extLst>
                    <a:ext uri="{FF2B5EF4-FFF2-40B4-BE49-F238E27FC236}">
                      <a16:creationId xmlns:a16="http://schemas.microsoft.com/office/drawing/2014/main" id="{2B207A42-FCBC-7F05-8946-F0E5D4A89F0B}"/>
                    </a:ext>
                  </a:extLst>
                </p:cNvPr>
                <p:cNvPicPr/>
                <p:nvPr/>
              </p:nvPicPr>
              <p:blipFill>
                <a:blip r:embed="rId175"/>
                <a:stretch>
                  <a:fillRect/>
                </a:stretch>
              </p:blipFill>
              <p:spPr>
                <a:xfrm>
                  <a:off x="3530542" y="267361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5" name="Ink 194">
                  <a:extLst>
                    <a:ext uri="{FF2B5EF4-FFF2-40B4-BE49-F238E27FC236}">
                      <a16:creationId xmlns:a16="http://schemas.microsoft.com/office/drawing/2014/main" id="{E090F8A0-3399-993B-0E77-25A8B1195C17}"/>
                    </a:ext>
                  </a:extLst>
                </p14:cNvPr>
                <p14:cNvContentPartPr/>
                <p14:nvPr/>
              </p14:nvContentPartPr>
              <p14:xfrm>
                <a:off x="3514342" y="2556253"/>
                <a:ext cx="273960" cy="159120"/>
              </p14:xfrm>
            </p:contentPart>
          </mc:Choice>
          <mc:Fallback xmlns="">
            <p:pic>
              <p:nvPicPr>
                <p:cNvPr id="195" name="Ink 194">
                  <a:extLst>
                    <a:ext uri="{FF2B5EF4-FFF2-40B4-BE49-F238E27FC236}">
                      <a16:creationId xmlns:a16="http://schemas.microsoft.com/office/drawing/2014/main" id="{E090F8A0-3399-993B-0E77-25A8B1195C17}"/>
                    </a:ext>
                  </a:extLst>
                </p:cNvPr>
                <p:cNvPicPr/>
                <p:nvPr/>
              </p:nvPicPr>
              <p:blipFill>
                <a:blip r:embed="rId305"/>
                <a:stretch>
                  <a:fillRect/>
                </a:stretch>
              </p:blipFill>
              <p:spPr>
                <a:xfrm>
                  <a:off x="3508222" y="2550133"/>
                  <a:ext cx="2862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6" name="Ink 195">
                  <a:extLst>
                    <a:ext uri="{FF2B5EF4-FFF2-40B4-BE49-F238E27FC236}">
                      <a16:creationId xmlns:a16="http://schemas.microsoft.com/office/drawing/2014/main" id="{D3411CC2-65B6-699B-AD40-C3D9F25079D7}"/>
                    </a:ext>
                  </a:extLst>
                </p14:cNvPr>
                <p14:cNvContentPartPr/>
                <p14:nvPr/>
              </p14:nvContentPartPr>
              <p14:xfrm>
                <a:off x="3837982" y="2526013"/>
                <a:ext cx="184680" cy="165600"/>
              </p14:xfrm>
            </p:contentPart>
          </mc:Choice>
          <mc:Fallback xmlns="">
            <p:pic>
              <p:nvPicPr>
                <p:cNvPr id="196" name="Ink 195">
                  <a:extLst>
                    <a:ext uri="{FF2B5EF4-FFF2-40B4-BE49-F238E27FC236}">
                      <a16:creationId xmlns:a16="http://schemas.microsoft.com/office/drawing/2014/main" id="{D3411CC2-65B6-699B-AD40-C3D9F25079D7}"/>
                    </a:ext>
                  </a:extLst>
                </p:cNvPr>
                <p:cNvPicPr/>
                <p:nvPr/>
              </p:nvPicPr>
              <p:blipFill>
                <a:blip r:embed="rId307"/>
                <a:stretch>
                  <a:fillRect/>
                </a:stretch>
              </p:blipFill>
              <p:spPr>
                <a:xfrm>
                  <a:off x="3831862" y="2519893"/>
                  <a:ext cx="19692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7" name="Ink 196">
                  <a:extLst>
                    <a:ext uri="{FF2B5EF4-FFF2-40B4-BE49-F238E27FC236}">
                      <a16:creationId xmlns:a16="http://schemas.microsoft.com/office/drawing/2014/main" id="{92C42A7D-4139-0146-BC0F-67BE87AC60A9}"/>
                    </a:ext>
                  </a:extLst>
                </p14:cNvPr>
                <p14:cNvContentPartPr/>
                <p14:nvPr/>
              </p14:nvContentPartPr>
              <p14:xfrm>
                <a:off x="4053982" y="2520973"/>
                <a:ext cx="156600" cy="178560"/>
              </p14:xfrm>
            </p:contentPart>
          </mc:Choice>
          <mc:Fallback xmlns="">
            <p:pic>
              <p:nvPicPr>
                <p:cNvPr id="197" name="Ink 196">
                  <a:extLst>
                    <a:ext uri="{FF2B5EF4-FFF2-40B4-BE49-F238E27FC236}">
                      <a16:creationId xmlns:a16="http://schemas.microsoft.com/office/drawing/2014/main" id="{92C42A7D-4139-0146-BC0F-67BE87AC60A9}"/>
                    </a:ext>
                  </a:extLst>
                </p:cNvPr>
                <p:cNvPicPr/>
                <p:nvPr/>
              </p:nvPicPr>
              <p:blipFill>
                <a:blip r:embed="rId309"/>
                <a:stretch>
                  <a:fillRect/>
                </a:stretch>
              </p:blipFill>
              <p:spPr>
                <a:xfrm>
                  <a:off x="4047862" y="2514853"/>
                  <a:ext cx="168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98" name="Ink 197">
                  <a:extLst>
                    <a:ext uri="{FF2B5EF4-FFF2-40B4-BE49-F238E27FC236}">
                      <a16:creationId xmlns:a16="http://schemas.microsoft.com/office/drawing/2014/main" id="{8C34476B-F1EA-2FE2-FA60-519B0A1190B6}"/>
                    </a:ext>
                  </a:extLst>
                </p14:cNvPr>
                <p14:cNvContentPartPr/>
                <p14:nvPr/>
              </p14:nvContentPartPr>
              <p14:xfrm>
                <a:off x="4178542" y="2393893"/>
                <a:ext cx="39240" cy="7920"/>
              </p14:xfrm>
            </p:contentPart>
          </mc:Choice>
          <mc:Fallback xmlns="">
            <p:pic>
              <p:nvPicPr>
                <p:cNvPr id="198" name="Ink 197">
                  <a:extLst>
                    <a:ext uri="{FF2B5EF4-FFF2-40B4-BE49-F238E27FC236}">
                      <a16:creationId xmlns:a16="http://schemas.microsoft.com/office/drawing/2014/main" id="{8C34476B-F1EA-2FE2-FA60-519B0A1190B6}"/>
                    </a:ext>
                  </a:extLst>
                </p:cNvPr>
                <p:cNvPicPr/>
                <p:nvPr/>
              </p:nvPicPr>
              <p:blipFill>
                <a:blip r:embed="rId311"/>
                <a:stretch>
                  <a:fillRect/>
                </a:stretch>
              </p:blipFill>
              <p:spPr>
                <a:xfrm>
                  <a:off x="4172422" y="2387773"/>
                  <a:ext cx="514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9" name="Ink 198">
                  <a:extLst>
                    <a:ext uri="{FF2B5EF4-FFF2-40B4-BE49-F238E27FC236}">
                      <a16:creationId xmlns:a16="http://schemas.microsoft.com/office/drawing/2014/main" id="{4858755C-56FB-3193-4C8D-2E06FF11CA56}"/>
                    </a:ext>
                  </a:extLst>
                </p14:cNvPr>
                <p14:cNvContentPartPr/>
                <p14:nvPr/>
              </p14:nvContentPartPr>
              <p14:xfrm>
                <a:off x="4341982" y="2489293"/>
                <a:ext cx="200160" cy="216360"/>
              </p14:xfrm>
            </p:contentPart>
          </mc:Choice>
          <mc:Fallback xmlns="">
            <p:pic>
              <p:nvPicPr>
                <p:cNvPr id="199" name="Ink 198">
                  <a:extLst>
                    <a:ext uri="{FF2B5EF4-FFF2-40B4-BE49-F238E27FC236}">
                      <a16:creationId xmlns:a16="http://schemas.microsoft.com/office/drawing/2014/main" id="{4858755C-56FB-3193-4C8D-2E06FF11CA56}"/>
                    </a:ext>
                  </a:extLst>
                </p:cNvPr>
                <p:cNvPicPr/>
                <p:nvPr/>
              </p:nvPicPr>
              <p:blipFill>
                <a:blip r:embed="rId313"/>
                <a:stretch>
                  <a:fillRect/>
                </a:stretch>
              </p:blipFill>
              <p:spPr>
                <a:xfrm>
                  <a:off x="4335862" y="2483173"/>
                  <a:ext cx="2124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0" name="Ink 199">
                  <a:extLst>
                    <a:ext uri="{FF2B5EF4-FFF2-40B4-BE49-F238E27FC236}">
                      <a16:creationId xmlns:a16="http://schemas.microsoft.com/office/drawing/2014/main" id="{275C8667-2FCB-B4E3-DC5F-CAEFA420F940}"/>
                    </a:ext>
                  </a:extLst>
                </p14:cNvPr>
                <p14:cNvContentPartPr/>
                <p14:nvPr/>
              </p14:nvContentPartPr>
              <p14:xfrm>
                <a:off x="4568782" y="2489653"/>
                <a:ext cx="200520" cy="210240"/>
              </p14:xfrm>
            </p:contentPart>
          </mc:Choice>
          <mc:Fallback xmlns="">
            <p:pic>
              <p:nvPicPr>
                <p:cNvPr id="200" name="Ink 199">
                  <a:extLst>
                    <a:ext uri="{FF2B5EF4-FFF2-40B4-BE49-F238E27FC236}">
                      <a16:creationId xmlns:a16="http://schemas.microsoft.com/office/drawing/2014/main" id="{275C8667-2FCB-B4E3-DC5F-CAEFA420F940}"/>
                    </a:ext>
                  </a:extLst>
                </p:cNvPr>
                <p:cNvPicPr/>
                <p:nvPr/>
              </p:nvPicPr>
              <p:blipFill>
                <a:blip r:embed="rId315"/>
                <a:stretch>
                  <a:fillRect/>
                </a:stretch>
              </p:blipFill>
              <p:spPr>
                <a:xfrm>
                  <a:off x="4562662" y="2483533"/>
                  <a:ext cx="2127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2" name="Ink 201">
                  <a:extLst>
                    <a:ext uri="{FF2B5EF4-FFF2-40B4-BE49-F238E27FC236}">
                      <a16:creationId xmlns:a16="http://schemas.microsoft.com/office/drawing/2014/main" id="{544C0AF3-4868-D830-803D-61A4BAD8067A}"/>
                    </a:ext>
                  </a:extLst>
                </p14:cNvPr>
                <p14:cNvContentPartPr/>
                <p14:nvPr/>
              </p14:nvContentPartPr>
              <p14:xfrm>
                <a:off x="5220382" y="2452933"/>
                <a:ext cx="244440" cy="237600"/>
              </p14:xfrm>
            </p:contentPart>
          </mc:Choice>
          <mc:Fallback xmlns="">
            <p:pic>
              <p:nvPicPr>
                <p:cNvPr id="202" name="Ink 201">
                  <a:extLst>
                    <a:ext uri="{FF2B5EF4-FFF2-40B4-BE49-F238E27FC236}">
                      <a16:creationId xmlns:a16="http://schemas.microsoft.com/office/drawing/2014/main" id="{544C0AF3-4868-D830-803D-61A4BAD8067A}"/>
                    </a:ext>
                  </a:extLst>
                </p:cNvPr>
                <p:cNvPicPr/>
                <p:nvPr/>
              </p:nvPicPr>
              <p:blipFill>
                <a:blip r:embed="rId317"/>
                <a:stretch>
                  <a:fillRect/>
                </a:stretch>
              </p:blipFill>
              <p:spPr>
                <a:xfrm>
                  <a:off x="5214262" y="2446813"/>
                  <a:ext cx="2566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3" name="Ink 202">
                  <a:extLst>
                    <a:ext uri="{FF2B5EF4-FFF2-40B4-BE49-F238E27FC236}">
                      <a16:creationId xmlns:a16="http://schemas.microsoft.com/office/drawing/2014/main" id="{807CB7F7-7058-68C1-4C02-0137D4DF327A}"/>
                    </a:ext>
                  </a:extLst>
                </p14:cNvPr>
                <p14:cNvContentPartPr/>
                <p14:nvPr/>
              </p14:nvContentPartPr>
              <p14:xfrm>
                <a:off x="5498662" y="2457973"/>
                <a:ext cx="351720" cy="228240"/>
              </p14:xfrm>
            </p:contentPart>
          </mc:Choice>
          <mc:Fallback xmlns="">
            <p:pic>
              <p:nvPicPr>
                <p:cNvPr id="203" name="Ink 202">
                  <a:extLst>
                    <a:ext uri="{FF2B5EF4-FFF2-40B4-BE49-F238E27FC236}">
                      <a16:creationId xmlns:a16="http://schemas.microsoft.com/office/drawing/2014/main" id="{807CB7F7-7058-68C1-4C02-0137D4DF327A}"/>
                    </a:ext>
                  </a:extLst>
                </p:cNvPr>
                <p:cNvPicPr/>
                <p:nvPr/>
              </p:nvPicPr>
              <p:blipFill>
                <a:blip r:embed="rId319"/>
                <a:stretch>
                  <a:fillRect/>
                </a:stretch>
              </p:blipFill>
              <p:spPr>
                <a:xfrm>
                  <a:off x="5492542" y="2451853"/>
                  <a:ext cx="36396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4" name="Ink 203">
                  <a:extLst>
                    <a:ext uri="{FF2B5EF4-FFF2-40B4-BE49-F238E27FC236}">
                      <a16:creationId xmlns:a16="http://schemas.microsoft.com/office/drawing/2014/main" id="{B933B3B3-2D81-BE73-0078-57423B1E031F}"/>
                    </a:ext>
                  </a:extLst>
                </p14:cNvPr>
                <p14:cNvContentPartPr/>
                <p14:nvPr/>
              </p14:nvContentPartPr>
              <p14:xfrm>
                <a:off x="5906182" y="2302453"/>
                <a:ext cx="378720" cy="362160"/>
              </p14:xfrm>
            </p:contentPart>
          </mc:Choice>
          <mc:Fallback xmlns="">
            <p:pic>
              <p:nvPicPr>
                <p:cNvPr id="204" name="Ink 203">
                  <a:extLst>
                    <a:ext uri="{FF2B5EF4-FFF2-40B4-BE49-F238E27FC236}">
                      <a16:creationId xmlns:a16="http://schemas.microsoft.com/office/drawing/2014/main" id="{B933B3B3-2D81-BE73-0078-57423B1E031F}"/>
                    </a:ext>
                  </a:extLst>
                </p:cNvPr>
                <p:cNvPicPr/>
                <p:nvPr/>
              </p:nvPicPr>
              <p:blipFill>
                <a:blip r:embed="rId321"/>
                <a:stretch>
                  <a:fillRect/>
                </a:stretch>
              </p:blipFill>
              <p:spPr>
                <a:xfrm>
                  <a:off x="5900062" y="2296333"/>
                  <a:ext cx="3909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5" name="Ink 204">
                  <a:extLst>
                    <a:ext uri="{FF2B5EF4-FFF2-40B4-BE49-F238E27FC236}">
                      <a16:creationId xmlns:a16="http://schemas.microsoft.com/office/drawing/2014/main" id="{1BD19E3D-ADAE-BA04-7EAE-3C588F97E6F8}"/>
                    </a:ext>
                  </a:extLst>
                </p14:cNvPr>
                <p14:cNvContentPartPr/>
                <p14:nvPr/>
              </p14:nvContentPartPr>
              <p14:xfrm>
                <a:off x="6303982" y="2448973"/>
                <a:ext cx="358920" cy="166680"/>
              </p14:xfrm>
            </p:contentPart>
          </mc:Choice>
          <mc:Fallback xmlns="">
            <p:pic>
              <p:nvPicPr>
                <p:cNvPr id="205" name="Ink 204">
                  <a:extLst>
                    <a:ext uri="{FF2B5EF4-FFF2-40B4-BE49-F238E27FC236}">
                      <a16:creationId xmlns:a16="http://schemas.microsoft.com/office/drawing/2014/main" id="{1BD19E3D-ADAE-BA04-7EAE-3C588F97E6F8}"/>
                    </a:ext>
                  </a:extLst>
                </p:cNvPr>
                <p:cNvPicPr/>
                <p:nvPr/>
              </p:nvPicPr>
              <p:blipFill>
                <a:blip r:embed="rId323"/>
                <a:stretch>
                  <a:fillRect/>
                </a:stretch>
              </p:blipFill>
              <p:spPr>
                <a:xfrm>
                  <a:off x="6297862" y="2442853"/>
                  <a:ext cx="3711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7" name="Ink 206">
                  <a:extLst>
                    <a:ext uri="{FF2B5EF4-FFF2-40B4-BE49-F238E27FC236}">
                      <a16:creationId xmlns:a16="http://schemas.microsoft.com/office/drawing/2014/main" id="{53A6987F-C538-C179-D027-BB44664742AA}"/>
                    </a:ext>
                  </a:extLst>
                </p14:cNvPr>
                <p14:cNvContentPartPr/>
                <p14:nvPr/>
              </p14:nvContentPartPr>
              <p14:xfrm>
                <a:off x="7060342" y="2226853"/>
                <a:ext cx="524880" cy="479160"/>
              </p14:xfrm>
            </p:contentPart>
          </mc:Choice>
          <mc:Fallback xmlns="">
            <p:pic>
              <p:nvPicPr>
                <p:cNvPr id="207" name="Ink 206">
                  <a:extLst>
                    <a:ext uri="{FF2B5EF4-FFF2-40B4-BE49-F238E27FC236}">
                      <a16:creationId xmlns:a16="http://schemas.microsoft.com/office/drawing/2014/main" id="{53A6987F-C538-C179-D027-BB44664742AA}"/>
                    </a:ext>
                  </a:extLst>
                </p:cNvPr>
                <p:cNvPicPr/>
                <p:nvPr/>
              </p:nvPicPr>
              <p:blipFill>
                <a:blip r:embed="rId325"/>
                <a:stretch>
                  <a:fillRect/>
                </a:stretch>
              </p:blipFill>
              <p:spPr>
                <a:xfrm>
                  <a:off x="7054222" y="2220733"/>
                  <a:ext cx="537120" cy="491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08" name="Ink 207">
                  <a:extLst>
                    <a:ext uri="{FF2B5EF4-FFF2-40B4-BE49-F238E27FC236}">
                      <a16:creationId xmlns:a16="http://schemas.microsoft.com/office/drawing/2014/main" id="{6E61B7CC-CB6E-3391-0F8A-C486730003E7}"/>
                    </a:ext>
                  </a:extLst>
                </p14:cNvPr>
                <p14:cNvContentPartPr/>
                <p14:nvPr/>
              </p14:nvContentPartPr>
              <p14:xfrm>
                <a:off x="7638862" y="2375533"/>
                <a:ext cx="132120" cy="148680"/>
              </p14:xfrm>
            </p:contentPart>
          </mc:Choice>
          <mc:Fallback xmlns="">
            <p:pic>
              <p:nvPicPr>
                <p:cNvPr id="208" name="Ink 207">
                  <a:extLst>
                    <a:ext uri="{FF2B5EF4-FFF2-40B4-BE49-F238E27FC236}">
                      <a16:creationId xmlns:a16="http://schemas.microsoft.com/office/drawing/2014/main" id="{6E61B7CC-CB6E-3391-0F8A-C486730003E7}"/>
                    </a:ext>
                  </a:extLst>
                </p:cNvPr>
                <p:cNvPicPr/>
                <p:nvPr/>
              </p:nvPicPr>
              <p:blipFill>
                <a:blip r:embed="rId327"/>
                <a:stretch>
                  <a:fillRect/>
                </a:stretch>
              </p:blipFill>
              <p:spPr>
                <a:xfrm>
                  <a:off x="7632742" y="2369413"/>
                  <a:ext cx="1443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9" name="Ink 208">
                  <a:extLst>
                    <a:ext uri="{FF2B5EF4-FFF2-40B4-BE49-F238E27FC236}">
                      <a16:creationId xmlns:a16="http://schemas.microsoft.com/office/drawing/2014/main" id="{CCAC824D-FD48-EC95-E7D7-7C6BDFDD1359}"/>
                    </a:ext>
                  </a:extLst>
                </p14:cNvPr>
                <p14:cNvContentPartPr/>
                <p14:nvPr/>
              </p14:nvContentPartPr>
              <p14:xfrm>
                <a:off x="7785382" y="2367973"/>
                <a:ext cx="363960" cy="183960"/>
              </p14:xfrm>
            </p:contentPart>
          </mc:Choice>
          <mc:Fallback xmlns="">
            <p:pic>
              <p:nvPicPr>
                <p:cNvPr id="209" name="Ink 208">
                  <a:extLst>
                    <a:ext uri="{FF2B5EF4-FFF2-40B4-BE49-F238E27FC236}">
                      <a16:creationId xmlns:a16="http://schemas.microsoft.com/office/drawing/2014/main" id="{CCAC824D-FD48-EC95-E7D7-7C6BDFDD1359}"/>
                    </a:ext>
                  </a:extLst>
                </p:cNvPr>
                <p:cNvPicPr/>
                <p:nvPr/>
              </p:nvPicPr>
              <p:blipFill>
                <a:blip r:embed="rId329"/>
                <a:stretch>
                  <a:fillRect/>
                </a:stretch>
              </p:blipFill>
              <p:spPr>
                <a:xfrm>
                  <a:off x="7779262" y="2361853"/>
                  <a:ext cx="3762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0" name="Ink 209">
                  <a:extLst>
                    <a:ext uri="{FF2B5EF4-FFF2-40B4-BE49-F238E27FC236}">
                      <a16:creationId xmlns:a16="http://schemas.microsoft.com/office/drawing/2014/main" id="{386C7773-7C43-958F-56C9-90E2229CBB9E}"/>
                    </a:ext>
                  </a:extLst>
                </p14:cNvPr>
                <p14:cNvContentPartPr/>
                <p14:nvPr/>
              </p14:nvContentPartPr>
              <p14:xfrm>
                <a:off x="8501062" y="2311453"/>
                <a:ext cx="226440" cy="207360"/>
              </p14:xfrm>
            </p:contentPart>
          </mc:Choice>
          <mc:Fallback xmlns="">
            <p:pic>
              <p:nvPicPr>
                <p:cNvPr id="210" name="Ink 209">
                  <a:extLst>
                    <a:ext uri="{FF2B5EF4-FFF2-40B4-BE49-F238E27FC236}">
                      <a16:creationId xmlns:a16="http://schemas.microsoft.com/office/drawing/2014/main" id="{386C7773-7C43-958F-56C9-90E2229CBB9E}"/>
                    </a:ext>
                  </a:extLst>
                </p:cNvPr>
                <p:cNvPicPr/>
                <p:nvPr/>
              </p:nvPicPr>
              <p:blipFill>
                <a:blip r:embed="rId331"/>
                <a:stretch>
                  <a:fillRect/>
                </a:stretch>
              </p:blipFill>
              <p:spPr>
                <a:xfrm>
                  <a:off x="8494942" y="2305333"/>
                  <a:ext cx="2386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1" name="Ink 210">
                  <a:extLst>
                    <a:ext uri="{FF2B5EF4-FFF2-40B4-BE49-F238E27FC236}">
                      <a16:creationId xmlns:a16="http://schemas.microsoft.com/office/drawing/2014/main" id="{F25BB7C1-8716-F5F4-FDAA-44D8FDD7AFC9}"/>
                    </a:ext>
                  </a:extLst>
                </p14:cNvPr>
                <p14:cNvContentPartPr/>
                <p14:nvPr/>
              </p14:nvContentPartPr>
              <p14:xfrm>
                <a:off x="8732182" y="2321893"/>
                <a:ext cx="161280" cy="154440"/>
              </p14:xfrm>
            </p:contentPart>
          </mc:Choice>
          <mc:Fallback xmlns="">
            <p:pic>
              <p:nvPicPr>
                <p:cNvPr id="211" name="Ink 210">
                  <a:extLst>
                    <a:ext uri="{FF2B5EF4-FFF2-40B4-BE49-F238E27FC236}">
                      <a16:creationId xmlns:a16="http://schemas.microsoft.com/office/drawing/2014/main" id="{F25BB7C1-8716-F5F4-FDAA-44D8FDD7AFC9}"/>
                    </a:ext>
                  </a:extLst>
                </p:cNvPr>
                <p:cNvPicPr/>
                <p:nvPr/>
              </p:nvPicPr>
              <p:blipFill>
                <a:blip r:embed="rId333"/>
                <a:stretch>
                  <a:fillRect/>
                </a:stretch>
              </p:blipFill>
              <p:spPr>
                <a:xfrm>
                  <a:off x="8726062" y="2315773"/>
                  <a:ext cx="1735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2" name="Ink 211">
                  <a:extLst>
                    <a:ext uri="{FF2B5EF4-FFF2-40B4-BE49-F238E27FC236}">
                      <a16:creationId xmlns:a16="http://schemas.microsoft.com/office/drawing/2014/main" id="{DD2D50C5-5614-4BC9-F9C9-BEFF929ED6B2}"/>
                    </a:ext>
                  </a:extLst>
                </p14:cNvPr>
                <p14:cNvContentPartPr/>
                <p14:nvPr/>
              </p14:nvContentPartPr>
              <p14:xfrm>
                <a:off x="8894902" y="2171773"/>
                <a:ext cx="83880" cy="291600"/>
              </p14:xfrm>
            </p:contentPart>
          </mc:Choice>
          <mc:Fallback xmlns="">
            <p:pic>
              <p:nvPicPr>
                <p:cNvPr id="212" name="Ink 211">
                  <a:extLst>
                    <a:ext uri="{FF2B5EF4-FFF2-40B4-BE49-F238E27FC236}">
                      <a16:creationId xmlns:a16="http://schemas.microsoft.com/office/drawing/2014/main" id="{DD2D50C5-5614-4BC9-F9C9-BEFF929ED6B2}"/>
                    </a:ext>
                  </a:extLst>
                </p:cNvPr>
                <p:cNvPicPr/>
                <p:nvPr/>
              </p:nvPicPr>
              <p:blipFill>
                <a:blip r:embed="rId335"/>
                <a:stretch>
                  <a:fillRect/>
                </a:stretch>
              </p:blipFill>
              <p:spPr>
                <a:xfrm>
                  <a:off x="8888782" y="2165653"/>
                  <a:ext cx="961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3" name="Ink 212">
                  <a:extLst>
                    <a:ext uri="{FF2B5EF4-FFF2-40B4-BE49-F238E27FC236}">
                      <a16:creationId xmlns:a16="http://schemas.microsoft.com/office/drawing/2014/main" id="{ED7B7DBF-43C5-E91E-C5CC-2545D77D65DE}"/>
                    </a:ext>
                  </a:extLst>
                </p14:cNvPr>
                <p14:cNvContentPartPr/>
                <p14:nvPr/>
              </p14:nvContentPartPr>
              <p14:xfrm>
                <a:off x="9020182" y="2304973"/>
                <a:ext cx="144360" cy="159840"/>
              </p14:xfrm>
            </p:contentPart>
          </mc:Choice>
          <mc:Fallback xmlns="">
            <p:pic>
              <p:nvPicPr>
                <p:cNvPr id="213" name="Ink 212">
                  <a:extLst>
                    <a:ext uri="{FF2B5EF4-FFF2-40B4-BE49-F238E27FC236}">
                      <a16:creationId xmlns:a16="http://schemas.microsoft.com/office/drawing/2014/main" id="{ED7B7DBF-43C5-E91E-C5CC-2545D77D65DE}"/>
                    </a:ext>
                  </a:extLst>
                </p:cNvPr>
                <p:cNvPicPr/>
                <p:nvPr/>
              </p:nvPicPr>
              <p:blipFill>
                <a:blip r:embed="rId337"/>
                <a:stretch>
                  <a:fillRect/>
                </a:stretch>
              </p:blipFill>
              <p:spPr>
                <a:xfrm>
                  <a:off x="9014062" y="2298853"/>
                  <a:ext cx="15660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4" name="Ink 213">
                  <a:extLst>
                    <a:ext uri="{FF2B5EF4-FFF2-40B4-BE49-F238E27FC236}">
                      <a16:creationId xmlns:a16="http://schemas.microsoft.com/office/drawing/2014/main" id="{8151023F-A39B-7753-1B2E-A92652EC5590}"/>
                    </a:ext>
                  </a:extLst>
                </p14:cNvPr>
                <p14:cNvContentPartPr/>
                <p14:nvPr/>
              </p14:nvContentPartPr>
              <p14:xfrm>
                <a:off x="9232222" y="2274373"/>
                <a:ext cx="171360" cy="177480"/>
              </p14:xfrm>
            </p:contentPart>
          </mc:Choice>
          <mc:Fallback xmlns="">
            <p:pic>
              <p:nvPicPr>
                <p:cNvPr id="214" name="Ink 213">
                  <a:extLst>
                    <a:ext uri="{FF2B5EF4-FFF2-40B4-BE49-F238E27FC236}">
                      <a16:creationId xmlns:a16="http://schemas.microsoft.com/office/drawing/2014/main" id="{8151023F-A39B-7753-1B2E-A92652EC5590}"/>
                    </a:ext>
                  </a:extLst>
                </p:cNvPr>
                <p:cNvPicPr/>
                <p:nvPr/>
              </p:nvPicPr>
              <p:blipFill>
                <a:blip r:embed="rId339"/>
                <a:stretch>
                  <a:fillRect/>
                </a:stretch>
              </p:blipFill>
              <p:spPr>
                <a:xfrm>
                  <a:off x="9226102" y="2268253"/>
                  <a:ext cx="183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7" name="Ink 216">
                  <a:extLst>
                    <a:ext uri="{FF2B5EF4-FFF2-40B4-BE49-F238E27FC236}">
                      <a16:creationId xmlns:a16="http://schemas.microsoft.com/office/drawing/2014/main" id="{60CBF096-ADB0-8BE9-93F3-486C1758FEFF}"/>
                    </a:ext>
                  </a:extLst>
                </p14:cNvPr>
                <p14:cNvContentPartPr/>
                <p14:nvPr/>
              </p14:nvContentPartPr>
              <p14:xfrm>
                <a:off x="9439582" y="2276173"/>
                <a:ext cx="312840" cy="138240"/>
              </p14:xfrm>
            </p:contentPart>
          </mc:Choice>
          <mc:Fallback xmlns="">
            <p:pic>
              <p:nvPicPr>
                <p:cNvPr id="217" name="Ink 216">
                  <a:extLst>
                    <a:ext uri="{FF2B5EF4-FFF2-40B4-BE49-F238E27FC236}">
                      <a16:creationId xmlns:a16="http://schemas.microsoft.com/office/drawing/2014/main" id="{60CBF096-ADB0-8BE9-93F3-486C1758FEFF}"/>
                    </a:ext>
                  </a:extLst>
                </p:cNvPr>
                <p:cNvPicPr/>
                <p:nvPr/>
              </p:nvPicPr>
              <p:blipFill>
                <a:blip r:embed="rId341"/>
                <a:stretch>
                  <a:fillRect/>
                </a:stretch>
              </p:blipFill>
              <p:spPr>
                <a:xfrm>
                  <a:off x="9433462" y="2270053"/>
                  <a:ext cx="3250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8" name="Ink 217">
                  <a:extLst>
                    <a:ext uri="{FF2B5EF4-FFF2-40B4-BE49-F238E27FC236}">
                      <a16:creationId xmlns:a16="http://schemas.microsoft.com/office/drawing/2014/main" id="{B027E870-5A48-3293-2D4B-67FDE5988795}"/>
                    </a:ext>
                  </a:extLst>
                </p14:cNvPr>
                <p14:cNvContentPartPr/>
                <p14:nvPr/>
              </p14:nvContentPartPr>
              <p14:xfrm>
                <a:off x="9761782" y="2291653"/>
                <a:ext cx="168840" cy="146160"/>
              </p14:xfrm>
            </p:contentPart>
          </mc:Choice>
          <mc:Fallback xmlns="">
            <p:pic>
              <p:nvPicPr>
                <p:cNvPr id="218" name="Ink 217">
                  <a:extLst>
                    <a:ext uri="{FF2B5EF4-FFF2-40B4-BE49-F238E27FC236}">
                      <a16:creationId xmlns:a16="http://schemas.microsoft.com/office/drawing/2014/main" id="{B027E870-5A48-3293-2D4B-67FDE5988795}"/>
                    </a:ext>
                  </a:extLst>
                </p:cNvPr>
                <p:cNvPicPr/>
                <p:nvPr/>
              </p:nvPicPr>
              <p:blipFill>
                <a:blip r:embed="rId343"/>
                <a:stretch>
                  <a:fillRect/>
                </a:stretch>
              </p:blipFill>
              <p:spPr>
                <a:xfrm>
                  <a:off x="9755662" y="2285533"/>
                  <a:ext cx="1810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19" name="Ink 218">
                  <a:extLst>
                    <a:ext uri="{FF2B5EF4-FFF2-40B4-BE49-F238E27FC236}">
                      <a16:creationId xmlns:a16="http://schemas.microsoft.com/office/drawing/2014/main" id="{7467D707-D7A4-83ED-D845-E051DF6474D1}"/>
                    </a:ext>
                  </a:extLst>
                </p14:cNvPr>
                <p14:cNvContentPartPr/>
                <p14:nvPr/>
              </p14:nvContentPartPr>
              <p14:xfrm>
                <a:off x="10005142" y="2185813"/>
                <a:ext cx="135720" cy="281520"/>
              </p14:xfrm>
            </p:contentPart>
          </mc:Choice>
          <mc:Fallback xmlns="">
            <p:pic>
              <p:nvPicPr>
                <p:cNvPr id="219" name="Ink 218">
                  <a:extLst>
                    <a:ext uri="{FF2B5EF4-FFF2-40B4-BE49-F238E27FC236}">
                      <a16:creationId xmlns:a16="http://schemas.microsoft.com/office/drawing/2014/main" id="{7467D707-D7A4-83ED-D845-E051DF6474D1}"/>
                    </a:ext>
                  </a:extLst>
                </p:cNvPr>
                <p:cNvPicPr/>
                <p:nvPr/>
              </p:nvPicPr>
              <p:blipFill>
                <a:blip r:embed="rId345"/>
                <a:stretch>
                  <a:fillRect/>
                </a:stretch>
              </p:blipFill>
              <p:spPr>
                <a:xfrm>
                  <a:off x="9999022" y="2179693"/>
                  <a:ext cx="1479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0" name="Ink 219">
                  <a:extLst>
                    <a:ext uri="{FF2B5EF4-FFF2-40B4-BE49-F238E27FC236}">
                      <a16:creationId xmlns:a16="http://schemas.microsoft.com/office/drawing/2014/main" id="{989FB3C6-E9EA-EE34-7442-4F2E9DFCB8DF}"/>
                    </a:ext>
                  </a:extLst>
                </p14:cNvPr>
                <p14:cNvContentPartPr/>
                <p14:nvPr/>
              </p14:nvContentPartPr>
              <p14:xfrm>
                <a:off x="10010902" y="2331973"/>
                <a:ext cx="203040" cy="34920"/>
              </p14:xfrm>
            </p:contentPart>
          </mc:Choice>
          <mc:Fallback xmlns="">
            <p:pic>
              <p:nvPicPr>
                <p:cNvPr id="220" name="Ink 219">
                  <a:extLst>
                    <a:ext uri="{FF2B5EF4-FFF2-40B4-BE49-F238E27FC236}">
                      <a16:creationId xmlns:a16="http://schemas.microsoft.com/office/drawing/2014/main" id="{989FB3C6-E9EA-EE34-7442-4F2E9DFCB8DF}"/>
                    </a:ext>
                  </a:extLst>
                </p:cNvPr>
                <p:cNvPicPr/>
                <p:nvPr/>
              </p:nvPicPr>
              <p:blipFill>
                <a:blip r:embed="rId347"/>
                <a:stretch>
                  <a:fillRect/>
                </a:stretch>
              </p:blipFill>
              <p:spPr>
                <a:xfrm>
                  <a:off x="10004782" y="2325853"/>
                  <a:ext cx="215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2" name="Ink 221">
                  <a:extLst>
                    <a:ext uri="{FF2B5EF4-FFF2-40B4-BE49-F238E27FC236}">
                      <a16:creationId xmlns:a16="http://schemas.microsoft.com/office/drawing/2014/main" id="{824C728F-999F-66C0-CE91-C947F695CD13}"/>
                    </a:ext>
                  </a:extLst>
                </p14:cNvPr>
                <p14:cNvContentPartPr/>
                <p14:nvPr/>
              </p14:nvContentPartPr>
              <p14:xfrm>
                <a:off x="10437502" y="2068813"/>
                <a:ext cx="364320" cy="366840"/>
              </p14:xfrm>
            </p:contentPart>
          </mc:Choice>
          <mc:Fallback xmlns="">
            <p:pic>
              <p:nvPicPr>
                <p:cNvPr id="222" name="Ink 221">
                  <a:extLst>
                    <a:ext uri="{FF2B5EF4-FFF2-40B4-BE49-F238E27FC236}">
                      <a16:creationId xmlns:a16="http://schemas.microsoft.com/office/drawing/2014/main" id="{824C728F-999F-66C0-CE91-C947F695CD13}"/>
                    </a:ext>
                  </a:extLst>
                </p:cNvPr>
                <p:cNvPicPr/>
                <p:nvPr/>
              </p:nvPicPr>
              <p:blipFill>
                <a:blip r:embed="rId349"/>
                <a:stretch>
                  <a:fillRect/>
                </a:stretch>
              </p:blipFill>
              <p:spPr>
                <a:xfrm>
                  <a:off x="10431382" y="2062693"/>
                  <a:ext cx="3765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3" name="Ink 222">
                  <a:extLst>
                    <a:ext uri="{FF2B5EF4-FFF2-40B4-BE49-F238E27FC236}">
                      <a16:creationId xmlns:a16="http://schemas.microsoft.com/office/drawing/2014/main" id="{7F8E2358-29A7-46CD-36BF-182B16644AB2}"/>
                    </a:ext>
                  </a:extLst>
                </p14:cNvPr>
                <p14:cNvContentPartPr/>
                <p14:nvPr/>
              </p14:nvContentPartPr>
              <p14:xfrm>
                <a:off x="10747462" y="2233333"/>
                <a:ext cx="295920" cy="199800"/>
              </p14:xfrm>
            </p:contentPart>
          </mc:Choice>
          <mc:Fallback xmlns="">
            <p:pic>
              <p:nvPicPr>
                <p:cNvPr id="223" name="Ink 222">
                  <a:extLst>
                    <a:ext uri="{FF2B5EF4-FFF2-40B4-BE49-F238E27FC236}">
                      <a16:creationId xmlns:a16="http://schemas.microsoft.com/office/drawing/2014/main" id="{7F8E2358-29A7-46CD-36BF-182B16644AB2}"/>
                    </a:ext>
                  </a:extLst>
                </p:cNvPr>
                <p:cNvPicPr/>
                <p:nvPr/>
              </p:nvPicPr>
              <p:blipFill>
                <a:blip r:embed="rId351"/>
                <a:stretch>
                  <a:fillRect/>
                </a:stretch>
              </p:blipFill>
              <p:spPr>
                <a:xfrm>
                  <a:off x="10741342" y="2227213"/>
                  <a:ext cx="3081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4" name="Ink 223">
                  <a:extLst>
                    <a:ext uri="{FF2B5EF4-FFF2-40B4-BE49-F238E27FC236}">
                      <a16:creationId xmlns:a16="http://schemas.microsoft.com/office/drawing/2014/main" id="{D17BD040-8BEB-D6C9-8B1F-7FF95399AC68}"/>
                    </a:ext>
                  </a:extLst>
                </p14:cNvPr>
                <p14:cNvContentPartPr/>
                <p14:nvPr/>
              </p14:nvContentPartPr>
              <p14:xfrm>
                <a:off x="11084422" y="2074213"/>
                <a:ext cx="10440" cy="303120"/>
              </p14:xfrm>
            </p:contentPart>
          </mc:Choice>
          <mc:Fallback xmlns="">
            <p:pic>
              <p:nvPicPr>
                <p:cNvPr id="224" name="Ink 223">
                  <a:extLst>
                    <a:ext uri="{FF2B5EF4-FFF2-40B4-BE49-F238E27FC236}">
                      <a16:creationId xmlns:a16="http://schemas.microsoft.com/office/drawing/2014/main" id="{D17BD040-8BEB-D6C9-8B1F-7FF95399AC68}"/>
                    </a:ext>
                  </a:extLst>
                </p:cNvPr>
                <p:cNvPicPr/>
                <p:nvPr/>
              </p:nvPicPr>
              <p:blipFill>
                <a:blip r:embed="rId353"/>
                <a:stretch>
                  <a:fillRect/>
                </a:stretch>
              </p:blipFill>
              <p:spPr>
                <a:xfrm>
                  <a:off x="11078302" y="2068093"/>
                  <a:ext cx="226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25" name="Ink 224">
                  <a:extLst>
                    <a:ext uri="{FF2B5EF4-FFF2-40B4-BE49-F238E27FC236}">
                      <a16:creationId xmlns:a16="http://schemas.microsoft.com/office/drawing/2014/main" id="{690FA9EF-18E3-541A-72E0-2323B3F9F0ED}"/>
                    </a:ext>
                  </a:extLst>
                </p14:cNvPr>
                <p14:cNvContentPartPr/>
                <p14:nvPr/>
              </p14:nvContentPartPr>
              <p14:xfrm>
                <a:off x="11030782" y="2269333"/>
                <a:ext cx="241920" cy="29880"/>
              </p14:xfrm>
            </p:contentPart>
          </mc:Choice>
          <mc:Fallback xmlns="">
            <p:pic>
              <p:nvPicPr>
                <p:cNvPr id="225" name="Ink 224">
                  <a:extLst>
                    <a:ext uri="{FF2B5EF4-FFF2-40B4-BE49-F238E27FC236}">
                      <a16:creationId xmlns:a16="http://schemas.microsoft.com/office/drawing/2014/main" id="{690FA9EF-18E3-541A-72E0-2323B3F9F0ED}"/>
                    </a:ext>
                  </a:extLst>
                </p:cNvPr>
                <p:cNvPicPr/>
                <p:nvPr/>
              </p:nvPicPr>
              <p:blipFill>
                <a:blip r:embed="rId355"/>
                <a:stretch>
                  <a:fillRect/>
                </a:stretch>
              </p:blipFill>
              <p:spPr>
                <a:xfrm>
                  <a:off x="11024662" y="2263213"/>
                  <a:ext cx="2541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26" name="Ink 225">
                  <a:extLst>
                    <a:ext uri="{FF2B5EF4-FFF2-40B4-BE49-F238E27FC236}">
                      <a16:creationId xmlns:a16="http://schemas.microsoft.com/office/drawing/2014/main" id="{AE45510E-D241-6768-0B3F-22A797CDAF78}"/>
                    </a:ext>
                  </a:extLst>
                </p14:cNvPr>
                <p14:cNvContentPartPr/>
                <p14:nvPr/>
              </p14:nvContentPartPr>
              <p14:xfrm>
                <a:off x="11198902" y="2226133"/>
                <a:ext cx="286200" cy="178200"/>
              </p14:xfrm>
            </p:contentPart>
          </mc:Choice>
          <mc:Fallback xmlns="">
            <p:pic>
              <p:nvPicPr>
                <p:cNvPr id="226" name="Ink 225">
                  <a:extLst>
                    <a:ext uri="{FF2B5EF4-FFF2-40B4-BE49-F238E27FC236}">
                      <a16:creationId xmlns:a16="http://schemas.microsoft.com/office/drawing/2014/main" id="{AE45510E-D241-6768-0B3F-22A797CDAF78}"/>
                    </a:ext>
                  </a:extLst>
                </p:cNvPr>
                <p:cNvPicPr/>
                <p:nvPr/>
              </p:nvPicPr>
              <p:blipFill>
                <a:blip r:embed="rId357"/>
                <a:stretch>
                  <a:fillRect/>
                </a:stretch>
              </p:blipFill>
              <p:spPr>
                <a:xfrm>
                  <a:off x="11192782" y="2220013"/>
                  <a:ext cx="298440" cy="190440"/>
                </a:xfrm>
                <a:prstGeom prst="rect">
                  <a:avLst/>
                </a:prstGeom>
              </p:spPr>
            </p:pic>
          </mc:Fallback>
        </mc:AlternateContent>
      </p:grpSp>
      <p:grpSp>
        <p:nvGrpSpPr>
          <p:cNvPr id="230" name="Group 229">
            <a:extLst>
              <a:ext uri="{FF2B5EF4-FFF2-40B4-BE49-F238E27FC236}">
                <a16:creationId xmlns:a16="http://schemas.microsoft.com/office/drawing/2014/main" id="{37933605-FF5F-FF94-EF99-532C3551ABDE}"/>
              </a:ext>
            </a:extLst>
          </p:cNvPr>
          <p:cNvGrpSpPr/>
          <p:nvPr/>
        </p:nvGrpSpPr>
        <p:grpSpPr>
          <a:xfrm>
            <a:off x="83542" y="3486133"/>
            <a:ext cx="547560" cy="495360"/>
            <a:chOff x="83542" y="3486133"/>
            <a:chExt cx="547560" cy="495360"/>
          </a:xfrm>
        </p:grpSpPr>
        <mc:AlternateContent xmlns:mc="http://schemas.openxmlformats.org/markup-compatibility/2006" xmlns:p14="http://schemas.microsoft.com/office/powerpoint/2010/main">
          <mc:Choice Requires="p14">
            <p:contentPart p14:bwMode="auto" r:id="rId358">
              <p14:nvContentPartPr>
                <p14:cNvPr id="228" name="Ink 227">
                  <a:extLst>
                    <a:ext uri="{FF2B5EF4-FFF2-40B4-BE49-F238E27FC236}">
                      <a16:creationId xmlns:a16="http://schemas.microsoft.com/office/drawing/2014/main" id="{112B2231-46BE-BD80-99EB-0D3BED7537BE}"/>
                    </a:ext>
                  </a:extLst>
                </p14:cNvPr>
                <p14:cNvContentPartPr/>
                <p14:nvPr/>
              </p14:nvContentPartPr>
              <p14:xfrm>
                <a:off x="293422" y="3613933"/>
                <a:ext cx="202320" cy="266040"/>
              </p14:xfrm>
            </p:contentPart>
          </mc:Choice>
          <mc:Fallback xmlns="">
            <p:pic>
              <p:nvPicPr>
                <p:cNvPr id="228" name="Ink 227">
                  <a:extLst>
                    <a:ext uri="{FF2B5EF4-FFF2-40B4-BE49-F238E27FC236}">
                      <a16:creationId xmlns:a16="http://schemas.microsoft.com/office/drawing/2014/main" id="{112B2231-46BE-BD80-99EB-0D3BED7537BE}"/>
                    </a:ext>
                  </a:extLst>
                </p:cNvPr>
                <p:cNvPicPr/>
                <p:nvPr/>
              </p:nvPicPr>
              <p:blipFill>
                <a:blip r:embed="rId359"/>
                <a:stretch>
                  <a:fillRect/>
                </a:stretch>
              </p:blipFill>
              <p:spPr>
                <a:xfrm>
                  <a:off x="287302" y="3607813"/>
                  <a:ext cx="21456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29" name="Ink 228">
                  <a:extLst>
                    <a:ext uri="{FF2B5EF4-FFF2-40B4-BE49-F238E27FC236}">
                      <a16:creationId xmlns:a16="http://schemas.microsoft.com/office/drawing/2014/main" id="{51BCD972-6BAE-ECAE-2BE7-870C6E4053F8}"/>
                    </a:ext>
                  </a:extLst>
                </p14:cNvPr>
                <p14:cNvContentPartPr/>
                <p14:nvPr/>
              </p14:nvContentPartPr>
              <p14:xfrm>
                <a:off x="83542" y="3486133"/>
                <a:ext cx="547560" cy="495360"/>
              </p14:xfrm>
            </p:contentPart>
          </mc:Choice>
          <mc:Fallback xmlns="">
            <p:pic>
              <p:nvPicPr>
                <p:cNvPr id="229" name="Ink 228">
                  <a:extLst>
                    <a:ext uri="{FF2B5EF4-FFF2-40B4-BE49-F238E27FC236}">
                      <a16:creationId xmlns:a16="http://schemas.microsoft.com/office/drawing/2014/main" id="{51BCD972-6BAE-ECAE-2BE7-870C6E4053F8}"/>
                    </a:ext>
                  </a:extLst>
                </p:cNvPr>
                <p:cNvPicPr/>
                <p:nvPr/>
              </p:nvPicPr>
              <p:blipFill>
                <a:blip r:embed="rId361"/>
                <a:stretch>
                  <a:fillRect/>
                </a:stretch>
              </p:blipFill>
              <p:spPr>
                <a:xfrm>
                  <a:off x="77422" y="3480013"/>
                  <a:ext cx="559800" cy="507600"/>
                </a:xfrm>
                <a:prstGeom prst="rect">
                  <a:avLst/>
                </a:prstGeom>
              </p:spPr>
            </p:pic>
          </mc:Fallback>
        </mc:AlternateContent>
      </p:grpSp>
      <p:grpSp>
        <p:nvGrpSpPr>
          <p:cNvPr id="242" name="Group 241">
            <a:extLst>
              <a:ext uri="{FF2B5EF4-FFF2-40B4-BE49-F238E27FC236}">
                <a16:creationId xmlns:a16="http://schemas.microsoft.com/office/drawing/2014/main" id="{13CA46BB-13E0-D3AD-7224-288FF7630B7F}"/>
              </a:ext>
            </a:extLst>
          </p:cNvPr>
          <p:cNvGrpSpPr/>
          <p:nvPr/>
        </p:nvGrpSpPr>
        <p:grpSpPr>
          <a:xfrm>
            <a:off x="885622" y="3338173"/>
            <a:ext cx="2021760" cy="595440"/>
            <a:chOff x="885622" y="3338173"/>
            <a:chExt cx="2021760" cy="595440"/>
          </a:xfrm>
        </p:grpSpPr>
        <mc:AlternateContent xmlns:mc="http://schemas.openxmlformats.org/markup-compatibility/2006" xmlns:p14="http://schemas.microsoft.com/office/powerpoint/2010/main">
          <mc:Choice Requires="p14">
            <p:contentPart p14:bwMode="auto" r:id="rId362">
              <p14:nvContentPartPr>
                <p14:cNvPr id="231" name="Ink 230">
                  <a:extLst>
                    <a:ext uri="{FF2B5EF4-FFF2-40B4-BE49-F238E27FC236}">
                      <a16:creationId xmlns:a16="http://schemas.microsoft.com/office/drawing/2014/main" id="{A7CCBB8C-0D04-4C8D-07DE-BD544FB78341}"/>
                    </a:ext>
                  </a:extLst>
                </p14:cNvPr>
                <p14:cNvContentPartPr/>
                <p14:nvPr/>
              </p14:nvContentPartPr>
              <p14:xfrm>
                <a:off x="885622" y="3404413"/>
                <a:ext cx="72000" cy="398520"/>
              </p14:xfrm>
            </p:contentPart>
          </mc:Choice>
          <mc:Fallback xmlns="">
            <p:pic>
              <p:nvPicPr>
                <p:cNvPr id="231" name="Ink 230">
                  <a:extLst>
                    <a:ext uri="{FF2B5EF4-FFF2-40B4-BE49-F238E27FC236}">
                      <a16:creationId xmlns:a16="http://schemas.microsoft.com/office/drawing/2014/main" id="{A7CCBB8C-0D04-4C8D-07DE-BD544FB78341}"/>
                    </a:ext>
                  </a:extLst>
                </p:cNvPr>
                <p:cNvPicPr/>
                <p:nvPr/>
              </p:nvPicPr>
              <p:blipFill>
                <a:blip r:embed="rId363"/>
                <a:stretch>
                  <a:fillRect/>
                </a:stretch>
              </p:blipFill>
              <p:spPr>
                <a:xfrm>
                  <a:off x="879502" y="3398293"/>
                  <a:ext cx="84240" cy="4107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2" name="Ink 231">
                  <a:extLst>
                    <a:ext uri="{FF2B5EF4-FFF2-40B4-BE49-F238E27FC236}">
                      <a16:creationId xmlns:a16="http://schemas.microsoft.com/office/drawing/2014/main" id="{4DB82207-72FC-B0A0-721C-E41675A091EA}"/>
                    </a:ext>
                  </a:extLst>
                </p14:cNvPr>
                <p14:cNvContentPartPr/>
                <p14:nvPr/>
              </p14:nvContentPartPr>
              <p14:xfrm>
                <a:off x="898582" y="3338533"/>
                <a:ext cx="264600" cy="233280"/>
              </p14:xfrm>
            </p:contentPart>
          </mc:Choice>
          <mc:Fallback xmlns="">
            <p:pic>
              <p:nvPicPr>
                <p:cNvPr id="232" name="Ink 231">
                  <a:extLst>
                    <a:ext uri="{FF2B5EF4-FFF2-40B4-BE49-F238E27FC236}">
                      <a16:creationId xmlns:a16="http://schemas.microsoft.com/office/drawing/2014/main" id="{4DB82207-72FC-B0A0-721C-E41675A091EA}"/>
                    </a:ext>
                  </a:extLst>
                </p:cNvPr>
                <p:cNvPicPr/>
                <p:nvPr/>
              </p:nvPicPr>
              <p:blipFill>
                <a:blip r:embed="rId365"/>
                <a:stretch>
                  <a:fillRect/>
                </a:stretch>
              </p:blipFill>
              <p:spPr>
                <a:xfrm>
                  <a:off x="892462" y="3332413"/>
                  <a:ext cx="2768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3" name="Ink 232">
                  <a:extLst>
                    <a:ext uri="{FF2B5EF4-FFF2-40B4-BE49-F238E27FC236}">
                      <a16:creationId xmlns:a16="http://schemas.microsoft.com/office/drawing/2014/main" id="{265FB389-9FE9-ABE4-2526-9DA57FAB9B66}"/>
                    </a:ext>
                  </a:extLst>
                </p14:cNvPr>
                <p14:cNvContentPartPr/>
                <p14:nvPr/>
              </p14:nvContentPartPr>
              <p14:xfrm>
                <a:off x="1269382" y="3533293"/>
                <a:ext cx="285840" cy="240480"/>
              </p14:xfrm>
            </p:contentPart>
          </mc:Choice>
          <mc:Fallback xmlns="">
            <p:pic>
              <p:nvPicPr>
                <p:cNvPr id="233" name="Ink 232">
                  <a:extLst>
                    <a:ext uri="{FF2B5EF4-FFF2-40B4-BE49-F238E27FC236}">
                      <a16:creationId xmlns:a16="http://schemas.microsoft.com/office/drawing/2014/main" id="{265FB389-9FE9-ABE4-2526-9DA57FAB9B66}"/>
                    </a:ext>
                  </a:extLst>
                </p:cNvPr>
                <p:cNvPicPr/>
                <p:nvPr/>
              </p:nvPicPr>
              <p:blipFill>
                <a:blip r:embed="rId367"/>
                <a:stretch>
                  <a:fillRect/>
                </a:stretch>
              </p:blipFill>
              <p:spPr>
                <a:xfrm>
                  <a:off x="1263262" y="3527173"/>
                  <a:ext cx="2980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34" name="Ink 233">
                  <a:extLst>
                    <a:ext uri="{FF2B5EF4-FFF2-40B4-BE49-F238E27FC236}">
                      <a16:creationId xmlns:a16="http://schemas.microsoft.com/office/drawing/2014/main" id="{929D012E-3FA1-0843-EE2D-85F20862C038}"/>
                    </a:ext>
                  </a:extLst>
                </p14:cNvPr>
                <p14:cNvContentPartPr/>
                <p14:nvPr/>
              </p14:nvContentPartPr>
              <p14:xfrm>
                <a:off x="1567102" y="3610693"/>
                <a:ext cx="229680" cy="230040"/>
              </p14:xfrm>
            </p:contentPart>
          </mc:Choice>
          <mc:Fallback xmlns="">
            <p:pic>
              <p:nvPicPr>
                <p:cNvPr id="234" name="Ink 233">
                  <a:extLst>
                    <a:ext uri="{FF2B5EF4-FFF2-40B4-BE49-F238E27FC236}">
                      <a16:creationId xmlns:a16="http://schemas.microsoft.com/office/drawing/2014/main" id="{929D012E-3FA1-0843-EE2D-85F20862C038}"/>
                    </a:ext>
                  </a:extLst>
                </p:cNvPr>
                <p:cNvPicPr/>
                <p:nvPr/>
              </p:nvPicPr>
              <p:blipFill>
                <a:blip r:embed="rId369"/>
                <a:stretch>
                  <a:fillRect/>
                </a:stretch>
              </p:blipFill>
              <p:spPr>
                <a:xfrm>
                  <a:off x="1560982" y="3604573"/>
                  <a:ext cx="2419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35" name="Ink 234">
                  <a:extLst>
                    <a:ext uri="{FF2B5EF4-FFF2-40B4-BE49-F238E27FC236}">
                      <a16:creationId xmlns:a16="http://schemas.microsoft.com/office/drawing/2014/main" id="{5F360BBA-3C6C-41A2-F9F2-D6118F78C454}"/>
                    </a:ext>
                  </a:extLst>
                </p14:cNvPr>
                <p14:cNvContentPartPr/>
                <p14:nvPr/>
              </p14:nvContentPartPr>
              <p14:xfrm>
                <a:off x="1862662" y="3338173"/>
                <a:ext cx="5400" cy="34920"/>
              </p14:xfrm>
            </p:contentPart>
          </mc:Choice>
          <mc:Fallback xmlns="">
            <p:pic>
              <p:nvPicPr>
                <p:cNvPr id="235" name="Ink 234">
                  <a:extLst>
                    <a:ext uri="{FF2B5EF4-FFF2-40B4-BE49-F238E27FC236}">
                      <a16:creationId xmlns:a16="http://schemas.microsoft.com/office/drawing/2014/main" id="{5F360BBA-3C6C-41A2-F9F2-D6118F78C454}"/>
                    </a:ext>
                  </a:extLst>
                </p:cNvPr>
                <p:cNvPicPr/>
                <p:nvPr/>
              </p:nvPicPr>
              <p:blipFill>
                <a:blip r:embed="rId371"/>
                <a:stretch>
                  <a:fillRect/>
                </a:stretch>
              </p:blipFill>
              <p:spPr>
                <a:xfrm>
                  <a:off x="1856542" y="3332053"/>
                  <a:ext cx="176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37" name="Ink 236">
                  <a:extLst>
                    <a:ext uri="{FF2B5EF4-FFF2-40B4-BE49-F238E27FC236}">
                      <a16:creationId xmlns:a16="http://schemas.microsoft.com/office/drawing/2014/main" id="{E7052BF4-5B39-E390-BA80-0AD4D5172E11}"/>
                    </a:ext>
                  </a:extLst>
                </p14:cNvPr>
                <p14:cNvContentPartPr/>
                <p14:nvPr/>
              </p14:nvContentPartPr>
              <p14:xfrm>
                <a:off x="1915942" y="3577213"/>
                <a:ext cx="200880" cy="215640"/>
              </p14:xfrm>
            </p:contentPart>
          </mc:Choice>
          <mc:Fallback xmlns="">
            <p:pic>
              <p:nvPicPr>
                <p:cNvPr id="237" name="Ink 236">
                  <a:extLst>
                    <a:ext uri="{FF2B5EF4-FFF2-40B4-BE49-F238E27FC236}">
                      <a16:creationId xmlns:a16="http://schemas.microsoft.com/office/drawing/2014/main" id="{E7052BF4-5B39-E390-BA80-0AD4D5172E11}"/>
                    </a:ext>
                  </a:extLst>
                </p:cNvPr>
                <p:cNvPicPr/>
                <p:nvPr/>
              </p:nvPicPr>
              <p:blipFill>
                <a:blip r:embed="rId373"/>
                <a:stretch>
                  <a:fillRect/>
                </a:stretch>
              </p:blipFill>
              <p:spPr>
                <a:xfrm>
                  <a:off x="1909822" y="3571093"/>
                  <a:ext cx="2131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38" name="Ink 237">
                  <a:extLst>
                    <a:ext uri="{FF2B5EF4-FFF2-40B4-BE49-F238E27FC236}">
                      <a16:creationId xmlns:a16="http://schemas.microsoft.com/office/drawing/2014/main" id="{EF97FBF8-56C5-2488-3D6E-1CA1A2F1BB7B}"/>
                    </a:ext>
                  </a:extLst>
                </p14:cNvPr>
                <p14:cNvContentPartPr/>
                <p14:nvPr/>
              </p14:nvContentPartPr>
              <p14:xfrm>
                <a:off x="2111422" y="3552013"/>
                <a:ext cx="429840" cy="209520"/>
              </p14:xfrm>
            </p:contentPart>
          </mc:Choice>
          <mc:Fallback xmlns="">
            <p:pic>
              <p:nvPicPr>
                <p:cNvPr id="238" name="Ink 237">
                  <a:extLst>
                    <a:ext uri="{FF2B5EF4-FFF2-40B4-BE49-F238E27FC236}">
                      <a16:creationId xmlns:a16="http://schemas.microsoft.com/office/drawing/2014/main" id="{EF97FBF8-56C5-2488-3D6E-1CA1A2F1BB7B}"/>
                    </a:ext>
                  </a:extLst>
                </p:cNvPr>
                <p:cNvPicPr/>
                <p:nvPr/>
              </p:nvPicPr>
              <p:blipFill>
                <a:blip r:embed="rId375"/>
                <a:stretch>
                  <a:fillRect/>
                </a:stretch>
              </p:blipFill>
              <p:spPr>
                <a:xfrm>
                  <a:off x="2105302" y="3545893"/>
                  <a:ext cx="442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39" name="Ink 238">
                  <a:extLst>
                    <a:ext uri="{FF2B5EF4-FFF2-40B4-BE49-F238E27FC236}">
                      <a16:creationId xmlns:a16="http://schemas.microsoft.com/office/drawing/2014/main" id="{0D47286D-6C78-6D14-7EAE-DC970CDD6B81}"/>
                    </a:ext>
                  </a:extLst>
                </p14:cNvPr>
                <p14:cNvContentPartPr/>
                <p14:nvPr/>
              </p14:nvContentPartPr>
              <p14:xfrm>
                <a:off x="2421382" y="3555613"/>
                <a:ext cx="234720" cy="196920"/>
              </p14:xfrm>
            </p:contentPart>
          </mc:Choice>
          <mc:Fallback xmlns="">
            <p:pic>
              <p:nvPicPr>
                <p:cNvPr id="239" name="Ink 238">
                  <a:extLst>
                    <a:ext uri="{FF2B5EF4-FFF2-40B4-BE49-F238E27FC236}">
                      <a16:creationId xmlns:a16="http://schemas.microsoft.com/office/drawing/2014/main" id="{0D47286D-6C78-6D14-7EAE-DC970CDD6B81}"/>
                    </a:ext>
                  </a:extLst>
                </p:cNvPr>
                <p:cNvPicPr/>
                <p:nvPr/>
              </p:nvPicPr>
              <p:blipFill>
                <a:blip r:embed="rId377"/>
                <a:stretch>
                  <a:fillRect/>
                </a:stretch>
              </p:blipFill>
              <p:spPr>
                <a:xfrm>
                  <a:off x="2415262" y="3549493"/>
                  <a:ext cx="2469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0" name="Ink 239">
                  <a:extLst>
                    <a:ext uri="{FF2B5EF4-FFF2-40B4-BE49-F238E27FC236}">
                      <a16:creationId xmlns:a16="http://schemas.microsoft.com/office/drawing/2014/main" id="{58E7D667-032B-F150-54F5-74CA1F6C1D20}"/>
                    </a:ext>
                  </a:extLst>
                </p14:cNvPr>
                <p14:cNvContentPartPr/>
                <p14:nvPr/>
              </p14:nvContentPartPr>
              <p14:xfrm>
                <a:off x="2584822" y="3594853"/>
                <a:ext cx="360" cy="360"/>
              </p14:xfrm>
            </p:contentPart>
          </mc:Choice>
          <mc:Fallback xmlns="">
            <p:pic>
              <p:nvPicPr>
                <p:cNvPr id="240" name="Ink 239">
                  <a:extLst>
                    <a:ext uri="{FF2B5EF4-FFF2-40B4-BE49-F238E27FC236}">
                      <a16:creationId xmlns:a16="http://schemas.microsoft.com/office/drawing/2014/main" id="{58E7D667-032B-F150-54F5-74CA1F6C1D20}"/>
                    </a:ext>
                  </a:extLst>
                </p:cNvPr>
                <p:cNvPicPr/>
                <p:nvPr/>
              </p:nvPicPr>
              <p:blipFill>
                <a:blip r:embed="rId175"/>
                <a:stretch>
                  <a:fillRect/>
                </a:stretch>
              </p:blipFill>
              <p:spPr>
                <a:xfrm>
                  <a:off x="2578702" y="358873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41" name="Ink 240">
                  <a:extLst>
                    <a:ext uri="{FF2B5EF4-FFF2-40B4-BE49-F238E27FC236}">
                      <a16:creationId xmlns:a16="http://schemas.microsoft.com/office/drawing/2014/main" id="{B766E5AB-AFA6-832E-50E6-8E7F69FDC85C}"/>
                    </a:ext>
                  </a:extLst>
                </p14:cNvPr>
                <p14:cNvContentPartPr/>
                <p14:nvPr/>
              </p14:nvContentPartPr>
              <p14:xfrm>
                <a:off x="2584822" y="3523573"/>
                <a:ext cx="322560" cy="410040"/>
              </p14:xfrm>
            </p:contentPart>
          </mc:Choice>
          <mc:Fallback xmlns="">
            <p:pic>
              <p:nvPicPr>
                <p:cNvPr id="241" name="Ink 240">
                  <a:extLst>
                    <a:ext uri="{FF2B5EF4-FFF2-40B4-BE49-F238E27FC236}">
                      <a16:creationId xmlns:a16="http://schemas.microsoft.com/office/drawing/2014/main" id="{B766E5AB-AFA6-832E-50E6-8E7F69FDC85C}"/>
                    </a:ext>
                  </a:extLst>
                </p:cNvPr>
                <p:cNvPicPr/>
                <p:nvPr/>
              </p:nvPicPr>
              <p:blipFill>
                <a:blip r:embed="rId380"/>
                <a:stretch>
                  <a:fillRect/>
                </a:stretch>
              </p:blipFill>
              <p:spPr>
                <a:xfrm>
                  <a:off x="2578702" y="3517453"/>
                  <a:ext cx="334800" cy="422280"/>
                </a:xfrm>
                <a:prstGeom prst="rect">
                  <a:avLst/>
                </a:prstGeom>
              </p:spPr>
            </p:pic>
          </mc:Fallback>
        </mc:AlternateContent>
      </p:grpSp>
      <p:grpSp>
        <p:nvGrpSpPr>
          <p:cNvPr id="251" name="Group 250">
            <a:extLst>
              <a:ext uri="{FF2B5EF4-FFF2-40B4-BE49-F238E27FC236}">
                <a16:creationId xmlns:a16="http://schemas.microsoft.com/office/drawing/2014/main" id="{019489DB-CA1D-A14F-ED83-1DB402EA5595}"/>
              </a:ext>
            </a:extLst>
          </p:cNvPr>
          <p:cNvGrpSpPr/>
          <p:nvPr/>
        </p:nvGrpSpPr>
        <p:grpSpPr>
          <a:xfrm>
            <a:off x="3384742" y="3366253"/>
            <a:ext cx="2109600" cy="344160"/>
            <a:chOff x="3384742" y="3366253"/>
            <a:chExt cx="2109600" cy="344160"/>
          </a:xfrm>
        </p:grpSpPr>
        <mc:AlternateContent xmlns:mc="http://schemas.openxmlformats.org/markup-compatibility/2006" xmlns:p14="http://schemas.microsoft.com/office/powerpoint/2010/main">
          <mc:Choice Requires="p14">
            <p:contentPart p14:bwMode="auto" r:id="rId381">
              <p14:nvContentPartPr>
                <p14:cNvPr id="243" name="Ink 242">
                  <a:extLst>
                    <a:ext uri="{FF2B5EF4-FFF2-40B4-BE49-F238E27FC236}">
                      <a16:creationId xmlns:a16="http://schemas.microsoft.com/office/drawing/2014/main" id="{951D83BB-6CAE-9BD8-309B-1567FD60A42C}"/>
                    </a:ext>
                  </a:extLst>
                </p14:cNvPr>
                <p14:cNvContentPartPr/>
                <p14:nvPr/>
              </p14:nvContentPartPr>
              <p14:xfrm>
                <a:off x="3384742" y="3404773"/>
                <a:ext cx="425520" cy="305640"/>
              </p14:xfrm>
            </p:contentPart>
          </mc:Choice>
          <mc:Fallback xmlns="">
            <p:pic>
              <p:nvPicPr>
                <p:cNvPr id="243" name="Ink 242">
                  <a:extLst>
                    <a:ext uri="{FF2B5EF4-FFF2-40B4-BE49-F238E27FC236}">
                      <a16:creationId xmlns:a16="http://schemas.microsoft.com/office/drawing/2014/main" id="{951D83BB-6CAE-9BD8-309B-1567FD60A42C}"/>
                    </a:ext>
                  </a:extLst>
                </p:cNvPr>
                <p:cNvPicPr/>
                <p:nvPr/>
              </p:nvPicPr>
              <p:blipFill>
                <a:blip r:embed="rId382"/>
                <a:stretch>
                  <a:fillRect/>
                </a:stretch>
              </p:blipFill>
              <p:spPr>
                <a:xfrm>
                  <a:off x="3378622" y="3398653"/>
                  <a:ext cx="43776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4" name="Ink 243">
                  <a:extLst>
                    <a:ext uri="{FF2B5EF4-FFF2-40B4-BE49-F238E27FC236}">
                      <a16:creationId xmlns:a16="http://schemas.microsoft.com/office/drawing/2014/main" id="{95CC482F-B4E3-7098-C69D-066D9B2BAD35}"/>
                    </a:ext>
                  </a:extLst>
                </p14:cNvPr>
                <p14:cNvContentPartPr/>
                <p14:nvPr/>
              </p14:nvContentPartPr>
              <p14:xfrm>
                <a:off x="3785422" y="3437533"/>
                <a:ext cx="163800" cy="190800"/>
              </p14:xfrm>
            </p:contentPart>
          </mc:Choice>
          <mc:Fallback xmlns="">
            <p:pic>
              <p:nvPicPr>
                <p:cNvPr id="244" name="Ink 243">
                  <a:extLst>
                    <a:ext uri="{FF2B5EF4-FFF2-40B4-BE49-F238E27FC236}">
                      <a16:creationId xmlns:a16="http://schemas.microsoft.com/office/drawing/2014/main" id="{95CC482F-B4E3-7098-C69D-066D9B2BAD35}"/>
                    </a:ext>
                  </a:extLst>
                </p:cNvPr>
                <p:cNvPicPr/>
                <p:nvPr/>
              </p:nvPicPr>
              <p:blipFill>
                <a:blip r:embed="rId384"/>
                <a:stretch>
                  <a:fillRect/>
                </a:stretch>
              </p:blipFill>
              <p:spPr>
                <a:xfrm>
                  <a:off x="3779302" y="3431413"/>
                  <a:ext cx="1760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5" name="Ink 244">
                  <a:extLst>
                    <a:ext uri="{FF2B5EF4-FFF2-40B4-BE49-F238E27FC236}">
                      <a16:creationId xmlns:a16="http://schemas.microsoft.com/office/drawing/2014/main" id="{44226189-5031-246E-03B4-7C152576B571}"/>
                    </a:ext>
                  </a:extLst>
                </p14:cNvPr>
                <p14:cNvContentPartPr/>
                <p14:nvPr/>
              </p14:nvContentPartPr>
              <p14:xfrm>
                <a:off x="4026262" y="3428893"/>
                <a:ext cx="243000" cy="208800"/>
              </p14:xfrm>
            </p:contentPart>
          </mc:Choice>
          <mc:Fallback xmlns="">
            <p:pic>
              <p:nvPicPr>
                <p:cNvPr id="245" name="Ink 244">
                  <a:extLst>
                    <a:ext uri="{FF2B5EF4-FFF2-40B4-BE49-F238E27FC236}">
                      <a16:creationId xmlns:a16="http://schemas.microsoft.com/office/drawing/2014/main" id="{44226189-5031-246E-03B4-7C152576B571}"/>
                    </a:ext>
                  </a:extLst>
                </p:cNvPr>
                <p:cNvPicPr/>
                <p:nvPr/>
              </p:nvPicPr>
              <p:blipFill>
                <a:blip r:embed="rId386"/>
                <a:stretch>
                  <a:fillRect/>
                </a:stretch>
              </p:blipFill>
              <p:spPr>
                <a:xfrm>
                  <a:off x="4020142" y="3422773"/>
                  <a:ext cx="2552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6" name="Ink 245">
                  <a:extLst>
                    <a:ext uri="{FF2B5EF4-FFF2-40B4-BE49-F238E27FC236}">
                      <a16:creationId xmlns:a16="http://schemas.microsoft.com/office/drawing/2014/main" id="{5BA60017-5752-27A6-5FF9-549251071183}"/>
                    </a:ext>
                  </a:extLst>
                </p14:cNvPr>
                <p14:cNvContentPartPr/>
                <p14:nvPr/>
              </p14:nvContentPartPr>
              <p14:xfrm>
                <a:off x="4304542" y="3410173"/>
                <a:ext cx="259920" cy="249120"/>
              </p14:xfrm>
            </p:contentPart>
          </mc:Choice>
          <mc:Fallback xmlns="">
            <p:pic>
              <p:nvPicPr>
                <p:cNvPr id="246" name="Ink 245">
                  <a:extLst>
                    <a:ext uri="{FF2B5EF4-FFF2-40B4-BE49-F238E27FC236}">
                      <a16:creationId xmlns:a16="http://schemas.microsoft.com/office/drawing/2014/main" id="{5BA60017-5752-27A6-5FF9-549251071183}"/>
                    </a:ext>
                  </a:extLst>
                </p:cNvPr>
                <p:cNvPicPr/>
                <p:nvPr/>
              </p:nvPicPr>
              <p:blipFill>
                <a:blip r:embed="rId388"/>
                <a:stretch>
                  <a:fillRect/>
                </a:stretch>
              </p:blipFill>
              <p:spPr>
                <a:xfrm>
                  <a:off x="4298422" y="3404053"/>
                  <a:ext cx="272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7" name="Ink 246">
                  <a:extLst>
                    <a:ext uri="{FF2B5EF4-FFF2-40B4-BE49-F238E27FC236}">
                      <a16:creationId xmlns:a16="http://schemas.microsoft.com/office/drawing/2014/main" id="{6667EB56-784F-9089-2EED-AF5AFC888A8D}"/>
                    </a:ext>
                  </a:extLst>
                </p14:cNvPr>
                <p14:cNvContentPartPr/>
                <p14:nvPr/>
              </p14:nvContentPartPr>
              <p14:xfrm>
                <a:off x="4563022" y="3422773"/>
                <a:ext cx="218520" cy="179280"/>
              </p14:xfrm>
            </p:contentPart>
          </mc:Choice>
          <mc:Fallback xmlns="">
            <p:pic>
              <p:nvPicPr>
                <p:cNvPr id="247" name="Ink 246">
                  <a:extLst>
                    <a:ext uri="{FF2B5EF4-FFF2-40B4-BE49-F238E27FC236}">
                      <a16:creationId xmlns:a16="http://schemas.microsoft.com/office/drawing/2014/main" id="{6667EB56-784F-9089-2EED-AF5AFC888A8D}"/>
                    </a:ext>
                  </a:extLst>
                </p:cNvPr>
                <p:cNvPicPr/>
                <p:nvPr/>
              </p:nvPicPr>
              <p:blipFill>
                <a:blip r:embed="rId390"/>
                <a:stretch>
                  <a:fillRect/>
                </a:stretch>
              </p:blipFill>
              <p:spPr>
                <a:xfrm>
                  <a:off x="4556902" y="3416653"/>
                  <a:ext cx="2307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8" name="Ink 247">
                  <a:extLst>
                    <a:ext uri="{FF2B5EF4-FFF2-40B4-BE49-F238E27FC236}">
                      <a16:creationId xmlns:a16="http://schemas.microsoft.com/office/drawing/2014/main" id="{F2521E34-FEDD-B7CE-75F5-1E78163F68A6}"/>
                    </a:ext>
                  </a:extLst>
                </p14:cNvPr>
                <p14:cNvContentPartPr/>
                <p14:nvPr/>
              </p14:nvContentPartPr>
              <p14:xfrm>
                <a:off x="4781182" y="3401173"/>
                <a:ext cx="227160" cy="196920"/>
              </p14:xfrm>
            </p:contentPart>
          </mc:Choice>
          <mc:Fallback xmlns="">
            <p:pic>
              <p:nvPicPr>
                <p:cNvPr id="248" name="Ink 247">
                  <a:extLst>
                    <a:ext uri="{FF2B5EF4-FFF2-40B4-BE49-F238E27FC236}">
                      <a16:creationId xmlns:a16="http://schemas.microsoft.com/office/drawing/2014/main" id="{F2521E34-FEDD-B7CE-75F5-1E78163F68A6}"/>
                    </a:ext>
                  </a:extLst>
                </p:cNvPr>
                <p:cNvPicPr/>
                <p:nvPr/>
              </p:nvPicPr>
              <p:blipFill>
                <a:blip r:embed="rId392"/>
                <a:stretch>
                  <a:fillRect/>
                </a:stretch>
              </p:blipFill>
              <p:spPr>
                <a:xfrm>
                  <a:off x="4775062" y="3395053"/>
                  <a:ext cx="239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49" name="Ink 248">
                  <a:extLst>
                    <a:ext uri="{FF2B5EF4-FFF2-40B4-BE49-F238E27FC236}">
                      <a16:creationId xmlns:a16="http://schemas.microsoft.com/office/drawing/2014/main" id="{A571DE4D-DAF4-C8E9-5374-DC15F37A96FB}"/>
                    </a:ext>
                  </a:extLst>
                </p14:cNvPr>
                <p14:cNvContentPartPr/>
                <p14:nvPr/>
              </p14:nvContentPartPr>
              <p14:xfrm>
                <a:off x="5005822" y="3366253"/>
                <a:ext cx="263880" cy="254520"/>
              </p14:xfrm>
            </p:contentPart>
          </mc:Choice>
          <mc:Fallback xmlns="">
            <p:pic>
              <p:nvPicPr>
                <p:cNvPr id="249" name="Ink 248">
                  <a:extLst>
                    <a:ext uri="{FF2B5EF4-FFF2-40B4-BE49-F238E27FC236}">
                      <a16:creationId xmlns:a16="http://schemas.microsoft.com/office/drawing/2014/main" id="{A571DE4D-DAF4-C8E9-5374-DC15F37A96FB}"/>
                    </a:ext>
                  </a:extLst>
                </p:cNvPr>
                <p:cNvPicPr/>
                <p:nvPr/>
              </p:nvPicPr>
              <p:blipFill>
                <a:blip r:embed="rId394"/>
                <a:stretch>
                  <a:fillRect/>
                </a:stretch>
              </p:blipFill>
              <p:spPr>
                <a:xfrm>
                  <a:off x="4999702" y="3360133"/>
                  <a:ext cx="2761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50" name="Ink 249">
                  <a:extLst>
                    <a:ext uri="{FF2B5EF4-FFF2-40B4-BE49-F238E27FC236}">
                      <a16:creationId xmlns:a16="http://schemas.microsoft.com/office/drawing/2014/main" id="{954CA890-3DA0-212F-F266-4E69C063622E}"/>
                    </a:ext>
                  </a:extLst>
                </p14:cNvPr>
                <p14:cNvContentPartPr/>
                <p14:nvPr/>
              </p14:nvContentPartPr>
              <p14:xfrm>
                <a:off x="5259622" y="3367333"/>
                <a:ext cx="234720" cy="223920"/>
              </p14:xfrm>
            </p:contentPart>
          </mc:Choice>
          <mc:Fallback xmlns="">
            <p:pic>
              <p:nvPicPr>
                <p:cNvPr id="250" name="Ink 249">
                  <a:extLst>
                    <a:ext uri="{FF2B5EF4-FFF2-40B4-BE49-F238E27FC236}">
                      <a16:creationId xmlns:a16="http://schemas.microsoft.com/office/drawing/2014/main" id="{954CA890-3DA0-212F-F266-4E69C063622E}"/>
                    </a:ext>
                  </a:extLst>
                </p:cNvPr>
                <p:cNvPicPr/>
                <p:nvPr/>
              </p:nvPicPr>
              <p:blipFill>
                <a:blip r:embed="rId396"/>
                <a:stretch>
                  <a:fillRect/>
                </a:stretch>
              </p:blipFill>
              <p:spPr>
                <a:xfrm>
                  <a:off x="5253502" y="3361213"/>
                  <a:ext cx="246960" cy="236160"/>
                </a:xfrm>
                <a:prstGeom prst="rect">
                  <a:avLst/>
                </a:prstGeom>
              </p:spPr>
            </p:pic>
          </mc:Fallback>
        </mc:AlternateContent>
      </p:grpSp>
      <p:grpSp>
        <p:nvGrpSpPr>
          <p:cNvPr id="269" name="Group 268">
            <a:extLst>
              <a:ext uri="{FF2B5EF4-FFF2-40B4-BE49-F238E27FC236}">
                <a16:creationId xmlns:a16="http://schemas.microsoft.com/office/drawing/2014/main" id="{FDB43441-255C-1D91-0580-6AD2309F9C4F}"/>
              </a:ext>
            </a:extLst>
          </p:cNvPr>
          <p:cNvGrpSpPr/>
          <p:nvPr/>
        </p:nvGrpSpPr>
        <p:grpSpPr>
          <a:xfrm>
            <a:off x="5942902" y="2864773"/>
            <a:ext cx="4082760" cy="687240"/>
            <a:chOff x="5942902" y="2864773"/>
            <a:chExt cx="4082760" cy="687240"/>
          </a:xfrm>
        </p:grpSpPr>
        <mc:AlternateContent xmlns:mc="http://schemas.openxmlformats.org/markup-compatibility/2006" xmlns:p14="http://schemas.microsoft.com/office/powerpoint/2010/main">
          <mc:Choice Requires="p14">
            <p:contentPart p14:bwMode="auto" r:id="rId397">
              <p14:nvContentPartPr>
                <p14:cNvPr id="252" name="Ink 251">
                  <a:extLst>
                    <a:ext uri="{FF2B5EF4-FFF2-40B4-BE49-F238E27FC236}">
                      <a16:creationId xmlns:a16="http://schemas.microsoft.com/office/drawing/2014/main" id="{3DCC0600-891B-84FA-3B52-258C17907093}"/>
                    </a:ext>
                  </a:extLst>
                </p14:cNvPr>
                <p14:cNvContentPartPr/>
                <p14:nvPr/>
              </p14:nvContentPartPr>
              <p14:xfrm>
                <a:off x="5942902" y="3354733"/>
                <a:ext cx="471240" cy="197280"/>
              </p14:xfrm>
            </p:contentPart>
          </mc:Choice>
          <mc:Fallback xmlns="">
            <p:pic>
              <p:nvPicPr>
                <p:cNvPr id="252" name="Ink 251">
                  <a:extLst>
                    <a:ext uri="{FF2B5EF4-FFF2-40B4-BE49-F238E27FC236}">
                      <a16:creationId xmlns:a16="http://schemas.microsoft.com/office/drawing/2014/main" id="{3DCC0600-891B-84FA-3B52-258C17907093}"/>
                    </a:ext>
                  </a:extLst>
                </p:cNvPr>
                <p:cNvPicPr/>
                <p:nvPr/>
              </p:nvPicPr>
              <p:blipFill>
                <a:blip r:embed="rId398"/>
                <a:stretch>
                  <a:fillRect/>
                </a:stretch>
              </p:blipFill>
              <p:spPr>
                <a:xfrm>
                  <a:off x="5936782" y="3348613"/>
                  <a:ext cx="483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53" name="Ink 252">
                  <a:extLst>
                    <a:ext uri="{FF2B5EF4-FFF2-40B4-BE49-F238E27FC236}">
                      <a16:creationId xmlns:a16="http://schemas.microsoft.com/office/drawing/2014/main" id="{9F3DFFE5-B339-41A0-38B3-488853431817}"/>
                    </a:ext>
                  </a:extLst>
                </p14:cNvPr>
                <p14:cNvContentPartPr/>
                <p14:nvPr/>
              </p14:nvContentPartPr>
              <p14:xfrm>
                <a:off x="6362302" y="3123613"/>
                <a:ext cx="281160" cy="345600"/>
              </p14:xfrm>
            </p:contentPart>
          </mc:Choice>
          <mc:Fallback xmlns="">
            <p:pic>
              <p:nvPicPr>
                <p:cNvPr id="253" name="Ink 252">
                  <a:extLst>
                    <a:ext uri="{FF2B5EF4-FFF2-40B4-BE49-F238E27FC236}">
                      <a16:creationId xmlns:a16="http://schemas.microsoft.com/office/drawing/2014/main" id="{9F3DFFE5-B339-41A0-38B3-488853431817}"/>
                    </a:ext>
                  </a:extLst>
                </p:cNvPr>
                <p:cNvPicPr/>
                <p:nvPr/>
              </p:nvPicPr>
              <p:blipFill>
                <a:blip r:embed="rId400"/>
                <a:stretch>
                  <a:fillRect/>
                </a:stretch>
              </p:blipFill>
              <p:spPr>
                <a:xfrm>
                  <a:off x="6356182" y="3117493"/>
                  <a:ext cx="29340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54" name="Ink 253">
                  <a:extLst>
                    <a:ext uri="{FF2B5EF4-FFF2-40B4-BE49-F238E27FC236}">
                      <a16:creationId xmlns:a16="http://schemas.microsoft.com/office/drawing/2014/main" id="{A066A3D1-5C67-69E6-3394-5CDF0CAE3080}"/>
                    </a:ext>
                  </a:extLst>
                </p14:cNvPr>
                <p14:cNvContentPartPr/>
                <p14:nvPr/>
              </p14:nvContentPartPr>
              <p14:xfrm>
                <a:off x="6756502" y="3282733"/>
                <a:ext cx="196920" cy="178560"/>
              </p14:xfrm>
            </p:contentPart>
          </mc:Choice>
          <mc:Fallback xmlns="">
            <p:pic>
              <p:nvPicPr>
                <p:cNvPr id="254" name="Ink 253">
                  <a:extLst>
                    <a:ext uri="{FF2B5EF4-FFF2-40B4-BE49-F238E27FC236}">
                      <a16:creationId xmlns:a16="http://schemas.microsoft.com/office/drawing/2014/main" id="{A066A3D1-5C67-69E6-3394-5CDF0CAE3080}"/>
                    </a:ext>
                  </a:extLst>
                </p:cNvPr>
                <p:cNvPicPr/>
                <p:nvPr/>
              </p:nvPicPr>
              <p:blipFill>
                <a:blip r:embed="rId402"/>
                <a:stretch>
                  <a:fillRect/>
                </a:stretch>
              </p:blipFill>
              <p:spPr>
                <a:xfrm>
                  <a:off x="6750382" y="3276613"/>
                  <a:ext cx="2091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55" name="Ink 254">
                  <a:extLst>
                    <a:ext uri="{FF2B5EF4-FFF2-40B4-BE49-F238E27FC236}">
                      <a16:creationId xmlns:a16="http://schemas.microsoft.com/office/drawing/2014/main" id="{E2457209-330C-5760-7626-CC7ACBD15EFE}"/>
                    </a:ext>
                  </a:extLst>
                </p14:cNvPr>
                <p14:cNvContentPartPr/>
                <p14:nvPr/>
              </p14:nvContentPartPr>
              <p14:xfrm>
                <a:off x="6923902" y="3348613"/>
                <a:ext cx="360" cy="360"/>
              </p14:xfrm>
            </p:contentPart>
          </mc:Choice>
          <mc:Fallback xmlns="">
            <p:pic>
              <p:nvPicPr>
                <p:cNvPr id="255" name="Ink 254">
                  <a:extLst>
                    <a:ext uri="{FF2B5EF4-FFF2-40B4-BE49-F238E27FC236}">
                      <a16:creationId xmlns:a16="http://schemas.microsoft.com/office/drawing/2014/main" id="{E2457209-330C-5760-7626-CC7ACBD15EFE}"/>
                    </a:ext>
                  </a:extLst>
                </p:cNvPr>
                <p:cNvPicPr/>
                <p:nvPr/>
              </p:nvPicPr>
              <p:blipFill>
                <a:blip r:embed="rId175"/>
                <a:stretch>
                  <a:fillRect/>
                </a:stretch>
              </p:blipFill>
              <p:spPr>
                <a:xfrm>
                  <a:off x="6917782" y="334249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6" name="Ink 255">
                  <a:extLst>
                    <a:ext uri="{FF2B5EF4-FFF2-40B4-BE49-F238E27FC236}">
                      <a16:creationId xmlns:a16="http://schemas.microsoft.com/office/drawing/2014/main" id="{FE4E4695-8D6A-4CC2-82DE-8D89AA840159}"/>
                    </a:ext>
                  </a:extLst>
                </p14:cNvPr>
                <p14:cNvContentPartPr/>
                <p14:nvPr/>
              </p14:nvContentPartPr>
              <p14:xfrm>
                <a:off x="6923902" y="3260053"/>
                <a:ext cx="349200" cy="177120"/>
              </p14:xfrm>
            </p:contentPart>
          </mc:Choice>
          <mc:Fallback xmlns="">
            <p:pic>
              <p:nvPicPr>
                <p:cNvPr id="256" name="Ink 255">
                  <a:extLst>
                    <a:ext uri="{FF2B5EF4-FFF2-40B4-BE49-F238E27FC236}">
                      <a16:creationId xmlns:a16="http://schemas.microsoft.com/office/drawing/2014/main" id="{FE4E4695-8D6A-4CC2-82DE-8D89AA840159}"/>
                    </a:ext>
                  </a:extLst>
                </p:cNvPr>
                <p:cNvPicPr/>
                <p:nvPr/>
              </p:nvPicPr>
              <p:blipFill>
                <a:blip r:embed="rId405"/>
                <a:stretch>
                  <a:fillRect/>
                </a:stretch>
              </p:blipFill>
              <p:spPr>
                <a:xfrm>
                  <a:off x="6917782" y="3253933"/>
                  <a:ext cx="36144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7" name="Ink 256">
                  <a:extLst>
                    <a:ext uri="{FF2B5EF4-FFF2-40B4-BE49-F238E27FC236}">
                      <a16:creationId xmlns:a16="http://schemas.microsoft.com/office/drawing/2014/main" id="{A81C4681-105E-3EC9-7209-956B5DE950E6}"/>
                    </a:ext>
                  </a:extLst>
                </p14:cNvPr>
                <p14:cNvContentPartPr/>
                <p14:nvPr/>
              </p14:nvContentPartPr>
              <p14:xfrm>
                <a:off x="7326382" y="3036493"/>
                <a:ext cx="64080" cy="411480"/>
              </p14:xfrm>
            </p:contentPart>
          </mc:Choice>
          <mc:Fallback xmlns="">
            <p:pic>
              <p:nvPicPr>
                <p:cNvPr id="257" name="Ink 256">
                  <a:extLst>
                    <a:ext uri="{FF2B5EF4-FFF2-40B4-BE49-F238E27FC236}">
                      <a16:creationId xmlns:a16="http://schemas.microsoft.com/office/drawing/2014/main" id="{A81C4681-105E-3EC9-7209-956B5DE950E6}"/>
                    </a:ext>
                  </a:extLst>
                </p:cNvPr>
                <p:cNvPicPr/>
                <p:nvPr/>
              </p:nvPicPr>
              <p:blipFill>
                <a:blip r:embed="rId407"/>
                <a:stretch>
                  <a:fillRect/>
                </a:stretch>
              </p:blipFill>
              <p:spPr>
                <a:xfrm>
                  <a:off x="7320262" y="3030373"/>
                  <a:ext cx="7632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58" name="Ink 257">
                  <a:extLst>
                    <a:ext uri="{FF2B5EF4-FFF2-40B4-BE49-F238E27FC236}">
                      <a16:creationId xmlns:a16="http://schemas.microsoft.com/office/drawing/2014/main" id="{7251DDA1-3CFD-7821-F3DB-C474DC929FB1}"/>
                    </a:ext>
                  </a:extLst>
                </p14:cNvPr>
                <p14:cNvContentPartPr/>
                <p14:nvPr/>
              </p14:nvContentPartPr>
              <p14:xfrm>
                <a:off x="7336102" y="3267613"/>
                <a:ext cx="437040" cy="73440"/>
              </p14:xfrm>
            </p:contentPart>
          </mc:Choice>
          <mc:Fallback xmlns="">
            <p:pic>
              <p:nvPicPr>
                <p:cNvPr id="258" name="Ink 257">
                  <a:extLst>
                    <a:ext uri="{FF2B5EF4-FFF2-40B4-BE49-F238E27FC236}">
                      <a16:creationId xmlns:a16="http://schemas.microsoft.com/office/drawing/2014/main" id="{7251DDA1-3CFD-7821-F3DB-C474DC929FB1}"/>
                    </a:ext>
                  </a:extLst>
                </p:cNvPr>
                <p:cNvPicPr/>
                <p:nvPr/>
              </p:nvPicPr>
              <p:blipFill>
                <a:blip r:embed="rId409"/>
                <a:stretch>
                  <a:fillRect/>
                </a:stretch>
              </p:blipFill>
              <p:spPr>
                <a:xfrm>
                  <a:off x="7329982" y="3261493"/>
                  <a:ext cx="4492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60" name="Ink 259">
                  <a:extLst>
                    <a:ext uri="{FF2B5EF4-FFF2-40B4-BE49-F238E27FC236}">
                      <a16:creationId xmlns:a16="http://schemas.microsoft.com/office/drawing/2014/main" id="{DC2655E4-9538-F5C2-DE7B-19ACFA8997F4}"/>
                    </a:ext>
                  </a:extLst>
                </p14:cNvPr>
                <p14:cNvContentPartPr/>
                <p14:nvPr/>
              </p14:nvContentPartPr>
              <p14:xfrm>
                <a:off x="7966822" y="3020293"/>
                <a:ext cx="312120" cy="395280"/>
              </p14:xfrm>
            </p:contentPart>
          </mc:Choice>
          <mc:Fallback xmlns="">
            <p:pic>
              <p:nvPicPr>
                <p:cNvPr id="260" name="Ink 259">
                  <a:extLst>
                    <a:ext uri="{FF2B5EF4-FFF2-40B4-BE49-F238E27FC236}">
                      <a16:creationId xmlns:a16="http://schemas.microsoft.com/office/drawing/2014/main" id="{DC2655E4-9538-F5C2-DE7B-19ACFA8997F4}"/>
                    </a:ext>
                  </a:extLst>
                </p:cNvPr>
                <p:cNvPicPr/>
                <p:nvPr/>
              </p:nvPicPr>
              <p:blipFill>
                <a:blip r:embed="rId411"/>
                <a:stretch>
                  <a:fillRect/>
                </a:stretch>
              </p:blipFill>
              <p:spPr>
                <a:xfrm>
                  <a:off x="7960702" y="3014173"/>
                  <a:ext cx="3243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61" name="Ink 260">
                  <a:extLst>
                    <a:ext uri="{FF2B5EF4-FFF2-40B4-BE49-F238E27FC236}">
                      <a16:creationId xmlns:a16="http://schemas.microsoft.com/office/drawing/2014/main" id="{6FAFFECF-C114-F884-A5DA-B3EA65F0F9BC}"/>
                    </a:ext>
                  </a:extLst>
                </p14:cNvPr>
                <p14:cNvContentPartPr/>
                <p14:nvPr/>
              </p14:nvContentPartPr>
              <p14:xfrm>
                <a:off x="8231062" y="3188413"/>
                <a:ext cx="264600" cy="178920"/>
              </p14:xfrm>
            </p:contentPart>
          </mc:Choice>
          <mc:Fallback xmlns="">
            <p:pic>
              <p:nvPicPr>
                <p:cNvPr id="261" name="Ink 260">
                  <a:extLst>
                    <a:ext uri="{FF2B5EF4-FFF2-40B4-BE49-F238E27FC236}">
                      <a16:creationId xmlns:a16="http://schemas.microsoft.com/office/drawing/2014/main" id="{6FAFFECF-C114-F884-A5DA-B3EA65F0F9BC}"/>
                    </a:ext>
                  </a:extLst>
                </p:cNvPr>
                <p:cNvPicPr/>
                <p:nvPr/>
              </p:nvPicPr>
              <p:blipFill>
                <a:blip r:embed="rId413"/>
                <a:stretch>
                  <a:fillRect/>
                </a:stretch>
              </p:blipFill>
              <p:spPr>
                <a:xfrm>
                  <a:off x="8224942" y="3182293"/>
                  <a:ext cx="276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2" name="Ink 261">
                  <a:extLst>
                    <a:ext uri="{FF2B5EF4-FFF2-40B4-BE49-F238E27FC236}">
                      <a16:creationId xmlns:a16="http://schemas.microsoft.com/office/drawing/2014/main" id="{199D10CA-3C59-72F6-F3B3-4A34235D636A}"/>
                    </a:ext>
                  </a:extLst>
                </p14:cNvPr>
                <p14:cNvContentPartPr/>
                <p14:nvPr/>
              </p14:nvContentPartPr>
              <p14:xfrm>
                <a:off x="8570542" y="3164653"/>
                <a:ext cx="156960" cy="185400"/>
              </p14:xfrm>
            </p:contentPart>
          </mc:Choice>
          <mc:Fallback xmlns="">
            <p:pic>
              <p:nvPicPr>
                <p:cNvPr id="262" name="Ink 261">
                  <a:extLst>
                    <a:ext uri="{FF2B5EF4-FFF2-40B4-BE49-F238E27FC236}">
                      <a16:creationId xmlns:a16="http://schemas.microsoft.com/office/drawing/2014/main" id="{199D10CA-3C59-72F6-F3B3-4A34235D636A}"/>
                    </a:ext>
                  </a:extLst>
                </p:cNvPr>
                <p:cNvPicPr/>
                <p:nvPr/>
              </p:nvPicPr>
              <p:blipFill>
                <a:blip r:embed="rId415"/>
                <a:stretch>
                  <a:fillRect/>
                </a:stretch>
              </p:blipFill>
              <p:spPr>
                <a:xfrm>
                  <a:off x="8564422" y="3158533"/>
                  <a:ext cx="1692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4" name="Ink 263">
                  <a:extLst>
                    <a:ext uri="{FF2B5EF4-FFF2-40B4-BE49-F238E27FC236}">
                      <a16:creationId xmlns:a16="http://schemas.microsoft.com/office/drawing/2014/main" id="{ADCE3F93-523A-46AD-E437-4240EA86C153}"/>
                    </a:ext>
                  </a:extLst>
                </p14:cNvPr>
                <p14:cNvContentPartPr/>
                <p14:nvPr/>
              </p14:nvContentPartPr>
              <p14:xfrm>
                <a:off x="8739382" y="3141613"/>
                <a:ext cx="171360" cy="221400"/>
              </p14:xfrm>
            </p:contentPart>
          </mc:Choice>
          <mc:Fallback xmlns="">
            <p:pic>
              <p:nvPicPr>
                <p:cNvPr id="264" name="Ink 263">
                  <a:extLst>
                    <a:ext uri="{FF2B5EF4-FFF2-40B4-BE49-F238E27FC236}">
                      <a16:creationId xmlns:a16="http://schemas.microsoft.com/office/drawing/2014/main" id="{ADCE3F93-523A-46AD-E437-4240EA86C153}"/>
                    </a:ext>
                  </a:extLst>
                </p:cNvPr>
                <p:cNvPicPr/>
                <p:nvPr/>
              </p:nvPicPr>
              <p:blipFill>
                <a:blip r:embed="rId417"/>
                <a:stretch>
                  <a:fillRect/>
                </a:stretch>
              </p:blipFill>
              <p:spPr>
                <a:xfrm>
                  <a:off x="8733262" y="3135493"/>
                  <a:ext cx="1836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65" name="Ink 264">
                  <a:extLst>
                    <a:ext uri="{FF2B5EF4-FFF2-40B4-BE49-F238E27FC236}">
                      <a16:creationId xmlns:a16="http://schemas.microsoft.com/office/drawing/2014/main" id="{6FE9D5C5-6488-73C1-E955-2AAC87B57513}"/>
                    </a:ext>
                  </a:extLst>
                </p14:cNvPr>
                <p14:cNvContentPartPr/>
                <p14:nvPr/>
              </p14:nvContentPartPr>
              <p14:xfrm>
                <a:off x="8968342" y="3153493"/>
                <a:ext cx="200880" cy="169920"/>
              </p14:xfrm>
            </p:contentPart>
          </mc:Choice>
          <mc:Fallback xmlns="">
            <p:pic>
              <p:nvPicPr>
                <p:cNvPr id="265" name="Ink 264">
                  <a:extLst>
                    <a:ext uri="{FF2B5EF4-FFF2-40B4-BE49-F238E27FC236}">
                      <a16:creationId xmlns:a16="http://schemas.microsoft.com/office/drawing/2014/main" id="{6FE9D5C5-6488-73C1-E955-2AAC87B57513}"/>
                    </a:ext>
                  </a:extLst>
                </p:cNvPr>
                <p:cNvPicPr/>
                <p:nvPr/>
              </p:nvPicPr>
              <p:blipFill>
                <a:blip r:embed="rId419"/>
                <a:stretch>
                  <a:fillRect/>
                </a:stretch>
              </p:blipFill>
              <p:spPr>
                <a:xfrm>
                  <a:off x="8962222" y="3147373"/>
                  <a:ext cx="2131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66" name="Ink 265">
                  <a:extLst>
                    <a:ext uri="{FF2B5EF4-FFF2-40B4-BE49-F238E27FC236}">
                      <a16:creationId xmlns:a16="http://schemas.microsoft.com/office/drawing/2014/main" id="{1C7B8D59-DF08-EA75-F37D-37FB56D8CD64}"/>
                    </a:ext>
                  </a:extLst>
                </p14:cNvPr>
                <p14:cNvContentPartPr/>
                <p14:nvPr/>
              </p14:nvContentPartPr>
              <p14:xfrm>
                <a:off x="9221062" y="3139813"/>
                <a:ext cx="224280" cy="191520"/>
              </p14:xfrm>
            </p:contentPart>
          </mc:Choice>
          <mc:Fallback xmlns="">
            <p:pic>
              <p:nvPicPr>
                <p:cNvPr id="266" name="Ink 265">
                  <a:extLst>
                    <a:ext uri="{FF2B5EF4-FFF2-40B4-BE49-F238E27FC236}">
                      <a16:creationId xmlns:a16="http://schemas.microsoft.com/office/drawing/2014/main" id="{1C7B8D59-DF08-EA75-F37D-37FB56D8CD64}"/>
                    </a:ext>
                  </a:extLst>
                </p:cNvPr>
                <p:cNvPicPr/>
                <p:nvPr/>
              </p:nvPicPr>
              <p:blipFill>
                <a:blip r:embed="rId421"/>
                <a:stretch>
                  <a:fillRect/>
                </a:stretch>
              </p:blipFill>
              <p:spPr>
                <a:xfrm>
                  <a:off x="9214942" y="3133693"/>
                  <a:ext cx="23652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67" name="Ink 266">
                  <a:extLst>
                    <a:ext uri="{FF2B5EF4-FFF2-40B4-BE49-F238E27FC236}">
                      <a16:creationId xmlns:a16="http://schemas.microsoft.com/office/drawing/2014/main" id="{ABD1D842-41D0-31F3-D8B4-CF7A74110723}"/>
                    </a:ext>
                  </a:extLst>
                </p14:cNvPr>
                <p14:cNvContentPartPr/>
                <p14:nvPr/>
              </p14:nvContentPartPr>
              <p14:xfrm>
                <a:off x="9507982" y="3104173"/>
                <a:ext cx="232200" cy="217800"/>
              </p14:xfrm>
            </p:contentPart>
          </mc:Choice>
          <mc:Fallback xmlns="">
            <p:pic>
              <p:nvPicPr>
                <p:cNvPr id="267" name="Ink 266">
                  <a:extLst>
                    <a:ext uri="{FF2B5EF4-FFF2-40B4-BE49-F238E27FC236}">
                      <a16:creationId xmlns:a16="http://schemas.microsoft.com/office/drawing/2014/main" id="{ABD1D842-41D0-31F3-D8B4-CF7A74110723}"/>
                    </a:ext>
                  </a:extLst>
                </p:cNvPr>
                <p:cNvPicPr/>
                <p:nvPr/>
              </p:nvPicPr>
              <p:blipFill>
                <a:blip r:embed="rId423"/>
                <a:stretch>
                  <a:fillRect/>
                </a:stretch>
              </p:blipFill>
              <p:spPr>
                <a:xfrm>
                  <a:off x="9501862" y="3098053"/>
                  <a:ext cx="2444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68" name="Ink 267">
                  <a:extLst>
                    <a:ext uri="{FF2B5EF4-FFF2-40B4-BE49-F238E27FC236}">
                      <a16:creationId xmlns:a16="http://schemas.microsoft.com/office/drawing/2014/main" id="{C7AA126D-C234-7B60-740C-F0C29F4DEFBB}"/>
                    </a:ext>
                  </a:extLst>
                </p14:cNvPr>
                <p14:cNvContentPartPr/>
                <p14:nvPr/>
              </p14:nvContentPartPr>
              <p14:xfrm>
                <a:off x="9859342" y="2864773"/>
                <a:ext cx="166320" cy="394560"/>
              </p14:xfrm>
            </p:contentPart>
          </mc:Choice>
          <mc:Fallback xmlns="">
            <p:pic>
              <p:nvPicPr>
                <p:cNvPr id="268" name="Ink 267">
                  <a:extLst>
                    <a:ext uri="{FF2B5EF4-FFF2-40B4-BE49-F238E27FC236}">
                      <a16:creationId xmlns:a16="http://schemas.microsoft.com/office/drawing/2014/main" id="{C7AA126D-C234-7B60-740C-F0C29F4DEFBB}"/>
                    </a:ext>
                  </a:extLst>
                </p:cNvPr>
                <p:cNvPicPr/>
                <p:nvPr/>
              </p:nvPicPr>
              <p:blipFill>
                <a:blip r:embed="rId425"/>
                <a:stretch>
                  <a:fillRect/>
                </a:stretch>
              </p:blipFill>
              <p:spPr>
                <a:xfrm>
                  <a:off x="9853222" y="2858653"/>
                  <a:ext cx="178560" cy="406800"/>
                </a:xfrm>
                <a:prstGeom prst="rect">
                  <a:avLst/>
                </a:prstGeom>
              </p:spPr>
            </p:pic>
          </mc:Fallback>
        </mc:AlternateContent>
      </p:grpSp>
      <p:grpSp>
        <p:nvGrpSpPr>
          <p:cNvPr id="276" name="Group 275">
            <a:extLst>
              <a:ext uri="{FF2B5EF4-FFF2-40B4-BE49-F238E27FC236}">
                <a16:creationId xmlns:a16="http://schemas.microsoft.com/office/drawing/2014/main" id="{C355C927-7355-2D13-661E-45DFAE5DE40B}"/>
              </a:ext>
            </a:extLst>
          </p:cNvPr>
          <p:cNvGrpSpPr/>
          <p:nvPr/>
        </p:nvGrpSpPr>
        <p:grpSpPr>
          <a:xfrm>
            <a:off x="10198822" y="2865853"/>
            <a:ext cx="1205640" cy="393120"/>
            <a:chOff x="10198822" y="2865853"/>
            <a:chExt cx="1205640" cy="393120"/>
          </a:xfrm>
        </p:grpSpPr>
        <mc:AlternateContent xmlns:mc="http://schemas.openxmlformats.org/markup-compatibility/2006" xmlns:p14="http://schemas.microsoft.com/office/powerpoint/2010/main">
          <mc:Choice Requires="p14">
            <p:contentPart p14:bwMode="auto" r:id="rId426">
              <p14:nvContentPartPr>
                <p14:cNvPr id="270" name="Ink 269">
                  <a:extLst>
                    <a:ext uri="{FF2B5EF4-FFF2-40B4-BE49-F238E27FC236}">
                      <a16:creationId xmlns:a16="http://schemas.microsoft.com/office/drawing/2014/main" id="{91F8657D-D04D-1E1B-23BB-9A3233DD75EB}"/>
                    </a:ext>
                  </a:extLst>
                </p14:cNvPr>
                <p14:cNvContentPartPr/>
                <p14:nvPr/>
              </p14:nvContentPartPr>
              <p14:xfrm>
                <a:off x="10198822" y="2928853"/>
                <a:ext cx="139680" cy="330120"/>
              </p14:xfrm>
            </p:contentPart>
          </mc:Choice>
          <mc:Fallback xmlns="">
            <p:pic>
              <p:nvPicPr>
                <p:cNvPr id="270" name="Ink 269">
                  <a:extLst>
                    <a:ext uri="{FF2B5EF4-FFF2-40B4-BE49-F238E27FC236}">
                      <a16:creationId xmlns:a16="http://schemas.microsoft.com/office/drawing/2014/main" id="{91F8657D-D04D-1E1B-23BB-9A3233DD75EB}"/>
                    </a:ext>
                  </a:extLst>
                </p:cNvPr>
                <p:cNvPicPr/>
                <p:nvPr/>
              </p:nvPicPr>
              <p:blipFill>
                <a:blip r:embed="rId427"/>
                <a:stretch>
                  <a:fillRect/>
                </a:stretch>
              </p:blipFill>
              <p:spPr>
                <a:xfrm>
                  <a:off x="10192702" y="2922733"/>
                  <a:ext cx="1519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1" name="Ink 270">
                  <a:extLst>
                    <a:ext uri="{FF2B5EF4-FFF2-40B4-BE49-F238E27FC236}">
                      <a16:creationId xmlns:a16="http://schemas.microsoft.com/office/drawing/2014/main" id="{1A3E7150-0B5E-6590-DD12-09942B8E6026}"/>
                    </a:ext>
                  </a:extLst>
                </p14:cNvPr>
                <p14:cNvContentPartPr/>
                <p14:nvPr/>
              </p14:nvContentPartPr>
              <p14:xfrm>
                <a:off x="10220782" y="2910853"/>
                <a:ext cx="290880" cy="346320"/>
              </p14:xfrm>
            </p:contentPart>
          </mc:Choice>
          <mc:Fallback xmlns="">
            <p:pic>
              <p:nvPicPr>
                <p:cNvPr id="271" name="Ink 270">
                  <a:extLst>
                    <a:ext uri="{FF2B5EF4-FFF2-40B4-BE49-F238E27FC236}">
                      <a16:creationId xmlns:a16="http://schemas.microsoft.com/office/drawing/2014/main" id="{1A3E7150-0B5E-6590-DD12-09942B8E6026}"/>
                    </a:ext>
                  </a:extLst>
                </p:cNvPr>
                <p:cNvPicPr/>
                <p:nvPr/>
              </p:nvPicPr>
              <p:blipFill>
                <a:blip r:embed="rId429"/>
                <a:stretch>
                  <a:fillRect/>
                </a:stretch>
              </p:blipFill>
              <p:spPr>
                <a:xfrm>
                  <a:off x="10214662" y="2904733"/>
                  <a:ext cx="30312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2" name="Ink 271">
                  <a:extLst>
                    <a:ext uri="{FF2B5EF4-FFF2-40B4-BE49-F238E27FC236}">
                      <a16:creationId xmlns:a16="http://schemas.microsoft.com/office/drawing/2014/main" id="{65F0EE16-E232-B37F-8AA0-0E6B0CA1AD5E}"/>
                    </a:ext>
                  </a:extLst>
                </p14:cNvPr>
                <p14:cNvContentPartPr/>
                <p14:nvPr/>
              </p14:nvContentPartPr>
              <p14:xfrm>
                <a:off x="10591582" y="3030373"/>
                <a:ext cx="407880" cy="216000"/>
              </p14:xfrm>
            </p:contentPart>
          </mc:Choice>
          <mc:Fallback xmlns="">
            <p:pic>
              <p:nvPicPr>
                <p:cNvPr id="272" name="Ink 271">
                  <a:extLst>
                    <a:ext uri="{FF2B5EF4-FFF2-40B4-BE49-F238E27FC236}">
                      <a16:creationId xmlns:a16="http://schemas.microsoft.com/office/drawing/2014/main" id="{65F0EE16-E232-B37F-8AA0-0E6B0CA1AD5E}"/>
                    </a:ext>
                  </a:extLst>
                </p:cNvPr>
                <p:cNvPicPr/>
                <p:nvPr/>
              </p:nvPicPr>
              <p:blipFill>
                <a:blip r:embed="rId431"/>
                <a:stretch>
                  <a:fillRect/>
                </a:stretch>
              </p:blipFill>
              <p:spPr>
                <a:xfrm>
                  <a:off x="10585462" y="3024253"/>
                  <a:ext cx="4201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3" name="Ink 272">
                  <a:extLst>
                    <a:ext uri="{FF2B5EF4-FFF2-40B4-BE49-F238E27FC236}">
                      <a16:creationId xmlns:a16="http://schemas.microsoft.com/office/drawing/2014/main" id="{D73811D7-3115-7A5F-7585-10F5EEFE6250}"/>
                    </a:ext>
                  </a:extLst>
                </p14:cNvPr>
                <p14:cNvContentPartPr/>
                <p14:nvPr/>
              </p14:nvContentPartPr>
              <p14:xfrm>
                <a:off x="10962382" y="2865853"/>
                <a:ext cx="90720" cy="318960"/>
              </p14:xfrm>
            </p:contentPart>
          </mc:Choice>
          <mc:Fallback xmlns="">
            <p:pic>
              <p:nvPicPr>
                <p:cNvPr id="273" name="Ink 272">
                  <a:extLst>
                    <a:ext uri="{FF2B5EF4-FFF2-40B4-BE49-F238E27FC236}">
                      <a16:creationId xmlns:a16="http://schemas.microsoft.com/office/drawing/2014/main" id="{D73811D7-3115-7A5F-7585-10F5EEFE6250}"/>
                    </a:ext>
                  </a:extLst>
                </p:cNvPr>
                <p:cNvPicPr/>
                <p:nvPr/>
              </p:nvPicPr>
              <p:blipFill>
                <a:blip r:embed="rId433"/>
                <a:stretch>
                  <a:fillRect/>
                </a:stretch>
              </p:blipFill>
              <p:spPr>
                <a:xfrm>
                  <a:off x="10956262" y="2859733"/>
                  <a:ext cx="1029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4" name="Ink 273">
                  <a:extLst>
                    <a:ext uri="{FF2B5EF4-FFF2-40B4-BE49-F238E27FC236}">
                      <a16:creationId xmlns:a16="http://schemas.microsoft.com/office/drawing/2014/main" id="{0CE34EA4-B578-5C3A-1D3F-955B95ADAB47}"/>
                    </a:ext>
                  </a:extLst>
                </p14:cNvPr>
                <p14:cNvContentPartPr/>
                <p14:nvPr/>
              </p14:nvContentPartPr>
              <p14:xfrm>
                <a:off x="10989382" y="3059893"/>
                <a:ext cx="195480" cy="6840"/>
              </p14:xfrm>
            </p:contentPart>
          </mc:Choice>
          <mc:Fallback xmlns="">
            <p:pic>
              <p:nvPicPr>
                <p:cNvPr id="274" name="Ink 273">
                  <a:extLst>
                    <a:ext uri="{FF2B5EF4-FFF2-40B4-BE49-F238E27FC236}">
                      <a16:creationId xmlns:a16="http://schemas.microsoft.com/office/drawing/2014/main" id="{0CE34EA4-B578-5C3A-1D3F-955B95ADAB47}"/>
                    </a:ext>
                  </a:extLst>
                </p:cNvPr>
                <p:cNvPicPr/>
                <p:nvPr/>
              </p:nvPicPr>
              <p:blipFill>
                <a:blip r:embed="rId435"/>
                <a:stretch>
                  <a:fillRect/>
                </a:stretch>
              </p:blipFill>
              <p:spPr>
                <a:xfrm>
                  <a:off x="10983262" y="3053773"/>
                  <a:ext cx="2077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75" name="Ink 274">
                  <a:extLst>
                    <a:ext uri="{FF2B5EF4-FFF2-40B4-BE49-F238E27FC236}">
                      <a16:creationId xmlns:a16="http://schemas.microsoft.com/office/drawing/2014/main" id="{361C6B41-AA9A-E3F9-8D1B-7730DA88F72D}"/>
                    </a:ext>
                  </a:extLst>
                </p14:cNvPr>
                <p14:cNvContentPartPr/>
                <p14:nvPr/>
              </p14:nvContentPartPr>
              <p14:xfrm>
                <a:off x="11095942" y="2991493"/>
                <a:ext cx="308520" cy="176040"/>
              </p14:xfrm>
            </p:contentPart>
          </mc:Choice>
          <mc:Fallback xmlns="">
            <p:pic>
              <p:nvPicPr>
                <p:cNvPr id="275" name="Ink 274">
                  <a:extLst>
                    <a:ext uri="{FF2B5EF4-FFF2-40B4-BE49-F238E27FC236}">
                      <a16:creationId xmlns:a16="http://schemas.microsoft.com/office/drawing/2014/main" id="{361C6B41-AA9A-E3F9-8D1B-7730DA88F72D}"/>
                    </a:ext>
                  </a:extLst>
                </p:cNvPr>
                <p:cNvPicPr/>
                <p:nvPr/>
              </p:nvPicPr>
              <p:blipFill>
                <a:blip r:embed="rId437"/>
                <a:stretch>
                  <a:fillRect/>
                </a:stretch>
              </p:blipFill>
              <p:spPr>
                <a:xfrm>
                  <a:off x="11089822" y="2985373"/>
                  <a:ext cx="320760" cy="188280"/>
                </a:xfrm>
                <a:prstGeom prst="rect">
                  <a:avLst/>
                </a:prstGeom>
              </p:spPr>
            </p:pic>
          </mc:Fallback>
        </mc:AlternateContent>
      </p:grpSp>
      <p:grpSp>
        <p:nvGrpSpPr>
          <p:cNvPr id="280" name="Group 279">
            <a:extLst>
              <a:ext uri="{FF2B5EF4-FFF2-40B4-BE49-F238E27FC236}">
                <a16:creationId xmlns:a16="http://schemas.microsoft.com/office/drawing/2014/main" id="{D0B7D2DA-86AA-7D08-0080-56D48C9D3747}"/>
              </a:ext>
            </a:extLst>
          </p:cNvPr>
          <p:cNvGrpSpPr/>
          <p:nvPr/>
        </p:nvGrpSpPr>
        <p:grpSpPr>
          <a:xfrm>
            <a:off x="26662" y="4271293"/>
            <a:ext cx="824400" cy="571680"/>
            <a:chOff x="26662" y="4271293"/>
            <a:chExt cx="824400" cy="571680"/>
          </a:xfrm>
        </p:grpSpPr>
        <mc:AlternateContent xmlns:mc="http://schemas.openxmlformats.org/markup-compatibility/2006" xmlns:p14="http://schemas.microsoft.com/office/powerpoint/2010/main">
          <mc:Choice Requires="p14">
            <p:contentPart p14:bwMode="auto" r:id="rId438">
              <p14:nvContentPartPr>
                <p14:cNvPr id="277" name="Ink 276">
                  <a:extLst>
                    <a:ext uri="{FF2B5EF4-FFF2-40B4-BE49-F238E27FC236}">
                      <a16:creationId xmlns:a16="http://schemas.microsoft.com/office/drawing/2014/main" id="{A3FF0113-6156-A95B-BB4C-EBD7DEE41BA0}"/>
                    </a:ext>
                  </a:extLst>
                </p14:cNvPr>
                <p14:cNvContentPartPr/>
                <p14:nvPr/>
              </p14:nvContentPartPr>
              <p14:xfrm>
                <a:off x="190822" y="4434373"/>
                <a:ext cx="286920" cy="305280"/>
              </p14:xfrm>
            </p:contentPart>
          </mc:Choice>
          <mc:Fallback xmlns="">
            <p:pic>
              <p:nvPicPr>
                <p:cNvPr id="277" name="Ink 276">
                  <a:extLst>
                    <a:ext uri="{FF2B5EF4-FFF2-40B4-BE49-F238E27FC236}">
                      <a16:creationId xmlns:a16="http://schemas.microsoft.com/office/drawing/2014/main" id="{A3FF0113-6156-A95B-BB4C-EBD7DEE41BA0}"/>
                    </a:ext>
                  </a:extLst>
                </p:cNvPr>
                <p:cNvPicPr/>
                <p:nvPr/>
              </p:nvPicPr>
              <p:blipFill>
                <a:blip r:embed="rId439"/>
                <a:stretch>
                  <a:fillRect/>
                </a:stretch>
              </p:blipFill>
              <p:spPr>
                <a:xfrm>
                  <a:off x="184702" y="4428253"/>
                  <a:ext cx="2991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78" name="Ink 277">
                  <a:extLst>
                    <a:ext uri="{FF2B5EF4-FFF2-40B4-BE49-F238E27FC236}">
                      <a16:creationId xmlns:a16="http://schemas.microsoft.com/office/drawing/2014/main" id="{CE719200-F365-D2CA-7996-24D71A003B46}"/>
                    </a:ext>
                  </a:extLst>
                </p14:cNvPr>
                <p14:cNvContentPartPr/>
                <p14:nvPr/>
              </p14:nvContentPartPr>
              <p14:xfrm>
                <a:off x="195862" y="4458493"/>
                <a:ext cx="407880" cy="31320"/>
              </p14:xfrm>
            </p:contentPart>
          </mc:Choice>
          <mc:Fallback xmlns="">
            <p:pic>
              <p:nvPicPr>
                <p:cNvPr id="278" name="Ink 277">
                  <a:extLst>
                    <a:ext uri="{FF2B5EF4-FFF2-40B4-BE49-F238E27FC236}">
                      <a16:creationId xmlns:a16="http://schemas.microsoft.com/office/drawing/2014/main" id="{CE719200-F365-D2CA-7996-24D71A003B46}"/>
                    </a:ext>
                  </a:extLst>
                </p:cNvPr>
                <p:cNvPicPr/>
                <p:nvPr/>
              </p:nvPicPr>
              <p:blipFill>
                <a:blip r:embed="rId441"/>
                <a:stretch>
                  <a:fillRect/>
                </a:stretch>
              </p:blipFill>
              <p:spPr>
                <a:xfrm>
                  <a:off x="189742" y="4452373"/>
                  <a:ext cx="4201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79" name="Ink 278">
                  <a:extLst>
                    <a:ext uri="{FF2B5EF4-FFF2-40B4-BE49-F238E27FC236}">
                      <a16:creationId xmlns:a16="http://schemas.microsoft.com/office/drawing/2014/main" id="{6319A053-18DF-CD40-F23D-3E83FD60B56A}"/>
                    </a:ext>
                  </a:extLst>
                </p14:cNvPr>
                <p14:cNvContentPartPr/>
                <p14:nvPr/>
              </p14:nvContentPartPr>
              <p14:xfrm>
                <a:off x="26662" y="4271293"/>
                <a:ext cx="824400" cy="571680"/>
              </p14:xfrm>
            </p:contentPart>
          </mc:Choice>
          <mc:Fallback xmlns="">
            <p:pic>
              <p:nvPicPr>
                <p:cNvPr id="279" name="Ink 278">
                  <a:extLst>
                    <a:ext uri="{FF2B5EF4-FFF2-40B4-BE49-F238E27FC236}">
                      <a16:creationId xmlns:a16="http://schemas.microsoft.com/office/drawing/2014/main" id="{6319A053-18DF-CD40-F23D-3E83FD60B56A}"/>
                    </a:ext>
                  </a:extLst>
                </p:cNvPr>
                <p:cNvPicPr/>
                <p:nvPr/>
              </p:nvPicPr>
              <p:blipFill>
                <a:blip r:embed="rId443"/>
                <a:stretch>
                  <a:fillRect/>
                </a:stretch>
              </p:blipFill>
              <p:spPr>
                <a:xfrm>
                  <a:off x="20542" y="4265173"/>
                  <a:ext cx="836640" cy="583920"/>
                </a:xfrm>
                <a:prstGeom prst="rect">
                  <a:avLst/>
                </a:prstGeom>
              </p:spPr>
            </p:pic>
          </mc:Fallback>
        </mc:AlternateContent>
      </p:grpSp>
      <p:grpSp>
        <p:nvGrpSpPr>
          <p:cNvPr id="291" name="Group 290">
            <a:extLst>
              <a:ext uri="{FF2B5EF4-FFF2-40B4-BE49-F238E27FC236}">
                <a16:creationId xmlns:a16="http://schemas.microsoft.com/office/drawing/2014/main" id="{9DF91F9C-D579-23D3-4C9B-6661A3D179C8}"/>
              </a:ext>
            </a:extLst>
          </p:cNvPr>
          <p:cNvGrpSpPr/>
          <p:nvPr/>
        </p:nvGrpSpPr>
        <p:grpSpPr>
          <a:xfrm>
            <a:off x="1076422" y="4103173"/>
            <a:ext cx="3012120" cy="716400"/>
            <a:chOff x="1076422" y="4103173"/>
            <a:chExt cx="3012120" cy="716400"/>
          </a:xfrm>
        </p:grpSpPr>
        <mc:AlternateContent xmlns:mc="http://schemas.openxmlformats.org/markup-compatibility/2006" xmlns:p14="http://schemas.microsoft.com/office/powerpoint/2010/main">
          <mc:Choice Requires="p14">
            <p:contentPart p14:bwMode="auto" r:id="rId444">
              <p14:nvContentPartPr>
                <p14:cNvPr id="281" name="Ink 280">
                  <a:extLst>
                    <a:ext uri="{FF2B5EF4-FFF2-40B4-BE49-F238E27FC236}">
                      <a16:creationId xmlns:a16="http://schemas.microsoft.com/office/drawing/2014/main" id="{18633F5A-7311-A7CB-0FA0-106725A1C4BD}"/>
                    </a:ext>
                  </a:extLst>
                </p14:cNvPr>
                <p14:cNvContentPartPr/>
                <p14:nvPr/>
              </p14:nvContentPartPr>
              <p14:xfrm>
                <a:off x="1076422" y="4209733"/>
                <a:ext cx="401040" cy="459720"/>
              </p14:xfrm>
            </p:contentPart>
          </mc:Choice>
          <mc:Fallback xmlns="">
            <p:pic>
              <p:nvPicPr>
                <p:cNvPr id="281" name="Ink 280">
                  <a:extLst>
                    <a:ext uri="{FF2B5EF4-FFF2-40B4-BE49-F238E27FC236}">
                      <a16:creationId xmlns:a16="http://schemas.microsoft.com/office/drawing/2014/main" id="{18633F5A-7311-A7CB-0FA0-106725A1C4BD}"/>
                    </a:ext>
                  </a:extLst>
                </p:cNvPr>
                <p:cNvPicPr/>
                <p:nvPr/>
              </p:nvPicPr>
              <p:blipFill>
                <a:blip r:embed="rId445"/>
                <a:stretch>
                  <a:fillRect/>
                </a:stretch>
              </p:blipFill>
              <p:spPr>
                <a:xfrm>
                  <a:off x="1070302" y="4203613"/>
                  <a:ext cx="4132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2" name="Ink 281">
                  <a:extLst>
                    <a:ext uri="{FF2B5EF4-FFF2-40B4-BE49-F238E27FC236}">
                      <a16:creationId xmlns:a16="http://schemas.microsoft.com/office/drawing/2014/main" id="{224B1211-DC75-FCDD-EB41-510CCDBE9885}"/>
                    </a:ext>
                  </a:extLst>
                </p14:cNvPr>
                <p14:cNvContentPartPr/>
                <p14:nvPr/>
              </p14:nvContentPartPr>
              <p14:xfrm>
                <a:off x="1544782" y="4394773"/>
                <a:ext cx="203760" cy="200160"/>
              </p14:xfrm>
            </p:contentPart>
          </mc:Choice>
          <mc:Fallback xmlns="">
            <p:pic>
              <p:nvPicPr>
                <p:cNvPr id="282" name="Ink 281">
                  <a:extLst>
                    <a:ext uri="{FF2B5EF4-FFF2-40B4-BE49-F238E27FC236}">
                      <a16:creationId xmlns:a16="http://schemas.microsoft.com/office/drawing/2014/main" id="{224B1211-DC75-FCDD-EB41-510CCDBE9885}"/>
                    </a:ext>
                  </a:extLst>
                </p:cNvPr>
                <p:cNvPicPr/>
                <p:nvPr/>
              </p:nvPicPr>
              <p:blipFill>
                <a:blip r:embed="rId447"/>
                <a:stretch>
                  <a:fillRect/>
                </a:stretch>
              </p:blipFill>
              <p:spPr>
                <a:xfrm>
                  <a:off x="1538662" y="4388653"/>
                  <a:ext cx="2160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3" name="Ink 282">
                  <a:extLst>
                    <a:ext uri="{FF2B5EF4-FFF2-40B4-BE49-F238E27FC236}">
                      <a16:creationId xmlns:a16="http://schemas.microsoft.com/office/drawing/2014/main" id="{9A306A36-79BD-5972-CD0F-D4F17DD3D0AD}"/>
                    </a:ext>
                  </a:extLst>
                </p14:cNvPr>
                <p14:cNvContentPartPr/>
                <p14:nvPr/>
              </p14:nvContentPartPr>
              <p14:xfrm>
                <a:off x="1796422" y="4422493"/>
                <a:ext cx="407880" cy="181800"/>
              </p14:xfrm>
            </p:contentPart>
          </mc:Choice>
          <mc:Fallback xmlns="">
            <p:pic>
              <p:nvPicPr>
                <p:cNvPr id="283" name="Ink 282">
                  <a:extLst>
                    <a:ext uri="{FF2B5EF4-FFF2-40B4-BE49-F238E27FC236}">
                      <a16:creationId xmlns:a16="http://schemas.microsoft.com/office/drawing/2014/main" id="{9A306A36-79BD-5972-CD0F-D4F17DD3D0AD}"/>
                    </a:ext>
                  </a:extLst>
                </p:cNvPr>
                <p:cNvPicPr/>
                <p:nvPr/>
              </p:nvPicPr>
              <p:blipFill>
                <a:blip r:embed="rId449"/>
                <a:stretch>
                  <a:fillRect/>
                </a:stretch>
              </p:blipFill>
              <p:spPr>
                <a:xfrm>
                  <a:off x="1790302" y="4416373"/>
                  <a:ext cx="420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84" name="Ink 283">
                  <a:extLst>
                    <a:ext uri="{FF2B5EF4-FFF2-40B4-BE49-F238E27FC236}">
                      <a16:creationId xmlns:a16="http://schemas.microsoft.com/office/drawing/2014/main" id="{E208C485-B85E-A940-E86E-770A40D2D5C0}"/>
                    </a:ext>
                  </a:extLst>
                </p14:cNvPr>
                <p14:cNvContentPartPr/>
                <p14:nvPr/>
              </p14:nvContentPartPr>
              <p14:xfrm>
                <a:off x="2064622" y="4368493"/>
                <a:ext cx="279720" cy="451080"/>
              </p14:xfrm>
            </p:contentPart>
          </mc:Choice>
          <mc:Fallback xmlns="">
            <p:pic>
              <p:nvPicPr>
                <p:cNvPr id="284" name="Ink 283">
                  <a:extLst>
                    <a:ext uri="{FF2B5EF4-FFF2-40B4-BE49-F238E27FC236}">
                      <a16:creationId xmlns:a16="http://schemas.microsoft.com/office/drawing/2014/main" id="{E208C485-B85E-A940-E86E-770A40D2D5C0}"/>
                    </a:ext>
                  </a:extLst>
                </p:cNvPr>
                <p:cNvPicPr/>
                <p:nvPr/>
              </p:nvPicPr>
              <p:blipFill>
                <a:blip r:embed="rId451"/>
                <a:stretch>
                  <a:fillRect/>
                </a:stretch>
              </p:blipFill>
              <p:spPr>
                <a:xfrm>
                  <a:off x="2058502" y="4362373"/>
                  <a:ext cx="2919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86" name="Ink 285">
                  <a:extLst>
                    <a:ext uri="{FF2B5EF4-FFF2-40B4-BE49-F238E27FC236}">
                      <a16:creationId xmlns:a16="http://schemas.microsoft.com/office/drawing/2014/main" id="{1B0EA23E-AA32-5304-1BF4-A370D7FB8EA4}"/>
                    </a:ext>
                  </a:extLst>
                </p14:cNvPr>
                <p14:cNvContentPartPr/>
                <p14:nvPr/>
              </p14:nvContentPartPr>
              <p14:xfrm>
                <a:off x="2406622" y="4204333"/>
                <a:ext cx="398160" cy="399600"/>
              </p14:xfrm>
            </p:contentPart>
          </mc:Choice>
          <mc:Fallback xmlns="">
            <p:pic>
              <p:nvPicPr>
                <p:cNvPr id="286" name="Ink 285">
                  <a:extLst>
                    <a:ext uri="{FF2B5EF4-FFF2-40B4-BE49-F238E27FC236}">
                      <a16:creationId xmlns:a16="http://schemas.microsoft.com/office/drawing/2014/main" id="{1B0EA23E-AA32-5304-1BF4-A370D7FB8EA4}"/>
                    </a:ext>
                  </a:extLst>
                </p:cNvPr>
                <p:cNvPicPr/>
                <p:nvPr/>
              </p:nvPicPr>
              <p:blipFill>
                <a:blip r:embed="rId453"/>
                <a:stretch>
                  <a:fillRect/>
                </a:stretch>
              </p:blipFill>
              <p:spPr>
                <a:xfrm>
                  <a:off x="2400502" y="4198213"/>
                  <a:ext cx="410400" cy="4118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87" name="Ink 286">
                  <a:extLst>
                    <a:ext uri="{FF2B5EF4-FFF2-40B4-BE49-F238E27FC236}">
                      <a16:creationId xmlns:a16="http://schemas.microsoft.com/office/drawing/2014/main" id="{25397A70-A292-0A12-E9CE-4289097D3403}"/>
                    </a:ext>
                  </a:extLst>
                </p14:cNvPr>
                <p14:cNvContentPartPr/>
                <p14:nvPr/>
              </p14:nvContentPartPr>
              <p14:xfrm>
                <a:off x="2748262" y="4103173"/>
                <a:ext cx="15120" cy="84960"/>
              </p14:xfrm>
            </p:contentPart>
          </mc:Choice>
          <mc:Fallback xmlns="">
            <p:pic>
              <p:nvPicPr>
                <p:cNvPr id="287" name="Ink 286">
                  <a:extLst>
                    <a:ext uri="{FF2B5EF4-FFF2-40B4-BE49-F238E27FC236}">
                      <a16:creationId xmlns:a16="http://schemas.microsoft.com/office/drawing/2014/main" id="{25397A70-A292-0A12-E9CE-4289097D3403}"/>
                    </a:ext>
                  </a:extLst>
                </p:cNvPr>
                <p:cNvPicPr/>
                <p:nvPr/>
              </p:nvPicPr>
              <p:blipFill>
                <a:blip r:embed="rId455"/>
                <a:stretch>
                  <a:fillRect/>
                </a:stretch>
              </p:blipFill>
              <p:spPr>
                <a:xfrm>
                  <a:off x="2742142" y="4097053"/>
                  <a:ext cx="273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88" name="Ink 287">
                  <a:extLst>
                    <a:ext uri="{FF2B5EF4-FFF2-40B4-BE49-F238E27FC236}">
                      <a16:creationId xmlns:a16="http://schemas.microsoft.com/office/drawing/2014/main" id="{63F52B2A-234A-FDF1-4A2D-66E2B8E10B95}"/>
                    </a:ext>
                  </a:extLst>
                </p14:cNvPr>
                <p14:cNvContentPartPr/>
                <p14:nvPr/>
              </p14:nvContentPartPr>
              <p14:xfrm>
                <a:off x="2836102" y="4336813"/>
                <a:ext cx="305280" cy="220320"/>
              </p14:xfrm>
            </p:contentPart>
          </mc:Choice>
          <mc:Fallback xmlns="">
            <p:pic>
              <p:nvPicPr>
                <p:cNvPr id="288" name="Ink 287">
                  <a:extLst>
                    <a:ext uri="{FF2B5EF4-FFF2-40B4-BE49-F238E27FC236}">
                      <a16:creationId xmlns:a16="http://schemas.microsoft.com/office/drawing/2014/main" id="{63F52B2A-234A-FDF1-4A2D-66E2B8E10B95}"/>
                    </a:ext>
                  </a:extLst>
                </p:cNvPr>
                <p:cNvPicPr/>
                <p:nvPr/>
              </p:nvPicPr>
              <p:blipFill>
                <a:blip r:embed="rId457"/>
                <a:stretch>
                  <a:fillRect/>
                </a:stretch>
              </p:blipFill>
              <p:spPr>
                <a:xfrm>
                  <a:off x="2829982" y="4330693"/>
                  <a:ext cx="317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89" name="Ink 288">
                  <a:extLst>
                    <a:ext uri="{FF2B5EF4-FFF2-40B4-BE49-F238E27FC236}">
                      <a16:creationId xmlns:a16="http://schemas.microsoft.com/office/drawing/2014/main" id="{33224505-C09F-3108-CE33-E2B50A001B7B}"/>
                    </a:ext>
                  </a:extLst>
                </p14:cNvPr>
                <p14:cNvContentPartPr/>
                <p14:nvPr/>
              </p14:nvContentPartPr>
              <p14:xfrm>
                <a:off x="3155782" y="4318453"/>
                <a:ext cx="271080" cy="205560"/>
              </p14:xfrm>
            </p:contentPart>
          </mc:Choice>
          <mc:Fallback xmlns="">
            <p:pic>
              <p:nvPicPr>
                <p:cNvPr id="289" name="Ink 288">
                  <a:extLst>
                    <a:ext uri="{FF2B5EF4-FFF2-40B4-BE49-F238E27FC236}">
                      <a16:creationId xmlns:a16="http://schemas.microsoft.com/office/drawing/2014/main" id="{33224505-C09F-3108-CE33-E2B50A001B7B}"/>
                    </a:ext>
                  </a:extLst>
                </p:cNvPr>
                <p:cNvPicPr/>
                <p:nvPr/>
              </p:nvPicPr>
              <p:blipFill>
                <a:blip r:embed="rId459"/>
                <a:stretch>
                  <a:fillRect/>
                </a:stretch>
              </p:blipFill>
              <p:spPr>
                <a:xfrm>
                  <a:off x="3149662" y="4312333"/>
                  <a:ext cx="2833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90" name="Ink 289">
                  <a:extLst>
                    <a:ext uri="{FF2B5EF4-FFF2-40B4-BE49-F238E27FC236}">
                      <a16:creationId xmlns:a16="http://schemas.microsoft.com/office/drawing/2014/main" id="{18EF4640-2CBE-E71C-CC2A-C99FD2085925}"/>
                    </a:ext>
                  </a:extLst>
                </p14:cNvPr>
                <p14:cNvContentPartPr/>
                <p14:nvPr/>
              </p14:nvContentPartPr>
              <p14:xfrm>
                <a:off x="3482662" y="4341493"/>
                <a:ext cx="605880" cy="175320"/>
              </p14:xfrm>
            </p:contentPart>
          </mc:Choice>
          <mc:Fallback xmlns="">
            <p:pic>
              <p:nvPicPr>
                <p:cNvPr id="290" name="Ink 289">
                  <a:extLst>
                    <a:ext uri="{FF2B5EF4-FFF2-40B4-BE49-F238E27FC236}">
                      <a16:creationId xmlns:a16="http://schemas.microsoft.com/office/drawing/2014/main" id="{18EF4640-2CBE-E71C-CC2A-C99FD2085925}"/>
                    </a:ext>
                  </a:extLst>
                </p:cNvPr>
                <p:cNvPicPr/>
                <p:nvPr/>
              </p:nvPicPr>
              <p:blipFill>
                <a:blip r:embed="rId461"/>
                <a:stretch>
                  <a:fillRect/>
                </a:stretch>
              </p:blipFill>
              <p:spPr>
                <a:xfrm>
                  <a:off x="3476542" y="4335373"/>
                  <a:ext cx="618120" cy="187560"/>
                </a:xfrm>
                <a:prstGeom prst="rect">
                  <a:avLst/>
                </a:prstGeom>
              </p:spPr>
            </p:pic>
          </mc:Fallback>
        </mc:AlternateContent>
      </p:grpSp>
      <p:grpSp>
        <p:nvGrpSpPr>
          <p:cNvPr id="301" name="Group 300">
            <a:extLst>
              <a:ext uri="{FF2B5EF4-FFF2-40B4-BE49-F238E27FC236}">
                <a16:creationId xmlns:a16="http://schemas.microsoft.com/office/drawing/2014/main" id="{171B3AEB-F81E-22D7-7FA2-89B24C5AAB81}"/>
              </a:ext>
            </a:extLst>
          </p:cNvPr>
          <p:cNvGrpSpPr/>
          <p:nvPr/>
        </p:nvGrpSpPr>
        <p:grpSpPr>
          <a:xfrm>
            <a:off x="4449262" y="4126933"/>
            <a:ext cx="1301760" cy="376560"/>
            <a:chOff x="4449262" y="4126933"/>
            <a:chExt cx="1301760" cy="376560"/>
          </a:xfrm>
        </p:grpSpPr>
        <mc:AlternateContent xmlns:mc="http://schemas.openxmlformats.org/markup-compatibility/2006" xmlns:p14="http://schemas.microsoft.com/office/powerpoint/2010/main">
          <mc:Choice Requires="p14">
            <p:contentPart p14:bwMode="auto" r:id="rId462">
              <p14:nvContentPartPr>
                <p14:cNvPr id="292" name="Ink 291">
                  <a:extLst>
                    <a:ext uri="{FF2B5EF4-FFF2-40B4-BE49-F238E27FC236}">
                      <a16:creationId xmlns:a16="http://schemas.microsoft.com/office/drawing/2014/main" id="{9D781C35-5311-CF3C-EF72-0EAB89CB622C}"/>
                    </a:ext>
                  </a:extLst>
                </p14:cNvPr>
                <p14:cNvContentPartPr/>
                <p14:nvPr/>
              </p14:nvContentPartPr>
              <p14:xfrm>
                <a:off x="4449262" y="4126933"/>
                <a:ext cx="168840" cy="376560"/>
              </p14:xfrm>
            </p:contentPart>
          </mc:Choice>
          <mc:Fallback xmlns="">
            <p:pic>
              <p:nvPicPr>
                <p:cNvPr id="292" name="Ink 291">
                  <a:extLst>
                    <a:ext uri="{FF2B5EF4-FFF2-40B4-BE49-F238E27FC236}">
                      <a16:creationId xmlns:a16="http://schemas.microsoft.com/office/drawing/2014/main" id="{9D781C35-5311-CF3C-EF72-0EAB89CB622C}"/>
                    </a:ext>
                  </a:extLst>
                </p:cNvPr>
                <p:cNvPicPr/>
                <p:nvPr/>
              </p:nvPicPr>
              <p:blipFill>
                <a:blip r:embed="rId463"/>
                <a:stretch>
                  <a:fillRect/>
                </a:stretch>
              </p:blipFill>
              <p:spPr>
                <a:xfrm>
                  <a:off x="4443142" y="4120813"/>
                  <a:ext cx="18108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3" name="Ink 292">
                  <a:extLst>
                    <a:ext uri="{FF2B5EF4-FFF2-40B4-BE49-F238E27FC236}">
                      <a16:creationId xmlns:a16="http://schemas.microsoft.com/office/drawing/2014/main" id="{6E64826A-C9E8-3A22-CF5D-16141CE8CC24}"/>
                    </a:ext>
                  </a:extLst>
                </p14:cNvPr>
                <p14:cNvContentPartPr/>
                <p14:nvPr/>
              </p14:nvContentPartPr>
              <p14:xfrm>
                <a:off x="4716742" y="4240333"/>
                <a:ext cx="294120" cy="214920"/>
              </p14:xfrm>
            </p:contentPart>
          </mc:Choice>
          <mc:Fallback xmlns="">
            <p:pic>
              <p:nvPicPr>
                <p:cNvPr id="293" name="Ink 292">
                  <a:extLst>
                    <a:ext uri="{FF2B5EF4-FFF2-40B4-BE49-F238E27FC236}">
                      <a16:creationId xmlns:a16="http://schemas.microsoft.com/office/drawing/2014/main" id="{6E64826A-C9E8-3A22-CF5D-16141CE8CC24}"/>
                    </a:ext>
                  </a:extLst>
                </p:cNvPr>
                <p:cNvPicPr/>
                <p:nvPr/>
              </p:nvPicPr>
              <p:blipFill>
                <a:blip r:embed="rId465"/>
                <a:stretch>
                  <a:fillRect/>
                </a:stretch>
              </p:blipFill>
              <p:spPr>
                <a:xfrm>
                  <a:off x="4710622" y="4234213"/>
                  <a:ext cx="3063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4" name="Ink 293">
                  <a:extLst>
                    <a:ext uri="{FF2B5EF4-FFF2-40B4-BE49-F238E27FC236}">
                      <a16:creationId xmlns:a16="http://schemas.microsoft.com/office/drawing/2014/main" id="{9E037879-407C-2CB9-4694-B5E668606B5B}"/>
                    </a:ext>
                  </a:extLst>
                </p14:cNvPr>
                <p14:cNvContentPartPr/>
                <p14:nvPr/>
              </p14:nvContentPartPr>
              <p14:xfrm>
                <a:off x="4970182" y="4226653"/>
                <a:ext cx="780840" cy="205920"/>
              </p14:xfrm>
            </p:contentPart>
          </mc:Choice>
          <mc:Fallback xmlns="">
            <p:pic>
              <p:nvPicPr>
                <p:cNvPr id="294" name="Ink 293">
                  <a:extLst>
                    <a:ext uri="{FF2B5EF4-FFF2-40B4-BE49-F238E27FC236}">
                      <a16:creationId xmlns:a16="http://schemas.microsoft.com/office/drawing/2014/main" id="{9E037879-407C-2CB9-4694-B5E668606B5B}"/>
                    </a:ext>
                  </a:extLst>
                </p:cNvPr>
                <p:cNvPicPr/>
                <p:nvPr/>
              </p:nvPicPr>
              <p:blipFill>
                <a:blip r:embed="rId467"/>
                <a:stretch>
                  <a:fillRect/>
                </a:stretch>
              </p:blipFill>
              <p:spPr>
                <a:xfrm>
                  <a:off x="4964062" y="4220533"/>
                  <a:ext cx="793080" cy="21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8">
            <p14:nvContentPartPr>
              <p14:cNvPr id="297" name="Ink 296">
                <a:extLst>
                  <a:ext uri="{FF2B5EF4-FFF2-40B4-BE49-F238E27FC236}">
                    <a16:creationId xmlns:a16="http://schemas.microsoft.com/office/drawing/2014/main" id="{8EE9DA3A-7541-3CAB-DAD5-776CFDF2F674}"/>
                  </a:ext>
                </a:extLst>
              </p14:cNvPr>
              <p14:cNvContentPartPr/>
              <p14:nvPr/>
            </p14:nvContentPartPr>
            <p14:xfrm>
              <a:off x="6679822" y="3870613"/>
              <a:ext cx="27360" cy="38880"/>
            </p14:xfrm>
          </p:contentPart>
        </mc:Choice>
        <mc:Fallback xmlns="">
          <p:pic>
            <p:nvPicPr>
              <p:cNvPr id="297" name="Ink 296">
                <a:extLst>
                  <a:ext uri="{FF2B5EF4-FFF2-40B4-BE49-F238E27FC236}">
                    <a16:creationId xmlns:a16="http://schemas.microsoft.com/office/drawing/2014/main" id="{8EE9DA3A-7541-3CAB-DAD5-776CFDF2F674}"/>
                  </a:ext>
                </a:extLst>
              </p:cNvPr>
              <p:cNvPicPr/>
              <p:nvPr/>
            </p:nvPicPr>
            <p:blipFill>
              <a:blip r:embed="rId469"/>
              <a:stretch>
                <a:fillRect/>
              </a:stretch>
            </p:blipFill>
            <p:spPr>
              <a:xfrm>
                <a:off x="6673702" y="3864493"/>
                <a:ext cx="39600" cy="51120"/>
              </a:xfrm>
              <a:prstGeom prst="rect">
                <a:avLst/>
              </a:prstGeom>
            </p:spPr>
          </p:pic>
        </mc:Fallback>
      </mc:AlternateContent>
      <p:grpSp>
        <p:nvGrpSpPr>
          <p:cNvPr id="300" name="Group 299">
            <a:extLst>
              <a:ext uri="{FF2B5EF4-FFF2-40B4-BE49-F238E27FC236}">
                <a16:creationId xmlns:a16="http://schemas.microsoft.com/office/drawing/2014/main" id="{4D499CA8-EEA1-1DA9-8306-91899266CFA6}"/>
              </a:ext>
            </a:extLst>
          </p:cNvPr>
          <p:cNvGrpSpPr/>
          <p:nvPr/>
        </p:nvGrpSpPr>
        <p:grpSpPr>
          <a:xfrm>
            <a:off x="6203182" y="4016053"/>
            <a:ext cx="1109160" cy="376920"/>
            <a:chOff x="6203182" y="4016053"/>
            <a:chExt cx="1109160" cy="376920"/>
          </a:xfrm>
        </p:grpSpPr>
        <mc:AlternateContent xmlns:mc="http://schemas.openxmlformats.org/markup-compatibility/2006" xmlns:p14="http://schemas.microsoft.com/office/powerpoint/2010/main">
          <mc:Choice Requires="p14">
            <p:contentPart p14:bwMode="auto" r:id="rId470">
              <p14:nvContentPartPr>
                <p14:cNvPr id="295" name="Ink 294">
                  <a:extLst>
                    <a:ext uri="{FF2B5EF4-FFF2-40B4-BE49-F238E27FC236}">
                      <a16:creationId xmlns:a16="http://schemas.microsoft.com/office/drawing/2014/main" id="{F115A3E5-E0C3-094E-765F-FC5E8D737CCC}"/>
                    </a:ext>
                  </a:extLst>
                </p14:cNvPr>
                <p14:cNvContentPartPr/>
                <p14:nvPr/>
              </p14:nvContentPartPr>
              <p14:xfrm>
                <a:off x="6203182" y="4221253"/>
                <a:ext cx="320760" cy="171720"/>
              </p14:xfrm>
            </p:contentPart>
          </mc:Choice>
          <mc:Fallback xmlns="">
            <p:pic>
              <p:nvPicPr>
                <p:cNvPr id="295" name="Ink 294">
                  <a:extLst>
                    <a:ext uri="{FF2B5EF4-FFF2-40B4-BE49-F238E27FC236}">
                      <a16:creationId xmlns:a16="http://schemas.microsoft.com/office/drawing/2014/main" id="{F115A3E5-E0C3-094E-765F-FC5E8D737CCC}"/>
                    </a:ext>
                  </a:extLst>
                </p:cNvPr>
                <p:cNvPicPr/>
                <p:nvPr/>
              </p:nvPicPr>
              <p:blipFill>
                <a:blip r:embed="rId471"/>
                <a:stretch>
                  <a:fillRect/>
                </a:stretch>
              </p:blipFill>
              <p:spPr>
                <a:xfrm>
                  <a:off x="6197062" y="4215133"/>
                  <a:ext cx="3330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96" name="Ink 295">
                  <a:extLst>
                    <a:ext uri="{FF2B5EF4-FFF2-40B4-BE49-F238E27FC236}">
                      <a16:creationId xmlns:a16="http://schemas.microsoft.com/office/drawing/2014/main" id="{75A9F8F6-B6E6-AD2F-3051-4C008277D3B5}"/>
                    </a:ext>
                  </a:extLst>
                </p14:cNvPr>
                <p14:cNvContentPartPr/>
                <p14:nvPr/>
              </p14:nvContentPartPr>
              <p14:xfrm>
                <a:off x="6594142" y="4207213"/>
                <a:ext cx="137160" cy="170280"/>
              </p14:xfrm>
            </p:contentPart>
          </mc:Choice>
          <mc:Fallback xmlns="">
            <p:pic>
              <p:nvPicPr>
                <p:cNvPr id="296" name="Ink 295">
                  <a:extLst>
                    <a:ext uri="{FF2B5EF4-FFF2-40B4-BE49-F238E27FC236}">
                      <a16:creationId xmlns:a16="http://schemas.microsoft.com/office/drawing/2014/main" id="{75A9F8F6-B6E6-AD2F-3051-4C008277D3B5}"/>
                    </a:ext>
                  </a:extLst>
                </p:cNvPr>
                <p:cNvPicPr/>
                <p:nvPr/>
              </p:nvPicPr>
              <p:blipFill>
                <a:blip r:embed="rId473"/>
                <a:stretch>
                  <a:fillRect/>
                </a:stretch>
              </p:blipFill>
              <p:spPr>
                <a:xfrm>
                  <a:off x="6588022" y="4201093"/>
                  <a:ext cx="1494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98" name="Ink 297">
                  <a:extLst>
                    <a:ext uri="{FF2B5EF4-FFF2-40B4-BE49-F238E27FC236}">
                      <a16:creationId xmlns:a16="http://schemas.microsoft.com/office/drawing/2014/main" id="{3356170F-4887-BA40-C387-2DAE9929CC29}"/>
                    </a:ext>
                  </a:extLst>
                </p14:cNvPr>
                <p14:cNvContentPartPr/>
                <p14:nvPr/>
              </p14:nvContentPartPr>
              <p14:xfrm>
                <a:off x="6757942" y="4016053"/>
                <a:ext cx="246960" cy="364320"/>
              </p14:xfrm>
            </p:contentPart>
          </mc:Choice>
          <mc:Fallback xmlns="">
            <p:pic>
              <p:nvPicPr>
                <p:cNvPr id="298" name="Ink 297">
                  <a:extLst>
                    <a:ext uri="{FF2B5EF4-FFF2-40B4-BE49-F238E27FC236}">
                      <a16:creationId xmlns:a16="http://schemas.microsoft.com/office/drawing/2014/main" id="{3356170F-4887-BA40-C387-2DAE9929CC29}"/>
                    </a:ext>
                  </a:extLst>
                </p:cNvPr>
                <p:cNvPicPr/>
                <p:nvPr/>
              </p:nvPicPr>
              <p:blipFill>
                <a:blip r:embed="rId475"/>
                <a:stretch>
                  <a:fillRect/>
                </a:stretch>
              </p:blipFill>
              <p:spPr>
                <a:xfrm>
                  <a:off x="6751822" y="4009933"/>
                  <a:ext cx="25920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9" name="Ink 298">
                  <a:extLst>
                    <a:ext uri="{FF2B5EF4-FFF2-40B4-BE49-F238E27FC236}">
                      <a16:creationId xmlns:a16="http://schemas.microsoft.com/office/drawing/2014/main" id="{74DF0691-9980-ADD0-A0DE-18C4E2010989}"/>
                    </a:ext>
                  </a:extLst>
                </p14:cNvPr>
                <p14:cNvContentPartPr/>
                <p14:nvPr/>
              </p14:nvContentPartPr>
              <p14:xfrm>
                <a:off x="6748222" y="4021453"/>
                <a:ext cx="564120" cy="314280"/>
              </p14:xfrm>
            </p:contentPart>
          </mc:Choice>
          <mc:Fallback xmlns="">
            <p:pic>
              <p:nvPicPr>
                <p:cNvPr id="299" name="Ink 298">
                  <a:extLst>
                    <a:ext uri="{FF2B5EF4-FFF2-40B4-BE49-F238E27FC236}">
                      <a16:creationId xmlns:a16="http://schemas.microsoft.com/office/drawing/2014/main" id="{74DF0691-9980-ADD0-A0DE-18C4E2010989}"/>
                    </a:ext>
                  </a:extLst>
                </p:cNvPr>
                <p:cNvPicPr/>
                <p:nvPr/>
              </p:nvPicPr>
              <p:blipFill>
                <a:blip r:embed="rId477"/>
                <a:stretch>
                  <a:fillRect/>
                </a:stretch>
              </p:blipFill>
              <p:spPr>
                <a:xfrm>
                  <a:off x="6742102" y="4015333"/>
                  <a:ext cx="576360" cy="326520"/>
                </a:xfrm>
                <a:prstGeom prst="rect">
                  <a:avLst/>
                </a:prstGeom>
              </p:spPr>
            </p:pic>
          </mc:Fallback>
        </mc:AlternateContent>
      </p:grpSp>
      <p:grpSp>
        <p:nvGrpSpPr>
          <p:cNvPr id="315" name="Group 314">
            <a:extLst>
              <a:ext uri="{FF2B5EF4-FFF2-40B4-BE49-F238E27FC236}">
                <a16:creationId xmlns:a16="http://schemas.microsoft.com/office/drawing/2014/main" id="{DBF36499-F7B6-2908-FE34-2FC71B1679DF}"/>
              </a:ext>
            </a:extLst>
          </p:cNvPr>
          <p:cNvGrpSpPr/>
          <p:nvPr/>
        </p:nvGrpSpPr>
        <p:grpSpPr>
          <a:xfrm>
            <a:off x="7609342" y="3744253"/>
            <a:ext cx="4247280" cy="752040"/>
            <a:chOff x="7609342" y="3744253"/>
            <a:chExt cx="4247280" cy="752040"/>
          </a:xfrm>
        </p:grpSpPr>
        <mc:AlternateContent xmlns:mc="http://schemas.openxmlformats.org/markup-compatibility/2006" xmlns:p14="http://schemas.microsoft.com/office/powerpoint/2010/main">
          <mc:Choice Requires="p14">
            <p:contentPart p14:bwMode="auto" r:id="rId478">
              <p14:nvContentPartPr>
                <p14:cNvPr id="302" name="Ink 301">
                  <a:extLst>
                    <a:ext uri="{FF2B5EF4-FFF2-40B4-BE49-F238E27FC236}">
                      <a16:creationId xmlns:a16="http://schemas.microsoft.com/office/drawing/2014/main" id="{511BB461-3EB6-B521-9EE1-2ADA6C6CF43A}"/>
                    </a:ext>
                  </a:extLst>
                </p14:cNvPr>
                <p14:cNvContentPartPr/>
                <p14:nvPr/>
              </p14:nvContentPartPr>
              <p14:xfrm>
                <a:off x="7609342" y="4068253"/>
                <a:ext cx="403200" cy="428040"/>
              </p14:xfrm>
            </p:contentPart>
          </mc:Choice>
          <mc:Fallback xmlns="">
            <p:pic>
              <p:nvPicPr>
                <p:cNvPr id="302" name="Ink 301">
                  <a:extLst>
                    <a:ext uri="{FF2B5EF4-FFF2-40B4-BE49-F238E27FC236}">
                      <a16:creationId xmlns:a16="http://schemas.microsoft.com/office/drawing/2014/main" id="{511BB461-3EB6-B521-9EE1-2ADA6C6CF43A}"/>
                    </a:ext>
                  </a:extLst>
                </p:cNvPr>
                <p:cNvPicPr/>
                <p:nvPr/>
              </p:nvPicPr>
              <p:blipFill>
                <a:blip r:embed="rId479"/>
                <a:stretch>
                  <a:fillRect/>
                </a:stretch>
              </p:blipFill>
              <p:spPr>
                <a:xfrm>
                  <a:off x="7603222" y="4062133"/>
                  <a:ext cx="41544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03" name="Ink 302">
                  <a:extLst>
                    <a:ext uri="{FF2B5EF4-FFF2-40B4-BE49-F238E27FC236}">
                      <a16:creationId xmlns:a16="http://schemas.microsoft.com/office/drawing/2014/main" id="{6BA15A5D-7485-E71F-2B14-41FD1322C471}"/>
                    </a:ext>
                  </a:extLst>
                </p14:cNvPr>
                <p14:cNvContentPartPr/>
                <p14:nvPr/>
              </p14:nvContentPartPr>
              <p14:xfrm>
                <a:off x="8070862" y="4034053"/>
                <a:ext cx="246960" cy="227160"/>
              </p14:xfrm>
            </p:contentPart>
          </mc:Choice>
          <mc:Fallback xmlns="">
            <p:pic>
              <p:nvPicPr>
                <p:cNvPr id="303" name="Ink 302">
                  <a:extLst>
                    <a:ext uri="{FF2B5EF4-FFF2-40B4-BE49-F238E27FC236}">
                      <a16:creationId xmlns:a16="http://schemas.microsoft.com/office/drawing/2014/main" id="{6BA15A5D-7485-E71F-2B14-41FD1322C471}"/>
                    </a:ext>
                  </a:extLst>
                </p:cNvPr>
                <p:cNvPicPr/>
                <p:nvPr/>
              </p:nvPicPr>
              <p:blipFill>
                <a:blip r:embed="rId481"/>
                <a:stretch>
                  <a:fillRect/>
                </a:stretch>
              </p:blipFill>
              <p:spPr>
                <a:xfrm>
                  <a:off x="8064742" y="4027933"/>
                  <a:ext cx="2592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04" name="Ink 303">
                  <a:extLst>
                    <a:ext uri="{FF2B5EF4-FFF2-40B4-BE49-F238E27FC236}">
                      <a16:creationId xmlns:a16="http://schemas.microsoft.com/office/drawing/2014/main" id="{A3C337B3-9FAC-81A3-03AA-A7084D1C2104}"/>
                    </a:ext>
                  </a:extLst>
                </p14:cNvPr>
                <p14:cNvContentPartPr/>
                <p14:nvPr/>
              </p14:nvContentPartPr>
              <p14:xfrm>
                <a:off x="8312422" y="4070773"/>
                <a:ext cx="241920" cy="163080"/>
              </p14:xfrm>
            </p:contentPart>
          </mc:Choice>
          <mc:Fallback xmlns="">
            <p:pic>
              <p:nvPicPr>
                <p:cNvPr id="304" name="Ink 303">
                  <a:extLst>
                    <a:ext uri="{FF2B5EF4-FFF2-40B4-BE49-F238E27FC236}">
                      <a16:creationId xmlns:a16="http://schemas.microsoft.com/office/drawing/2014/main" id="{A3C337B3-9FAC-81A3-03AA-A7084D1C2104}"/>
                    </a:ext>
                  </a:extLst>
                </p:cNvPr>
                <p:cNvPicPr/>
                <p:nvPr/>
              </p:nvPicPr>
              <p:blipFill>
                <a:blip r:embed="rId483"/>
                <a:stretch>
                  <a:fillRect/>
                </a:stretch>
              </p:blipFill>
              <p:spPr>
                <a:xfrm>
                  <a:off x="8306302" y="4064653"/>
                  <a:ext cx="2541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05" name="Ink 304">
                  <a:extLst>
                    <a:ext uri="{FF2B5EF4-FFF2-40B4-BE49-F238E27FC236}">
                      <a16:creationId xmlns:a16="http://schemas.microsoft.com/office/drawing/2014/main" id="{FFDB549A-5B2B-A251-1F0D-95156FC513E9}"/>
                    </a:ext>
                  </a:extLst>
                </p14:cNvPr>
                <p14:cNvContentPartPr/>
                <p14:nvPr/>
              </p14:nvContentPartPr>
              <p14:xfrm>
                <a:off x="8526622" y="4029373"/>
                <a:ext cx="152280" cy="185760"/>
              </p14:xfrm>
            </p:contentPart>
          </mc:Choice>
          <mc:Fallback xmlns="">
            <p:pic>
              <p:nvPicPr>
                <p:cNvPr id="305" name="Ink 304">
                  <a:extLst>
                    <a:ext uri="{FF2B5EF4-FFF2-40B4-BE49-F238E27FC236}">
                      <a16:creationId xmlns:a16="http://schemas.microsoft.com/office/drawing/2014/main" id="{FFDB549A-5B2B-A251-1F0D-95156FC513E9}"/>
                    </a:ext>
                  </a:extLst>
                </p:cNvPr>
                <p:cNvPicPr/>
                <p:nvPr/>
              </p:nvPicPr>
              <p:blipFill>
                <a:blip r:embed="rId485"/>
                <a:stretch>
                  <a:fillRect/>
                </a:stretch>
              </p:blipFill>
              <p:spPr>
                <a:xfrm>
                  <a:off x="8520502" y="4023253"/>
                  <a:ext cx="1645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06" name="Ink 305">
                  <a:extLst>
                    <a:ext uri="{FF2B5EF4-FFF2-40B4-BE49-F238E27FC236}">
                      <a16:creationId xmlns:a16="http://schemas.microsoft.com/office/drawing/2014/main" id="{AA5E7F39-32A2-D768-8CFD-7AF0E1744C7D}"/>
                    </a:ext>
                  </a:extLst>
                </p14:cNvPr>
                <p14:cNvContentPartPr/>
                <p14:nvPr/>
              </p14:nvContentPartPr>
              <p14:xfrm>
                <a:off x="8700502" y="4030453"/>
                <a:ext cx="261360" cy="175680"/>
              </p14:xfrm>
            </p:contentPart>
          </mc:Choice>
          <mc:Fallback xmlns="">
            <p:pic>
              <p:nvPicPr>
                <p:cNvPr id="306" name="Ink 305">
                  <a:extLst>
                    <a:ext uri="{FF2B5EF4-FFF2-40B4-BE49-F238E27FC236}">
                      <a16:creationId xmlns:a16="http://schemas.microsoft.com/office/drawing/2014/main" id="{AA5E7F39-32A2-D768-8CFD-7AF0E1744C7D}"/>
                    </a:ext>
                  </a:extLst>
                </p:cNvPr>
                <p:cNvPicPr/>
                <p:nvPr/>
              </p:nvPicPr>
              <p:blipFill>
                <a:blip r:embed="rId487"/>
                <a:stretch>
                  <a:fillRect/>
                </a:stretch>
              </p:blipFill>
              <p:spPr>
                <a:xfrm>
                  <a:off x="8694382" y="4024333"/>
                  <a:ext cx="2736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07" name="Ink 306">
                  <a:extLst>
                    <a:ext uri="{FF2B5EF4-FFF2-40B4-BE49-F238E27FC236}">
                      <a16:creationId xmlns:a16="http://schemas.microsoft.com/office/drawing/2014/main" id="{135E0098-4013-721E-7986-FA0C3E8E8A54}"/>
                    </a:ext>
                  </a:extLst>
                </p14:cNvPr>
                <p14:cNvContentPartPr/>
                <p14:nvPr/>
              </p14:nvContentPartPr>
              <p14:xfrm>
                <a:off x="9100102" y="3983293"/>
                <a:ext cx="788760" cy="246600"/>
              </p14:xfrm>
            </p:contentPart>
          </mc:Choice>
          <mc:Fallback xmlns="">
            <p:pic>
              <p:nvPicPr>
                <p:cNvPr id="307" name="Ink 306">
                  <a:extLst>
                    <a:ext uri="{FF2B5EF4-FFF2-40B4-BE49-F238E27FC236}">
                      <a16:creationId xmlns:a16="http://schemas.microsoft.com/office/drawing/2014/main" id="{135E0098-4013-721E-7986-FA0C3E8E8A54}"/>
                    </a:ext>
                  </a:extLst>
                </p:cNvPr>
                <p:cNvPicPr/>
                <p:nvPr/>
              </p:nvPicPr>
              <p:blipFill>
                <a:blip r:embed="rId489"/>
                <a:stretch>
                  <a:fillRect/>
                </a:stretch>
              </p:blipFill>
              <p:spPr>
                <a:xfrm>
                  <a:off x="9093982" y="3977173"/>
                  <a:ext cx="80100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08" name="Ink 307">
                  <a:extLst>
                    <a:ext uri="{FF2B5EF4-FFF2-40B4-BE49-F238E27FC236}">
                      <a16:creationId xmlns:a16="http://schemas.microsoft.com/office/drawing/2014/main" id="{58D82E74-92FB-5DE7-D1B9-49E7CA67C4AA}"/>
                    </a:ext>
                  </a:extLst>
                </p14:cNvPr>
                <p14:cNvContentPartPr/>
                <p14:nvPr/>
              </p14:nvContentPartPr>
              <p14:xfrm>
                <a:off x="9966982" y="3798973"/>
                <a:ext cx="83160" cy="386640"/>
              </p14:xfrm>
            </p:contentPart>
          </mc:Choice>
          <mc:Fallback xmlns="">
            <p:pic>
              <p:nvPicPr>
                <p:cNvPr id="308" name="Ink 307">
                  <a:extLst>
                    <a:ext uri="{FF2B5EF4-FFF2-40B4-BE49-F238E27FC236}">
                      <a16:creationId xmlns:a16="http://schemas.microsoft.com/office/drawing/2014/main" id="{58D82E74-92FB-5DE7-D1B9-49E7CA67C4AA}"/>
                    </a:ext>
                  </a:extLst>
                </p:cNvPr>
                <p:cNvPicPr/>
                <p:nvPr/>
              </p:nvPicPr>
              <p:blipFill>
                <a:blip r:embed="rId491"/>
                <a:stretch>
                  <a:fillRect/>
                </a:stretch>
              </p:blipFill>
              <p:spPr>
                <a:xfrm>
                  <a:off x="9960862" y="3792853"/>
                  <a:ext cx="954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09" name="Ink 308">
                  <a:extLst>
                    <a:ext uri="{FF2B5EF4-FFF2-40B4-BE49-F238E27FC236}">
                      <a16:creationId xmlns:a16="http://schemas.microsoft.com/office/drawing/2014/main" id="{0236F5D4-266C-789F-33E4-952FD302EABD}"/>
                    </a:ext>
                  </a:extLst>
                </p14:cNvPr>
                <p14:cNvContentPartPr/>
                <p14:nvPr/>
              </p14:nvContentPartPr>
              <p14:xfrm>
                <a:off x="9976702" y="3991213"/>
                <a:ext cx="336960" cy="50400"/>
              </p14:xfrm>
            </p:contentPart>
          </mc:Choice>
          <mc:Fallback xmlns="">
            <p:pic>
              <p:nvPicPr>
                <p:cNvPr id="309" name="Ink 308">
                  <a:extLst>
                    <a:ext uri="{FF2B5EF4-FFF2-40B4-BE49-F238E27FC236}">
                      <a16:creationId xmlns:a16="http://schemas.microsoft.com/office/drawing/2014/main" id="{0236F5D4-266C-789F-33E4-952FD302EABD}"/>
                    </a:ext>
                  </a:extLst>
                </p:cNvPr>
                <p:cNvPicPr/>
                <p:nvPr/>
              </p:nvPicPr>
              <p:blipFill>
                <a:blip r:embed="rId493"/>
                <a:stretch>
                  <a:fillRect/>
                </a:stretch>
              </p:blipFill>
              <p:spPr>
                <a:xfrm>
                  <a:off x="9970582" y="3985093"/>
                  <a:ext cx="3492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10" name="Ink 309">
                  <a:extLst>
                    <a:ext uri="{FF2B5EF4-FFF2-40B4-BE49-F238E27FC236}">
                      <a16:creationId xmlns:a16="http://schemas.microsoft.com/office/drawing/2014/main" id="{FD602730-3AFD-F77D-2CCB-F8E60D34834D}"/>
                    </a:ext>
                  </a:extLst>
                </p14:cNvPr>
                <p14:cNvContentPartPr/>
                <p14:nvPr/>
              </p14:nvContentPartPr>
              <p14:xfrm>
                <a:off x="10559902" y="3744253"/>
                <a:ext cx="342000" cy="430560"/>
              </p14:xfrm>
            </p:contentPart>
          </mc:Choice>
          <mc:Fallback xmlns="">
            <p:pic>
              <p:nvPicPr>
                <p:cNvPr id="310" name="Ink 309">
                  <a:extLst>
                    <a:ext uri="{FF2B5EF4-FFF2-40B4-BE49-F238E27FC236}">
                      <a16:creationId xmlns:a16="http://schemas.microsoft.com/office/drawing/2014/main" id="{FD602730-3AFD-F77D-2CCB-F8E60D34834D}"/>
                    </a:ext>
                  </a:extLst>
                </p:cNvPr>
                <p:cNvPicPr/>
                <p:nvPr/>
              </p:nvPicPr>
              <p:blipFill>
                <a:blip r:embed="rId495"/>
                <a:stretch>
                  <a:fillRect/>
                </a:stretch>
              </p:blipFill>
              <p:spPr>
                <a:xfrm>
                  <a:off x="10553782" y="3738133"/>
                  <a:ext cx="354240" cy="4428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12" name="Ink 311">
                  <a:extLst>
                    <a:ext uri="{FF2B5EF4-FFF2-40B4-BE49-F238E27FC236}">
                      <a16:creationId xmlns:a16="http://schemas.microsoft.com/office/drawing/2014/main" id="{8C18CAFF-7E12-842F-C383-B7735D057A7C}"/>
                    </a:ext>
                  </a:extLst>
                </p14:cNvPr>
                <p14:cNvContentPartPr/>
                <p14:nvPr/>
              </p14:nvContentPartPr>
              <p14:xfrm>
                <a:off x="10766902" y="3907333"/>
                <a:ext cx="357120" cy="259560"/>
              </p14:xfrm>
            </p:contentPart>
          </mc:Choice>
          <mc:Fallback xmlns="">
            <p:pic>
              <p:nvPicPr>
                <p:cNvPr id="312" name="Ink 311">
                  <a:extLst>
                    <a:ext uri="{FF2B5EF4-FFF2-40B4-BE49-F238E27FC236}">
                      <a16:creationId xmlns:a16="http://schemas.microsoft.com/office/drawing/2014/main" id="{8C18CAFF-7E12-842F-C383-B7735D057A7C}"/>
                    </a:ext>
                  </a:extLst>
                </p:cNvPr>
                <p:cNvPicPr/>
                <p:nvPr/>
              </p:nvPicPr>
              <p:blipFill>
                <a:blip r:embed="rId497"/>
                <a:stretch>
                  <a:fillRect/>
                </a:stretch>
              </p:blipFill>
              <p:spPr>
                <a:xfrm>
                  <a:off x="10760782" y="3901213"/>
                  <a:ext cx="3693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13" name="Ink 312">
                  <a:extLst>
                    <a:ext uri="{FF2B5EF4-FFF2-40B4-BE49-F238E27FC236}">
                      <a16:creationId xmlns:a16="http://schemas.microsoft.com/office/drawing/2014/main" id="{ADFE8BEC-678B-C8A4-E344-F5ED2A70C64A}"/>
                    </a:ext>
                  </a:extLst>
                </p14:cNvPr>
                <p14:cNvContentPartPr/>
                <p14:nvPr/>
              </p14:nvContentPartPr>
              <p14:xfrm>
                <a:off x="11155342" y="3899053"/>
                <a:ext cx="388440" cy="241560"/>
              </p14:xfrm>
            </p:contentPart>
          </mc:Choice>
          <mc:Fallback xmlns="">
            <p:pic>
              <p:nvPicPr>
                <p:cNvPr id="313" name="Ink 312">
                  <a:extLst>
                    <a:ext uri="{FF2B5EF4-FFF2-40B4-BE49-F238E27FC236}">
                      <a16:creationId xmlns:a16="http://schemas.microsoft.com/office/drawing/2014/main" id="{ADFE8BEC-678B-C8A4-E344-F5ED2A70C64A}"/>
                    </a:ext>
                  </a:extLst>
                </p:cNvPr>
                <p:cNvPicPr/>
                <p:nvPr/>
              </p:nvPicPr>
              <p:blipFill>
                <a:blip r:embed="rId499"/>
                <a:stretch>
                  <a:fillRect/>
                </a:stretch>
              </p:blipFill>
              <p:spPr>
                <a:xfrm>
                  <a:off x="11149222" y="3892933"/>
                  <a:ext cx="40068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14" name="Ink 313">
                  <a:extLst>
                    <a:ext uri="{FF2B5EF4-FFF2-40B4-BE49-F238E27FC236}">
                      <a16:creationId xmlns:a16="http://schemas.microsoft.com/office/drawing/2014/main" id="{C49D5C32-6AB6-7E46-E3B6-E1A22F4F2C03}"/>
                    </a:ext>
                  </a:extLst>
                </p14:cNvPr>
                <p14:cNvContentPartPr/>
                <p14:nvPr/>
              </p14:nvContentPartPr>
              <p14:xfrm>
                <a:off x="11450542" y="3815893"/>
                <a:ext cx="406080" cy="310680"/>
              </p14:xfrm>
            </p:contentPart>
          </mc:Choice>
          <mc:Fallback xmlns="">
            <p:pic>
              <p:nvPicPr>
                <p:cNvPr id="314" name="Ink 313">
                  <a:extLst>
                    <a:ext uri="{FF2B5EF4-FFF2-40B4-BE49-F238E27FC236}">
                      <a16:creationId xmlns:a16="http://schemas.microsoft.com/office/drawing/2014/main" id="{C49D5C32-6AB6-7E46-E3B6-E1A22F4F2C03}"/>
                    </a:ext>
                  </a:extLst>
                </p:cNvPr>
                <p:cNvPicPr/>
                <p:nvPr/>
              </p:nvPicPr>
              <p:blipFill>
                <a:blip r:embed="rId501"/>
                <a:stretch>
                  <a:fillRect/>
                </a:stretch>
              </p:blipFill>
              <p:spPr>
                <a:xfrm>
                  <a:off x="11444422" y="3809773"/>
                  <a:ext cx="418320" cy="322920"/>
                </a:xfrm>
                <a:prstGeom prst="rect">
                  <a:avLst/>
                </a:prstGeom>
              </p:spPr>
            </p:pic>
          </mc:Fallback>
        </mc:AlternateContent>
      </p:grpSp>
    </p:spTree>
    <p:extLst>
      <p:ext uri="{BB962C8B-B14F-4D97-AF65-F5344CB8AC3E}">
        <p14:creationId xmlns:p14="http://schemas.microsoft.com/office/powerpoint/2010/main" val="1319357996"/>
      </p:ext>
    </p:extLst>
  </p:cSld>
  <p:clrMapOvr>
    <a:masterClrMapping/>
  </p:clrMapOvr>
</p:sld>
</file>

<file path=ppt/theme/theme1.xml><?xml version="1.0" encoding="utf-8"?>
<a:theme xmlns:a="http://schemas.openxmlformats.org/drawingml/2006/main" name="Office Theme">
  <a:themeElements>
    <a:clrScheme name="Eduvos temp">
      <a:dk1>
        <a:sysClr val="windowText" lastClr="000000"/>
      </a:dk1>
      <a:lt1>
        <a:sysClr val="window" lastClr="FFFFFF"/>
      </a:lt1>
      <a:dk2>
        <a:srgbClr val="15305D"/>
      </a:dk2>
      <a:lt2>
        <a:srgbClr val="B48DFF"/>
      </a:lt2>
      <a:accent1>
        <a:srgbClr val="214FB1"/>
      </a:accent1>
      <a:accent2>
        <a:srgbClr val="1B4087"/>
      </a:accent2>
      <a:accent3>
        <a:srgbClr val="CFAD80"/>
      </a:accent3>
      <a:accent4>
        <a:srgbClr val="97B7FC"/>
      </a:accent4>
      <a:accent5>
        <a:srgbClr val="85BF3F"/>
      </a:accent5>
      <a:accent6>
        <a:srgbClr val="008545"/>
      </a:accent6>
      <a:hlink>
        <a:srgbClr val="85BF3F"/>
      </a:hlink>
      <a:folHlink>
        <a:srgbClr val="CFAD80"/>
      </a:folHlink>
    </a:clrScheme>
    <a:fontScheme name="eduvos light">
      <a:majorFont>
        <a:latin typeface="Larken Bold"/>
        <a:ea typeface=""/>
        <a:cs typeface=""/>
      </a:majorFont>
      <a:minorFont>
        <a:latin typeface="Cocogoose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Eduvos temp">
      <a:dk1>
        <a:sysClr val="windowText" lastClr="000000"/>
      </a:dk1>
      <a:lt1>
        <a:sysClr val="window" lastClr="FFFFFF"/>
      </a:lt1>
      <a:dk2>
        <a:srgbClr val="15305D"/>
      </a:dk2>
      <a:lt2>
        <a:srgbClr val="B48DFF"/>
      </a:lt2>
      <a:accent1>
        <a:srgbClr val="214FB1"/>
      </a:accent1>
      <a:accent2>
        <a:srgbClr val="1B4087"/>
      </a:accent2>
      <a:accent3>
        <a:srgbClr val="CFAD80"/>
      </a:accent3>
      <a:accent4>
        <a:srgbClr val="97B7FC"/>
      </a:accent4>
      <a:accent5>
        <a:srgbClr val="85BF3F"/>
      </a:accent5>
      <a:accent6>
        <a:srgbClr val="008545"/>
      </a:accent6>
      <a:hlink>
        <a:srgbClr val="85BF3F"/>
      </a:hlink>
      <a:folHlink>
        <a:srgbClr val="CFAD80"/>
      </a:folHlink>
    </a:clrScheme>
    <a:fontScheme name="eduvos light">
      <a:majorFont>
        <a:latin typeface="Larken Bold"/>
        <a:ea typeface=""/>
        <a:cs typeface=""/>
      </a:majorFont>
      <a:minorFont>
        <a:latin typeface="Cocogoose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Eduvos temp">
      <a:dk1>
        <a:sysClr val="windowText" lastClr="000000"/>
      </a:dk1>
      <a:lt1>
        <a:sysClr val="window" lastClr="FFFFFF"/>
      </a:lt1>
      <a:dk2>
        <a:srgbClr val="15305D"/>
      </a:dk2>
      <a:lt2>
        <a:srgbClr val="B48DFF"/>
      </a:lt2>
      <a:accent1>
        <a:srgbClr val="214FB1"/>
      </a:accent1>
      <a:accent2>
        <a:srgbClr val="1B4087"/>
      </a:accent2>
      <a:accent3>
        <a:srgbClr val="CFAD80"/>
      </a:accent3>
      <a:accent4>
        <a:srgbClr val="97B7FC"/>
      </a:accent4>
      <a:accent5>
        <a:srgbClr val="85BF3F"/>
      </a:accent5>
      <a:accent6>
        <a:srgbClr val="008545"/>
      </a:accent6>
      <a:hlink>
        <a:srgbClr val="85BF3F"/>
      </a:hlink>
      <a:folHlink>
        <a:srgbClr val="CFAD80"/>
      </a:folHlink>
    </a:clrScheme>
    <a:fontScheme name="eduvos light">
      <a:majorFont>
        <a:latin typeface="Larken Bold"/>
        <a:ea typeface=""/>
        <a:cs typeface=""/>
      </a:majorFont>
      <a:minorFont>
        <a:latin typeface="Cocogoose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AC4F01D23CA548A766C5557DE4CDBD" ma:contentTypeVersion="4" ma:contentTypeDescription="Create a new document." ma:contentTypeScope="" ma:versionID="d429a01333c3a59bdbf3e865390e3cb2">
  <xsd:schema xmlns:xsd="http://www.w3.org/2001/XMLSchema" xmlns:xs="http://www.w3.org/2001/XMLSchema" xmlns:p="http://schemas.microsoft.com/office/2006/metadata/properties" xmlns:ns2="320a0c29-43f2-46b0-96fe-33c9ad6a31cc" targetNamespace="http://schemas.microsoft.com/office/2006/metadata/properties" ma:root="true" ma:fieldsID="740bb3fb52a15abae256c4ad9a55b0d1" ns2:_="">
    <xsd:import namespace="320a0c29-43f2-46b0-96fe-33c9ad6a31c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a0c29-43f2-46b0-96fe-33c9ad6a31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03D95F-0365-468C-B94C-6EC800B1E087}">
  <ds:schemaRefs>
    <ds:schemaRef ds:uri="http://schemas.microsoft.com/sharepoint/v3/contenttype/forms"/>
  </ds:schemaRefs>
</ds:datastoreItem>
</file>

<file path=customXml/itemProps2.xml><?xml version="1.0" encoding="utf-8"?>
<ds:datastoreItem xmlns:ds="http://schemas.openxmlformats.org/officeDocument/2006/customXml" ds:itemID="{BF5EA326-03C3-4FE0-9F3F-9F4A8FCB4325}">
  <ds:schemaRefs>
    <ds:schemaRef ds:uri="http://purl.org/dc/terms/"/>
    <ds:schemaRef ds:uri="320a0c29-43f2-46b0-96fe-33c9ad6a31cc"/>
    <ds:schemaRef ds:uri="http://schemas.microsoft.com/office/infopath/2007/PartnerControls"/>
    <ds:schemaRef ds:uri="http://www.w3.org/XML/1998/namespace"/>
    <ds:schemaRef ds:uri="http://purl.org/dc/elements/1.1/"/>
    <ds:schemaRef ds:uri="http://schemas.microsoft.com/office/2006/metadata/properties"/>
    <ds:schemaRef ds:uri="http://purl.org/dc/dcmitype/"/>
    <ds:schemaRef ds:uri="http://schemas.microsoft.com/office/2006/documentManagement/types"/>
    <ds:schemaRef ds:uri="http://schemas.openxmlformats.org/package/2006/metadata/core-properties"/>
  </ds:schemaRefs>
</ds:datastoreItem>
</file>

<file path=customXml/itemProps3.xml><?xml version="1.0" encoding="utf-8"?>
<ds:datastoreItem xmlns:ds="http://schemas.openxmlformats.org/officeDocument/2006/customXml" ds:itemID="{EC605655-104E-4ED2-84D5-D00E1BFC77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0a0c29-43f2-46b0-96fe-33c9ad6a31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TotalTime>
  <Words>1763</Words>
  <Application>Microsoft Office PowerPoint</Application>
  <PresentationFormat>Widescreen</PresentationFormat>
  <Paragraphs>272</Paragraphs>
  <Slides>44</Slides>
  <Notes>2</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44</vt:i4>
      </vt:variant>
    </vt:vector>
  </HeadingPairs>
  <TitlesOfParts>
    <vt:vector size="62" baseType="lpstr">
      <vt:lpstr>Courier New</vt:lpstr>
      <vt:lpstr>Times New Roman</vt:lpstr>
      <vt:lpstr>Larken Bold</vt:lpstr>
      <vt:lpstr>AdvOT5bf56204.B</vt:lpstr>
      <vt:lpstr>AdvOT23fd88b2+20</vt:lpstr>
      <vt:lpstr>Arial</vt:lpstr>
      <vt:lpstr>Wingdings</vt:lpstr>
      <vt:lpstr>LucidaGrande</vt:lpstr>
      <vt:lpstr>Larken-Bold</vt:lpstr>
      <vt:lpstr>Aptos</vt:lpstr>
      <vt:lpstr>CocogoosePro Light</vt:lpstr>
      <vt:lpstr>AdvOT536537cd.B</vt:lpstr>
      <vt:lpstr>AdvOT23fd88b2</vt:lpstr>
      <vt:lpstr>Calibri</vt:lpstr>
      <vt:lpstr>Cocogoose Narrow Light</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Sources of Big Data</vt:lpstr>
      <vt:lpstr>PowerPoint Presentation</vt:lpstr>
      <vt:lpstr>Big Data Uses</vt:lpstr>
      <vt:lpstr>PowerPoint Presentation</vt:lpstr>
      <vt:lpstr>Technologies Used to Manage and Process Big Data</vt:lpstr>
      <vt:lpstr>Data Warehouses, Data Marts, and Data Lakes </vt:lpstr>
      <vt:lpstr>Data Warehouse Characteristics</vt:lpstr>
      <vt:lpstr>Data Warehouse</vt:lpstr>
      <vt:lpstr>PowerPoint Presentation</vt:lpstr>
      <vt:lpstr>Data Marts, and Data Lakes</vt:lpstr>
      <vt:lpstr>NoSQL Database</vt:lpstr>
      <vt:lpstr>Hadoop</vt:lpstr>
      <vt:lpstr>Analytics and Business Intelligence</vt:lpstr>
      <vt:lpstr>PowerPoint Presentation</vt:lpstr>
      <vt:lpstr>PowerPoint Presentation</vt:lpstr>
      <vt:lpstr>PowerPoint Presentation</vt:lpstr>
      <vt:lpstr>PowerPoint Presentation</vt:lpstr>
      <vt:lpstr>PowerPoint Presentation</vt:lpstr>
      <vt:lpstr>Effective BI and Analytics</vt:lpstr>
      <vt:lpstr>Components Effective BI and Analytics</vt:lpstr>
      <vt:lpstr>Business Intelligence and Analytics Tools</vt:lpstr>
      <vt:lpstr>Descriptive Analysis </vt:lpstr>
      <vt:lpstr>Descriptive Analysis </vt:lpstr>
      <vt:lpstr>PowerPoint Presentation</vt:lpstr>
      <vt:lpstr>Descriptive Analysis </vt:lpstr>
      <vt:lpstr>PowerPoint Presentation</vt:lpstr>
      <vt:lpstr>Predictive Analytics </vt:lpstr>
      <vt:lpstr>PowerPoint Presentation</vt:lpstr>
      <vt:lpstr>Predictive Analytics  </vt:lpstr>
      <vt:lpstr>Optimization</vt:lpstr>
      <vt:lpstr>PowerPoint Presentation</vt:lpstr>
      <vt:lpstr>Simulation</vt:lpstr>
      <vt:lpstr>PowerPoint Presentation</vt:lpstr>
      <vt:lpstr>PowerPoint Presentation</vt:lpstr>
      <vt:lpstr>PowerPoint Presentation</vt:lpstr>
      <vt:lpstr>PowerPoint Presentation</vt:lpstr>
      <vt:lpstr>PowerPoint Presentation</vt:lpstr>
      <vt:lpstr>What Happens Next?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Dewald Jordaan</dc:creator>
  <cp:lastModifiedBy>Olayinka Oluwaseun Olatunji</cp:lastModifiedBy>
  <cp:revision>156</cp:revision>
  <dcterms:created xsi:type="dcterms:W3CDTF">2024-10-22T22:58:55Z</dcterms:created>
  <dcterms:modified xsi:type="dcterms:W3CDTF">2025-08-19T02:23:52Z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0x010100B3AC4F01D23CA548A766C5557DE4CDBD</vt:lpwstr>
  </property>
</Properties>
</file>